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ink/ink4.xml" ContentType="application/inkml+xml"/>
  <Override PartName="/ppt/notesSlides/notesSlide2.xml" ContentType="application/vnd.openxmlformats-officedocument.presentationml.notesSlide+xml"/>
  <Override PartName="/ppt/ink/ink5.xml" ContentType="application/inkml+xml"/>
  <Override PartName="/ppt/notesSlides/notesSlide3.xml" ContentType="application/vnd.openxmlformats-officedocument.presentationml.notesSlide+xml"/>
  <Override PartName="/ppt/ink/ink6.xml" ContentType="application/inkml+xml"/>
  <Override PartName="/ppt/notesSlides/notesSlide4.xml" ContentType="application/vnd.openxmlformats-officedocument.presentationml.notesSlide+xml"/>
  <Override PartName="/ppt/ink/ink7.xml" ContentType="application/inkml+xml"/>
  <Override PartName="/ppt/notesSlides/notesSlide5.xml" ContentType="application/vnd.openxmlformats-officedocument.presentationml.notesSlide+xml"/>
  <Override PartName="/ppt/ink/ink8.xml" ContentType="application/inkml+xml"/>
  <Override PartName="/ppt/notesSlides/notesSlide6.xml" ContentType="application/vnd.openxmlformats-officedocument.presentationml.notesSlide+xml"/>
  <Override PartName="/ppt/ink/ink9.xml" ContentType="application/inkml+xml"/>
  <Override PartName="/ppt/notesSlides/notesSlide7.xml" ContentType="application/vnd.openxmlformats-officedocument.presentationml.notesSlide+xml"/>
  <Override PartName="/ppt/ink/ink10.xml" ContentType="application/inkml+xml"/>
  <Override PartName="/ppt/notesSlides/notesSlide8.xml" ContentType="application/vnd.openxmlformats-officedocument.presentationml.notesSlide+xml"/>
  <Override PartName="/ppt/ink/ink11.xml" ContentType="application/inkml+xml"/>
  <Override PartName="/ppt/ink/ink12.xml" ContentType="application/inkml+xml"/>
  <Override PartName="/ppt/ink/ink13.xml" ContentType="application/inkml+xml"/>
  <Override PartName="/ppt/notesSlides/notesSlide9.xml" ContentType="application/vnd.openxmlformats-officedocument.presentationml.notesSlide+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notesSlides/notesSlide10.xml" ContentType="application/vnd.openxmlformats-officedocument.presentationml.notesSlide+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36"/>
  </p:notesMasterIdLst>
  <p:handoutMasterIdLst>
    <p:handoutMasterId r:id="rId37"/>
  </p:handoutMasterIdLst>
  <p:sldIdLst>
    <p:sldId id="264" r:id="rId3"/>
    <p:sldId id="327" r:id="rId4"/>
    <p:sldId id="473" r:id="rId5"/>
    <p:sldId id="477" r:id="rId6"/>
    <p:sldId id="501" r:id="rId7"/>
    <p:sldId id="463" r:id="rId8"/>
    <p:sldId id="478" r:id="rId9"/>
    <p:sldId id="505" r:id="rId10"/>
    <p:sldId id="506" r:id="rId11"/>
    <p:sldId id="479" r:id="rId12"/>
    <p:sldId id="480" r:id="rId13"/>
    <p:sldId id="507" r:id="rId14"/>
    <p:sldId id="481" r:id="rId15"/>
    <p:sldId id="508" r:id="rId16"/>
    <p:sldId id="482" r:id="rId17"/>
    <p:sldId id="483" r:id="rId18"/>
    <p:sldId id="485" r:id="rId19"/>
    <p:sldId id="504" r:id="rId20"/>
    <p:sldId id="502" r:id="rId21"/>
    <p:sldId id="486" r:id="rId22"/>
    <p:sldId id="487" r:id="rId23"/>
    <p:sldId id="488" r:id="rId24"/>
    <p:sldId id="489" r:id="rId25"/>
    <p:sldId id="492" r:id="rId26"/>
    <p:sldId id="490" r:id="rId27"/>
    <p:sldId id="491" r:id="rId28"/>
    <p:sldId id="509" r:id="rId29"/>
    <p:sldId id="494" r:id="rId30"/>
    <p:sldId id="493" r:id="rId31"/>
    <p:sldId id="495" r:id="rId32"/>
    <p:sldId id="496" r:id="rId33"/>
    <p:sldId id="498" r:id="rId34"/>
    <p:sldId id="49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69" d="100"/>
          <a:sy n="69" d="100"/>
        </p:scale>
        <p:origin x="8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18-Jun-21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20:55.639"/>
    </inkml:context>
    <inkml:brush xml:id="br0">
      <inkml:brushProperty name="width" value="0.05292" units="cm"/>
      <inkml:brushProperty name="height" value="0.05292" units="cm"/>
      <inkml:brushProperty name="color" value="#FF0000"/>
    </inkml:brush>
  </inkml:definitions>
  <inkml:trace contextRef="#ctx0" brushRef="#br0">26597 15175 4100 0,'-54'-57'-101'0,"-1"-3"4"15,-11 0-2-15,3-2-4 0,-2-6 12 16,2 4 6-16,-2-3 7 0,4 2 15 15,3 1 13-15,-1-3-5 0,5-6 3 0,3 1 12 16,0-2-6-16,5-3-11 0,-1-2-21 16,5-1-39-16,-1-5-118 0,3 0-398 15,4-1 118-15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22:39.957"/>
    </inkml:context>
    <inkml:brush xml:id="br0">
      <inkml:brushProperty name="width" value="0.05292" units="cm"/>
      <inkml:brushProperty name="height" value="0.05292" units="cm"/>
      <inkml:brushProperty name="color" value="#FF0000"/>
    </inkml:brush>
  </inkml:definitions>
  <inkml:trace contextRef="#ctx0" brushRef="#br0">9658 6459 1152 0,'0'0'85'0,"0"0"-27"0,0 0 3 16,0 0-52-16,0 0 24 0,0 0 3 15,0 0-14-15,0 0 1 0,0 0-1 16,0 0-22-16,0 0 17 0,0 0 5 0,0 0 17 15,0 0 28-15,0 0 26 0,0 0-14 16,0 0 24-16,0 0-18 0,0 0-3 16,-12-26-16-16,12 26 12 0,0 0-3 15,0 0-1-15,0 0 10 0,0 0-26 0,-10-23-1 16,10 23-2-16,0 0-3 0,0 0-1 16,0 0-1-16,0 0-4 0,0 0-22 0,0 0 11 15,-8-24-9-15,8 24 6 0,0 0 1 16,0 0-2-16,0 0 4 0,0 0-12 0,0 0-3 15,0 0-3-15,0 0 8 0,0 0-8 16,0 0-5-16,0 0-10 0,-13-23-4 16,13 23-8-16,0 0 5 0,0 0-4 0,0 0 6 15,0 0-4-15,0 0 2 0,0 0-2 16,0 0-3-16,0 0 2 0,0 0-4 16,0 0 14-16,0 0-2 0,0 0-5 0,0 0-12 15,0 0 9-15,0 0-2 0,0 0 3 16,0 0-1-16,0 0 21 0,0 0-13 15,0 0-3-15,0 0 1 0,0 0-1 0,0 0 6 16,0 0-1-16,0 0-17 0,0 0 5 16,0 0 0-16,72 30 0 0,-72-30-3 15,23 10 0-15,-23-10 10 0,22 7-10 0,-22-7-2 16,26 5-1-16,-26-5 0 0,26 6 8 16,-26-6 3-16,23 7-5 0,-23-7 10 0,0 0-16 15,33 5 21-15,-33-5-10 0,0 0-6 16,27 7 5-16,-27-7 4 0,0 0-1 15,0 0-13-15,29 7 10 0,-29-7-13 0,0 0 17 16,25 12-9-16,-25-12-3 0,0 0 9 16,23 12 5-16,-23-12-12 0,17 9 12 15,-17-9 3-15,0 0 3 0,28 15-9 0,-28-15 6 16,14 9-6-16,-14-9 3 0,0 0-6 16,23 14 18-16,-23-14-15 0,0 0 6 15,25 15-12-15,-25-15 1 0,0 0 2 0,15 12 15 16,-15-12-9-16,0 0 2 0,17 16-10 15,-17-16 11-15,0 0-11 0,13 18 5 0,-13-18-6 16,0 0 15-16,5 29-6 0,-5-29 6 16,4 23 2-16,-4-23-16 0,3 25 5 15,-3-25 3-15,5 27-6 0,-5-27 3 16,3 27 1-16,-3-27 4 0,2 32-7 0,-2-32 5 16,0 34 11-16,0-34-11 0,5 36 6 15,0-14-1-15,-5-22-13 0,3 52 5 0,-3-23 11 16,2 1 1-16,1 0-12 0,-3 2 6 15,4-1 2-15,1 4-2 0,-2-2 8 0,-1 1-3 16,1-3-13-16,1 1 5 0,4-3 3 16,-6 1-3-16,1-1 0 0,5-1 5 0,-4 0-5 15,1-4 8-15,5 0-5 0,-9 1-3 16,6 4 0-16,-2-5-3 0,0 3 6 16,2-3-6-16,3 1 6 0,-3-3-3 15,3 3 0-15,1-3 5 0,-4-2-5 16,5 3 0-16,-7-4-5 0,-5-19 10 0,13 40-7 15,-6-25-1-15,-7-15 6 0,10 31 2 16,-2-13-13-16,-8-18 19 0,9 30-19 0,-9-30 10 16,13 37-2-16,-11-21 3 0,-2-16 0 15,11 33 0-15,-9-13-6 0,-2-20 3 16,7 27-8-16,-7-27 5 0,5 25-2 0,-5-25 18 16,0 0-5-16,3 30 6 0,-3-30-9 15,0 0 3-15,-15 30 0 0,15-30 9 0,-18 20 7 16,18-20-9-16,-19 16-9 0,19-16 12 15,-25 18 0-15,25-18-10 0,-27 17 8 16,27-17-11-16,-26 17-5 0,12-7-5 16,14-10 5-16,-33 15 2 0,33-15-10 0,-35 15 8 15,13-7 0-15,22-8 0 0,-39 10 6 16,21-8-12-16,18-2 1 0,-49 8 5 0,21-6 11 16,28-2-11-16,-45 0 2 0,45 0 14 15,-42 0 7-15,42 0-6 0,-43 3 1 16,43-3 7-16,-34 0 0 0,34 0-3 0,-35 0-12 15,35 0 24-15,0 0-13 0,-40-3-6 16,40 3 9-16,0 0-8 0,-32 0-6 16,32 0 4-16,0 0-7 0,0 0 2 0,0 0 12 15,-37 0-5-15,37 0-9 0,0 0-5 16,0 0-4-16,0 0-7 0,0 0-5 16,0 0-19-16,-32 6-9 0,32-6-20 0,0 0-12 15,0 0-11-15,-21 16-35 0,21-16-100 16,-17 14-415-16,17-14 118 0</inkml:trace>
  <inkml:trace contextRef="#ctx0" brushRef="#br0" timeOffset="1012.4274">10043 7420 2440 0,'0'0'-40'0,"0"0"34"15,0 0 2-15,0 0-5 0,0 0-4 0,0 0 16 16,0 0-15-16,0 0 12 0,0 0-7 15,0 0 11-15,0 0 8 0,0 0 1 0,0 0 3 16,0 0 12-16,75-7-3 0,-75 7 15 16,0 0-1-16,0 0 18 0,44-15-17 0,-44 15 4 15,35-7-7-15,-17 2 5 0,-18 5 5 16,49-10-25-16,-21 9 15 0,2-6-7 16,5 2-4-16,0-7-10 0,12 8 2 15,-7-7 1-15,4 3 1 0,4-1-9 0,1-1 4 16,1 1-7-16,-1 0-6 0,6-3 11 15,-8 2 7-15,6-3 0 0,-9 4-10 16,3-3 17-16,-2 2-17 0,2 0-8 0,-9 2-2 16,5-1 3-16,-4 2-3 0,4 3 5 15,-11-5-10-15,2 6-5 0,-8-1-17 16,5-4-1-16,-5 7 3 0,-26 1-10 0,44-7-4 16,-44 7 10-16,35 0-7 0,-35 0-10 15,32-4 5-15,-32 4-3 0,0 0-20 0,37 4-43 16,-37-4-40-16,25 5-112 0,-25-5-287 15,18 2 106-15</inkml:trace>
  <inkml:trace contextRef="#ctx0" brushRef="#br0" timeOffset="1464.9789">11130 6955 1895 0,'0'0'-488'0</inkml:trace>
  <inkml:trace contextRef="#ctx0" brushRef="#br0" timeOffset="2059.6104">11130 6955 1687 0,'0'0'-62'0,"0"0"41"0,0 0 4 0,0 0 0 16,0 0 17-16,0 0 25 0,0 0-8 0,0 0 4 15,0 0 0-15,0 0-9 0,0 0 1 16,0 0-9-16,0 0-4 0,0 0 16 0,47 40 0 16,-47-40 8-16,0 0-20 0,32 4-4 15,-32-4 16-15,25 1 8 0,-25-1-16 16,27 7 15-16,-27-7 4 0,0 0 0 16,46-4-8-16,-46 4-4 0,46 0-3 15,-21 0 10-15,-25 0-11 0,52-3 8 0,-27 3-16 16,6-1 12-16,0-3 7 0,0 0-11 15,-1 1-19-15,-30 3-3 0,66-1 1 0,-38-3 2 16,4 0-6-16,-32 4 14 0,52-4-8 16,-27 4-7-16,-25 0 8 0,38-1 3 15,-38 1-3-15,35-2 3 0,-35 2 8 0,31-5 14 16,-31 5-10-16,0 0-16 0,0 0 1 16,40 0 11-16,-40 0-12 0,0 0 1 15,21 8-8-15,-21-8 15 0,0 0-15 0,0 0 11 16,0 0 0-16,12 16 4 0,-12-16 0 15,0 0 4-15,0 0-8 0,0 0 4 0,0 28 8 16,0-28-16-16,0 0-3 0,0 0 15 16,0 0-4-16,0 0-4 0,-20 37 0 15,20-37 12-15,0 0-12 0,-8 25 4 0,8-25-8 16,0 0 12-16,-14 25-4 0,14-25 0 16,-11 15 0-16,11-15 4 0,-12 23-8 15,12-23 0-15,-17 19 12 0,17-19 11 0,-13 25-23 16,13-25 19-16,-20 22 11 0,20-22 4 15,-19 22 14-15,11-10 9 0,8-12 4 16,-22 18 1-16,22-18 0 0,-16 19 11 0,16-19-24 16,-24 22-1-16,12-9-6 0,12-13-1 15,-26 23-9-15,9-11-1 0,17-12 0 0,-27 28-3 16,14-16 14-16,-4 0-6 0,17-12 2 16,-30 20-5-16,17-6-4 0,13-14 3 15,-22 20-8-15,22-20-4 0,-25 22 3 0,15-10 14 16,10-12-20-16,-17 20-5 0,17-20 8 15,-17 13-13-15,17-13 13 0,0 0 2 16,-22 23-15-16,22-23 0 0,0 0-32 16,-15 17-22-16,15-17-84 0,0 0-119 0,0 0-345 15,-11 19 117-15</inkml:trace>
  <inkml:trace contextRef="#ctx0" brushRef="#br0" timeOffset="16907.831">13730 5732 2205 0,'0'0'-114'15,"0"0"3"-15,0 0-5 0,0 0-25 16,0 0-316-16,0 0 103 0</inkml:trace>
  <inkml:trace contextRef="#ctx0" brushRef="#br0" timeOffset="38048.8991">16140 6363 2982 0,'0'0'-127'16,"-13"-29"7"-16,13 29 0 0,0 0 13 15,0 0 5-15,0 0 13 0,0 0 14 0,0 0 28 16,0 0 13-16,0 0 20 0,-19-16 7 15,19 16 4-15,0 0-4 0,0 0 0 0,0 0-32 16,0 0-39-16,0 0-37 0,0 0-45 16,0 0-295-16,0 0 97 0</inkml:trace>
  <inkml:trace contextRef="#ctx0" brushRef="#br0" timeOffset="47752.3354">22172 11767 3149 0,'-8'13'-96'0,"-5"-2"-40"0,4 1-83 16,9-12-420-16,-8 27 116 0</inkml:trace>
  <inkml:trace contextRef="#ctx0" brushRef="#br0" timeOffset="49342.9376">15873 4800 1727 0</inkml:trace>
  <inkml:trace contextRef="#ctx0" brushRef="#br0" timeOffset="51738.8207">15106 16131 3212 0,'32'-5'-24'16,"-32"5"-19"-16,49-12-17 0,-19 2-30 0,13-3-25 15,2-7-70-15,17 1-454 0,9-4 119 16</inkml:trace>
  <inkml:trace contextRef="#ctx0" brushRef="#br0" timeOffset="91674.7375">9277 10600 3744 0,'0'0'-188'0,"0"0"15"0,0 0 14 15,0 0 5-15,0 0 11 0,0 0 12 0,0 0-7 16,0 0-15-16,0 0-3 0,0 0-9 16,0 0-382-16,0 0 112 0</inkml:trace>
  <inkml:trace contextRef="#ctx0" brushRef="#br0" timeOffset="93978.3812">9407 10356 1969 0,'0'0'-78'0,"0"0"25"0,0 0-6 16,0 0 11-16,0 0 8 0,0 0 7 15,0 0 12-15,0 0 13 0,0 0 37 16,0 0 4-16,0 0 11 0,0 0 4 0,0 0-1 16,0 0-1-16,0 0-20 0,0 0 19 15,0 0-19-15,0 0-8 0,0 0-3 16,0 0-8-16,0 0-3 0,0 0 10 15,0 0-10-15,0 0 3 0,0 0 0 0,0 0-7 16,0 0 7-16,0 0 0 0,0 0-7 16,0 0-4-16,0 0-6 0,0 0 10 0,0 0-18 15,0 0-4-15,0 0 11 0,0 0-10 16,0 0 2-16,0 0 23 0,0 0-15 16,0 0 3-16,0 0 1 0,0 0 3 0,0 0-3 15,0 0 11-15,0 0 3 0,0 0 4 16,0 0-15-16,0 0 1 0,0 0 6 15,34 24 1-15,-34-24-19 0,0 0 15 0,0 0-11 16,16 12 4-16,-16-12-12 0,0 0-8 16,0 0 8-16,17 14 8 0,-17-14-9 15,0 0 12-15,0 0-3 0,0 0 7 0,25 15 4 16,-25-15 39-16,0 0-9 0,0 0 27 16,0 0 2-16,17 9 13 0,-17-9-5 0,0 0 5 15,0 0-12-15,0 0 16 0,0 0-3 16,0 0-20-16,0 0-1 0,0 0-7 15,0 0 2-15,20 12-9 0,-20-12 8 0,0 0-15 16,0 0 17-16,0 0-9 0,0 0-4 16,0 0-14-16,0 0 12 0,0 0-10 0,0 0 6 15,0 0-8-15,0 0 5 0,0 0-8 16,0 0-3-16,0 0-5 0,0 0-2 16,0 0 7-16,0 0 0 0,0 0-10 15,0 0 0-15,0 0-3 0,0 0 6 0,0 0-8 16,0 0 5-16,0 0 2 0,0 0-19 15,0 0 2-15,0 0 0 0,0 0 0 16,0 0 0-16,0 0 5 0,15 19 5 0,-15-19-5 16,0 0-5-16,0 0 7 0,0 0 1 15,30 12-1-15,-30-12-2 0,20 8 13 0,-20-8-8 16,32 3 10-16,-32-3-10 0,28 5-3 16,-28-5 1-16,31 4 4 0,-31-4-2 0,26 5-2 15,-26-5 4-15,0 0-2 0,39 3-5 16,-39-3 0-16,23 3 8 0,-23-3-1 15,27 7-7-15,-27-7 0 0,0 0 5 16,35 5-5-16,-35-5 10 0,25 4-5 0,-25-4-5 16,0 0 0-16,34 6-3 0,-34-6 11 15,23 5-1-15,-23-5 1 0,0 0-3 0,34 4-3 16,-34-4 11-16,23 6-3 0,-23-6-5 16,0 0-5-16,33 6 5 0,-33-6-5 15,0 0 15-15,29 3-10 0,-29-3-10 0,0 0 10 16,28 5-3-16,-28-5 11 0,0 0-11 15,34 4 6-15,-34-4-8 0,26 3 2 16,-26-3 6-16,26 5 2 0,-26-5-8 0,36 1 6 16,-36-1-1-16,29 0 1 0,-29 0-3 15,30 3 10-15,-30-3-7 0,32 0-1 16,-32 0-12-16,0 0 18 0,38 0-11 0,-38 0 1 16,27 4 4-16,-27-4 6 0,0 0-16 15,38 3 8-15,-38-3-10 0,24 2 5 0,-24-2 2 16,0 0-4-16,33 11-1 0,-33-11 8 15,17 9 5-15,-17-9-5 0,0 0 8 16,27 15 5-16,-27-15-21 0,13 15 13 0,-13-15-8 16,9 22 3-16,-9-22 3 0,13 25 10 15,-13-25-8-15,7 27 10 0,-7-27-5 16,8 37 5-16,-3-15 0 0,5-2-15 0,-5 3 2 16,3-2 1-16,1 4 9 0,-1 0-2 15,0 0 10-15,6 2-23 0,-2-5 1 16,3 1 12-16,-7 3-3 0,5-1 5 0,-1-2 3 15,0 1-18-15,-2-4 8 0,3 2-10 16,-4-1 8-16,1-1 9 0,5-1-17 0,-7 1 14 16,2 2-4-16,5-2-7 15,0 5 7-15,-6 0 2 0,7 6 0 0,-2 2 12 16,4 2-7-16,-1 4 4 0,1 3-2 0,-6-3-7 16,11 6 7-16,-6 5-2 0,1-3-3 15,-2-7 0-15,-3 2-4 0,5-1-12 16,-4 0 14-16,-3-2-7 0,3-2 20 0,-1 0-4 15,2-3 2-15,0-1 16 0,-1 2-23 16,-3-1 9-16,-1-4 6 0,5 2-4 16,0-8-11-16,-6 3-9 0,1-2 7 0,2 0 6 15,-4 0-7-15,4-5 5 0,-1 4 6 16,-6-3-10-16,-5-21 7 0,15 36-3 0,-10-18-13 16,-5-18 13-16,9 35 1 0,-4-20-8 15,-5-15 5-15,7 34 7 0,-2-16-2 16,-5-18-1-16,5 34-5 0,-5-34-4 15,5 37 4-15,-5-37-8 0,5 34 4 0,-5-34-6 16,0 31-2-16,0-31 16 0,0 31 2 16,0-31-14-16,0 32 12 0,0-32-9 15,0 27-1-15,0-27-8 0,3 33 3 0,-3-33-1 16,0 34 5-16,0-34 11 0,0 40-20 16,0-40 6-16,0 40 6 0,2-19-12 0,-2-21-2 15,3 44 20-15,0-20-10 0,2 2-4 16,-5-26 4-16,4 46 10 0,-4-19-10 0,1-3-6 15,3 4 6-15,-1-3-2 0,2 5 6 16,-2-3 6-16,-1 2-11 0,1-4 9 16,6-1 4-16,-8 2-16 0,6-2-8 15,3-3 16-15,-10-21-4 0,5 36-2 0,4-16-4 16,-9-20 4-16,8 34 4 0,-8-34-2 16,8 36-2-16,-6-21 6 0,-2-15-5 15,12 41 1-15,-7-19 2 0,-2-2 0 16,-3-20-6-16,12 45-2 0,-6-25 8 0,3 2 0 15,-1 3-6-15,1-3 8 0,-4-1-2 16,3 0-8-16,-8-21 0 0,5 35-2 0,-5-35 0 16,12 31 5-16,-12-31-7 0,5 27 8 15,-5-27-4-15,3 24-4 0,-3-24 0 0,3 24 1 16,-3-24-3-16,7 26 6 0,-7-26-4 16,0 0 4-16,2 36-2 0,-2-36-9 0,0 23 3 15,0-23 2-15,0 0 12 0,-9 31 8 16,9-31-4-16,0 0 13 0,-3 27-7 15,3-27 2-15,0 0 11 0,0 0 0 16,-8 21-4-16,8-21-9 0,0 0 10 0,-22 22-14 16,22-22 3-16,-22 16 2 0,22-16-13 15,-30 15 11-15,30-15 0 0,-27 13 13 0,27-13 0 16,-35 12 5-16,35-12 5 0,-37 8 2 16,19-5-5-16,-12 5 13 0,30-8-14 0,-59 4-8 15,34 1 17-15,-3-2-12 0,-4 1-1 16,32-4 5-16,-47 0-9 0,47 0 6 15,-43 5-9-15,21-5-3 0,22 0 4 16,-40-5-7-16,40 5-12 0,-39 0 10 0,39 0 4 16,0 0-7-16,-43 0-2 0,43 0-10 15,0 0-10-15,-32 0-22 0,32 0-21 0,0 0-19 16,0 0-14-16,-30 0-27 0,30 0-32 16,0 0-56-16,0 0-102 0,-17 0-460 15,17 0 359-15</inkml:trace>
  <inkml:trace contextRef="#ctx0" brushRef="#br0" timeOffset="95108.5952">11339 11025 3231 0,'0'0'-84'15,"0"0"20"-15,-10-25 6 0,10 25 10 0,0 0 16 16,0 0 9-16,-8-29 2 15,8 29 10-15,0 0-5 0,0 0-3 0,0 0 9 0,-5-30 10 16,5 30 10-16,0 0 7 0,0 0-7 16,0 0 9-16,0 0-14 0,0 0 0 15,-9-21 1-15,9 21-27 0,0 0-14 0,0 0-3 16,0 0-3-16,0 0-15 0,0 0 8 16,0 0-4-16,0 0 23 0,0 0-12 15,0 0-4-15,0 0 11 0,0 0-3 0,0 0 3 16,0 0 9-16,0 0 9 0,22 83 19 15,-22-83 7-15,10 33-1 0,-6-13-2 16,-4-20 11-16,10 39 1 0,-4-14-3 0,-1 1 8 16,0-5 1-16,7 3-10 0,-10 3 3 15,9-1-6-15,-6-2 0 0,9 1 3 0,-9-4-3 16,7 3-1-16,-4-1-5 0,0-2 6 16,1-3-6-16,-9-18 11 0,16 36-5 15,-7-21 2-15,-9-15-8 0,15 27 0 16,-15-27-3-16,13 23 2 0,-13-23 4 0,12 22-1 15,-12-22-2-15,13 15 0 0,-13-15 13 16,15 17-2-16,-15-17 0 0,0 0-6 16,29 15 8-16,-29-15-2 0,22 6 31 0,-22-6 8 15,0 0 10-15,48-3 5 0,-48 3-1 16,52-15 5-16,-25 5-2 0,8-1-1 0,2-3-9 16,3-1 2-16,-5 0-11 0,8 3-14 15,-8-3 7-15,4 0-14 0,3 1 0 0,-9 1-11 16,4 1 3-16,3 0 5 0,-15 1-16 15,4 1 21-15,-6 1-19 0,2 1 3 16,-25 8-1-16,37-13-3 0,-20 6-1 16,-17 7-7-16,27-9 1 0,-27 9-8 0,25-10 7 15,-25 10-27-15,0 0-19 0,26-9-18 16,-26 9-10-16,0 0-19 0,0 0-7 16,0 0-20-16,27-3-39 0,-27 3-51 0,0 0-499 15,0 0 635-15</inkml:trace>
  <inkml:trace contextRef="#ctx0" brushRef="#br0" timeOffset="95442.3852">11968 11161 2948 0,'-27'-14'-31'0,"27"14"10"0,0 0 13 0,0 0-14 16,0 0-5-16,-20-12-27 0,20 12-13 0,0 0 7 16,0 0-1-16,0 0 17 0,0 0-4 15,0 0 20-15,0 0 10 0,0 0 43 16,0 0 23-16,0 0 38 0,0 0 6 15,14 68 21-15,-3-31 9 0,6 16-32 0,3 27 0 16,14 40-3-16,-2 10-21 0,4 11-6 16,4 7-60-16,-3-3-67 0,-3 2-126 15,6-2-365-15,-8-7-52 0,-2-13 116 0</inkml:trace>
  <inkml:trace contextRef="#ctx0" brushRef="#br0" timeOffset="226425.5186">18623 15685 3590 0,'-15'18'-191'0,"3"6"-8"0,12-24-45 16,-24 33-441-16,14-16 121 0</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27:18.206"/>
    </inkml:context>
    <inkml:brush xml:id="br0">
      <inkml:brushProperty name="width" value="0.05292" units="cm"/>
      <inkml:brushProperty name="height" value="0.05292" units="cm"/>
      <inkml:brushProperty name="color" value="#FF0000"/>
    </inkml:brush>
  </inkml:definitions>
  <inkml:trace contextRef="#ctx0" brushRef="#br0">4834 5376 4636 0,'0'0'-229'0,"0"0"-8"16,0 0-623-16</inkml:trace>
  <inkml:trace contextRef="#ctx0" brushRef="#br0" timeOffset="56.9637">4834 5376 3734 0,'0'0'-206'0,"0"0"30"0,0 0 19 0,0 0 12 16,0 0 12-16,0 0 4 0,0 0 5 16,0 0-11-16,0 0-35 0,0 0-410 15,0 0 115-15</inkml:trace>
  <inkml:trace contextRef="#ctx0" brushRef="#br0" timeOffset="288.8217">4834 5376 2102 0,'0'0'-64'0,"0"0"3"16,0 0 16-16,0 0 8 0,0 0 6 15,0 0 12-15,0 0 0 0,0 0-16 0,0 0 3 16,0 0 0-16,0 0-20 0,0 0-6 16,0 0 2-16,0 0 0 0,0 0 7 15,0 0 13-15,0 0 0 0,0 0-6 0,0 0-5 16,0 0 18-16,0 0-5 0,0 0-1 16,0 0 26-16,0 0 4 0,40 0 5 0,-40 0 10 15,33 0-1-15,-33 0 1 0,52 0-5 16,-12-1 25-16,-5-2-21 0,12 0-33 0,3-3-15 15,1 1-17-15,1-1-1 0,-1 0-17 16,5 3 19-16,-6-3-12 0,2 0-8 16</inkml:trace>
  <inkml:trace contextRef="#ctx0" brushRef="#br0" timeOffset="762.5417">5642 5312 755 0,'62'-10'0'15,"-12"5"12"-15,-5-2-12 0,-8 2 30 0,0 2 23 16,-12-1-19-16,6 1-6 0,-11 2 6 16,7-4-18-16,-5 5 17 0,-22 0 0 15,38-6-7-15,-38 6 0 0,37 0 0 0,-20-1-5 16,-17 1 14-16,0 0 0 0,47-5 15 15,-47 5 26-15,25-7-6 0,-25 7 7 0,0 0 14 16,35-2 19-16,-35 2-2 0,0 0-7 16,0 0-15-16,35 0-17 0,-35 0-2 15,0 0-12-15,0 0-4 0,35-6 6 0,-35 6-15 16,32-7-13-16,-32 7 3 0,37-5-6 16,-10 3-1-16,-27 2-7 0,50-11 1 15,-18 5-22-15,-2 0-3 0,-4 0 12 0,5-2 0 16,0 5-9-16,0-1-3 0,4-4-4 15,-5 3 1-15,0-5 6 0,0 4 0 16,0 0-3-16,0 0 6 0,0-3-3 0,-3 3-10 16,8 0 10-16,-5-3-10 0,2 3 10 15,2-2-6-15,-3 3 9 0,3-2-7 0,-2 2-5 16,-1-2 8-16,-1 1-2 0,2 3 9 16,-3-6 7-16,-1 6-1 0,2-4 4 15,-30 7-4-15,52-8 10 0,-27 1-16 0,2 2-3 16,-27 5 10-16,47-10-1 0,-24 5-6 15,-23 5 3-15,47-7-6 0,-27 2 13 16,-20 5-26-16,45-4 13 0,-45 4-9 0,44-4 3 16,-22 0 12-16,-22 4-12 0,35-3 0 15,-35 3-4-15,30-1 7 0,-30 1-9 16,0 0 12-16,40-4 3 0,-40 4-6 0,0 0-4 16,30-4 1-16,-30 4 0 0,0 0-4 15,30-3-3-15,-30 3-16 0,19 0-23 0,-19 0-38 16,20 3-56-16,-20-3-82 0,0 0-246 15,25 8 103-15</inkml:trace>
  <inkml:trace contextRef="#ctx0" brushRef="#br0" timeOffset="1265.2863">7947 5158 1570 0,'0'0'-109'0,"0"0"32"0,-12 41 26 16,12-41 18-16,-12 34 9 0,11-10 38 0,-8 1 47 16,3 3 4-16,2-1 37 0,-7 8-3 15,6 1-1-15,-4 4-14 0,6 2 4 16,1 5-24-16,2 3 5 0,2 3-8 0,5 8-16 15,1 1-4-15,9 16 14 0,6-3-12 16,2 2 6-16,9 25-11 0,2-4 10 16,0-12-29-16,-3-19 9 0,-1 2 12 0,1-1 2 15,-3 3 20-15,5-1 0 0,-4-2-3 16,4 4 0-16,-5-5-10 0,5 8-3 0,8 22-6 16,1 0 7-16,-4 3-5 0,-10-12-12 15,4 14 5-15,-6-16 10 0,-8-10-5 16,0 2-7-16,0 2 3 0,-3-6-7 0,-5 3-1 15,4-3-5-15,5-1 14 0,-5-2-7 16,1-1-10-16,0 1-4 0,3-2 6 16,0 2 3-16,5-6-3 0,2 0 4 15,0-6-7-15,1 5-2 0,0-12 7 0,-6-3-18 16,2-4-4-16,4 2 7 0,-3-3-3 16,-5-7 3-16,0-4 1 0,0 6-14 0,-3-8-13 15,0 1-19-15,6 0-11 0,-9-3-19 16,2 6-29-16,-7-5-58 0,1-1-78 15,-5 1-449-15,-2-3 118 0</inkml:trace>
  <inkml:trace contextRef="#ctx0" brushRef="#br0" timeOffset="2296.4015">4651 5599 2612 0,'0'0'-141'0,"0"0"-3"0,0 0 12 16,-3 37 21-16,3-37-4 0,0 0 10 0,-5 30 8 16,5-30-4-16,0 0 14 0,0 32 0 15,0-32 15-15,0 0 17 0,-3 36 37 0,3-36 4 16,-5 32 0-16,5-32 9 0,-5 36 14 15,1-14 10-15,4-22 0 0,-1 50 13 16,-4-23 13-16,1 3 4 0,1 2-5 16,3 5 4-16,-2 3-19 0,-1 9 29 0,3 1-17 15,-5 1-5-15,5 3 12 0,-3 0 6 16,3 7-4-16,-4 1 6 0,3-9-1 0,-3 7 2 16,4-8 3-16,-5-2-9 0,5 4 0 15,-3-5 2-15,-1-1 2 0,4-1-1 16,0 4 9-16,-1-3-2 0,2 2-10 0,-1-1-1 15,-1 0-4-15,2 3-3 0,-1-2-4 16,0 2 3-16,4 1-6 0,-4-2-4 16,3 1-2-16,-3 1-9 0,5-5 5 0,-5 4-2 15,4-3-9-15,-4 1 1 0,0-1-6 16,1-4 10-16,-1 2 8 0,4-5-15 16,-4-1-1-16,3-5-4 0,-3-2 2 0,0 1 0 15,5-5 7-15,-5-1-17 0,0-4 12 16,0-25-9-16,3 44 7 0,-3-44 0 0,0 41-8 15,2-22-2-15,-2-19-22 0,0 40-30 16,0-40-29-16,0 40-64 0,0-19-81 16,0-21-400-16,0 38 114 0</inkml:trace>
  <inkml:trace contextRef="#ctx0" brushRef="#br0" timeOffset="2678.8014">4630 8717 2431 0,'0'27'-22'16,"0"-27"-19"-16,0 0-4 0,13 32 0 16,-13-32 5-16,18 22 0 0,-1-17 16 0,3 5-3 15,4-2 6-15,1-1 14 0,7-4 21 16,1 0 27-16,7-3 3 0,-1 0 16 15,12 0-11-15,6-3 11 0,-5-3-10 0,17 2-10 16,1-4 3-16,0 1-22 0,7 4-3 16,4-2-18-16,6-3 12 0,6 2-15 15,-2 0-6-15,2 0-3 0,1-2 0 0,-4 1 18 16,4 1-15-16,1-1 12 0,-4-1-9 16,-14 4-6-16,1-2 0 0,1 4 0 15,1-5-4-15,-3 1 13 0,0 0 3 0,2 0-6 16,11 0 3-16,-3 0 0 0,7-6-19 15,3 2-18-15,-2-2-11 0,35-4 3 0,1-6-38 16,-4 2-13-16,-2-6-15 0,-2-2-24 16,-3-2-3-16,2-2-316 0,-10 2 103 15</inkml:trace>
  <inkml:trace contextRef="#ctx0" brushRef="#br0" timeOffset="11064.3509">7631 12105 1691 0,'-44'-15'36'0,"44"15"4"16,0 0-8-16,0 0 3 0,0 0-5 0,0 0 8 15,0 0-4-15,0 0 18 0,0 0 23 16,0 0 36-16,0 0-7 0,-25-12 15 0,25 12-11 15,0 0-13-15,0 0 17 0,0 0-15 16,0 0 11-16,0 0-28 0,0 0 11 16,0 0-3-16,0 0-7 0,0 0-18 15,0 0 0-15,0 0-27 0,0 0 2 0,0 0-32 16,0 0-8-16,0 0-13 0,0 0-18 16,0 0-15-16,0 0-2 0,0 0-8 0,0 0 8 15,0 0 2-15,0 0-1 0,0 0 2 16,0 0 9-16,0 0 2 0,0 0 5 15,0 0 8-15,0 0-1 0,0 0 1 0,0 0 1 16,0 0 1-16,0 0 7 0,0 0 3 16,0 0 0-16,0 0-10 0,0 0 1 15,0 0 15-15,0 0-9 0,0 0 5 16,0 0 15-16,0 0-14 0,0 0-4 0,0 0 7 16,0 0 2-16,0 0 6 0,0 0 5 15,0 0 15-15,0 0 10 0,94 12 8 0,-94-12-6 16,30 0 7-16,-30 0-10 0,40 0-6 15,-40 0 13-15,48 0-16 0,-26 0-6 0,-22 0 6 16,52-3-6-16,-27 3-4 0,-25 0 2 16,50 0 9-16,-50 0-11 0,46 3-11 15,-20-3 13-15,-26 0-11 0,47 0-1 16,-23 0-6-16,-24 0 13 0,38 3-5 0,-38-3-3 16,39 0 1-16,-39 0 13 0,30 3-1 15,-30-3-3-15,35 0-3 0,-35 0-2 16,40 4-2-16,-40-4-5 0,42 2 2 0,-16-2 8 15,-26 0-10-15,52 3-5 0,-22-3-12 16,-1 3-4-16,3-3 4 0,-4 4-4 0,-28-4-3 16,55 4 24-16,-25-3-20 0,-30-1 13 15,42 5 7-15,-42-5-3 0,42 0 6 0,-42 0 12 16,44 0-11-16,-44 0 4 0,36 0 1 16,-36 0 1-16,37 0 4 0,-37 0-16 15,34 0-3-15,-34 0 12 0,40 0-4 16,-40 0-6-16,25 0 13 0,-25 0-10 0,0 0 0 15,48-5 5-15,-48 5-3 0,30-5-4 16,-30 5 14-16,32-4-12 0,-32 4 0 0,29-3 14 16,-29 3 3-16,25-9-1 15,-25 9 5-15,28-3-7 0,-28 3 0 0,29-9 2 16,-29 9-12-16,25-6 1 0,-25 6 11 16,25-9 0-16,-25 9-14 0,28-9 14 0,-28 9-5 15,0 0 5-15,37-10-18 0,-37 10 8 16,20-8-6-16,-20 8 16 0,0 0-14 0,40-11 13 15,-40 11-1-15,22-8 7 0,-22 8-12 16,30-8-5-16,-30 8-4 0,35-13-4 16,-35 13 8-16,34-11 5 0,-13 8-13 0,-21 3 6 15,44-12-13-15,-16 9 2 0,-4-2-15 16,-24 5 5-16,53-10 8 0,-28 4 2 16,1 3 2-16,0-5 3 0,-26 8 1 0,59-7 6 15,-27 1-10-15,-2 2 2 0,-3-3 3 16,3 4-11-16,1-3 8 0,-31 6 1 0,56-7-10 15,-30 2 14-15,1 5-9 0,-27 0-9 16,55-6 11-16,-30 3 0 0,-25 3-7 16,49-3 5-16,-27 3 0 0,-22 0 13 0,45-3-6 15,-45 3 0-15,47-4 9 0,-47 4-10 16,38-2 6-16,-38 2-13 0,44 0 24 16,-44 0-21-16,35-3 3 0,-35 3 4 15,43-3-3-15,-43 3 1 0,39 0 2 0,-39 0-14 16,43-4 16-16,-21 1-11 0,-22 3 11 15,45-5 5-15,-21 5-14 0,-24 0 7 0,45-3 0 16,-20-1 14-16,-25 4-16 0,48-3 2 16,-48 3-5-16,49-3 3 0,-27 3-7 0,-22 0 2 15,55 0-3-15,-28 0-9 0,3 0 17 16,-30 0-8-16,60 3-9 0,-33 0 0 16,6-3 9-16,-4 0-2 0,1 0 5 15,-30 0-5-15,55 0 14 0,-25 4-9 0,2-8 2 16,-32 4 7-16,53 4-14 0,-28-8 7 15,-25 4-2-15,46 0 2 0,-46 0-5 16,36 0 10-16,-36 0-8 0,37 0 13 0,-37 0-5 16,35 0 8-16,-35 0-8 0,27 4 2 15,-27-4 8-15,35 0-7 0,-35 0 14 0,42-7 3 16,-42 7-1-16,50 0-14 0,-18-3 12 16,0 3-13-16,1-4-4 0,-33 4-9 15,62-2 18-15,-27 2-9 0,-5-3-2 0,-30 3 4 16,57-5-2-16,-30 3 0 0,-27 2-9 15,52 0 9-15,-24-1-5 0,1-3-5 16,-29 4 6-16,52-8 4 0,-27 6-5 0,-25 2 7 16,45-2-4-16,-45 2-6 0,45 2-6 15,-22-2 4-15,-23 0-17 0,44 0-13 16,-44 0-8-16,47 2-19 0,-29 1-10 0,-18-3-18 16,44 9 5-16,-44-9 0 0,33 1 13 15,-33-1 3-15,32 2-7 0,-32-2 20 0,25 5 5 16,-25-5 9-16,27 3-1 0,-27-3 20 15,25 6 0-15,-25-6 4 0,0 0-8 16,40 6-1-16,-40-6 8 0,35 4 6 16,-35-4 1-16,37 3 7 0,-37-3 18 0,45 0-7 15,-20 0 0-15,-25 0 0 0,44-3 0 16,-44 3 22-16,48 0 0 0,-23-4-4 16,-25 4 19-16,50-6 2 0,-29 2-1 0,-21 4 24 15,48-2 6-15,-23-1-12 0,-25 3 14 16,39-7-13-16,-39 7-5 0,40-5-9 0,-40 5-10 15,33-8 0-15,-33 8-10 0,35-2-11 16,-35 2-7-16,34-2-2 0,-34 2-11 0,33-4-10 16,-33 4 6-16,29-4-5 0,-29 4-1 15,0 0-9-15,40 0-6 0,-40 0 8 16,25 8 4-16,-25-8-20 0,0 0-16 0,37 4-1 16,-37-4-21-16,23 3 1 0,-23-3-14 15,0 0 16-15,32 9 9 0,-32-9 14 16,0 0 7-16,27 3 18 0,-27-3 16 15,0 0 12-15,28 8 4 0,-28-8-4 0,0 0-8 16,27 2 8-16,-27-2 0 0,0 0 4 16,30 4 4-16,-30-4-12 0,0 0 12 15,27 3 0-15,-27-3-16 0,0 0 16 0,30 3-4 16,-30-3-4-16,0 0-12 0,0 0 12 0,33 4 0 16,-33-4 0-16,0 0 4 0,24 6-8 15,-24-6 4-15,0 0 8 0,25 5 8 16,-25-5-16-16,0 0-4 0,0 0 12 0,30 12-4 15,-30-12 15-15,0 0-23 0,23 10 4 16,-23-10-4-16,0 0 12 0,25 9 0 16,-25-9-1-16,0 0-7 0,22 9 12 15,-22-9 7-15,0 0 4 0,27 7-8 0,-27-7 11 16,0 0-4-16,20 10 18 0,-20-10 4 0,0 0-2 16,0 0 4-16,0 0-5 0,25 7-4 15,-25-7-3-15,0 0-5 0,0 0-2 16,0 0-14-16,29 8 9 15,-29-8-6-15,0 0-9 0,0 0 5 0,0 0-2 0,28 4 6 16,-28-4 2-16,0 0-5 0,0 0 9 16,0 0-1-16,0 0 1 0,28 5 17 0,-28-5 0 15,0 0-1-15,0 0 3 0,0 0-4 16,0 0 5-16,37 0-11 0,-37 0 5 16,0 0-1-16,0 0-5 0,0 0-16 15,0 0 2-15,0 0-1 0,32 0-1 0,-32 0 1 16,0 0 1-16,0 0 7 0,0 0 11 15,0 0 19-15,0 0 4 0,0 0-10 0,25-9-9 16,-25 9 12-16,0 0-10 0,0 0-15 16,0 0 0-16,0 0-2 0,0 0 4 15,0 0-9-15,0 0-7 0,0 0 3 0,0 0-6 16,0 0 12-16,0 0-2 0,0 0-7 16,0 0 8-16,0 0-4 0,40 3-2 0,-40-3 10 15,0 0-10-15,0 0 12 0,0 0-16 16,0 0 1-16,30-3-14 0,-30 3 15 15,0 0-1-15,0 0-8 0,0 0 0 16,0 0-4-16,0 0 8 0,0 0-41 0,0 0-26 16,0 0-61-16,34 0-71 0,-34 0-177 15,0 0-300-15,0 0 121 0</inkml:trace>
  <inkml:trace contextRef="#ctx0" brushRef="#br0" timeOffset="13012.6279">13766 11995 2638 0,'0'0'-106'0,"0"0"11"0,0 0-6 15,0 0 0-15,0 0 16 0,0 0 2 0,0 0 18 16,0 0 29-16,0 0 25 0,0 0 36 16,0 0 15-16,0 0-11 0,0 0 10 15,0 0-18-15,0 0 7 0,0 0-18 0,0 0-3 16,0 0-24-16,0 0-18 0,86-12 3 16,-86 12-3-16,0 0 6 0,0 0 0 0,32 2-1 15,-32-2 12-15,0 0 14 0,0 0 15 16,0 0 11-16,30 6 8 0,-30-6-20 0,0 0 9 15,0 0-1-15,0 0-4 0,33 7 0 16,-33-7 14-16,19 5-17 0,-19-5-11 16,31 12-7-16,-31-12-7 0,40 11-36 15,-14-7 3-15,-6 4 10 0,5-1 0 0,-5 1-5 16,-20-8 15-16,45 16 0 0,-25-10 27 16,-20-6 8-16,33 12 11 0,-16-6 12 15,-17-6 22-15,30 15-12 0,-30-15-9 0,22 14 5 16,-22-14 2-16,17 18-4 0,-17-18 10 15,18 18-8-15,-18-18 7 0,9 18-4 0,-9-18 2 16,0 0-3-16,5 28 8 0,-5-28-10 16,0 0-3-16,3 27 0 0,-3-27-1 0,0 0-9 15,0 0-6-15,0 35-1 0,0-35 7 16,0 0-4-16,0 0 0 0,0 38-3 16,0-38 6-16,0 0-12 0,0 24 3 15,0-24-11-15,0 0 14 0,0 0-6 0,-3 33-8 16,3-33-1-16,0 0 1 0,3 36-8 0,-3-36 16 15,5 29 3-15,-5-29-1 0,3 34-15 16,-3-34 12-16,2 36-4 0,-2-36-3 16,0 38 2-16,0-38 6 0,3 36-6 15,-3-36-5-15,0 35 14 0,0-35-1 0,4 34-18 16,-4-34 10-16,5 29-5 0,-5-29 6 16,1 28-9-16,-1-28 6 0,4 26 2 0,-4-26 3 15,3 24-13-15,-3-24 10 0,0 0 3 16,5 32-11-16,-5-32 14 0,0 0 5 15,3 30-11-15,-3-30-5 0,0 0 10 0,-3 34 3 16,3-34-7-16,0 0-1 0,-5 33 0 16,5-33-8-16,-3 26 11 0,3-26 5 0,0 0-5 15,0 37-13-15,0-37 2 0,-4 27 6 16,4-27 7-16,0 0-2 0,0 43 7 16,0-43-7-16,-1 34 4 0,1-34-12 15,1 33 3-15,-1-33 12 0,0 32-23 0,0-32 16 16,4 27-8-16,-4-27 10 0,0 0-5 15,0 39 10-15,0-39-10 0,3 20 2 0,-3-20 3 16,0 0 3-16,5 30-1 16,-5-30-5-16,0 0-2 0,3 35 5 0,-3-35-3 15,2 22 12-15,-2-22-4 0,0 0-13 0,3 36-2 16,-3-36 0-16,10 21 10 0,-10-21-3 16,0 0-14-16,5 32 16 0,-5-32-6 0,0 0-6 15,4 34 11-15,-4-34 10 0,3 23-10 16,-3-23-8-16,0 0 2 0,0 36 3 15,0-36-5-15,0 24 14 0,0-24-3 0,0 27-1 16,0-27-6-16,0 38-4 0,0-38 5 16,0 33-10-16,0-33 15 0,0 40 1 15,0-40-11-15,0 37 9 0,0-15-9 0,0-22 12 16,0 37-5-16,0-37-12 0,5 37 5 16,-5-37 18-16,0 37-18 0,4-16 7 15,-4-21 2-15,0 38 0 0,0-38-4 16,-4 43 8-16,4-43 3 0,-5 40 10 0,5-40-6 15,-3 37 11-15,3-16 14 0,0-21-22 16,-4 41 7-16,4-41 1 0,-1 36 13 0,-3-15-24 16,4-21 9-16,-13 44-23 0,11-19 8 15,2-25 4-15,-11 45-8 0,6-16 6 0,-4-5-10 16,4 4 5-16,-6 0 3 0,6-1-8 16,-4-3 8-16,-1 3-7 0,5 0 1 15,5-27 2-15,-17 42-1 0,14-21-3 0,3-21 0 16,-8 37-2-16,-1-20 5 0,9-17 12 15,-5 33-13-15,5-33 3 0,-11 31 6 16,11-31-8-16,-12 28 1 0,12-28-10 0,-7 30 1 16,7-30 3-16,-5 32-8 0,5-32 8 15,-8 27 0-15,8-27 1 0,-4 27-5 16,4-27 6-16,-1 25-15 0,1-25 22 0,0 0-6 16,-9 27-1-16,9-27 3 0,0 0-4 15,0 0-7-15,-3 29 8 0,3-29-8 0,0 0 18 16,0 0-10-16,0 0-4 0,-5 27 3 15,5-27 13-15,0 0-18 0,0 0-2 16,0 0 17-16,0 0 3 0,0 0-15 0,-8 25-15 16,8-25 12-16,0 0 0 0,0 0-4 15,0 0 0-15,0 0 6 0,-4 31-14 16,4-31 17-16,0 0-5 0,0 0 2 0,0 0 0 16,-3 31 7-16,3-31-9 0,0 0-2 15,0 0 7-15,0 0-7 0,-5 24 1 16,5-24 1-16,0 0 0 0,0 0 3 0,0 0-3 15,-10 29 2-15,10-29 3 0,0 0-3 16,0 0 2-16,0 0-1 0,0 0 3 0,0 33-10 16,0-33-8-16,0 0 10 0,0 0-5 15,5 32 16-15,-5-32-4 0,0 0 2 16,0 0-14-16,0 0 7 0,0 28 3 0,0-28-1 16,0 0 2-16,0 0 3 0,0 0-4 15,0 30-1-15,0-30 0 0,0 0 5 0,0 0 3 16,0 0-1-16,0 0 16 0,-5 30-6 15,5-30-12-15,0 0 10 0,0 0-10 16,0 0 4-16,10 25 0 0,-10-25-5 16,0 0 1-16,0 0 5 0,0 0-5 0,0 0-1 15,3 27 11-15,-3-27-9 0,0 0 2 16,0 0 13-16,0 0-5 0,0 0 0 0,0 37-5 16,0-37-3-16,0 0 3 0,0 0 1 15,0 0 0-15,-3 27-4 0,3-27-10 0,0 0 12 16,0 0-2-16,0 0-4 0,0 0 5 15,3 32-8-15,-3-32 19 0,0 0-18 16,0 0-7-16,0 0 16 0,0 0-24 0,0 0 16 16,0 0-7-16,0 0 7 0,0 0-8 15,0 0 1-15,0 0 4 0,-3 30 1 16,3-30-3-16,0 0 4 0,0 0-5 0,0 0-2 16,0 0 9-16,0 0-8 0,0 0-19 15,-10 31-31-15,10-31-18 0,0 0-27 0,-5 31-22 16,5-31-69-16,-17 31-158 0,4-11-442 15,1-7 242-15</inkml:trace>
  <inkml:trace contextRef="#ctx0" brushRef="#br0" timeOffset="15370.9213">14058 15547 3433 0,'-32'-7'-63'0,"32"7"17"15,0 0 12-15,0 0-11 0,-42 0 12 16,42 0-30-16,-32 3-1 0,32-3 12 0,-38 0 6 16,38 0 15-16,-54-3 5 0,21 0 36 15,-6-3 1-15,-3 2 33 0,-3-4-1 0,-8 1 12 16,-8 2 16-16,-9-2-13 0,2-1 0 15,-19-2 9-15,8 6 1 0,-11-4-9 16,-2 1-13-16,-4 5 3 0,-2-1 12 0,2-5-24 16,-1 8 12-16,0 0 13 0,15 0 20 15,2 0-18-15,1 0 0 0,9-1-6 0,-3 1-1 16,7-4 0-16,9 0-4 0,-1 1-2 16,4 2-7-16,2-4-8 0,4 5 5 15,-4-2-14-15,9-2-2 0,-4 1 2 16,7 0-24-16,1 3 5 0,6-3 3 0,-4 3-9 15,3 0-4-15,-2-3 4 0,2 6-12 16,-4-3 10-16,4 0-17 0,1 0 28 16,-1 3-17-16,-1 0 11 0,5-3-18 0,-3 3 15 15,1 1-9-15,-2-4 3 0,3 7-4 16,-3-6 9-16,2 2-1 0,2 5 3 0,-5-7-11 16,5 7 1-16,-2-5 10 0,0-1-5 15,2 0-4-15,2 6 17 0,-2-4-2 0,30-4-1 16,-49 5-12-16,26 1 16 0,-6-2-18 15,29-4 0-15,-41 5-12 0,41-5 20 16,-44 3 9-16,22 1-5 0,-6-1-7 0,28-3 2 16,-49 5-9-16,28-1 5 0,21-4 3 15,-54 3-5-15,27 0 5 0,-1 2 2 16,-2-5-10-16,1 7 0 0,-1-4 13 0,0 0-15 16,0 0 4-16,-5-3 22 0,5 4-4 15,-4 0-15-15,-2-4-6 0,-3 0 2 0,4 0 11 16,-5 0-9-16,0 0 16 0,3 0-14 15,-5 0 0-15,2 0-7 0,1 0 20 16,1 0-20-16,-2 0 4 0,1 0 7 16,-2 0-19-16,0 1 10 0,5-1 15 0,-3 0-10 15,4 0 9-15,2 0-12 0,-3 0-9 16,6 3 17-16,-5-3-11 0,35 0-8 0,-60-3 5 16,36 3 19-16,-6 3 2 0,30-3-15 15,-56-3 3-15,30 3-12 0,26 0 5 16,-51 0-12-16,51 0 6 0,-46-1-13 0,46 1 10 15,-48 0 6-15,23 0 2 0,25 0 5 16,-42 0 6-16,42 0-18 0,-49 0 13 0,24-4 0 16,25 4-2-16,-43 0-2 0,43 0 16 15,-49-4-7-15,49 4-16 0,-46-3 18 16,19 3-18-16,27 0 9 0,-47 0-16 0,47 0-3 16,-45 0 4-16,45 0 8 0,-44 0-6 15,44 0 5-15,-45 0 6 0,45 0-6 0,-45 3 11 16,23-3 4-16,22 0-1 0,-47 0 15 15,47 0 5-15,-38 4-12 0,38-4 2 16,-44 0-2-16,44 0 2 0,-40-4-1 16,40 4-17-16,-38 4 9 0,38-4 0 0,-40 0-9 15,40 0 14-15,-42 4-5 0,42-4 4 16,-42 0 1-16,42 0-9 0,-40 0 10 0,40 0-2 16,-45 0-14-16,23 0 12 0,22 0-2 15,-47 1-3-15,47-1 4 0,-45 3-6 16,23-3 3-16,22 0 6 0,-42 0-19 0,42 0-3 15,-43 0 3-15,43 0-9 0,-40 0-19 16,40 0 3-16,-39 0 16 0,39 0 8 0,-43 4-17 16,43-4 13-16,-39 0-1 0,39 0 11 15,-43 0-6-15,43 0 20 0,-35-4-4 16,35 4-10-16,-41 0 12 0,41 0-6 0,-38-4 12 16,38 4-12-16,-30-4 8 0,30 4-6 15,-30-7 14-15,30 7-16 0,-32-6-2 16,32 6 4-16,-28-7 2 0,28 7-4 15,-32-8 12-15,32 8 10 0,-29-3 13 0,29 3-1 16,0 0 5-16,-36-9-5 0,36 9-3 16,0 0-5-16,-31-7-1 0,31 7 1 0,0 0-13 15,-28-3-1-15,28 3-6 0,0 0-14 16,0 0-8-16,0 0-17 0,0 0-18 0,-32-9-7 16,32 9-25-16,0 0-17 0,0 0-33 15,0 0-60-15,0 0-137 0,-10-11-351 0,10 11 121 16</inkml:trace>
  <inkml:trace contextRef="#ctx0" brushRef="#br0" timeOffset="17285.3148">7437 11862 2729 0,'0'0'-76'16,"0"0"-12"-16,0 0 0 0,0 0 5 0,0 0 12 15,-59 40 3-15,59-40 1 0,0 0 22 16,-23 10 35-16,23-10 17 0,0 0 34 16,-29 10 10-16,29-10 8 0,0 0-4 15,-20 7-11-15,20-7-9 0,0 0 8 0,-23 11-18 16,23-11 2-16,0 0 3 0,-22 15-12 0,22-15 2 15,0 0-5-15,-20 21 11 0,20-21-5 16,-15 22-1-16,15-22-9 0,-17 25-8 16,4-10 3-16,13-15 2 0,-19 27 6 0,8-12-19 15,11-15 5-15,-17 28 5 0,3-9 1 16,14-19-6-16,-23 34 6 0,11-16-1 0,4 5-5 16,-5-6 6-16,-2 5-1 0,0 3-5 15,4-4 6-15,3 5-3 0,-4-2 0 16,4 0-3-16,-4 1 5 0,2 3-8 15,4-3 9-15,-6-1-3 0,7-3-1 0,-3 2 4 16,1 1-6-16,7-24-6 0,-14 39 9 16,11-19 3-16,3-20-3 0,-10 37-6 0,7-20 8 15,3-17-2-15,-4 39-8 0,4-39 10 16,0 39 1-16,0-39-6 0,4 40-9 16,-1-19 12-16,-3-21-3 0,5 44 11 0,-2-24-5 15,-3-20-9-15,5 45 3 0,4-21 8 16,-9-24-3-16,3 41-2 0,-1-20 3 0,1-1-12 15,-3-20 3-15,9 44 12 0,-6-19-1 16,2-3 0-16,-2 2 0 0,-3-24-11 0,9 40-10 16,-6-19 15-16,-3-21 9 0,3 37 0 15,2-18-8-15,-5-19-11 0,9 33-3 16,-9-33 5-16,3 32 12 0,-3-32-3 16,5 34-6-16,-5-34-3 0,3 31 9 0,-3-31-3 15,2 36 3-15,-2-17 0 0,0-19-6 16,12 47 6-16,-7-20 7 0,-2 4-2 15,9 6-2-15,0 0-3 0,-4-1 13 0,4-1-11 16,1 1 6-16,-1 2-4 0,4-5 7 16,-1-3-14-16,2 5 8 0,-7-10-14 0,2 2 14 15,0-1 8-15,3-5-6 0,-2 3-7 16,-1-2 5-16,1-1-3 0,-4-3 3 0,4 3-1 16,-13-21-2-16,18 38-2 0,-9-22-3 15,-4 3 3-15,-5-19 4 0,16 31-14 16,-7-16 19-16,-9-15-4 0,8 30-3 0,-8-30-2 15,12 30-1-15,-9-10 13 0,-3-20-15 16,4 31-7-16,-4-31 22 0,3 31-10 16,-3-31-3-16,5 27 1 0,-5-27 2 15,2 24-10-15,-2-24 5 0,0 0-3 0,0 40 36 16,0-40-31-16,0 27 6 0,0-27 21 16,6 32-16-16,-6-32-8 0,0 30-1 15,0-30 9-15,0 35 3 0,0-35-1 0,5 31 14 16,-5-31-18-16,4 32 13 0,-4-32 4 15,0 27 9-15,0-27-12 0,0 30-4 16,0-30 10-16,0 30-6 0,0-30-16 0,1 38 13 16,-1-38 2-16,4 36-5 0,-1-18-8 15,-3-18 0-15,8 36 2 0,-8-36-5 0,5 36-8 16,-5-36 15-16,9 27-2 0,-9-27-7 16,3 24 5-16,-3-24 4 0,5 26-11 0,-5-26 8 15,0 0-8-15,10 28 1 0,-10-28 1 16,0 0-8-16,2 24 4 0,-2-24 4 15,0 0-10-15,0 0 18 0,3 24-3 16,-3-24-17-16,0 0 10 0,0 0 2 0,0 0-8 16,4 29 0-16,-4-29 0 0,0 0 6 15,0 0-6-15,8 27-7 0,-8-27 20 0,0 0 3 16,0 0-18-16,0 32 6 0,0-32 8 16,0 0-4-16,0 30 5 0,0-30-3 15,0 0 4-15,2 31-10 0,-2-31 14 0,0 0-22 16,0 33 16-16,0-33-8 0,0 0 2 15,0 35-6-15,0-35 8 0,0 0-4 0,0 33 6 16,0-33-2-16,0 0 4 0,0 30 3 16,0-30-5-16,0 0 0 0,-2 39-12 15,2-39 16-15,2 24-2 0,-2-24-10 16,0 0 11-16,-2 35-1 0,2-35 2 0,0 0-10 16,0 30 3-16,0-30 3 0,0 0-4 15,0 27-2-15,0-27 7 0,0 0 6 0,0 30-9 16,0-30-2-16,-12 28 5 0,12-28-11 15,-18 44-34-15,4-11-43 0,-7 8-73 16,-11 1-165-16,-2 5-428 0,-6-4 458 0</inkml:trace>
  <inkml:trace contextRef="#ctx0" brushRef="#br0" timeOffset="19222.3973">5906 9007 3149 0,'0'0'-61'0,"-12"-29"18"0,12 29 3 15,-10-24-7-15,10 24-5 0,-8-27-23 16,8 27-10-16,-8-22-6 0,8 22-11 16,0 0 8-16,-9-27 13 0,9 27 4 0,0 0 24 15,0 0 10-15,-12-28 9 0,12 28-7 16,0 0-1-16,0 0-48 0,0 0-28 16,0 0-47-16,0 0-289 0,0 0 100 15</inkml:trace>
  <inkml:trace contextRef="#ctx0" brushRef="#br0" timeOffset="19360.313">5889 8875 1707 0,'37'-5'24'16,"-37"5"4"-16,0 0-12 0,0 0-20 0,0 0-16 16,0 0-40-16,0 0-36 0,0 0 6 0,0 0-22 15,0 0-5-15</inkml:trace>
  <inkml:trace contextRef="#ctx0" brushRef="#br0" timeOffset="19383.297">5926 8870 1091 0,'0'0'-96'0,"0"0"-193"0,0 0 74 15</inkml:trace>
  <inkml:trace contextRef="#ctx0" brushRef="#br0" timeOffset="20198.6009">5960 8870 935 0,'0'0'16'0,"0"0"12"0,0 0 26 0,3 32-1 15,-3-32-17-15,0 28 20 0,0-28 18 16,0 34-22-16,0-34 14 0,0 34 11 0,0-34 20 16,0 39-4-16,0-39 1 0,0 38-15 15,0-38 13-15,-3 36-6 0,3-36-11 0,0 37-1 16,0-37 4-16,-6 41-15 0,6-23 11 15,0-18 5-15,-5 37-11 0,5-37-20 16,-6 34 8-16,6-34-18 0,-2 33 14 16,2-33-13-16,0 42 11 0,-3-17-25 0,3-25 7 15,-5 47 6-15,1-23-12 0,4 5-7 16,0-29 10-16,-3 53-6 0,1-26 3 16,-1-2-3-16,3-25-1 0,-5 45 6 0,5-45-3 15,-5 44 17-15,5-22-11 0,0-22 0 16,0 43 10-16,0-43-20 0,-2 39 7 0,2-15-5 15,0-24-5-15,-3 45 10 0,3-23-12 16,0-22-1-16,0 43-3 0,0-43 3 16,-5 46 7-16,5-25-17 0,0-21 15 0,0 50-29 15,0-26 26-15,0 3-10 0,0-27 2 16,0 57 4-16,0-27-5 0,5-3 9 16,-5 5 20-16,3-2-27 0,-3-3 7 0,2 5-19 15,-2-5 17-15,5 1-13 0,-5-1 17 16,0 2 3-16,0-29-28 0,5 49 14 0,-5-24 9 15,3-3-21-15,-3-22 8 0,2 42 8 16,-2-21-10-16,0-21-2 0,0 41 4 16,3-20-8-16,-3-21 6 0,0 40 8 15,4-21-6-15,-4-19 1 0,0 34 9 0,0-34-12 16,5 33-6-16,-5-33 14 0,0 32-10 16,0-32 10-16,0 27-10 0,0-27 0 0,0 27 2 15,0-27 8-15,3 32-14 0,-3-32 4 16,0 31 8-16,0-31 2 0,2 27-16 15,-2-27 12-15,0 32-12 0,0-32 2 0,0 34 8 16,0-34-4-16,3 32 0 0,-3-32 18 16,3 38-22-16,-3-16 8 0,0-22 6 15,9 36-6-15,-9-36 3 0,2 38-3 0,-2-20-2 16,0-18-4-16,3 34 12 0,-3-34-12 16,3 30 2-16,-3-30 14 0,5 29-1 15,-5-29-7-15,0 30 2 0,0-30 2 0,0 29-10 16,0-29 11-16,0 27-11 0,0-27 2 15,0 0 10-15,0 33-12 0,0-33-4 0,0 0 13 16,-5 28-11-16,5-28 10 0,0 0 5 16,0 0 4-16,0 34-9 0,0-34-1 15,0 0-1-15,-3 25-4 0,3-25 9 16,0 0-7-16,-3 27 0 0,3-27 25 0,0 0-25 16,-2 27-6-16,2-27-15 0,-9 26 19 15,9-26 17-15,-3 35-32 0,3-35 18 0,-3 40-10 16,1-17 10-16,2-23-1 0,-3 52 0 15,3-23-6-15,0-4-13 0,0-25-3 16,0 50-3-16,0-23 0 0,0-27-3 0,3 39-20 16,-3-39-11-16,0 33-16 0,0-33-17 15,0 32-47-15,0-20-73 0,0-12-530 0,-8 29 483 16</inkml:trace>
  <inkml:trace contextRef="#ctx0" brushRef="#br0" timeOffset="21420.4244">5459 11612 3053 0,'0'0'-74'16,"0"0"22"-16,0 0-1 0,0 0 10 15,0 0-6-15,0 0 5 0,0 0 7 0,0 0-3 16,0 0 14-16,0 0-12 0,0 0 15 16,0 0 17-16,0 0 0 0,0 0 6 15,0 0 15-15,0 0-1 0,86 28 16 0,-86-28 7 16,20 22 6-16,-20-22 2 0,16 22-9 16,-11-7 0-16,-5-15 1 0,21 30 4 0,-10-10-7 15,-1-2 2-15,0 3-5 0,4-2 0 16,-3 4-4-16,-2 1 16 0,1-6-16 15,5 3 12-15,-5 3-3 0,0-1 4 0,2-5 7 16,-4 3-5-16,5-2-10 0,-1 1 15 16,-2 0-3-16,4 2 11 0,-1-2-12 0,0 0-5 15,2 2 8-15,4-1 11 0,-6 0-22 16,4-2-11-16,-4 2 0 0,4-2 3 16,1-1-17-16,-1 1 13 0,-4-4 6 15,-1 2-13-15,2-4 1 0,-14-13 28 0,26 23-19 16,-17-11 2-16,-9-12-1 0,21 19-8 15,-21-19-1-15,17 15 5 0,-17-15-2 16,19 16 2-16,-19-16-12 0,16 12 6 0,-16-12-1 16,17 15-7-16,-17-15 8 0,18 9-1 15,-18-9 11-15,0 0-20 0,44 7 6 0,-44-7 2 16,0 0-8-16,40-7 6 0,-40 7-1 16,30-15-4-16,-13 6 7 0,-17 9 0 15,35-28-25-15,-22 9 5 0,4-2-10 0,0 0 4 16,-2-5-1-16,2-1 2 0,-1-3-2 15,-2-2 11-15,1 1-3 0,-3-2-1 16,-7-1 3-16,-2 3 7 0,5-7-1 0,-4 5 3 16,-3-4 8-16,-1 5-12 0,0-4 5 15,0 3-3-15,0 1 4 0,-1 1-4 0,-3 1 1 16,-4 3 2-16,5 0 2 0,-2-2-8 16,0 1 8-16,-2 3 11 0,7 25 5 15,-15-49-1-15,10 28 9 0,-4-3-8 0,9 24 4 16,-13-44-7-16,10 25-9 0,3 19 24 15,-5-37-1-15,5 37 3 0,-12-31 1 16,12 31-11-16,-5-27 6 0,5 27-7 0,-10-24 3 16,10 24-5-16,0 0-5 0,-8-32-5 15,8 32 0-15,0 0-4 0,0 0 7 0,-9-27-9 16,9 27-10-16,0 0-12 0,0 0-10 16,0 0-26-16,-3-25-11 0,3 25-20 0,0 0-6 15,0 0 2-15,0 0-7 0,0 0 2 16,0 0-1-16,0 0 1 0,0 0-5 15,0 0-4-15,0 0-1 0,0 0-31 16,0 0-14-16,0 0-30 0,0 0-46 0,0 0-519 16,0 0 491-16</inkml:trace>
  <inkml:trace contextRef="#ctx0" brushRef="#br0" timeOffset="21635.306">6299 11338 3152 0,'0'0'48'0,"0"0"32"0,0 0-4 0,0 0-6 16,-18 12 4-16,18-12 3 0,0 0-22 15,0 0-6-15,0 0 6 0,0 0-21 16,0 0 3-16,0 0-4 0,0 0-13 0,-49-8 12 16,49 8-15-16,-35 7-2 0,35-7-2 15,-43 6 14-15,12-3 6 0,1 1 5 16,-3 4 5-16,-7-2 4 0,-5 3 9 0,-1 0-7 16,-2-3-8-16,-6 10 7 0,4-8-13 15,-7 7-19-15,4 2-60 0,4 1-60 16,4-2-86-16,0-5-273 0,11 5-316 15,8-10 293-15</inkml:trace>
  <inkml:trace contextRef="#ctx0" brushRef="#br0" timeOffset="25385.8024">3280 1690 3174 0,'0'0'-167'16,"0"0"15"-16,0 0 12 0,0 0 16 0,0 0 10 16,0 0 5-16,0 0 6 0,0 0 12 15,0 0 5-15,0 0 4 0,0 0-10 0,0 0-23 16,0 0-13-16,0 0-316 0,0 0 101 15</inkml:trace>
  <inkml:trace contextRef="#ctx0" brushRef="#br0" timeOffset="26092.3798">1784 1780 1443 0,'20'8'-101'16,"5"2"15"-16,-1-1 18 0,1-3 2 15,0 3 9-15,7-3 9 0,-2 4-1 16,2-5 27-16,-1 6-6 0,1-5 11 0,2 3 0 16,-4-3 6-16,-3 0-7 0,-2 0 7 15,5 1-12-15,-30-7 34 0,45 8-28 0,-28-1 17 16,-17-7 35-16,36 5 16 0,-36-5 32 15,29 11 8-15,-29-11-4 0,27 3-17 16,-27-3-2-16,26 4 2 0,-26-4-15 16,0 0 7-16,34 9-26 0,-34-9 7 0,27 3-1 15,-27-3 0-15,28 12-1 0,-5-4-1 16,-1 7-36-16,3 4-52 0,2 5-99 16,-2 9-271-16,-8 9 99 0</inkml:trace>
  <inkml:trace contextRef="#ctx0" brushRef="#br0" timeOffset="30462.3025">1336 2105 1872 0,'0'0'86'0,"-42"-8"-31"15,42 8-12-15,0 0-22 0,0 0 11 16,0 0 26-16,0 0 33 0,-28-22 3 16,28 22-2-16,0 0 5 0,-14-22 12 0,14 22-13 15,0 0 0-15,0 0-13 0,-8-25-13 16,8 25-25-16,0 0-12 0,0 0-8 16,0 0 19-16,-8-24-24 0,8 24-8 0,0 0 7 15,0 0 2-15,0 0 3 0,0 0 4 16,0 0 0-16,0 0-2 0,0 0-8 0,-4-28 3 15,4 28 1-15,0 0-4 0,0 0 29 16,0 0-38-16,0 0 6 0,0 0-13 16,32-20 5-16,-32 20 8 0,30-15-9 15,-30 15 7-15,32-13-6 0,-12 2 4 0,8-1-5 16,-6 1 7-16,10-2-15 0,1 1 4 16,2-3 4-16,-1-1 3 0,-1-3 8 0,8 3-15 15,-8 1 2-15,0 0-2 0,4 0-4 16,-5-2 0-16,-2 9 4 0,0-4-8 15,-5 2 10-15,4 1 4 0,-1 0-4 0,-6 3-8 16,5-3 2-16,-27 9 4 0,42-12 0 16,-21 6 0-16,-21 6 5 0,35-13-14 15,-18 6 18-15,-17 7-15 0,32-5 2 0,-32 5 8 16,25-10-10-16,-25 10 4 0,27-10 12 16,-27 10-10-16,32-5-6 0,-32 5 8 15,30-10-8-15,-30 10 10 0,30-5 3 16,-30 5-13-16,30-10 14 0,-30 10 9 0,30-8-17 15,-30 8-6-15,35-12 20 0,-18 5 0 16,-17 7-6-16,37-13 9 0,-21 6-11 0,-16 7 0 16,39-12-6-16,-17 4 4 0,-22 8 0 15,41-13 0-15,-14 7 2 0,-2 0-4 16,4 0 14-16,1 0-5 0,-2-1-17 0,7-3 2 16,-4 5 12-16,0-2-16 0,-1 2-5 15,1-2 15-15,-5 3-4 0,3-5 0 16,-6 4-6-16,-23 5 0 0,44-6 6 0,-26 0-6 15,-18 6 6-15,37-6-12 0,-37 6 8 16,32-7 0-16,-32 7-2 0,33-5 0 0,-33 5-6 16,34-3 14-16,-34 3-6 0,31-7 2 15,-31 7 12-15,30-5-6 0,-30 5 10 16,29-4-18-16,-29 4 0 0,0 0 0 16,33-3-2-16,-33 3-2 0,0 0 16 0,35 0-10 15,-35 0-4-15,0 0 4 0,39 0 0 16,-39 0-2-16,0 0 8 0,35 3-12 0,-35-3-9 15,25 6 11-15,-25-6-6 0,27 6 2 16,-27-6-3-16,27 10 1 0,-27-10 4 16,25 12 2-16,-25-12-3 0,20 9 1 15,-20-9 4-15,23 11-5 0,-23-11 13 0,17 13-20 16,-17-13 3-16,18 15 9 0,-18-15 2 16,19 19 2-16,-19-19-3 0,20 28 3 0,-10-12 3 15,2 4 1-15,-4 3 2 0,4 1 7 16,-1 6-1-16,-6-2-3 0,2 4 1 15,1-1-12-15,-3 0 13 0,4-2 1 0,-6 6 7 16,2-5-15-16,-1 5 4 0,2-7 4 16,1 3-4-16,-2-4 3 0,2 0-3 0,-4 0-2 15,5-2-2-15,-4-1 2 0,1-1-2 16,-5-23-2-16,11 42 8 0,-9-22-8 16,-2-20 0-16,3 37 4 0,2-20 0 0,-5-17 22 15,4 42-5-15,-4-42-3 0,2 42 11 16,-2-16-5-16,0-2-12 0,-2 7-3 15,2-31 14-15,-4 58 1 0,-1-24-13 0,2-4-2 16,1 5 0-16,-1-1 0 0,-2-2 4 16,2-5-12-16,3-27 15 0,-4 55-16 15,3-31 9-15,1-24 0 0,-4 43-7 0,8-24 1 16,-4-19-5-16,-4 39-7 0,4-39 12 16,4 38 0-16,-4-17-1 0,0-21-4 0,1 39 7 15,6-14-7-15,1-3 6 0,-3 3 4 16,4-3-12-16,-4 3 1 0,-5-25 2 15,18 42-1-15,-6-18 0 0,-7-1 0 16,5-4 2-16,-10-19-7 0,15 36 8 0,-10-21-10 16,-5-15 14-16,13 32 1 0,-13-32 2 15,14 24-3-15,-14-24-2 0,13 24-12 0,-13-24 4 16,9 26 13-16,-1-11-4 0,-8-15 11 16,8 27-8-16,-8-27-11 0,14 36-3 15,-8-20 10-15,-6-16-3 0,15 41-4 0,-6-20-3 16,-4 3 3-16,3 3 0 0,-3-4 4 15,-1 1-2-15,7 4 2 0,-9 1-6 16,5-2 10-16,1 2 1 0,-3-1-16 0,5 2 12 16,-5 0 1-16,3-3 5 0,-3 2-2 15,2 1-9-15,3 0-3 0,-3 2 3 16,3 2 7-16,-3-7 7 0,4 4-17 0,1-2-5 16,-7-6 6-16,7 4 4 0,-4 0 4 15,0-7-4-15,-2 5-13 0,-6-25 3 0,15 37 8 16,-7-18-7-16,-8-19-3 0,8 40 14 15,1-20 8-15,-4 3-11 0,1-2 8 16,3 1-18-16,-8 2 9 0,-1-24-19 0,14 47 14 16,-8-26-7-16,5 1 1 0,-10-1 6 15,-1-21-9-15,15 41 20 0,-13-23-6 16,-2-18-3-16,7 30-3 0,-7-30-1 16,8 32-2-16,-8-32 4 0,2 30 7 0,-2-30-7 15,3 32 3-15,-3-32 15 0,5 34-18 16,-5-34-6-16,3 27 7 0,-3-27 1 0,5 32 7 15,-5-32-4-15,0 30-4 0,0-30 3 16,9 27 4-16,-9-27-6 0,3 29 9 16,-3-29-6-16,3 24-2 0,-3-24 8 0,4 24-6 15,-4-24 6-15,0 0 1 0,0 40-9 16,0-40 4-16,0 25 4 0,0-25-4 0,0 28 0 16,0-28 0-16,0 0-4 0,-4 36 3 15,4-36 2-15,-3 26-1 0,3-26-5 16,0 0-3-16,-8 33 7 0,8-33 2 15,-9 18-6-15,9-18-1 0,-13 24 12 0,13-24-14 16,-20 20 5-16,20-20-7 0,-30 19 14 16,15-4 4-16,15-15-7 0,-37 21 3 0,14-9 4 15,2-2-7-15,3 3 1 0,-9-1 6 16,6-3 18-16,21-9 6 0,-49 12 10 16,21-6 6-16,6 4 8 0,-8-5-3 0,3-1 9 15,2 2-6-15,25-6 0 0,-54 6-15 16,28 2 9-16,26-8-10 0,-47 1-8 15,20 1-4-15,27-2-9 0,-47 0-2 16,47 0-3-16,-48 4-5 0,19-8 0 0,29 4 9 16,-57 0-4-16,29-2-9 0,28 2 32 15,-57-1-11-15,25 1 4 0,5-5-8 0,27 5-4 16,-56-3-4-16,25-1-4 0,-2 4-2 16,3-2-5-16,30 2-8 0,-62 0 8 0,27 0-3 15,5 0 0-15,-5 0-7 0,35 0 9 16,-61 2-9-16,35-2 10 0,-8 0-3 15,34 0-3-15,-53 0 0 0,28 4 6 0,25-4-3 16,-49 3 3-16,24-3-8 0,25 0 7 16,-49 0 2-16,49 0-1 0,-43 5 1 0,43-5 3 15,-42 1 4-15,17-1-15 0,25 0-1 16,-42 2 4-16,15 2-7 0,27-4 4 16,-50 9 9-16,22-5-8 0,4-1-12 15,-2 2 7-15,26-5 2 0,-49 7-2 0,26-3 1 16,23-4 2-16,-42 1 2 0,22 7 6 15,20-8-12-15,-40 2 1 0,40-2-2 0,-44 4 1 16,17-4 4-16,27 0 3 0,-55 6-15 16,28-6 9-16,2 3-7 0,-6 0 10 15,31-3-3-15,-57 6 4 0,27 0-3 16,6-3 0-16,24-3-5 0,-53 3 2 0,28 0 1 16,25-3-3-16,-49 9 5 0,31-4-2 0,18-5 0 15,-51 6 3-15,33-3-1 0,18-3-4 16,-45 9 1-16,25-6-11 0,20-3 7 15,-44 9-1-15,26-3-8 0,-7 0 13 0,25-6-10 16,-39 9 1-16,18-2 2 0,21-7 5 16,-42 9 2-16,23-3-4 0,19-6 17 15,-45 9-22-15,20-2 4 0,0-2 15 0,2 1-16 16,23-6 5-16,-54 10-1 0,31-5-2 16,4 2 2-16,19-7 2 0,-43 10 5 15,43-10-13-15,-35 9 3 0,13-6 2 0,22-3 19 16,-39 9-24-16,39-9 16 0,-35 6 0 15,35-6-15-15,-33 6 9 0,33-6-16 16,-34 3-2-16,34-3 5 0,-36 3 2 0,36-3-6 16,-44 0 6-16,44 0 3 0,-38 3 10 15,38-3-12-15,-44 0 0 0,44 0 20 0,-40-6 2 16,40 6-4-16,-40-3 0 0,40 3 14 16,-39-6 2-16,39 6 13 0,-38-6-6 15,38 6 24-15,-34-6 3 0,34 6-6 0,-35-15 0 16,17 5 3-16,18 10 13 0,-30-19 13 15,11 6 4-15,3 0 2 0,16 13 12 16,-25-35-8-16,15 17-1 0,-2-5-7 16,12 23-17-16,-19-48-5 0,16 22 0 0,-2-1-13 15,5-1-10-15,0 28-7 0,0-51-7 0,0 22-2 16,5 2-4-16,-2 1-9 0,-3-1 4 16,7 2-4-16,3-2 0 0,-10 27-3 15,9-51-2-15,-4 25 0 0,0-1-1 0,5-2-4 16,-2 5-8-16,0-3-12 0,-1-2-4 15,6 1-11-15,-4-2-13 0,1 1-2 16,5 1-2-16,-3-1 10 0,-1 1-1 16,-1-2 1-16,7-2 10 0,-7 1 0 0,-2 4 2 15,2-4 11-15,0-3-3 0,1 1 1 0,-5 1 17 16,1 5 7-16,-2-2-14 0,3-1 6 16,-8 5 5-16,4-2-1 0,4-2 10 15,-8 29-6-15,10-51-8 0,-7 25-3 16,1 2 1-16,1 0 4 0,-5 24-9 0,5-46 13 15,3 21 2-15,-5 0 8 0,-3 25-9 16,7-49 14-16,3 26-11 0,-8-4 1 0,1 3 0 16,-3 24 0-16,12-53-2 0,-9 32-2 15,1-3 6-15,-4 24-6 0,8-50 3 16,-6 19-16-16,1 4 7 0,0-2-7 0,2 2 2 16,-5-3 5-16,5 1 6 0,-3 1 1 15,-2 1 26-15,0 27-24 0,10-50-2 0,-10 26 4 16,0 24 9-16,5-45-4 0,-5 19 15 15,0 26-8-15,3-39 2 0,1 17-8 16,-4 22 9-16,5-40-9 0,-5 40 7 0,3-37-14 16,-3 37 8-16,2-37-7 0,-2 37 9 15,13-34-7-15,-11 16 3 0,-2 18 0 16,7-37 0-16,-7 37 4 0,10-40-7 0,-9 21-2 16,9-5 0-16,-10 24-9 0,9-44 10 15,-6 20-4-15,2-1 6 0,-5 25 6 16,5-44-14-16,-2 24 12 0,-3 20-5 0,10-42 3 15,-5 25-16-15,-5 17 22 0,9-35-11 16,-9 35 7-16,5-35-4 0,-5 35-5 0,2-42 5 16,8 21 6-16,-5 0-9 0,1-8 2 15,4 5-6-15,0-4 7 0,2 1-2 16,-5-4-9-16,3 0 3 0,3 1 11 0,1-3-11 16,-3 1 1-16,1 1 1 0,0 4-12 15,1-1-4-15,-6 6 14 0,3-3-9 0,-10 25 2 16,15-40-1-16,-5 25-2 0,-10 15 16 15,10-31-3-15,-10 31 9 0,13-27 10 16,-13 27-1-16,12-28-9 0,-9 9-25 16,11-2-7-16,-6-1 3 0,2-1 0 0,4-3 15 15,-6 5 2-15,2-5 7 0,2 5 7 16,-12 21 14-16,11-34-26 0,-2 19 3 0,-9 15 14 16,15-29-24-16,-15 29-7 0,13-30 8 15,-8 15 8-15,-5 15 22 0,12-32-9 16,-12 32 1-16,17-29 11 0,-9 6-10 0,4 2-5 15,1 3 5-15,-13 18-11 0,23-40 16 16,-9 20-13-16,3-3-13 0,4 1 6 0,1-3-12 16,-2 0-2-16,9-2-2 0,-8 3-9 15,3 2-12-15,4-3-31 0,-8 7-36 16,-3 3-89-16,-4-1-173 0,-1 6-383 0,-12 10 409 16</inkml:trace>
  <inkml:trace contextRef="#ctx0" brushRef="#br0" timeOffset="35866.2742">3587 5086 3157 0,'0'0'-5'0,"0"0"24"0,0 0-14 16,0 0-15-16,0 0-21 0,0 0-24 15,0 0-18-15,0 0-7 0,0 0 8 0,0 0 26 16,0 0 30-16,0 0 13 0,0 0 31 16,0 0 12-16,0 0 13 0,0 0-29 15,0 0 2-15,0 0-5 0,0 0 2 0,0 0-13 16,0 0 0-16,-48 23-5 0,48-23 0 16,0 0 5-16,0 0 3 0,0 0-8 15,-3 31 0-15,3-31 0 0,-5 29 0 0,5-29 0 16,-7 39 0-16,7-17-18 0,0-22 6 15,-2 52 2-15,-1-24 2 0,3-1 3 16,0 5-2-16,0-32 12 0,-5 59-15 16,5-34 5-16,0 10 0 0,0-1 0 0,0 8-3 15,0 3 6-15,0 2 4 0,5 4-4 0,-2 11 14 16,-1-2-9-16,1 9 26 0,1-1-29 16,1 2 15-16,3 10-1 0,0 4 7 15,7-5 3-15,-6-1 2 0,4-4 13 16,2-1-10-16,-1-3-6 0,-1-9 8 15,0-1 6-15,1 2-16 0,-1-4 5 0,1 1-1 16,1-3 8-16,0-3 12 0,-4-1-18 16,-1 4 4-16,4 0-7 0,1 0-15 0,-10-3 8 15,10 10 0-15,-3-6 5 0,1 5 6 16,4 0-15-16,-6 16 12 0,9-8-1 0,-8 6 3 16,5 4-4-16,-4 1-6 0,4-4-4 15,-2 4 11-15,2-1-9 0,-9-13-2 16,1-2 4-16,2 3 13 0,-2-3 0 0,-1 1 23 15,-5-3-4-15,6-2 12 0,-4 4-1 16,-2 1-2-16,9-3 6 0,-7-1-3 16,-2 3-8-16,5 2-7 0,-2 0-4 0,-3-7-5 15,5 5-3-15,-4-2 5 0,-1-6-13 16,2 3 0-16,-2 6-3 0,-1-1 3 0,1 4-4 16,6 13-3-16,-4 0 0 0,1 8-5 15,-1 3-4-15,7 37 0 0,-7-20-3 16,3 16-3-16,3-21 7 0,-6-12-5 15,3-4 0-15,-3-3-2 0,-2-6 2 0,1-10-8 16,1 0 5-16,-2-10 1 0,-3-2 0 16,0-2 4-16,2-2 7 0,-2-6-11 0,0 2 7 15,-2-4-2-15,2-3 0 0,-3 3-4 16,-2-6 2-16,1 4 4 0,1-6 4 0,1 3 1 16,-1-1 1-16,-5-10 2 0,3 5 5 15,1-4-8-15,-6 4-1 0,5-2 0 16,-7-3 1-16,7 2-7 0,-3 4 2 15,0 1 0-15,-1 0-5 0,1 0-4 0,-4-1 0 16,4 5 2-16,-1-1-2 0,1-3 2 16,0 3-1-16,-1 1-3 0,3 1 0 0,1 2 4 15,-4-1-4-15,6-1 0 0,1 5 3 16,-4-2-3-16,2 5-1 0,1 2 0 0,-2-2-1 16,0 4 1-16,2 0 2 0,-1-6 0 15,3 2 2-15,-3-2 0 0,-1 3-3 16,2-3 1-16,-2-1 2 0,-4 0 0 15,6-2 3-15,0 4-5 0,1-5 1 0,-8 1-2 16,7 0 0-16,-2-3 1 0,-4 5 2 16,1-5-1-16,0 0-1 0,-1 0 2 0,-3-1-2 15,7-2 0-15,-10 5 1 0,4-5 3 16,1-2 2-16,1 7-2 0,-2-1 0 16,-3-3-1-16,6 6 3 0,-6-3-6 0,4-3 2 15,2 7 1-15,-4-5-3 0,2-2 0 16,2 4-2-16,0-5 0 0,-1 3 3 15,-1-3 1-15,4-3-3 0,-5 5-1 0,6-4 0 16,-3-6 0-16,1 0 0 0,2-1 1 16,0 0-3-16,-1-1-2 0,-1 1 0 0,2-1-4 15,-2 1-1-15,6 0-5 0,-8 4-1 16,6-3-2-16,1 0-5 0,-1 5 4 16,-2 0 2-16,1 2-3 0,1 4 2 0,1-9-2 15,-1 6 1-15,-2 0 2 0,2-6 3 16,-1 1-1-16,3 0 3 0,-3-1-1 0,-1 2 2 15,0-4 0-15,4-1 1 0,-3 3 0 16,-4-1-17-16,3-2 5 0,2 2-1 0,-2-5 0 16,1 4 2-16,1 0-3 0,1-4 5 15,2 1 0-15,0 7 1 0,0 1-5 16,0-2 6-16,0-1-2 0,2 2 8 16,-2-4-4-16,3 3 3 0,1-1 2 0,1-3-2 15,-2 5 2-15,-1-4 1 0,1-4 2 16,0 2 1-16,2-2-2 0,-1 0 0 0,2 0 1 15,3 3-7-15,-4-3 6 0,3 3 0 16,-3-3 2-16,10 5-1 0,-6-1-2 16,4 4 0-16,5-2 6 0,-4-3-5 15,-1 2 0-15,1-2 1 0,1-3 1 0,0 0 5 16,-7-2-5-16,2 1 9 0,2-2-5 16,-1 0-3-16,-1 1 0 0,4-3 0 15,-6 0 1-15,6-2-2 0,-1 0 0 0,-1 2 1 16,-1-1 2-16,1-3-11 0,-12-18-3 15,20 33-1-15,-10-19 4 0,-10-14-3 0,20 28 5 16,-8-16 3-16,-12-12-1 0,0 0-3 16,17 28 3-16,-17-28 3 0,15 17-1 0,-15-17 7 15,8 17-9-15,-8-17 3 0,0 0 2 16,14 18-4-16,-14-18-1 0,0 0 1 0,0 0-2 16,13 21-1-16,-13-21 3 0,0 0-1 15,0 0-1-15,22 18 2 0,-22-18 0 16,0 0-6-16,0 0 6 0,21 15-2 0,-21-15 4 15,0 0-3-15,12 12 2 0,-12-12 2 16,0 0 2-16,22 15-1 0,-22-15 1 16,0 0 1-16,20 12 3 0,-20-12-3 0,20 8 5 15,-20-8-1-15,27 10-2 0,-27-10-1 16,38 9 0-16,-16-3 0 0,-22-6 1 0,52 6-2 16,-30 2 5-16,8-7-5 0,0 1 1 15,-5 3 3-15,7-1-5 0,-2-4 1 16,5 1-2-16,-2-1 5 0,4 0-3 15,2 0-5-15,9 0 7 0,-1-1-5 0,2-3 3 16,-3-1-8-16,5 5 6 0,-1-2-6 16,-2 1 6-16,4 1 2 0,-5-4-4 0,5 4 2 15,0 0 6-15,-4-4-6 0,-1 4 0 16,7 0 1-16,-8 0 0 0,1-4-2 0,2 2 0 16,4-1 1-16,-3 0 0 0,2-6 0 15,-2 3-6-15,11-6 6 0,-1 0-3 0,0-3 2 16,2 0-3-16,2 3 3 0,-8-3-1 15,6 0 0-15,4 0-1 0,-6-2 3 16,5 4 0-16,-10-1-4 0,11 1 4 0,-1-4-1 16,-3 2-4-16,0 0-5 0,1-1-3 15,2 1-11-15,-3-5-7 0,-3 2-7 16,6 3-2-16,-3-3-10 0,0-1 4 16,3 0-4-16,-1 1 6 0,-8 3 8 0,0-4 2 15,-6 4-3-15,5-1 8 0,-3-3 12 16,-9 7 11-16,9-6-9 0,-7 6 19 15,9-5-3-15,0-3 3 0,-3 4-16 0,0-3 13 16,-1 2 5-16,7 0-10 0,-6 3 4 0,-4-1 2 16,2 3 0-16,-6 5-2 0,1-6 2 15,-1 4-2-15,-4 0 7 0,4 3 3 16,-3-3-1-16,-6 1 2 0,6 6 0 0,-10-5-6 16,9 4-1-16,-9 2 4 0,0-7-3 15,2 5 6-15,1 0-8 0,-1 3 3 0,-4-2-1 16,-28 2-2-16,62-4 2 0,-37 4 2 15,-25 0-8-15,44 0 3 0,-44 0 7 16,40 0 7-16,-40 0 14 0,33 0 8 0,-33 0 3 16,27 4 4-16,-27-4-7 0,0 0-4 15,35 0-3-15,-35 0-4 0,0 0-2 0,0 0-5 16,30 2 3-16,-30-2-5 0,0 0-4 16,24 14-2-16,-24-14-2 0,0 0 4 15,20 11-3-15,-20-11-5 0,0 0 0 16,17 12 0-16,-17-12-6 0,0 0 7 0,0 0 1 15,16 16 1-15,-16-16-6 0,0 0 1 16,0 0 1-16,0 0-1 0,20 12-1 0,-20-12 3 16,0 0-1-16,0 0 1 0,0 0-1 15,0 0 0-15,0 0 4 0,0 0 5 16,0 0 1-16,0 0-2 0,0 0 2 0,0 0 2 16,0 0-5-16,0 0-2 0,0 0-2 15,0 0-2-15,0 0-1 0,0 0-4 0,0 0-7 16,0 0 0-16,0 0-14 0,0 0-5 15,0 0-7-15,0 0-6 0,0 0 0 16,0 0 0-16,34-38-1 0,-34 38-1 0,5-29 8 16,-5 29 1-16,3-28 2 0,-3 28-1 15,12-28 8-15,-12 28-5 0,7-29 5 0,-7 29-4 16,10-27-4-16,-10 27-9 0,15-30-3 16,-15 30-12-16,16-34-7 0,-2 18-13 15,1-3-4-15,-3 4-2 0,1-3-4 0,-13 18 0 16,28-30 7-16,-13 16 4 0,-15 14 8 15,22-24 2-15,-22 24 17 0,20-18 24 16,-20 18-9-16,22-18 10 0,-22 18-2 0,15-16 14 16,-15 16 18-16,0 0 5 0,17-20-19 15,-17 20 5-15,17-15-6 0,-17 15-20 16,13-17 1-16,-13 17-6 0,18-20 4 0,-18 20-19 16,20-17 11-16,-20 17-9 0,15-16 4 15,-15 16 3-15,15-16 9 0,-15 16 17 0,0 0 13 16,14-18-2-16,-14 18 15 0,0 0-11 15,0 0 2-15,18-15 6 0,-18 15 0 16,0 0 9-16,0 0 0 0,0 0-17 0,0 0 11 16,17-22-7-16,-17 22 5 0,0 0 14 15,0 0 6-15,0 0-3 0,0 0-3 16,0 0-3-16,0 0 6 0,0 0-7 0,0 0 7 16,0 0-3-16,17-15 6 0,-17 15-6 15,0 0 2-15,0 0 8 0,0 0-7 0,0 0 1 16,0 0 10-16,0 0-14 0,0 0-9 15,0 0 4-15,0 0 19 0,0 0-10 0,0 0 16 16,0 0 1-16,0 0-5 0,0 0-2 16,0 0-2-16,0 0-12 0,0 0-9 15,0 0-16-15,0 0-14 0,0 0-3 0,0 0-8 16,0 0 1-16,0 0-15 0,0 0 9 16,0 0 6-16,0 0-4 0,0 0-10 0,0 0-15 15,0 0 13-15,0 0 11 0,0 0 30 16,-57-28 11-16,57 28-3 0,-34-4 14 0,34 4 20 15,-35-5 11-15,35 5-9 0,-33-3 6 16,33 3-3-16,-37-9-3 0,37 9-14 16,-38-6-2-16,38 6-7 0,-32-10 7 15,32 10 5-15,-29-9 3 0,29 9-9 0,-28-8 4 16,28 8-3-16,-25-7-1 0,25 7-7 0,-17-9 5 16,17 9-11-16,0 0 2 0,-25-8-2 15,25 8-4-15,-15-4 1 0,15 4-4 16,0 0-3-16,0 0-5 0,-25-8-2 0,25 8 0 15,0 0 1-15,-17-4 8 0,17 4 4 16,0 0 0-16,-20-7 3 0,20 7 3 16,0 0 5-16,0 0 2 0,-20-7-2 0,20 7-5 15,0 0 1-15,0 0-3 0,-25-6-1 16,25 6 3-16,0 0-6 0,-20-3 6 0,20 3-7 16,0 0 0-16,0 0 12 0,-29-3-5 15,29 3-2-15,0 0-2 0,0 0 0 16,-25-3-5-16,25 3 0 0,0 0 3 0,0 0-3 15,0 0 2-15,-30 0-2 0,30 0 1 16,0 0 1-16,-27 3 1 0,27-3 2 16,0 0 1-16,-30 0 5 0,30 0-4 0,0 0 0 15,-21 0 0-15,21 0 0 0,0 0-2 16,0 0-4-16,-22 3-9 0,22-3-3 0,0 0-5 16,0 0-3-16,0 0-11 0,0 0-7 15,0 0-3-15,0 0-1 0,0 0 8 16,0 0-3-16,0 0 2 0,0 0 2 0,0 0 5 15,0 0 2-15,0 0 1 0,0 0 4 16,0 0-3-16,0 0 3 0,0 0-1 0,0 0 3 16,0 0-2-16,0 0 4 0,0 0 0 15,70 0-1-15,-70 0 7 0,0 0-5 16,39-3 1-16,-39 3-1 0,26-3 5 0,-26 3-4 16,29-3 2-16,-29 3 0 0,28 0 4 15,-28 0-2-15,22 0 3 0,-22 0 0 16,30-3 2-16,-30 3-3 0,30-3-3 0,-30 3 2 15,0 0-3-15,49-3 4 0,-49 3-3 16,33 0 3-16,-33 0-2 0,35-3 0 0,-35 3-1 16,34-5 0-16,-34 5 1 0,25-2 2 15,-25 2-2-15,0 0 3 0,42 0-2 16,-42 0-1-16,28-2 0 0,-28 2 2 0,0 0-3 16,37 2 1-16,-37-2-1 0,30 0 1 15,-30 0 2-15,38 0-4 0,-38 0-8 0,39-2 5 16,-39 2 1-16,37-3 1 0,-37 3 0 15,33-5-4-15,-33 5 4 0,0 0-1 0,44-1 0 16,-44 1-3-16,0 0 7 0,35-4-5 16,-35 4 3-16,25-2 4 0,-25 2 0 15,0 0-3-15,38-6 1 0,-38 6-4 0,27-8 0 16,-27 8 4-16,0 0-2 0,34-6 4 16,-34 6-5-16,28-6 3 0,-28 6-1 0,0 0 3 15,33-6 0-15,-33 6 1 0,0 0-1 16,32-6 0-16,-18 3 3 0,-14 3-1 15,28-6 0-15,-11 3-1 0,-17 3-4 0,32-7 4 16,-14 4 0-16,-18 3-3 0,35-8 0 16,-18 4 0-16,-17 4 2 0,33-8-2 0,-18 4 1 15,-15 4 3-15,25-8-4 0,-25 8 3 16,22-2-3-16,-22 2-1 0,20-5 2 16,-20 5 1-16,0 0 4 0,27-8 2 0,-27 8 3 15,0 0 5-15,0 0-4 0,18-1 4 16,-18 1-1-16,0 0 3 0,0 0-5 0,17-7 0 15,-17 7-1-15,0 0 2 0,0 0-2 16,0 0 0-16,0 0-5 0,0 0 0 16,0 0 0-16,0 0 0 0,0 0-5 0,0 0 3 15,0 0 0-15,0 0 2 0,0 0-1 16,0 0 5-16,0 0-2 0,0 0 1 0,0 0-1 16,0 0-3-16,0 0-3 0,0 0 1 15,0 0 4-15,0 0-7 0,0 0 6 0,0 0 0 16,-27 50-6-16,27-50 1 0,-11 20 0 15,-1-10 3-15,12-10-2 0,-17 25 4 16,17-25-5-16,-20 25 2 0,8-10 0 0,12-15 2 16,-23 27-3-16,10-12 2 0,-1 2 0 15,-1 2-2-15,15-19 1 0,-27 30 1 16,12-12 0-16,4-3 0 0,11-15-1 0,-25 38-2 16,15-20 3-16,1 4-2 0,-8-2-2 15,7 0 0-15,2 4-1 0,-4-3 4 0,2 3 0 16,2-4-4-16,-4 2 3 0,6-1 1 15,-6 0 0-15,12-21 2 0,-14 41-4 0,6-20 1 16,0-3 1-16,3 7 0 0,-7-3-4 16,12-22 1-16,-8 37 0 0,8-37-1 0,-12 41 0 15,4-20 0-15,8-21 0 0,-9 30 5 16,9-30-3-16,-3 28-3 0,3-28 3 16,-9 21-3-16,9-21 2 0,0 0 0 0,-5 32-1 15,5-32 1-15,-3 24-4 0,3-24 7 16,0 0-5-16,-12 36 1 0,12-24 0 15,-1 5 3-15,1-17-6 0,-4 25 5 16,4-25-2-16,-5 24 3 0,5-24-3 0,-3 20 3 16,3-20-3-16,0 0 3 0,-3 20-1 15,3-20 0-15,0 0 0 0,-4 22-3 0,4-22 1 16,0 0-3-16,0 0-2 0,0 0-3 16,0 0-7-16,0 0-10 0,0 0-4 0,0 0 5 15,0 0-1-15,0 0 8 0,-30-77 5 16,22 50 6-16,-1-5 10 0,-6-2 9 0,-1-6 5 15,1 0 9-15,-2 3 3 0,-1-8-4 16,-6-2 3-16,1 0-1 0,4 11 2 16,1-1 0-16,-4-1-4 0,2 4-3 0,2 0-4 15,-1 4 0-15,3 2-4 0,-1 8-7 16,3-7-14-16,-2 7-16 0,2 1-27 0,14 19-30 16,-16-30-56-16,6 12-67 0,3-2-232 15,2 5-139-15,5 15-342 0,-12-43-537 16</inkml:trace>
  <inkml:trace contextRef="#ctx0" brushRef="#br0" timeOffset="68274.169">11987 16071 4327 0,'0'0'-119'0,"0"0"13"0,0 0 21 16,0 0-4-16,0 0 1 0,0 0-2 0,0 0-1 16,0 0-10-16,0 0 11 0,0 0 3 15,0 0 7-15,0 0 10 0,0 0 5 16,0 0-3-16,0 0 5 0,0 0 12 0,0 0 5 15,0 0 4-15,68 8-7 0,-68-8 11 16,0 0 14-16,0 0 21 0,34-5-27 16,-34 5 13-16,0 0 11 0,0 0-2 0,31-7 5 15,-31 7 6-15,0 0 0 0,26-6-3 16,-26 6 2-16,0 0-4 0,33-5-4 16,-33 5 6-16,0 0 6 0,32-12-4 0,-32 12-10 15,0 0 8-15,25-4-3 0,-25 4 0 16,0 0 3-16,0 0 0 0,37-8-2 0,-37 8-4 15,20-4 3-15,-20 4 9 0,0 0 2 16,32-8-19-16,-32 8 19 0,0 0-2 16,35-4 2-16,-35 4 20 0,0 0 0 0,28-7-11 15,-28 7 15-15,0 0-8 0,32-7 9 16,-32 7-18-16,0 0 7 0,30-9-4 16,-30 9-8-16,27-9-7 0,-27 9 12 0,25-6-7 15,-25 6 5-15,0 0-8 0,33-6 10 0,-33 6-2 16,0 0 10-16,29-7-8 0,-29 7 7 15,0 0-12-15,21-10 20 0,-21 10-15 16,0 0 21-16,0 0-17 0,0 0 8 0,32-7-11 16,-32 7 3-16,0 0 0 0,0 0 2 15,29-10-8-15,-29 10 1 0,0 0-5 16,25-7-2-16,-25 7-14 0,0 0 7 16,28-4-4-16,-28 4 6 0,0 0 5 0,24-9-12 15,-24 9 5-15,0 0-6 0,30-2 8 16,-30 2-2-16,0 0 0 0,32-1 7 0,-32 1-7 15,0 0-5-15,38-5-9 0,-38 5 5 16,30-3-2-16,-30 3-6 0,30-4-6 0,-30 4-1 16,35 0-9-16,-35 0-3 0,35 0-3 15,-35 0-13-15,37 0 2 0,-37 0-2 16,40-2 13-16,-40 2-13 0,41-3 17 16,-41 3-9-16,35-3 0 0,-35 3 11 0,43-4 4 15,-43 4 9-15,40-5-14 0,-40 5 14 0,42-3 5 16,-22 0 3-16,-20 3-17 0,37-7 2 15,-37 7-12-15,39-3 5 0,-39 3 0 16,35-2-3-16,-35 2 11 0,30 0 10 0,-30 0 16 16,0 0 7-16,35-4 15 0,-35 4 9 15,0 0 1-15,0 0-14 0,33-6 16 0,-33 6-7 16,0 0 0-16,0 0-3 0,32-4-7 16,-32 4 18-16,0 0-3 0,0 0-3 15,30 0-4-15,-30 0-2 0,0 0 2 0,0 0 11 16,32-2-17-16,-32 2 3 0,0 0 2 15,0 0-5-15,37 0 10 0,-37 0 7 16,0 0-10-16,0 0 3 0,33-3 6 0,-33 3-7 16,0 0-3-16,0 0-8 0,34-5 10 15,-34 5-14-15,0 0 8 0,32-3-9 16,-32 3 0-16,0 0 3 0,36 3-6 16,-36-3-6-16,0 0-1 0,40 0 1 0,-40 0-3 15,0 0-5-15,37 0 10 0,-37 0-5 0,0 0 0 16,32 5 4-16,-32-5 8 0,0 0-10 15,0 0 8-15,30 0-5 0,-30 0 4 16,0 0 0-16,0 0-11 0,0 0 11 0,37 0 10 16,-37 0-10-16,0 0-13 0,0 0 20 15,28 3-19-15,-28-3 1 0,0 0-5 0,25 6 5 16,-25-6 13-16,0 0-11 0,0 0 3 16,0 0-3-16,24 10 20 0,-24-10 1 0,0 0 4 15,0 0 4-15,0 0-3 0,17 15-10 16,-17-15 10-16,0 0 0 0,0 0-7 15,18 20 24-15,-18-20 14 0,12 19 4 16,-12-19 14-16,11 26-12 0,-11-26-7 0,12 27 2 16,-12-27 0-16,12 27 18 0,-12-27-4 0,8 27-2 15,-8-27 1-15,10 29-10 16,-10-29-3-16,12 25-7 0,-12-25-1 0,5 31-7 16,-5-31-3-16,12 29-9 0,-12-29 0 15,6 35-19-15,3-20 13 0,-9-15-10 0,5 32 8 16,-5-32-6-16,15 30-4 0,-15-30 4 15,5 24-7-15,-5-24 1 0,3 27-7 0,-3-27 12 16,0 0-1-16,9 25 4 0,-9-25 10 16,0 0-3-16,5 32-11 0,-5-32 9 15,3 24-7-15,-3-24 2 0,0 0-2 0,5 33 0 16,-5-33-1-16,3 30-1 0,-3-30 9 16,2 27-6-16,-2-27-1 0,5 33 0 0,-5-33-2 15,0 38-5-15,0-38 8 0,5 33-6 16,-5-33-3-16,0 35 0 0,0-35 0 15,3 27 4-15,-3-27 1 0,2 27 0 0,-2-27 7 16,0 0-10-16,0 39-1 0,0-39 5 16,0 23-4-16,0-23-1 0,0 0-2 15,3 37 2-15,-3-37-7 0,0 27 3 0,0-27 0 16,0 0-4-16,-3 42 4 0,3-42-3 16,0 27 0-16,0-27 1 0,-2 32 1 0,2-32-5 15,-3 33 3-15,3-33 5 0,-5 33-8 16,5-33 2-16,0 35 0 0,0-35-1 0,-5 31 0 15,5-31-2-15,5 27 0 0,-5-27 3 16,0 0-1-16,-5 40-8 0,5-40 8 16,0 25-3-16,0-25-1 0,0 0-1 0,5 36 3 15,-5-36 0-15,0 0-2 0,5 29-2 16,-5-29 1-16,0 0 7 0,0 0-2 0,3 31-6 16,-3-31 2-16,0 0 5 0,0 0-4 15,2 32 3-15,-2-32-2 0,0 0 1 16,3 25 0-16,-3-25 0 0,0 0 0 0,9 25 0 15,-9-25 0-15,0 0 1 0,0 0-1 16,3 28 1-16,-3-28 3 0,0 0 0 16,0 0 2-16,0 0 0 0,5 21 0 0,-5-21-4 15,0 0-1-15,0 0 2 0,8 27-6 16,-8-27 5-16,0 0-8 0,0 30 10 0,0-30 0 16,0 0-3-16,4 27 1 0,-4-27-1 15,0 0-1-15,1 33 1 0,-1-33 0 0,4 24 0 16,-4-24 0-16,8 29 4 0,-8-29 0 15,0 28-8-15,0-28 4 0,0 0-2 16,5 37 0-16,-5-37 0 0,4 27 1 0,-4-27-5 16,0 25 6-16,0-25-3 0,0 0 2 15,3 30 0-15,-3-30-1 0,0 0 4 16,7 32-3-16,-7-32 0 0,0 0-2 16,1 33-5-16,-1-33 3 0,4 27-3 0,-4-27-6 15,3 32-3-15,-3-32 9 0,0 34-4 16,0-34 3-16,5 30-5 0,-5-30 3 0,3 29 2 15,-3-29-1-15,0 0 2 0,0 36 3 16,0-36-1-16,2 24 3 0,-2-24-2 0,3 30 4 16,-3-30-3-16,4 27 5 0,-4-27-2 15,5 29-4-15,-5-29 1 0,3 27-2 16,-3-27-1-16,5 27 4 0,-5-27 2 0,3 28-5 16,-3-28 5-16,9 23-1 0,-9-23 0 15,5 29-2-15,-5-29 7 0,0 0 0 0,8 30-6 16,-8-30-4-16,0 0 4 0,2 29 4 15,-2-29-4-15,0 0 2 0,5 28-5 16,-5-28 2-16,0 0 4 0,3 30 0 0,-3-30 0 16,0 0-1-16,-3 37 0 0,3-37-2 15,-5 29-3-15,5-29 4 0,0 0 3 0,-2 35-7 16,2-35 3-16,-5 27-1 0,5-27-3 16,0 0 5-16,-3 32 1 0,3-32-5 15,-5 22 2-15,5-22-6 0,0 0-4 0,-4 33-1 16,4-33 2-16,-8 23-2 0,8-23 1 15,0 0 1-15,0 0 7 0,-3 31-8 0,3-31 6 16,0 0 9-16,0 0-1 0,-5 20-4 16,5-20-3-16,0 0-8 0,0 0 2 0,0 0-1 15,0 0-4-15,0 0-12 0,-9 27 7 16,9-27 7-16,0 0-7 0,0 0-1 16,0 0-7-16,0 0 5 0,0 0 0 0,0 0 5 15,0 0 10-15,0 0-4 0,0 0-5 16,-13 19 4-16,13-19 5 0,0 0-3 0,0 0 16 15,0 0-8-15,0 0-5 0,0 0-1 16,0 0-5-16,-27 8 4 0,27-8-2 16,0 0 6-16,0 0-14 0,-28 5 22 0,28-5 0 15,0 0-4-15,0 0-1 0,0 0-1 16,-34 7 6-16,34-7-6 0,0 0 6 16,0 0 0-16,-28 1 0 0,28-1-13 0,0 0 13 15,0 0 3-15,0 0-2 0,-37 5-1 16,37-5-7-16,0 0 8 0,0 0-2 15,-33 3-7-15,33-3 11 0,0 0-4 0,-32 2 5 16,32-2 1-16,0 0-4 0,-34 0 2 16,34 0 5-16,0 0-1 0,-41 0 1 15,41 0 6-15,0 0-6 0,-46-2 12 0,46 2-4 16,-30-3 3-16,30 3 0 0,0 0-6 16,-42-5-7-16,42 5 0 0,-26-5-4 0,26 5 1 15,0 0-4-15,-35-3-6 0,35 3-1 16,0 0-4-16,-37 0 3 0,37 0 5 0,0 0-9 15,-34 0 1-15,34 0 6 0,0 0-9 16,-33-4 11-16,33 4 6 0,0 0-10 16,-35 4 2-16,35-4 11 0,0 0-19 0,-39 3 13 15,39-3 2-15,0 0 1 0,-38 0-7 16,38 0 3-16,0 0-9 0,-37 4 20 16,37-4-7-16,0 0 3 0,-45 0 6 0,45 0 3 15,-29 0-2-15,29 0 6 0,0 0-2 16,-43 0-5-16,43 0 2 0,-27 0-10 0,27 0-2 15,0 0 1-15,-47-4-4 0,47 4 18 16,-35 0-16-16,35 0 7 0,-33 0 2 16,33 0-1-16,-37 0-1 0,37 0 4 0,-34-3-6 15,34 3 4-15,-35 0 3 0,35 0 0 16,-33 0 0-16,33 0 2 0,0 0-3 0,-49-4 0 16,49 4-3-16,-33 4-6 0,33-4-4 15,-35-4 5-15,35 4 0 0,-34 4-6 0,34-4 3 16,-33 0-5-16,33 0 9 0,-42 7 5 15,42-7 3-15,-40 1-4 0,18 4-9 16,22-5 8-16,-48 5-1 0,24-5-8 0,-4 8 4 16,28-8-2-16,-55 5 6 0,23-2-6 15,0 1 4-15,-1-2 4 0,-1 1 8 0,-1 0-1 16,-7 1 10-16,5-2-5 0,-1 1 2 16,-1 0-8-16,-4 2 5 0,-6 1-1 15,6-5 0-15,1 7-6 0,-3-4-2 0,8 4 0 16,0-5-9-16,4 3 5 0,-2-3 6 15,5 0-12-15,-2 1 10 0,3-2-10 16,29-2 1-16,-51 6-3 0,27-6 2 0,24 0 7 16,-40 3 1-16,40-3-1 0,-37 4-6 15,37-4 4-15,-32 4-5 0,32-4 1 16,0 0-2-16,-41 0-6 0,41 0-2 0,0 0-1 16,-36 1 3-16,36-1 1 0,0 0 1 15,-30 0-6-15,30 0-3 0,0 0 2 0,-36 0 0 16,36 0-1-16,0 0 8 0,-37 0-13 15,37 0 11-15,-32 0 0 0,32 0 0 16,0 0-3-16,-54-1 0 0,54 1 5 0,-36 0-4 16,36 0 5-16,-41 0 9 0,20-4-10 15,21 4 1-15,0 0 5 0,-57 0-7 16,35-4 3-16,22 4 0 0,0 0 3 0,-55 0-2 16,38 0-1-16,17 0 2 0,-30 0 2 15,30 0-5-15,-32-3 7 0,32 3-6 0,0 0-10 16,-38 0 5-16,38 0 6 0,-30-6-5 15,30 6-1-15,0 0-13 0,-34-6 11 0,34 6 0 16,-25-11 12-16,13 7 0 0,12 4-1 16,-25-9-1-16,25 9-3 0,0 0-9 15,-35-26 4-15,25 14-4 0,10 12 0 0,-20-21-1 16,20 21-7-16,-13-26-7 0,13 26 2 16,-19-33-5-16,14 16 10 0,5 17-11 0,-16-41 19 15,7 23-4-15,9 18 4 0,-13-44 5 16,9 28-9-16,4 16-3 0,-13-45 13 15,10 21 0-15,-4 1-15 0,7 23 10 0,-15-46-2 16,13 21 13-16,-6 1-5 0,8 24-9 16,-8-50 7-16,3 25-7 0,1 1-2 0,4 24-10 15,-5-51 3-15,5 25-6 0,0 26-1 16,0-48-4-16,0 26 0 0,0 22-1 16,2-49 4-16,-2 27-5 0,0 22-10 0,7-47 24 15,-7 26-15-15,0 21 14 0,8-38 0 16,-8 38-6-16,2-33 9 0,-2 33 8 0,6-37-8 15,-6 37 5-15,10-32-2 0,-10 32 3 16,9-24 6-16,-9 24-3 0,5-24 2 16,-5 24 9-16,8-26-16 0,-8 26 11 15,8-20-10-15,-8 20 5 0,0 0 1 0,14-25 12 16,-14 25-14-16,0 0 9 0,5-25 8 16,-5 25-6-16,0 0-8 0,8-27-1 0,-8 27-15 15,5-21 3-15,-5 21 1 0,7-26 5 16,-2 11-3-16,-5 15-12 0,13-27 4 0,-8 9-3 15,-5 18-8-15,14-29 10 0,-11 16-9 16,-3 13 9-16,8-30-7 0,1 13-8 16,-8 4 23-16,-1 13-6 0,7-32 12 0,2 13 4 15,-9 19 0-15,5-30 0 0,-2 11 0 16,5 4 0-16,-8 15 0 0,4-28 2 0,-4 28 3 16,8-27-10-16,-5 13 7 0,-3 14-9 15,5-21 9-15,-5 21 14 0,9-21-9 16,-9 21 4-16,3-18 7 0,-3 18-4 0,2-18 9 15,-2 18-5-15,0 0-2 0,6-26-7 16,-6 26 9-16,9-18 4 0,-9 18-6 16,5-18 0-16,-5 18 13 0,8-19-5 0,-8 19-10 15,5-15 10-15,-5 15-6 0,10-20 11 16,-10 20-7-16,5-18-9 0,-5 18-2 0,12-18-13 16,-12 18-6-16,8-15-7 0,-8 15 11 15,12-15-3-15,-12 15-11 0,8-17 14 16,-8 17-10-16,10-13 2 0,-10 13 21 0,0 0 5 15,0 0 2-15,14-20 7 0,-14 20-1 16,0 0 1-16,5-18-3 0,-5 18 11 0,0 0-13 16,11-16-13-16,-11 16-14 0,9-15 0 15,-9 15-14-15,10-15 5 0,-10 15-3 16,12-20-3-16,-12 20-2 0,5-18 14 0,-5 18 1 16,6-15 18-16,-6 15 12 0,9-19 4 15,-9 19 7-15,0 0 1 0,0 0 1 16,11-27 19-16,-11 27-15 0,0 0 3 15,0 0-3-15,5-23 4 0,-5 23-16 0,7-14-4 16,-7 14-2-16,8-15 4 0,-8 15-4 16,0 0 4-16,9-15 6 0,-9 15 0 0,0 0-6 15,0 0 4-15,0 0-4 0,0 0 6 16,13-31 10-16,-13 31-6 0,0 0 24 0,0 0 3 16,9-26 15-16,-9 26 2 0,0 0-2 15,0 0-23-15,5-24-5 0,-5 24-30 0,0 0 9 16,15-24-14-16,-15 24-5 0,16-23-8 15,-16 23-13-15,20-16 6 0,-20 16-14 16,22-17 2-16,-22 17 6 0,24-18-3 0,-24 18 1 16,20-16 14-16,-20 16 2 0,16-15-13 15,-16 15-1-15,24-16 20 0,-24 16-3 0,17-16 1 16,-17 16 0-16,16-12 8 0,-16 12-10 16,0 0 4-16,22-21 2 0,-22 21-4 15,23-12 2-15,-23 12-4 0,21-17 2 0,-21 17 4 16,18-12 0-16,-18 12-2 0,18-13 6 15,-18 13-4-15,0 0 6 0,25-15-14 0,-25 15 16 16,0 0-6-16,21-12 14 0,-21 12 4 16,0 0-4-16,16-11-8 0,-16 11-4 15,0 0-6-15,20-16 8 0,-20 16-4 0,0 0 2 16,0 0 0-16,20-11 3 0,-20 11-5 16,0 0 6-16,17-16-4 0,-17 16-6 15,0 0 12-15,25-12-10 0,-25 12 0 0,0 0 2 16,0 0 0-16,17-17 12 0,-17 17 10 15,0 0 5-15,0 0 9 0,0 0 23 16,20-12-4-16,-20 12-13 0,0 0 5 0,0 0-12 16,0 0 2-16,25-15-6 0,-25 15 3 15,18-12-14-15,-18 12-4 0,17-17-3 0,-17 17-1 16,22-13-6-16,-22 13-2 0,27-16 6 16,-27 16-9-16,30-13-1 0,-30 13 5 15,30-15 5-15,-8 5-12 0,-4 1 2 0,11 3-21 16,-1-6-17-16,0 5-22 0,13-6-52 15,-8 1-103-15,0 6-258 0,1-3-282 0,-4 0 406 16</inkml:trace>
  <inkml:trace contextRef="#ctx0" brushRef="#br0" timeOffset="84167.6974">7239 10618 1527 0,'0'0'287'0,"0"0"-117"16,0 0-98-16,0 0-16 0,0 0-25 15,0 0-31-15,0 0 11 0,0 0-4 0,0 0 10 0,0 0 27 16,0 0 25-16,0 0 18 0,0 0 9 16,0 0 4-16,0 0 7 0,0 0-17 15,-8 24-6-15,8-24 12 0,0 0-9 16,0 0-12-16,0 0 7 0,0 0-1 15,0 0-21-15,0 0-10 0,0 0-6 0,0 0 5 16,0 0-10-16,0 0-9 0,0 0 8 16,0 0 0-16,0 0-16 0,0 0 13 0,0 0 10 15,0 0-25-15,0 0 6 0,0 0-1 16,0 0-3-16,0 0 3 0,0 0-19 0,0 0 5 16,0 0-5-16,0 0-12 0,0 0 5 15,0 0 1-15,0 0-12 0,0 0 2 16,0 0-5-16,0 0-1 0,0 0 2 0,0 0-5 15,0 0-1-15,0 0 16 0,13 27-10 16,-13-27-6-16,9 32 12 0,-6-7 4 0,2-1 0 16,-2 5 4-16,9-5 4 0,-5 3-13 15,1 0 3-15,2 1 6 0,-2 1 13 16,1-2-11-16,-1 1-2 0,1-3 4 16,1 2-4-16,0 0 2 0,1 5 0 0,-6-4 6 15,7-1-2-15,-4 0-16 0,1 2-6 16,6 1-9-16,-10-3-2 0,2 0-25 15,3-4-5-15,-4 5-12 0,3-5-22 0,-1 1-33 16,-8-24-21-16,10 36-69 0,-7-18-460 16,-3-18 118-16</inkml:trace>
  <inkml:trace contextRef="#ctx0" brushRef="#br0" timeOffset="84713.9133">7211 11028 2922 0,'-10'-28'55'15,"10"28"6"-15,-15-29-9 0,15 29-15 16,-9-24 2-16,9 24-15 0,-11-25-9 16,11 25 6-16,-5-20-28 0,5 20 7 0,0 0-2 15,-9-34 2-15,9 34 9 0,-6-23-4 16,6 23 4-16,0 0 10 0,-5-33-7 0,5 33-7 16,0 0 18-16,-6-33-2 0,6 33-8 15,0 0 1-15,-3-32 7 0,3 32-17 16,0 0-2-16,0-28-13 0,0 28-5 15,0 0 2-15,0 0-2 0,3-39-11 0,-3 39-8 16,6-26-6-16,-6 26 13 0,5-24-9 16,-5 24 8-16,6-27 9 0,-6 27-7 0,9-28 12 15,-9 28 10-15,1-28 0 0,-1 28 5 16,7-31-3-16,-7 31 1 0,8-27-6 16,-8 27 3-16,2-28-10 0,-2 28-5 0,13-25-17 15,-13 25-15-15,14-21-9 0,-14 21 15 16,11-25-4-16,-11 25 2 0,10-19 11 0,-10 19-1 15,0 0 9-15,17-28 3 0,-17 28-1 16,0 0 12-16,14-25-6 0,-14 25 9 16,18-12 0-16,-18 12 9 0,0 0-13 0,25-15-2 15,-25 15-4-15,25-6-19 0,-25 6-36 16,27-4-39-16,-27 4-77 0,0 0-318 16,35-4 110-16</inkml:trace>
  <inkml:trace contextRef="#ctx0" brushRef="#br0" timeOffset="85015.7271">7485 10305 1991 0,'0'0'44'0,"0"0"16"0,15 23-25 16,-15-23 9-16,5 25-3 0,-5-25-11 0,4 30 3 16,-4-30-4-16,0 38 10 0,5-20-29 15,-5-18 2-15,0 38 14 0,0-38-8 0,0 36-5 16,0-36-4-16,0 34 4 0,0-34-7 16,0 33 0-16,0-33 0 0,-5 27-6 0,5-27 3 15,0 30 3-15,0-30 4 0,-4 27 5 16,4-27-9-16,0 0 0 0,0 40-3 0,0-40 6 15,-5 28 6-15,5-28 6 0,-12 27 6 16,12-27-1-16,-11 24 15 0,11-24-4 0,-17 29-3 16,17-29 7-16,-20 25-13 0,7-10 7 15,13-15 9-15,-24 28-10 0,7-13-5 16,6 1 0-16,-6-1-6 0,17-15 0 0,-28 25-3 16,16-14-10-16,12-11 3 0,-25 23 4 15,25-23-9-15,-19 18-23 0,19-18-20 16,-13 18-24-16,13-18-55 0,0 0-135 15,-13 24-377-15,13-24 120 0</inkml:trace>
  <inkml:trace contextRef="#ctx0" brushRef="#br0" timeOffset="85389.4953">7669 10911 2735 0,'0'0'72'0,"-17"-47"6"16,17 47-41-16,0 0-42 0,0 0-35 16,0 0-17-16,0 0-11 0,-8-20 6 0,8 20 4 15,0 0 29-15,0 0 9 0,0 0-4 16,0 0 0-16,0 0 6 0,0 0-3 16,0 0-10-16,0 0-3 0,0 0-10 0,0 0-20 15,0 0 19-15,0 0-28 0,0 0 5 16,0 0-34-16,0 0-12 0,0 0-8 0,69 29-11 15,-69-29-311-15</inkml:trace>
  <inkml:trace contextRef="#ctx0" brushRef="#br0" timeOffset="85425.4793">7756 10902 1429 0,'0'0'-391'0,"27"12"90"16</inkml:trace>
  <inkml:trace contextRef="#ctx0" brushRef="#br0" timeOffset="85685.8547">7800 10922 1266 0,'26'13'-5'0,"-26"-13"63"0,0 0 79 15,30 9 11-15,-30-9 23 0,0 0-25 16,17 10-25-16,-17-10-9 0,0 0-18 0,0 0-12 16,0 0-18-16,0 0 1 15,0 0 11-15,0 0-14 0,0 0 19 0,0 0 9 16,0 0-8-16,0 0-7 0,0 0 10 15,0 0-17-15,-63-55-1 0,63 55-5 16,-24-19 11-16,24 19 3 0,-25-20-4 0,25 20 5 16,-18-16-9-16,18 16-17 0,-14-23-18 15,14 23-13-15,-8-21-8 0,8 21-14 0,0 0 10 16,0-41-3-16,0 41-8 0,0 0 14 16,8-43-13-16,-8 43 4 0,9-27-2 0,-9 27 6 15,10-32 2-15,-10 32 8 0,16-27-22 16,-6 12 8-16,-10 15 2 0,21-35-10 0,-11 17 20 15,-10 18-36-15,21-27-13 0,-9 15-22 16,-12 12-32-16,23-25-24 0,-11 11-37 16,-12 14-25-16,19-18-61 0,-19 18-435 0,21-15 123 15</inkml:trace>
  <inkml:trace contextRef="#ctx0" brushRef="#br0" timeOffset="86189.7286">8071 10424 2890 0,'0'0'120'0,"0"0"-5"0,0 0-59 16,33-6-66-16,-33 6-26 0,0 0-11 15,0 0-1-15,0 0 18 0,0 0 15 0,0 0 22 16,0 0 11-16,0 0 10 0,0 0-11 15,0 0-4-15,0 0 2 0,0 0-10 0,-22 63 19 16,22-63-14-16,0 0-7 0,-5 35 7 16,5-35 2-16,5 34-7 0,-5-34-1 15,4 30 6-15,-4-30 2 0,5 38-10 0,-2-19-6 16,-3-19-8-16,13 40 0 0,-1-21-15 16,3-4 2-16,-1 0-15 0,-14-15-10 15,28 21 4-15,-10-12 10 0,-18-9-6 0,36 10 1 16,-36-10 23-16,30 4 18 0,-30-4 8 15,0 0 40-15,43-11 4 0,-43 11 18 16,25-12-17-16,-25 12-8 0,20-21 1 16,-20 21-3-16,17-27 10 0,-5 13 7 0,-12 14 8 15,8-33-1-15,-8 33 1 0,8-34-9 16,-8 34 2-16,0-38 7 0,0 38 15 0,-3-33-9 16,3 33-20-16,-8-31-9 0,8 31-5 15,-20-27 2-15,6 15-13 0,14 12-15 0,-35-16-8 16,8 12 1-16,27 4-4 0,-53-3 3 15,24 3 4-15,29 0-3 0,-53 7-24 16,23-2-15-16,8 2-15 0,22-7-27 0,-38 11-11 16,19-1-44-16,19-10-42 0,-20 17-129 15,20-17-433-15,-5 12 499 0</inkml:trace>
  <inkml:trace contextRef="#ctx0" brushRef="#br0" timeOffset="87014.5191">8313 9624 3120 0,'0'0'10'15,"0"0"5"-15,12-23-6 0,-12 23-28 16,0 0-13-16,13-18-3 0,-13 18 2 0,0 0 0 16,17-17 2-16,-17 17 13 0,0 0 5 15,0 0 11-15,18-15 7 0,-18 15-5 16,0 0-11-16,0 0 9 0,0 0-14 0,0 0 8 15,25-5-2-15,-25 5-1 0,0 0 8 16,0 0-2-16,0 0 2 0,46 25 1 16,-31-18 2-16,-15-7 8 0,28 26-8 0,-11-6-3 15,0-2 11-15,-1 0 0 0,4 6-16 16,0 4 3-16,6-3 5 0,-6-1-8 0,-4-2 16 16,1-1-24-16,0-2 21 0,0-3 3 15,1 5-13-15,-5-6 13 0,2 0-11 0,0-3 6 16,-15-12 13-16,26 23-6 0,-13-11-10 15,-13-12-3-15,25 22 3 0,-25-22-7 16,27 15-7-16,-14-6 4 0,-13-9-12 16,25 12 0-16,-25-12 6 0,17 13 3 0,-17-13 34 15,0 0 9-15,20 16-16 0,-20-16 4 16,0 0 11-16,0 0 11 0,0 0-4 16,0 0 12-16,0 0-5 0,0 0-6 0,0 0-7 15,0 0 6-15,0 0-5 0,0 0-12 16,0 0-12-16,0 0-5 0,0 0-11 0,0 0 9 15,0 0-2-15,0 0-3 0,0 0 3 16,0 0 4-16,0 0-7 0,0 0 5 0,-85-25-5 16,85 25 8-16,0 0 2 0,-42 12-3 15,42-12 3-15,-32 13 11 0,32-13-9 16,-33 15 5-16,19-3 0 0,14-12 9 0,-26 31-10 16,12-15 1-16,-1 3-1 0,15-19 14 15,-17 35-25-15,12-10 14 0,-3-3 6 16,8-22-13-16,-7 37 0 0,7-37-1 0,0 41 8 15,0-41-12-15,4 33 11 0,-4-33 18 16,16 28 4-16,-1-16-7 0,-15-12 8 16,36 6 10-16,-6-9-21 0,-30 3 4 0,57-15-9 15,-19 0-3-15,-3-7-5 0,0-1 6 16,9-1-8-16,-9-6 10 0,3-2-22 0,-4 2-4 16,-2 3 22-16,-2-3-16 0,-4 7-4 15,-4 4-6-15,3-5-16 0,-8 1-84 16,-2 2-53-16,-3 0-18 0,1-1-138 0,-4 4-364 15,-9 18 116-15</inkml:trace>
  <inkml:trace contextRef="#ctx0" brushRef="#br0" timeOffset="87513.7841">9084 9737 2984 0,'0'0'41'0,"-20"-19"27"0,20 19-4 0,-13-16-9 15,13 16-5-15,0 0-2 0,-24-20-15 16,24 20-13-16,0 0-11 0,-15-16 9 0,15 16-18 15,0 0 20-15,0 0-11 0,-13-18-7 16,13 18 10-16,0 0-10 0,0 0 0 16,0 0-2-16,0 0 0 0,0 0 4 0,0 0 1 15,0 0-14-15,0 0 9 0,0 0 9 16,0 0-14-16,0 0 5 0,0 0-6 0,0 0 4 16,33 62 4-16,-33-62-9 0,24 17 7 15,-24-17 2-15,20 19 1 0,-20-19-6 16,17 13 8-16,-17-13-7 0,16 9 8 0,-16-9-4 15,0 0 27-15,0 0-12 0,34 0-1 16,-34 0 12-16,0 0-5 0,0 0 5 0,33-31 11 16,-33 31 7-16,14-23 5 0,-14 23 17 15,13-27 6-15,-13 27 5 0,5-27 3 16,-5 27-21-16,12-25 6 0,-12 25 1 16,5-23-7-16,-5 23-10 0,0 0-2 0,7-34-9 15,-7 34-8-15,0 0-22 0,8-22-4 16,-8 22 3-16,0 0 7 0,10-18-18 0,-10 18 4 15,0 0 0-15,0 0-10 0,0 0 12 16,12-24 3-16,-12 24-6 0,0 0 9 16,26-8-10-16,-26 8-4 0,0 0 1 0,32-7 6 15,-32 7 2-15,25-5-14 0,-25 5 27 16,30-3-7-16,-30 3 5 0,42-4 2 0,-42 4-12 16,45 0-15-16,-18 0-6 0,-27 0-32 15,47 0-19-15,-15 0-21 0,-12 0-32 0,5 0-22 16,-5-3-34-16,-20 3-96 15,37-9-517-15,-20 3 242 0</inkml:trace>
  <inkml:trace contextRef="#ctx0" brushRef="#br0" timeOffset="88193.3945">9792 9025 3548 0,'0'0'38'0,"0"0"-9"16,0 0-4-16,0 0-10 0,0 0-28 15,0 0 7-15,0 0 4 0,0 0 4 16,0 0 8-16,0 0 15 0,-39-18-11 0,39 18 3 16,0 0 1-16,0 0-2 0,0 0 2 15,0 0-6-15,0 0-4 0,0 0 0 16,0 0-3-16,47 49 3 0,-47-49 4 0,40 15-2 15,-18-5 2-15,0-1-7 0,1 1 9 16,6-5-18-16,-4 5 6 0,3-5 4 0,1 2-14 16,-4-4 14-16,-25-3-4 0,57 5 2 15,-34-5-4-15,-23 0 0 0,47-2-2 16,-47 2-16-16,43-10 1 0,-21 2 3 0,-5-5 14 16,1-2-14-16,-18 15 7 0,22-31 18 15,-14 9-5-15,-4 1 0 0,-4 21 2 16,6-49 19-16,-6 20 4 0,-1-1-20 0,-4 0 20 15,1-8-10-15,1-5 3 0,-2 0-11 16,-3-3-4-16,3-10-3 0,-7-3 1 16,-3 5-7-16,7-7-6 0,-4-1 16 0,2-6-20 15,-2-6-2-15,0 8 6 0,1 6-7 16,2 5 7-16,-2-3 1 0,1 16 1 0,6 1-2 16,-1 7-5-16,-3 4-27 0,1 1-12 15,2 5-4-15,0 0-2 0,5 24 11 16,-10-31 10-16,10 31 25 0,-13-23-7 0,13 23-3 15,-12-19-4-15,12 19 10 0,0 0-3 16,0 0 6-16,0 0 4 0,0 0 7 16,0 0-10-16,0 0 16 0,-30 46 7 0,30-46-7 15,0 33 1-15,0-33-5 0,8 47-4 16,-3-20 10-16,4 0-6 0,-4 5 15 0,10 2 13 16,1 4 7-16,-1-1-28 0,2 1 7 15,5 0-12-15,5 2 8 0,-2-4-4 16,0-2 3-16,3-5 7 0,1-1-12 0,3-2-4 15,3-3 10-15,3-5-8 0,1-3 4 16,6-3-2-16,2-3-6 0,1-3-14 16,7-6-37-16,2 0-14 0,-5-6-45 0,8-3-74 15,-11-3-137-15,-1-1-374 0,-9-2 679 16</inkml:trace>
  <inkml:trace contextRef="#ctx0" brushRef="#br0" timeOffset="88429.2505">9911 8225 3023 0,'-32'0'167'0,"7"-5"-24"0,25 5-37 0,-40-1-21 16,40 1-46-16,0 0 7 0,-37-5-2 15,37 5-20-15,0 0 19 0,0 0 15 16,-29-6 10-16,29 6 3 0,0 0-6 0,0 0 1 15,0 0-18-15,0 0-4 0,71-55-10 16,-36 39-34-16,0 2-37 0,12-1-50 16,-9-2-90-16,-3 5-263 0,-5 0-318 15,-1 6 387-15</inkml:trace>
  <inkml:trace contextRef="#ctx0" brushRef="#br0" timeOffset="89259.3364">8233 10969 3441 0,'0'0'31'0,"-25"-18"-9"16,25 18-29-16,0 0-30 0,-14-16-21 16,14 16-19-16,0 0-2 0,-13-18 5 0,13 18 42 15,0 0 32-15,-12-25 46 0,12 25 18 16,0 0 29-16,0 0-11 0,-10-28-10 0,10 28-5 16,0 0-35-16,0 0-20 0,0 0-5 15,0 0-5-15,0 0-6 0,0 0-1 16,0 0 1-16,0 0 8 0,0 0-8 0,0 0 0 15,0 0-6-15,0 0 10 0,0 0-7 16,76 28-3-16,-76-28 3 0,30 25 7 16,-14-7 0-16,1-2 0 0,-2 4 0 0,10 6 2 15,-3-2-2-15,0 7 7 0,-2 0-16 16,8 0-1-16,1 2-20 0,-6-1-16 0,7 1-14 16,-1-5-19-16,-1 3-21 15,-6-6-9-15,1-1-8 0,-3-2-22 0,-3-3-9 16,0-4-26-16,-17-15-99 0,20 24-291 15,-8-15 113-15</inkml:trace>
  <inkml:trace contextRef="#ctx0" brushRef="#br0" timeOffset="89415.8045">8619 11280 2465 0,'-8'-44'109'15,"8"44"-2"-15,0 0-64 0,0-35-60 0,0 35-90 16,15-28-87-16,-2 10-394 0,-1-2 112 16</inkml:trace>
  <inkml:trace contextRef="#ctx0" brushRef="#br0" timeOffset="89739.6019">8793 10941 2307 0,'10'-12'0'16,"-10"12"10"-16,17-18 22 0,-17 18-16 0,22-19-6 15,-22 19-4-15,18-15 0 0,-18 15-3 16,0 0-3-16,25-5 7 0,-25 5-7 0,0 0-3 15,0 0-1-15,35 27 20 0,-35-27-10 0,14 23 7 16,-6-7 2-16,0 5 16 0,-8-21 15 16,14 41-1-16,-2-20 2 0,-2 2 22 15,-2-4-4-15,-3 8-1 0,-5-27-10 0,13 39 10 16,-9-21 21-16,-4-18-2 0,8 38 14 16,-5-20 33-16,-3-18-2 0,0 33 10 15,0-33-10-15,-8 39-11 0,0-21 1 0,8-18-19 16,-17 36-14-16,2-20 4 0,0 0-12 15,-2-1-4-15,0 0-3 0,-1 0-15 16,-5-2-13-16,-1 4-1 0,1-6-5 0,-2 5-12 16,1-5-2-16,4 1-3 0,-3 1-7 15,1-4-15-15,22-9-22 0,-28 18-27 0,28-18-21 16,-32 15-12-16,32-15-23 0,-25 14-17 16,25-14-19-16,-24 12-21 0,16-9-24 15,8-3-89-15,0 0-481 0,0 0 376 0</inkml:trace>
  <inkml:trace contextRef="#ctx0" brushRef="#br0" timeOffset="90501.9246">9220 10699 3264 0,'0'0'-54'0,"0"0"-2"0,-62-3-13 15,62 3-27-15,0 0-11 0,0 0 2 0,0 0-2 16,0 0 11-16,-20 30 12 0,20-30 22 15,0 0 15-15,-14 24 18 0,14-24 17 0,0 0 24 16,-10 32 4-16,10-32 3 0,-3 24 3 16,3-24 19-16,0 0-4 0,0 42 5 0,0-42-21 15,0 32 6-15,0-32 5 0,7 27-6 16,-7-27 0-16,8 28-6 0,-8-28-14 16,15 24 2-16,-15-24 9 0,14 20-5 15,-14-20-7-15,16 15 6 0,-16-15-8 0,24 9 6 16,-24-9 4-16,28 3-15 0,-28-3 16 15,0 0 5-15,0 0 11 0,39-21 8 0,-39 21-1 16,18-23 7-16,-18 23-5 0,13-33 30 16,-9 11-12-16,-4 22 9 0,6-47 13 15,-2 24-17-15,-1-8 7 0,-3 31-14 16,0-52 17-16,0 24 39 0,0 3-17 0,0 25 15 16,-8-47-10-16,8 47-4 0,-5-39-4 15,1 19-16-15,4 20-13 0,-5-28-13 0,5 28-21 16,0 0-7-16,-8-36-21 0,8 36-6 15,0 0-9-15,-7-27-2 0,7 27-1 16,0 0 8-16,0 0-15 0,-5-31 10 0,5 31 3 16,0 0-4-16,0 0-1 0,0 0 8 15,0 0-4-15,0 0 13 0,0 0-14 0,0 0 3 16,0 0 9-16,0 0-3 0,0 0-2 16,0 0 2-16,0 0-2 0,0 0 3 15,0 0 1-15,0 0-4 0,0 0 31 0,0 0-38 16,35 65 6-16,-35-65 11 0,15 18-1 15,-15-18-4-15,17 19-1 0,-17-19 1 16,20 13-7-16,-20-13 5 0,20 12 8 0,-20-12 3 16,32 0-2-16,-32 0-5 0,42-5-9 15,-42 5-1-15,37-1-12 0,-37 1-10 0,42-6-8 16,-22 1-1-16,-20 5 7 0,36-5-4 16,-36 5 4-16,31-7-11 0,-31 7-8 0,30-4-20 15,-30 4-31-15,0 0-83 0,30-17-337 16,-25 8-144-16,-5 9 120 0</inkml:trace>
  <inkml:trace contextRef="#ctx0" brushRef="#br0" timeOffset="90860.7024">9715 10150 2785 0,'0'0'116'16,"0"0"-2"-16,0 0 1 0,0 0-5 0,0 0-26 15,0 0-4-15,0 0-10 0,0 0-7 0,-13-37-12 16,13 37 9-16,0 0 2 0,0 0 2 16,0 0-15-16,0 0 5 0,0 0-14 15,0 0 7-15,0 0-16 0,0 0 18 0,0 0-15 16,10 86-9-16,-7-64-9 0,-3-22 4 15,13 40 13-15,-1-16-5 0,-4-3-18 16,6 1 4-16,1-3 6 0,0 2-8 0,0 1 6 16,5-6-18-16,7 2 7 0,-5-3 3 15,6-5-13-15,-5 2-11 0,8-7-14 0,-3 2-12 16,0-7-8-16,1 0-14 0,-29 0-17 16,58-16-44-16,-31 8-43 0,-5-7-72 15,-2-4-528-15,-3-4 346 0</inkml:trace>
  <inkml:trace contextRef="#ctx0" brushRef="#br0" timeOffset="91541.4751">9998 9503 3363 0,'0'0'45'16,"0"0"-9"-16,0 0-23 0,0 0-33 0,-14-19-22 15,14 19 6-15,0 0-1 0,0 0 9 16,0 0 5-16,0 0-10 0,0 0 14 0,0 0 17 16,0 0-1-16,55 42 11 0,-55-42-1 15,19 24 2-15,-19-24 8 0,22 23-6 0,-22-23 13 16,16 31 6-16,-7-19-14 0,2 7 0 16,-4 3 6-16,3 3-6 0,2-1 9 15,-7 4-7-15,10-3-12 0,-10 2 14 0,7-2-18 16,-7 3 7-16,5 0-2 0,-5-5-5 15,3 1 17-15,-3-1-12 0,-5-23-7 16,12 34 11-16,-7-17-3 0,-5-17-8 0,12 27 0 16,-12-27 4-16,8 24 3 0,-8-24 6 15,8 19-5-15,-8-19 5 0,0 0-13 16,0 0-19-16,0 0-7 0,0 0-6 0,0 0 6 16,0 0-5-16,0 0 2 0,37-50 6 15,-37 50 8-15,7-46 1 0,-1 18 12 16,-6-1 11-16,7 2-2 0,3-3 2 0,4-5-14 15,-3 5 5-15,-1 3-9 0,2 2-16 16,1 0-9-16,-1 3 3 0,3 1-4 0,-5 3 9 16,-10 18 2-16,17-29-2 0,-5 14 4 15,-12 15 17-15,11-23-8 0,-11 23 13 16,0 0 20-16,20-17 4 0,-20 17 5 0,0 0-2 16,0 0-4-16,0 0-6 0,0 0 1 15,0 0-4-15,0 0 9 0,0 0-7 0,0 0-2 16,4 72 22-16,-4-72 5 0,0 0-4 15,-15 49 13-15,11-29 4 0,4-20-12 16,-11 37-7-16,11-37 18 0,-5 37 8 16,-4-13-16-16,9-24-23 0,-3 36 7 0,3-36-14 15,-2 31-1-15,2-31-7 0,0 27 8 16,0-27 4-16,0 0-13 0,9 35 9 16,-9-35 7-16,16 12-18 0,-16-12 2 0,29 3-3 15,-29-3-3-15,37-3-3 0,-37 3-14 16,48-12-9-16,-21 0 1 0,0 5-3 0,-2-2-20 15,0-2 1-15,2 3-29 0,-1-4-36 16,-1 2-60-16,-3-2-194 0,-3 3-333 0,1-2 644 16</inkml:trace>
  <inkml:trace contextRef="#ctx0" brushRef="#br0" timeOffset="92027.5518">10578 9335 2935 0,'0'0'31'16,"-12"-24"21"-16,12 24-2 0,-13-21-10 0,13 21 4 15,-15-18-10-15,15 18-25 0,0 0 1 16,-15-23-10-16,15 23 2 0,0 0 20 0,0 0 11 16,-13-21 25-16,13 21-13 0,0 0 3 15,0 0-9-15,-9-21-1 0,9 21 5 16,0 0 6-16,0 0-12 0,-12-25 1 0,12 25-18 16,0 0 17-16,0 0-1 0,0 0-8 15,-10-24-3-15,10 24-9 0,0 0-3 0,0 0-20 16,0 0 14-16,0 0-10 0,0 0 1 15,0 0-6-15,0 0 20 0,0 0-20 16,0 0-6-16,0 0 10 0,0 0 0 16,0 0 16-16,0 0-2 0,0 0-4 0,0 0 15 15,26 96-21-15,-18-72 8 0,5 6 5 16,1 4-9-16,4 2 4 0,-5 2-3 0,4 0-1 16,3 2-8-16,-1-3 4 0,2-2 2 15,-4 3 0-15,3 0-25 0,0-8-14 16,-3 0 0-16,-4-1-12 0,1-4-14 0,4-5-32 15,-3-1-60-15,-1-3-165 0,-6-4-390 16,-8-12 611-16</inkml:trace>
  <inkml:trace contextRef="#ctx0" brushRef="#br0" timeOffset="92535.0108">10878 9213 3020 0,'0'0'-10'0,"0"0"-21"15,0 0-16-15,0 0-27 0,0 0 4 16,0 0 0-16,0 0 5 0,0 0 3 0,0 0 24 16,0 0 17-16,-39 36 12 0,39-36 27 15,0 0 0-15,-3 34 0 0,3-34-12 16,0 0 14-16,3 39-2 0,-3-39-7 0,0 0-2 16,13 31 3-16,-13-31-18 0,22 24 6 15,-22-24-21-15,22 13-5 0,-22-13-12 0,30 14-7 16,-30-14 2-16,30 3 9 0,-30-3 16 15,0 0 12-15,37 0 15 0,-37 0 0 16,0 0 22-16,0 0 6 0,40-9 11 0,-40 9-7 16,15-15 32-16,-15 15-11 0,0 0 5 15,10-32-5-15,-10 32-6 0,4-25-6 0,-4 25-6 16,0 0 4-16,-4-36 2 0,4 36-4 16,0 0-9-16,-10-36 25 0,10 36-6 15,0 0-13-15,-15-32-4 0,15 32-26 16,-17-9-13-16,17 9-20 0,0 0-14 0,-33-3-19 15,33 3-25-15,0 0-33 0,-40 18-57 16,40-18-143-16,-30 13-318 0,16-6 117 0</inkml:trace>
  <inkml:trace contextRef="#ctx0" brushRef="#br0" timeOffset="93370.4945">11144 9075 2577 0,'0'0'-6'0,"0"0"-30"0,0 0-49 16,0 0-32-16,0 0 12 0,0 0-4 0,0 0 32 15,0 0 33-15,0 0 48 0,0 0 14 16,0 0 14-16,0 0-7 0,0 0-4 0,0 0 0 15,0 0-10-15,-57 45-4 0,57-45-7 16,0 0-14-16,0 0 7 0,0 0 0 0,20 46 0 16,-20-46-7-16,16 16 14 0,-16-16-4 15,17 13-6-15,-17-13-1 0,0 0 11 0,37 9 4 16,-37-9-4-16,28 0-4 0,-28 0 4 16,0 0 0-16,37-7 7 0,-37 7-7 15,27-15 18-15,-27 15 10 0,22-16 6 16,-22 16 24-16,13-24 41 0,-13 24 22 0,8-24 31 15,-8 24 28-15,0 0 13 0,-5-40 16 16,5 40 10-16,-8-32 9 0,8 32-1 0,-17-24-31 16,17 24-42-16,-16-24-11 0,16 24-27 15,-24-20-14-15,24 20-28 0,-17-14-14 16,17 14-15-16,0 0-9 0,-21-17-3 16,21 17-7-16,0 0-5 0,0 0 1 0,-40-2-7 15,40 2 0-15,0 0 3 0,0 0-7 16,0 0-5-16,0 0 5 0,-37 15-7 0,37-15-1 15,0 0 3-15,0 0 2 0,-4 30-8 16,4-30 3-16,0 0-8 0,15 44-1 0,-15-44-10 16,17 41-2-16,-3-21-10 0,2 5 2 15,-1-3 7-15,2 6-14 0,0 3-2 0,5 0 11 16,-1-3 1-16,6 0-15 0,-2 2 35 16,2 10-1-16,0-9-10 0,-2 0 1 15,2 3 3-15,3-1-3 0,-4-2-7 0,0 1-2 16,-1-4-4-16,-2 6-3 0,6-7 10 15,4 6-10-15,-10-6-4 0,2 0-18 16,-8-7 19-16,3 2-2 0,-3-4 4 0,-4 0 7 16,1 1 16-16,-1-3 7 0,-13-16 2 15,20 21 1-15,-20-21-8 0,14 22 5 16,-14-22-17-16,8 23-8 0,-8-23-1 0,0 29 6 16,0-29-12-16,0 0 15 0,-17 40-9 15,9-25 1-15,8-15 7 0,-30 32 14 16,15-17-5-16,-5 3-1 0,-2-2 2 0,-2-4 14 15,-1-1 10-15,2-1 5 0,23-10 15 16,-42 14-5-16,42-14-6 0,-33 1-4 0,33-1-8 16,-27-17-4-16,27 17 11 0,-17-47-10 15,12 17 7-15,2-11-5 0,3-8 3 16,3 0 21-16,6-13-18 0,-4-2-5 0,11-13-19 16,3 2-4-16,6 6-33 0,0 3-48 15,0 1-125-15,3 9-357 0,-8 4-184 0,1 2 394 16</inkml:trace>
  <inkml:trace contextRef="#ctx0" brushRef="#br0" timeOffset="99273.1608">14308 14770 2150 0,'0'0'250'0,"0"0"-76"0,0 0-55 0,0 0-11 16,0 0 2-16,-35-18-14 0,35 18-10 16,0 0 9-16,0 0 21 0,0 0-30 0,0 0 7 15,0 0-16-15,0 0 1 0,0 0 2 16,0 0-24-16,0 0-1 0,0 0 6 15,0 0-2-15,0 0-4 0,0 0-22 0,0 0-11 16,0 0 15-16,0 0-14 0,0 0 25 16,0 0-24-16,0 0-9 0,0 0 11 15,0 0-31-15,0 0 12 0,0 0-4 0,0 0-16 16,0 0-6-16,0 0-2 0,0 0-3 16,0 0 4-16,0 0 1 0,0 0 0 0,0 0-6 15,0 0 7-15,0 0 7 0,0 0-11 16,0 0 11-16,0 0-2 0,0 0-1 15,0 0-9-15,0 0 12 0,0 0 6 0,0 0-8 16,0 0 3-16,0 0 1 0,0 0-5 16,0 0 7-16,0 0-6 0,0 0 11 15,0 0-2-15,0 0-6 0,0 0 12 0,62 36-2 16,-62-36-4-16,20 9 8 0,-20-9-4 16,30 10-2-16,-30-10 8 0,27 10-10 15,-27-10 6-15,30 12 0 0,-30-12 0 0,32 12-10 16,-32-12 6-16,27 15 4 0,-12-9 0 0,-15-6-6 15,28 20 18-15,-28-20-16 0,22 17 4 16,-10-7-4-16,-12-10 9 0,22 21-5 16,-7-8 4-16,-15-13 4 0,23 24-9 0,-13-15-4 15,-10-9 1-15,28 26 9 0,-12-17 1 16,-16-9-12-16,25 24 4 0,-12-15 13 16,-13-9-18-16,30 18 22 0,-30-18-15 15,19 15 11-15,-4-5 5 0,-15-10 4 16,18 16-12-16,-18-16 24 0,27 13-21 0,-27-13 12 15,21 8 4-15,-21-8-4 0,26 12-3 16,-26-12-1-16,23 10-8 0,-23-10 16 0,28 9-17 16,-28-9 22-16,19 6-16 0,-19-6 9 15,0 0 3-15,25 10-7 0,-25-10-5 0,0 0 7 16,27 10-5-16,-27-10 2 0,0 0-6 16,25 12 6-16,-25-12-5 0,0 0-8 0,20 5-5 15,-20-5 20-15,0 0-11 0,23 10 0 16,-23-10-2-16,0 0 6 0,0 0 5 15,30 15-4-15,-30-15 0 0,0 0 7 0,27 6-21 16,-27-6 20-16,19 9-14 0,-19-9 7 16,0 0 2-16,31 9-12 0,-31-9 2 0,24 7 4 15,-24-7-12-15,0 0 7 0,30 8 1 16,-30-8 4-16,23 11-11 0,-23-11-2 16,22 4 3-16,-22-4 1 0,23 12-1 0,-23-12-1 15,26 8-1-15,-26-8 0 0,28 12-1 16,-28-12 6-16,33 13-3 0,-33-13 4 15,32 9-7-15,-32-9 7 0,30 12 0 16,-30-12-10-16,24 9 0 0,-24-9 3 0,28 12 3 16,-28-12 0-16,22 11-2 0,-22-11-2 15,28 11-2-15,-28-11 0 0,20 10 3 0,-20-10 0 16,26 12-1-16,-26-12 6 0,23 12-10 16,-23-12 5-16,25 17-5 0,-25-17 5 15,22 12-2-15,-22-12 18 0,30 12-13 0,-17-3 0 16,-13-9-6-16,25 12-4 0,-25-12 3 15,24 12 3-15,-24-12 2 0,20 10 2 0,-20-10 2 16,0 0 1-16,18 8-6 0,-18-8 4 16,0 0-5-16,22 13 5 0,-22-13-10 0,0 0 8 15,0 0 2-15,22 12-8 0,-22-12 4 16,0 0 0-16,0 0-5 0,22 14 11 16,-22-14-3-16,0 0-7 0,20 11 6 0,-20-11-4 15,0 0 3-15,18 19 0 0,-18-19-3 16,0 0 6-16,22 18 0 0,-22-18-1 0,16 19 3 15,-16-19-6-15,17 20 13 0,-17-20 3 16,19 23-9-16,-6-11 4 0,-13-12-9 16,22 27 4-16,-9-12 7 0,2 0-4 0,0 5-3 15,2-4-2-15,-4-1 1 0,-13-15 4 16,27 27-5-16,-14-11 0 0,-13-16 0 16,21 20-4-16,-21-20 5 0,21 17-5 0,-21-17 8 15,20 19-1-15,-20-19-1 0,12 11 3 16,-12-11-3-16,0 0-5 0,20 24 0 15,-20-24 6-15,14 13-6 0,-14-13 4 0,18 14-2 16,-18-14-1-16,17 13-4 0,-17-13 6 16,18 17-3-16,-18-17 3 0,17 15-11 0,-17-15 11 15,0 0-5-15,27 15 3 0,-27-15 2 16,0 0 3-16,16 14-10 0,-16-14 6 16,0 0-1-16,17 12-6 0,-17-12 6 15,0 0-2-15,0 0-2 0,18 12 4 0,-18-12-6 16,0 0 8-16,0 0-4 0,0 0 1 15,19 16 3-15,-19-16-7 0,0 0-3 0,0 0 7 16,18 11-1-16,-18-11 3 0,0 0-3 16,0 0 1-16,0 0 0 0,0 0 4 0,0 0 3 15,24 9-3-15,-24-9-5 0,0 0 0 16,0 0 0-16,0 0 0 0,21 10-5 0,-21-10 5 16,0 0-4-16,0 0-5 0,27 5-1 15,-27-5-4-15,0 0-24 0,22 7-7 16,-22-7-12-16,0 0-30 0,25 6-34 0,-15-4-61 15,-10-2-151-15,0 0-528 0,0 0-155 16</inkml:trace>
  <inkml:trace contextRef="#ctx0" brushRef="#br0" timeOffset="101304.1432">16321 15608 3848 0,'0'0'-110'16,"0"0"20"-16,0 0 15 0,0 0 7 16,-17-15 7-16,17 15 3 0,0 0 5 0,0 0 12 15,0 0 20-15,0 0 21 0,0 0-5 16,0 0 10-16,0 0 11 0,0 0-2 0,0 0 5 16,0 0-6-16,0 0 8 0,0 0-1 15,0 0-13-15,0 0 4 0,0 0 5 16,0 0 0-16,0 0-16 0,0 0 6 0,0 0 3 15,0 0-2-15,0 0 4 0,0 0-2 16,0 0 6-16,0 0-4 0,0 0-3 0,0 0 12 16,0 0-5-16,65 36 0 0,-65-36 12 15,24 16-10-15,-24-16 0 0,28 16-7 16,-16-4 3-16,5 0 6 0,-17-12-1 0,31 18-8 16,-16-2-6-16,2-5 4 0,-17-11-1 15,34 25-7-15,-23-11 6 0,-11-14-6 16,22 18 2-16,-10-6 10 0,-12-12-6 0,20 15 10 15,-20-15-6-15,23 19 0 0,-23-19 2 16,15 19-6-16,-15-19 1 0,12 18 1 16,-12-18-4-16,18 16 0 0,-18-16 0 0,14 17-2 15,-14-17-4-15,15 19 8 0,-15-19 0 16,13 16 0-16,-13-16-6 0,0 0 15 0,17 22-17 16,-17-22 4-16,0 0 6 0,15 18-4 15,-15-18-4-15,0 0-6 0,12 15 12 16,-12-15-2-16,0 0-4 0,17 23 0 0,-17-23 4 15,10 13-6-15,-10-13 4 0,0 0-10 16,15 20 12-16,-15-20 0 0,0 0 9 0,15 22-19 16,-15-22-1-16,0 0 3 0,15 15 6 15,-15-15 3-15,0 0 7 0,0 0-16 0,6 20 12 16,-6-20 3-16,0 0-7 0,0 0 2 16,0 0 11-16,14 24-12 0,-14-24 1 15,0 0-6-15,0 0 4 0,0 0 0 0,15 18 9 16,-15-18-4-16,0 0-3 0,0 0-10 15,15 21 4-15,-15-21 2 0,0 0-2 0,0 0 13 16,17 18-8-16,-17-18-7 0,0 0-9 16,13 12 15-16,-13-12 0 0,0 0-4 15,12 17 3-15,-12-17 3 0,0 0-6 0,18 15 0 16,-18-15-2-16,0 0 9 0,20 14-1 16,-20-14-10-16,0 0-1 0,10 19-4 0,-10-19 9 15,0 0 9-15,14 15-11 0,-14-15 7 16,0 0-8-16,0 0-3 0,0 0 15 15,18 19-7-15,-18-19-5 0,0 0-3 16,0 0 8-16,0 0-21 0,12 21 1 0,-12-21 3 16,0 0-4-16,0 0-2 0,0 0 6 15,0 0-4-15,11 15 5 0,-11-15 6 16,0 0-13-16,0 0 13 0,0 0-12 0,0 0 3 16,0 0 9-16,0 0 2 0,0 0 4 15,0 0-10-15,0 0 18 0,0 0-16 0,0 0-2 16,0 0 10-16,0 0 6 0,0 0-12 15,0 0-4-15,0 0 12 0,-20 41 0 16,20-41 8-16,0 0 4 0,0 0 6 0,0 0 0 16,0 0-4-16,0 0 9 0,0 0-5 15,0 0 3-15,0 0-5 0,-16 12 3 0,16-12-10 16,0 0 3-16,0 0 3 0,0 0-6 16,0 0-1-16,0 0 7 0,0 0-7 0,0 0 1 15,0 0-5-15,0 0-4 0,0 0 5 16,0 0 8-16,0 0-9 0,0 0 7 15,-29 6-4-15,29-6 6 0,0 0 3 0,0 0-5 16,0 0 22-16,0 0-12 0,0 0 7 16,0 0 4-16,-42-6-6 0,42 6 0 15,0 0-9-15,0 0 15 0,0 0 3 0,0 0-5 16,0 0 1-16,0 0-13 0,-40-6-10 16,40 6 10-16,0 0-8 0,0 0 7 0,-25-12 9 15,25 12 2-15,0 0 6 0,0 0 2 16,-23-9-1-16,23 9 2 0,0 0-3 0,0 0 6 15,-42-9 3-15,42 9-2 0,0 0 3 16,-25-6-3-16,25 6-4 0,0 0-6 0,0 0-4 16,-37-11-3-16,37 11-3 0,0 0-2 15,-33-5-8-15,33 5 0 0,0 0 0 16,-36-7-1-16,36 7-2 0,-25-3 0 16,25 3 4-16,0 0 6 0,-48-1 0 0,48 1 6 15,-30-9 9-15,30 9-1 0,0 0 2 16,-44-2-2-16,44 2-2 0,-22-1-3 15,22 1 1-15,0 0-5 0,-30-8-4 0,30 8 2 16,0 0-5-16,-33-4 0 0,33 4 0 16,0 0-5-16,-30-2-2 0,30 2 5 0,0 0 3 15,-32-6 5-15,32 6 1 0,0 0 4 16,0 0 2-16,-38-4-4 0,38 4-3 0,0 0 1 16,-32-3-2-16,32 3 1 15,0 0 0-15,-34 0-4 0,34 0-1 0,0 0-3 16,0 0 0-16,0 0-3 0,-33-2 2 0,33 2-1 15,0 0-5-15,0 0 0 0,0 0 1 16,0 0-2-16,0 0-4 0,0 0 2 16,-40 0 2-16,40 0-3 0,0 0 1 0,0 0-6 15,0 0-4-15,0 0-9 0,0 0-9 16,0 0-11-16,0 0-9 0,0 0 1 0,0 0-5 16,0 0-1-16,-32-3-3 0,32 3 6 15,0 0-1-15,0 0 7 0,0 0 3 16,0 0-1-16,0 0-7 0,0 0 6 0,0 0-24 15,0 0-13-15,0 0-7 0,0 0-25 16,0 0-11-16,0 0-28 0,-3 15-22 0,3-15-62 16,0 0-152-16,0 0-445 0,0 0 34 15</inkml:trace>
  <inkml:trace contextRef="#ctx0" brushRef="#br0" timeOffset="102045.6962">16378 16225 3626 0,'0'0'-89'15,"0"0"15"-15,-37-8 21 0,37 8-10 16,0 0-1-16,0 0-2 0,0 0-2 0,0 0 4 16,0 0 7-16,0 0 11 0,0 0 20 15,0 0 10-15,0 0 21 0,0 0-2 16,0 0 5-16,0 0-109 0,-20-13 50 0,20 13 12 15,0 0 34-15,0 0 19 0,0 0 5 16,0 0 11-16,0 0 11 0,-17-17-15 16,17 17 6-16,0 0-3 0,0 0-11 15,0 0 0-15,0 0 7 0,0 0-7 0,0 0 12 16,0 0 3-16,-20-12 6 0,20 12 0 16,0 0-5-16,0 0-6 0,0 0 3 0,0 0-10 15,0 0 2-15,0 0 12 0,0 0-10 16,0 0-5-16,0 0-13 0,0 0-1 15,0 0-15-15,0 0-11 0,0 0 20 0,0 0-7 16,12-45-2-16,-12 45-9 0,0 0 9 0,21-29-5 16,-21 29 7-16,19-25-14 0,-11 10 0 15,-8 15-2-15,27-29 6 0,-14 14-4 16,4-3-3-16,-3 0-8 0,2 0 3 0,-2-2-8 16,4-1-1-16,0 0-2 0,-6 3 22 15,5-4-13-15,1 5 0 0,-6-1 7 0,6 0 3 16,-6 0 7-16,-12 18 9 0,25-28-6 15,-16 16 25-15,-9 12-14 0,20-22-11 16,-20 22-22-16,11-18-61 0,-11 18-136 0,15-15-375 16,-15 15 116-16</inkml:trace>
  <inkml:trace contextRef="#ctx0" brushRef="#br0" timeOffset="103651.2975">16645 15873 2359 0,'0'0'-16'15,"0"0"6"-15,0 0-12 0,0 0-18 0,0 0-16 16,0 0-9-16,0 0 3 0,0 0-2 16,-10-15 42-16,10 15 40 0,0 0 25 15,0 0 31-15,0 0 11 0,0 0 0 0,0 0 8 16,0 0-16-16,0 0 11 0,0 0-27 16,0 0 0-16,0 0-16 0,0 0-3 0,0 0-23 15,0 0 6-15,0 0-9 0,0 0-3 16,0 0 6-16,0 0-16 0,0 0-6 15,0 0-5-15,0 0-3 0,0 0 1 0,10 58 1 16,-3-43-7-16,-7-15 3 0,8 29 10 16,-3-14 0-16,-5-15 9 0,0 0 7 0,12 36 3 15,-9-22 6-15,6-2-3 0,-9-12-3 16,3 24 0-16,2-11 0 0,-5-13-6 0,4 21-10 16,-4-21 5-16,5 19 1 0,-5-19 4 15,0 0-7-15,0 0 28 0,3 29 7 16,-3-29-8-16,0 0 3 0,0 0 4 15,0 0-3-15,-29 20 22 0,29-20 0 0,0 0 9 16,-35 3 25-16,35-3 0 0,0 0-9 0,-33-6 0 16,33 6-14-16,0 0 0 0,-49-9 9 15,49 9-29-15,-26-8-2 0,26 8-3 16,0 0-17-16,-36-5 4 0,36 5-16 0,0 0-15 16,0 0-12-16,-30-7-2 0,30 7-21 15,0 0 4-15,0 0-2 0,0 0 3 16,0 0-10-16,-35 10 1 0,35-10-5 0,0 0 0 15,0 0-3-15,0 0 0 0,-15 16 10 16,15-16-10-16,0 0 0 0,0 0 3 16,0 0 2-16,0 0 8 0,0 0 0 15,0 0 1-15,0 0-11 0,0 0 15 0,0 0-19 16,0 0-6-16,47 18 4 0,-47-18-6 16,0 0 9-16,0 0 10 0,33-12 8 0,-33 12 20 15,0 0 11-15,0 0 16 0,0 0 10 16,0 0-2-16,0 0 7 0,39-12 2 0,-39 12 12 15,0 0-10-15,0 0 5 0,0 0 6 16,0 0 9-16,0 0 10 0,0 0-10 16,0 0 13-16,0 0-5 0,0 0-4 0,0 0-19 15,0 0 6-15,0 0-5 0,0 0-10 16,0 0 3-16,0 0-12 0,0 0 4 0,0 0-1 16,-65 33 2-16,65-33-17 0,0 0-4 15,0 0-20-15,-25 9 10 0,25-9-7 16,0 0-17-16,0 0 7 0,0 0-7 0,0 0 0 15,0 0 12-15,-27 6-11 0,27-6-6 16,0 0 6-16,0 0-15 0,0 0 0 16,0 0 1-16,0 0-1 0,0 0 7 0,0 0 1 15,0 0 5-15,0 0-1 0,52-51 0 16,-52 51 9-16,0 0 0 0,13-18-5 16,-13 18 9-16,0 0 0 0,0 0 3 0,0 0-8 15,22-16 8-15,-22 16-16 0,0 0-12 0,13-10-14 16,-13 10-5-16,0 0-24 0,24-6-35 15,-24 6-43-15,11-7-80 0,-11 7-334 16,0 0 114-16</inkml:trace>
  <inkml:trace contextRef="#ctx0" brushRef="#br0" timeOffset="105071.6425">16600 16083 2174 0,'0'0'41'0,"0"0"45"16,0 0 25-16,0 0-9 0,0 0-19 0,0 0 7 16,0 0-12-16,0 0 7 0,0 0-13 15,0 0 3-15,0 0-7 0,0 0 12 16,0 0-30-16,0 0-2 0,0 0-18 0,0 0 5 15,0 0-12-15,-15-58-16 0,15 58 7 16,0 0-5-16,0 0-7 0,-5-35 3 16,5 35-1-16,0 0-8 0,0 0 8 0,8-30-2 15,-8 30-4-15,0 0-2 0,9-18 8 16,-9 18-11-16,0 0 5 0,0 0 2 0,22-24 7 16,-22 24-7-16,0 0 2 0,16-11-6 15,-16 11-10-15,0 0 16 0,0 0-2 0,0 0 0 16,22-12-4-16,-22 12 8 0,0 0 5 15,0 0-11-15,0 0 2 0,0 0-2 0,0 0 4 16,0 0-13-16,23-9-3 0,-23 9-18 16,0 0-15-16,0 0-17 0,0 0-26 15,17 0-23-15,-17 0-29 0,0 0-1 0,0 0 7 16,0 0 21-16,0 0 53 0,0 0 71 16,0 0 41-16,0 0 32 0,0 0 4 0,0 0 11 15,0 0 5-15,0 0 5 0,0 0 6 16,0 0-13-16,0 0-2 0,0 0-9 15,0 0-10-15,0 0-8 0,0 0 10 0,-57-25-9 16,57 25-17-16,0 0-4 0,0 0-3 16,0 0-7-16,-55 22-16 0,55-22 6 0,-23 15-9 15,23-15-12-15,-25 18-6 0,25-18-18 16,-22 18 7-16,22-18-5 0,-19 20-3 16,19-20-6-16,-13 15-10 0,13-15-6 15,-15 18-3-15,15-18 0 0,0 0-5 0,-15 22-14 16,15-22-4-16,-13 16 0 0,13-16 1 15,0 0-8-15,0 0 10 0,-14 19 11 0,14-19 6 16,0 0 9-16,0 0 7 0,0 0 12 16,0 0 20-16,-8 20-15 0,8-20-12 15,0 0 12-15,0 0 2 0,0 0 6 0,0 0 9 16,0 0 16-16,0 0-6 0,0 0 0 16,0 0 10-16,0 0-15 0,0 0 0 0,0 0 8 15,0 0-11-15,0 0 3 0,0 0-5 16,0 0 7-16,0 0 1 0,0 0-11 15,0 0-4-15,0 0 7 0,0 0 7 16,0 0 12-16,0 0 15 0,0 0-2 0,0 0 3 16,0 0-4-16,0 0 20 0,0 0-2 15,0 0 10-15,0 0 4 0,0 0-4 0,0 0-21 16,-35-44-7-16,35 44 10 0,0 0-16 16,0 0 1-16,0 0-14 0,0 0-14 0,0 0 1 15,0 0-17-15,0 0 0 0,0 0-11 16,0 0-3-16,0 0 10 0,0 0 4 0,0 0-14 15,0 0 10-15,0 0 9 0,0 0-5 16,0 0-1-16,0 0-3 0,0 0 5 16,0 0-6-16,0 0 2 0,0 0-9 0,0 0-1 15,0 0 2-15,0 0 2 0,0 0-23 16,0 0-5-16,0 0-5 0,43 51-16 0,-29-51-8 16,-14 0-2-16,28 3 5 0,-28-3 7 15,25 0 7-15,-25 0 0 0,22-3 23 16,-22 3-14-16,0 0 12 0,32 3-3 0,-32-3 31 15,0 0 1-15,0 0 12 0,0 0 12 16,31 12-17-16,-31-12 8 0,0 0 11 16,17 12-8-16,-17-12 0 0,0 0 7 0,17 21 1 15,-17-21-8-15,0 0-3 0,7 19 3 16,-7-19 7-16,0 0-10 0,8 22-2 16,-8-22-3-16,5 9 5 0,-5-9-3 0,0 0-4 15,0 0 7-15,0 0 0 0,0 0 0 16,0 0-5-16,0 0 0 0,13 24 5 0,-13-24-5 15,0 0 10-15,5 12-2 0,-5-12-8 16,0 0 5-16,10 15 5 0,-10-15-10 16,9 12 2-16,-9-12-2 0,0 0-2 0,20 13-1 15,-20-13-4-15,0 0 14 0,17 10-9 16,-17-10-3-16,0 0 7 0,21 0 6 0,-21 0-3 16,0 0 10-16,0 0 0 0,0 0 2 15,0 0-14-15,44-11 31 0,-44 11 4 16,0 0 34-16,0 0-17 0,0 0 5 0,22-12 0 15,-22 12 8-15,0 0-19 0,0 0 4 16,0 0-26-16,0 0 12 0,0 0-10 0,0 0-7 16,0 0 2-16,0 0 2 0,0 0-9 15,0 0 7-15,0 0-16 0,0 0 11 0,0 0-1 16,0 0-1-16,0 0-2 0,0 0 2 16,0 0 2-16,26-7-2 0,-26 7-2 15,0 0 5-15,0 0-9 0,0 0 8 0,0 0 1 16,0 0 0-16,0 0-8 0,0 0 6 15,0 0-12-15,0 0 3 0,0 0-22 16,0 0-1-16,0 0-2 0,0 0-6 0,0 0 4 16,0 0 1-16,0 0-7 0,0 0 15 15,0 0-10-15,0 0 8 0,4-28 11 16,-4 28-4-16,0 0 6 0,0 0 0 0,0 0 20 16,0 0 13-16,0 0 8 0,0 0 18 15,0 0-10-15,0 0 17 0,0 0 13 0,0 0 4 16,0 0-11-16,0 0-6 15,0 0-15-15,0 0 1 0,0 0-10 0,0 0 0 16,0 0-14-16,0 0-19 0,0 0-21 0,0 0-23 16,0 0-27-16,0 0-28 0,8-19-32 15,-8 19-59-15,0 0-191 0,0 0-453 0,0 0 54 16</inkml:trace>
  <inkml:trace contextRef="#ctx0" brushRef="#br0" timeOffset="108746.0242">19844 15547 3500 0,'0'0'-171'16,"0"0"11"-16,0 0 16 0,0 0 9 0,0 0 2 15,0 0 14-15,0 0 4 0,0 0 23 16,0 0 29-16,0 0 22 0,0 0 34 0,0 0 14 15,0 0 6-15,0 0 6 0,0 0-3 16,0 0-4-16,0 0 13 0,0 0 10 0,0 0 2 16,0 0-4-16,0 0 18 0,0 0-13 15,0 0-15-15,0 0 1 0,0 0 7 16,0 0-5-16,0 0-1 0,0 0 0 0,0 0-8 16,0 0 5-16,0 0-1 0,0 0-2 15,0 0 8-15,0 0 5 0,-84 22-8 16,84-22 10-16,0 0-8 0,-18 12 4 0,18-12 6 15,0 0-16-15,-27 15-3 0,27-15 3 16,0 0-5-16,-20 15 0 0,20-15-13 16,-19 12 1-16,19-12 11 0,-20 15-16 0,20-15 21 15,0 0-14-15,-21 20 14 0,21-20-9 16,0 0 2-16,-19 15-7 0,19-15-5 0,0 0 4 16,-15 15 1-16,15-15-3 0,0 0 10 15,-13 22-5-15,13-22-11 0,0 0 13 16,-9 18-4-16,9-18-1 0,0 0-6 0,0 0 4 15,-11 24 5-15,11-24-9 0,0 0 4 16,0 0 3-16,-4 25-3 0,4-25-2 0,0 0 3 16,0 0 4-16,0 0-12 0,0 31-4 15,0-31 13-15,0 0 10 0,0 0-18 0,0 0 8 16,9 33 1-16,-9-33-7 0,0 0 2 16,0 0-5-16,11 23 3 0,-11-23 13 15,0 0-18-15,17 12 7 0,-17-12-2 16,0 0 0-16,29 10 2 0,-29-10 0 0,0 0 0 15,35 2 0-15,-35-2-5 0,33 0 3 16,-33 0 2-16,30 0 7 0,-30 0-5 16,0 0 3-16,42-2-8 0,-42 2 6 0,32-3-6 15,-32 3 3-15,30-7 7 0,-30 7-9 16,32-3 2-16,-32 3 5 0,28-5-8 0,-28 5 8 16,32-4-7-16,-32 4 2 0,0 0-5 15,34-6 5-15,-34 6-5 0,0 0 8 16,0 0-6-16,31-6 3 0,-31 6 0 0,0 0 7 15,0 0-14-15,24-3 5 0,-24 3 4 16,0 0-6-16,0 0-1 0,0 0 5 0,0 0 7 16,38 5-12-16,-38-5 8 0,0 0 1 15,0 0-6-15,0 0 0 0,27 4-12 16,-27-4 11-16,0 0-4 0,0 0-9 16,33 3 6-16,-33-3 3 0,0 0-9 0,0 0 6 15,25 3-2-15,-25-3-5 0,0 0 5 16,0 0-9-16,0 0 1 0,37 6 13 0,-37-6-8 15,0 0 2-15,0 0 1 0,0 0 2 16,19 6 7-16,-19-6-14 0,0 0 19 0,0 0-2 16,0 0-2-16,0 0 17 0,0 0-5 15,0 0 0-15,23 15 15 0,-23-15-8 16,0 0 3-16,0 0-8 0,0 0 12 0,0 0 0 16,0 0 2-16,0 0 19 0,0 0-6 15,0 0-2-15,0 0-8 0,0 0-6 16,0 0 6-16,0 0-1 0,0 0 1 0,-28 47-8 15,28-47 9-15,0 0-6 0,0 0-14 16,-20 17 24-16,20-17-9 0,0 0-6 0,-27 17-5 16,27-17 4-16,-15 12-6 0,15-12-1 15,-29 18 1-15,11-9 8 0,18-9-6 16,-27 17 16-16,27-17 1 0,-33 16 23 0,19-8 1 16,14-8-14-16,-26 15 13 0,26-15-18 15,-26 12 0-15,26-12-4 0,-20 10-6 16,20-10-5-16,0 0 7 0,-23 12-6 0,23-12-3 15,0 0-19-15,0 0 3 0,-30 13 1 16,30-13 6-16,-15 12-12 0,15-12 0 16,0 0-6-16,-29 17 13 0,29-17-12 0,-18 14 0 15,18-14-1-15,-22 9-6 0,22-9 1 16,0 0-12-16,-20 15-10 0,20-15-10 0,0 0-9 16,-12 16-14-16,12-16-3 0,-3 11-24 15,3-11-41-15,0 0-102 0,0 0-520 16,0 0 387-16</inkml:trace>
  <inkml:trace contextRef="#ctx0" brushRef="#br0" timeOffset="109459.5581">20434 15739 3142 0,'0'0'-64'0,"0"0"26"15,0 0 18-15,-13-26 5 0,13 26 15 0,0 0 15 16,0 0-5-16,-8-21 8 0,8 21-6 16,0 0 6-16,0 0 7 0,0 0-3 0,0 0-7 15,0 0-6-15,-11-22 4 0,11 22-9 16,0 0 6-16,0 0 9 0,0 0 0 16,0 0-7-16,0 0-2 0,0 0-1 15,0 0-9-15,0 0 5 0,0 0 7 0,0 0-8 16,56 60 8-16,-46-43-17 0,3 2 5 15,-3-1 7-15,5 0-11 0,-6 4 6 0,6 3 10 16,-2-1-22-16,0 1 17 0,2-1-4 16,-6 4-6-16,1-3 6 0,7 2 6 0,-11-1-2 15,3-2 11-15,1 3 1 0,-2-2 6 16,-3 1 6-16,2-3 3 0,-2 5-4 0,1-4-3 16,1 2 1-16,-2-2 0 0,3 0-5 15,-1 3 6-15,-3-4-12 0,4 2 6 16,-3-1 12-16,2-2-21 0,-7-22-1 0,8 40-1 15,2-21-8-15,-5-1 12 0,-5-18 10 16,7 30-14-16,-7-30 2 0,11 27-14 16,-11-27-12-16,12 23-6 0,-12-23-4 0,0 0-21 15,10 18-25-15,-10-18-42 0,0 0-72 16,0 0-191-16,0 0-312 0,39-27 121 16</inkml:trace>
  <inkml:trace contextRef="#ctx0" brushRef="#br0" timeOffset="110290.3277">20847 15363 2653 0,'0'0'-130'0,"10"21"1"16,-10-21 13-16,9 21 12 0,-9-21 4 16,5 27 24-16,-5-27 18 0,3 29 17 0,-3-29 22 15,9 27 7-15,-9-27 12 0,0 31-7 16,0-31 10-16,3 36 5 0,-3-36 3 16,3 35-3-16,-3-35-4 0,0 39 0 0,0-39-1 15,-3 37-3-15,3-37 0 0,-3 41 15 16,-1-20 8-16,4-21-1 0,-8 34 7 0,-1-15 7 15,-1 2 11-15,10-21 9 0,-20 39-5 16,7-19 16-16,-4-1 2 0,1-1 1 16,0-1-4-16,1-1 7 0,-5 3 10 15,2-4-11-15,3-2 7 0,15-13 0 16,-30 27-12-16,13-15-4 0,17-12-17 0,-27 20 2 16,27-20 11-16,-20 19-15 0,20-19 12 15,-25 15-16-15,25-15-8 0,-17 8-11 0,17-8-16 16,0 0 4-16,-23 10-18 0,23-10-10 15,0 0-9-15,-17 9-26 0,17-9-30 0,0 0-62 16,0 0-75-16,0 0-431 0,-16 3 119 16</inkml:trace>
  <inkml:trace contextRef="#ctx0" brushRef="#br0" timeOffset="111197.1136">20770 15868 2529 0,'0'0'-76'0,"16"-16"20"16,-16 16 24-16,16-15 10 0,-16 15-1 0,22-16 20 16,-22 16 0-16,18-22 3 0,-18 22 13 15,26-24 3-15,-11 15 0 0,-15 9 0 16,21-23-4-16,-6 10 1 0,-15 13-1 0,25-20 10 15,-25 20-6-15,19-18-1 0,-19 18 10 16,15-19 8-16,-15 19-9 0,10-21 12 0,-10 21 7 16,13-19-14-16,-13 19 3 0,9-22 2 15,-9 22 5-15,0 0 0 0,10-30-1 16,-10 30-6-16,6-22 5 0,-6 22-3 0,0 0-3 16,4-28-2-16,-4 28-1 0,0 0 2 15,0 0-10-15,0 0-3 0,-4-37 1 16,4 37 11-16,0 0-2 0,0 0-3 0,-21-21 5 15,21 21-1-15,0 0-7 0,-17-15-5 16,17 15 5-16,0 0 4 0,0 0-20 16,-22-17 4-16,22 17-4 0,0 0 2 0,0 0 2 15,0 0-12-15,0 0 12 0,-20-18 3 16,20 18-3-16,0 0-5 0,0 0 10 16,-18-15-3-16,18 15 9 0,0 0-5 0,0 0 7 15,-29-9 2-15,29 9-9 0,0 0-2 16,0 0 4-16,-42 0-9 0,42 0 11 0,0 0 7 15,0 0-12-15,-38 6 11 0,38-6-10 16,0 0-3-16,-33 3 8 0,33-3-7 0,0 0-3 16,-32 9 2-16,32-9 8 0,0 0 2 15,-37 6-12-15,37-6 21 0,-27 9-6 16,27-9-3-16,-27 9 16 0,27-9 0 0,-26 9-14 16,26-9 8-16,-29 13-21 0,29-13 5 15,-33 19-8-15,16-7 3 0,0 1 5 0,-1-1-9 16,18-12 6-16,-37 28 1 0,24-11-7 15,-7 3 0-15,8 1-10 0,-8 0-15 0,10 2 5 16,-5 1-12-16,3 3 5 0,-3 1-17 16,10-1-21-16,-3 2-20 0,6-2-54 15,-1-5-80-15,3-1-288 0,3-2-193 0,-1-1 690 16</inkml:trace>
  <inkml:trace contextRef="#ctx0" brushRef="#br0" timeOffset="111999.5011">21301 15581 2880 0,'0'0'-6'0,"0"0"9"15,0 0-22-15,0 0-19 0,0 0-22 16,0 0-22-16,0 0-10 0,-25 0-7 16,25 0 6-16,0 0 6 0,0 0 12 0,0 0 7 15,0 0 13-15,0 0 9 0,0 0 3 16,0 0 7-16,0 0 18 0,0 0-12 15,38 37 4-15,-38-37 15 0,15 19-1 0,0-7 12 16,-5-3 0-16,2 3 27 0,-2 0 6 16,2 4 0-16,-1-4 11 0,5 0 2 0,-11 0 7 15,-5-12 32-15,18 26 8 0,-18-26 0 16,22 17 0-16,-22-17 0 0,15 19-15 0,-15-19 7 16,13 12 0-16,-13-12-2 0,0 0 26 15,10 18-24-15,-10-18-9 0,0 0 5 0,0 0-19 16,0 0 0-16,0 0-4 0,0 0-8 15,0 0-18-15,0 0-2 0,0 0 0 16,0 0-15-16,0 0 10 0,0 0 2 0,0 0-19 16,0 0-6-16,0 0 0 0,0 0-10 15,-78-36 14-15,64 18-10 0,14 18 6 0,-18-32-13 16,6 11-5-16,4-3 1 0,8 24-10 16,-10-43 13-16,6 24-3 0,4 19 4 15,-5-40-2-15,5 40 9 0,-5-38-2 0,5 38 1 16,-3-33 3-16,3 33 7 0,-3-30-3 15,3 30 17-15,0-29-6 0,0 29-1 16,0 0 1-16,3-43-11 0,-3 43 7 0,8-24 3 16,-8 24-6-16,0 0-4 0,5-32 1 15,-5 32 7-15,14-16-4 0,-14 16-2 16,20-20-6-16,-20 20-2 0,21-16-4 0,-21 16-13 16,24-15-4-16,-9 9-13 0,-3 0-27 15,-12 6-28-15,31-12-52 0,-17 4-134 0,-14 8-407 16,32-11 119-16</inkml:trace>
  <inkml:trace contextRef="#ctx0" brushRef="#br0" timeOffset="112292.5795">21808 15247 2847 0,'0'0'43'0,"0"0"20"15,0 0-4-15,0 0-13 0,1 35 1 16,-1-35 14-16,0 0-3 0,7 40 1 0,-7-40 5 16,12 30 4-16,-6-11-6 0,1 3-11 15,1-1 15-15,4-3-10 0,0 8 8 16,3-2 6-16,2-2-10 0,-2 5 7 0,3-3-14 16,-5-5-7-16,6 0-8 0,-4-1-9 15,3 0-3-15,-1 2-3 0,0-4 0 0,-2-3-5 16,2 1 1-16,-17-14-7 0,20 18-14 15,-20-18-13-15,25 17-27 0,-25-17-22 16,20 0-77-16,-20 0-169 0,0 0-477 0,0 0 254 16</inkml:trace>
  <inkml:trace contextRef="#ctx0" brushRef="#br0" timeOffset="112526.4439">21744 15140 3516 0,'0'0'12'0,"-23"-27"37"16,11 17 27-16,12 10-27 0,-23-21 7 16,23 21-19-16,-22-16 16 0,22 16 1 0,-15-19 0 15,15 19 7-15,0 0 2 0,-17-18 10 16,17 18-6-16,0 0-3 0,0 0-4 0,-17-18-5 16,17 18-15-16,0 0 1 0,0 0-14 15,0 0-3-15,-16-16-38 0,16 16-25 16,0 0-14-16,0 0-31 0,0 0-25 0,0 0-61 15,0 0-150-15,0 0-482 0,0 0 166 16</inkml:trace>
  <inkml:trace contextRef="#ctx0" brushRef="#br0" timeOffset="113177.0377">22256 15173 3524 0,'0'0'-28'0,"20"14"2"0,-20-14 6 0,0 0-6 15,15 15 6-15,-15-15 2 0,12 15-3 16,-12-15 1-16,18 18 11 0,-18-18-5 16,15 19 0-16,-15-19 3 0,20 21 4 0,-20-21-7 15,17 19-5-15,-17-19 10 0,18 18 9 16,-18-18-3-16,10 19 1 0,-10-19 7 16,16 17-5-16,-16-17 2 0,0 0 10 0,16 15-5 15,-16-15 18-15,0 0 8 0,0 0 17 16,17 13 6-16,-17-13-10 0,0 0-1 0,0 0 0 15,0 0-1-15,0 0 2 0,0 0-1 16,0 0-9-16,0 0 0 0,0 0 1 16,0 0-14-16,0-70 1 0,0 70 8 15,7-31-36-15,-7 31-15 0,3-37 2 0,-3 37-8 16,10-36 5-16,-5 17 8 0,-5 19-11 16,7-37 11-16,-7 37-8 0,8-28 8 0,-8 28 2 15,14-27-4-15,-14 27-1 0,3-21-1 16,-3 21 2-16,17-23 12 0,-17 23 6 15,15-18-10-15,-15 18 1 0,0 0 3 0,18-21-4 16,-18 21 4-16,17-13 4 0,-17 13-6 16,0 0-4-16,22-11-1 0,-22 11 5 0,0 0 4 15,0 0-8-15,33-4 8 0,-33 4 4 16,0 0 4-16,0 0 11 0,40 19 4 16,-40-19 9-16,19 24 5 0,-14-8 13 15,-5-16-9-15,18 35-1 0,-8-12 0 0,2 1-11 16,-2-2-1-16,-2 6-10 0,-1-3 6 15,3 2-13-15,-2-3-3 0,1 2-27 0,1-2-14 16,-2-2-36-16,5-2-47 0,-13-20-82 16,14 32-195-16,-6-17-329 0,-5-2 555 15</inkml:trace>
  <inkml:trace contextRef="#ctx0" brushRef="#br0" timeOffset="113577.7896">22751 14494 2961 0,'0'0'-55'0,"0"0"39"0,0 0-2 0,-3-29 12 16,3 29-10-16,0 0 5 0,0 0 0 15,0 0-8-15,0 0 9 0,6-24-1 0,-6 24 19 16,0 0 3-16,0 0 32 0,0 0 21 16,0 0 17-16,0 0 24 0,46 50 2 15,-40-31 19-15,4 8-38 0,-6 0 4 16,9 3-4-16,-5-3-2 0,2 11-1 0,4-2 6 16,1-1 2-16,-5 2 22 0,0 3-4 15,3-3-17-15,-1 1 5 0,0 1-25 0,3-5-12 16,-2 4-5-16,-1-5-4 0,-2 0-9 15,5-1-4-15,-2-2-2 0,6 0-6 16,-6 0-18-16,-1-6-17 0,6 3-21 0,-3-5-13 16,2-1-48-16,-2-2-10 0,-2-4-28 15,-13-15-30-15,19 28-50 0,-19-28-131 16,13 15-468-16,-13-15 176 0</inkml:trace>
  <inkml:trace contextRef="#ctx0" brushRef="#br0" timeOffset="113801.6488">22734 15044 3628 0,'0'0'20'0,"-15"-21"1"16,15 21-1-16,0 0-7 0,0 0 11 0,0 0-4 16,2-30-10-16,-2 30 14 0,0 0 25 15,22-26-1-15,-22 26 24 0,30-30 0 0,-13 11-18 16,6-1-1-16,-1-4-7 0,4 1-17 15,3-2-2-15,-2 4-32 0,1-4-26 16,1 3-19-16,-4 4-42 0,1 0-60 0,-9 2-188 16,0 1-435-16,-4 6 294 0</inkml:trace>
  <inkml:trace contextRef="#ctx0" brushRef="#br0" timeOffset="114530.2314">21338 16995 3437 0,'-4'-32'-36'15,"4"32"9"-15,-8-21 9 0,8 21 5 0,0 0 6 16,-3-34 7-16,3 34 45 0,0 0 9 15,-9-23 31-15,9 23 12 0,0 0 16 0,0 0-14 16,-7-32-8-16,7 32-16 0,0 0 12 16,0 0-36-16,0 0 7 0,0 0-7 15,0 0 8-15,0 0-14 0,0 0 10 0,22-19-11 16,-22 19 18-16,0 0-13 0,0 0-4 16,44 47 4-16,-26-30 0 0,-3 5-12 15,2 0 5-15,-4-1-10 0,4 0-3 0,1 7 0 16,-1 1 0-16,3-2 7 0,0 1-5 15,-3 3 2-15,-4-1 5 0,7 5-7 16,-3-8-1-16,2 3-3 0,-8-2-5 0,8 4-7 16,-8-8 6-16,-2 5-4 0,7-2 0 15,-5-3-3-15,2-2-6 0,-3 3 0 0,2-8-2 16,-12-17 3-16,13 32-4 0,-5-17-7 16,-8-15 6-16,14 26-11 0,-14-26-2 0,8 21-12 15,-8-21-17-15,0 0-25 0,0 0-14 16,0 0-30-16,0 0-17 0,0 0-23 15,0 0-25-15,0 0-49 0,0 0-102 0,0 0-508 16,-55-59 8-16</inkml:trace>
  <inkml:trace contextRef="#ctx0" brushRef="#br0" timeOffset="114936.5775">21426 17096 3738 0,'-8'-20'-53'0,"-4"0"16"16,12 20 17-16,-18-37-7 0,13 17-1 15,5 20 5-15,-15-33 6 0,15 33-9 16,-7-39 15-16,7 39-6 0,0-41-1 0,0 41-8 15,-3-43 4-15,3 43 1 0,3-44 3 0,-3 21-18 16,7-5 20-16,-7 28-5 0,3-50-4 16,2 22 1-16,2 1 8 0,-2 3-15 15,1 0 7-15,3-5 2 0,3 5 3 0,-4-1 4 16,2 2 0-16,0-1-2 0,3 1 2 16,-1-4-10-16,3 7 17 0,-5 1-4 15,10 1-3-15,-5-4 2 0,2 7 0 16,-4-2 5-16,7 2 3 0,-20 15 0 0,41-20-8 15,-25 10 10-15,-16 10-2 0,40-9 3 16,-40 9 17-16,37 4 26 0,-37-4 5 0,32 18 16 16,-14-6 11-16,-2 6-11 0,-5 4-8 15,-1 0 23-15,0-1-10 0,7 3 3 0,-12 0-15 16,5 6 2-16,-3-6 0 0,-1 3-12 16,-2-1-1-16,-4-26 11 0,0 48-9 15,-4-24 1-15,-2 5 0 0,-3-2-10 16,-4 0-10-16,-4 1 4 0,-4 1-10 0,-1-5-8 15,0 4 6-15,-1-8-1 0,3 3-25 16,5-4-18-16,-1-1-16 0,-2-3-26 16,5 0-34-16,13-15-41 0,-25 29-107 0,10-20-521 15,6 0 339-15</inkml:trace>
  <inkml:trace contextRef="#ctx0" brushRef="#br0" timeOffset="115365.3173">22130 15907 3372 0,'0'0'-18'16,"0"0"45"-16,0 0-7 0,0 0 16 15,21 53 19-15,-21-53-1 0,5 36 13 16,-2-12 24-16,5 5 6 0,-3-2 60 0,5 3 10 15,-5 7-14-15,7 1-9 0,-4 1-19 16,2 5-20-16,2-1-9 0,-2 1-17 0,4 5-9 16,2 1-8-16,-2-11-10 0,-1 5-19 15,4-8-20-15,0 3-16 0,-6-4-19 16,8-1-30-16,-11-6-15 0,2-3-32 16,3-4-16-16,-6 0-16 0,5 1-35 0,-5-6-43 15,1-3-109-15,-8-13-504 0,13 11 73 16</inkml:trace>
  <inkml:trace contextRef="#ctx0" brushRef="#br0" timeOffset="116401.6122">22564 16208 3667 0,'0'0'-54'0,"0"0"6"16,-12-18 3-16,12 18-7 0,0 0 3 0,0 0 9 15,0 0-6-15,0 0 17 0,0 0 5 16,0 0 8-16,0 0 0 0,0 0 16 16,0 0 16-16,-23 69 5 0,23-69-5 0,-4 35 7 15,4-10 5-15,0-25-1 0,4 47-9 16,2-20 6-16,-6 0-4 0,0-27-9 15,9 47 0-15,-6-20 9 0,5-7-7 16,-8-20 7-16,9 34 12 0,-3-19-30 0,-6-15 13 16,15 28-3-16,-15-28-7 0,16 20 3 15,-16-20-2-15,0 0 3 0,16 20 12 0,-16-20-9 16,0 0 3-16,0 0-3 0,0 0 8 16,0 0-10-16,0 0-3 0,0 0 11 0,34-47-20 15,-34 47-12-15,3-27 5 0,-3 27-5 16,0-35-6-16,0 35 3 0,0 0-3 15,-12-48-12-15,12 48-2 0,-10-27 22 0,10 27 1 16,-10-27 9-16,10 27-3 0,-10-20 5 16,10 20-4-16,0 0 4 0,-16-22-4 15,16 22-5-15,0 0 9 0,0 0-8 0,0 0 16 16,0 0-1-16,0 0-1 0,0 0 3 16,0 0 4-16,0 0-16 0,0 0 18 15,0 0 0-15,5 81 0 0,-5-81 8 16,8 30-2-16,-8-30-11 0,13 32 17 0,-3-14 12 15,0 0-5-15,-10-18 8 0,27 27 3 16,-19-15-20-16,-8-12 4 0,21 23-7 0,-21-23 7 16,23 12 8-16,-23-12-30 0,18 9 10 15,-18-9-2-15,0 0-17 0,0 0-13 0,0 0-3 16,46-21-16-16,-46 21 2 0,10-28-8 16,-10 28-4-16,5-31 3 0,-5 31 7 15,3-38-4-15,0 17-5 0,-3 21 0 0,7-39 20 16,-7 39 4-16,3-37 0 0,-3 37 14 15,0-41-9-15,2 23-8 0,-2 18 5 16,7-40-3-16,-2 21-1 0,-5 19-8 0,8-36 11 16,-5 17-2-16,-3 19 9 0,14-35 0 15,-14 35-1-15,10-27-1 0,-10 27-1 16,17-21 5-16,-17 21 11 0,15-16-6 0,-15 16 13 16,0 0 23-16,0 0 8 0,0 0-7 15,0 0 37-15,0 0-4 0,48 28-17 0,-48-28-4 16,15 24 0-16,-10-4 1 0,-5-20-9 15,12 30 6-15,-7-11-6 0,-5-19 1 0,5 33-4 16,-5-33-3-16,8 27-9 0,-8-27 6 16,7 22-12-16,-7-22-11 0,0 0 19 15,8 31-8-15,-8-31-7 0,0 0-6 16,0 0-15-16,0 0 8 0,0 0-1 0,0 0-24 16,0 0 7-16,0 0-5 0,0 0 3 15,0 0 4-15,0 0-5 0,5-86 5 0,-5 86 6 16,4-30 7-16,-4 30-3 0,6-26-1 15,-6 26-3-15,5-25 18 0,-5 25-19 16,0 0 7-16,14-30-3 0,-14 30-3 0,15-15 4 16,-15 15 6-16,0 0-8 0,18-18 8 15,-18 18-1-15,0 0 1 0,22-14 25 0,-22 14-33 16,0 0 24-16,0 0 4 0,0 0-6 16,47 14 1-16,-47-14 9 0,23 15-5 15,-23-15-3-15,17 15-11 0,-17-15-8 0,20 18-14 16,-20-18-22-16,15 15-20 0,-8-7-41 15,-7-8-63-15,0 0-136 0,0 0-417 16,28 16 568-16</inkml:trace>
  <inkml:trace contextRef="#ctx0" brushRef="#br0" timeOffset="116873.3177">23352 15934 2992 0,'0'0'-41'0,"0"0"12"15,6-19 16-15,-6 19 7 0,0 0 20 16,0 0 12-16,0 0 31 0,0 0 13 0,0 0 0 16,0 0-5-16,0 0-6 0,0 0-13 15,35 50 12-15,-35-50-22 0,7 28 1 0,-7-28 7 16,12 32-11-16,-12-32-5 0,8 19 10 16,-8-19-15-16,14 27 0 0,-14-27 0 15,6 18-11-15,-6-18 0 0,0 0 2 16,12 25 11-16,-12-25-7 0,0 0-2 0,0 0 0 15,0 0 0-15,0 0-14 0,0 0-6 16,0 0-14-16,0 0-4 0,0 0 10 16,37-70-2-16,-32 54 28 0,-5 16-16 0,8-38 4 15,1 20 8-15,-9 18-14 0,5-29 8 16,-5 29 14-16,13-28-16 0,-13 28-8 0,3-24 20 16,-3 24-6-16,0 0 2 0,19-21-3 15,-19 21 15-15,0 0-1 0,20-12-5 16,-20 12 5-16,0 0 17 0,0 0-8 0,28-6 19 15,-28 6 9-15,0 0 5 0,0 0-9 16,0 0 3-16,37 16 1 0,-37-16-9 0,0 0-11 16,22 15 9-16,-22-15-14 0,18 15 0 15,-18-15-8-15,17 17 0 0,-17-17 3 0,13 16-16 16,-13-16-21-16,17 23-26 0,-17-23-4 16,20 21-34-16,-13-15-30 0,3 3-19 0,-10-9-32 15,11 15-66-15,-11-15-147 16,9 11-392-16,-9-11 376 0</inkml:trace>
  <inkml:trace contextRef="#ctx0" brushRef="#br0" timeOffset="117123.1639">23872 15678 3266 0,'17'-26'-54'0,"-17"26"23"16,0 0 24-16,0 0 26 0,0 0 17 0,21-11 25 15,-21 11 12-15,0 0 16 0,0 0 15 0,0 0 13 16,39 44-20-16,-39-44 0 0,18 22-12 16,-9-2-13-16,4-7-5 0,0 2-12 15,2 2 0-15,2-5-4 0,0 3-20 16,-17-15 2-16,32 25-23 0,-17-20-15 0,-15-5-15 16,25 15-29-16,-25-15-19 0,27 14-29 15,-16-14-34-15,-11 0-63 0,0 0-225 16,0 0-327-16,0 0 453 0</inkml:trace>
  <inkml:trace contextRef="#ctx0" brushRef="#br0" timeOffset="117284.0616">23967 15437 3212 0,'-8'-26'40'16,"8"26"28"-16,0 0-16 0,-4-27-3 15,4 27-7-15,0 0-20 0,0 0-7 16,0 0-4-16,-1-35-6 0,1 35-12 0,0 0-34 15,0 0-55-15,0 0-98 0,0 0-260 16,13-25-193-16,-13 25 123 0</inkml:trace>
  <inkml:trace contextRef="#ctx0" brushRef="#br0" timeOffset="117713.4383">24188 15458 2698 0,'0'0'73'15,"8"19"11"-15,-8-19 6 0,0 0-7 16,5 30-3-16,-5-30-2 0,4 27-12 0,-4-27-3 16,8 30-4-16,-8-30-9 0,5 38 13 15,3-22 0-15,-8-16-10 0,16 35 1 16,-11-15-26-16,-5-20 9 0,16 34 1 0,-9-19-7 15,-7-15-17-15,17 25 10 0,-17-25-13 16,10 19 9-16,-10-19-5 0,0 0-6 16,18 18-7-16,-18-18-4 0,0 0 2 0,0 0 0 15,0 0-1-15,0 0-1 0,29-50 2 16,-29 50 5-16,1-34-1 0,-1 34 9 16,9-35-3-16,-9 35 1 0,3-39-3 0,-3 39 12 15,5-33-7-15,-5 33-11 0,3-29-11 16,-3 29-10-16,9-24-17 0,-9 24 23 0,0 0-8 15,15-28-6-15,-15 28 14 0,0 0-1 16,16-18-2-16,-16 18 4 0,0 0 12 16,0 0-13-16,0 0 5 0,0 0 8 0,49 16-16 15,-49-16-6-15,0 0-23 0,25 30-25 16,-25-30-47-16,13 22-89 0,-13-22-531 16,21 22 488-16</inkml:trace>
  <inkml:trace contextRef="#ctx0" brushRef="#br0" timeOffset="117858.3481">24857 15220 2845 0</inkml:trace>
  <inkml:trace contextRef="#ctx0" brushRef="#br0" timeOffset="117927.3069">24860 15187 2571 0,'0'-27'-118'0,"0"27"-21"16,0 0-49-16,0 0-347 0,0 0 106 0</inkml:trace>
  <inkml:trace contextRef="#ctx0" brushRef="#br0" timeOffset="118429.993">24860 15160 2035 0,'0'0'17'0,"0"0"26"0,0 0 5 0,0 0 31 16,0 0-23-16,0 0-1 0,0 0-13 15,-11 90-8-15,11-90-12 0,11 27 9 0,-11-27-3 16,14 29-1-16,-14-29-15 0,18 22 12 16,-18-22-9-16,17 21-3 0,-17-21 2 15,18 14 1-15,-18-14 11 0,22 6 9 16,-22-6 24-16,0 0 8 0,0 0-8 0,0 0 8 15,47-17 6-15,-47 17-5 0,17-18-6 16,-17 18 15-16,10-25-15 0,-10 25-2 0,0 0 6 16,1-39-6-16,-1 39-12 0,0 0-5 15,-8-38-2-15,8 38-2 0,0 0-7 16,-8-30-12-16,8 30-16 0,0 0-6 0,-15-21 12 16,15 21-8-16,0 0 0 0,-10-21 0 15,10 21 0-15,0 0-6 0,0 0 17 0,0 0-5 16,0 0-6-16,0 0-2 0,0 0 0 15,0 0 4-15,0 0 0 0,0 0-2 16,0 0 2-16,0 0 0 0,0 0 4 16,25 72-8-16,-25-72 6 0,16 30 0 0,-4-10 6 15,0 2 4-15,5-4 25 0,4 8 17 16,3-3-11-16,1 8 7 0,-3-3-10 0,8 0 14 16,-5 2-3-16,0-2-8 0,3 3 1 15,-6-4 6-15,8 1 25 0,-8-1 10 16,0 5-5-16,1-1 2 0,-3-1-5 0,-3 0 6 15,0 5-2-15,-2-1-7 0,-5-1-4 16,5 4-4-16,-10 0 0 0,3-5-10 0,-5-2-2 16,-1 5-1-16,-2-4-5 0,0-1 0 15,0 0-4-15,-5-3 0 0,-3 2-1 0,3-2-3 16,-7-1-4-16,2-2-3 16,-3-2-7-16,-4-4 0 0,0-1-3 0,-5-4-5 15,-1-1-1-15,1-2-7 0,-1-3-2 16,-1-7-1-16,24 0-2 0,-43-9-1 0,43 9-6 15,-47-25-11-15,29 5-18 0,-2-3-30 0,0-3-30 16,3-3-28-16,10-9-35 0,2-6-53 16,-3-4-145-16,8-13-590 0,3-10-720 15</inkml:trace>
  <inkml:trace contextRef="#ctx0" brushRef="#br0" timeOffset="123963.2829">16287 14882 4547 0,'0'0'-130'16,"0"0"26"-16,-16-23 4 0,16 23 15 0,-17-15 12 16,17 15 9-16,-18-15 16 0,18 15-7 15,0 0 19-15,-17-20-3 0,17 20-6 16,0 0 19-16,-17-17-2 0,17 17 3 0,0 0 11 15,0 0 18-15,-17-25-16 0,17 25 6 16,0 0-9-16,0 0 13 0,-11-22 23 16,11 22-17-16,0 0 10 0,0 0 15 15,0 0-9-15,-15-23 2 0,15 23 13 0,0 0-17 16,0 0-10-16,0 0 0 0,0 0 0 16,-17-16 9-16,17 16-17 0,0 0 8 0,0 0 3 15,0 0-9-15,0 0-4 0,0 0-4 16,0 0 10-16,0 0-6 0,0 0-9 0,0 0 7 15,0 0 14-15,0 0-22 0,0 0 8 16,0 0 6-16,0 0-6 0,0 0 2 0,0 0-4 16,0 0-3-16,0 0 5 0,94 19-4 15,-94-19 6-15,43 2 2 0,-13 1 2 16,2-3-10-16,-2 0 6 0,5 0 2 0,4 0-6 16,-3 0 8-16,-2 0-4 0,1-3-9 15,0 3 14-15,-5 0-6 0,0-2 10 16,-30 2-11-16,56 0 3 0,-35-3 4 15,-21 3 7-15,40 3-10 0,-40-3-4 16,42 0 0-16,-42 0 4 0,35 2-13 0,-35-2 7 16,36 3 10-16,-36-3-4 0,38 3 2 15,-38-3-6-15,38 7 2 0,-38-7 4 0,37 2-2 16,-37-2 0-16,37 0 4 0,-37 0-8 16,40 0 0-16,-40 0 25 0,35-2-17 0,-35 2-8 15,37-3 2-15,-37 3-3 0,39-4 5 16,-39 4-6-16,33-6 8 0,-33 6 0 0,40-5-6 15,-20 1-4-15,9-3 16 0,-29 7-8 16,47-5 8-16,-24 2-8 0,-23 3 0 0,45-8 5 16,-25 8-12-16,-20 0 10 0,45-9 5 15,-19 6-4-15,-26 3 12 0,51-5 1 16,-32 2-3-16,-19 3 3 0,48-4-11 16,-23 1 8-16,-25 3-7 0,44-5 12 0,-19 5-4 15,-25 0-7-15,50-7-4 0,-21 4 12 16,-6 0-8-16,-23 3-6 0,50-6 5 15,-21 3 1-15,2 0-7 0,-31 3-8 0,57-3 7 16,-25 3-2-16,-2 0 19 0,5 0-12 16,-5 0-1-16,2 3-6 0,-2-3 4 0,2 0-4 15,-32 0 0-15,47 0 2 0,-24 0 4 16,-23 0 0-16,47 0 3 0,-47 0 0 16,35 0-3-16,-35 0-4 0,42 3 16 0,-42-3-12 15,40 0 1-15,-15 3-1 0,-25-3 2 16,46 0-14-16,-20 4 12 0,-26-4 3 0,47 0-1 15,-18 2-8-15,-29-2-2 0,46 0 15 16,-46 0-11-16,39 0 12 0,-39 0-15 16,37 0 5-16,-37 0 1 0,28 0-3 15,-28 0 4-15,0 0-2 0,44 0-2 0,-44 0 0 16,31 0 9-16,-31 0-8 0,34 0-1 16,-34 0 0-16,37 3-1 0,-37-3 6 0,31 3-7 15,-31-3 4-15,42 3-2 0,-42-3-9 16,35 4 0-16,-35-4-3 0,34 2-5 0,-34-2-3 15,32 6-3-15,-32-6 2 16,31 7 10-16,-31-7-11 0,29 5 5 0,-29-5 8 16,20 8-8-16,-20-8 6 0,0 0 1 0,35 4 14 15,-35-4-6-15,0 0 2 0,25 8 6 16,-25-8 37-16,0 0-8 0,0 0 11 0,27 7 26 16,-27-7-10-16,0 0-7 0,0 0 3 15,0 0-3-15,28 5-13 0,-28-5-1 16,0 0 3-16,0 0-6 0,0 0 10 0,0 0-18 15,0 0 1-15,0 0-9 0,0 0-1 16,0 0-11-16,0 0 8 0,22 10-2 16,-22-10-10-16,0 0-6 0,0 0-12 0,0 0-26 15,0 0-20-15,0 0-34 0,0 33-51 16,0-33-88-16,0 0-229 0,-17 30-330 16,9-16 225-16</inkml:trace>
  <inkml:trace contextRef="#ctx0" brushRef="#br0" timeOffset="124873.2836">19339 15187 3310 0,'5'33'-139'0,"-4"-15"26"0,-1-18 26 15,0 44 27-15,0-17 31 0,0-27 2 16,0 60 17-16,0-33 7 0,-1 7 16 15,1-1-2-15,0 4-5 0,0 3 15 0,0 1-8 16,1-8-2-16,3 6 10 0,1 6-8 16,0-4 13-16,1 1 2 0,6 1 2 0,3 1 0 15,-3-2 0-15,-6 2-5 0,8-2 2 16,-1 2 16-16,1 7 12 0,-11-4-3 16,9-4-22-16,-7 1 15 0,0-2-13 0,3 0 1 15,-8 3 9-15,0 4 3 0,3-5-11 16,-3-2 0-16,0 2-5 0,2-8-8 0,-4-6 0 15,4 6-1-15,1-3 5 0,-3-6-7 16,7 5 4-16,-2-5-2 0,-1 2 1 16,4-2-11-16,-5-3 0 0,1 3-4 15,7-2 11-15,-7-1 7 0,2 1 4 0,-1 0-7 16,-1-1 0-16,-4-24 13 0,6 47-12 16,-1-22-5-16,-5-25 8 0,5 40-12 0,-1-15 9 15,-4-25-6-15,6 42 5 0,-2-19-12 16,-4-23-5-16,5 36-6 0,-2-17 4 15,-3-19 8-15,10 31-3 0,-10-31 0 16,5 29-7-16,-5-29 2 0,4 26 12 0,-4-26-10 16,0 28-8-16,0-28 15 0,0 31-6 0,0-31 4 15,0 36-9-15,0-36 3 0,-4 42 13 16,4-42-13-16,-3 48-1 0,3-21 13 16,0-3 1-16,0-24-3 0,-2 47 13 15,-3-25-16-15,5-22-5 0,0 43 6 0,0-43-2 16,5 43 4-16,-5-23-8 0,0-20 6 15,2 46-14-15,1-29 15 0,-3-17-7 0,4 39 3 16,-4-39-5-16,6 35 2 0,-6-16-2 16,0-19-6-16,9 36 9 0,-9-36-1 15,5 35-10-15,-5-35 12 0,5 34-4 0,-2-17 0 16,-3-17 7-16,0 28-13 0,0-28 0 16,2 29 4-16,-2-29-6 0,0 0 9 15,5 37-1-15,-5-37-5 0,0 0 5 0,0 31-1 16,0-31-7-16,0 0 8 0,-5 32-11 0,5-32 8 15,0 0 4-15,0 26-11 0,0-26 14 16,0 0-1-16,0 0 12 0,0 0 7 16,-2 32-1-16,2-32 12 0,0 0-2 15,-8 20 0-15,8-20-8 0,0 0-4 0,-14 22-1 16,14-22 0-16,0 0-1 0,-13 28-27 16,13-28-39-16,0 0-31 0,-7 25-18 0,7-25-39 15,-5 7-72-15,5-7-181 0,0 0-414 16,-15 12 186-16</inkml:trace>
  <inkml:trace contextRef="#ctx0" brushRef="#br0" timeOffset="126427.0382">16018 14758 3457 0,'0'0'-67'0,"0"0"26"0,-23 27-2 0,23-27 3 15,0 0 5-15,0 0 4 0,0 0 2 0,5 38 7 16,-5-38 0-16,0 0 5 0,6 48-5 16,-6-48 12-16,0 47 5 0,0-19-13 15,0 2 16-15,0 5 2 0,0 1 10 0,0 11-3 16,0-5 6-16,4 10 9 0,-4 2 3 16,1-5 16-16,3 12-7 0,-1-2-3 15,2 3 6-15,-5-10 0 0,0 4 9 0,3-4-3 16,-3-3 8-16,-3 3-14 0,3-2 7 15,-5 3-2-15,2-4-2 0,-1 8-15 0,-1-4 2 16,0-5 3-16,4 6-5 0,1-1 1 16,-5 1-8-16,5 0 9 0,-2-4-15 15,4 1 8-15,-2 1 5 0,0-2-15 16,0-2 11-16,0 2 3 0,0-3-18 0,-2-4 13 16,2 0-15-16,0-9-2 0,0-1-4 15,0-2 13-15,-5-3 2 0,5-28 8 16,-3 46-7-16,3-25 1 0,0-21-9 0,-4 38 8 15,4-38 1-15,0 30-17 0,0-30-5 16,0 30 8-16,0-30 1 0,-1 32 7 0,1-32-20 16,-4 28-7-16,4-28 16 0,4 30 6 15,-4-30-8-15,0 32 3 0,0-32-5 16,-4 33 22-16,4-33-19 0,4 36-4 0,-4-36 5 16,-4 35-2-16,4-35 4 0,0 31-15 15,0-31 15-15,0 31-9 0,0-31 15 16,4 24-16-16,-4-24 3 0,1 28 14 0,-1-28-10 15,4 24-3-15,-4-24 12 0,0 0-3 16,3 41-8-16,-3-41 12 0,5 31-1 16,-5-31 5-16,2 30-7 0,-2-30-10 0,5 37 8 15,1-15 14-15,-2 2-12 0,-4-24 3 16,8 44-3-16,-3-20-8 0,-5-24-3 0,5 34 11 16,-5-34 7-16,3 33 1 0,-3-33-8 15,10 29 16-15,-10-29-2 0,2 24-8 0,-2-24 17 16,3 25-6-16,-3-25 2 0,0 0-9 15,0 35-2-15,0-35-2 0,0 0 0 16,0 0 2-16,4 35-5 0,-4-35 3 16,0 0-8-16,-4 28 0 0,4-28 4 0,0 0 10 15,-3 31 0-15,3-31-12 0,0 0 16 16,-7 39-10-16,7-39 1 0,-5 27 4 16,5-27-4-16,-5 28 6 0,5-28-6 0,0 0-3 15,-3 35 0-15,3-35 0 0,0 0 2 16,-5 31-30-16,5-31 1 0,0 0-4 0,-3 31-14 15,3-31-22-15,0 0-11 0,3 31-7 16,-3-18-22-16,0-13-45 0,5 19-60 16,-5-19-153-16,5 16-383 0,-5-16 476 0</inkml:trace>
  <inkml:trace contextRef="#ctx0" brushRef="#br0" timeOffset="127075.2642">16501 18457 3130 0,'39'9'-52'0,"-4"-5"12"16,-6 3 7-16,2-5-6 0,-4 1 13 0,5 0 11 16,1 1 1-16,2-4 20 0,7 2-6 15,7-4 10-15,3 2 8 0,-1-4-5 16,15 1 3-16,2 0 7 0,-2-3-8 0,4 0 1 15,-2 0-1-15,1 0-10 0,-4-3 17 16,2 2-4-16,-5-2 9 0,3-2 3 16,-3 2 11-16,0-2 18 0,-5 4-5 0,5-5-17 15,1 0 4-15,1 0-3 0,0-3-3 16,16-5-2-16,-7 5 6 0,4-6-5 0,4 6-17 16,-8-4 15-16,6 2-16 0,-2-3-3 15,-12 5 1-15,-3 3-1 0,2-1 3 16,-13-4 4-16,-5 10-7 0,-3-2 1 0,-3-2 4 15,-8 7 2-15,-2-4 11 0,-5 3 8 16,2-2-6-16,-27 7 13 0,38-4-21 16,-38 4 14-16,32-5 1 0,-32 5-5 0,39 0-1 15,-39 0-4-15,33 5-11 0,-33-5-1 16,42 0-2-16,-19 0 3 0,-23 0 0 16,51 1 1-16,-28-2-8 0,-23 1 3 0,60-5 4 15,-31 5-9-15,-4-3-8 0,-25 3 9 16,50-3-6-16,-23 3-10 0,-27 0 10 0,48 0 5 15,-48 0 7-15,44 0-6 0,-44 0-9 16,42 0 6-16,-24 3-29 0,-18-3 1 16,40 8-15-16,-22-4-12 0,-18-4-21 0,31 11-33 15,-15-2-56-15,-16-9-172 0,19 16-450 16,-16-5 293-16</inkml:trace>
  <inkml:trace contextRef="#ctx0" brushRef="#br0" timeOffset="130361.3792">13740 14148 3313 0,'0'0'-56'0,"0"0"21"16,0 0 6-16,0 0 2 0,0 0 8 15,0 0-1-15,0 0 3 0,0 0 7 0,0 0-5 16,0 0 5-16,0 0 3 0,0 0 7 15,0 0 15-15,0 0 12 0,0 0-12 16,0 0 24-16,0 0-5 0,31 0 13 16,-31 0-2-16,0 0 8 0,0 0 3 0,0 0-5 15,0 0 4-15,0 0 5 0,0 0-8 16,0 0-4-16,0 0-1 0,0 0 7 0,0 0-7 16,0 0-8-16,0 0 1 0,0 0-2 15,0 0 10-15,46 15 20 0,-46-15-9 0,0 0-3 16,0 0 0-16,0 0-5 0,0 0-5 15,0 0-3-15,23 7 1 0,-23-7-11 16,0 0 5-16,0 0-5 0,0 0 6 0,25 15-12 16,-25-15 5-16,0 0 4 0,30 12 0 15,-30-12-1-15,27 12-7 0,-10-4 6 0,-17-8-3 16,32 11 2-16,-7-1-2 0,-7 2 7 16,2-3-10-16,4 0 14 0,-24-9-8 15,36 19 3-15,-12-7 0 0,-2 0-2 0,-2-4 1 16,-2 9-5-16,4-4-3 0,-1 2-2 15,0 0-4-15,-5 0-4 0,4 0 3 16,0 2-5-16,-3 1-2 0,3-2 6 16,0 1-11-16,-5 1 2 0,2 2 4 0,5 2 3 15,-5-2 4-15,-1 4-3 0,6-1-3 16,-2 8 1-16,4-7-5 0,-3 3 1 0,-1 2-2 16,0-2 0-16,0 1-1 0,4-2 0 15,-7 1-3-15,1-3 2 0,-3 0-2 16,2-1 1-16,-2-2 2 0,2 1-4 0,-4-1-4 15,4 1 6-15,-2 0-4 0,-4-1 11 16,6-3-4-16,-3 7-5 0,2-4 4 0,3 1 2 16,-6 3-5-16,4 2 1 0,0-5-2 15,1 0 0-15,-1 0 2 0,1-5-4 0,-1 4 1 16,-5-1 1-16,6-1 0 0,0-1-1 16,-1-6 0-16,-5 6-3 0,3 1 3 0,2-4-4 15,-4 4 2-15,4-4 0 0,-1 3-2 16,-1-3 3-16,6 5 2 0,-8-1 3 15,7-1-2-15,3 3 0 0,-6-1-1 16,2 1 0-16,-1-3-2 0,7 6 0 0,-8-1 0 16,-1-2-1-16,5-3 3 0,-5 4-4 15,1-5 0-15,0 2 2 0,1-1-3 16,-1 2 1-16,-4-5 1 0,4 4-4 0,0-8 2 16,-17-11-2-16,28 32 5 0,-13-20-2 15,-1 3 1-15,-14-15-1 0,23 31 1 16,-10-20-1-16,4 5 3 0,-2 0-1 0,2 3 0 15,0-4 5-15,-2 0-3 0,1 2 2 16,1-1 0-16,0 1-4 0,1-2 2 0,-3 0 0 16,0 1-4-16,2 3 3 0,0-3 2 15,-2-3-4-15,2 4 0 0,-17-17 4 0,31 27-1 16,-17-10-2-16,2-4 0 0,1 2 2 16,-3 2-1-16,4-2-3 0,-1 0 4 15,-1 0-3-15,1 0 1 0,2-2 2 0,-19-13-3 16,30 32 1-16,-14-17 0 0,1 0-3 15,2 1 4-15,-1 0-2 0,-1-4-1 16,1 3 2-16,-5 1-4 0,-13-16 1 16,41 23 1-16,-25-8-1 0,1 2-1 0,3-4 3 15,-3-1-2-15,3 3 0 0,-3-3 2 16,1 0-1-16,-3 1 3 0,-15-13-6 0,35 20 1 16,-21-10 1-16,-14-10-2 0,26 22 4 15,-26-22-2-15,31 15 4 0,-31-15-3 0,18 15-2 16,-18-15-1-16,20 16 2 0,-20-16-1 15,22 16-1-15,-22-16 2 0,21 12 1 16,-21-12-1-16,17 15 2 0,-17-15-1 0,17 13-3 16,-17-13 0-16,17 12 2 0,-17-12 0 15,0 0-1-15,20 15 2 0,-20-15-3 0,0 0 2 16,21 15 0-16,-21-15-2 0,0 0-1 16,16 20 1-16,-16-20 1 0,15 12 3 15,-15-12 3-15,0 0-4 0,21 22 0 16,-21-22 2-16,17 15 2 0,-17-15 0 0,17 15-1 15,-17-15 3-15,20 17-7 0,-20-17 0 16,22 20 2-16,-22-20 1 0,15 19-4 16,-15-19 6-16,18 15-3 0,-18-15 1 0,17 15 2 15,-17-15 2-15,13 15-1 0,-13-15-1 16,0 0-1-16,17 15 1 0,-17-15-2 0,0 0 1 16,17 20 1-16,-17-20-2 0,0 0-2 15,18 15 5-15,-18-15-4 0,0 0 4 16,0 0-2-16,17 12 4 0,-17-12 3 0,0 0 0 15,0 0 2-15,0 0 2 0,0 0 0 16,22 12-3-16,-22-12-1 0,0 0 2 0,0 0-5 16,0 0 1-16,0 0-2 0,0 0 0 15,0 0-10-15,0 0-6 0,0 0-14 0,0 0-17 16,0 0-24-16,0 0-36 0,16 13-42 16,-16-13-39-16,0 0-65 0,0 0-155 15,0 0-559-15,0 0-907 0</inkml:trace>
  <inkml:trace contextRef="#ctx0" brushRef="#br0" timeOffset="131618.8055">16918 16494 4742 0,'0'0'-160'0,"-45"45"15"0,45-45 11 16,0 0 8-16,0 0 15 0,0 0 7 0,0 0 17 15,0 0 15-15,0 0 15 0,0 0 6 0,0 0 11 16,-15 21 17-16,15-21-6 0,0 0 8 16,0 0 12-16,0 0 9 0,0 0 7 15,0 0 18-15,0 0-9 0,0 0 1 0,0 0 2 16,0 0 9-16,0 0 7 0,0 0 3 16,0 0-5-16,0 0 8 0,0 0-8 15,0 0 0-15,0 0 5 0,0 0-7 0,-2 28 10 16,2-28 6-16,0 0 0 0,0 0 4 15,0 0-8-15,0 0-2 0,8 47 11 16,-8-47 16-16,11 27 0 0,-11-27 1 0,10 31-9 16,-7-14-7-16,5 5 4 0,-8-22 7 15,14 40-3-15,-6-18 0 0,-3-5-6 16,-5-17-5-16,12 45-5 0,-6-24-3 0,-6-21-3 16,12 33-5-16,-9-16-3 0,-3-17-1 15,16 27-2-15,-10-10-6 0,-6-17-4 16,10 27 0-16,-10-27 2 0,15 24-5 0,-15-24 0 15,10 24-1-15,-10-24 1 0,17 22-1 16,-10-6-6-16,-7-16 1 0,13 17-1 0,-13-17 0 16,15 22-5-16,-15-22 5 0,14 19-9 15,-14-19 5-15,0 0 1 0,11 21 2 0,-11-21-5 16,0 0 4-16,15 20-6 0,-15-20 2 16,0 0 1-16,17 15 1 0,-17-15 2 15,0 0-4-15,0 0 0 0,15 19-2 16,-15-19 0-16,0 0 0 0,0 0 5 15,10 17-5-15,-10-17 4 0,0 0 1 0,0 0-2 16,0 0 0-16,9 22 3 0,-9-22-5 16,0 0 0-16,15 16 0 0,-15-16 2 0,0 0 0 15,0 0-2-15,0 0 2 0,13 24-3 16,-13-24 2-16,0 0 1 0,0 0-3 0,0 0 0 16,0 0 4-16,13 19-1 0,-13-19-2 15,0 0-2-15,0 0-4 0,0 0 5 0,0 0 2 16,0 0 1-16,0 0-3 0,0 0 0 15,0 0 9-15,0 0-8 0,7 21 1 16,-7-21 5-16,0 0 1 0,0 0 6 0,0 0 4 16,0 0 2-16,0 0 3 0,0 0 0 15,0 0 3-15,0 0-1 0,0 0-7 0,0 0-2 16,0 0 1-16,0 0-5 0,0 0-3 16,0 0 4-16,0 0 2 0,0 0-2 15,0 0-1-15,0 0-3 0,-55 6-1 16,55-6-2-16,0 0-1 0,0 0 4 0,-34-3 1 15,34 3 0-15,0 0 2 0,0 0-3 16,-41-3 0-16,41 3-3 0,0 0 1 0,-41-12 1 16,41 12-1-16,-30-9-3 0,30 9 5 15,-31-9-1-15,31 9 3 0,-36-12 3 16,36 12-3-16,-31-13 0 0,11 4 1 0,20 9-2 16,-41-16 3-16,28 7-1 0,13 9 4 15,-38-18-2-15,38 18 1 0,-27-19 0 0,15 9-3 16,12 10 1-16,-28-14 0 0,28 14 1 15,-25-16-2-15,25 16-1 0,-21-10-1 16,21 10 0-16,0 0-4 0,-28-15 2 0,28 15-2 16,0 0 3-16,0 0-7 0,-23-12 0 15,23 12 3-15,0 0-2 0,0 0-2 16,0 0-7-16,-17-12-7 0,17 12-14 0,0 0-21 16,0 0-34-16,0 0-45 0,0 0-36 15,0 0-49-15,0 0-138 0,0-21-615 16,0 21-958-16</inkml:trace>
  <inkml:trace contextRef="#ctx0" brushRef="#br0" timeOffset="137895.7446">19579 15525 4804 0,'0'0'-140'0,"0"0"23"0,0 0 9 16,0 0 5-16,0 0-1 0,0 0 5 0,0 0 16 15,0 0 6-15,0 0 7 0,0 0 21 16,0 0 12-16,0 0 2 0,0 0 13 16,0 0 8-16,0 0 4 0,0 0 2 0,0 0 2 15,0 0 8-15,0 0-6 0,0 0 0 16,0 0 6-16,0 0 0 0,56-43-2 16,-56 43-6-16,18-9 12 0,-18 9-6 0,45-15-16 15,-21 6-1-15,6-3-1 0,8-2-3 16,1-1-6-16,4 0-6 0,-4-2-1 0,8 4 0 15,1-7 1-15,2-1 5 0,-1 0 4 16,-1-5 2-16,-1 1-1 0,0 4 21 16,0-3-7-16,-4 2-2 0,1-1 2 0,4-6-3 15,-1 4 8-15,3 1 4 0,-5-4 0 16,2 3-7-16,5-2-2 0,0-2 6 16,2-1-6-16,9-4 0 0,-3 3 2 0,-8 4 2 15,2-1-9-15,-1 2 5 0,-8 2 2 16,-1 0 9-16,-2 2-4 0,-14 5 14 0,9-2-8 15,-7 3 1-15,-7-3 2 0,11 1 2 16,-4 1-2-16,-2 0-7 0,4 1 0 16,-7 1 14-16,7-1-16 0,-2-2 6 0,5 3 1 15,-5-2-1-15,2 1 1 0,0 0 4 16,0 1-18-16,-7-1 18 0,-2 7-13 16,1-5 1-16,3-1 1 0,-11 6 11 15,6-3-9-15,-22 12 14 0,42-19-7 0,-25 11 11 16,4-1-9-16,-21 9 6 0,34-17 1 15,-13 9-5-15,-21 8-9 0,41-17 5 16,-21 9 2-16,6 0 10 0,1-3-8 0,2-1 0 16,-1 3 4-16,1-3 15 0,4 3-25 15,4-4-1-15,-2 5 15 0,0-8-2 0,-8 6-5 16,3-3-5-16,0 1 1 0,0 4 11 16,0-4-15-16,-5-3 4 0,4 8-2 0,3-2-8 15,-4-2 4-15,-3 3 9 0,2 1-13 16,-27 7 4-16,47-15 4 0,-29 9 2 15,-18 6-10-15,42-15 10 0,-19 9-6 0,-23 6 4 16,39-12-18-16,-14 6 14 0,-25 6-4 16,43-14-4-16,-19 8 12 0,6-1-2 15,-8-1-2-15,6 2 0 0,4-4 10 0,-7 5-14 16,7-2 2-16,-2 1 0 0,-2 1-4 16,4 1 8-16,-7-2-2 0,2 0 1 15,-27 6-3-15,52-11-5 0,-29 10 1 0,-23 1 13 16,35-8-7-16,-35 8 0 0,39-4-6 15,-39 4 8-15,30-4 4 0,-30 4 0 16,0 0 10-16,43 4-2 0,-43-4 4 0,26 1-3 16,-26-1 9-16,25 8 5 0,-25-8-6 15,21 4 9-15,-21-4 2 0,0 0-2 0,29 13-5 16,-29-13 7-16,20 10 4 0,-20-10-13 16,0 0 3-16,28 19-9 0,-28-19-4 0,17 15 9 15,-17-15-4-15,13 21-3 0,-13-21 10 16,19 23-9-16,-19-23 10 0,12 24 4 15,-7-9-10-15,-5-15 5 0,15 31-8 16,-10-14-3-16,-5-17 0 0,13 38-3 0,-6-16 0 16,1-1-1-16,4 3-5 0,-4-1 10 15,4 1-8-15,-7-1-8 0,7 1 6 0,-4-3-3 16,2 4 2-16,0-4-2 0,-5 2 9 16,7-2-3-16,-7 3-5 0,-2 1 8 15,5-2 1-15,-8-23-4 0,9 51 4 0,-6-27-1 16,4-3-2-16,-4 4 2 0,-3-25-5 15,12 37-6-15,-9-18 5 0,-3-19-7 16,7 35 9-16,-7-35-7 0,8 27 7 0,-8-27-5 16,5 27-3-16,-5-27-1 0,9 24 4 0,-9-24-3 15,5 26-3-15,-5-26-1 0,0 0 5 16,8 33-4-16,-8-33 3 0,8 24-1 16,-8-24 3-16,14 23-8 0,-14-23 8 0,18 21-9 15,-18-21 6-15,25 18-5 0,-13-8 7 16,-12-10-5-16,27 15 1 0,-27-15-6 15,30 14 5-15,-30-14-9 0,25 12 10 0,-25-12 3 16,32 4 1-16,-32-4-10 0,30 7 12 16,-30-7-6-16,32 4-3 0,-32-4 6 15,30 0-3-15,-30 0-3 0,43-11 3 0,-43 11-3 16,39-12 9-16,-12 3-6 0,-7 0-2 16,1-1 1-16,-21 10 1 0,35-15-1 15,-18 7 1-15,-17 8-3 0,30-12 7 16,-30 12-1-16,29-14-6 0,-29 14 6 0,25-13 0 15,-25 13-12-15,22-8 12 0,-22 8-7 16,31-7-2-16,-31 7 5 0,34-9 1 16,-34 9 2-16,38-9 1 0,-16 3-3 0,0 0-3 15,-22 6 3-15,48-9-2 0,-24 0 2 0,4 3-2 16,-3-2 4-16,2 4-2 0,-27 4-3 16,47-13 1-16,-19 6-2 0,-4 2 7 0,2-2 4 15,1 1-7-15,-27 6-1 0,47-9 3 16,-27 3-13-16,-20 6 14 0,45-7 0 15,-25 2-3-15,-20 5-9 0,37-10 14 16,-37 10-1-16,35-8-6 0,-35 8 1 0,27-7 5 16,-27 7-2-16,0 0-4 0,34-5 6 15,-34 5-4-15,21-7-2 0,-21 7 7 0,0 0-8 16,27-8 3-16,-27 8-2 0,0 0 2 16,30-4-2-16,-30 4 4 0,0 0-4 0,0 0 6 15,30-8-4-15,-30 8 3 16,0 0-6-16,0 0 5 0,34-1-4 0,-34 1 4 15,0 0-4-15,0 0 4 0,40 0-4 16,-40 0 4-16,27 4 4 0,-27-4-1 0,33 5-6 16,-33-5-2-16,32 4 7 0,-32-4-4 15,38 11-1-15,-21-7 4 0,-17-4 4 0,37 8-3 16,-37-8-4-16,28 9 1 0,-28-9-4 16,27 6 12-16,-27-6 5 0,22 7 4 0,-22-7 2 15,0 0-3-15,27 9 5 0,-27-9-3 16,0 0 9-16,16 15 7 0,-16-15 2 15,0 0-8-15,19 21-3 0,-19-21 1 0,0 0-3 16,8 29-2-16,-8-29-3 0,0 0-1 16,5 30 9-16,-5-30 3 0,0 27-3 15,0-27 2-15,3 28-4 0,-3-28-5 16,0 34-3-16,0-34 2 0,4 40 2 0,1-20 0 16,-5-20-5-16,5 42 2 0,2-18-5 15,1 3 3-15,0 0-7 0,2-4 1 0,4 2 1 16,-6 2 0-16,5-1-3 0,-1 2-1 15,2-8-2-15,-1 7 2 0,-3 0-2 0,2-4 2 16,-4 2-3-16,2-3 0 0,2 3-4 16,-4-4 1-16,2 0 1 0,-1 3 0 0,1-1-5 15,-4-1 1-15,3 3 0 0,-4-3-4 16,0 2 1-16,3 1-3 0,-5-2-3 16,-3-23 2-16,14 44 1 0,-4-22 1 0,-5 1 1 15,2-1 0-15,-7-22 2 0,10 41 2 16,-7-20-5-16,-3-21 3 0,10 40-1 15,-7-21 2-15,-3-19-3 0,12 45-11 16,-7-25-2-16,3 2-1 0,-8-22-4 0,19 39-3 16,-14-21 0-16,6-3 1 0,-11-15 4 15,9 29 1-15,-9-29-1 0,13 25 10 0,-13-25 5 16,9 24 10-16,-9-24 6 0,0 0-2 16,0 33 1-16,0-33-4 0,-14 26 2 0,14-26 1 15,-17 21-7-15,17-21 4 16,-16 26-2-16,16-26 1 0,-24 21-1 0,24-21 3 15,-20 22-3-15,12-10-4 0,8-12 4 0,-22 18 3 16,22-18-4-16,-23 20 1 0,6-3 0 16,0-4 0-16,17-13-1 0,-43 27 3 0,24-12-2 15,-6 0 6-15,4 1 1 0,-6 0 9 16,3-1-5-16,-1 1 0 0,-3-1 2 16,-9 5-1-16,4-4-2 0,-3 3 2 0,0 0-4 15,-6-1 3-15,-5 7 3 0,-5 0 0 16,0-1 6-16,-5 1-1 0,-13 3 7 15,0-1 4-15,-4 1 1 0,-3 0 8 0,0-5 4 16,7 4 6-16,3-10-1 0,10 1-5 16,-1-2-4-16,1 0-6 0,5-1-4 15,7-3 0-15,0-2-5 0,5-1-4 16,-2 3-3-16,5-3-2 0,4 2-2 0,-4-7-3 16,8 5 0-16,-3-2-6 0,2 1 1 15,-1 0 0-15,-1 1-7 0,2 1 1 0,-2-5-2 16,2 5-1-16,-5-2-1 0,10 2 2 15,-7-1-2-15,2-1 0 0,1 2 0 0,1-3 3 16,3 1-1-16,0-1 0 0,25-7 0 16,-46 15 0-16,26-8 0 0,20-7 0 15,-36 12 0-15,16-6-1 0,20-6-1 0,-37 15 2 16,17-8 1-16,20-7-8 0,-34 13 1 16,12-9-4-16,22-4 4 0,-31 17 1 0,11-7-2 15,-4-2 3-15,24-8-2 0,-37 19 5 16,21-11-2-16,16-8 3 0,-37 15-3 15,18-5 0-15,19-10 1 0,-30 15 2 16,10-5-2-16,20-10 4 0,-40 19-3 0,23-7 2 16,-1-3-1-16,18-9 0 0,-47 19-2 15,24-6 4-15,-1-1 1 0,-1-3-3 0,2 4 2 16,1-5 0-16,-6-1 0 0,1 2-1 16,5-1-1-16,22-8 1 0,-45 10 1 15,28-5-3-15,17-5 3 0,-35 12-1 16,35-12 1-16,-33 8-2 0,33-8-1 0,-36 10-2 15,36-10-1-15,-31 5 0 0,31-5-2 0,-32 10-3 16,32-10 0-16,-34 9 3 0,34-9 0 16,-36 12 1-16,16-6 1 0,20-6 0 15,-39 14 0-15,12-13-1 0,6 10-1 0,21-11 2 16,-51 12 0-16,28-8 2 0,0 4-4 16,-6 1-3-16,29-9 1 0,-50 15 0 0,27-8-1 15,-3 1 4-15,3-1 0 0,-2 1 0 16,25-8 0-16,-35 12 1 0,13-4 3 15,22-8-4-15,-35 8 2 0,35-8 1 16,-32 7 0-16,32-7 1 0,-33 9 0 0,33-9-3 16,-35 10 1-16,35-10 3 0,-34 12-6 15,16-6 1-15,18-6-9 0,-30 9 4 0,30-9 0 16,-32 9 3-16,32-9-2 0,-30 9 1 16,30-9 1-16,-35 11 4 0,35-11-2 15,-31 12 1-15,31-12 0 0,-31 4 2 0,31-4-1 16,-24 11 1-16,24-11-2 0,-33 8 5 15,33-8-6-15,-30 4 6 0,30-4-2 0,-34 7 0 16,34-7 2-16,-32 5-2 0,32-5-1 16,-35 8 4-16,35-8-3 0,-31 4 4 15,31-4 0-15,-34 0-4 0,34 0 2 0,-33 0 4 16,33 0-6-16,0 0 4 0,-46-4 2 16,46 4-4-16,-33-8 0 0,33 8 0 0,-32-15 3 15,32 15-6-15,-30-20 1 0,13 16 4 16,17 4-8-16,-33-23-4 0,15 14 2 15,18 9 5-15,-32-21-3 0,10 9-4 16,22 12 1-16,-28-29 1 0,14 13-5 0,-3-1 3 16,17 17 1-16,-15-37 1 0,10 17 2 15,5 20-1-15,-15-39 0 0,7 18 1 0,8 21-1 16,-7-41 0-16,7 41 4 0,-8-36 0 16,5 17-4-16,3 19 3 0,-7-35 2 0,7 35 0 15,-8-36 0-15,8 36-6 16,-7-38 4-16,7 38-1 0,0-37 0 0,0 37 0 15,-2-32-1-15,2 32 6 0,-5-34-5 0,5 34 3 16,5-35 1-16,-5 35 0 0,0-30-1 16,0 30 1-16,2-27-4 0,-2 27 2 0,0 0 3 15,3-41 0-15,-3 41 3 0,0-24 0 16,0 24-5-16,0 0 4 0,-3-34 2 16,3 34-2-16,0 0 0 0,-2-32-1 0,2 32 3 15,0 0-3-15,-8-27 1 0,8 27-1 16,0 0-1-16,-7-28 3 0,7 28 3 15,0 0 3-15,-10-22-3 0,10 22-2 0,0 0-2 16,-8-21 3-16,8 21-2 0,0 0 0 16,0 0 3-16,-24-21-3 0,24 21-2 15,0 0 1-15,-21-18-1 0,21 18 3 16,0 0-3-16,-16-12-5 0,16 12 10 0,0 0-7 16,0 0 2-16,-28-16 2 0,28 16-2 15,0 0-1-15,-30-6 0 0,30 6 0 0,0 0 1 16,-32-8 0-16,32 8-1 0,0 0-2 15,-50 3 2-15,50-3 0 0,-40 5 0 0,40-5-3 16,-40 3 2-16,21 1 4 0,19-4-1 16,-42 5 1-16,42-5 1 0,-41 7-1 15,21-4 1-15,20-3-2 0,-32 5 1 0,32-5 2 16,-37 7-1-16,37-7-2 0,-34 3-2 16,34-3 2-16,-28 5-2 0,28-5-2 0,-32 4 0 15,32-4 0-15,0 0-1 0,-43 6 0 16,43-6-1-16,-32 0 2 0,32 0 2 15,-33 2-2-15,33-2 0 0,-37 3 1 0,37-3-2 16,-44 7 4-16,44-7 2 0,-38 3 3 16,11-3-1-16,27 0 0 0,-35 2 3 15,35-2-4-15,-35 4-2 0,35-4 4 0,0 0-3 16,-42 0-2-16,42 0 0 0,0 0-1 16,-37 4-3-16,37-4-3 0,0 0-2 15,-33 0 4-15,33 0 2 0,0 0 0 0,-42 4-6 16,42-4 3-16,0 0 6 0,-40-4-3 15,40 4-2-15,0 0 2 0,-44-4-1 0,44 4 1 16,0 0 4-16,-37-4 3 0,37 4-6 16,0 0-3-16,0 0 4 0,-33 0-1 15,33 0-2-15,0 0-3 0,-32-5 8 0,32 5-8 16,0 0 6-16,-27-10-2 0,27 10-1 16,0 0 2-16,-23-12 1 0,23 12 0 0,0 0 0 15,-18-12 1-15,18 12 0 0,0 0-1 16,-19-18 1-16,19 18 2 0,0 0 0 15,-13-32-2-15,13 32 0 0,-10-24-1 0,10 24-3 16,-4-28 7-16,4 28-7 0,-1-31 3 16,1 31 0-16,-4-39-3 0,-4 17 8 15,8 22-6-15,-7-44 3 0,-6 20-1 0,8 0 0 16,-3-3 3-16,-1-5 5 0,-1 2 1 16,-3-9 3-16,1 3 1 0,-1-3-7 15,-1-5 6-15,-4 2-4 0,3-9-5 0,-4 3-21 16,4-2-51-16,7 11-70 0,3-7-102 15,7-1-323-15,4 0-346 0,6-11-491 0</inkml:trace>
  <inkml:trace contextRef="#ctx0" brushRef="#br0" timeOffset="142674.7078">21751 18430 1779 0,'0'0'256'0,"0"0"-103"0,0 0-40 16,0 0-81-16,0 0-13 0,0 0 13 0,0 0 3 15,0 0-7-15,0 0 9 0,0 0 5 16,0 0 3-16,0 0 5 0,0 0-7 16,0 0 0-16,0 0 2 0,0 0-4 15,0 0 0-15,0 0 10 0,0 0 12 0,0 0 14 16,0 0 3-16,0 0 1 0,0 0 4 15,0 0 3-15,0 0-8 0,0 0-19 0,0 0 6 16,0 0-17-16,0 0 8 0,0 0-13 16,0 0-5-16,0 0-9 0,0 0 10 15,0 0-13-15,0 0 15 0,0 0-24 0,0 0 2 16,0 0-2-16,0 0-6 0,0 0 3 16,0 0 3-16,0 0 8 0,0 0-5 0,0 0-8 15,18 24 2-15,-18-24 4 0,14 23-3 16,-14-23 10-16,11 27-3 0,3-14 9 15,-6 8-2-15,-8-21 1 0,18 40 1 16,-8-20-16-16,-5 4 14 0,4-1-5 0,3 2 1 16,-7-4-12-16,8 2-9 0,-13-23 11 15,17 37-2-15,-9-15-8 0,-8-22-3 0,13 26 8 16,-13-26-15-16,14 24 8 0,-14-24 3 16,11 20-4-16,-11-20-2 0,11 18-4 15,-11-18 5-15,0 0-10 0,10 23 8 0,-10-23-13 16,0 0-3-16,0 0-5 0,16 13-12 15,-16-13 0-15,0 0-5 0,0 0-25 0,0 0-21 16,0 0-43-16,0 0-91 0,0 0-200 16,0 0-343-16,32-27 383 0</inkml:trace>
  <inkml:trace contextRef="#ctx0" brushRef="#br0" timeOffset="143312.8494">21686 18409 3195 0,'0'0'-9'16,"-6"-29"33"-16,6 29-8 0,0 0 20 0,0 0-4 15,-16-24-2-15,16 24-7 0,0 0-9 16,0 0-5-16,0 0-7 0,-9-24-2 0,9 24 0 16,0 0-4-16,0 0 4 0,0 0 0 15,0 0-7-15,0 0-7 0,0-34 14 16,0 34-4-16,0 0-1 0,0 0 10 16,0 0-5-16,7-34-12 0,-7 34 17 0,0 0-8 15,13-25-3-15,-13 25 19 0,11-16-17 16,-11 16 8-16,18-19-6 0,-18 19-3 0,23-17-8 15,-23 17-3-15,34-22-12 0,-17 14 7 16,-1-7-5-16,-16 15-10 0,37-13 5 16,-20 2-11-16,-17 11 10 0,30-8 2 0,-30 8 2 15,32-8 0-15,-32 8 5 0,30-8-5 16,-30 8 12-16,32 0 6 0,-32 0 7 16,0 0 19-16,36 9 10 0,-36-9-21 0,24 15 23 15,-24-15-2-15,13 23 4 0,-13-23 2 16,20 24-2-16,-20-24 0 0,12 27 1 15,-12-27 10-15,12 29-15 0,-1-15-7 0,-11-14 9 16,7 32 4-16,-7-32-7 0,10 27 9 16,-10-27 0-16,2 24 3 0,-2-24 5 15,3 27 18-15,-3-27-5 0,0 0-3 0,3 32 7 16,-3-32 7-16,0 0-4 0,-8 32-22 16,8-32 8-16,-17 21-17 0,17-21 23 0,-31 25-9 15,16-13 1-15,-4 0 10 0,19-12-14 16,-40 23 17-16,22-11-12 0,3-5-9 15,15-7 2-15,-27 17-6 0,27-17-12 16,-29 15-17-16,29-15-29 0,-23 15-35 0,23-15-24 16,-19 12-29-16,19-12-37 0,0 0-129 15,-6 15-527-15,6-15 164 0</inkml:trace>
  <inkml:trace contextRef="#ctx0" brushRef="#br0" timeOffset="143819.5406">22398 18509 3535 0,'0'0'-61'0,"0"0"11"15,0 0-2-15,0 0 13 0,0 0 0 16,0 0 4-16,0 0 12 0,0 0-1 0,0 0 12 16,0 0 14-16,0 0 27 0,0 0 16 15,27 17-6-15,-27-17-7 0,15 22 18 0,-5-7-17 16,-10-15 0-16,25 34 4 0,-10-20-13 16,-1 5 8-16,-6 0 2 0,5-1 18 15,2-3-13-15,-15-15 0 0,17 27-13 0,-17-27 6 16,17 27 5-16,-17-27 11 0,11 20 6 15,-11-20 15-15,11 18 9 0,-11-18 11 16,0 0 17-16,10 20-15 0,-10-20-15 16,0 0-8-16,0 0-12 0,0 0-3 0,0 0-7 15,0 0-8-15,0 0-10 0,0 0-20 16,0 0-18-16,-71-50-10 0,61 32-17 0,10 18 6 16,-13-41 0-16,6 21 2 0,6-5-8 15,1 25 5-15,-9-45-8 0,6 23 10 0,3 22-8 16,0-41-3-16,0 41 0 0,3-41 3 15,0 20-17-15,-3 21 0 0,9-40-14 16,-1 19-3-16,1-1-4 0,-9 22-9 16,16-37-5-16,-4 19-15 0,-7 0-23 0,-5 18-40 15,17-32-132-15,-17 32-400 0,16-28 639 16</inkml:trace>
  <inkml:trace contextRef="#ctx0" brushRef="#br0" timeOffset="144251.1196">22790 18118 2974 0,'0'0'15'0,"0"0"36"16,0 0-3-16,0 0 9 0,0 0 15 0,-32 62-6 15,32-62-6-15,-7 31 1 0,7-31-4 16,-8 40-11-16,8-18 10 0,0-22-16 15,0 48 5-15,5-24-16 0,0 4 6 0,-4-4-13 16,9 1 2-16,-1-5-14 0,3 5-4 16,-2-3 4-16,-2-2-3 0,7 0-7 0,0-1 8 15,0-4-12-15,-15-15-4 0,29 24 5 16,-16-14-13-16,-13-10 8 0,30 13 10 16,-30-13-8-16,25 4 0 0,-25-4 8 0,0 0-8 15,34-4 8-15,-34 4-4 0,0 0 14 16,28-23 8-16,-28 23-9 0,8-26 17 15,-8 26-9-15,4-35 1 0,-4 35-7 0,0-44-9 16,0 44 23-16,-7-47-7 0,5 22 1 16,2 25 5-16,-11-35-18 0,11 35-1 15,-12-34-9-15,7 19-14 0,5 15-12 16,-17-21-22-16,17 21 0 0,-20-16-20 0,20 16-1 16,0 0-3-16,-37 2-16 0,37-2-55 15,0 0-94-15,0 0-477 0,-48 15 589 0</inkml:trace>
  <inkml:trace contextRef="#ctx0" brushRef="#br0" timeOffset="144920.7473">23181 17652 2995 0,'17'23'-44'0,"-17"-23"18"16,16 28 18-16,-6-13 8 0,4 5 5 15,-1-4 11-15,-1 7-3 0,5-3-3 16,-4-1 8-16,5 5 0 0,-1-4 5 0,5-2 0 16,-4 4 2-16,4-4 5 0,0 2-6 15,-2-4 1-15,0 2 4 0,-2-4-12 0,1 1-3 16,3 0 10-16,-4-2-12 0,-1-3 0 16,-4-1-3-16,-1 4 3 0,-12-13 6 15,0 0 12-15,32 18 2 0,-32-18-7 0,0 0 9 16,25 12 3-16,-25-12-12 0,0 0 1 15,0 0 6-15,18 6-9 0,-18-6 5 0,0 0-13 16,0 0-7-16,0 0 2 0,0 0 5 16,0 0-1-16,0 0-7 0,0 0-16 15,0 0-3-15,0 0-5 0,0 0-6 0,0 0 6 16,0 0 0-16,0 0-6 0,0 0-1 16,0 0 5-16,0 0 2 0,0 0-10 0,0 0 12 15,0 0-5-15,-95 0 11 0,95 0 4 16,-32 20 12-16,19-8 2 0,13-12 4 15,-36 24 12-15,26-9 3 0,-10 2-4 16,9-3 21-16,-3 4 12 0,-1 0 1 0,2 1-9 16,13-19-3-16,-20 44-1 0,8-24 0 15,0 3-9-15,7-2 4 0,5-21 5 0,-5 37-23 16,5-37 0-16,-5 36 0 0,5-36 0 16,5 32-1-16,-5-32 0 0,10 22 6 15,-10-22-10-15,24 15-8 0,-24-15 2 0,31 5-4 16,-31-5-6-16,36-3 1 0,-36 3-11 15,48-12-6-15,-24 3-12 0,1 1-21 0,3-8-35 16,-6 1-47-16,10-4-120 0,-9-1-534 16,-1-2 257-16</inkml:trace>
  <inkml:trace contextRef="#ctx0" brushRef="#br0" timeOffset="145331.1216">23825 17927 3336 0,'0'0'-46'16,"0"0"29"-16,0 0 8 0,0 0-5 0,0 0 9 16,0 0 3-16,0 0 2 0,0 0 2 15,0 0-2-15,0 0 0 0,0 0 14 0,0 0 19 16,0 0-21-16,0 0-10 0,0 0 16 16,0 0-11-16,55 54 5 0,-55-54-12 15,24 20 6-15,-13-10-3 0,-11-10-3 0,22 17 9 16,-22-17-2-16,27 15-5 0,-27-15 0 15,22 8 3-15,-22-8 1 0,0 0 8 0,0 0 17 16,0 0 2-16,46-12-2 0,-46 12 8 16,14-23-1-16,-14 23 14 0,8-27 8 15,-8 27-13-15,9-35 11 0,-9 35-19 0,8-27 1 16,-8 27 8-16,3-21-9 0,-3 21 4 16,0 0-6-16,10-31-14 0,-10 31-7 15,0 0 2-15,0 0 0 0,14-19 3 16,-14 19-5-16,0 0-2 0,0 0-5 0,0 0 13 15,0 0-13-15,0 0-4 0,58 22 7 16,-58-22-7-16,29 13 4 0,-29-13-6 0,30 9 2 16,-13-3-3-16,-17-6-24 0,38 8-18 15,-21-4-18-15,-17-4-39 0,37 7-56 0,-37-7-139 16,30 5-486-16,-19-5 283 0</inkml:trace>
  <inkml:trace contextRef="#ctx0" brushRef="#br0" timeOffset="145694.8946">24487 17652 3424 0,'0'0'-18'0,"0"0"18"0,-8-36-5 0,8 36 3 16,0 0-5-16,0 0 5 0,0 0 9 15,0 0 9-15,0 0 12 0,0 0 12 0,0 0-3 16,0 0 3-16,0 0 15 0,8 99-28 15,-8-99-8-15,14 38 9 0,-6-18 5 0,4 0-1 16,0-2 3-16,-1-1-3 0,3 6 3 16,2-7-3-16,3-1-5 0,-2-3-4 15,4 0-10-15,-1-3 0 0,-20-9 5 16,41 10-7-16,-16-10-11 0,-25 0 4 16,40-3-22-16,-40 3-3 0,40-19-11 0,-18 4 0 15,-2 0-10-15,-7-7-15 0,4-1 18 0,-5 3-5 16,-1-7-9-16,-2-8 13 0,-1 4 9 15,-3-2-18-15,-2-1 28 0,2-1-5 16,-1-1 6-16,-4 1-15 0,1-1-14 16,-1-2 1-16,0 2-14 0,0 2-19 0,0-2-91 15,-1-2-25-15,-3 3-465 0,-1 2 119 16</inkml:trace>
  <inkml:trace contextRef="#ctx0" brushRef="#br0" timeOffset="145910.7612">24892 16975 2718 0,'-5'-30'-48'16,"5"30"-4"-16,0 0-1 0,0 0 2 15,0 0 14-15,0 0 0 0,0 0 53 0,0 0 24 16,0 0 26-16,0 0 16 0,0 0 17 16,9 104 11-16,-8-77-7 0,3 3-4 0,4 0 17 15,-6 1-25-15,4 0 3 0,4 5-9 16,-3-6-8-16,3 5-1 0,4-1-13 16,-1-4-12-16,-1-4 3 0,4 2-11 0,1-1-8 15,3-6 0-15,-3-4-8 0,5 0-1 16,4-1 2-16,-6-4-32 0,2 3-41 0,2-3-39 15,-4-3-37-15,-20-9-70 0,30 15-120 16,-30-15-412-16,27 11 550 0</inkml:trace>
  <inkml:trace contextRef="#ctx0" brushRef="#br0" timeOffset="146159.7095">24835 17435 3219 0,'0'0'91'0,"0"0"20"16,0 0-21-16,-3-33-7 0,3 33-8 0,0 0-12 16,17-36 10-16,-6 18-24 0,3 0-1 15,-1-1-1-15,9-3-12 0,-5 5-17 16,9-8 2-16,-2 0-21 0,8 3-25 15,-4 0-37-15,1 1-40 0,2 3-90 0,-6 2-255 16,-8 5-272-16,0 0 556 0</inkml:trace>
  <inkml:trace contextRef="#ctx0" brushRef="#br0" timeOffset="147042.9495">24116 18402 2964 0,'0'0'-16'0,"0"0"55"0,0 0 17 0,0 0 21 16,0 0-11-16,0 0 3 0,0 0-7 15,0 0-9-15,0 0 5 0,0 0 10 16,0 0-4-16,0 0-23 0,0 0-4 15,0 0-4-15,0 0-9 0,0 0 7 0,0 0-3 16,0 0-8-16,0 0 25 0,0 0-8 16,0 0 20-16,0 0 14 0,0 0 6 15,0 0-3-15,34 47 1 0,-28-26-4 0,3 3-8 16,-9-24-6-16,15 50-13 0,-10-21-3 16,3-5-8-16,-3 2 2 0,7 0-7 0,-4-2-6 15,0-1-16-15,3-2-9 0,-11-21-9 16,16 39-4-16,-7-27-19 0,-9-12-13 15,16 30-25-15,-16-30-13 0,14 23-19 0,-14-23-27 16,13 16-36-16,-13-16-87 0,0 0-540 16,19 12 217-16</inkml:trace>
  <inkml:trace contextRef="#ctx0" brushRef="#br0" timeOffset="147203.8492">24283 18736 3388 0,'-3'-34'-117'0,"3"34"8"0,3-29-18 15,-3 29-12-15,9-24-11 0,-9 24-43 0,5-35-420 16,-5 35 111-16</inkml:trace>
  <inkml:trace contextRef="#ctx0" brushRef="#br0" timeOffset="147470.6863">24359 18477 2294 0,'11'-20'-69'15,"-11"20"15"-15,19-27 20 0,-19 27 13 16,11-16 3-16,-11 16 1 0,0 0 17 0,31-7 0 15,-31 7 14-15,0 0 7 0,40 2 37 16,-40-2-7-16,21 14 18 0,-21-14 21 0,21 23-3 16,-10-8 16-16,-11-15-4 0,14 33-12 15,-8-10-10-15,-1 1 11 0,-5-24-8 16,5 46-7-16,-1-22 3 0,4 0 15 16,-8-24-28-16,3 44 1 0,-1-21-6 0,-2-23-5 15,-2 41-1-15,2-41 5 0,-3 35-11 16,-2-14-3-16,5-21-2 0,-17 42-23 0,6-22 2 15,-4-2-6-15,-2 0-8 0,-5-1-10 16,2 0 4-16,0-4-2 0,-5-1-10 0,3-1 16 16,-5 1-20-16,27-12 4 0,-41 15-10 15,14-7-3-15,8-1-20 0,19-7-30 16,-36 12-22-16,36-12-71 0,-37 10-141 16,37-10-381-16,-25 5 687 0</inkml:trace>
  <inkml:trace contextRef="#ctx0" brushRef="#br0" timeOffset="148431.1866">24705 18251 2896 0,'0'0'0'0,"-3"34"5"0,3-34 3 0,-2 24 0 16,2-24 13-16,0 0 5 0,0 41-3 16,0-41 5-16,2 27-5 0,-2-27 12 0,6 30-3 15,-6-30 12-15,10 27-3 16,-10-27-5-16,12 21-3 0,-12-21-9 0,15 18 8 16,-15-18-7-16,12 18-11 0,-12-18 4 15,0 0-2-15,22 15 6 0,-22-15-8 0,0 0 17 16,0 0-25-16,0 0 3 0,0 0 11 15,0 0-18-15,0 0 2 0,48-27 5 16,-48 27-1-16,12-24-1 0,-12 24 1 0,18-21-8 16,-18 21 3-16,8-27-8 0,-8 27 5 15,14-30 2-15,-14 30 3 0,8-21-16 0,-8 21 11 16,5-24-6-16,-5 24 14 0,0 0-14 16,4-34 8-16,-4 34-11 0,0 0 1 0,-12-31 1 15,12 31 9-15,0 0 0 0,-15-25-6 16,15 25 13-16,0 0-5 0,-12-21 3 15,12 21 1-15,0 0 9 0,0 0-23 16,-13-22 14-16,13 22-5 0,0 0-6 0,0 0 12 16,0 0-5-16,-14-22-4 0,14 22 13 15,0 0 12-15,0 0-14 0,0 0 8 16,0 0-5-16,0 0-6 0,0 0 3 16,0 0-3-16,-16-20-4 0,16 20 6 0,0 0 2 15,0 0-3-15,0 0 3 0,0 0 0 0,0 0-4 16,0 0 6-16,0 0 16 0,0 0 13 15,0 0 13-15,0 0 14 0,0 0 2 16,0 0 13-16,0 0-6 0,5 77-11 0,-5-77 7 16,0 0-11-16,11 30-5 0,-11-30-6 15,9 18 6-15,-9-18-8 0,10 23 3 16,-10-23-3-16,20 13-5 0,-20-13-3 0,27 11 3 16,-27-11-7-16,26 9 0 0,-26-9-8 15,37 3 3-15,-37-3-5 0,34-3-5 16,-34 3 3-16,38-6-8 0,-38 6 4 0,39-11-7 15,-19 6 3-15,-20 5-13 0,33-11-24 16,-33 11-31-16,32-16-31 0,-15 9-53 16,-2-2-41-16,-15 9-87 0,0 0-630 0,25-19-355 15</inkml:trace>
  <inkml:trace contextRef="#ctx0" brushRef="#br0" timeOffset="148863.6274">25252 17972 4123 0,'0'0'-93'16,"-24"-22"41"-16,24 22 36 0,0 0 21 0,0 0 25 16,0 0 19-16,0 0 5 0,-25-8 20 15,25 8 1-15,0 0-5 0,0 0 5 16,0 0 5-16,0 0-1 0,-28 35-1 0,28-35 3 16,-5 24-5-16,5-24-7 0,-3 31-3 0,3-31-5 15,-5 38 0-15,5-38-15 0,5 40-2 16,-5-40-7-16,3 47-2 0,2-27-5 15,3 2-4-15,-8-22-4 0,17 36-3 0,-9-20-9 16,4 0-1-16,-12-16-6 0,29 18-10 16,-29-18-4-16,36 6-12 0,-36-6-12 0,37 0-13 15,-37 0-9-15,39-12-16 0,-18 0-7 16,1-1-18-16,-5-6-11 0,5 1-14 16,1-7-22-16,-6-2-17 0,-1 0-37 15,3-8-80-15,-9-2-543 0,5 3 71 0</inkml:trace>
  <inkml:trace contextRef="#ctx0" brushRef="#br0" timeOffset="149706.8275">25409 17437 3640 0,'0'0'-71'15,"0"0"13"-15,-8-30-1 0,8 30 8 0,0 0 11 16,3-41 1-16,-3 41-3 0,10-27 10 15,-10 27 10-15,7-28 8 0,-7 28 7 16,8-30 14-16,-8 30 19 0,5-25 19 0,-5 25 21 16,0 0 0-16,12-31 2 0,-12 31-1 15,0 0-16-15,3-21 5 0,-3 21-5 0,0 0-5 16,0 0-5-16,0 0 10 0,0 0 18 16,0 0-9-16,0 0 2 0,0 0-12 15,0 0 9-15,0 0 12 0,25 64-4 0,-25-64-4 16,9 41 7-16,-1-20-29 0,-3 7-6 15,7-3 5-15,-7 5 9 0,8 1-15 0,-4 2 8 16,1 2 5-16,5-1-16 0,-7 3-2 16,2-7 3-16,3 1-5 0,-4-3 3 0,-1 0-3 15,-3-2-11-15,4-6-1 0,-4 0-2 16,-5-20 1-16,11 32-2 0,-11-32 2 16,9 30 2-16,-9-30 1 0,0 0-5 15,8 23-8-15,-8-23 2 0,0 0-4 0,0 0-5 16,0 0-7-16,0 0-13 0,0 0-11 15,0 0-13-15,0 0-19 0,0 0 2 0,-5-109-6 16,5 85-4-16,5-3 14 0,-2-1-20 16,1 0 4-16,4 1 11 0,-3-3-14 15,2 3 18-15,1 3 2 0,1-4 1 0,1 5 4 16,-4-1 16-16,-6 24-3 0,20-39 5 16,-15 24 0-16,-5 15 17 0,15-32 2 0,-15 32-4 15,14-24 13-15,-14 24 10 0,17-15 7 16,-17 15 3-16,0 0 15 0,0 0-8 15,0 0 23-15,0 0-16 0,0 0 0 16,0 0 12-16,0 0-7 0,0 0 0 0,0 0 2 16,0 0-15-16,0 0 8 0,20 47 5 15,-20-47-8-15,0 0-1 0,0 28 3 0,0-28-1 16,0 0 7-16,0 0 5 0,0 0 2 16,-17 42-6-16,17-42 3 0,-12 20 1 15,12-20 1-15,-13 18-5 0,13-18 6 0,-17 17-11 16,17-17 4-16,-18 22 1 0,18-22 3 15,-14 21-4-15,14-21 2 0,-16 21-8 0,16-21 0 16,-12 26-4-16,12-26 3 0,-14 27 2 16,14-27 2-16,-8 24 3 0,8-24-3 15,-10 28 2-15,10-28 2 0,-5 26 5 0,5-26-6 16,0 0 2-16,-7 27 2 0,7-27-3 16,0 0 0-16,0 29 0 0,0-29-1 15,0 0 1-15,19 23 0 0,-19-23 1 0,0 0 1 16,30 8-2-16,-30-8-3 0,28 3-2 15,-28-3-4-15,37-7-1 0,-37 7-3 0,37-4 0 16,-37 4-4-16,43-16-3 16,-28 12-9-16,-15 4-22 0,39-11-18 0,-39 11-35 15,33-8-26-15,-33 8-38 0,41-7-45 16,-41 7-122-16,30-6-627 0,-14 6-647 0</inkml:trace>
  <inkml:trace contextRef="#ctx0" brushRef="#br0" timeOffset="150265.0486">26267 16710 4428 0,'0'-33'-152'0,"0"33"16"0,0 0 22 0,0 0 31 16,0 0 21-16,0 0 8 0,0 0 18 15,17-15 5-15,-17 15 31 0,0 0 20 16,0 0 31-16,0 0 16 0,0 0 17 0,0 0 2 16,49 47 9-16,-39-34-1 0,-10-13 1 15,20 38 13-15,-9-15 6 0,1 1-1 16,-4 0-11-16,4 1-4 0,-2 4-8 0,-1 1-1 15,2-3-5-15,-6 2-14 0,9-1-8 16,-9 2-4-16,5-3-10 0,-4 1-5 0,3-4-4 16,-1 4-7-16,0-7-3 0,-2 8 0 15,5-8-4-15,-4 1-3 0,1-2-4 16,-8-20-5-16,9 39-2 0,1-21-9 0,-10-18-15 16,11 30-18-16,-11-30-16 0,12 27-19 15,-12-27-16-15,20 23-25 0,-20-23-19 16,17 16-34-16,-17-16-39 0,20 8-101 0,-12-1-599 15,-8-7-418-15</inkml:trace>
  <inkml:trace contextRef="#ctx0" brushRef="#br0" timeOffset="150744.7486">26640 16888 4181 0,'-8'-23'-119'16,"8"23"26"-16,0 0 27 0,0 0 28 0,0 0 11 15,0 0 20-15,0 0-1 0,0 0 6 16,-17 74 8-16,17-74 7 0,-8 33 3 15,8-33 5-15,0 38-21 0,0-38 11 0,5 36-3 16,-5-36-8-16,5 38 4 0,-2-21 1 16,-3-17-3-16,14 29 2 0,-14-29-2 15,26 21-6-15,-26-21 8 0,22 12 9 0,-22-12-11 16,32 4-10-16,-32-4 7 0,32 0 8 16,-32 0-1-16,0 0-12 0,42-16 2 15,-42 16 2-15,25-15 10 0,-25 15 0 0,16-21 16 16,-16 21-7-16,12-29 8 0,-12 29 17 15,3-33-18-15,-3 33 4 0,0-37-5 16,0 37 5-16,-3-37-7 0,3 37 21 0,-12-34-8 16,2 19-4-16,10 15-1 0,-21-22-9 15,21 22-6-15,-22-11-17 0,22 11-18 16,0 0-16-16,-42-4-9 0,42 4 2 0,0 0-16 16,-48 17-14-16,34-7-13 0,14-10-22 15,-32 22-54-15,21-10-133 0,11-12-457 0,-25 18 413 16</inkml:trace>
  <inkml:trace contextRef="#ctx0" brushRef="#br0" timeOffset="151312.2448">27137 16584 3271 0,'0'0'0'0,"0"0"14"0,-43-21-2 0,43 21 22 16,0 0-9-16,0 0 0 0,-52 28-5 16,52-28 9-16,-22 20-13 0,7-10 10 0,15-10 0 15,-20 25-8-15,20-25 9 0,-17 24 7 16,17-24-13-16,-13 25 11 0,13-25-5 0,-14 27 1 15,14-27-1-15,-1 29 7 0,1-29-12 16,0 0-3-16,1 40 1 0,-1-40 5 16,9 20-1-16,-9-20-15 0,13 20 9 0,-13-20-7 15,22 10 0-15,-22-10-11 0,25 2-2 16,-25-2-9-16,0 0 2 0,57-20 1 16,-37 7 2-16,0-1-7 0,0-3 9 15,-3 1 0-15,-2-5-12 0,2 1 13 0,-1 3-7 16,-16 17 12-16,25-37 2 0,-9 19-8 15,0-1-2-15,-2-1 10 0,-3 5-12 0,6 0 6 16,-17 15 0-16,32-24-2 0,-15 18-2 16,-17 6 14-16,26-12 2 0,-26 12 7 0,32 0 7 15,-32 0 10-15,0 0 19 0,37 24 37 16,-22-9 3-16,-2 3 1 0,1 5 4 16,-3 4-4-16,1 4 1 0,3 1 10 15,-1 4 6-15,-3 3 25 0,-2 5-9 0,-1-4-2 16,-3 0-20-16,-2 3-15 0,-6-3-11 15,0 3-8-15,-7-1-11 0,-7 5-5 16,-6 0-9-16,-6-3-2 0,-4-2-23 0,-16 3-29 16,-1-4-56-16,-7-5-77 0,4-7-175 15,-1-11-646-15,-10-6-925 0</inkml:trace>
  <inkml:trace contextRef="#ctx0" brushRef="#br0" timeOffset="168506.3833">24185 1956 1393 0,'0'0'253'15,"0"0"-50"-15,0 0-32 0,0 0-20 16,0 0-21-16,0 0-9 0,0 0-8 16,0 0-22-16,0 0 12 0,0 0-4 0,0 0-10 15,0 0 4-15,0 0 2 0,0 0 2 16,0 0-2-16,0 0-6 0,0 0-12 15,0 0-16-15,0 0-3 0,0 0-14 0,0 0 1 16,0 0 0-16,0 0-17 16,0 0-6-16,0 0 11 0,0 0-13 0,0 0-7 0,0 0-5 15,0 0 17-15,0 0-21 0,0 0 6 16,0 0 3-16,-32-44 2 0,32 44-2 16,0 0-5-16,0 0 7 0,0 0 7 15,0 0-18-15,-22-16 2 0,22 16-8 0,0 0-2 16,0 0 2-16,0 0 2 0,-28-12 0 15,28 12 2-15,0 0-6 0,0 0 3 0,-32-9-3 16,32 9 0-16,0 0 4 0,-34 0-4 16,34 0-1-16,0 0-6 0,-36 6-1 15,36-6 1-15,-32 6-6 0,32-6 0 0,-29 7-4 16,29-7 3-16,-30 5 9 0,30-5-11 16,-25 10 4-16,25-10-3 0,-32 8 9 15,32-8-4-15,-30 11 8 0,30-11-4 0,-30 4 8 16,30-4-6-16,-22 9 0 0,22-9 0 15,-25 8 2-15,25-8-9 0,-23 12-1 16,23-12-13-16,-25 13 11 0,25-13-5 0,-30 21-3 16,8-12 1-16,5 2 6 0,17-11-3 15,-33 16 3-15,13-5-3 0,20-11 4 16,-30 13 3-16,10-2 13 0,20-11-12 0,-32 12 6 16,32-12 3-16,-30 12-8 0,30-12-1 15,-32 12 16-15,32-12-11 0,-32 15 7 0,32-15-5 16,-28 13-4-16,14-3 22 0,14-10-11 15,-21 12-6-15,21-12 10 0,-29 12-6 16,29-12-3-16,-25 15 1 0,25-15 1 16,-20 13 1-16,20-13 2 0,-20 15-4 0,20-15-1 15,-19 15 3-15,19-15-1 0,-18 19 8 16,18-19-10-16,-25 16 1 0,25-16 4 0,-18 18 9 16,18-18-9-16,-20 21 0 0,20-21 5 15,-19 20-5-15,19-20 0 0,-20 24 4 16,8-12-4-16,12-12 2 0,-16 25-4 0,16-25-2 15,-17 21 8-15,17-21 3 0,-15 21-9 16,15-21 6-16,-10 20-4 0,10-20-2 0,-15 24 2 16,15-24 11-16,-7 25-8 0,7-25 1 15,-10 28 5-15,10-28-4 0,-7 31-5 16,7-31 6-16,-8 27-8 0,8-27 2 16,-5 28 11-16,5-28-8 0,-3 28-6 0,3-28 10 15,-2 27-11-15,2-27 1 0,-3 27 6 16,3-27-3-16,0 0 6 0,0 44-6 0,0-44 3 15,3 25-6-15,-3-25 8 0,2 24-7 16,-2-24-1-16,0 0-3 0,6 38 6 16,-6-38 9-16,2 24-14 0,-2-24 12 0,7 25-5 15,-7-25-11-15,5 28 9 0,-5-28 0 16,3 27 7-16,-3-27-7 0,5 27 9 16,-5-27-5-16,3 28-4 0,-3-28 5 15,5 24-1-15,-5-24 9 0,10 26 0 0,-10-26-6 16,9 21 4-16,-9-21-2 0,8 22-3 15,-8-22-4-15,10 20 13 0,-10-20-8 0,12 20-5 16,-12-20 9-16,12 22-11 0,-12-22 4 16,20 24 7-16,-7-15-7 0,4 6-2 15,0-3 7-15,3 5-3 0,-2-2-2 0,7 0 0 16,-7 0 3-16,4-3-1 0,-5 0-4 16,3-1-4-16,-20-11 2 0,37 24 0 15,-24-12 8-15,4 1-8 0,-17-13 0 0,25 25 7 16,-25-25-3-16,25 17-6 0,-13-6 6 15,-12-11 2-15,22 15-2 0,-22-15-4 16,30 18 13-16,-30-18-5 0,30 15 7 0,-13-8-3 16,4 0-8-16,-21-7 12 0,45 13 1 15,-19-5-3-15,-1-1 8 0,-4 1-6 0,6-1-4 16,-5 1 9-16,-2 1-17 0,-20-9 10 16,45 15 9-16,-25-8-13 0,5 2-8 0,-25-9 10 15,42 12 5-15,-22-9-9 0,4 5 9 16,1-4-8-16,0 3-3 0,3 0 1 15,-3-1-3-15,2 0-2 0,0 0 8 16,5 0-10-16,-9 0 5 0,4 1-3 16,1-2 0-16,-4 5-4 0,4-5 2 0,-4 6-2 15,1-7 6-15,-4 8-10 0,8-7 10 16,-6 1-4-16,4 3 0 0,3-2 6 0,-3-4-4 16,-27-3-2-16,52 12 1 0,-31-7 5 15,5-2 11-15,-26-3-14 0,40 10 5 0,-20-7-6 16,-20-3-4-16,37 6 11 0,-37-6-11 15,28 5 8-15,-28-5 8 0,37 4 1 0,-37-4 12 16,33 4-7-16,-33-4 0 0,35 4-4 16,-35-4-4-16,42 0-2 0,-42 0-1 15,45 0-2-15,-20 0 14 0,2 1-17 16,-27-1 6-16,52-1-1 0,-25 1-2 16,-27 0-2-16,57-4 3 0,-36 4-1 0,-21 0-3 15,46 0-6-15,-23-4 5 0,-23 4-8 16,42 4 9-16,-42-4 2 0,40-4-7 0,-40 4 4 15,40 4-3-15,-40-4 3 0,42 4-3 16,-19-3-10-16,-23-1 22 0,47 0-5 0,-25 0-7 16,8 3 5-16,-30-3 2 0,47-3 1 15,-19 3-8-15,-28 0 2 0,49 0-6 16,-24 0 23-16,-25 0-29 0,52-1 7 0,-52 1-1 16,43 0 2-16,-16 0 11 0,-27 0-6 15,42 0-1-15,-42 0-2 0,48-4 18 16,-19 4-26-16,-29 0 3 0,57-4 3 0,-25 4 4 15,3-4-5-15,0 4 1 0,-5-5-3 16,3 2-2-16,2-3-1 0,-1 3 3 0,-1 0 0 16,-1-1-2-16,0 1 3 0,-2 1 11 15,-3-1-20-15,0-4 16 0,-27 7 0 16,51-5-13-16,-25 2 5 0,-26 3 5 0,51-10-5 16,-29 6-9-16,-22 4-1 0,49-8-1 15,-28 3 4-15,-21 5-4 0,44-7 0 0,-27-1 6 16,-17 8-6-16,38-12 2 0,-18 7 3 15,-20 5-5-15,34-15 5 0,-18 5 5 16,-16 10-3-16,32-18 0 0,-17 4-3 16,-15 14 1-16,25-17-2 0,-5 5 16 15,-20 12-16-15,20-28-5 0,-11 13-8 0,4-4-1 16,-13 19 8-16,27-36-8 0,-14 17 16 16,-4 0-7-16,2-4 1 0,3 3 1 0,-14 20 8 15,20-40-9-15,-13 21 11 0,3-3-6 16,1 0 2-16,-6 1-2 0,-5 21 8 15,14-39-2-15,-8 17 2 0,-6 22 4 0,10-37 4 16,-5 19 10-16,-5 18-18 0,12-42 8 0,-10 22 4 16,-2 20-6-16,8-40 0 0,-4 19 0 15,-4 21 0-15,1-41 8 0,3 20 21 16,-4 21-5-16,-4-45-5 0,4 18 2 16,0 27-5-16,-5-48-1 0,-3 22 3 15,-2 2 9-15,1 0 6 0,-1 0 5 0,-1-3 0 16,-1 4 1-16,-1 1-6 0,-4-5 9 15,2 2-8-15,-4-3-9 0,3 1 12 0,-4 1 1 16,0 1-4-16,3 2-13 0,-3-2 14 16,0-1 5-16,0 5-9 0,3 2-2 15,0 2-6-15,-6-1-7 0,6-1 0 0,0 3 3 16,1 0-6-16,16 16 0 0,-36-24-5 16,23 15 2-16,13 9 3 0,-30-24-9 0,15 15 4 15,15 9 2-15,-25-20-12 0,25 20 4 16,-29-16 0-16,11 8-1 0,18 8 1 0,-30-15-5 15,30 15 1-15,-30-19 7 0,11 11-8 16,19 8-6-16,-35-19 1 0,18 10-10 16,17 9-10-16,-43-16-1 0,23 6-7 0,20 10 4 15,-45-15 1-15,23 6 6 0,-1-2 4 16,23 11 5-16,-51-13-6 0,28 2 7 16,-2 2-4-16,-4 3-2 0,1-4 3 15,0 2-2-15,-4-1 8 0,2 3 9 0,0-3-14 16,-6 3 15-16,6-1-5 0,-1 2-8 15,2-2-2-15,-8 0 12 0,9 6-10 0,-4-8 1 16,2 5 9-16,-10 1-4 0,6-1 4 16,-4 0 0-16,-9 4-11 0,-1 0 11 0,-4 0-7 15,0 0 3-15,-5 0-5 0,-5 4-5 16,2-4 2-16,-10 4-14 0,-2-4-15 16,-4 3 2-16,4-2 6 0,-3 7-2 0,5-4-3 15,-4-3-30-15,9 6-31 0,10-4-79 16,3 4-135-16,-2-2-423 0,11 5 472 15</inkml:trace>
  <inkml:trace contextRef="#ctx0" brushRef="#br0" timeOffset="170140.6329">27636 1964 3012 0,'0'0'-127'16,"0"0"16"-16,0 0 4 0,0 0 11 15,-17-23 2-15,17 23 11 0,0 0 6 16,0 0 15-16,0 0 22 0,0 0 9 0,0 0-6 16,0 0 13-16,0 0 24 0,0 0-7 15,0 0 14-15,-17-16 13 0,17 16 11 16,0 0 6-16,0 0-3 0,0 0 5 16,0 0-12-16,0 0-5 0,0 0-3 0,0 0 4 15,0 0-4-15,0 0-4 0,0 0-2 16,0 0 5-16,0 0 10 0,0 0 15 0,0 0 5 15,0 0-4-15,0 0 3 0,0 0-4 16,0 0 2-16,-8-26-4 0,8 26-2 0,0 0 7 16,0 0-9-16,0 0-3 0,0 0-8 15,0 0 8-15,0 0-9 0,0-36 3 16,0 36-11-16,0 0 3 0,17-23-12 16,-17 23 7-16,13-18-10 0,-13 18 2 0,17-15 8 15,-17 15-8-15,21-16-4 0,-21 16-3 16,27-15 2-16,-27 15 0 0,24-12 8 0,-24 12-7 15,28-10-3-15,-28 10 0 0,25-10-3 16,-25 10 6-16,29-5-3 0,-29 5-5 0,31 0 7 16,-31 0-4-16,0 0-3 0,0 0 0 15,46 5 5-15,-46-5-2 0,20 10-3 16,-20-10 7-16,16 12-2 0,-16-12 7 0,0 0 10 16,14 32 15-16,-14-32 6 0,0 29 6 15,0-29 0-15,-4 28 0 0,4-28-20 16,-5 32 3-16,5-32 2 0,-8 30 2 15,8-30-12-15,-8 35 11 0,8-35-17 16,-12 31-4-16,12-31 6 0,-5 33-3 0,-3-18-1 16,8-15 4-16,-11 44-7 0,3-22-4 15,8-22 5-15,-10 43-5 0,10-24 0 0,0-19-2 16,-7 35 2-16,7-35 0 0,-5 36 2 16,5-36 1-16,-5 30 7 0,5-30-6 0,0 32-6 15,0-32 0-15,5 27 10 0,-5-27-5 16,5 21 3-16,-5-21-6 0,12 22 14 15,-12-22-4-15,13 20 10 0,-13-20-1 0,27 16 1 16,-27-16 11-16,34 9-18 0,-11-6 0 16,-23-3 8-16,52 4-8 0,-17-8 9 15,-1 1-9-15,9-3-6 0,-4-3 2 0,6-1 2 16,-2 2-3-16,-4-1 3 0,-1-4-2 16,-4 1 5-16,-3 0 0 0,-1 3 1 15,-3-5-28-15,-2 2-23 0,-1 0-13 0,-1 0-25 16,1-3-27-16,-8 2-51 0,-16 13-106 15,30-27-506-15,-23 11 374 0</inkml:trace>
  <inkml:trace contextRef="#ctx0" brushRef="#br0" timeOffset="171273.5403">27656 1296 3125 0,'-32'-3'-128'16,"32"3"19"-16,0 0 9 0,-45-5 7 0,45 5 10 15,-30 0 18-15,30 0 8 0,0 0 66 0,-34-1-3 16,34 1 9-16,0 0-12 0,-32-3 6 16,32 3-3-16,0 0 0 0,0 0-15 15,0 0 12-15,-36 4-6 0,36-4 12 16,0 0-15-16,-24 17 12 0,24-17-9 0,-18 15 9 15,18-15 0-15,-17 22-3 0,17-22-3 16,-17 28 3-16,17-28 6 0,-18 30-12 0,10-8 15 16,-1-4 2-16,1 5-2 0,-4-2-3 15,7 3-6-15,-8-2 14 0,3 1-8 16,10-23 3-16,-14 47-7 0,11-25 12 0,-2-1 6 16,2 5-14-16,3-26 13 0,-12 42-2 15,7-16-1-15,0-2 6 0,-2 1 10 0,7-25-2 16,-1 49-1-16,-6-24 2 0,3 2-3 15,1-2 11-15,3-25-30 0,0 52 19 16,0-25-6-16,0 1-10 0,0-28 17 0,0 56-10 16,3-29 3-16,1 1 8 0,-4 1 10 15,7 1-5-15,-6-5-4 0,6 2 8 16,-2 1-6-16,-2-1 4 0,2-3-9 0,4 6 6 16,-4-6 0-16,1 3-14 0,4-1 3 15,-3-2 1-15,0-2-6 0,6 1 12 16,-1 1 8-16,-2-6-7 0,7 2 12 0,-4 4-5 15,4-8-10-15,-1 3 1 0,-1 0 6 16,2-4-8-16,5 0-4 0,-5 0-2 0,-1 0-2 16,6-2 2-16,-3 1 2 0,-3-3-11 15,1 1 8-15,-17-12-18 0,37 22 13 16,-17-13 8-16,5 0-12 0,-2 2 0 0,4 1-2 16,5-6-7-16,-4 3 7 0,1 0-5 15,3 0-1-15,-2 1 10 0,5-5-10 0,-5 5 3 16,10-5 1-16,-10 6-5 0,4-7-5 15,6 8 7-15,0-4-2 0,-3 1-2 16,3-3-1-16,2 3 6 0,-2-2 2 16,2-1-10-16,3 3 7 0,-5-6 11 0,4 3-17 15,4-3-2-15,-1 0 4 0,-9 0 8 16,6 0 1-16,-9-3 1 0,3 3 3 0,-4-6 2 16,6 3 5-16,-5-3-2 15,0 0-7-15,7-6-4 0,2-1 8 0,-3-1-7 0,5-8 0 16,2-1 6-16,-6-4-2 15,3 1-12-15,0-11-1 0,-8-7-16 0,7-8 3 16,-9-7-12-16,0-6-3 0,-7-1-9 16,-9-6-6-16,-4 8-5 0,-9-4-6 0,-6-2 10 15,-6 0-14-15,-9-11 6 0,-7 1-4 16,-7 3 2-16,-19-16 8 0,-11 7 0 0,-13 8-16 16,-15 9 11-16,-16 10 4 0,-16 7 17 15,-11 9-9-15,-13 6-3 0,3 12-3 16,-2 3-5-16,-2 11-11 0,-3 10-33 0,-1 12-72 15,5 7-223-15,0 9-292 0,13 5 124 16</inkml:trace>
  <inkml:trace contextRef="#ctx0" brushRef="#br0" timeOffset="174310.4357">26535 15094 2695 0,'0'0'-8'16,"0"0"-1"-16,0 0 26 0,0 0-8 16,0 0-6-16,0 0 5 0,0 0-5 0,0 0 11 15,0 0-3-15,0 0 9 0,0 0-4 16,0-44 6-16,0 44 8 0,0 0 0 0,0 0 2 15,0 0-6-15,0 0 11 0,-28-30 4 16,28 30-15-16,0 0-1 0,-17-15-8 16,17 15-4-16,0 0-3 0,0 0 7 0,-20-17-12 15,20 17 0-15,0 0 2 0,0 0 1 16,-19-15 11-16,19 15 25 0,0 0-11 16,0 0 12-16,-23-18-17 0,23 18-5 0,0 0-5 15,-17-15 3-15,17 15-1 0,0 0-2 16,0 0-2-16,-20-22-12 0,20 22 5 15,0 0 0-15,-20-15 6 0,20 15-4 0,0 0-2 16,-17-25 0-16,17 25-3 0,-11-22 10 16,11 22 1-16,-14-24-2 0,14 24 13 15,-8-25-9-15,8 25 8 0,-14-22-6 0,14 22 8 16,-13-21-11-16,13 21 13 0,0 0-11 16,-13-24 2-16,13 24-16 0,0 0 6 15,0 0 7-15,-9-29-3 0,9 29 10 0,0 0-15 16,0 0-15-16,0 0 10 0,0 0 12 15,0 0-17-15,0 0 11 0,0 0-1 0,0 0 7 16,0 0 0-16,0 0 20 0,0 0-3 16,0 0 2-16,0 0 26 0,82 41-14 0,-65-23 15 15,3 0-2-15,-3 8 14 0,0-2-5 16,4 0-8-16,1 5-4 0,-5-5-2 16,-1 4-4-16,1-7-9 0,-2 3 0 15,2 2-3-15,-4-5-8 0,-1 2-6 0,0-7 0 16,1 4-5-16,2-1-3 0,-15-19-10 15,19 30-12-15,-8-18-11 0,-11-12-22 16,19 26-4-16,-19-26-26 0,16 21-26 0,-16-21-23 16,14 18-47-16,-14-18-114 0,5 7-576 0,-5-7-101 15</inkml:trace>
  <inkml:trace contextRef="#ctx0" brushRef="#br0" timeOffset="175348.5349">26411 13985 3738 0,'0'0'-140'0,"-62"24"29"15,62-24 12-15,-11 16 15 0,11-16 6 0,-17 15 14 16,17-15 12-16,-17 16 10 0,17-16 14 16,0 0 21-16,-23 18 4 0,23-18 21 0,0 0-8 15,-20 18 0-15,20-18-5 0,0 0 0 16,-17 15 2-16,17-15-2 0,0 0 3 16,-20 17-3-16,20-17 24 0,0 0-16 0,-22 15 8 15,22-15-4-15,-17 15 0 0,17-15 7 16,-20 16-10-16,20-16 0 0,-20 18 10 0,20-18-6 15,-28 21 3-15,19-9 11 0,9-12 7 16,-26 26-17-16,26-26 16 0,-22 27-1 16,10-10-4-16,12-17-8 0,-18 28 1 15,18-28 3-15,-15 27-8 0,15-27 6 0,-17 27 12 16,17-27 0-16,-12 32-1 0,9-16 17 16,3-16-3-16,-5 39-2 0,5-39 4 15,-8 38-4-15,8-12 7 0,-4-1-5 0,4-25 5 16,-1 55-5-16,1-24-3 0,0-1 0 15,-5 3-5-15,5-1 3 0,0-2-1 0,-4 2-6 16,1-4 3-16,3 3 0 0,-2-4-1 16,2-27-1-16,0 50-2 0,0-30 0 0,0-20-11 15,2 51 0-15,5-27 3 0,-2 0-5 16,0-1 2-16,3-2-2 0,0 4 2 16,4-5-7-16,-4 4-1 0,7-8 5 15,2 4-5-15,-3-2-4 0,2-3 2 0,8 0-3 16,-4 2-1-16,-2-5 1 0,6 4-4 15,1-4-1-15,-2-1 2 0,5 1-2 16,1 1-13-16,-4-1 10 0,7-2 5 0,1 6-5 16,4-5-1-16,-7-1-1 0,-5 2 5 15,7-3 2-15,-4 0-7 0,1-3-3 0,-7 0 2 16,6 1 1-16,-28-7-3 0,49 5 3 16,-29-5 0-16,-20 0-2 0,53-1 1 0,-24-7-1 15,2-1-1-15,0 0 0 0,0 0 0 16,3-3 0-16,1-2 0 0,-3 1 3 15,6-7-3-15,-4 2-2 0,-3-3 0 16,0-1 2-16,0-2-2 0,-2-4 5 0,-4 0-4 16,0-3-4-16,-5-1 6 0,5-1-3 15,-5-3 3-15,-5-5-4 0,-1 2 4 0,-6-5-3 16,4-1 2-16,-4-2-2 0,-1 1 2 16,1-7-6-16,-8 1-3 0,5 0 1 15,-5-2 0-15,-5-10 5 0,2 2-3 0,-4 5 1 16,-5-5 13-16,2 2 7 0,-1 9 14 15,-6 3 4-15,-3 1 7 0,-4 4-5 16,6 5 2-16,-12 1-2 0,0 10-5 0,0-1-3 16,-9 6-3-16,4 7-9 0,-12 3-10 15,-1 3-21-15,1 1-25 0,-12 13-39 16,-1 10-38-16,-19 6-51 0,-29 21-81 0,4 3-254 16,-8 4-390-16,3 13-367 0</inkml:trace>
  <inkml:trace contextRef="#ctx0" brushRef="#br0" timeOffset="190034.5626">14842 4792 585 0,'0'0'71'0,"0"0"-21"0,0 0-1 16,0 0 11-16,0 0 3 0,0 0 16 16,0 0 23-16,0 0-9 0,0 0 2 0,0 0 9 15,0 0 10-15,0 0-9 0,0 0 0 16,0 0-13-16,0 0 2 0,0 0 11 16,0 0-22-16,0 0-16 0,0 0-9 0,0 0 3 15,0 0-15-15,0 0 3 0,0 0-20 16,0 0 2-16,0 0-2 0,0 0-8 15,0 0-2-15,0 0-1 0,0 0 1 0,0 0-4 16,0 0-9-16,0 0 3 0,0 0 0 16,0 0-3-16,0 0-3 0,0 0 0 15,0 0 3-15,0 0-3 0,25-40 0 0,-25 40 3 16,0 0-12-16,29-12 6 0,-29 12 6 16,28-9-3-16,-28 9 0 0,32-9 6 0,-7-2-9 15,2 2 8-15,4 2-5 16,0-4 3-16,5 2-9 0,5-3 6 0,-13 2-6 15,4 5 0-15,-2-5 3 0,-2 4 3 16,1 0-3-16,-4 1-3 0,2-4 3 16,-2 2 12-16,-25 7-12 0,45-11 6 0,-20 6 0 15,-25 5-9-15,37-10-3 0,-37 10 9 16,33-5 3-16,-33 5-6 0,30-7 9 0,-30 7-15 16,27-6 6-16,-27 6 3 0,0 0-3 15,29-6-6-15,-29 6 0 0,0 0 6 16,28-3-6-16,-28 3 6 0,0 0 6 0,0 0-6 15,42 0 6-15,-42 0-18 0,0 0 9 16,35 3 6-16,-35-3 0 0,25 3 3 16,-25-3-12-16,28 3 21 0,-28-3-15 0,0 0 0 15,46 6-6-15,-46-6 12 0,28 3-6 16,-28-3 0-16,28 4 0 0,-28-4 3 0,31 2 2 16,-31-2 7-16,28 3 0 0,-28-3-1 15,33 0 6-15,-33 0 12 0,36-3-10 16,-36 3-2-16,33-2 0 0,-33 2-3 15,44-4-9-15,-44 4 6 0,35-3-5 0,-35 3 7 16,43-6-2-16,-43 6 0 0,40-3-8 16,-40 3 5-16,34-3 2 0,-34 3 1 15,40-3-11-15,-40 3 0 0,30-3-8 0,-30 3 11 16,33-4 0-16,-33 4-1 0,32-2-2 16,-32 2 0-16,35 0-11 0,-35 0 17 0,37 0-9 15,-37 0 9-15,35 0-9 0,-35 0 8 16,37 2 14-16,-37-2-19 0,37 0 8 15,-37 0-11-15,40 0 1 0,-40 0 7 0,42 0 13 16,-22 0-12-16,-20 0-12 0,45 0 9 16,-21 0-3-16,-24 0-8 0,53-2 3 15,-24 2 7-15,1-3-2 0,-30 3-7 0,60 0 9 16,-28-5-7-16,-2 5 2 0,3 0 3 16,-1-1 6-16,1 1-12 0,3 0 14 15,-5-4-10-15,6 2-1 0,-3 2 3 0,-4-5-3 16,5 5 1-16,-5-3 2 0,-30 3 8 15,62-2-11-15,-34 2 3 0,2-3 3 16,-30 3 2-16,57-4 0 0,-27 1-2 16,-3 2 2-16,-27 1-2 0,57-5-6 0,-29 1 24 15,-28 4-21-15,49-2 3 0,-26-1 4 16,-23 3-7-16,51-3 0 0,-30 0 6 0,-21 3-9 16,51-6 8-16,-31 3-7 0,-20 3 2 15,45-7 0-15,-45 7 5 0,38-3-8 0,-38 3 1 16,34-3-4-16,-34 3 9 0,26-2-8 15,-26 2 10-15,0 0-5 0,39-3 0 16,-39 3-8-16,0 0 8 0,28-4-2 16,-28 4 4-16,0 0-7 0,0 0-3 0,32 0 13 15,-32 0-2-15,0 0-3 0,0 0 0 16,0 0-3-16,34-3 11 0,-34 3-10 0,0 0 7 16,0 0-3-16,0 0 4 0,0 0-4 15,0 0 1-15,0 0 5 0,30-3-3 16,-30 3-5-16,0 0 5 0,0 0-2 0,0 0-9 15,0 0 6-15,0 0 6 0,15 18-1 16,-15-18 13-16,0 0-16 0,15 25 8 16,-15-25-2-16,5 22-3 0,-5-22 10 15,3 25 18-15,-3-25-16 0,2 24 13 0,-2-24-5 16,5 27-6-16,-5-27 5 0,0 31 5 16,0-31 9-16,3 29-17 0,-3-29 0 0,0 27-12 15,0-27 14-15,0 0-14 0,-3 40 5 16,3-40 2-16,3 25-3 0,-3-25-6 15,0 0 2-15,0 36 4 0,0-36 1 0,0 0-10 16,0 33 7-16,0-33-13 0,0 0 9 16,-3 35-3-16,3-35 3 0,-5 25-5 15,5-25 7-15,0 0-16 0,-5 34 14 0,5-34-5 16,-12 22-2-16,12-22 4 0,-7 21-4 16,7-21 11-16,-10 24-7 0,10-24 1 0,-10 26-1 15,10-26-4-15,-11 21 9 16,11-21 6-16,-15 25-7 0,15-25-5 0,-15 24 12 15,15-24-13-15,-10 21-7 0,10-21 18 16,-11 23-6-16,11-23-10 0,-16 18 3 0,16-18-2 16,0 0 0-16,-17 27 6 0,17-27 3 15,-15 18 3-15,15-18-7 0,-17 20 3 0,17-20 2 16,-23 21-4-16,4-5 3 0,3-4-3 16,16-12-4-16,-37 24-2 0,17-11 14 15,-2 2-7-15,2-2 13 0,-3-1-3 0,1-3 1 16,-2 3 4-16,3-3-1 0,-6 3-7 15,-2-1 14-15,8 1 2 0,-4-3 1 16,0 0-4-16,1 0-7 0,2 0-5 16,22-9 16-16,-43 17-2 0,26-12-7 0,17-5-3 15,-33 12 9-15,11-6-13 0,22-6 2 16,-32 15-3-16,32-15-4 0,-35 17-8 0,18-5 2 16,-4-3 3-16,21-9-7 0,-34 24 15 15,16-13-8-15,-2 1-3 0,20-12 5 0,-27 21 1 16,8-9-12-16,19-12 16 15,-23 18-10-15,5-4 5 0,18-14 8 0,-27 13-3 16,27-13-5-16,-27 20-3 0,27-20 4 16,-22 17-1-16,22-17-5 0,-21 14 0 0,21-14 0 15,-22 9 8-15,22-9-6 0,-24 9-4 16,24-9 7-16,-30 6-11 0,30-6-3 16,-35 12-5-16,8-6 10 0,-1 0 6 0,3 1-6 15,-5-2-7-15,10 2 4 0,20-7 1 16,-59 10 18-16,34-4-7 0,-2 0 11 0,1-3 4 15,26-3-1-15,-44 10 0 0,22-7-11 16,22-3 7-16,-35 5 0 0,35-5-9 0,-33 7 10 16,33-7-11-16,-35 3 3 0,35-3 6 15,-34 0-7-15,34 0-1 0,0 0-8 16,-45-3 14-16,45 3-18 0,-30-3 2 16,30 3 8-16,-39-4-4 0,39 4 5 0,-31-5-1 15,31 5 1-15,-32-3-7 0,32 3 1 16,-37-7-6-16,37 7 7 0,-30-3 6 15,30 3-11-15,-32-6-2 0,32 6 5 0,-32-3 2 16,32 3 1-16,0 0 0 0,-36-6-8 16,36 6 4-16,0 0-6 0,-31-6 5 0,31 6 4 15,0 0-5-15,0 0-5 0,-40-4-2 16,40 4 7-16,0 0-1 0,0 0 9 16,-28-2-6-16,28 2 2 0,0 0 1 0,0 0-2 15,0 0 0-15,-44 0-5 0,44 0 8 16,0 0-9-16,0 0-2 0,0 0 27 0,-35 0-24 15,35 0 9-15,0 0-1 0,0 0-2 16,-35 0-2-16,35 0-4 0,0 0 0 16,-35 2 8-16,35-2-4 0,0 0 1 15,-32 7-8-15,32-7 8 0,0 0-2 0,-28 3-5 16,28-3 6-16,0 0 1 0,-32 0 3 16,32 0-10-16,0 0 1 0,0 0 6 0,-38 3 3 15,38-3 2-15,0 0-10 0,0 0-1 16,-32 0-1-16,32 0 7 0,0 0-3 15,0 0-2-15,-39-6 8 0,39 6-11 0,0 0-7 16,-47-7 21-16,47 7-12 0,-33-2-3 16,33 2 8-16,-37-7-6 0,37 7 4 0,-33-3-3 15,33 3 1-15,-35-7-3 0,35 7 0 16,-36-6 2-16,36 6 0 0,-26-2-3 16,26 2 9-16,-34-7 9 0,34 7-18 0,-32-6 9 15,32 6 4-15,-30-9-8 0,30 9 8 16,-31-9-13-16,31 9-1 0,-32-9 5 15,32 9 1-15,-30-9-11 0,30 9 8 0,-29-10 3 16,29 10 2-16,-25-12 1 0,25 12-3 16,-32-13 1-16,32 13-17 0,-31-12 3 15,31 12-4-15,-34-15 8 0,34 15-1 0,-32-10-2 16,32 10 5-16,-30-15-5 0,30 15 6 16,-28-12-6-16,28 12 1 0,-20-15 4 15,20 15-2-15,-20-17 0 0,20 17-2 0,-15-15-4 16,15 15-5-16,0 0-1 0,-14-30-2 15,14 30-6-15,0 0 13 0,0-41-19 0,0 41 11 16,0-30-1-16,0 30 3 0,0-31 1 16,0 31-2-16,0-30 4 0,0 13-2 15,0 17 4-15,0-27 1 0,0 27 3 0,0-30 2 16,0 30-2-16,4-27-1 0,-4 10 3 16,0 17 6-16,10-27-2 0,-9 8 9 15,3 4 6-15,-1-5-11 0,4 2 1 0,4-6-8 16,-6 3 14-16,10-5-11 0,-6 5-14 15,2-6-23-15,6 1-40 0,0-2-53 0,3-2-81 16,5 3-446-16,-1-7 120 0</inkml:trace>
  <inkml:trace contextRef="#ctx0" brushRef="#br0" timeOffset="196097.4789">17999 3582 2532 0,'0'0'-154'0,"0"0"18"0,0 0-11 16,0 0 21-16,0 0-2 0,0 0 2 16,0 0 2-16,0 0 3 0</inkml:trace>
  <inkml:trace contextRef="#ctx0" brushRef="#br0" timeOffset="196817.0512">17999 3582 1271 0,'0'0'-88'0,"0"0"32"16,0 0 15-16,0 0 30 0,0 0 16 0,0 0 1 15,0 0 19-15,0 0-19 0,0 0-1 16,0 0 0-16,0 0 5 0,0 0 10 0,0 0-4 16,0 0-6-16,0 0 9 0,0 0 21 15,0 0-16-15,0 0 0 0,0 0 0 0,0 0 4 16,-22-54-19-16,22 54 24 0,0 0-15 16,0 0 5-16,-18-20-1 0,18 20-13 15,0 0 14-15,-17-18 12 0,17 18 12 0,0 0 21 16,-17-27-14-16,17 27-14 0,-10-24 4 15,10 24-16-15,0 0-16 0,-15-30-28 16,15 30-8-16,-8-20-8 0,8 20-4 0,0 0-5 16,-20-27-5-16,20 27 17 0,0 0 20 15,-17-18 1-15,17 18 21 0,0 0 20 16,-17-22 21-16,17 22-1 0,0 0 3 0,0 0 22 16,-12-20-2-16,12 20 1 0,0 0 12 15,0 0 0-15,-11-24 18 0,11 24-1 0,0 0 2 16,0 0-10-16,-12-19-8 0,12 19 5 15,0 0-9-15,0 0-4 0,0 0-5 16,-15-20-12-16,15 20-9 0,0 0-5 0,0 0-1 16,-19-18-4-16,19 18 2 0,0 0-11 15,0 0 7-15,0 0-4 0,-16-18-3 16,16 18-1-16,0 0 3 0,0 0-2 16,0 0-3-16,0 0-12 0,0 0-8 0,-15-19 3 15,15 19 11-15,0 0-14 0,0 0 0 16,0 0-2-16,0 0-12 0,0 0 10 0,0 0-7 15,0 0 5-15,0 0-8 0,0 0 10 16,0 0-12-16,0 0 6 0,0 0-4 16,0 0 2-16,0 0 0 0,0 0-8 0,0 0 2 15,31 82 6-15,-19-60-8 0,-3-3 8 16,1 6 4-16,1-4-14 0,4 3 14 0,-3-1 2 16,1-2-4-16,-1 4-4 0,2 0 0 15,1-3 4-15,-7 2 2 0,4-6 5 16,-4 3-9-16,2 0-4 0,2-1 14 15,-6 2-10-15,-6-22-4 0,14 31 10 0,-4-15 9 16,-10-16-23-16,10 23 10 0,-10-23-2 16,13 22-4-16,-13-22 4 0,12 21-2 0,-12-21 10 15,10 21 3-15,-10-21-2 0,8 26 14 16,-8-26 1-16,12 28 7 0,-12-28 9 16,5 31-16-16,0-15 11 0,-5-16 0 0,9 35-10 15,-9-35 6-15,5 31-14 0,-5-31 4 16,3 35-4-16,-3-35 1 0,5 27-5 15,-5-27 5-15,7 24-10 0,-7-24 3 0,3 24-8 16,-3-24-19-16,0 0-10 0,10 27-16 16,-10-27-42-16,8 15-36 0,-8-15-85 15,0 0-238-15,0 0-316 0,0 0 403 0</inkml:trace>
  <inkml:trace contextRef="#ctx0" brushRef="#br0" timeOffset="197468.3945">17887 4200 3093 0,'0'0'-86'0,"-19"18"14"16,19-18 11-16,0 0-1 0,0 0 7 0,0 0 2 15,0 0 2-15,0 0 7 0,0 0 21 0,0 0 23 16,0 0 29-16,0 0-6 0,0 0 6 15,0 0 14-15,0 0 10 0,0 0 7 16,0 0-11-16,0 0-4 0,0 0 9 16,60-45-25-16,-60 45 9 0,29-19-1 0,-29 19 8 15,25-22-13-15,-8 10 6 0,1-1-6 16,5 2 1-16,-6-5 4 0,8 1 9 0,-1-8-10 16,6 6 7-16,-7-5-12 0,6 1-2 15,-1 0-3-15,-1-1 2 0,-4 3-3 0,-4 0 1 16,-3 4 1-16,6-4-6 0,-7 6 2 15,2-3-5-15,-2 0-8 0,-15 16 2 16,28-28-5-16,-19 16 11 0,-9 12-12 16,25-22 4-16,-25 22-2 0,18-25-4 0,-18 25-6 15,22-19-22-15,-22 19-17 0,23-18-19 16,-23 18-48-16,16-19-65 0,-16 19-92 16,18-17-437-16,-18 17 635 0</inkml:trace>
  <inkml:trace contextRef="#ctx0" brushRef="#br0" timeOffset="198048.033">17512 3288 2807 0,'0'0'-95'0,"27"-13"9"16,-27 13 22-16,0 0 13 0,21-16 30 0,-21 16 24 15,22-20 21-15,-22 20 12 0,24-18 17 16,-8 3 2-16,1-2 13 0,-17 17 12 16,30-24-15-16,-11 6 6 0,1 3-4 15,0 0-14-15,-2-2-10 0,0 4-14 16,3-3 12-16,-3 0-7 0,0 3-13 0,-18 13-2 15,30-24-12-15,-16 15-26 0,-14 9-9 0,27-16-22 16,-27 16-34-16,23-16-62 0,-23 16-60 16,22-12-439-16,-11 9 117 0</inkml:trace>
  <inkml:trace contextRef="#ctx0" brushRef="#br0" timeOffset="199046.9525">18485 3388 2577 0,'0'0'-45'0,"0"0"15"16,0 0 2-16,0 0 10 0,0 0 27 0,-3-28-15 15,3 28 12-15,0 0 10 0,0 0 8 0,0 0-12 16,0 0-3-16,0 0 0 0,0 0-6 16,0 0 0-16,0 0 15 0,0 0-12 0,22-22-6 15,-22 22 12-15,0 0 5 0,0 0 7 16,0 0 11-16,0 0-4 0,53 44 0 16,-43-32 3-16,-10-12 2 0,17 27-6 15,-5-12-6-15,-12-15-2 0,27 35 2 0,-19-20-11 16,-8-15 8-16,15 24-2 0,-2-11 4 15,-13-13 5-15,0 0 13 0,14 27 22 0,-14-27-4 16,0 0-16-16,0 0 2 0,0 0 0 16,0 0-6-16,0 0-4 0,0 0-2 15,0 0-15-15,0 0-2 0,0 0 4 16,0 0-9-16,0 0-5 0,-19-91 1 0,19 91-9 16,-8-43-14-16,5 16 1 0,3 27 2 15,-2-45-7-15,4 18-1 0,-2 27 6 0,0-42-1 16,0 42 4-16,0-39 1 0,0 39 6 15,3-33-11-15,-3 33 2 0,3-29 3 16,-3 29 1-16,10-24 6 0,-10 24-1 16,10-21-4-16,-10 21-3 0,14-19-2 0,-14 19 7 15,15-11 9-15,-15 11-4 0,0 0 6 16,25-20 1-16,-25 20-5 0,0 0 9 0,30-8 13 16,-30 8-8-16,0 0 9 0,0 0 14 15,35 4 6-15,-35-4 13 0,0 0-8 16,34 24 10-16,-34-24-9 0,15 15 3 0,-15-15-3 15,16 18 12-15,-16-18-8 0,17 18 0 0,-17-18 0 16,15 18 1-16,-15-18-4 0,19 21 5 16,-19-21 1-16,15 20-8 0,-15-20 0 15,16 21-6-15,-16-21-3 0,14 21 4 16,-14-21-8-16,15 24 1 0,-15-24 0 0,15 30 4 16,-15-30 0-16,8 24-16 0,-8-24-1 15,12 27 0-15,-12-27-5 0,12 26 0 16,-12-26-1-16,13 21-2 0,-13-21 1 15,12 21-13-15,-12-21-28 0,11 19-22 0,-11-19-27 16,0 0-39-16,12 20-32 0,-12-20-93 16,5 8-605-16,-5-8-58 0</inkml:trace>
  <inkml:trace contextRef="#ctx0" brushRef="#br0" timeOffset="199582.186">19308 2827 3642 0,'0'0'-174'15,"-20"12"28"-15,20-12 12 0,-23 15 19 16,23-15 13-16,-22 17 11 0,22-17 18 15,-20 13 12-15,20-13 8 0,-15 23 10 0,15-23 2 16,-18 19 18-16,18-19 11 0,-12 20 18 16,12-20 11-16,-8 25 7 0,8-25 5 15,0 27-1-15,0-27 12 0,0 0-12 0,11 42 14 16,-11-42-2-16,14 31 6 0,-6-15-1 16,-8-16 7-16,20 30 2 0,-11-15 9 0,-9-15-11 15,26 33 15-15,-11-17-1 0,-5 3-6 16,7-4-3-16,3 3 1 0,0-3-14 15,-1 0-1-15,2-3 8 0,4 1-13 0,4 1 7 16,-9-6-2-16,10-1-9 0,-3-2-6 16,0-2 1-16,-27-3-29 0,53 4-19 15,-23-11-33-15,-3 2-38 0,1-7-52 16,-4-1-78-16,4-8-516 0,-1-2 496 0</inkml:trace>
  <inkml:trace contextRef="#ctx0" brushRef="#br0" timeOffset="200111.8547">19849 2786 2914 0,'0'0'-154'0,"0"0"15"15,0 0 23-15,0 0 30 0,0 0 48 16,0 0 32-16,0 0 18 0,0 0 7 0,0 0 9 16,0 0-3-16,43 62 3 0,-34-50 5 15,-9-12 6-15,25 27-10 0,-12-15-2 0,-13-12-1 16,27 30 0-16,-12-21-9 0,-15-9 6 16,23 21-4-16,-9-12 7 0,-14-9-15 0,21 18 8 15,-21-18-2-15,21 17 23 0,-21-17 27 16,11 12 9-16,-11-12 17 0,0 0-2 15,0 0-14-15,0 0-12 0,0 0 6 16,0 0-11-16,0 0-5 0,0 0-3 0,0 0-8 16,0 0 4-16,0 0-9 0,0 0 8 15,-80-30-17-15,63 16 0 0,-5 2-5 0,2-3-5 16,-1-3-9-16,2 3 18 0,1-9-31 16,3 8-5-16,-4-3 10 0,4-3-14 15,0 2 5-15,15 20 0 0,-30-33 0 16,20 14 4-16,10 19-1 0,-15-27-1 15,15 27-2-15,-13-24 2 0,13 24 2 0,-9-28-4 16,9 28 2-16,4-31-13 0,-4 31 11 16,0 0 2-16,11-38-2 0,-11 38-18 0,15-24 12 15,-15 24-4-15,7-18-13 0,-7 18 5 16,0 0-20-16,24-21-4 0,-24 21-16 0,13-12-10 16,-13 12-18-16,0 0-44 0,22-14-82 15,-22 14-470-15,16-10 118 0</inkml:trace>
  <inkml:trace contextRef="#ctx0" brushRef="#br0" timeOffset="200449.1455">20220 2469 2667 0,'14'15'-135'16,"-14"-15"15"-16,0 0 15 0,0 0 30 0,0 0-3 16,0 0 12-16,0 0-2 0,0 0 14 15,0 0 2-15,48-27-5 0,-48 27 7 0,17-15 18 16,-17 15-20-16,16-15 8 0,-16 15-6 15,19-20 0-15,-19 20-15 0,13-15 3 0,-13 15 3 16,0 0 3-16,17-25-5 0,-17 25 17 16,0 0-10-16,15-20 13 0,-15 20-26 15,0 0-13-15,5-22-20 0,-5 22-166 16,0 0 71-16</inkml:trace>
  <inkml:trace contextRef="#ctx0" brushRef="#br0" timeOffset="200607.0465">20366 2241 731 0,'0'0'-219'0,"0"0"56"0</inkml:trace>
  <inkml:trace contextRef="#ctx0" brushRef="#br0" timeOffset="200783.936">20285 2300 643 0,'0'0'0'0,"-13"20"13"16,13-20 68-16,-10 30 20 0,10-30 23 16,-8 30-11-16,8-30 0 0,-7 34 32 0,-1-12 14 15,8-22-22-15,-5 42-3 0,3-16-33 16,2-26 4-16,-9 49 3 0,6-25 6 15,3 1-14-15,0-25-16 0,-2 43 6 0,2-43-14 16,0 43 1-16,0-22-11 0,0-21 2 16,5 37-11-16,-5-37-5 0,9 35 4 15,-9-35-7-15,7 29 10 0,4-15 4 0,-11-14 6 16,15 21-2-16,-15-21 13 0,24 9-5 16,-24-9-13-16,38 3 2 0,-38-3-19 15,49-5-3-15,-26-2-15 0,4 1-37 0,-4-3-39 16,6 0-24-16,-6-2-33 0,2-1-44 15,-3 0-125-15,-4-3-410 0,-1 2 121 16</inkml:trace>
  <inkml:trace contextRef="#ctx0" brushRef="#br0" timeOffset="201669.9688">20637 2222 2658 0,'0'0'-84'0,"0"-28"3"0,0 28 4 15,0 0 10-15,0 0 22 0,0 0 12 16,0 0 33-16,0 0 27 0,0 0 8 16,0 0 32-16,0 0-11 0,0 0 26 15,0 0-2-15,50 45 3 0,-50-45-10 0,15 27 8 16,-15-27-9-16,15 27-2 0,-10-8-4 15,-5-19-14-15,18 35 2 0,-9-20-6 16,-9-15-15-16,18 27 0 0,-18-27-1 0,9 25 16 16,-9-25-25-16,11 22 12 0,-11-22-1 15,14 18 24-15,-14-18 15 0,0 0-2 0,15 19 4 16,-15-19 24-16,0 0-19 0,0 0-14 16,11 15-2-16,-11-15-7 0,0 0-18 0,0 0 1 15,0 0-23-15,0 0-17 0,0 0-3 16,0 0-13-16,0 0-6 0,0 0 2 15,0 0-10-15,0 0 4 0,0 0 4 16,0 0 4-16,0 0 9 0,10-66-6 0,-10 66-1 16,0-27-1-16,0 27 12 0,2-28-16 15,-2 28 10-15,0 0 4 0,12-34-12 16,-12 34 4-16,6-25 11 0,-6 25-6 0,9-20 3 16,-9 20 1-16,8-22 0 0,-8 22 2 15,15-21 18-15,-15 21-26 0,15-23 10 0,-15 23 6 16,24-18-10-16,-24 18-1 0,16-15 7 15,-16 15-4-15,19-12 2 0,-19 12-6 16,0 0-3-16,0 0-1 0,22-13 12 16,-22 13 2-16,0 0 17 0,0 0 8 0,0 0-10 15,31 28 1-15,-31-28 4 0,15 26-1 16,-8-13-2-16,-7-13 5 0,24 29-10 0,-16-17 5 16,-8-12-7-16,17 28-1 0,-17-28 0 15,16 19-2-15,-16-19 7 0,15 18-3 16,-15-18 19-16,14 15-1 0,-14-15 19 0,0 0 1 15,0 0-10-15,0 0-2 0,0 0-4 16,0 0-13-16,0 0-1 0,0 0-6 16,28-56-9-16,-26 38 7 0,-2 18-9 0,0-37-7 15,0 37 8-15,3-37-2 0,-3 37 6 16,7-30-7-16,-7 30-4 0,5-27 7 16,-5 27-13-16,3-27 0 0,-3 27-6 15,0 0 2-15,12-27 0 0,-12 27 3 0,0 0-11 16,12-18 9-16,-12 18 0 0,0 0 1 15,18-15 5-15,-18 15 0 0,0 0-6 0,0 0 6 16,24-12 8-16,-24 12 4 0,0 0 6 16,23-10 14-16,-23 10-4 0,0 0-1 0,27-2 10 15,-27 2-2-15,0 0-1 0,33 0 7 16,-33 0-4-16,0 0 7 0,37 6-10 16,-37-6 11-16,28 9-10 0,-28-9 3 0,29 15-3 15,-9-6 2-15,-7 3-5 0,11 1-4 16,-24-13-5-16,37 25 4 0,-21-10 1 15,4 0-5-15,0-3-4 0,-3 4-22 0,7 2-47 16,-9-1-80-16,0-4-142 0,-7-3-619 16,-8-10-392-16</inkml:trace>
  <inkml:trace contextRef="#ctx0" brushRef="#br0" timeOffset="205682.47">21888 1925 4046 0,'0'0'-196'0,"0"0"17"15,18-13 17-15,-18 13 16 0,24-13 21 0,-24 13 17 16,25-15 16-16,-25 15 23 0,25-18 9 15,-25 18 17-15,28-16 14 0,-28 16 10 0,27-15-3 16,-17 7 8-16,-10 8 3 0,24-20-3 16,-24 20 3-16,20-16 5 0,-20 16-5 15,25-20 6-15,-25 20 5 0,16-18-6 16,-16 18-5-16,16-20 5 0,-16 20 0 16,13-25 4-16,-13 25-4 0,10-21 0 0,-10 21 3 15,0 0 6-15,10-32-11 0,-10 32 8 0,0 0-3 16,0-27-3-16,0 27 9 0,0 0-12 15,0 0-2-15,-23-24 5 0,23 24-3 16,0 0-2-16,-31-12-1 0,31 12 3 0,0 0-5 16,-41 3 14-16,41-3-6 0,-32 12-3 15,32-12-6-15,-40 15 12 0,23-2 9 16,17-13-15-16,-37 20 6 0,22-9 6 16,15-11 6-16,-28 21-9 0,19-9 9 0,9-12 17 15,-23 27-11-15,15-12 23 0,8-15-10 16,-17 32 4-16,17-32 1 0,-10 34 15 0,3-13 1 15,7-21-1-15,-7 44 2 0,4-22 4 16,3-22 15-16,0 38-24 0,0-38 1 16,3 44-2-16,4-25-1 0,0 2 1 15,-7-21 3-15,16 35-6 0,-2-20 6 0,4-3-3 16,1 0 8-16,-19-12 0 0,47 12-2 16,-21-9 2-16,6-3-5 0,2 0-13 0,-3-5-2 15,6 2-1-15,5-7-4 0,-7 1-7 16,-3 3 1-16,1-3-21 0,-6 1-2 15,0 4-4-15,0-5-15 0,-4-2-18 0,-23 11-28 16,42-16-22-16,-25 2-48 0,-1 2-25 16,-16 12-30-16,20-25-61 0,-10 10-424 15,-10 15 120-15</inkml:trace>
  <inkml:trace contextRef="#ctx0" brushRef="#br0" timeOffset="206224.0159">22482 1520 2732 0,'0'0'-42'0,"-7"-27"-1"0,7 27 5 16,0 0 3-16,0 0 17 0,0 0 15 0,0 0 18 15,0 0 11-15,0 0 21 0,0 0 7 16,0 0 14-16,0 0-8 0,0 0 5 0,0 0-8 16,0 0 10-16,50 65-11 0,-50-65-9 15,15 27-10-15,-3-12 1 0,-12-15-6 16,15 31 5-16,-5-15-9 0,2 3-11 0,0-1 8 15,-12-18-2-15,20 27-3 16,-12-13-4-16,-8-14 4 0,17 19-2 0,-17-19 2 16,16 20 4-16,-16-20 19 0,0 0 17 15,20 12-22-15,-20-12-11 0,0 0 2 0,0 0-11 16,0 0 5-16,0 0-7 0,21-62 10 16,-21 41-14-16,0 21-4 0,1-50 4 0,3 26 1 15,-4-3-13-15,0 27 0 0,8-47 0 16,-8 28-2-16,0 19 2 0,5-36-2 15,-5 36 0-15,7-38 0 0,-1 23-5 0,-6 15 1 16,14-27 2-16,-14 27 4 0,10-21-14 16,-10 21 10-16,15-19-2 0,-15 19-2 15,17-17 8-15,-17 17 2 0,26-8-10 0,-26 8 10 16,0 0 4-16,35 0 8 0,-35 0-10 16,31 0 4-16,-31 0 4 0,35 13-3 0,-15-6 5 15,3 7 6-15,-4-1-1 0,1-1 6 16,0 0 6-16,5 8 12 0,-2-7-7 15,2 2-3-15,4 5-9 0,-4-5-1 0,3 4 4 16,1-4 0-16,-8-3-15 0,1 1-8 16,0-5-11-16,-4 3-4 0,-18-11-3 15,36 11-13-15,-36-11-26 0,30-3-21 0,-30 3-29 16,23-19-23-16,-23 19-28 0,12-29-34 16,-12 6-55-16,0 23-470 0,-12-62 605 15</inkml:trace>
  <inkml:trace contextRef="#ctx0" brushRef="#br0" timeOffset="206576.3769">23096 669 2828 0,'-12'-24'-121'0,"12"24"2"16,-12-30 5-16,12 30 15 15,-8-19-8-15,8 19 6 0,0 0-3 0,0 0 18 16,0 0 4-16,0 0 28 0,0 0 4 0,0 0 30 16,0 0 24-16,0 0 20 0,0 0 18 15,-34 56 42-15,34-56 4 0,-3 37 22 0,3-37 18 16,7 43-1-16,-7-43-9 15,5 47 1-15,0-20 9 0,0-2-10 0,5 2-10 16,-5 0 16-16,8 2-12 0,2 1-27 16,2 5 15-16,0-1 10 0,0-4-1 0,9 0-12 15,-1 2-10-15,2-2 3 0,7-5 11 16,-3 2-1-16,5-5-5 0,-3 0-5 0,5-1-5 16,1-2-8-16,-6-3-1 0,8-1-9 15,-1 0-4-15,-2-6-3 0,7 0 2 16,2 1-8-16,-5-6-2 0,3-3-8 0,0 7-1 15,-8-8-6-15,7 0-7 0,-9-5 0 16,8 5-11-16,-8-4-25 0,12-3-26 0,-8-5-42 16,6-1-41-16,3-8-55 0,-3-4-118 15,-4-3-597-15,-11 1-309 0</inkml:trace>
  <inkml:trace contextRef="#ctx0" brushRef="#br0" timeOffset="206858.2024">23015 1120 4078 0,'0'0'-79'0,"0"0"31"16,0 0 6-16,0 0 17 0,0 0 33 16,0 0 22-16,0 0 4 0,0 0 43 0,0 0-12 15,0 0-3-15,81-33-5 0,-45 18-3 16,5-5-1-16,7-4-17 0,4-1-18 16,3 4-60-16,2-3-84 0,-10-2-160 0,-2 2-540 15,-6 0 32-15</inkml:trace>
  <inkml:trace contextRef="#ctx0" brushRef="#br0" timeOffset="220695.9634">13189 3045 3550 0,'0'0'-158'0,"0"0"11"15,0 0 7-15,0 0 12 0,0 0 6 16,0 0 7-16,0 0 16 0,0 0 23 16,0 0 22-16,0 0 14 0,0 0 19 0,0 0 15 15,-31 7 2-15,31-7 8 0,0 0-1 16,0 0 15-16,0 0-18 0,0 0 6 15,0 0-9-15,0 0 25 0,0 0-16 0,0 0 3 16,0 0-6-16,0 0 12 0,0 0 9 16,0 0-9-16,0 0 11 0,0 0 1 15,0 0-1-15,0 0 20 0,0 0-15 16,0 0 3-16,0 0-4 0,0 0 16 0,0 0-24 16,0 0-3-16,0 0-8 0,0 0 10 0,0 0-16 15,0 0-2-15,0 0-6 0,0 0 14 16,0 0-17-16,0 0 4 0,0 0-6 15,0 0-3-15,51-67 1 0,-34 56 2 0,8-1-11 16,-5-1 0-16,9 5-3 0,-2-4-2 16,-4-1 1-16,5 4 4 0,-1 1-12 15,-3-4 3-15,-24 12-6 0,41-12-4 16,-22 8 6-16,-19 4 2 0,25-7 0 0,-25 7 3 16,0 0 15-16,0 0 18 0,0 0 9 15,40 15 3-15,-40-15 0 0,0 0 9 16,0 32-15-16,0-32 5 0,0 0 1 0,-12 38-4 15,12-38-2-15,-15 32 5 0,15-32-5 16,-13 37-7-16,8-22 7 0,5-15-12 16,-12 39 3-16,12-39 2 0,-8 35 18 15,8-35-17-15,0 30-6 0,0-30 0 0,0 36 0 16,0-36-3-16,8 30-11 0,1-15 11 16,-9-15-11-16,11 27 2 0,-1-12 1 0,-10-15-3 15,30 26-4-15,-13-14 9 0,0-3 1 16,1 1-1-16,-18-10-6 0,44 12 7 0,-23-6-16 15,6 0 0-15,-5 2-9 0,-2-1 2 16,-20-7-3-16,44 13 6 0,-26-5-3 16,-18-8 37-16,35 12-44 0,-35-12 9 0,25 14 13 15,-25-14 6-15,22 21-6 0,-22-21 16 16,15 22-17-16,-8-5 14 0,-7-17 6 16,13 27 4-16,-13-27 16 0,8 33 13 0,-8-33 18 15,0 33-13-15,0-33 14 0,-8 41 9 16,3-17 4-16,-3 1-4 0,-1 0-5 0,-4 0-3 15,0 2-5-15,-1-2 0 0,-3 3 2 16,1-1-32-16,1-6 7 0,-2 5-10 16,0 1-23-16,-3-5-31 0,5-4-27 15,-5 4-42-15,2-6-96 0,-6-5-422 0,4-1 116 16</inkml:trace>
  <inkml:trace contextRef="#ctx0" brushRef="#br0" timeOffset="221663.965">13522 2633 2307 0,'0'0'-99'0,"-22"-16"21"16,22 16 11-16,0 0 28 0,0 0-1 0,-20-15 33 15,20 15 7-15,0 0 3 0,-23-13 5 16,23 13 2-16,0 0-2 0,-25-7 10 15,25 7 3-15,0 0 8 0,-35-8-5 0,35 8-6 16,0 0 20-16,-32-4-8 0,32 4 11 16,0 0-5-16,-33 0 10 0,33 0-17 15,0 0 6-15,-36 4-6 0,36-4-10 0,0 0 21 16,-30 8-25-16,30-8 1 0,-26 4 5 16,26-4-9-16,-22 12 6 0,22-12-12 15,-32 17 6-15,15-10 9 0,-3 7-13 0,-5 1 7 16,5-2-3-16,-5 2-1 0,5 1 4 15,-4-2-3-15,-1 5-4 0,5-1 6 16,-5-2-8-16,5 3 8 0,3 3-2 0,-1-4 13 16,0 6-17-16,3-2 12 0,1 3 2 15,4 2 5-15,2 3 3 0,-1 2-14 16,6-1 9-16,3 5 1 0,0 3-10 0,0 0 7 16,0 3-2-16,3 2 5 0,2 3 2 15,0-1 5-15,-1-1-3 0,-1 5 2 0,7 4 19 16,-1 5-12-16,2-4-1 0,-1 4 4 15,7-3-10-15,-2 2-6 0,5-2-6 16,0 1 0-16,5-3 5 0,-1-1-5 16,1-2-2-16,7-1 2 0,-7-5-3 0,11 0 7 15,-7-3 0-15,8-6 14 0,0 2-13 16,-1-7 5-16,6-7-4 0,-5-1 3 0,5-8-2 16,1-3-3-16,6-3 0 0,1-5-8 15,8-2 7-15,14-8-1 0,4-3-1 16,11-3-5-16,-5-9-1 0,-4 0-11 15,1-11 15-15,-2 1-7 0,-7-4 3 0,-5-1 0 16,-3-6 13-16,-12-9-10 0,2-8 8 16,-7 2-13-16,-8-8-2 0,-5-4-4 0,-5-5 6 15,-10-5-9-15,-2-1-4 0,-9-6-4 16,-6-4-9-16,-8 1 4 0,-5 0 13 16,-14-29-8-16,-17 17-3 0,-8 6 5 0,-13 8-9 15,-3 10 7-15,2 23 1 0,1 12 8 16,-5 6-14-16,-7 12-8 0,-5 12-1 15,3 8-25-15,-21 14-24 0,-31 17-29 0,-9 10-51 16,1 12-90-16,-13 9-512 0,-2 13 432 16</inkml:trace>
  <inkml:trace contextRef="#ctx0" brushRef="#br0" timeOffset="224771.9493">12268 8079 3030 0,'-4'-35'-134'15,"4"35"26"-15,0 0 32 0,0 0 17 16,-20-32 12-16,20 32 15 0,-17-16 11 0,17 16-3 15,-16-19 3-15,16 19-3 0,-17-15 5 16,17 15 7-16,0 0-13 0,-27-20 6 16,27 20 4-16,0 0-4 0,-20-17 3 15,20 17-3-15,0 0 12 0,-22-17-6 16,22 17 13-16,0 0-6 0,-23-17-17 0,23 17-3 16,0 0 9-16,-22-15-3 0,22 15 0 15,0 0-27-15,-28-12-12 0,28 12-8 0,0 0 5 16,-29-13-24-16,29 13-2 0,-20-8-45 15,20 8 7-15,0 0-292 0,-35-11 99 0</inkml:trace>
  <inkml:trace contextRef="#ctx0" brushRef="#br0" timeOffset="225374.5915">11834 7814 1365 0,'0'0'-18'16,"-23"-10"36"-16,23 10 15 15,0 0 12-15,0 0 4 0,0 0 29 0,-20-15 14 0,20 15-11 16,0 0 14-16,0 0 3 0,0 0 15 15,-13-20-22-15,13 20 7 0,0 0 7 16,0 0-8-16,-9-25 4 0,9 25 5 0,0 0-21 16,0 0 1-16,-15-20-3 0,15 20-15 15,0 0 23-15,0 0-26 0,0 0-2 0,-13-21-1 16,13 21 17-16,0 0-18 0,0 0-5 16,0 0-17-16,0 0 4 0,-12-23-6 15,12 23-20-15,0 0 8 0,0 0 2 16,0 0-4-16,0 0-7 0,0 0-2 0,0 0-4 15,0 0-3-15,0 0 1 0,0 0-6 16,0 0-10-16,0 0 18 0,0 0-16 0,0 0 8 16,0 0 4-16,0 0-4 0,0 0-8 15,0 0 12-15,52 44 2 0,-39-24 0 16,-13-20-6-16,25 37 0 0,-10-17-6 0,-3-1 18 16,1 4-12-16,1-2-4 0,-2 0-6 15,4 5 4-15,-1-5 8 0,-1 4 4 0,-3-5-4 16,3 3 2-16,-1-3-2 0,2-1 2 15,-3-2-6-15,-12-17 2 0,20 30 8 16,-20-30-14-16,17 25 13 0,-17-25-7 16,15 21 14-16,-15-21-6 0,8 15 23 15,-8-15-6-15,0 0 3 0,22 18-9 0,-22-18 2 16,0 0-5-16,0 0 14 0,28-1-3 0,-28 1 18 16,32-23-22-16,-32 23 0 0,30-30 1 15,-6 13 9-15,-4-1-16 0,-2-2-2 16,-1 3-2-16,5-2 0 0,-6 4-3 0,1 0 3 15,1 0-10-15,-18 15 14 0,31-28-13 16,-18 16-6-16,-13 12 4 0,25-20-1 16,-25 20 0-16,20-17 5 0,-20 17-9 0,17-19-2 15,-17 19-9-15,17-12-5 0,-17 12-4 16,0 0-6-16,16-16-21 0,-16 16-15 16,0 0-17-16,19-15-17 0,-19 15-19 0,0 0-31 15,0 0-45-15,0 0-80 0,21-18-454 16,-21 18 525-16</inkml:trace>
  <inkml:trace contextRef="#ctx0" brushRef="#br0" timeOffset="225646.0912">12420 7680 3053 0,'-27'-13'-33'0,"27"13"5"0,0 0 2 16,0 0 5-16,0 0 6 0,0 0-9 0,0 0 14 15,-20-12-9-15,20 12 8 0,0 0 11 0,0 0 6 16,0 0-6-16,0 0 31 0,0 0 11 16,0 0 20-16,0 0-24 0,0 0 15 0,0 0-4 15,55 53-3-15,-45-37 13 0,5 4-12 16,-6-2-6-16,2 9 5 0,1-2 9 16,-7 4-17-16,9-5-14 0,-8 0-3 15,8 5-4-15,-3-5-21 0,1-3-15 16,0 3-7-16,1-8-20 0,4 3-41 0,0-6-53 15,-17-13-97-15,35 6-451 0,-19-6 121 16</inkml:trace>
  <inkml:trace contextRef="#ctx0" brushRef="#br0" timeOffset="226480.3343">11946 7183 2653 0,'0'0'-118'0,"0"0"14"0,-30-8 32 0,30 8 43 16,-26-8-7-16,26 8 0 0,0 0 16 0,-36-7-7 15,36 7 11-15,-30-5 2 0,30 5 21 16,0 0-4-16,-43 5 1 0,43-5-11 16,0 0 7-16,-39 3 3 0,39-3-6 0,-21 12 10 15,21-12 26-15,-30 8 7 0,30-8-1 16,-31 15 10-16,15-6 20 0,16-9-7 15,-34 25-2-15,18-10-7 0,-1-1 5 0,0 4-1 16,2-5 16-16,15-13-27 0,-28 36 5 16,14-20-6-16,2 4-11 0,1 6 7 15,-1-5-6-15,7 5-5 0,-3 1-5 0,-1-3-2 16,6 3-1-16,-5 2-5 0,4 1-3 16,4-3 8-16,-1 4 25 0,1 1-2 0,0 3-10 15,0-2 17-15,0 4-9 0,1-4-6 16,3 5 20-16,4-2-18 0,-3 3-1 15,7-1-3-15,-4-2 11 0,7-1-5 16,-3 2-7-16,5-4 11 0,-1 3-17 0,4-6 13 16,5 0-7-16,-3 0 10 0,8-1-11 15,4 0 1-15,3-8 9 0,-1 0-7 0,6-5-4 16,8 4-11-16,-4-4 7 0,4-5 0 16,-3-1-14-16,1-3 3 0,1-5-3 15,-8 4-2-15,8-6 11 0,-1 5-11 0,-1-10 1 16,2 4-1-16,3-4 8 0,-6-1-2 15,8-2-3-15,3-4-7 0,0 0-3 0,-7-4 8 16,-7 3-4-16,3-2-9 0,-5-3 8 16,-4-2 5-16,0-1 3 0,-2 0-2 15,-5-7-15-15,2 0 21 0,-7-3 1 16,-6-5 1-16,-1-5-9 0,-5 2 3 0,-1-14-2 16,-7 6-4-16,-5-9-7 0,-2 1 5 15,-9-2 3-15,-3-2-8 0,-4 5 12 16,-4-1 7-16,-3 6 0 0,-2 1 9 0,0 4 6 15,-1-1 10-15,-7 9-10 0,1 1-6 16,-2 0 5-16,-3 5-17 0,-1 5 4 0,-8 1-4 16,-3 4-7-16,-9 5-5 0,3 3-23 15,-5 5-26-15,0 7-19 0,-6 7-31 0,-14 8-9 16,0 10-31-16,-27 19-17 0,9 5-24 16,4 11-44-16,1 8-66 0,12 11-512 15,1-1 217-15</inkml:trace>
  <inkml:trace contextRef="#ctx0" brushRef="#br0" timeOffset="228398.827">13808 8190 3315 0,'0'0'-134'0,"0"0"21"0,0 0 24 16,0 0 16-16,0 0 31 0,0 0 9 0,-5-26 22 15,5 26 9-15,0 0 10 0,0 0 0 16,0 0 5-16,0 0-2 0,0 0 5 16,0 0-5-16,0 0 5 0,0 0-6 0,0 0 6 15,0 0-5-15,0 0-6 0,0 0 8 16,0 0 2-16,0 0-15 0,0 0 6 16,0 0-17-16,0 0 3 0,0 0 3 15,0 0-3-15,0 0 11 0,0 0 10 0,0 0 8 16,0 0 2-16,0 0 5 0,45 67 7 15,-28-49 2-15,5 6 3 0,5-3 8 0,-2 8-19 16,2-4 15-16,3-1 7 0,-5 0 4 16,3 0-6-16,1 2-2 0,-4-5-8 15,0 5 10-15,-5-11-11 0,0 3-13 0,3-3 9 16,-6 0-6-16,0-2-3 16,-4 2-7-16,-13-15-4 0,27 18 0 0,-27-18 2 15,22 20-2-15,-22-20-20 0,16 15-4 16,-16-15-16-16,12 12-41 0,-12-12-41 0,0 0-74 15,0 0-108-15,0 0-416 0,0 0 623 16</inkml:trace>
  <inkml:trace contextRef="#ctx0" brushRef="#br0" timeOffset="228998.3397">13987 8043 2752 0,'-16'-23'-111'0,"16"23"29"0,-19-15 28 16,19 15 2-16,-13-16 43 0,13 16 12 15,-14-20 15-15,14 20 1 0,-11-20-4 16,11 20 9-16,-12-21-6 0,12 21 6 16,0 0 17-16,-15-33-18 0,15 33 3 0,-5-28 9 15,5 28-15-15,-8-27 5 0,8 27-6 16,-5-27 9-16,5 27 5 0,0 0 2 15,-4-42-5-15,4 42-7 0,0-27-4 0,0 27-11 16,0 0 7-16,4-41-7 0,-4 41 10 16,1-30-7-16,-1 30-6 0,12-21 3 0,-12 21 7 15,0 0-5-15,5-34-10 0,-5 34 8 16,8-22-1-16,-8 22-12 0,0 0 13 16,14-28-8-16,-14 28-10 0,10-19 7 15,-10 19 6-15,16-14-8 0,-16 14 2 0,29-12-2 16,-29 12 8-16,28-11-14 0,-28 11 4 15,25-5-1-15,-25 5 3 0,36-3 0 0,-36 3 0 16,33 0-3-16,-33 0 3 0,37 7 2 16,-37-7 0-16,33 13 6 0,-13-1 7 15,-3 4 3-15,0 3-2 0,-1-1 4 0,5 4 8 16,-6-1-8-16,1 2-5 16,-2 1 12-16,1 0 18 0,-7 0 9 0,4 3-6 15,-9-4 11-15,6 2 0 0,-9-25-2 16,-9 53 17-16,6-27-7 0,-9 1-22 0,4-3 9 15,-7 1-3-15,1 2-15 0,-7 1 2 16,-3-3 5-16,4-6-8 0,-2 8-7 0,4-10-7 16,-7 3 4-16,8-5 7 0,4-1-6 15,13-14-25-15,-35 28 15 0,21-21-18 0,14-7-10 16,-20 18-18-16,20-18-20 0,-18 17-15 16,18-17-32-16,0 0-26 0,-14 13-38 0,14-13-58 15,0 0-478-15,0 0 628 0</inkml:trace>
  <inkml:trace contextRef="#ctx0" brushRef="#br0" timeOffset="229483.6036">14631 7737 2726 0,'0'0'-149'16,"0"0"19"-16,0 0 32 0,37 3 20 0,-37-3 22 15,0 0 22-15,32 14 24 0,-32-14 0 16,25 12 3-16,-25-12 0 0,22 11 0 0,-22-11 10 16,26 19 11-16,-14-11 24 0,-12-8 12 15,22 20-11-15,-22-20 29 0,17 16 30 16,-17-16 26-16,0 0-17 0,15 24-6 0,-15-24-11 15,0 0-1-15,0 0-7 0,0 0 5 16,-29 39 7-16,29-39-3 0,-20 9-14 16,20-9 3-16,-28 8-13 0,28-8-8 15,0 0 12-15,0 0-20 0,-59-17-19 0,59 17-10 16,-35-18 3-16,22 6-17 0,-4-5 0 16,0 4-4-16,17 13 4 0,-32-30-3 0,24 10-5 15,-4 1 6-15,12 19 0 0,-16-37-14 16,11 20-3-16,5 17 7 0,0-40-18 15,0 40 10-15,0-37-11 0,0 37 5 0,5-38-10 16,-5 38-5-16,8-41 1 0,-3 26 5 16,-5 15-15-16,12-37 8 0,-7 22-3 15,-5 15 3-15,15-30-8 0,-15 30-12 0,8-29-9 16,-8 29-21-16,12-23-27 0,-12 23-12 16,13-20-13-16,-13 20-18 0,0 0-23 15,17-20-433-15,-17 20 114 0</inkml:trace>
  <inkml:trace contextRef="#ctx0" brushRef="#br0" timeOffset="229887.3526">14757 7281 2238 0,'0'0'-84'0,"0"0"53"0,0 0 17 0,0 0 17 15,0 0 8-15,20 38 16 0,-20-38 1 16,5 29 5-16,-5-29 1 0,13 42 12 15,-1-21-17-15,-4 0-3 0,4 7 3 0,3-3-4 16,2 1 0-16,-2-1-10 0,7 1 13 0,3-2-6 16,-4-2-16-16,0-5 21 0,7-6-18 15,-3 1-12-15,-2-5 15 0,6-1 3 16,-29-6-12-16,38 0 6 0,-38 0-6 0,46-9-6 16,-26 2 15-16,-20 7-18 0,35-27 18 15,-27 10 28-15,-8 17-13 0,8-30-25 16,-8 30 13-16,-3-36-4 0,3 36 3 0,-20-44 15 15,3 26-10-15,1-5-8 0,-4 5 28 16,-6-1-6-16,-2 1-4 0,5 2 1 0,-4 5-12 16,0-1-7-16,2 0 5 0,7 3 5 15,18 9-21-15,-44-16 5 0,24 13 8 16,20 3-8-16,-35-7-5 0,35 7-3 16,0 0-17-16,-44 12 7 0,44-12-11 15,-28 14-18-15,28-14-18 0,-20 13-28 0,20-13-15 16,-20 20-22-16,20-20-51 0,0 0-397 15,-15 22 111-15</inkml:trace>
  <inkml:trace contextRef="#ctx0" brushRef="#br0" timeOffset="230264.1201">15234 6972 2074 0,'0'0'-97'16,"0"0"34"-16,0 0 21 0,-59 28 27 0,59-28 22 15,-3 32 43-15,3-32-6 0,-5 36 11 0,1-13 20 16,4-23-9-16,-5 53 15 0,2-30-18 15,6 5-2-15,-3-28-8 0,0 52 3 16,5-27-10-16,0 0-7 0,-1-3-6 16,7 6-1-16,1-7 20 0,-4-3-15 0,9-1-9 15,0-5 8-15,6-1 2 0,-3 0-2 16,-20-11-4-16,39 1-8 0,-39-1 15 0,48 0-18 16,-23 0 5-16,-25 0-13 0,51-8-6 15,-21 1-19-15,-9-1-27 0,5 1-29 16,-26 7-52-16,43-17-45 0,-18 12-79 0,-25 5-336 15,32-18 115-15</inkml:trace>
  <inkml:trace contextRef="#ctx0" brushRef="#br0" timeOffset="230731.8287">15655 7124 2161 0,'-10'-18'-18'16,"10"18"18"-16,0 0 0 0,0 0 11 15,0 0-8-15,0 0-3 0,-12-20-14 16,12 20 21-16,0 0-3 0,0 0-8 0,0 0 8 16,0 0-8-16,0 0-3 0,22-32 7 15,-22 32 4-15,0 0-11 0,27-19 21 0,-27 19-14 16,20-13 13-16,-20 13-16 0,17-19 13 16,-17 19-17-16,13-15-6 0,-13 15-11 15,12-16 13-15,-12 16 1 0,0 0-1 0,8-27 8 16,-8 27 10-16,0 0 14 0,0 0-4 15,0 0-10-15,0 0 20 0,-20-42-10 16,20 42-7-16,0 0 14 0,-27-6-11 16,27 6-3-16,0 0 13 0,0 0-3 0,0 0 9 15,-60 21-9-15,60-21 2 0,-20 24 0 16,12-11 13-16,8-13-1 0,-24 28 9 0,24-28-13 16,-8 29 15-16,8-29 5 0,-12 35-24 15,12-35 20-15,0 38-4 0,0-38-6 16,3 36 11-16,-3-36-7 0,4 41 0 15,4-20-6-15,-3-4 0 0,-5-17 2 0,19 42 0 16,-6-23-4-16,0-6-7 0,4 4 10 16,0-5-6-16,5 1 5 0,-22-13-1 0,38 16-2 15,-18-16-3-15,-20 0-23 0,40 0-5 16,-40 0-12-16,42-8-35 0,-19 3-27 16,-23 5-53-16,42-19-53 0,-22 4-79 0,2 2-363 15,-2-5 118-15</inkml:trace>
  <inkml:trace contextRef="#ctx0" brushRef="#br0" timeOffset="231298.4754">15898 6655 2298 0,'0'0'-124'0,"-24"-19"6"0,24 19 28 15,0 0 7-15,0 0 38 0,-17-13 17 16,17 13 32-16,0 0 4 0,0 0 31 0,0 0-13 16,-20-15 8-16,20 15-4 0,0 0-12 15,0 0 1-15,0 0-1 0,0 0-7 0,0 0-4 16,0 0 4-16,0 0 3 0,0 0-18 16,0 0 8-16,0 0-8 0,-23-12 8 15,23 12 3-15,0 0 7 0,0 0 14 16,0 0 11-16,0 0-9 0,0 0 14 0,-17 47-13 15,17-47-2-15,0 0-16 0,-8 31 17 16,8-31-11-16,0 0 0 0,0 35 0 0,0-35-3 16,0 0 3-16,3 36 0 0,-3-36-7 15,0 0 10-15,9 34 0 0,-9-34-4 16,13 24-6-16,-13-24 12 0,15 21 0 16,-15-21 3-16,22 18-10 0,-22-18 4 0,23 14-16 15,-9-4 16-15,-14-10-1 0,28 12-12 16,-28-12 1-16,28 8 11 0,-28-8-15 0,27 12-5 15,-27-12 9-15,29 11-6 0,-29-11 2 16,23 12-2-16,-23-12 0 0,23 12 14 16,-23-12 2-16,21 15 11 0,-21-15 24 0,16 19-8 15,-16-19 11-15,14 20 5 0,-14-20 3 16,10 20 2-16,-10-20 3 0,5 23-7 16,-5-23-12-16,0 0 5 0,-4 32-13 15,4-32 5-15,0 0-20 0,-15 35 17 0,15-35-21 16,-10 23-18-16,10-23-12 0,-8 16-16 15,8-16-18-15,0 0-10 0,-13 19-37 0,13-19-23 16,0 0-26-16,0 0-33 0,0 0-34 16,0 0-448-16,0 0 118 0</inkml:trace>
  <inkml:trace contextRef="#ctx0" brushRef="#br0" timeOffset="231795.2739">16120 6599 2471 0,'0'0'-128'15,"0"-25"23"-15,0 25 10 0,0 0 33 16,0-40-2-16,0 40 20 0,0 0 14 16,0-30 8-16,0 30-4 0,0 0 18 0,0 0-3 15,-5-36-1-15,5 36 20 0,0 0 7 16,0 0 12-16,-3-28 14 0,3 28-1 0,0 0 3 16,0 0 3-16,0 0-4 0,-15-20-7 15,15 20 2-15,0 0-3 0,0 0-1 16,0 0 9-16,0 0-22 0,0 0 5 0,0 0-18 15,0 0 18-15,0 0-6 0,-54 39-3 16,54-39-1-16,-7 21 4 0,7-21 2 16,0 0-5-16,0 38 2 0,0-38 3 0,0 0-6 15,7 36 0-15,-7-36 12 0,12 27-10 16,-12-27-5-16,8 27 11 0,-8-27-8 16,20 23-1-16,-10-11 3 0,-10-12 0 15,27 25 0-15,-15-15 0 0,5 4 2 0,4-3 1 16,-21-11-9-16,35 19 8 0,-18-11-19 0,-17-8 5 15,25 19 1-15,-25-19 13 0,24 11-3 16,-8-2 6-16,-16-9-1 0,17 17 8 16,-17-17 20-16,20 17-10 0,-20-17 36 0,14 21-28 15,-14-21 11-15,15 20 2 0,-15-20-6 16,5 22-6-16,-5-22-12 0,0 0 9 16,-2 32 1-16,2-32-18 0,0 0 0 0,-15 42-3 15,15-42 3-15,-13 24-11 0,13-24-1 16,-19 27-7-16,19-27-18 0,-13 21-1 15,13-21-32-15,-12 23-31 0,12-23-17 16,0 0-38-16,-13 24-45 0,13-24-71 0,0 0-426 16,0 0 121-16</inkml:trace>
  <inkml:trace contextRef="#ctx0" brushRef="#br0" timeOffset="232182.7364">16553 6388 2517 0,'0'0'-130'0,"0"0"18"16,-21-42 35-16,21 42 5 0,0 0 37 0,0 0 25 15,-47 8 6-15,47-8 15 0,0 0 10 16,-40 24 7-16,26-11 2 0,14-13 11 16,-25 30-4-16,17-15 2 0,-6 8 10 0,14-23-23 15,-13 39 2-15,11-16 10 0,2-23-4 16,-11 43-3-16,9-21 2 0,2-22 3 0,5 38-9 15,5-19 2-15,2 0-6 0,3-1 9 16,-15-18-21-16,28 26-34 0,-6-17-29 0,-2-6-73 16,-20-3-101-16,37 0-334 0,-12-8 112 15</inkml:trace>
  <inkml:trace contextRef="#ctx0" brushRef="#br0" timeOffset="232433.5806">16717 6327 2143 0,'0'0'-48'0,"0"0"5"0,-8-25 4 0,8 25-16 16,0 0-4-16,0 0 9 0,0 0 4 15,0 0 10-15,0 0 12 0,0 0-16 16,0 0 20-16,0 0-5 0,0 0 13 0,25-19 24 16,-25 19 17-16,0 0 27 0,0 0 35 15,0 0-11-15,62 24 4 0,-62-24 16 0,28 20 27 16,-9-5-12-16,-4 0 10 0,2 4-4 15,1-2-6-15,-5 5-17 0,2 3-7 16,-1 6-10-16,-4 0-7 0,-7 1-16 0,-3 8-73 16,-7-2-86-16,-13 12-118 0,-13 9-433 15,-11-4 119-15</inkml:trace>
  <inkml:trace contextRef="#ctx0" brushRef="#br0" timeOffset="242927.7044">6779 9531 2419 0</inkml:trace>
  <inkml:trace contextRef="#ctx0" brushRef="#br0" timeOffset="243184.5449">6779 9531 2109 0,'0'0'-143'0,"0"0"22"16,0 0 35-16,0 0-7 0,0 0 14 16,0 0 23-16,0 0-19 0,0 0 30 0,0 0 9 15,0 0 17-15,0 0 38 0,0 0 17 16,0 0 23-16,-27 73-15 0,27-73 3 0,-3 29 21 15,3-29 2-15,-5 36-10 0,5-11-1 16,-3 7 18-16,-2-2 1 0,0 3 5 0,1 6-2 16,4 3 7-16,0 2 7 15,-3 4 4-15,6-2-7 0,-3 6-17 0,0-2 6 16,4 2-10-16,1 1-8 0,-4-2-17 16,3-4 24-16,-1 2-16 0,2-5-25 15,-2-1 9-15,-1-3-6 0,1-6-7 0,1-2 10 16,1-4-8-16,-5 1-8 0,3-4-9 0,-3-25 4 15,3 43-14-15,-3-43-10 16,0 36-26-16,0-36-30 0,0 31-43 0,0-31-36 16,-3 27-71-16,3-27-411 0,0 0 119 15</inkml:trace>
  <inkml:trace contextRef="#ctx0" brushRef="#br0" timeOffset="243594.5945">6364 10177 2336 0,'0'0'-65'15,"0"0"9"-15,0-25 2 0,0 25 36 16,0 0 49-16,0 0 3 0,4-27 16 0,-4 27 12 15,0 0-11-15,0 0 0 0,0 0-2 16,0 0-3-16,11-22 17 0,-11 22-22 0,0 0 5 16,0 0-12-16,0 0 25 0,34 0-1 15,-34 0-7-15,0 0 15 0,45 7 4 16,-45-7-2-16,37 7-6 0,-14-6 10 0,-23-1-8 16,59 4-2-16,-31-4 9 0,4 0-25 15,1 3-15-15,-1-3 4 0,-3 0-1 16,-29 0-7-16,62-3 1 0,-32-1 13 0,-2 3-20 15,-28 1-3-15,54-7 5 0,-26 2-21 16,-28 5 2-16,37-2 10 0,-37 2-28 16,40-2 0-16,-40 2 3 0,25-3-9 15,-25 3-23-15,0 0-6 0,40 3-17 0,-40-3-21 16,0 0-36-16,20 16-58 0,-20-16-113 16,0 0-368-16,5 20 119 0</inkml:trace>
  <inkml:trace contextRef="#ctx0" brushRef="#br0" timeOffset="244020.0788">7177 9947 2526 0,'0'0'-95'16,"0"0"23"-16,0 0 46 0,-28-22 20 15,28 22 19-15,0 0 28 0,0 0 18 16,0 0 6-16,-29-10 4 0,29 10-8 0,0 0 8 16,0 0-21-16,-28-1 4 0,28 1-6 15,0 0 15-15,0 0-27 0,0 0 8 16,-40 1-14-16,40-1 5 0,0 0-3 0,-34 29-20 16,21-17 15-16,-4 6 2 0,-1 0-5 15,1 5 11-15,0 1 12 0,1-3-2 0,-4 4 3 16,0 0-5-16,3 2 13 0,-2-5-19 15,1-1 17-15,6-2-7 0,-1 0 12 16,0-1-9-16,-3-3-5 0,16-15-1 16,-23 27-22-16,11-14 5 0,12-13 9 0,-15 25-15 15,15-25-7-15,-20 22 1 0,20-22 2 16,-15 21 3-16,15-21-20 0,-17 20-15 0,17-20-6 16,-13 21-12-16,13-21-18 0,-17 21-1 15,17-21-16-15,-11 21-9 0,11-21-29 16,0 0-26-16,-12 27-17 0,12-27-28 0,-3 12-61 15,3-12-412-15,0 0 121 0</inkml:trace>
  <inkml:trace contextRef="#ctx0" brushRef="#br0" timeOffset="244423.8429">6610 9845 2471 0,'0'-32'-106'0,"0"32"32"0,0 0 28 15,0 0 26-15,0 0 23 0,0 0-6 16,0 0 10-16,0 0-11 0,0 0-6 15,0 0 7-15,0 0-4 0,0 0-3 16,0 0 27-16,0 0 0 0,0 0 19 0,0 0 16 16,0 0 6-16,0 0 4 0,0 0 27 15,64 62-6-15,-51-36 0 0,2-5-7 16,2 9 0-16,-5-2-6 0,6 0 15 0,-6 3-19 16,6-4-14-16,-1 5 9 0,1-5-9 15,-6-5-7-15,6 2-8 0,-4-3 2 16,-1 2 6-16,1-5-14 0,1-3-9 0,1 0-4 15,-16-15-27-15,29 26-19 16,-21-17-37-16,-8-9-41 0,20 15-68 0,-20-15-236 0,15 5-226 16,-15-5 117-16</inkml:trace>
  <inkml:trace contextRef="#ctx0" brushRef="#br0" timeOffset="245043.4555">6543 9416 2434 0,'-36'9'-82'0,"36"-9"21"0,-37 7 8 16,37-7 16-16,-25 13-3 0,25-13 16 0,-29 18 10 16,17 0 41-16,1 0 4 0,-3 5-4 15,6-2 26-15,0 2 3 0,4 6 8 16,-4 1 14-16,5 2-20 0,1 1 34 0,4 3-14 16,-2-1 3-16,0 4-15 0,3 3-4 15,0 1 3-15,2 1-6 0,0-5-1 0,2 8-11 16,1-8-6-16,1 5 3 0,1-5-6 15,5 4 4-15,-3-2-8 0,-1 1-2 16,3 0-7-16,-1-7 9 0,4 4-12 0,1-6 11 16,-1-3-7-16,3-3 6 0,5-2 13 15,-5-6-9-15,0-1-1 0,5-5 16 16,4-7-22-16,-4 0 5 0,-25-6-5 16,57 3 3-16,-32-3-11 0,-25 0 16 0,57-12-9 15,-31 3-14-15,-2-1 16 0,4-2-12 16,-4-3 3-16,4-2 8 0,-6-3-7 0,5-5 1 15,-6 1 4-15,4-8 3 16,-6 2-9-16,-1-5 16 0,-1-5-27 0,-2 1 4 16,-7-5 34-16,4-11-19 0,-3 5-4 0,-6 2-15 15,-3-6 18-15,0 0-9 0,-3 5-1 16,-9-9-18-16,0 2 5 0,-1 3-12 0,-4 4 3 16,-3 4-11-16,-4-1-1 0,-1 7 11 15,-5 6 1-15,-8 2-24 0,-4 5 18 16,5 6-10-16,-8 4 12 0,3 3-14 15,-6 8-10-15,-6 0-33 0,4 5-23 0,-5 8-37 16,1 4-53-16,-6 10-69 0,6 3-522 16,-9 9 333-16</inkml:trace>
  <inkml:trace contextRef="#ctx0" brushRef="#br0" timeOffset="247636.3327">20722 17727 3130 0,'0'0'-164'0,"0"0"10"15,0 0 9-15,0 0 1 0,0 0 5 16,0 0-17-16,0 0-13 0,0 0-354 15,0 0 109-15</inkml:trace>
  <inkml:trace contextRef="#ctx0" brushRef="#br0" timeOffset="248181.712">20478 17726 1799 0,'0'0'-124'0,"0"0"6"16,-29-17 13-16,29 17 18 0,0 0 2 0,0 0 22 16,0 0 39-16,0 0 28 0,-8-22 26 15,8 22-1-15,0 0 19 0,0 0 13 16,0 0 8-16,0 0 15 0,0 0-2 0,-7-34 17 16,7 34-3-16,0 0 11 0,0 0-3 15,0 0 13-15,0 0-15 0,0 0 16 16,0 0-5-16,0 0-1 0,7-33-10 0,-7 33-4 15,0 0-11-15,0 0 9 0,0 0-19 16,0 0-10-16,0 0 7 0,0 0 2 0,-7-27-15 16,7 27 7-16,0 0-12 0,0 0 1 15,0 0 2-15,0 0-17 0,0 0-9 16,0 0 15-16,0 0 3 0,-5-27-17 0,5 27 13 16,0 0-2-16,0 0-10 0,0 0-1 15,0 0 3-15,0 0-14 0,0 0-3 0,0 0-2 16,0 0 6-16,0 0-9 0,0 0-5 15,0 0 6-15,0 0 2 0,0 0 4 16,-8 87-8-16,8-58-7 0,5-2 10 16,-5-27-13-16,-5 57 1 0,5-25-5 15,0 1 2-15,0 3 13 0,0 0-11 0,0-1-6 16,-2-1 21-16,2-2-26 0,-3 3 14 16,3-4 0-16,-3 1 0 0,3-5-4 0,0-27-5 15,-2 48 8-15,2-26-5 0,0-22-13 16,-4 40-1-16,4-40-5 0,0 39-11 0,0-39-6 15,-8 31 3-15,8-31-10 0,-3 29-3 16,3-29-22-16,0 0-27 0,-9 27-28 16,9-27-46-16,0 0-114 0,0 0-452 15,0 0 506-15</inkml:trace>
  <inkml:trace contextRef="#ctx0" brushRef="#br0" timeOffset="248523.5005">20207 17562 3015 0,'0'0'-75'16,"0"0"1"-16,0 0 36 0,0 0 14 0,0 0 32 16,0 0 8-16,0 0 17 0,0 0 23 15,0 0 37-15,0 0-10 0,0 0 5 16,0 0 7-16,0 0-3 0,0 0 12 0,0 0-26 15,0 0-7-15,0 0 3 0,78 27 11 16,-78-27-29-16,15 16-11 0,-15-16-13 16,19 15 17-16,-19-15-12 0,27 18-14 0,-27-18 14 15,18 15-7-15,-18-15-5 0,23 19-9 16,-23-19-4-16,29 15-3 0,-16-8 7 0,-13-7-23 16,29 9-4-16,-29-9-5 0,25 3-22 15,-25-3-16-15,0 0-16 0,40 0-11 16,-40 0-14-16,0 0-5 0,35-3-30 0,-35 3-36 15,0 0-62-15,32-12-490 0,-15 8 569 16</inkml:trace>
  <inkml:trace contextRef="#ctx0" brushRef="#br0" timeOffset="248963.9187">20827 17558 2917 0,'0'0'-62'0,"0"0"11"0,0 0 24 16,0 0 2-16,0 0 19 0,-73 20 3 0,73-20 37 16,-22 15 12-16,22-15-19 0,-27 23 19 15,12-7-7-15,-3 0-5 0,3 4 27 16,-2 6-1-16,-10-2 12 0,5 0 9 0,6 8-14 16,-8-2-3-16,6-3 12 0,-4 5-17 15,2 2 5-15,2-4-16 0,-6 5-4 0,6-5-12 16,0 1 1-16,1 1 1 0,0-5-16 15,2-6 19-15,2 2-16 0,4-7-7 16,-6 4 16-16,15-20-16 0,-20 27 1 16,20-27-4-16,-12 25-24 0,12-25-10 0,-10 21-9 15,10-21-37-15,-13 16-18 0,13-16-25 16,-10 10-41-16,10-10-60 0,0 0-513 0,0 0 534 16</inkml:trace>
  <inkml:trace contextRef="#ctx0" brushRef="#br0" timeOffset="249216.7621">20307 17831 3068 0,'0'0'-28'0,"0"0"3"15,8-23 7-15,-8 23 41 0,0 0 20 0,0 0 7 16,27-7 32-16,-27 7-11 0,0 0 26 15,0 0-12-15,0 0-24 0,60 22-10 0,-60-22 0 16,29 18-12-16,-7-6-4 0,-2 2 10 16,-7-3-9-16,-13-11-18 0,40 28-15 15,-23-16-36-15,-2 0-24 0,-15-12-19 0,32 15-29 16,-12-10-50-16,-20-5-101 0,0 0-452 16,42-8 615-16</inkml:trace>
  <inkml:trace contextRef="#ctx0" brushRef="#br0" timeOffset="249838.3759">20566 17494 2785 0,'0'0'-87'0,"-25"-17"36"16,25 17 13-16,-30-9 0 0,30 9 14 0,-28-12 9 15,28 12 6-15,-30-9 18 0,30 9-3 16,-27-7 15-16,27 7 8 0,0 0-8 15,-42-3-4-15,42 3-2 0,0 0 5 0,-38 7-6 16,38-7 6-16,-31 16 23 0,15-4 20 16,-1 3-3-16,2 1 4 0,-2-1 13 0,2 6-21 15,3 3 11-15,-1 2-2 0,3-2-5 16,-2 3 5-16,6 5-12 0,-3-4 12 16,3 2-15-16,-3 2-5 0,6 3 0 15,1-4-5-15,-1 1 8 0,3 2-12 0,-5-1 7 16,5-3-1-16,0 2 3 0,5 0-3 15,-5-2 13-15,3-2 16 0,-1-1-18 0,5 0 15 16,-2-3-19-16,1-1 6 0,6-1-9 16,-5-3-3-16,-7-19-11 0,26 37 12 0,-12-22-25 15,1 1 5-15,-15-16 0 0,25 20 1 16,-8-13-13-16,-17-7 10 0,33 17-16 16,-13-12 13-16,-20-5-5 0,27 12 2 15,-27-12-13-15,33 6 16 0,-33-6-15 0,29 4 10 16,-29-4 5-16,42-7 2 0,-42 7 1 15,38-8-4-15,-11 1 6 0,-7-2-8 16,5-4-4-16,2 2 25 0,3-5-5 0,2-3-5 16,1 0 2-16,2-1-10 0,2-9-1 15,10 1-1-15,-5-8 3 0,-4-5-1 0,18-5-8 16,-11-8 3-16,3-5 2 0,11-23-7 16,-11 10 2-16,-1-18-6 0,-12 9-1 0,-8 10-3 15,-7 1-4-15,-8 8 3 0,-9-3-5 16,-6 8 10-16,-9 1 3 0,-8 7 0 15,-10 5-8-15,-15 6-7 0,-7 11 4 16,-12 9 0-16,-1 6-5 0,-2 9-6 0,0 6 7 16,-6 9-2-16,4 5-12 0,-8 6-35 15,8 4-52-15,4 10-50 0,-3 1-134 16,6-4-590-16,3-2-286 0</inkml:trace>
  <inkml:trace contextRef="#ctx0" brushRef="#br0" timeOffset="252569.0759">19932 1881 3928 0,'0'0'-192'0,"15"-15"16"0,-15 15 26 16,0 0 20-16,0 0 16 0,0 0 16 0,0 0 12 15,0 0 13-15,0 0-5 0,16-18 7 16,-16 18 9-16,0 0 2 0,0 0 5 0,0 0 7 16,11-29 9-16,-11 29 2 0,0 0 3 15,0 0 15-15,7-24 0 0,-7 24 0 16,0 0 7-16,0 0 8 0,10-22-2 15,-10 22 16-15,0 0-1 0,0 0 1 0,0 0 9 16,0 0 3-16,0-32 9 0,0 32-1 16,0 0-5-16,0 0-4 0,0 0 0 15,0 0 0-15,0 0-3 0,0 0 2 0,0 0-2 16,-17-30 5-16,17 30-14 0,0 0 8 16,0 0 0-16,0 0-3 0,0 0 9 15,0 0-12-15,0 0 3 0,0 0 2 0,0 0-4 16,0 0 20-16,0 0-23 0,0 0-4 15,-15-18-5-15,15 18 5 0,0 0 4 0,0 0-1 16,0 0 13-16,0 0-10 0,0 0-8 16,0 0 5-16,-35 60 0 0,20-40 7 15,0 5-7-15,-2 4 5 0,0-1-2 16,1 11 2-16,1-4 15 0,-7 4-25 16,-1 8 15-16,4 1 15 0,-4-2-3 0,-1 0-8 15,4 0 1-15,2-2 1 0,-6-8-7 16,13 2 0-16,-4-5 2 0,0 1 3 0,1-3-1 15,1-3-9-15,1 0-7 0,4-5 0 16,-1 2-3-16,-1-3 0 0,-1 0-30 16,11-22-15-16,-19 40-30 0,11-23-17 0,-1 3-42 15,9-20-54-15,-23 30-454 0,15-18 117 16</inkml:trace>
  <inkml:trace contextRef="#ctx0" brushRef="#br0" timeOffset="253006.3345">19275 2164 2400 0,'0'0'-132'16,"0"0"18"-16,0 0 9 0,22-9 14 0,-22 9 32 16,0 0 28-16,0 0 12 0,0 0 19 15,0 0 15-15,0 0 27 0,0 0-1 16,48 19-8-16,-48-19 7 0,27 12 7 0,-27-12 5 15,33 18 17-15,-14-4 11 0,3-6 4 16,3 7 11-16,3 1-16 0,-1-1 1 16,1 1-2-16,6 1-10 0,-1 3 0 0,-1-2-3 15,5 1-10-15,-5-1-8 0,9 0 4 16,-5 1 4-16,-3-3-13 0,7-1-6 0,-3-3 15 16,-2 1-18-16,2-2-3 0,-9-2-32 15,2 2-36-15,-8-4-45 0,5 2-61 16,-27-9-170-16,23 5-327 0,-23-5 118 15</inkml:trace>
  <inkml:trace contextRef="#ctx0" brushRef="#br0" timeOffset="253515.5645">20150 2231 2437 0,'0'0'-72'0,"0"0"14"16,0 0 6-16,-34-1 22 0,34 1-7 0,0 0 10 16,-38 0 6-16,38 0 18 0,0 0-11 15,-50 6 7-15,28-1 10 0,22-5 15 16,-48 16 12-16,22-7 25 0,3 0-6 0,-4 4-6 15,4-1 11-15,-7 4-6 16,-4 1-2-16,2 0 3 0,-1 0-1 0,3 5-4 16,-2-4-3-16,-1 4-4 0,-1-3 11 15,2 2-17-15,1 2 2 0,1-7-3 0,-2 4-6 16,7-1-2-16,-4-1-3 0,2-1-6 16,4-4 0-16,0 1-5 0,9-2-24 15,14-12-21-15,-38 21-9 0,24-12-14 0,14-9-30 16,-23 21-24-16,23-21-64 0,-20 16-404 15,20-16 111-15</inkml:trace>
  <inkml:trace contextRef="#ctx0" brushRef="#br0" timeOffset="253963.2821">19471 1998 2116 0,'0'0'-92'0,"0"0"19"16,0 0 17-16,28-9 18 0,-28 9 15 15,0 0 15-15,0 0 8 0,37 2 15 0,-37-2 31 16,0 0 10-16,33 35 25 0,-19-18 0 15,-1 6-2-15,7 1-5 0,-1 6-18 16,-1-1 5-16,9 1-11 0,-7 1-4 0,2 0 6 16,4 0-10-16,-4 1-10 0,2-4-5 15,-6-5-25-15,0-1-37 0,-3-4-60 16,4 1-68-16,-9-6-182 0,-7-1-164 0,-3-12 105 16</inkml:trace>
  <inkml:trace contextRef="#ctx0" brushRef="#br0" timeOffset="254623.6646">19389 1631 1767 0,'0'0'-80'15,"-32"12"22"-15,32-12 3 0,-37 17 21 0,14-2-1 16,4 3 17-16,-4 3 10 0,-6 2-1 16,6 4 0-16,-2 0-9 0,-5 4 27 15,10-3 9-15,-4 3-1 0,3-3 19 16,1 5 11-16,4-4 16 0,-2 1 11 0,0 0 18 15,4 2 8-15,-1 2-1 0,0-3 8 16,0 3-17-16,0-4-4 0,10 4 14 0,-2 0-4 16,-1 2-8-16,0 0-12 0,8-6 1 15,0 3-5-15,5-1-1 0,0-2 13 16,8 5-19-16,0-2 10 0,11-3 16 16,4 1 20-16,11 0 8 0,3-3-16 0,8-4 22 15,7-1 1-15,5-8-5 0,6 1-13 16,9-11-4-16,2-2-4 0,-1-6-22 15,11-2-2-15,-5-7-8 0,1-3-8 16,-10-5-8-16,2-5-5 0,-8-4-2 0,-4-10-6 16,-5-4 0-16,-11-5-1 0,-4-5-10 15,-12-9-19-15,-14 5-9 0,-4 3-14 0,-15-8-2 16,-10 2-16-16,-9-3-16 0,-9 4-2 16,-19 5 0-16,-8 11-23 0,-15 5-15 15,-11 17-39-15,-12 10-51 0,-8 11-89 0,-48 20-547 16,-8 17 103-16</inkml:trace>
  <inkml:trace contextRef="#ctx0" brushRef="#br0" timeOffset="281967.4332">6592 2149 3399 0</inkml:trace>
  <inkml:trace contextRef="#ctx0" brushRef="#br0" timeOffset="282058.37">6577 2120 3010 0,'-14'-23'-190'0,"14"23"-469"0,0 0 115 15</inkml:trace>
  <inkml:trace contextRef="#ctx0" brushRef="#br0" timeOffset="282183.2928">6478 1971 2641 0</inkml:trace>
  <inkml:trace contextRef="#ctx0" brushRef="#br0" timeOffset="282279.2334">6463 1952 2298 0,'0'0'-571'0,"0"0"115"0</inkml:trace>
  <inkml:trace contextRef="#ctx0" brushRef="#br0" timeOffset="282532.0783">4866 2392 1988 0,'-14'22'-509'16,"1"-7"105"-16</inkml:trace>
  <inkml:trace contextRef="#ctx0" brushRef="#br0" timeOffset="285573.0031">4809 2481 1731 0,'0'0'-106'0,"-14"27"-5"15,14-27 17-15,-8 27 7 0,8-27 6 0,-8 23-9 16,8-23 24-16,-7 25-8 0,7-25 14 16,0 0 5-16,-9 32-8 0,9-32 16 15,0 0 5-15,0 27 12 0,0-27-1 0,0 0-1 16,-3 24 7-16,3-24-1 0,0 0 39 15,0 0 19-15,3 38 18 0,-3-38-7 16,0 0-25-16,5 34 36 0,-5-34-14 0,4 20 11 16,-4-20 10-16,7 25-28 0,-7-25 10 15,0 0 4-15,3 35-11 0,-3-35 5 16,5 21-17-16,-5-21 21 0,0 0-21 0,5 25-5 16,-5-25 10-16,0 0-10 0,0 0 13 15,12 23 5-15,-12-23-10 0,0 0 9 16,0 0-5-16,0 0 4 0,8 20 21 0,-8-20 23 15,0 0 38-15,0 0 17 0,0 0 5 16,0 0-14-16,0 0-28 0,0 0 3 16,0 0-31-16,0 0 4 0,0 0-7 0,0 0-14 15,40-55-3-15,-40 55-10 0,14-31-2 16,-6 8-10-16,5 2 6 0,-1 0-14 0,0-4-6 16,8 1 4-16,-9 1-9 0,6-7-6 15,5 3-2-15,-4-5 3 0,-1 5-3 16,1-1 0-16,-1-1 3 0,-3 2-3 15,2 3 2-15,-7 3-4 0,4-4 2 0,-1 0-3 16,-4 3 3-16,4 2-3 0,0-2 6 16,-4 2 0-16,-8 20-3 0,13-36-3 15,-4 18-16-15,-9 18 3 0,16-33 0 0,-16 33-6 16,15-32 9-16,-15 32-1 0,9-31 0 16,-1 16 3-16,-8 15 3 0,9-31-4 15,-9 31-4-15,10-34 16 0,-10 34-12 16,11-32 4-16,-11 32 8 0,9-37 3 0,-1 22-6 15,-8 15 6-15,13-30-9 0,-6 11 6 16,-7 19-8-16,15-28-4 0,-7 13 1 0,-8 15 11 16,22-30-12-16,-7 15 7 0,-3-1-4 15,10-3 0-15,-2 3 0 0,-3 1 4 16,6-2 2-16,-1 0-3 0,-2 2 9 16,3 1-3-16,2-3-15 0,-1 2 18 0,1 0-12 15,5-1 12-15,2 1-9 0,-4-4 6 16,4 4 6-16,-2 2-3 0,5-2-12 0,-8 3 4 15,1 0 2-15,1 2-6 0,-4-3 0 16,5 5 9-16,0-2 0 0,-8 1 6 16,6 3-9-16,1 0 9 0,-8-3 0 15,-21 9-12-15,49-16 9 0,-29 11-3 0,-20 5-3 16,40-10-3-16,-40 10-3 0,34-10 6 16,-34 10 6-16,35-9-3 0,-35 9-3 0,30-9-3 15,-30 9 9-15,27-9 3 0,-27 9-12 16,23-6 21-16,-23 6-15 0,0 0 0 15,34-9 0-15,-34 9 12 0,26-7-1 16,-26 7-5-16,25-5-12 0,-25 5 15 0,32-10-18 16,-32 10 12-16,34-8-6 0,-34 8 3 15,40-14-5-15,-18 9-7 0,-22 5 18 0,40-9-12 16,-17 2 9-16,-1 0-3 0,-22 7-3 16,43-9 3-16,-43 9-12 0,35-6 18 15,-35 6-15-15,39-5 6 0,-39 5-3 16,30-7 3-16,-30 7 3 0,32-6 0 15,-32 6 0-15,25-3 0 0,-25 3-15 0,0 0 18 16,30-3-15-16,-30 3 18 0,0 0-12 16,0 0-6-16,35-3 6 0,-35 3 0 0,0 0-3 15,0 0 9-15,0 0 0 0,30 6-3 16,-30-6 0-16,0 0 6 0,20 9 12 16,-20-9-15-16,0 0-6 0,0 0 6 0,20 12-3 15,-20-12 0-15,0 0 3 0,17 18 6 16,-17-18-6-16,0 0 0 0,17 20-6 0,-17-20 6 15,12 21 9-15,-12-21-6 0,15 18-9 16,-15-18 6-16,8 25 0 0,-8-25-6 16,10 21 6-16,-10-21 6 0,15 26-6 15,-15-26 6-15,8 24-9 0,-8-24 0 16,9 25 9-16,-9-25-6 0,12 27 3 0,-12-27 3 16,11 28-6-16,-11-28 0 0,10 34-3 15,-6-16 6-15,-4-18-6 0,13 37 3 0,-10-18 3 16,-3-19 3-16,14 33-6 0,-8-10 3 15,3-2-3-15,-9-21-3 0,15 37-3 16,-10-19 6-16,-5-18 3 0,12 41-6 16,-7-23 0-16,-5-18 12 0,11 42-15 0,-6-24 6 15,4 6 3-15,1-4 0 0,-2 2-9 16,0-1 6-16,1 2 0 0,-1 1 12 0,-1-3-15 16,5 1 6-16,-7-1 3 0,8 1 3 15,-5 0-6-15,4-4 6 0,-2 4 3 16,-10-22 6-16,17 31-18 0,-9-16 6 15,-8-15-4-15,19 33 7 0,-11-18-9 0,-8-15 3 16,13 32 3-16,-4-13-3 0,-9-19 0 16,16 30-6-16,-7-13 9 0,-1-1-6 0,-8-16 6 15,24 35 8-15,-16-19-14 0,5-1 6 16,-13-15-6-16,20 28 0 0,-8-13 9 16,-12-15-6-16,20 22 2 0,-20-22-10 15,20 24 7-15,-20-24 1 0,17 18 0 16,-17-18 0-16,20 20 8 0,-20-20-16 0,12 18 8 15,-12-18-6-15,16 18-3 0,-16-18 3 16,14 21 9-16,-14-21-15 0,17 23 6 0,-17-23 6 16,15 21 6-16,-15-21-12 0,13 22 0 15,-13-22 3-15,15 20-6 0,-15-20 4 16,13 19 4-16,-13-19 7 0,14 21-15 0,-14-21 6 16,13 20 0-16,-13-20 0 0,14 21-3 15,-14-21 1-15,13 21 7 0,-13-21-10 0,12 24 2 16,-12-24 11-16,13 27-8 0,-13-27 0 15,13 30 6-15,-2-15-3 0,-11-15 0 16,15 37 2-16,-5-18 7 0,-10-19-12 16,11 30 8-16,-1-13-5 0,-10-17 0 0,17 28-6 15,-12-11 12-15,-5-17-15 0,13 22 6 16,-13-22 0-16,12 24-3 0,-12-24 9 16,14 18-9-16,-14-18 9 0,8 20-9 0,-8-20 0 15,0 0 3-15,13 24 0 0,-13-24 0 16,14 16 0-16,-14-16 6 0,0 0-9 15,13 17 6-15,-13-17 2 0,0 0 4 16,5 21-12-16,-5-21-3 0,0 0 12 0,0 0-6 16,15 22 0-16,-15-22 0 0,0 0 0 15,0 0 3-15,14 25 5 0,-14-25-5 0,0 0 0 16,0 0-3-16,15 22 5 0,-15-22 1 16,0 0 0-16,8 25-12 0,-8-25 6 15,12 17 6-15,-12-17-6 0,8 26 8 0,-8-26-11 16,13 30 6-16,-4-13-3 0,-9-17-3 15,17 33 3-15,-7-15 3 0,0 4-3 16,1-1-3-16,-2-1 9 0,-1 1-6 0,-8-21 2 16,20 39 1-16,-13-17 6 0,3-2-9 15,2 3 2-15,-4-4-2 0,4 2-2 16,-12-21 7-16,16 38 3 0,-11-17-5 16,5-6-3-16,-10-15 8 0,9 35-5 0,-1-14 8 15,-8-21-22-15,8 33 19 0,1-11-8 16,-4-4-3-16,-5-18 12 0,8 38-7 15,-6-20 1-15,-2-18 8 0,3 37-8 0,-3-37 5 16,4 40-11-16,-4-21 0 0,0-19 9 16,-4 39-9-16,4-39 11 0,0 41-3 15,0-41-15-15,-3 39-1 0,1-21 11 0,2-18 11 16,-8 39-11-16,8-39 0 0,-3 30 5 16,3-30 0-16,-2 30 1 0,2-30-12 0,-3 26 1 15,3-26 5-15,-6 24 3 0,6-24-6 16,0 0 3-16,-6 35 0 0,6-35 0 15,-5 21-5-15,5-21-1 0,-9 24 1 16,9-24 10-16,-5 25-5 0,5-25 0 0,-13 21-2 16,13-21 10-16,-10 22-3 0,10-22-10 15,-12 17 7-15,12-17 6 0,-16 20-2 0,16-20-3 16,-22 19 5-16,7-8-6 0,15-11-4 16,-25 20 2-16,25-20 5 0,-32 17-10 15,32-17-1-15,-25 16 9 0,25-16 0 16,-24 13 15-16,24-13-12 0,-28 12-1 0,28-12-5 15,-22 8 5-15,22-8 6 0,-25 7 12 16,25-7-2-16,-27 6 0 0,27-6-1 0,0 0-2 16,-45 0 0-16,45 0 2 0,-32-3 5 15,32 3-18-15,0 0 6 0,-52-6-13 16,52 6 2-16,-40-6-7 0,40 6 8 16,-40-6-1-16,40 6-4 0,-42-4 14 0,42 4-17 15,-45 0-5-15,45 0 20 0,-45 4-5 16,17-4-5-16,-1 3 0 0,1 2 0 0,28-5 3 15,-54 7 9-15,31-1-12 0,-6 0-8 16,3 0 11-16,-1 0-3 0,-3 3 0 16,0 2 2-16,-2 0 3 0,-3 2 0 15,5-4-5-15,-6 3 3 0,6-2-8 16,-1-2-3-16,-1 4 11 0,2-1-6 0,1-2 6 16,1 0-3-16,-1 0 0 0,4 0 10 15,0-2-18-15,-2 1 8 0,27-8 13 0,-46 13-6 16,19-7-5-16,2 3 3 0,3-2 0 15,22-7-3-15,-49 15-2 0,24-8 10 16,2-2-10-16,23-5 0 0,-47 13 5 16,20-10 0-16,6 3-5 0,21-6 4 0,-47 9 1 15,28-6-5-15,19-3 5 0,-41 10-10 16,41-10 5-16,-36 7 3 0,16-6-3 0,20-1-8 16,-33 7 8-16,33-7 3 0,-34 5 4 15,34-5-12-15,-40 7 5 0,40-7 5 16,-30 7 0-16,30-7-15 0,-35 6 8 15,35-6-10-15,-37 8 14 0,21-1-4 0,16-7-3 16,-34 7 5-16,34-7-2 0,-33 8 4 16,33-8 3-16,-36 10 4 0,36-10-6 0,-30 5 4 15,30-5-14-15,-30 7 12 0,30-7-8 16,-33 3 10-16,33-3-7 0,-34 2 3 16,34-2 18-16,0 0-4 0,-50-2 2 15,50 2 2-15,-32-6-14 0,32 6 4 0,-41-12 3 16,17 5-5-16,-1-1 10 0,3-2-15 15,-8 1 10-15,8-3-7 0,-6 1-5 0,0-1-2 16,-3 0 11-16,5 3-11 0,-3-3 0 16,2 3 7-16,1-3 0 0,-3-1-10 15,1 1 6-15,3-4 1 0,0 4-8 16,1-3 6-16,-1-1 5 0,3 1-12 0,-4-5 5 16,1-1 9-16,-2 0-13 0,0-2-1 15,2-1 1-15,0-1-3 0,1-2 11 0,-1 0 5 16,4-4-2-16,-6 0-9 0,5 4 0 15,-3-8 11-15,2 5-14 0,2-4-4 0,0-1-4 16,-1-1 8-16,4-2 1 0,-2 2 10 16,-4-3-10-16,2-3-1 0,6 6 5 15,-1-3 3-15,-2-2-6 0,-2 4-1 16,7 1-1-16,-2-5 3 0,4 4 20 16,-3 0 0-16,-2 0 4 0,5 2-17 0,-1 0 10 15,0-4 5-15,3 6-13 0,-2-4-9 16,2 1 4-16,3 1 0 0,2 5-4 0,-3-3 8 15,4 1-6-15,3-2 5 0,-8 2-1 16,6 2-4-16,3 3 0 0,0 27 7 16,-3-56-12-16,3 35 7 0,0 21 1 15,0-44-10-15,-4 22 3 0,4 22-3 0,4-38-2 16,-4 38 3-16,6-39 4 0,-1 23-5 16,-5 16 0-16,9-41 12 0,-1 19-1 0,-8 22-15 15,17-39 9-15,-12 20 2 0,7-3 0 16,-2 1 4-16,3-2-8 0,-1-1 4 15,1 3-2-15,4-1 0 0,-2 2 4 16,2 0-4-16,-1-2 10 0,1 1-12 0,3 3-23 16,0-3-9-16,7-2-28 0,0 2-34 15,-2-1-59-15,0 7-91 0,-2-2-412 0,-3 2 121 16</inkml:trace>
  <inkml:trace contextRef="#ctx0" brushRef="#br0" timeOffset="288038.8949">8290 2507 2490 0,'0'0'-131'0,"0"0"20"0,0 0 10 0,0 0 10 15,0 0 1-15,10-23 23 0,-10 23 6 16,0 0 2-16,0 0 15 0,0 0 0 16,0 0 11-16,0 0 17 0,0 0 20 15,0 0 8-15,0 0 29 0,0 0-9 0,0 0 28 16,0 0-6-16,0 0 11 0,0 0 5 16,0 0-8-16,0 0-9 0,0 0-8 15,0 0 6-15,0 0-4 0,0 0-20 0,0 0 6 16,0 0-37-16,0 0-22 0,0 0-31 15,0 0 10-15,0 0-5 0,-10-39 14 16,10 39 2-16,0 0 4 0,0 0-5 0,0 0 11 16,0 0 4-16,0-31-4 0,0 31 18 15,0 0-11-15,0 0 8 0,0 0-12 16,0 0 7-16,0 0-3 0,0 0 11 0,-4-28-16 16,4 28 8-16,0 0 0 0,0 0 0 15,0 0 0-15,0 0-4 0,0 0 3 16,0 0 9-16,0 0-4 0,0 0-5 15,0 0 13-15,0 0-17 0,0 0-26 0,0 0 17 16,0 0-14-16,0 0 8 0,0-34-18 16,0 34 3-16,0 0-1 0,0 0 14 0,14-19-2 15,-14 19 6-15,0 0-12 0,0 0 10 16,13-21 5-16,-13 21 4 0,0 0 6 16,0 0-12-16,0 0 22 0,12-20 22 15,-12 20 0-15,0 0-11 0,0 0 11 0,0 0 11 16,0 0 41-16,0 0-7 0,0 0 14 15,0 0-11-15,0 0-7 0,3-29-5 16,-3 29-11-16,0 0-9 0,0 0-9 0,0 0 5 16,0 0-19-16,0 0 9 0,0 0-13 15,0 0-4-15,0 0-5 0,0 0 5 16,0 0-14-16,0 0 13 0,0 0 1 0,0 0-1 16,-47 53-13-16,47-53 18 0,-16 17-9 15,16-17 9-15,-14 19 0 0,14-19 5 16,-13 22-10-16,13-22-4 0,-17 18 14 0,17-18-1 15,-17 22-22-15,17-22 14 0,-18 22-1 16,18-22-4-16,-10 18 0 0,10-18-10 16,0 0 10-16,-12 24 9 0,12-24-5 0,0 0 10 15,-11 29-19-15,11-29 14 0,0 0-10 16,0 24 1-16,0-24 18 0,0 0-18 16,0 0-1-16,6 31 10 0,-6-31 0 0,14 15 10 15,-14-15-20-15,0 0 15 0,26 18 0 16,-26-18-5-16,19 10 0 0,-19-10-5 15,23 12-9-15,-23-12 14 0,29 10-10 0,-29-10 15 16,28 9 0-16,-28-9 4 0,30 9 1 16,-30-9-1-16,32 9 10 0,-32-9 14 0,33 6-15 15,-33-6-9-15,32 4 18 0,-32-4 0 16,30 5-13-16,-30-5 3 0,27 3-3 16,-27-3-6-16,30 4 6 0,-30-4 3 15,30 0-4-15,-30 0 13 0,0 0-1 16,47 0 8-16,-47 0-4 0,30-4 0 0,-30 4 3 15,0 0-8-15,40 0 8 0,-40 0-20 16,0 0 7-16,41 0 1 0,-41 0-13 0,0 0 9 16,36 0-16-16,-36 0 23 0,0 0-23 15,32 0 3-15,-32 0-3 0,0 0 4 16,0 0 15-16,32 0 11 0,-32 0 7 16,0 0 14-16,0 0 9 0,0 0 10 0,0 0-6 15,28 7-14-15,-28-7 9 0,0 0-11 16,0 0-7-16,0 0-4 0,0 0-9 0,0 0 2 15,0 0-6-15,0 0-6 0,0 0 12 16,0 0-10-16,0 0 6 0,0 0-2 16,0 30-7-16,0-30-12 0,0 0 10 15,-41 29-1-15,22-17 0 0,-4 0 8 0,3 0-16 16,-2 0 2-16,-5-1 1 0,5 1-4 16,-3 0 4-16,2-3 18 0,23-9-19 0,-42 15 8 15,20-6-16-15,22-9 11 0,-30 13-5 16,30-13-4-16,-25 8-12 0,25-8-4 15,-27 9-24-15,27-9-37 0,0 0-55 16,-18 15-19-16,18-15-50 0,0 0-358 0,0 0 114 16</inkml:trace>
  <inkml:trace contextRef="#ctx0" brushRef="#br0" timeOffset="288492.2791">9150 2445 1932 0,'0'0'-498'0,"0"0"107"16</inkml:trace>
  <inkml:trace contextRef="#ctx0" brushRef="#br0" timeOffset="288919.0144">8852 2707 1711 0,'0'0'-82'0,"3"31"19"15,-3-31 6-15,8 33 27 0,-8-33-2 16,14 32 5-16,-6-17 27 0,-8-15 0 0,27 24 18 16,-10-12 9-16,1-2 13 0,2-2 4 15,-20-8-6-15,52 11-8 0,-25-10-1 16,8-2 0-16,-35 1 7 0,62-8-16 0,-30 4 0 16,-1-7-12-16,3 3-24 0,-2-2-20 15,-2-2-5-15,0-3-4 0,-7-2-2 16,6 2 9-16,-13 0 3 0,5 0-5 15,-5-4 8-15,1-4-4 0,-4 7 27 0,1-10-10 16,-9 5 10-16,6-5 23 0,-11 26 36 16,6-45 17-16,-6 26 7 0,0 19 11 0,3-37 0 15,-3 37-13-15,0-33-3 0,0 33 2 16,0-28-12-16,0 28-5 0,0 0-1 16,5-38-19-16,-5 38-6 0,0 0-4 15,0-27-8-15,0 27-5 0,0 0 22 0,0 0-23 16,17-21 9-16,-17 21-12 0,0 0 16 15,31-9-23-15,-31 9-23 0,34-3-30 0,-34 3-45 16,37 0-54-16,-37 0-357 0,33 8 105 16</inkml:trace>
  <inkml:trace contextRef="#ctx0" brushRef="#br0" timeOffset="289795.1473">8914 2496 1731 0,'0'0'-94'0,"20"-42"-3"15,-20 42 18-15,25-12 16 0,-25 12-2 16,23-20 3-16,-6 12 23 0,-17 8 0 15,25-19-2-15,-25 19 11 0,22-18 4 0,-7 6 10 16,-15 12-15-16,23-18 10 0,-23 18-6 16,25-19 5-16,-10 7 27 0,-15 12-5 15,19-16 0-15,-19 16 22 0,17-15-11 0,-17 15 15 16,0 0 27-16,20-19 8 0,-20 19-6 16,0 0-1-16,0 0-6 0,10-21-15 15,-10 21-5-15,0 0-19 0,0 0 0 0,0 0-4 16,0 0-1-16,0 0-8 0,0 0-1 15,0 0 0-15,0 0 10 0,-76 36-5 16,76-36 9-16,-21 15-18 0,21-15 9 0,-20 20-14 16,20-20 0-16,-17 17 5 0,17-17 18 15,-24 29-9-15,19-14 0 0,5-15-14 16,-15 30 0-16,10-10-9 0,5-20 13 16,-13 36 20-16,10-18-1 0,3-18 1 0,-5 40 27 15,5-40 13-15,0 41-14 0,0-41 4 16,5 40 8-16,-2-21 12 0,-3-19 7 0,5 39 5 15,3-18-8-15,-8-21 9 0,9 35 2 16,-6-17 19-16,-3-18-6 0,10 31-17 16,-3-15-8-16,-7-16 9 0,15 29-9 0,-15-29 5 15,13 23-7-15,-13-23-10 0,14 24 16 16,-14-24-19-16,15 18 5 0,-15-18 16 16,21 12 11-16,-21-12-12 0,29 8 11 0,-29-8-16 15,37 0 2-15,-37 0-17 0,48-8-3 16,-23 5-1-16,7-2-3 0,-2-2-20 15,-3 2-15-15,3-2-37 0,-2 1-29 16,4 0-27-16,-2-3-50 0,2 0-73 0,-7 3-457 16,10-8 118-16</inkml:trace>
  <inkml:trace contextRef="#ctx0" brushRef="#br0" timeOffset="290195.899">9683 2320 2517 0,'0'0'-149'15,"0"0"19"-15,0 0 22 0,0 0 23 0,0 0 28 16,0 0 20-16,0 0 18 0,0 0 16 15,0 0 21-15,0 0 4 0,0 0 7 16,0 0-14-16,0 0-8 0,0 0-7 16,0 0-22-16,0 0-18 0,0 0-8 0,0 0-63 15,0 0-51-15,0 0-273 0,0 0 94 16</inkml:trace>
  <inkml:trace contextRef="#ctx0" brushRef="#br0" timeOffset="290482.7198">9068 2260 1402 0,'0'0'-385'0</inkml:trace>
  <inkml:trace contextRef="#ctx0" brushRef="#br0" timeOffset="290767.0588">9068 2260 1261 0,'0'0'-39'16,"0"0"5"-16,0 0 19 0,0 0-1 15,21-42 1-15,-21 42 20 16,0 0-5-16,22-14 0 0,-22 14-5 0,27-10 0 16,-27 10 10-16,25-8 0 0,-25 8-5 15,32-9 5-15,-32 9-5 0,28-3-10 0,-28 3 10 16,0 0-5-16,35-3 51 0,-35 3-7 16,0 0 19-16,30 12 4 0,-30-12 25 0,0 0 15 15,15 27 9-15,-15-27 10 0,4 35-8 16,-4-35-12-16,-4 36 10 0,4-13-18 15,0-23-9-15,-10 46-9 0,7-22-3 0,-2 0 0 16,-3 0-3-16,3 2-25 0,-9-1 6 16,9-2 4-16,-6-3 2 0,1 2-4 15,10-22-8-15,-17 39-1 0,8-18-12 0,-7-4 3 16,16-17-11-16,-24 36 3 0,13-21-6 16,-6 0-10-16,-3-1-20 0,0 0-31 15,0-4-16-15,20-10-44 0,-37 19-60 16,15-14-62-16,22-5-375 0,-28 7 119 0</inkml:trace>
  <inkml:trace contextRef="#ctx0" brushRef="#br0" timeOffset="291174.7918">9551 2087 2137 0,'0'0'-131'0,"-32"0"-3"0,32 0 9 16,0 0 15-16,0 0 4 0,0 0 4 16,0 0 1-16,0 0-5 0</inkml:trace>
  <inkml:trace contextRef="#ctx0" brushRef="#br0" timeOffset="291291.7227">9519 2087 1038 0</inkml:trace>
  <inkml:trace contextRef="#ctx0" brushRef="#br0" timeOffset="291757.0473">9519 2087 951 0,'-20'13'-22'16,"20"-13"33"-16,0 0 22 0,0 0 11 16,0 0 9-16,0 0 4 0,32 55 13 15,-19-36-6-15,6-4-16 0,-3 3 4 0,3-3-20 16,8 4 9-16,-7 0 4 0,-2-4-19 15,6 3 0-15,1-3 4 0,-2 2-8 16,0-2 3-16,8-3 13 0,-6 1 3 0,6-1-5 16,3 0-8-16,-2-3 4 0,-2-1 7 15,3-7-12-15,-1 6-4 0,-4-2 0 16,1-2-4-16,-29-3 14 0,38 11 51 0,-21-8 15 16,-17-3 16-16,35 6 2 0,-35-6 2 15,25 6-9-15,-25-6-23 0,0 0-13 16,27 9 0-16,-27-9 1 0,0 0-20 0,0 0 4 15,27 6-6-15,-27-6-23 0,0 0 17 16,0 0-6-16,0 0-13 0,0 0-2 16,0 0-4-16,0 0-6 0,0 0 5 0,0 0 2 15,0 0-12-15,0 0 8 0,0 0 1 16,0 0-2-16,0 0 0 0,0 0-7 0,0 0-2 16,-92-24 0-16,92 24-9 0,-32-20 0 15,12 7 4-15,3-4 1 0,-3 5 8 16,0-6-9-16,-5-1 5 0,8 4-4 0,-3-5 10 15,0 3-11-15,-2 1 5 0,6-2-7 16,-3 0 0-16,3 1 15 0,-1 2 0 16,17 15-4-16,-29-27 4 0,21 14-6 0,8 13 3 15,-22-24 1-15,22 24-4 0,-16-24 1 16,16 24 2-16,-12-23-3 0,12 23-7 16,-15-21 8-16,15 21-4 0,0 0-2 0,-14-24-2 15,14 24-12-15,0 0 6 0,-11-20 2 16,11 20 4-16,0 0-12 0,0 0 0 15,0 0-2-15,-9-24 2 0,9 24 1 0,0 0 3 16,0 0-2-16,0 0 10 0,0 0 2 16,0 0 13-16,25-36-1 0,-25 36 17 15,29-19-17-15,-14 11-4 0,-15 8-2 0,35-20-2 16,-13 8-6-16,0-1 9 0,-1 1 1 16,8 0-10-16,-6 0-12 0,4 2-17 0,3 0-23 15,-8-2-36-15,6 3-23 0,-4 3-42 16,-24 6-56-16,43-3-516 0,-43 3 563 15</inkml:trace>
  <inkml:trace contextRef="#ctx0" brushRef="#br0" timeOffset="292339.2041">10617 2093 2861 0,'0'0'-132'0,"0"0"29"15,0 0 18-15,0 0 21 0,0 0 15 16,0 0 27-16,0 0 32 0,0 0 18 15,-79-15 18-15,79 15-1 0,0 0 8 16,0 0-6-16,0 0-18 0,0 0 5 0,0 0-11 16,0 0-4-16,-17-15-5 0,17 15-5 15,0 0-7-15,0 0-7 0,0 0 5 16,0 0-3-16,0 0 9 0,0 0-9 0,0 0 14 16,54 46-17-16,-34-25 12 0,5 4-3 15,3 3-3-15,1 8 22 0,8-1-14 0,-2 3 3 16,0-5-6-16,2 4-5 0,4-4 3 15,1-1 0-15,-3-2 5 0,-9-6-8 0,5-1 5 16,-5-6 6-16,-3 2 0 0,-2-4 8 16,-7-2 28-16,1 1 49 0,-19-14 8 15,30 7-19-15,-30-7-3 0,0 0-8 16,38-31-12-16,-29 8 6 0,-4-5-20 0,-2-10 7 16,-3-2 7-16,-3-7-17 0,3-2-9 15,-5-3 4-15,-4-3-1 0,3 6 21 0,-6 2-7 16,7 4-3-16,-7-1 6 0,4 5 2 15,0 6-12-15,-1-6-8 0,1 12 5 16,3 0-24-16,-5-1 13 0,5 6-11 16,5 22-9-16,-12-40-12 0,12 40-7 0,-5-34-41 15,5 34-33-15,-8-28-32 0,8 28-49 16,0 0-30-16,0-30-57 0,0 30-512 0,0 0 367 16</inkml:trace>
  <inkml:trace contextRef="#ctx0" brushRef="#br0" timeOffset="293004.7927">11680 1872 3110 0,'27'-18'-159'0,"-27"18"17"0,0 0 6 15,14-23-14-15,-14 23 2 0,16-21 18 0,-16 21-6 16,17-22 15-16,-7 7 9 0,-10 15-1 16,14-24 8-16,-14 24 26 0,13-24-8 0,-13 24 15 15,12-29 8-15,-12 29 22 0,3-21 13 16,-3 21 5-16,0 0-5 0,2-32-1 16,-2 32-5-16,0 0 5 0,0 0-1 15,-22-28 0-15,22 28 5 0,0 0 20 0,-37-5-20 16,37 5 4-16,0 0 6 0,-45 5 21 15,45-5-16-15,-37 13 0 0,17-2 0 16,0-3 11-16,20-8 0 0,-37 25 0 0,20-10 0 16,1 0 0-16,-4 4 22 0,3-1 27 15,0 4 4-15,5 0 19 0,-1 2 3 0,0 4 7 16,-1 0-11-16,6 3-8 0,-4 3 8 16,7-3 3-16,-3-1-3 0,6 3-10 15,-1 0 3-15,-2-1 18 0,5 1-26 16,5 2 7-16,-2-4-8 0,2 1 5 0,4-2-18 15,4 3 9-15,-1-6-1 0,11 5 3 16,-5-7 5-16,11-1-13 0,-2-3 1 0,-1-2 4 16,6-3-5-16,-3-4-6 0,-4-3-4 15,10-2-15-15,-2-7 9 0,7 0 11 16,-6-7-20-16,11-2 5 0,-6-3-28 0,4-6-27 16,7-11-25-16,-1-2-23 0,1-4-34 15,-2-12-7-15,1 3-26 0,-12 1 3 16,-7 0 4-16,0 0 4 0,-8 3 5 15</inkml:trace>
  <inkml:trace contextRef="#ctx0" brushRef="#br0" timeOffset="293496.0978">12355 1932 1514 0,'8'-42'9'0,"-5"7"29"16,2 8 13-16,-5 6 16 0,0 21-3 16,-5-34-16-16,5 34 10 0,0 0-12 0,-3-34-5 15,3 34-11-15,0 0-5 0,0 0-10 16,0-31-8-16,0 31 7 0,0 0-6 16,0 0 2-16,0 0 8 0,0 0-4 15,0 0-3-15,0 0-4 0,0 0 0 0,0 0-7 16,52 50 7-16,-52-50-7 0,18 28 14 15,-9-13-11-15,-9-15 8 0,13 37-5 16,-6-20 5-16,1 3-8 0,-8-20 7 0,17 34 1 16,-11-18-8-16,-6-16 7 0,14 24-3 15,-14-24-4-15,12 25 28 0,-12-25 25 0,8 15 56 16,-8-15 20-16,0 0-11 0,0 0-14 16,0 0-17-16,0 0-15 0,0 0-5 0,0 0-7 15,45-57-11-15,-33 34 0 0,-4-11-14 16,6 2 2-16,4 2-9 0,-5 0-8 15,1 1 5-15,-3 4-10 0,6 4-11 16,-2-3-2-16,2 6 4 0,-5-1-14 0,4 0 1 16,4 4-1-16,-20 15-11 0,34-25 0 15,-22 17 7-15,-12 8-12 0,36-14 7 0,-36 14-2 16,36-1-8-16,-36 1 17 0,38 0-10 16,-38 0 3-16,38 8 11 0,-16 2-13 0,-3 2 1 15,1 0 8-15,5 0-3 0,-5 8-7 16,5-7 27-16,0 7-20 0,3-2 5 15,4 0 10-15,0-1-8 0,2-5 3 16,-3 0 0-16,-1-7 3 0,1 5-8 0,-1-8 5 16,-4 3-5-16,6-5 5 0,-32 0 17 15,50-13-17-15,-23 4 5 0,-5-7 10 16,3 0-13-16,-5-8-9 0,0-3-5 16,-7 0-40-16,3-12-21 0,-10 0-44 0,-1-2-41 15,-10-3-36-15,-1-1-418 0,-10-4 112 0</inkml:trace>
  <inkml:trace contextRef="#ctx0" brushRef="#br0" timeOffset="293760.9316">13470 1108 2284 0,'-38'-62'-89'0,"8"10"31"0,-2 9 26 0,7 3 15 16,-5 2-1-16,6 5-3 0,1 6 17 16,3-2 4-16,-2 1-3 0,5 10-4 0,1 0-8 15,1 0-36-15,3 1-31 0,0 2-18 16,12 15-4-16,-17-21 8 0,12 12 10 16,5 9-4-16,0 0 16 0,-13-18 8 0,13 18 12 15,0 0 15-15,0 0 18 0,0 0 31 16,0 0 25-16,0 0 58 0,0 0-23 0,0 0 21 15,35 60 2-15,-28-37 24 0,3 4 0 16,2 4-5-16,3 5-9 0,1 2 8 16,-4-2-22-16,10 11-6 0,1-5-5 15,2 2-6-15,-3 2-13 0,8-5 4 0,-8 1-10 16,3-7-1-16,-1 2-9 0,-3-7-1 16,1 2-8-16,5-5-7 0,-7-6-3 0,5 0-53 15,0-6-58-15,7-5-96 16,-4-10-429-16,1-1 115 0</inkml:trace>
  <inkml:trace contextRef="#ctx0" brushRef="#br0" timeOffset="294100.7222">12798 1162 2278 0,'0'0'-87'0,"0"0"5"0,0 0 32 16,0 0 54-16,0 0 35 0,0 0 13 15,0 0 5-15,0 0 10 0,65-48 7 16,-35 33-4-16,2-1 7 0,5 1 10 0,3-4-9 16,-2 1 10-16,11-4-9 0,3-5 1 15,0-1-22-15,8-6 13 0,5-1-23 16,4-2-28-16,-4 2-28 0,5-4-57 16,-10 6-80-16,2-3-177 0,-13 4-295 0,-7 2 113 15</inkml:trace>
  <inkml:trace contextRef="#ctx0" brushRef="#br0" timeOffset="295138.1019">8787 3483 2336 0,'-17'-32'-52'0,"17"32"23"0,-15-20 19 0,15 20 3 15,-10-19 7-15,10 19 0 0,0 0-3 16,-9-24 13-16,9 24-17 0,0 0 1 0,0 0-8 16,-11-23 4-16,11 23 13 0,0 0-13 15,0 0 4-15,0 0 6 0,0 0 30 16,0 0 16-16,0 0 19 0,0 0-7 16,0 0 19-16,0 0-7 0,0 0 27 0,0 0-23 15,57 51 2-15,-49-28 5 0,9 9-5 16,-4 5 9-16,9 5-2 0,-1 8-6 15,1 1-10-15,5 3-9 0,-5 1-12 0,6 7 10 16,1-10-18-16,-4 2-1 0,0-6-3 16,2-2 5-16,-6-3-3 0,1-1-11 0,-4-6-3 15,-1-3 3-15,3 1-9 0,-6-6 3 16,1-4 5-16,-2 1-10 0,2-4-6 16,-6 2 12-16,4-2-12 0,-3 0-32 15,3-3-10-15,-4 0-33 0,2 2-30 0,-11-20-39 16,14 39-59-16,-13-20-117 0,6-4-367 15,-10 3 124-15</inkml:trace>
  <inkml:trace contextRef="#ctx0" brushRef="#br0" timeOffset="295749.6224">9539 4042 2615 0,'15'-20'-122'0,"-15"20"23"0,14-19-4 0,-14 19-7 15,13-18 13-15,-13 18-7 0,20-24 7 16,-8 7 9-16,-12 17 8 0,32-30 7 16,-24 15 10-16,5-3 11 0,4 2 4 0,-17 16 12 15,27-38 13-15,-19 20 1 0,-8 18-1 16,10-36-1-16,-10 36-4 0,4-33 14 16,-4 33 14-16,-4-32 14 0,4 32 0 0,-10-34 10 15,10 34-20-15,-16-24 6 0,6 8 8 16,10 16 0-16,-14-22-9 0,14 22 0 15,-17-21 0-15,17 21 0 0,-20-16 5 0,20 16-10 16,0 0-17-16,-36-3 8 0,36 3 5 16,0 0 0-16,-46 16-13 0,23-4 17 0,3 0 5 15,3 3 9-15,0 4-4 0,1 1-6 16,-1 3 10-16,-3 8-5 0,7 1 0 16,-3 1 26-16,1 0 3 0,2 3 4 15,5 2 3-15,-1 2 3 0,8-2 3 0,-8 2 14 16,14-5 3-16,-5 4-14 0,5 0 10 15,4-1-2-15,7-8 2 0,-4 4 1 0,12-6 3 16,-3-1 3-16,9-2-1 0,2-7-2 16,2-1-17-16,9-2 3 0,-4-6-8 15,7-6 3-15,3-3-12 0,-1-3 7 0,16-6-13 16,-2-4 4-16,-5-2-24 0,16-10-17 16,-4-2-27-16,-4-2-21 0,-8-4-41 15,2-1-41-15,-13-1-36 0,-7 2-80 0,-6-1-312 16,-6-1 111-16</inkml:trace>
  <inkml:trace contextRef="#ctx0" brushRef="#br0" timeOffset="296307.335">10202 3451 2147 0,'0'0'-45'16,"0"0"2"-16,-45 12-10 0,45-12 13 0,0 0 3 15,-12 23 7-15,12-23-1 0,-5 24 4 16,5-24-4-16,-4 38 12 0,4-38-9 16,4 49 16-16,4-22-4 0,-3 3 4 0,7 5 4 15,5-1-4-15,-2-4 4 0,3 2-4 16,2-5 4-16,2 2-1 0,1-8 1 16,-3-2 4-16,6-1 12 0,-3-6-4 15,2 0-4-15,0-3 0 0,7-2-8 0,-5-7 0 16,-27 0-5-16,47 0 5 0,-47 0-9 0,38-11-16 15,-38 11 3-15,28-20 12 0,-28 20-8 16,12-24 13-16,-12 24 26 0,0-30 31 16,0 30 24-16,0 0-2 0,-25-51-18 0,10 36 12 15,-2 0-21-15,17 15 3 0,-33-32-4 16,9 17-1-16,3 0-11 0,-3 2-1 16,-1 4-10-16,2-3 3 0,-4 1 0 15,27 11-4-15,-49-15 0 0,33 10-3 0,16 5-8 16,-35-12 1-16,35 12-1 0,-31-3-10 15,31 3-3-15,0 0 3 0,0 0 3 0,-36 11 1 16,36-11-8-16,0 0 7 0,0 0 4 16,-9 35 4-16,9-35-1 0,0 0 22 0,0 0 7 15,29 46-1-15,-13-34 6 0,-2 5 14 16,6-2 18-16,3-3-5 0,-1-3-7 16,3 3-5-16,2 0 27 0,3-2-14 15,2-2-5-15,-2 0-1 0,3-4-6 16,11 4-12-16,-7-4 13 0,-4 1-31 0,6-2 11 15,-6 0-10-15,4-1-16 0,-4 2-8 16,2-4-26-16,-4 3-35 0,-1-3-50 0,-30 0-47 16,52-3-95-16,-31-3-328 0,3 0 113 15</inkml:trace>
  <inkml:trace contextRef="#ctx0" brushRef="#br0" timeOffset="296985.0862">10836 2919 2123 0,'0'0'-96'0,"68"-8"16"16,-68 8 13-16,0 0 40 0,44 5 15 16,-44-5 28-16,40 13 7 0,-20-1 7 15,-2-4 22-15,4 8 10 0,3 4-5 0,-3-2-1 16,5 3-9-16,-5 0 4 0,6 5-2 16,-5-5 3-16,2 4-20 0,-6-5-3 0,3-1 5 15,-1-1-3-15,-1 2-6 0,-5-2-4 16,4-2-3-16,-4-1-3 0,0-3-3 15,-15-12 6-15,28 23-3 0,-18-9 8 16,-10-14-8-16,22 18-4 0,-22-18-5 16,20 15 3-16,-20-15 5 0,17 19 3 0,-17-19-3 15,0 0-2-15,20 16 2 0,-20-16 11 16,0 0 17-16,13 12 9 0,-13-12-18 0,0 0 1 16,0 0 3-16,0 0-1 0,0 0-8 15,0 0-15-15,0 0 0 0,0 0 2 16,0 0-10-16,0 0 5 0,0 0 0 0,0 0-5 15,-97-23 2-15,97 23 13 0,-46-5-15 16,22 5 10-16,24 0-13 0,-58 5 6 16,29-4 6-16,-1 5-4 0,3 0 2 0,-3 4-5 15,-2 6 1-15,1 2 1 0,1 3 6 16,6 2 15-16,-1 1 1 0,3 0-8 16,4 3 16-16,5-4-25 0,-3 1 13 0,11 4 7 15,0-4-1-15,5-24 9 0,0 42 12 16,0-42-5-16,14 45 3 0,-2-27-3 15,-4-3 18-15,12 1 13 0,-20-16 8 0,33 13 11 16,-13-10-24-16,-20-3-6 0,57-9-4 16,-28-5-7-16,8 2-5 0,-1-3-48 15,-2-6 16-15,1-1-21 0,0 1 0 16,4-10-26-16,-1 3 1 0,-6 0-35 16,-2 1-28-16,-2 2-32 0,-3 0-55 0,-1 1-79 15,-2 1-531-15,-7 5 255 0</inkml:trace>
  <inkml:trace contextRef="#ctx0" brushRef="#br0" timeOffset="297807.5818">11610 3165 3280 0,'0'0'-131'0,"40"19"10"0,-40-19 2 15,0 0 9-15,25-19 6 0,-25 19 0 16,24-15 21-16,-24 15 12 0,27-18 5 16,-12 5 6-16,-15 13 10 0,31-20-3 15,-14 8 9-15,-3-4-1 0,-14 16 7 0,18-23-5 16,-18 23 11-16,18-24-1 0,-18 24 18 0,4-21 0 15,-4 21 15-15,0 0-3 0,0 0 25 16,0 0 29-16,-22-50-26 0,22 50-7 16,-18-12 10-16,18 12-3 0,-31-3-11 0,31 3-7 15,-43 6 6-15,43-6 1 0,-45 12-7 16,21-6 10-16,6 3-17 0,18-9 0 16,-40 22 10-16,23-9 0 0,5-1 4 15,12-12 3-15,-25 30 2 0,10-15 1 0,10 5 3 16,5-20-10-16,-3 34 0 0,3-34 0 15,5 33 10-15,-5-33 2 0,27 34 10 0,-11-18 8 16,6-4-6-16,8-3 14 0,0-2 8 16,14-5-15-16,-2-2 21 0,8 0-15 15,-2-6 0-15,6 0-12 0,-1-3-1 16,-4-3 3-16,-7-1-12 0,3-3 6 0,-7-2-3 16,-4 0 4-16,-7 0-10 0,-6-4 5 15,-4 2 6-15,-7 0-4 0,-6-5 1 0,-4 25-4 16,-9-50-8-16,-3 26 0 0,-1-7 23 15,-5 4-17-15,-1-4-9 0,-1 3 3 16,-2 2 3-16,1 2 3 0,7 3-10 0,-2 2-8 16,-1-1 6-16,17 20-8 0,-29-31 6 15,18 15-4-15,11 16-5 0,-25-25-2 0,25 25 7 16,-19-21-16-16,19 21-12 0,-13-16 4 16,13 16-9-16,0 0 8 0,0 0 3 15,-17-19-5-15,17 19 5 0,0 0-5 16,0 0 11-16,0 0-6 0,0 0 13 0,0 0-7 15,52-9-2-15,-52 9 9 0,47-3-7 16,-7-1 5-16,0-4 4 0,7-1-9 0,1 2 21 16,-2 2-23-16,-10 2-1 0,3 0 1 15,-9-1 5-15,0 8-1 0,-30-4 0 16,57 3 17-16,-34 2 18 0,2 8 10 16,-8-4 23-16,0 8-2 0,-17-17 0 0,32 28 8 15,-24-11-11-15,5 1-4 0,-13-18 7 16,24 35-13-16,-12-18 2 0,1 2 0 15,2-4-9-15,2 0-8 0,-4 1 4 0,6-1-8 16,-1 1 10-16,5-3-8 0,6-4-43 16,4-6-85-16,2-3-235 0,4-9-469 0,-4-7 170 15</inkml:trace>
  <inkml:trace contextRef="#ctx0" brushRef="#br0" timeOffset="298979.3186">1890 8868 3331 0,'0'0'-177'16,"0"0"23"-16,-7-37 12 0,7 37 33 15,0 0 21-15,0 0 24 0,-2-30 2 16,2 30-2-16,0 0-1 0,0 0 11 16,0 0-7-16,0 0 12 0,-3-29-5 0,3 29 16 15,0 0 11-15,0 0-15 0,0 0 17 16,0 0 18-16,0 0 21 0,0 0 46 0,0 0 28 16,0 0 21-16,0 0 21 0,-8 86-12 15,8-54 12-15,-4 10 17 0,-1 3-10 16,5 6-26-16,-8 8-16 0,4 1-7 15,-4 6-17-15,5 4 21 0,-1 0-11 0,-1 14 6 16,0-10-25-16,0-2 3 0,4 2-13 16,-1-4-11-16,-1 4 1 0,-2-5-2 15,1-5-10-15,1 1-5 0,1-6-29 0,-6-7-47 16,5-6-29-16,3 1-27 0,-4-4-33 16,3-8-29-16,1-3-49 0,0-2-503 15,0-30 551-15</inkml:trace>
  <inkml:trace contextRef="#ctx0" brushRef="#br0" timeOffset="299509.9886">1408 9816 2847 0,'0'0'-135'15,"0"0"14"-15,0 0 32 0,5 78 31 0,2-55 20 16,4 7 16-16,1 3 28 0,-4 3 10 16,9 6 3-16,-4-2-4 0,11 6 10 0,-4 2-9 15,-2 2 14-15,12-3-9 0,-8-4-6 16,5-1 15-16,3 2 2 0,0-8-15 16,-8-6 7-16,10-3-16 0,-1-7 15 0,1-1 14 15,3-7 16-15,-3-7 7 0,2-10 5 16,1-1 0-16,2-3 2 0,1-3-10 15,-6 0-2-15,-5 2-9 0,-1-2 11 0,-1 0 22 16,-1 0-20-16,6-4 10 0,-7 1 5 16,6-7-16-16,-4 1 0 0,-3-2-1 15,4-1-18-15,-6-4 7 0,2-2-7 16,5-2-12-16,-9-1 2 0,6-1 7 0,1 3-25 16,-5-5-26-16,0 2-8 0,0-1-38 15,0 5-10-15,-6-2-41 0,2 2-25 0,-4 6-62 16,0 6-69-16,-4-6-430 0,-8 24 662 15</inkml:trace>
  <inkml:trace contextRef="#ctx0" brushRef="#br0" timeOffset="300177.1926">640 13131 2760 0,'-8'-18'-90'0,"8"18"23"0,-14-24 35 0,14 24 20 16,-10-29 21-16,10 29 17 0,-11-21 27 15,11 21-13-15,-14-24 8 0,14 24 16 16,-12-19 3-16,12 19 5 0,0 0 10 15,-15-27-24-15,15 27-1 0,0 0-21 0,-13-20-2 16,13 20-3-16,0 0-15 0,0 0 3 16,0 0-7-16,0 0-5 0,0 0-3 0,0 0 10 15,0 0 2-15,0 0-7 0,0 0 1 16,0 0-1-16,0 0 16 0,75 47-3 0,-46-25 12 16,-6 2-10-16,7 1 0 0,-1 5-7 15,7 1 9-15,0 2-13 0,-6-3 10 16,-2-3-8-16,4-3-6 0,-9-3 10 15,7 5-21-15,-4-5-17 0,-6-2-28 0,0-4-14 16,-4 1-23-16,-1-4-7 0,-15-12-51 16,19 12-119-16,-19-12-413 0,0 0 118 0</inkml:trace>
  <inkml:trace contextRef="#ctx0" brushRef="#br0" timeOffset="300456.0185">423 13107 2609 0,'-36'-10'-62'0,"36"10"26"16,-31-5 9-16,31 5-4 0,0 0 6 16,-30-12-3-16,30 12 12 0,0 0-19 0,0 0 13 15,-21-10-4-15,21 10 19 0,0 0 4 16,0 0 13-16,0 0 12 0,-18-19 7 0,18 19 38 16,0 0 28-16,0 0 38 0,0 0 13 15,0 0 27-15,-15-21-19 0,15 21-12 16,0 0-18-16,3-58-40 0,9 5-13 0,6-6-3 15,-4 4-12-15,-1-4-17 0,7 4 9 16,7-7-13-16,0-3 10 0,5 4-29 0,-1-1-16 16,1 3-21-16,3 8-38 0,-8 4-42 15,7 1-40-15,-8 6-36 0,8 0-42 16,-9 9-492-16,2 0 596 0</inkml:trace>
  <inkml:trace contextRef="#ctx0" brushRef="#br0" timeOffset="302168.6495">1530 12683 2845 0,'0'0'-74'15,"0"0"43"-15,0 0 37 0,0 0 41 0,-95-4 10 16,95 4 10-16,0 0-26 0,-24-10-17 16,24 10-6-16,0 0-3 0,0 0 0 0,-3-30 0 15,3 30 5-15,0 0-12 0,0 0 4 16,27-54 8-16,-14 36-5 0,0 0-5 16,4 0-15-16,1-5 10 0,-1 2-10 0,0 0-5 15,0-4-10-15,-4 3 5 0,5-3 5 16,-8 1-2-16,6 3-1 0,-8 0 1 15,0-2 2-15,-8 23 2 0,5-42-7 0,-1 24 10 16,-4 18-13-16,0-31 5 0,0 31 5 16,-7-31-8-16,7 31 3 0,0 0-5 15,-5-37 5-15,5 37-17 0,-13-17-10 0,13 17 7 16,0 0-3-16,0 0 0 0,0 0 2 16,0 0 11-16,0 0 9 0,-54 47-7 15,46-25 1-15,-1-1 8 0,9-21-14 0,-11 49 23 16,6-21-15-16,1 4 15 0,1-1 3 15,3 0-12-15,0-4-18 0,0-27 12 16,3 49-1-16,1-24-9 0,4-3 0 16,-8-22 3-16,17 36 6 0,-4-18 26 0,5-4 12 15,4-1 27-15,5-10 10 0,3 2-5 16,4-10-4-16,-34 5 6 0,70-16-13 0,-30 2 2 16,-3-1-14-16,0-3-3 0,-4-3-3 15,7-1 8-15,-11-6-14 0,9 1 6 16,-6-3-6-16,-5-2 13 0,-6-2-8 0,1-6-8 15,-5 0 2-15,1-1-2 0,-4 1-10 16,-3-2 12-16,-7-5-12 0,6 7 4 16,-7-4 6-16,-1 8-13 0,-2 3 15 0,0 1 3 15,0 4-8-15,0 28 2 0,-2-50-14 16,-1 26 14-16,3 24-7 0,-5-36-7 16,5 36-31-16,0-27 6 0,0 27-9 0,0 0 18 15,5-27-16-15,-5 27 13 0,0 0-2 16,0 0 7-16,26-8-9 0,-26 8 4 15,0 0 5-15,0 0 21 0,56 16-19 0,-56-16 9 16,36 8 0-16,-36-8 10 0,37 5-8 16,-37-5-2-16,44 0 5 0,-44 0 8 15,48-8 0-15,-23 3-2 0,0-3 7 16,-1-3-16-16,1 2 14 0,-7-3 22 0,-18 12 6 16,30-25-5-16,-21 13-2 0,-9 12-4 15,8-25-18-15,-8 25 10 0,0 0 10 0,-17-40 10 16,17 40-13-16,-31-29 10 0,6 17-23 15,1 4-7-15,-4-2 8 0,28 10-3 16,-52-9 0-16,30 6-3 0,22 3 3 16,-45 3-19-16,20 3 9 0,1 3-4 0,6 3-5 15,18-12 9-15,-32 29 0 0,17-14-9 16,5 3 5-16,10-18 7 0,-5 39-5 0,5-39-10 16,0 35 6-16,0-35 6 0,15 43-14 15,-3-20 14-15,0-5 6 0,6-3-6 16,4 0-4-16,-6-3 4 0,6 1 0 15,2-8 3-15,-4 5 9 0,-20-10-7 16,40 2 3-16,-40-2 4 0,43-12 14 0,-16 1-22 16,-2-11 11-16,0 1 3 0,2-2-4 15,-2-4-11-15,-8 0 4 0,6-8 9 0,-6 2-18 16,0-4 18-16,-4-4-16 0,-3-4 2 16,2-4-10-16,-2-9 8 0,-2-8-13 0,-6 4 2 15,1 2 11-15,6 9-2 0,-9 6 13 16,0 3-4-16,5 4 7 0,-2 7-16 15,0 4-9-15,2 4 0 0,-5 23 7 16,12-33-3-16,-12 33-4 0,25-19 5 0,-25 19-7 16,29-3 11-16,-29 3-14 0,0 0 23 15,53 15-4-15,-29-5 6 0,-3-2-16 0,3 5 8 16,1-7 3-16,-3 0-8 0,4 5 18 16,-26-11-16-16,37 11 0 0,-20-6 29 15,-17-5 14-15,28 8 47 0,-28-8 37 16,22 6 1-16,-22-6-17 0,0 0-17 15,0 0-22-15,35-30-14 0,-35 30-8 0,12-41-6 16,-10 13 3-16,4-1-21 0,-1-1-14 16,-3 0 1-16,10-7-13 0,-7 0 9 0,11 3-10 15,-7 3-14-15,4 0 5 0,1 7-14 16,2 1 7-16,-1 7-1 0,2-1-1 0,0 5-1 16,3 0 3-16,-20 12-4 0,37-13 4 15,-37 13 2-15,36-5 6 0,-15 1-7 16,-21 4 21-16,36-6-17 0,-36 6 7 0,41-5-2 15,-41 5 3-15,30-9 1 0,-30 9 10 16,35-11 12-16,-22-1 2 0,-13 12 3 16,29-37-5-16,-19 13 5 0,5-2 12 0,-4-5 7 15,-2 4 1-15,-1-4 8 0,-3 0 10 16,3 4 3-16,-4-1 3 0,1 3-7 16,-5 25-1-16,8-39-17 0,-8 39-5 15,10-34-8-15,-10 34-6 0,12-31-2 0,-12 31-3 16,18-22-4-16,-4 13-5 0,-14 9-4 15,38-11-2-15,-13 10-15 0,-25 1-17 16,62 1-54-16,-28 4-69 0,2-2-101 0,5 0-637 16,-1 0-333-16</inkml:trace>
  <inkml:trace contextRef="#ctx0" brushRef="#br0" timeOffset="423106.1943">27475 6086 371 0,'0'0'141'16,"0"0"-81"-16,0 0-67 0,0 0-12 16,0 0-49-16,0 0 4 0,0 0-69 0,0 0 39 15</inkml:trace>
  <inkml:trace contextRef="#ctx0" brushRef="#br0" timeOffset="423358.0369">27475 6086 443 0,'0'0'69'15,"0"0"-22"-15,0 0-1 0,0 0-27 16,0 0-38-16,0 0-7 0,0 0-7 0,0 0-1 16,0 0 6-16,0 0-13 0,30 53-2 0,-30-53-84 15</inkml:trace>
  <inkml:trace contextRef="#ctx0" brushRef="#br0" timeOffset="423465.967">27505 6139 334 0,'0'0'-107'0,"0"0"26"0</inkml:trace>
  <inkml:trace contextRef="#ctx0" brushRef="#br0" timeOffset="423564.9073">27505 6139 273 0</inkml:trace>
  <inkml:trace contextRef="#ctx0" brushRef="#br0" timeOffset="424757.218">27505 6139 289 0,'0'0'52'16,"14"18"-15"-16,-14-18 21 0,0 0-16 0,0 0-15 16,0 0 0-16,0 0 0 0,0 0-14 15,0 0 13-15,0 0 0 0,0 0-26 0,21 13 7 16,-21-13 5-16,0 0-18 0,0 0 25 16,0 0-6-16,0 0 12 0,0 0 12 15,0 0 5-15,25 3 6 0,-25-3 9 0,0 0-28 16,0 0 4-16,0 0-11 0,0 0 6 15,0 0-7-15,0 0 11 0,0 0-26 0,46-15 10 16,-46 15-16-16,0 0 21 0,30-7-27 16,-30 7 12-16,26-6-6 0,-26 6-11 15,0 0 11-15,34-14 0 0,-34 14 11 0,27-8-32 16,-27 8 21-16,25-9 26 0,-25 9-16 16,21-10 21-16,-21 10-6 0,27-9-9 15,-27 9-1-15,25-9 14 0,-25 9-4 16,25-9-6-16,-25 9-4 0,24-10-1 15,-24 10 0-15,27-11 10 0,-27 11-24 0,20-11 14 16,-20 11-14-16,26-9 14 0,-26 9-5 16,27-7 5-16,-27 7-9 0,22-12-1 0,-22 12 1 15,25-12-5-15,-25 12 18 0,22-8 27 0,-22 8 8 16,0 0 12-16,30-15-2 0,-30 15 7 16,18-10-22-16,-18 10-4 0,0 0-5 15,30-15 3-15,-30 15-16 0,21-11 15 0,-21 11-15 16,20-11-4-16,-20 11 3 0,25-10-3 15,-25 10 10-15,20-12 6 0,-20 12 17 16,0 0 3-16,23-12 5 0,-23 12-2 0,0 0-7 16,22-12-4-16,-22 12 2 0,0 0 2 15,0 0 5-15,0 0-13 0,25-13-3 16,-25 13 2-16,0 0-20 0,0 0 7 0,23-8-7 16,-23 8-6-16,0 0 0 0,21-14 5 15,-21 14 10-15,0 0-24 0,30-13 1 0,-30 13-1 16,23-12-13-16,-23 12 11 0,30-8-8 15,-30 8 0-15,35-9-5 0,-15 6-5 16,-20 3 2-16,30-10-3 0,-30 10 4 0,37-9-7 16,-37 9 4-16,37-6 10 0,-20 0-3 15,-17 6-7-15,40-6 7 0,-15 3-2 16,-25 3 5-16,49-10 0 0,-31 3 0 16,-18 7 0-16,48-9-8 0,-27 6 8 0,-21 3-6 15,45-6 1-15,-45 6-3 0,43-6 5 16,-23 3 3-16,-20 3-5 0,39-9 7 0,-16 6 6 15,-23 3-10-15,34-6 15 0,-34 6-13 16,35-6 11-16,-35 6-8 0,30-6 2 0,-30 6-5 16,33-3 5-16,-33 3 6 0,34-4-6 15,-34 4 0-15,38-2 9 0,-38 2-9 16,39-3 3-16,-39 3-3 0,37-5 0 0,-37 5 5 16,40 0-4-16,-40 0 1 0,40-5-1 15,-40 5-4-15,35-4 6 0,-35 4 5 16,38 0-13-16,-38 0 0 0,31-3 10 15,-31 3-13-15,31 0 8 0,-31 0-7 0,34 0 2 16,-34 0 0-16,43 0-8 0,-43 0 13 16,44 3-5-16,-21-3-12 0,-23 0 14 0,50-3-4 15,-23 6-6-15,-27-3 10 0,57 0 4 16,-30-3-6-16,-27 3 0 0,48 3 0 0,-19-3 0 16,-29 0 2-16,52 0 1 0,-31 0-1 15,-21 0 1-15,49 4-3 0,-49-4 2 16,43 0-4-16,-21 3-19 0,-22-3 24 0,42 0-6 15,-42 0 1-15,37 2-1 0,-37-2 3 16,30 8-2-16,-30-8 2 0,32 2 2 16,-32-2-4-16,28 4 2 0,-28-4-13 15,22 9 10-15,-22-9-13 0,27 9 3 0,-27-9 3 16,20 9-1-16,-20-9 3 0,21 13-5 16,-21-13 3-16,19 15-4 0,-19-15 3 15,16 16 3-15,-16-16-5 0,14 21 13 0,-14-21-16 16,17 22 7-16,-17-22-12 0,16 22-10 15,-16-22 3-15,24 25-6 0,-16-10 6 0,5-3 5 16,-13-12 0-16,21 21-1 0,-6-12 1 16,-15-9 8-16,20 18-9 0,-7-4 18 15,-13-14-3-15,22 15 0 0,-22-15-3 0,18 15 15 16,-18-15-9-16,17 13 21 0,-17-13-9 16,17 15 12-16,-17-15-15 0,0 0 0 15,18 17 9-15,-18-17 6 0,15 13-15 0,-15-13 6 16,17 15-6-16,-17-15-1 0,0 0 1 15,23 22 0-15,-23-22-3 0,14 22-3 16,-14-22 0-16,11 18 9 0,-11-18-12 0,15 19 9 16,-15-19-14-16,14 19-10 0,-14-19-3 15,8 21 6-15,-8-21-6 0,12 20 2 0,-12-20-2 16,8 17-7-16,-8-17 9 0,0 0 6 16,14 29 0-16,-14-29 6 0,0 0 4 15,10 25 6-15,-10-25-6 0,0 0 12 0,13 23-3 16,-13-23 7-16,0 0-10 0,5 24 0 15,-5-24 3-15,0 0 6 0,15 26-5 16,-15-26-1-16,8 21-6 0,-8-21 6 0,10 23 0 16,-10-23 3-16,16 24-12 0,-16-24 15 15,15 26-12-15,-10-10 10 0,-5-16-7 16,13 28 6-16,-13-28-6 0,12 27-13 0,-7-12 13 16,-5-15 7-16,6 32-7 0,-6-32 6 0,10 27-6 15,-10-27 6-15,11 27-6 0,-11-27 10 16,5 23-7-16,-5-23-3 0,6 24 3 15,-6-24-6-15,5 23-4 0,-5-23 14 16,5 24-7-16,-5-24 0 0,0 0 0 0,4 37-3 16,-4-37-1-16,0 25-2 0,0-25-6 15,0 0 5-15,0 34-12 0,0-34 3 16,0 0-3-16,-4 38 3 0,4-38 0 0,-1 23 9 16,1-23-16-16,0 0-6 0,0 38-8 15,0-38-25-15,5 25-25 0,-5-25-7 16,16 23-34-16,-2-11-48 0,-14-12-265 0,30 27 97 15</inkml:trace>
  <inkml:trace contextRef="#ctx0" brushRef="#br0" timeOffset="426629.0666">31085 7085 1470 0,'25'18'-59'0,"-25"-18"32"0,17 18 18 15,-17-18-5-15,17 23 28 0,-17-23-14 16,15 19 0-16,-15-19 4 0,8 25 10 0,-8-25-5 16,13 22-9-16,-13-22 27 0,12 20 18 15,-12-20 12-15,0 0 24 0,5 24-6 16,-5-24 1-16,0 0-17 0,3 31 2 15,-3-31-12-15,0 0-4 0,-3 31-2 0,3-31-4 16,0 0-10-16,-5 35-15 0,5-35-7 16,-5 28-4-16,5-28-13 0,-3 34 17 0,3-34-21 15,-4 36 0-15,4-36 7 0,-1 39-8 16,-3-16 1-16,4-23-4 0,-8 38 8 16,5-16 6-16,3-22 4 0,-5 43-7 0,0-25-1 15,5-18-2-15,-7 41-5 0,-2-22 26 16,9-19-15-16,-6 35 12 0,6-35-8 0,-5 42-4 15,5-42 0-15,-5 39 12 0,5-21-5 16,0-18 1-16,-7 38-1 0,7-38 8 16,-2 34 4-16,2-34 13 0,-3 37-6 0,-2-19 2 15,5-18-17-15,-3 36 11 0,3-36 2 16,-4 37 1-16,4-37-11 0,4 41 7 16,-4-18 0-16,8 0-7 0,-8-23 4 0,8 47-11 15,1-23 0-15,-4 0 1 0,1-1-1 16,3 1-3-16,-9-24-3 0,15 36 6 0,-10-16-6 15,-5-20 3-15,12 30-4 0,-12-30 11 16,8 31-10-16,-8-31 16 0,8 28-10 16,-8-28 4-16,5 28-1 0,4-13 1 0,-9-15-7 15,8 34 0-15,-8-34-3 0,10 28-1 16,-10-28-2-16,9 24 9 0,-9-24-10 16,8 25 11-16,-8-25 15 0,0 0-2 0,5 27 2 15,-5-27 7-15,3 21-4 0,-3-21 7 16,0 0-4-16,5 29-13 0,-5-29 13 15,0 0-13-15,-5 31 7 0,5-31-4 0,0 0 3 16,-3 31 6-16,3-31 9 0,0 0 5 16,0 0 2-16,0 36 3 0,0-36 8 0,0 0-21 15,0 28 8-15,0-28 0 0,0 0-11 16,0 32 2-16,0-32 2 0,0 0-7 16,3 27-1-16,-3-27 5 0,0 0-8 0,0 27-2 15,0-27 7-15,0 0 0 0,5 25 2 16,-5-25-8-16,0 0-2 0,0 0-2 15,0 34 4-15,0-34 2 0,0 0-2 0,0 0-9 16,-8 33-3-16,8-33 11 0,0 0-4 16,-8 25 9-16,8-25-2 0,0 0 4 15,-17 22 2-15,17-22 2 0,-15 16-9 0,15-16-2 16,0 0 12-16,-25 21-10 0,25-21 14 16,-20 15-32-16,20-15 11 0,-20 15 2 15,20-15-4-15,-22 12-1 0,22-12 7 0,-20 14 0 16,20-14-1-16,-19 15 11 0,19-15-15 15,-30 10 4-15,30-10 3 0,-30 8 3 0,30-8-12 16,-32 10 6-16,32-10-6 0,-33 12-4 16,33-12 11-16,-35 9-13 0,35-9 4 15,-30 9-10-15,30-9 14 0,-36 10-6 0,36-10-2 16,-35 7-6-16,35-7 11 0,-40 5-5 16,20-1 4-16,20-4-4 0,-45 4 0 15,22 0-6-15,23-4 13 0,-51 4-7 0,23-1-6 16,-2-3 8-16,-5 1-12 0,1-1 8 15,-1 5 2-15,0-5 0 0,-5 0 17 16,3 0-12-16,0 0 14 0,-1 0-2 0,3 0-3 16,1-5 4-16,-1 10 4 0,35-5-11 15,-65 0-3-15,35 0-4 0,1 0 1 0,29 0-4 16,-53 0-5-16,33 2 2 0,20-2 0 16,-47 4-10-16,47-4 12 0,-52 3 3 15,27-3-5-15,-4 3-6 0,29-3 11 16,-56 6-14-16,27-3 18 0,-1-3-18 0,-2 5 5 15,-1-5 4-15,-2 0-4 0,4 1 4 16,-4-1 3-16,2 3 1 0,-2-3-3 0,3 3 1 16,32-3-6-16,-65 0 4 0,30 0 0 15,5 0-4-15,-2 0 5 0,32 0-10 0,-59 0 4 16,27 4-1-16,32-4-3 0,-50-4-4 16,27 4 8-16,23 0-12 0,-52 0-7 15,27-3 4-15,25 3 3 0,-52 0-12 0,52 0 2 16,-47 0 10-16,19-3 8 0,28 3-7 15,-54 0 5-15,26-1 13 0,28 1-14 16,-50-5-1-16,26 2-3 0,24 3 7 0,-45-3-1 16,45 3-4-16,-45-6 14 0,25 3 0 15,20 3 6-15,-50-6-24 0,24 1 5 16,26 5 5-16,-48-4 0 0,23 0-4 0,25 4 0 16,-44-8 5-16,44 8 1 0,-36-8-8 15,36 8 10-15,-39-6-2 0,39 6 16 16,-38-6-22-16,38 6 8 0,-34-7-2 0,34 7 0 15,-32-8 14-15,32 8 13 0,-30-9-19 16,30 9 0-16,-21-10 2 0,21 10-8 0,-27-12-4 16,27 12 0-16,0 0-7 0,-30-15 5 15,30 15-2-15,-17-15 8 0,17 15-2 16,-18-17 2-16,18 17 2 0,-17-16 2 0,17 16-2 16,-14-20 0-16,14 20 4 0,-16-18-10 15,16 18 8-15,-22-25-6 0,22 25 6 0,-18-22 2 16,18 22-6-16,-17-25-6 0,17 25 14 15,-17-27-2-15,5 14-2 0,12 13-2 16,-18-25 2-16,18 25-6 0,-17-24-6 16,17 24 10-16,-13-25 2 0,13 25-4 0,-17-31 4 15,12 13 2-15,5 18-4 0,-18-36 2 16,9 14-4-16,4 1 0 0,-6-3 8 0,1-2-4 16,10 26-2-16,-12-53 4 0,-2 29-4 15,9-4-2-15,-3 1 4 0,3-2 2 16,-3 2 12-16,3 0-18 0,-4-1 0 0,3 0 2 15,4 1-2-15,-6 0 0 0,1-2 6 16,7 29-8-16,-8-57-6 0,4 30 6 0,1 0 2 16,3-2-2-16,0 29-6 0,0-59 4 15,3 25 14-15,7 2-4 0,-5-3-6 16,4-5 6-16,-1 3-4 0,0-2 6 0,1 2-2 16,2 3 2-16,-1-2-2 0,1-3 6 15,2 11-14-15,-6-3 14 0,3 1-7 0,1 3 5 16,-6-1-10-16,4 1 10 0,-1 3 4 15,2-4-6-15,-2 3 2 0,1-4 1 16,-1 5-9-16,1 0 0 0,-4-3 16 16,3-1-8-16,-3 2-3 0,2-3-1 0,-2 4-2 15,-5 25 10-15,6-60-9 0,-2 31 9 16,-1 2 3-16,4 4-8 0,-4-5 5 16,5 2 5-16,-4-1-6 0,-4 27 6 0,5-48-10 15,-2 23 8-15,2 3 7 0,-5 22-2 16,4-46-2-16,-3 18 7 0,3 0 0 0,4 1-4 15,-5-5 2-15,4 1-1 0,1-7 6 16,-3 2-11-16,7 0 9 0,-4-3-10 0,2-6 0 16,6 6-5-16,-1-5-1 0,1-6 4 15,3 5-1-15,-3-4-2 0,6 2 2 16,3 0 2-16,-6 2-7 0,7-1 4 0,-9 8 4 16,0 1 5-16,0 3-12 0,3 1-3 15,-9 8-28-15,1 1-51 0,5 3-59 16,-7 1-137-16,3 2-559 0,-4 3 19 0</inkml:trace>
  <inkml:trace contextRef="#ctx0" brushRef="#br0" timeOffset="430536.9336">27532 4594 809 0,'0'0'388'0,"0"0"-120"0,0 0-75 15,0 0-25-15,0 0-43 0,0 0-27 16,0 0-10-16,0 0-10 0,0 0 11 0,0 0 4 16,0 0 3-16,0 0 2 0,0 0 18 0,0 0 0 15,0 0-7-15,0 0-1 0,0 0-3 16,0 0-17-16,0 0 1 0,0 0-1 16,0 0-15-16,0 0-10 0,0 0 0 15,0 0-7-15,0 0-7 0,0 0-5 16,0 0-15-16,0 0 13 0,0 0-19 0,0 0 0 15,0 0 0-15,0 0-6 0,0 0 4 16,0 0-6-16,0 0-2 0,17-59-2 0,-17 59 5 16,0 0-10-16,25-20 1 0,-25 20 2 15,20-13-12-15,-20 13 5 0,28-19-2 16,-9 11-6-16,-19 8-7 0,43-19-2 0,-21 13 1 16,8-3 1-16,-5 1-10 0,2-4 0 0,3 8 1 15,-5-7-1-15,4 6 3 0,-1-5 9 16,-6 5-3-16,-22 5 4 0,45-13 0 15,-25 7 2-15,2-3 7 0,-22 9 2 16,36-12-6-16,-19 6 5 0,-17 6 4 16,39-17-6-16,-23 9 4 0,-16 8 3 0,34-16 11 15,-19 7-12-15,-15 9 8 0,30-15-10 16,-30 15 4-16,28-15 3 0,-28 15-7 0,24-15 2 16,-24 15-10-16,27-16 8 0,-27 16-2 15,30-19 2-15,-30 19 6 0,25-19-4 16,-12 10-6-16,-13 9 8 0,32-15 15 0,-15 2-14 15,-17 13 8-15,33-22-5 0,-9 13-6 16,-6 2 1-16,-18 7-3 0,40-20 4 0,-15 11 3 16,-1-1-12-16,1 2 6 0,-2 1 5 15,2-2-6-15,-25 9-4 0,45-11 7 16,-28 2-5-16,-17 9-1 0,40-8-1 16,-40 8 2-16,34-10-4 0,-34 10 8 0,40-12-1 15,-23 9-6-15,-17 3 18 0,38-12-17 16,-38 12 2-16,39-9 5 0,-18 3-8 15,-21 6-5-15,37-9 12 0,-37 9 7 0,42-9-11 16,-20 2 4-16,-22 7-15 0,47-9 9 16,-24 2-2-16,2 3-5 0,-3-4 5 0,-22 8-5 15,48-12 5-15,-19 5 4 0,-9 2-8 16,-20 5 10-16,50-10-4 0,-23 5-3 16,-5-2-3-16,-22 7 0 0,45-9-7 0,-25 3-2 15,-20 6-6-15,38-5-4 0,-38 5 1 16,37-12-3-16,-37 12-13 0,32-1-1 15,-32 1-10-15,33-7-29 0,-33 7-36 0,0 0-34 16,34-4-54-16,-34 4-496 0,0 0 638 16</inkml:trace>
  <inkml:trace contextRef="#ctx0" brushRef="#br0" timeOffset="432605.6968">29076 3779 2885 0,'0'0'-62'0,"0"0"13"0,0 0-1 0,0 0-4 16,0 0 8-16,0 0-4 0,-17-19 17 15,17 19 6-15,0 0 24 0,0 0 9 16,-8-20-9-16,8 20 9 0,0 0-3 0,0 0 3 16,-17-29 0-16,17 29 0 0,0 0 12 15,-12-18-6-15,12 18-9 0,0 0 9 16,0 0-1-16,0 0 4 0,-18-22-6 15,18 22-6-15,0 0 8 0,0 0-5 0,0 0-6 16,0 0 14-16,0 0-11 0,0 0-3 16,-10-21 0-16,10 21 0 0,0 0 3 0,0 0 0 15,0 0 8-15,0 0 4 0,0 0-4 16,0 0 6-16,0 0-6 0,0 0-5 16,0 0 11-16,0 0-15 0,0 0-2 0,0 0 9 15,0 0-7-15,0 0 4 0,0 0 5 16,0 0-11-16,0 0 0 0,0 0 8 15,0 0 1-15,0 0-4 0,0 0-2 0,0 0-6 16,0 0 6-16,0 0 5 0,0 0 0 16,0 0-5-16,0 0 10 0,0 0-10 15,57-4 0-15,-57 4 13 0,0 0-5 0,0 0-3 16,0 0 5-16,0 0-8 0,0 0 3 0,0 0 0 16,48 8 3-16,-48-8-4 0,0 0 12 15,0 0-4-15,0 0 6 0,22 12-1 16,-22-12 3-16,0 0 5 0,0 0-8 15,0 0-5-15,0 0 17 0,0 0-10 16,29 0-7-16,-29 0-3 0,0 0 7 0,0 0-12 16,0 0 3-16,0 0-1 0,23 11-2 15,-23-11 3-15,0 0 6 0,0 0-9 0,0 0 5 16,22 9-7-16,-22-9-1 0,0 0-4 16,0 0 10-16,21 10-1 0,-21-10 5 0,0 0-5 15,32 9 2-15,-32-9-1 0,0 0 3 16,34 6-13-16,-34-6 12 0,30 2-8 15,-30-2 5-15,0 0-4 0,33 7-10 16,-33-7 5-16,0 0 0 0,29 6 2 0,-29-6 3 16,21 6-7-16,-21-6 6 0,0 0 1 15,31 3-10-15,-31-3 5 0,0 0 9 16,33 6-9-16,-33-6 5 0,0 0-1 0,27 7-2 16,-27-7-4-16,0 0 7 0,0 0-3 15,0 0 4-15,30 5 1 0,-30-5 13 0,0 0-13 16,0 0 15-16,0 0 4 0,0 0 2 15,30 0 1-15,-30 0 9 0,0 0 4 16,0 0-3-16,0 0 2 0,0 0 1 0,0 0-5 16,0 0 8-16,35 0-14 0,-35 0-6 15,0 0-1-15,0 0-3 0,0 0-2 16,39-5 10-16,-39 5-16 0,0 0 5 0,33-7-3 16,-33 7 1-16,28-1 2 0,-28 1-5 15,22-8-6-15,-22 8 0 0,0 0 2 0,44-6-2 16,-44 6 3-16,25-3-6 0,-25 3 3 15,0 0-14-15,40-7 7 0,-40 7 3 16,22-3-3-16,-22 3 0 0,30-2 4 0,-30 2 3 16,35-3-12-16,-35 3 6 0,30-3 8 15,-30 3-9-15,34 0 0 0,-34 0 7 16,30-4-2-16,-30 4-6 0,0 0-6 16,45-3 10-16,-45 3-5 0,28-2 2 0,-28 2 0 15,32 0 4-15,-32 0-1 0,30-3-3 16,-30 3-1-16,0 0-3 0,40 0 4 0,-40 0 2 15,0 0-2-15,29-4 2 0,-29 4 1 16,0 0 4-16,0 0 2 0,37-3-9 0,-37 3 7 16,0 0-4-16,0 0-1 0,0 0 8 15,0 0 2-15,0 0-5 0,28-3-3 16,-28 3 4-16,0 0 2 0,0 0-3 0,0 0 6 16,0 0-14-16,0 0 1 0,0 0 8 15,0 0-9-15,0 0 4 0,0 0-3 16,0 0-3-16,0 0 9 0,0 0-12 15,0 0 6-15,0 0 0 0,0 0 0 0,0 0 3 16,0 0-1-16,0 0 3 0,0 0-4 16,32-4 1-16,-32 4 0 0,0 0 1 0,0 0 5 15,0 0-4-15,0 0 2 0,0 0-7 16,0 0 1-16,0 0 3 0,0 0-10 16,0 0 2-16,0 0 5 0,0 0-3 0,0 0 11 15,0 0-4-15,0 0-13 0,0 0 3 16,0 0 6-16,0 0 1 0,0 0-9 0,0 0 5 15,0 0-1-15,0 0 9 0,0 0-5 16,0 0-6-16,0 0-3 0,-76 34 9 16,76-34-3-16,-30 13-2 0,30-13-2 15,-33 15 10-15,9-4-1 0,1 0-5 0,0 2 9 16,-2-4-4-16,3 3 10 0,-5 0-12 16,0-3-3-16,2 7 3 0,-2-5 0 0,6-2-4 15,-8 4-4-15,4 1 4 0,2-3 8 16,4 1-4-16,-7 1 5 0,4-2-17 15,22-11 12-15,-42 20 7 0,20-12-12 0,4 6 6 16,18-14 8-16,-40 18-2 0,23-6-14 16,-3-2 14-16,0 2-13 0,20-12 12 0,-37 23-13 15,15-9 2-15,6-1-2 0,-3 2-5 16,19-15 4-16,-33 24-3 0,16-12-2 16,17-12 1-16,-23 26 8 0,9-19-1 0,14-7 0 15,-22 20 7-15,22-20-4 0,-21 18 7 16,21-18-14-16,-19 19 6 0,19-19 3 15,-16 16-9-15,16-16 2 0,-17 17 7 0,17-17-5 16,-19 19-4-16,19-19-3 0,-16 19 12 16,16-19-9-16,-14 15 4 0,14-15-6 15,0 0-3-15,-20 20 9 0,20-20 3 0,0 0 2 16,0 0-4-16,-17 16-1 0,17-16 3 16,0 0 4-16,0 0 14 0,0 0 5 0,0 0-1 15,0 0 4-15,0 0-6 0,0 0-6 16,0 0 8-16,0 0 6 0,0 0-11 15,0 0 16-15,4-73-3 0,-4 73 7 0,8-44 10 16,1 24-8-16,-8-8 1 0,3 2 1 16,-4 26-3-16,8-52-4 0,-5 25-9 15,-3 0 2-15,0 27-4 0,-3-47-12 0,3 47-5 16,0-43-23-16,-5 24-35 0,5 19-52 16,0-28-62-16,0 28-73 0,-7-17-604 15,7 17-68-15</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40:55.043"/>
    </inkml:context>
    <inkml:brush xml:id="br0">
      <inkml:brushProperty name="width" value="0.05292" units="cm"/>
      <inkml:brushProperty name="height" value="0.05292" units="cm"/>
      <inkml:brushProperty name="color" value="#FF0000"/>
    </inkml:brush>
  </inkml:definitions>
  <inkml:trace contextRef="#ctx0" brushRef="#br0">21468 8130 901 0,'0'0'195'15,"0"0"-69"-15,0 0-44 0,0 0-82 16,0 0-4-16,0 0-30 0,0 0 10 0,0 0-6 16,0 0 20-16,0 0-9 0,0 0 9 15,0 0-6-15,0 0 21 0,0 0-15 0,0 0 5 16,0 0 5-16,0 0-15 0,0 0 10 15,0 0 5-15,0 0 10 0,-25-17 20 16,25 17 0-16,0 0 5 0,0 0-15 16,-12-19 13-16,12 19 5 0,0 0 4 15,0 0-5-15,0 0 8 0,-25-15-18 0,25 15 4 16,0 0-5-16,0 0 0 0,0 0-9 16,-33-12 0-16,33 12 0 0,0 0 8 0,-20-6 8 15,20 6 4-15,0 0-5 0,-29-6 4 16,29 6-16-16,0 0 15 0,0 0-4 0,-35-6 3 15,35 6 4-15,0 0-1 0,-28-6-5 16,28 6-10-16,0 0 21 0,-30-6 3 0,30 6-12 16,0 0 18-16,-27-6 4 0,27 6-3 15,0 0-5-15,-27-7 16 0,27 7-3 16,0 0-9-16,0 0-13 0,0 0-4 16,-30-10 0-16,30 10-6 0,0 0-1 0,0 0 3 15,0 0-5-15,0 0-4 0,0 0-3 16,-24-6 11-16,24 6-19 0,0 0 8 15,0 0 5-15,0 0-3 0,0 0 8 0,0 0 5 16,0 0-3-16,0 0 2 0,0 0-5 16,0 0 2-16,0 0-10 0,0 0 2 15,0 0 0-15,0 0-3 0,0 0-9 0,0 0 9 16,0 0 0-16,0 0 0 0,0 0-2 16,0 0 4-16,0 0-5 0,0 0 1 0,0 0 3 15,0 0-11-15,0 0 5 0,0 0-2 16,0 0 1-16,0 0 10 0,0 0-17 15,0 0 10-15,0 0-3 0,0 0-15 0,0 0 18 16,91 16-5-16,-91-16-5 0,32 2 3 16,-32-2 4-16,30 5-4 0,-30-5 12 0,38 1-10 15,-38-1-15-15,39 5 8 0,-39-5-8 16,35 0 6-16,-35 0 2 0,35 2-4 16,-35-2 7-16,37 0 1 0,-37 0-10 0,31 4 4 15,-31-4 7-15,31 0-3 0,-31 0-6 16,28 1 0-16,-28-1-10 0,0 0 10 0,37 0 6 15,-37 0-4-15,0 0-2 0,33 8-4 16,-33-8-5-16,0 0 9 0,35 0-4 16,-35 0 8-16,27 3-4 0,-27-3 5 0,0 0-3 15,39 1 6-15,-39-1-4 0,0 0-8 16,41 5 8-16,-41-5-10 0,27 0 2 16,-27 0 0-16,0 0 6 0,39 3 0 15,-39-3-2-15,26 3 4 0,-26-3-4 0,0 0 2 16,42 1 2-16,-42-1 11 0,27 5-10 15,-27-5 1-15,32 0 2 0,-32 0-1 16,33 3 1-16,-33-3 0 0,32 3-8 0,-32-3 0 16,40 0 7-16,-40 0-16 0,40-3 13 0,-40 3-6 15,34-3 6-15,-34 3 3 0,35 0-1 16,-35 0-2-16,38-5 4 0,-38 5-6 16,37-4 7-16,-37 4 3 0,32-3-6 0,-32 3 0 15,38-5-4-15,-38 5 4 0,46-1 0 16,-28-2 3-16,-18 3-11 0,47-3 2 15,-47 3 0-15,48-5 0 0,-29 4 2 16,-19 1-6-16,47-4 20 0,-26 4-20 0,-21 0 8 16,41-2-2-16,-41 2 8 0,38 0-12 15,-38 0 2-15,35-5 6 0,-35 5-8 16,34 5 0-16,-34-5 2 0,31 0 2 0,-31 0 0 16,0 0-8-16,46 0 8 0,-46 0 8 15,33 2-2-15,-33-2-6 0,42 4 0 16,-42-4-2-16,43-4 10 0,-16 4-2 0,-27 0-6 15,55 0 10-15,-28 0-1 0,5-2 1 0,-32 2-2 16,65-5 2-16,-33 4-3 0,0 1-1 16,-2 0 0-16,-2-5-4 0,-28 5 1 15,55 0-20-15,-30 0-24 0,-25 0-46 16,41 5-43-16,-41-5-123 0,20 8-495 0,-20-8 453 16</inkml:trace>
  <inkml:trace contextRef="#ctx0" brushRef="#br0" timeOffset="1110.8662">25434 8200 3135 0,'0'0'-62'0,"0"0"22"16,0 0-6-16,0 0-6 0,0 0-9 15,-20-20-1-15,20 20-4 0,0 0 13 0,0 0 13 16,-13-15 25-16,13 15 24 0,0 0 11 15,0 0 8-15,-19-20 3 0,19 20 8 0,0 0 8 16,-18-15 7-16,18 15-14 0,0 0 5 16,0 0-7-16,-17-17-4 0,17 17-17 15,0 0 6-15,0 0 2 0,0 0-8 16,0 0 5-16,0 0-7 0,0 0 7 0,0 0-5 16,0 0 2-16,0 0 0 0,0 0 2 15,0 0 1-15,0 0 3 0,0 0-13 16,0 0 4-16,54-22 2 0,-54 22 12 0,37 0-19 15,-37 0 5-15,56 0 7 0,-22-1-8 16,-1 1 1-16,6-4 8 0,8 4-9 16,-2-3-6-16,3-1 4 0,1 4-2 0,-1-3-3 15,-2 0-1-15,0 3 10 0,3-5 10 16,-1 4-8-16,-6-2 17 0,7 3 15 0,-1-8-16 16,-3 7-5-16,1-2 2 0,-5 0-7 15,8-3 6-15,-9 2-2 0,-1-3 0 16,6 6-2-16,-8-6-14 0,-2 3 7 0,-2 3 5 15,-1-4-16-15,-5-1 7 0,-27 6-8 16,46-3-16-16,-46 3-5 0,39-5-5 16,-39 5-14-16,35 0-19 0,-35 0-22 15,34 0-36-15,-34 0-64 0,25 8-287 0,-25-8-242 16,0 0 635-16</inkml:trace>
  <inkml:trace contextRef="#ctx0" brushRef="#br0" timeOffset="2178.7447">29407 8353 2977 0,'0'0'15'16,"0"0"-2"-16,0 0-13 0,0 0-5 0,0 0-11 15,0 0-10-15,0 0-5 0,0 0 2 16,0 0 0-16,0 0 10 0,0 0 16 16,0 0 9-16,0 0 7 0,0 0 11 0,0 0 0 15,0 0 18-15,0 0 4 0,49-5 2 16,-49 5-8-16,50 0 7 0,-17 0-8 0,1-3 11 16,9 6 0-16,6-6-20 0,4 3 2 15,4 0-5-15,2-4 12 0,13 4 1 16,3-5-1-16,4 5-4 0,6 0 3 15,12-1-4-15,-2-1-3 0,1 2 15 0,-1-4-5 16,0 0 1-16,-18 4 11 0,2-2-12 16,-6 2 7-16,1-3-4 0,0 6 4 0,-7-3-8 15,4-3 2-15,3 6-1 0,-4-3 12 16,4 0-27-16,-9 2-4 0,-3 2 4 16,-8-4-8-16,-3 4 4 0,-4-4-7 0,-8 0-1 15,-1 0-3-15,-6 2-21 0,-7-2-23 16,-25 0-38-16,45 1-76 0,-45-1-87 15,17 12-580-15,-17-12 113 0</inkml:trace>
  <inkml:trace contextRef="#ctx0" brushRef="#br0" timeOffset="6479.244">14589 9373 3450 0,'0'0'-158'0,"29"12"11"0,-29-12 17 0,0 0 3 15,0 0 13-15,28 10 7 0,-28-10 23 16,0 0 12-16,19 9 14 0,-19-9 17 0,0 0-6 15,0 0 15-15,0 0 13 0,30 9 19 16,-30-9 0-16,0 0 9 0,0 0 17 16,0 0 0-16,18 7 8 0,-18-7-9 15,0 0 6-15,0 0 0 0,0 0-7 0,0 0 3 16,0 0-6-16,0 0-9 0,0 0 11 16,0 0-8-16,24 9 2 0,-24-9-8 0,0 0 11 15,0 0 0-15,0 0 17 0,0 0-26 16,40 0 9-16,-40 0-1 0,0 0-5 15,35-4 5-15,-35 4-5 0,32 0-6 0,-32 0 11 16,33-3-3-16,-33 3-3 0,39-2 1 16,-39 2 4-16,43-4 1 0,-43 4-1 15,45-3-16-15,-21 3 9 0,-24 0 4 0,48 0-9 16,-18 0 1-16,2 0 4 0,-32 0-9 16,60-3-2-16,-30 3-5 0,-3 0 13 0,3 3-6 15,-30-3-9-15,57 0 1 0,-32 0 9 16,7 3-8-16,-32-3 5 0,50 4 0 15,-23-2 8-15,-27-2-8 0,47 3 5 0,-24 1-5 16,-23-4-3-16,51 7-2 0,-23-6 15 16,-3-1-7-16,-25 0 4 0,49 8 1 15,-29-6-3-15,-20-2-5 0,40 7 5 0,-40-7-5 16,38 3-2-16,-38-3 7 0,35 3-8 16,-35-3 1-16,30 6-8 0,-30-6 2 15,31 3 13-15,-31-3-5 0,30 9 0 0,-30-9-5 16,30 3 10-16,-30-3-5 0,35 13 5 15,-35-13-5-15,35 9-15 0,-35-9 30 0,32 7-10 16,-32-7 8-16,28 8-1 0,-28-8-7 16,37 8 8-16,-37-8 9 0,22 12-12 0,-22-12 5 15,32 5 2-15,-32-5-9 0,0 0 6 16,36 3-6-16,-36-3 4 0,31 4 4 16,-31-4-8-16,30 1-6 0,-30-1 8 15,33 5-10-15,-33-5 4 0,32 5 8 0,-32-5-9 16,35 5-1-16,-35-5-2 0,38 11-7 15,-16-10 9-15,-22-1-4 0,37 5 9 0,-37-5-7 16,45 5 0-16,-26 2-2 0,-19-7 4 16,46 3 5-16,-24 3 0 0,7-3 3 0,-1 2-10 15,4-1 2-15,-4 4-4 0,4-7-13 16,-2 7 15-16,-1-2-4 0,6 0 4 16,-8 0 7-16,6 0-5 0,-10 0-2 0,-23-6-2 15,52 9-1-15,-30-9 3 0,-22 0-9 16,43 7 14-16,-43-7-5 0,39 8-7 15,-39-8 9-15,33 3-4 0,-33-3-10 16,29 7 7-16,-29-7 7 0,27 5-2 0,-27-5 8 16,30 8-1-16,-30-8-10 0,30 2 13 15,-30-2-20-15,35 6 15 0,-35-6-3 16,35 8-9-16,-35-8 3 0,42 8 15 0,-22-8-11 16,-20 0 12-16,45 5-17 0,-20 0 10 15,-25-5-14-15,55 5 6 0,-31-5 13 0,8 4-3 16,-2-1-12-16,7 0 10 0,-6-3-3 15,11 0-9-15,-7 0 0 0,7-3-5 0,-5 3-2 16,11-3-3-16,-2-1 8 0,-5-1-3 16,8 0-10-16,-6 0 0 0,6 2 7 15,-6-2 8-15,-4-3-3 0,6 2 5 0,-6 0-3 16,-6 2-4-16,2-1 4 0,-5-2 6 16,5 1-3-16,-1 4 0 0,-1-5 10 15,-1-2-3-15,3 6 1 0,4-3-13 16,-4 0 10-16,2 3 5 0,4-3-10 0,3-1 7 15,-6 0 1-15,9-1-8 0,-7 0 5 16,2 0 5-16,5 2 0 0,-9 0 2 16,4-3-9-16,5 3 7 0,-8 0-3 0,2 0-4 15,-2-3-1-15,6 3-2 0,-6-1-2 0,2 2 12 16,-4 1-5-16,-3-4 0 0,11 0 0 16,-12 1 0-16,1 2-3 0,-1-2 11 15,1 4-1-15,1-2-4 0,-7-2-6 0,4 4-4 16,-4-3 2-16,6 0 0 0,-34 6 2 15,50-6-4-15,-25 0 9 0,0 3-2 0,-25 3 3 16,45-12 2-16,-25 7-15 0,-20 5-3 16,37-8-7-16,-37 8 5 0,35-13-19 15,-35 13-5-15,39-9-19 0,-24 2-4 16,-15 7-10-16,27-11-5 0,-27 11-4 0,30-12 0 16,-30 12-18-16,23-15 3 0,-23 15 17 15,22-24 21-15,-22 24 24 0,17-16 20 0,-17 16-11 16,11-27 11-16,-11 27 11 0,5-20-4 15,-5 20 7-15,0 0-11 0,4-41 18 16,-4 41-14-16,-4-27-7 0,4 27-8 0,0 0 0 16,-13-42-14-16,10 27-1 0,-9 0-8 15,12 15-13-15,-15-27 11 0,7 14-1 16,-2 1 16-16,10 12 3 0,-17-27 5 0,5 16 19 16,-1-9 26-16,13 20-8 0,-20-27 7 15,11 11 12-15,9 16 8 0,-23-28-12 16,23 28 15-16,-19-27-9 0,19 27 8 0,-15-25-5 15,15 25-18-15,-11-27-5 0,11 27 4 16,-12-29 1-16,12 29-5 0,-12-27-10 0,12 27 10 16,-5-29 14-16,5 29-3 0,-13-31-1 15,13 31 17-15,-5-23 3 0,5 23 3 16,-15-27-14-16,15 27-10 0,-19-27 3 16,8 14-7-16,11 13-7 0,-35-26 7 0,11 14-3 15,6 3 0-15,-6-5-4 0,-1 4 4 0,-2 0-7 16,1-2 9-16,-3 0 1 0,-1 2-4 15,-2-3-3-15,7 1 6 0,-7 4 3 16,-1-2 0-16,-2 1 2 0,-4-3-3 0,1 1-5 16,-4 7-6-16,5-5 8 0,-1-2-3 15,-4 5-2-15,5 0 2 0,0 0 0 16,2-3 0-16,0 6-3 0,-2-3-19 0,7 0 13 16,-5 1 4-16,2-1-12 0,-1 4 17 15,2-2-9-15,1-2-5 0,31 6-8 16,-66-2 16-16,36 2-13 0,-3 0-15 0,-1 0-5 15,-2 0 8-15,-3 0-17 0,6 2 14 16,-6-2-1-16,4 3-2 0,-3 0 0 0,-1 1 17 16,2-4-6-16,-3 0 3 0,3 2 12 15,-1-2-6-15,1 0 3 0,0 5 6 16,2-5-3-16,-7 0 3 0,9 0-3 0,-2 0-9 16,1 0-12-16,-2 1 0 0,2-1-24 15,1 5-11-15,-8-5 0 0,5 1 5 16,-10 4-7-16,10-4 19 0,-6-1-11 0,-2 5 16 15,3-2 7-15,0-3 17 0,-4 4 7 16,0-4 17-16,-2 5 0 0,0-2 4 16,1-3 6-16,5 3 9 0,6-3-22 0,-10 3 5 15,7-3 4-15,-1 0-13 0,1 0 6 16,1 3-6-16,0-3-7 0,4 0-6 0,-3-3 0 16,3 3-14-16,33 0 1 0,-62 0 16 15,32-3-9-15,-5 3-8 0,35 0 11 16,-62 0 6-16,34-3-7 0,-9 3 17 0,8-3 13 15,29 3 9-15,-65 0 3 0,30-5 3 16,5 5 3-16,-5-2-4 0,35 2-10 0,-60 0 0 16,29 0-6-16,31 0 6 0,-56-2-10 15,24 2-5-15,32 0 2 0,-57-3-2 16,32 3 0-16,25 0-4 0,-55-6 4 0,28 6-12 16,27 0 5-16,-55-6 12 0,24 1-11 15,3 4 0-15,28 1-6 0,-55-7 11 16,30 3-11-16,25 4 3 0,-50-6 5 0,28-1-2 15,22 7-1-15,-49-7-5 16,24 3 6-16,25 4 8 0,-43-8-11 0,21 4 11 16,22 4-3-16,-40-11 5 0,40 11 3 15,-42-8-8-15,22 3 0 0,20 5 2 0,-37-7-2 16,37 7-8-16,-42-6-1 0,42 6 4 16,-38-5-6-16,38 5 10 0,-40-7-15 0,40 7 5 15,-40-3-8-15,40 3 5 0,-44-3 9 16,44 3-6-16,-38-3-3 0,38 3 11 0,-41 0-5 15,41 0 2-15,-33 0-13 0,33 0 13 16,-35 0-5-16,35 0 6 0,-30-3-12 16,30 3 14-16,0 0-5 0,-40 0 2 0,40 0 0 15,0 0 3-15,-42-5-5 0,42 5 0 16,-27-3 4-16,27 3 9 0,0 0-8 16,-42-4-8-16,42 4 10 0,0 0 6 15,-37-8 9-15,37 8-14 0,-28-1-9 0,28 1 3 16,-28-7 0-16,28 7-5 0,0 0-10 15,-47-4 5-15,47 4-13 0,-35 4 5 16,35-4-7-16,-37 2 1 0,37-2 1 0,-42 5 8 16,42-5-9-16,-34 1 1 0,34-1 7 0,-35 3 8 15,35-3-8-15,-33 5 1 0,33-5-7 16,-35 2 15-16,35-2-6 0,-34 2-1 16,34-2 7-16,-31 3 4 0,31-3-2 0,0 0 0 15,-36-3 0-15,36 3 17 0,0 0-17 16,-35 3 8-16,35-3 8 0,0 0-8 0,-38 0 6 15,38 0-4-15,0 0-7 0,-35 5 0 16,35-5-1-16,0 0 4 0,-30 0-6 16,30 0-6-16,0 0 9 0,0 0 5 15,-39 3-11-15,39-3 8 0,0 0-7 0,-30 3 2 16,30-3 0-16,0 0-5 0,-30 6 5 16,30-6 5-16,0 0-10 0,-32 7 5 0,32-7-3 15,-22 7 11-15,22-7-11 0,-30 8 6 16,30-8-6-16,-30 3-5 0,30-3 6 15,-22 9-4-15,22-9 1 0,-30 8 0 0,30-8 5 16,-27 7 0-16,27-7-3 0,-31 12 3 16,31-12-3-16,-29 9 9 0,29-9-1 0,-37 9-8 15,21-3 11-15,16-6 0 0,-29 11-13 16,29-11 21-16,-26 6 0 0,26-6 12 0,-22 7 6 16,22-7-3-16,0 0-3 0,-30 8 7 15,30-8-25-15,0 0 15 0,-30 12-6 16,30-12-4-16,-19 15 0 0,19-15-3 15,-28 22-15-15,13-5 20 0,-4 6-10 0,3 4 3 16,-5 7-5-16,1 1-10 0,9 5-21 16,-6 9-30-16,5 6-37 0,-1 7-82 0,10 2-355 15,-6-2-43-15,9-9 111 0</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42:11.950"/>
    </inkml:context>
    <inkml:brush xml:id="br0">
      <inkml:brushProperty name="width" value="0.05292" units="cm"/>
      <inkml:brushProperty name="height" value="0.05292" units="cm"/>
      <inkml:brushProperty name="color" value="#FF0000"/>
    </inkml:brush>
  </inkml:definitions>
  <inkml:trace contextRef="#ctx0" brushRef="#br0">11252 7737 312 0,'0'0'44'0,"0"0"14"16,0 0-22-16,0 0 19 0,0 0-28 0,0 0-27 16,0 0 20-16,0 0 7 0,0 0-41 15,0 0 47-15,0 0-20 0,0 0-13 16,0 0 0-16,0 0 39 0,0 0-20 0,0 0 24 16,0 0 36-16,0 0 8 0,0 0-8 15,0 0 18-15,0 0-14 0,0 0 2 16,0 0 7-16,0 0-36 0,0 0 8 0,0 0 3 15,0 0-7-15,0 0 0 0,0 0-6 16,0 0-10-16,0 0 8 0,0 0-5 0,0 0-8 16,0 0-5-16,0 0-19 0,0 0 15 15,0 0-11-15,0 0 6 0,0 0-17 16,0 0 10-16,47 17 3 0,-47-17 1 0,0 0-1 16,30 2-17-16,-30-2 10 0,24 3-4 15,-24-3 1-15,28 3 10 0,-28-3-21 16,32 4 13-16,-32-4-6 0,33 0-3 0,-33 0-4 15,32 0 10-15,-32 0 7 0,34 3-10 16,-34-3 0-16,36-3-7 0,-36 3-4 0,42 3 8 16,-42-3-4-16,37 0 3 0,-37 0-6 15,33 2-4-15,-33-2 10 0,32 0-6 16,-32 0-1-16,0 0 8 0,34 6-4 16,-34-6 3-16,0 0-3 0,28 0 10 0,-28 0-16 15,0 0 6-15,0 0 0 0,0 0 0 16,32 4 3-16,-32-4-3 0,0 0-3 0,0 0-1 15,0 0-6-15,0 0 24 0,30 3-28 16,-30-3 21-16,0 0-14 0,0 0 10 16,0 0-3-16,0 0 4 0,27 5-4 0,-27-5 7 15,0 0 6-15,25 7-13 0,-25-7-3 16,0 0 3-16,0 0 6 0,30 5 1 16,-30-5 0-16,0 0-7 0,0 0 3 0,35 1 1 15,-35-1 2-15,0 0-9 0,0 0 6 16,30 2-3-16,-30-2 7 0,0 0-1 15,24 4-9-15,-24-4 6 0,0 0 4 0,30 5-4 16,-30-5 1-16,0 0-4 0,32 1 6 16,-32-1-9-16,0 0 13 0,40 4-10 0,-40-4 10 15,28 2 3-15,-28-2-16 0,30 0 3 16,-30 0 3-16,34 4-3 0,-34-4 3 16,31 2 13-16,-31-2-22 0,29 5 6 0,-29-5-3 15,0 0 15-15,40 1-8 0,-40-1 2 16,28 4 1-16,-28-4 5 0,29 4-12 15,-29-4-6-15,28 3 3 0,-28-3 0 0,0 0-4 16,42 0 10-16,-42 0-6 0,30 1 10 16,-30-1-7-16,32 5 3 0,-32-5-3 0,0 0-3 15,45 2 3-15,-45-2 6 0,35 4-6 16,-35-4-3-16,30 1 6 0,-30-1 0 16,29 5 0-16,-29-5-9 0,37 3 6 0,-37-3-3 15,28 0 25-15,-28 0-16 0,32 3-9 16,-32-3 13-16,0 0 9 0,42 0 18 15,-42 0-9-15,32 0 6 0,-32 0-7 0,0 0 6 16,43-3 14-16,-43 3 3 0,35 0-16 16,-35 0-6-16,39-3-3 0,-13-2 14 15,-26 5-14-15,52-5-1 0,-25 3-5 0,-2-3-8 16,4 4-14-16,-29 1-2 0,45-3-33 16,-45 3-6-16,36-4-17 0,-36 4-22 0,24 8-76 15,-24-8-229-15,0 0-136 0,0 0 103 16</inkml:trace>
  <inkml:trace contextRef="#ctx0" brushRef="#br0" timeOffset="1971.913">16875 7578 1880 0,'0'0'-42'0,"0"0"11"0,-32-7 27 16,32 7 8-16,0 0 23 0,0 0 0 0,0 0 26 15,0 0-9-15,0 0 11 0,-24-12-12 16,24 12 24-16,0 0 8 0,0 0 5 16,0 0-15-16,0 0-2 0,0 0-22 15,0 0 8-15,0 0-4 0,-10-24-6 16,10 24-7-16,0 0-6 0,0 0-20 0,0 0 14 15,0 0-3-15,0 0 3 0,0 0-14 16,0 0 16-16,0 0-16 0,0 0 2 0,39-28-5 16,-39 28 16-16,0 0-7 0,0 0-7 15,38-7 12-15,-38 7-7 0,32-3 9 0,-32 3 0 16,38-6-5-16,-38 6-6 0,54-3 8 16,-24 3-5-16,4-3-6 0,2-2 13 0,-2 4 8 15,1-2-13-15,0 3-5 0,0-3-8 16,-1 3 3-16,-4-5 5 0,-30 5-16 15,63 0 21-15,-34 0-6 0,-29 0 4 0,42-1-1 16,-42 1 10-16,48 0-15 0,-26 1 8 16,-22-1 2-16,40 0-3 0,-40 0 8 15,45 0-5-15,-45 0 5 0,40 0 12 0,-40 0-11 16,42-1 3-16,-42 1 5 0,39 1-10 16,-39-1 6-16,41 0 3 0,-41 0 11 15,39-1-14-15,-39 1-16 0,47-3 14 0,-25 3-3 16,-22 0-16-16,56-7 14 0,-27 5 4 15,-4-3-13-15,7 4 12 0,-2-4 3 16,2 3-22-16,-2-2 11 0,3 4-2 0,-33 0-3 16,49-6 1-16,-21 6-11 0,-1-2 6 15,-27 2 6-15,43-4-14 0,-43 4 0 0,46-3 4 16,-46 3 2-16,35-3-2 0,-35 3 15 16,33-5-11-16,-33 5 0 0,0 0-12 15,39-2 29-15,-39 2-15 0,0 0-10 0,41-2 23 16,-41 2-9-16,24-3-6 0,-24 3 7 15,0 0-5-15,42 0-2 0,-42 0 0 16,26-5-2-16,-26 5 6 0,0 0 2 0,46-1-2 16,-46 1-8-16,28 0 9 0,-28 0-13 15,37 0 12-15,-37 0-4 0,28-4-8 16,-28 4-2-16,30 4-3 0,-30-4 13 0,0 0-1 16,39 0-6-16,-39 0 1 0,0 0 13 15,33 0-13-15,-33 0-2 0,0 0 16 0,39 1-16 16,-39-1 8-16,23 0-6 0,-23 0 4 15,29 5 2-15,-29-5-6 0,31 3 20 0,-31-3-36 16,34 2 16-16,-34-2-2 0,33 7-11 16,-33-7 1-16,37 3 24 0,-37-3-20 0,29 7 2 15,-29-7-4-15,30 7 1 16,-30-7-1-16,31 1 4 0,-31-1 8 0,29 6-7 16,-29-6 3-16,0 0 6 0,37 6-4 15,-37-6-2-15,21 7-2 0,-21-7-5 0,0 0 9 16,31 10 4-16,-31-10-10 0,21 6 6 15,-21-6-4-15,0 0 8 0,25 6 2 16,-25-6-8-16,0 0 2 0,27 6-3 0,-27-6-1 16,0 0 4-16,24 12 4 0,-24-12-11 15,0 0 12-15,28 7-1 0,-28-7-7 0,0 0 18 16,20 8-15-16,-20-8-2 0,0 0 2 16,27 11-3-16,-27-11 5 0,0 0 5 0,27 9-10 15,-27-9 5-15,0 0 7 0,30 7 8 16,-30-7-13-16,28 13-9 0,-28-13 22 15,30 7-13-15,-30-7-8 0,30 3 4 16,-30-3 8-16,27 6-10 0,-27-6-2 0,39 3 1 16,-39-3 5-16,35 3 0 0,-13 1 0 15,-22-4 5-15,41 3-1 0,-41-3-4 0,39 0 0 16,-39 0-4-16,45 0 8 0,-25 0-2 16,-20 0-4-16,40 0 0 0,-40 0 10 15,39-3-8-15,-39 3-6 0,41 0 10 16,-41 0-2-16,39 0 0 0,-39 0-6 0,33 0 8 15,-33 0-6-15,36 0 2 0,-36 0 2 16,30-4 2-16,-30 4-12 0,0 0 12 0,41 0-8 16,-41 0 8-16,0 0 0 0,36 0-4 15,-36 0-4-15,0 0 6 0,35 4-4 0,-35-4 4 16,0 0 7-16,32 3-7 0,-32-3 6 16,0 0-6-16,33 2 7 0,-33-2 9 15,0 0 7-15,37 6-9 0,-37-6 7 0,0 0-11 16,33 4 10-16,-33-4 0 0,0 0-10 15,39 0-1-15,-39 0 11 0,31 3-2 0,-31-3 9 16,34 0-8-16,-34 0 7 0,40 3 4 16,-40-3-9-16,42 0-1 0,-20 0-4 15,-22 0-7-15,43 2-18 0,-43-2-35 16,44 4-53-16,-28-4-83 0,-16 0-275 0,30 3-277 16,-30-3 526-16</inkml:trace>
  <inkml:trace contextRef="#ctx0" brushRef="#br0" timeOffset="3917.0847">26973 6566 2880 0,'0'0'-154'15,"0"0"40"-15,0 0-17 0,0 0-17 16,0 0-14-16,0 0-384 0,-23-9 114 0</inkml:trace>
  <inkml:trace contextRef="#ctx0" brushRef="#br0" timeOffset="7878.7581">26950 6557 1958 0,'0'0'-63'0,"0"0"48"15,0 0 18-15,-22-15 5 0,22 15 15 0,0 0-8 16,0 0-1-16,0 0 9 0,-20-15-9 16,20 15 4-16,0 0 4 0,0 0-7 0,0 0-5 15,-23-12 8-15,23 12-11 0,0 0 4 16,0 0-15-16,0 0 8 0,-27-11-4 15,27 11 7-15,0 0-14 0,0 0 24 16,0 0-3-16,-39 3-3 0,39-3-11 0,0 0 7 16,0 0-7-16,-40 3 20 0,40-3 4 15,0 0 7-15,-33 5-4 0,33-5-1 0,0 0 0 16,-40-5-6-16,40 5 12 0,0 0-16 16,-41 0 3-16,41 0 0 0,0 0-3 15,-36-3 6-15,36 3 9 0,0 0 6 0,-34-3 5 16,34 3 11-16,0 0-12 0,-32-6-9 15,32 6 11-15,0 0-12 0,-30-3-9 16,30 3 3-16,0 0-6 0,-40-3-8 16,40 3-8-16,0 0 2 0,-38 0-8 0,38 0-8 15,-34-2 9-15,34 2-1 0,-32 0 8 16,32 0-15-16,-43-4 12 0,43 4-4 0,-42 0 2 16,10 0 0-16,32 0 0 0,-57 0 8 15,27-3-6-15,-1 3 9 0,31 0-5 0,-62 0-4 16,30 0-2-16,2 0 6 0,30 0-6 15,-60 0 5-15,38 0-2 0,22 0 0 16,-49 0 2-16,49 0 6 0,-43 0-17 16,43 0 6-16,-39-3 3 0,39 3 5 0,-36 0-2 15,36 0 2-15,-29-2-3 0,29 2 6 16,0 0-11-16,-45-4 5 0,45 4 3 16,-29-3 0-16,29 3-3 0,0 0 0 0,-35-3 0 15,35 3 3-15,0 0 0 0,-33-1-5 16,33 1 2-16,0 0 5 0,-32-8-5 0,32 8 1 15,0 0 12-15,-30-6 7 0,30 6 5 16,0 0 3-16,-25-6-11 0,25 6-7 16,0 0 7-16,-37-4-2 0,37 4-20 15,0 0 4-15,-40-3 4 0,40 3-6 0,-32 0-2 16,32 0 7-16,0 0-14 0,-45 3 5 16,45-3-8-16,-30 4 8 0,30-4 2 0,-34 3-5 15,34-3-3-15,-28 3 4 0,28-3-4 16,-33 2 3-16,33-2-2 0,-36 4 7 15,36-4-7-15,-33 3 4 0,33-3 3 0,-37 6-2 16,37-6-3-16,-42 6 10 0,42-6-5 16,-40 4-3-16,20 1 1 0,20-5-6 15,-43 3 8-15,43-3-2 0,-41 6 2 0,20-3 2 16,21-3 8-16,-39 3-10 0,39-3 8 16,-40 4-1-16,40-4-7 0,-33 2 10 15,33-2-5-15,-35 3-5 0,35-3 5 0,-27 3-8 16,27-3 1-16,-27 5 2 0,27-5-3 15,0 0 1-15,-30 6-8 0,30-6 5 0,0 0-5 16,-29 6-2-16,29-6 2 0,0 0 0 16,-23 7 5-16,23-7-3 0,0 0-2 15,-28 17 10-15,28-17 0 0,0 0-7 16,-22 13 2-16,22-13-3 0,-24 12 3 0,24-12 5 16,0 0 3-16,-25 15-11 0,25-15 13 15,-16 12-7-15,16-12-1 0,-29 16 13 16,29-16-12-16,-25 12 4 0,25-12-2 0,-25 15 5 15,25-15-5-15,-32 13 8 0,15-4 2 16,17-9-10-16,-35 12 5 0,19-2 2 0,16-10-4 16,-42 16 2-16,23-7-5 0,1-2 10 15,18-7-5-15,-33 15 5 0,33-15-10 16,-32 15 7-16,32-15-2 0,-29 15-7 16,29-15-1-16,-25 17 11 0,25-17-1 15,-20 15-7-15,20-15-5 0,-13 13 0 0,13-13 10 16,0 0 2-16,-20 22-4 0,20-22-1 15,0 0-9-15,-15 16 7 0,15-16 0 0,0 0 0 16,0 0 0-16,-14 18 7 0,14-18 1 16,0 0-8-16,0 0-5 0,0 0 7 0,0 0-2 15,-16 23 3-15,16-23-1 0,0 0 1 16,0 0-1-16,-9 19 5 0,9-19-4 16,0 0 2-16,0 0-1 0,-12 26-4 0,12-26 0 15,0 0-2-15,0 0 9 0,-3 24-2 16,3-24-5-16,0 0-2 0,0 0-1 15,-5 27 3-15,5-27 5 0,0 0 0 0,0 0-5 16,-5 25 0-16,5-25 5 0,0 0-8 16,0 0-2-16,5 38 3 0,-5-38 7 0,0 0-8 15,5 29 8-15,-5-29 0 0,0 0 2 16,7 30-2-16,-7-30-3 0,8 22 1 16,-8-22 2-16,9 20-3 0,-9-20-2 15,10 25 10-15,-10-25-8 0,15 24-7 16,-15-24 17-16,15 25-21 0,-15-25 4 0,16 25 10 15,-16-25-10-15,17 22 0 0,-17-22 0 16,14 20 15-16,-14-20-10 0,11 17 0 0,-11-17-3 16,12 15-1-16,-12-15 6 0,0 0-9 15,17 23 0-15,-17-23 9 0,0 0 0 0,16 21 1 16,-16-21-3-16,17 18 7 0,-17-18-2 16,19 17-3-16,-19-17-4 0,21 17 2 15,-21-17 5-15,20 18-5 0,-20-18-3 16,19 17 8-16,-19-17-3 0,18 13 1 0,-18-13-1 15,0 0-2-15,20 20-5 0,-20-20 5 16,0 0 5-16,19 19-10 0,-19-19 1 0,11 16 4 16,-11-16 2-16,0 0 5 0,15 16-2 15,-15-16-1-15,0 0 4 0,9 23-6 0,-9-23 0 16,0 0-2-16,0 0-2 0,11 21 14 16,-11-21-8-16,0 0 8 0,0 0-5 15,0 0 0-15,10 22-7 0,-10-22 14 0,0 0 7 16,0 0-10-16,0 0-4 0,12 25 4 15,-12-25 7-15,0 0-6 0,0 0 1 16,9 22 1-16,-9-22-8 0,8 16 3 16,-8-16-7-16,0 0 1 0,5 31 5 0,-5-31 1 15,12 21-2-15,-12-21-5 0,11 17 5 16,-11-17-5-16,12 22 7 0,-12-22 1 0,13 22-5 16,-13-22 12-16,21 21-6 0,-21-21-7 15,25 18 11-15,-10-7-8 0,-15-11 7 0,21 13-1 16,-21-13 10-16,29 17 2 15,-29-17 4-15,28 15 2 0,-28-15-2 0,25 9 3 16,-25-9-8-16,29 13 1 0,-29-13-7 16,28 10 2-16,-28-10-3 0,24 3 0 0,-24-3-7 15,28 4 9-15,-28-4 15 0,25 8-17 16,-25-8 4-16,32 5 1 0,-32-5-2 0,30 4-4 16,-30-4 10-16,35 3-15 0,-35-3 1 15,39 2 3-15,-39-2-6 0,40 0-6 16,-15 5 4-16,-25-5 2 0,50-5 2 15,-18 5-13-15,0 0 5 0,-32 0-3 0,62-2-3 16,-34-1 10-16,-1 3 0 0,-27 0-7 16,52-4 16-16,-27 1 1 0,-25 3-10 0,40-5 14 15,-40 5-7-15,43-5 1 0,-43 5-1 16,36-3-6-16,-36 3-8 0,38-1 7 16,-38 1-6-16,40 0 3 0,-40 0 3 0,39-3-11 15,-39 3 1-15,30-5 3 0,-30 5-5 16,0 0 5-16,40 0 6 0,-40 0-12 0,0 0 6 15,28-3 10-15,-28 3-14 0,0 0 3 16,37 0 2-16,-37 0 3 0,0 0-18 16,34-2 4-16,-34 2 7 0,0 0 3 0,35-3 0 15,-35 3-2-15,0 0 0 0,47 0-1 16,-47 0 10-16,31 0-4 0,-31 0-11 0,34-4 6 16,-34 4 2-16,37 0 3 0,-37 0-4 15,36 0-4-15,-36 0 1 0,41 0 4 16,-41 0-3-16,38 0 6 0,-38 0 1 15,43-3-6-15,-43 3 4 0,36-3 8 0,-36 3-3 16,38 0-4-16,-38 0 4 0,39-6-11 16,-39 6 13-16,35-3-13 0,-35 3 11 0,36 0-17 15,-36 0 8-15,34-3 1 0,-34 3-1 16,33 0-6-16,-33 0 13 0,32 0-5 16,-32 0-12-16,39 3 8 0,-39-3 6 0,35 0-2 15,-35 0-7-15,35 0-5 0,-35 0 0 16,38 0 7-16,-38 0 0 0,39 3 3 0,-39-3-3 15,40 2 12-15,-15-2-12 0,-25 0 0 16,49 4-8-16,-24-4 8 0,10 3 5 16,-5-3-9-16,5 0-8 0,-1 0 3 15,2 0-9-15,-2 0 3 0,3-3 8 0,-4 3 3 16,-1 0-4-16,1 0 9 0,-1-4 10 16,-2 2 3-16,-30 2 2 0,60-3-8 0,-34 3 6 15,-26 0-5-15,48-3 15 16,-23-2-6-16,-25 5-1 0,44-1-3 0,-44 1 15 15,40 0-15-15,-40 0-2 0,47-3 12 0,-47 3-10 16,43-3 8-16,-21-2-5 0,-22 5-5 16,57-1-2-16,-31 1-5 0,5-4 11 0,-31 4 3 15,51-2-14-15,-20-3 0 0,-1 4-2 16,-30 1 2-16,53-3 2 0,-21-1 1 16,-32 4-3-16,50 0 0 0,-26-4-3 15,-24 4 3-15,58 0-2 0,-28 0 1 0,0 0 2 16,-30 0 1-16,66 4 1 0,-33-4 4 15,0 0-14-15,1 0 4 0,4 0 11 0,3 4-13 16,-6-1 4-16,3-2 4 0,1 4-11 16,-3-3 8-16,-2 2 0 0,4-3-2 15,-8-1 0-15,6 5 4 0,-6 1-6 16,-4-6-2-16,6 1 6 0,-32-1 10 0,52 8-8 16,-23-8-6-16,-29 0 8 0,50 5-1 15,-27-1-6-15,4-4 4 0,-27 0-1 0,48 3 0 16,-24-3 4-16,4 3 1 0,-28-3-9 15,44 4 6-15,-44-4-4 0,47 0-3 0,-26 3 0 16,-21-3 9-16,39 2-16 0,-39-2 12 16,35 8-2-16,-35-8-1 0,35 3 18 15,-35-3-20-15,30 1 6 0,-30-1 8 16,35 3-12-16,-35-3-1 0,35 8 1 0,-35-8 1 16,36 2-1-16,-16 1 1 0,-20-3 7 15,42 7-5-15,-19 0-8 0,4-5 9 16,-27-2 3-16,55 3-11 0,-28-1 7 0,4 2 2 15,0 0-6-15,2-2 3 0,-6 1-3 16,3-3 1-16,-30 0 3 0,55 7 0 0,-32-7-4 16,-23 0 10-16,51 3-12 0,-28-3 6 15,-23 0 6-15,47 3-10 0,-47-3 4 16,40 0 14-16,-40 0-18 0,44 2-1 0,-44-2 5 16,33 0 4-16,-33 0-4 0,30 0-2 15,-30 0 7-15,0 0-7 0,40-2 9 0,-40 2 5 16,27-3-14-16,-27 3-1 0,35-3 6 15,-35 3-10-15,30-4 6 0,-30 4-1 16,39-3 0-16,-39 3 1 0,38-3 31 16,-38 3-40-16,40-6-2 0,-11 2 9 0,-1 2-14 15,-28 2 7-15,54-10-4 0,-26 8-3 16,-6-1 5-16,10-4 0 0,-32 7 5 0,53-10-2 16,-24 6-9-16,-1-4 10 0,-1 3-1 15,0-2-9-15,1 1 6 0,-4-3-6 0,2 1 4 16,-26 8 8-16,47-13-8 0,-28 2 5 15,1 3-2-15,-20 8 0 0,31-16-6 16,-14 9 6-16,-17 7-13 0,30-20-6 0,-11 11 2 16,-19 9 1-16,28-22-6 0,-20 9 0 15,-8 13 0-15,26-25 5 0,-11 13-2 16,-15 12 5-16,18-27 1 0,-6 9-5 16,-12 18 17-16,20-35-3 0,-15 17-2 0,-5 18 5 15,15-31 1-15,-7 12 9 0,-8 19-7 16,12-32-5-16,-4 15-8 0,-3-1-10 0,4 1 1 15,-4 1-2-15,3 1-7 0,-1-2 8 16,-1-2-2-16,3 4 16 0,-4-4-6 0,3 4 8 16,-8 15-3-16,9-29 7 0,-4 10 10 15,0 3-3-15,-5 16 5 0,11-31-4 16,-7 18-4-16,-4 13 6 0,10-26 0 0,-5 11-6 16,-5 15 1-16,5-20 2 0,-5 20 3 15,3-20-5-15,-3 20-3 0,3-24-4 0,-3 24 2 16,0-20 7-16,0 20-10 0,0 0 0 15,-8-34 10-15,8 34 0 0,-8-24 0 16,-1 10 3-16,9 14-1 0,-16-21 11 16,6 5-6-16,1 4-2 0,9 12 0 0,-22-27-2 15,12 16-8-15,-1-4 7 0,11 15-4 16,-22-24-3-16,10 12-5 0,2 0 2 0,-1-4 6 16,-5 1-1-16,3 3-2 0,-4-4 13 15,1 0-6-15,-3 5 3 0,-3-5-3 16,6 0 3-16,-4 4 8 0,-4-3-8 0,2 3-5 15,-1-3 5-15,-5 0-5 0,6 3-5 16,-3 0 12-16,-2-3 1 0,2 3-3 16,-3 0-8-16,4 3 11 0,-3-6-1 0,1 4 1 15,-1-1-3-15,-2-1 2 0,1 2 9 16,3-1 1-16,-5 2 1 0,3-2-3 16,-1 3 0-16,-4-2 7 0,2 4-17 0,0 1 0 15,-4-5-7-15,2 5-6 0,-1 4-7 16,-4-5 0-16,-5 2-11 0,2-2 8 15,-2 4-3-15,-3-3-3 0,-3 0 0 0,6 0 2 16,-7 3 9-16,1-3 4 0,-2 0-2 16,-4 2 2-16,-1-3 0 0,1 2 17 0,-4-2 5 15,4 4-16-15,-6-3 11 0,6 3-3 16,-1-3-3-16,0 3 6 0,1-2 0 16,1 0-6-16,3 3 11 0,5-1-5 0,-4-4 0 15,9 4-3-15,-5-1 10 0,8-4-1 16,4 1 1-16,-4 5 1 0,0-4 0 0,8 0 3 15,-7 3-6-15,11-5 5 0,-7 4 3 16,3-4-6-16,8 5 1 0,-6-2-6 16,0-2 11-16,4 4-11 0,-2-3 3 15,1 3-6-15,2-1 17 0,-4-4-12 0,26 8 11 16,-47-9-8-16,23 6-2 0,24 3 7 16,-46-9 3-16,15 4-8 0,31 5 17 0,-53-5-7 15,28 3 0-15,25 2-3 0,-54-10 12 16,26 6-5-16,28 4 7 0,-49-3-10 15,28 2 5-15,21 1 0 0,-41-4-6 0,41 4-1 16,-36-4-3-16,36 4 2 0,-37-4-9 16,37 4-3-16,-34-2 6 0,34 2 3 0,-31-3-17 15,31 3 4-15,0 0 3 0,-46-3-8 16,46 3 8-16,-31 3-5 0,31-3 0 16,0 0 11-16,-44 0-11 0,44 0 0 0,-27 3-4 15,27-3 1-15,0 0-3 0,-41 6 1 16,41-6-6-16,-24 8 2 0,24-8 14 15,-28 4-14-15,28-4 11 0,0 0-7 0,-37 9 12 16,37-9-9-16,-25 7 0 0,25-7-3 16,0 0 10-16,-30 10-3 0,30-10-7 15,0 0 3-15,-35 9-2 0,35-9 1 0,-22 8 1 16,22-8-7-16,-30 4 9 0,16-1-4 16,-2 3-1-16,16-6 5 0,-30 6 0 0,30-6-2 15,0 0 0-15,-41 9-1 0,30-6 10 16,11-3-11-16,-27 8-1 0,27-8 19 15,-27 4-5-15,27-4-14 0,-28 8 14 0,28-8-4 16,0 0 8-16,-45 4-8 0,45-4 15 16,-26 5 2-16,26-5-2 0,-31 3 6 15,31-3 10-15,-29 3 5 0,29-3-16 16,0 0 0-16,-42 1-4 0,42-1 2 0,-30 5-1 16,30-5-16-16,-30 3-16 0,17-3-16 15,13 0-49-15,-34 9-61 0,6-6-134 0,-1 5-448 16,4-4 566-16</inkml:trace>
  <inkml:trace contextRef="#ctx0" brushRef="#br0" timeOffset="20407.7095">21103 7813 2945 0,'0'0'-73'0,"0"0"8"0,0 0 7 16,0 0 10-16,0 0 0 0,0 0-2 15,0 0 9-15,0 0 2 0,0 0 12 0,0 0 2 16,0 0-2-16,0 0 5 0,0 0 3 15,0 0-3-15,0 0 12 0,-36-32 10 0,36 32-3 16,0 0 10-16,0 0-7 0,0 0 0 16,0 0 0-16,0 0-7 0,0 0 1 15,0 0 12-15,0 0-15 0,0 0-4 0,0 0 3 16,0 0-3-16,0 0 7 0,0 0-4 16,0 0 4-16,0 0 9 0,0 0 7 15,0 0 19-15,0 0-4 0,0 0 10 16,0 0 12-16,0 0-4 0,-4-27-4 15,4 27 0-15,0 0-1 0,0 0-12 0,0 0 6 16,0 0 5-16,0 0-17 0,0 0 8 0,0 0-3 16,0 0-3-16,0 0-12 0,0 0 1 15,0 0-5-15,0 0-6 0,0 0 0 0,0 0 13 16,0 0-7-16,0 0-4 0,0 0 1 16,0 0 0-16,0 0 13 0,0 0-19 15,0 0 3-15,0 0 3 0,0 0-14 0,0 0 0 16,0 0-2-16,0 0 7 0,0 0-18 15,-17-17-1-15,17 17-8 0,0 0 11 0,0 0-7 16,0 0 9-16,0 0-2 0,0 0-5 16,0 0 16-16,0 0-13 0,0 0 4 15,0 0-1-15,0 0 6 0,0 0-6 16,0 0 3-16,-45 7 12 0,45-7-7 0,0 0 4 16,0 0-6-16,0 0-7 0,-36 12 10 15,36-12 5-15,0 0-8 0,-21 13 15 0,21-13-7 16,0 0-2-16,-28 12 9 0,28-12 6 15,0 0 7-15,-22 8 9 0,22-8 0 16,0 0 2-16,0 0-2 0,-32 12 5 0,32-12-15 16,0 0-6-16,-23 3 0 0,23-3 6 15,0 0-9-15,0 0 0 0,-20 10-3 0,20-10 12 16,0 0-15-16,0 0 6 0,0 0 0 16,0 0 6-16,-32 6-18 0,32-6 9 15,0 0 0-15,0 0 12 0,0 0-12 16,0 0 8-16,0 0 1 0,-25 6 3 0,25-6-3 15,0 0-4-15,0 0-5 0,0 0 9 16,0 0-9-16,0 0 9 0,-30 5-15 0,30-5 6 16,0 0 0-16,0 0 0 0,0 0-6 15,-27 5 9-15,27-5-3 0,0 0 3 16,0 0-3-16,0 0 3 0,-35 8-12 0,35-8 6 16,0 0 12-16,0 0 5 0,-25 5-5 15,25-5-3-15,0 0 2 0,0 0 1 16,0 0-1-16,0 0-8 0,0 0 3 0,-27 6 11 15,27-6-16-15,0 0 4 0,0 0 4 16,0 0 0-16,0 0-9 0,0 0 6 0,0 0-3 16,-30 9 8-16,30-9-2 0,0 0-1 15,0 0-2-15,0 0 3 0,0 0 2 16,-30 9-8-16,30-9 5 0,0 0-13 0,0 0 11 16,-20 8-3-16,20-8 0 0,0 0-8 15,0 0 10-15,-28 14-2 0,28-14-2 16,0 0 2-16,0 0 0 0,-27 8-6 0,27-8 3 15,0 0 6-15,0 0-3 0,0 0 0 16,-19 9 0-16,19-9 0 0,0 0 0 0,0 0 3 16,0 0-12-16,0 0 4 0,-23 13-12 15,23-13 0-15,0 0 3 0,0 0 0 16,-22 12-4-16,22-12 4 0,0 0-9 0,0 0 8 16,0 0-5-16,-20 12 5 0,20-12-3 15,0 0 3-15,0 0 3 0,0 0 3 0,0 0-9 16,0 0 12-16,-20 13-7 0,20-13 1 15,0 0 3-15,0 0 0 0,0 0-1 16,0 0 4-16,0 0-6 0,0 0 5 16,0 0 1-16,0 0-6 0,-18 19 8 0,18-19 8 15,0 0-14-15,0 0 7 0,0 0 3 16,-15 19-3-16,15-19 9 0,0 0-3 0,0 0 16 16,0 0 3-16,-15 14 6 0,15-14 18 15,0 0-31-15,0 0 3 0,0 0-9 16,0 0 9-16,0 0-12 0,0 0 6 0,0 0-6 15,-24 17-1-15,24-17 7 0,0 0-3 16,0 0-6-16,0 0 11 0,0 0-8 0,0 0-3 16,0 0 6-16,0 0-6 0,-18 8-6 15,18-8 9-15,0 0-1 0,0 0-5 16,0 0 3-16,0 0 3 0,0 0-3 0,-22 13-3 16,22-13 11-16,0 0-14 0,0 0 0 15,0 0 3-15,0 0 0 0,0 0 0 16,-17 12-5-16,17-12-1 0,0 0-5 0,0 0 5 15,0 0-6-15,0 0-5 0,0 0 2 16,0 0 6-16,-18 15-11 0,18-15 14 16,0 0-3-16,0 0-9 0,0 0 12 0,0 0 0 15,0 0-3-15,0 0 9 0,0 0-15 16,0 0 12-16,0 0-3 0,0 0 3 0,0 0 6 16,0 0-3-16,0 0 9 0,-17 15 3 15,17-15-3-15,0 0 0 0,0 0 6 16,0 0-6-16,0 0 6 0,0 0-6 15,0 0-6-15,0 0 11 0,0 0-17 0,0 0 3 16,0 0 6-16,0 0 0 0,0 0 6 16,0 0-4-16,0 0-2 0,0 0-3 0,0 0 12 15,0 0-10-15,0 0 1 0,0 0-9 16,0 0 0-16,0 0 3 0,0 0 3 16,0 0-3-16,0 0 3 0,0 0 3 0,0 0-6 15,0 0-3-15,0 0 6 0,0 0 2 16,0 0-5-16,0 0 3 0,0 0-11 15,0 0 5-15,0 0 0 0,0 0 6 0,0 0 0 16,0 0-3-16,0 0-3 0,0 0 9 16,0 0-9-16,0 0 3 0,0 0-6 0,0 0 6 15,0 0 0-15,0 0 6 0,0 0-9 16,0 0 6-16,0 0-6 0,0 0 6 16,0 0-15-16,0 0 12 0,0 0-5 0,0 0 7 15,0 0-4-15,0 0 4 0,-27 9-13 16,27-9-1-16,0 0-2 0,0 0 2 15,0 0 9-15,0 0 3 0,-20 17-6 0,20-17 9 16,0 0-6-16,0 0 3 0,0 0 6 16,0 0 3-16,0 0-6 0,-18 10 3 15,18-10-6-15,0 0 14 0,0 0-20 0,0 0 9 16,0 0 0-16,0 0-3 0,0 0 12 16,-24 15 2-16,24-15-11 0,0 0 3 15,0 0-6-15,-15 15 3 0,15-15 5 0,0 0-5 16,-18 17 0-16,18-17 5 0,0 0-5 15,-18 16 3-15,18-16-15 0,0 0 21 0,-19 19-12 16,19-19-6-16,0 0 0 0,-20 14 12 16,20-14-3-16,0 0-6 0,-18 18 3 0,18-18 0 15,0 0 0-15,-19 20 3 0,19-20 0 16,0 0-3-16,-13 18-3 0,13-18 11 16,0 0-13-16,-12 23 8 0,12-23-3 15,0 0 0-15,-11 20-3 0,11-20-3 0,0 0 6 16,0 0 3-16,0 31-6 0,0-31 6 15,0 0 0-15,0 0 2 0,8 32-5 0,-8-32 12 16,0 0-1-16,10 25-8 0,-10-25-1 16,0 0 4-16,17 24-6 0,-17-24 8 15,8 12-2-15,-8-12 2 0,0 0-8 0,17 21 3 16,-17-21 0-16,0 0 2 0,13 20-7 16,-13-20 7-16,0 0-5 0,0 0 6 15,15 18-12-15,-15-18 12 0,0 0-12 0,0 0 12 16,0 0-1-16,9 21-5 0,-9-21 0 15,0 0-3-15,0 0 6 0,11 20 5 0,-11-20-10 16,0 0-4-16,7 22 12 0,-7-22-1 16,0 0 0-16,0 0-5 0,12 27-2 15,-12-27 4-15,0 0 15 0,11 20-9 0,-11-20 3 16,0 0 2-16,10 25-2 0,-10-25 2 16,15 19 1-16,-15-19-4 0,19 16 1 0,-19-16-6 15,13 21 0-15,-13-21 11 0,24 18-6 16,-24-18-2-16,18 15 2 0,-18-15 8 15,18 15-7-15,-18-15-1 0,17 17 10 0,-17-17 0 16,19 12 8-16,-19-12-1 0,21 8 3 16,-21-8-16-16,0 0 8 0,32 17 12 0,-32-17-3 15,30 5-5-15,-30-5-3 0,27 7 9 16,-27-7-2-16,32 6-12 0,-32-6 5 16,30 0-10-16,-30 0 1 0,35 2-8 15,-35-2 8-15,35 4-8 0,-35-4-8 0,37 3 9 16,-37-3-1-16,38 0-1 0,-38 0 4 15,37 3 2-15,-37-3-9 0,40 0 2 16,-16 0 5-16,-24 0-9 0,42 0 8 0,-42 0-8 16,40 0 20-16,-40 0-22 0,33 0 0 15,-33 0-1-15,34 3 1 0,-34-3-4 0,0 0 1 16,41 0 10-16,-41 0-5 0,36 3 2 16,-36-3 4-16,30 0 1 0,-30 0-14 0,35 0 12 15,-35 0-1-15,30 3-4 0,-30-3-4 16,27 0 10-16,-27 0-6 0,0 0-4 15,42 3 8-15,-42-3-2 0,0 0-4 0,33 0 6 16,-33 0 1-16,0 0-5 0,28 3-7 16,-28-3 7-16,0 0-4 0,0 0 6 15,34 4-10-15,-34-4 12 0,0 0-2 16,0 0-8-16,32 3 6 0,-32-3-11 0,0 0 17 16,0 0-4-16,25 5-4 0,-25-5 15 15,0 0-11-15,0 0 0 0,32 3-6 16,-32-3 6-16,0 0-8 0,30 7 6 0,-30-7 4 15,28 2 0-15,-28-2 3 0,30 5-3 0,-30-5-6 16,34 6 6-16,-34-6 1 0,41 6-5 16,-17-6 6-16,-24 0-17 0,50 6 11 15,-25-6 7-15,4 2-5 0,-29-2-6 0,58 4 14 16,-28-4-6-16,-3 0 5 0,-27 0 4 16,57 3-9-16,-27-3-4 0,-3 0-4 15,-27 0 4-15,57 3-9 0,-31-3 9 16,8 0 2-16,-2 3 0 0,-1-3-12 0,0 0 10 15,0 0 6-15,-1 4-6 0,2-4-2 16,0 2-2-16,0-2 10 0,-32 0-6 16,57 3-4-16,-31 0 19 0,-26-3-9 0,49 0-8 15,-24 4 8-15,-25-4 3 0,45 0-7 0,-21 3 6 16,-24-3 0-16,41 3 1 16,-41-3-9-16,42 2 0 0,-15 1-2 0,-27-3 0 15,37 4-5-15,-37-4 3 0,48 0 6 16,-48 0 5-16,41 3-1 0,-41-3-6 0,43 3 0 15,-23-3 2-15,-20 0 2 0,45 2 2 16,-25 2-10-16,-20-4 4 0,44 3 4 0,-44-3-4 16,35 5 0-16,-35-5 11 0,38 1-16 15,-38-1 3-15,36 4 2 0,-36-4-2 16,35 7-4-16,-35-7 6 0,30 1-4 16,-30-1 4-16,27 6-2 0,-27-6 0 0,0 0 0 15,30 8-5-15,-30-8 3 0,0 0-2 16,28 4 12-16,-28-4-10 0,0 0 4 0,22 8-2 15,-22-8-2-15,0 0 4 0,0 0 4 16,28 9-2-16,-28-9 6 0,0 0-8 16,0 0 3-16,32 6-1 0,-32-6-9 0,0 0 9 15,23 9 7-15,-23-9-7 0,0 0 4 16,31 11 0-16,-31-11-6 0,23 4 4 0,-23-4-4 16,25 3 5-16,-25-3-12 0,32 6 3 15,-32-6 4-15,37 3 2 0,-37-3 7 0,40 5-7 16,-22-3 4-16,-18-2-2 0,44 0 0 15,-44 0-2-15,35-2 0 0,-35 2-2 16,38 0 0-16,-38 0 8 0,39 0-2 16,-39 0-6-16,35-8 2 0,-35 8 11 0,33-1-13 15,-33 1 6-15,34-5 6 0,-34 5-8 16,32-3-4-16,-32 3 0 0,30-9 12 0,-30 9-8 16,32-6-4-16,-32 6 2 0,25-13-2 15,-25 13 4-15,28-15 0 0,-28 15 8 16,28-16-6-16,-28 16 0 0,22-14 6 15,-22 14-11-15,27-17 3 0,-27 17-13 0,22-17-3 16,-6 7-8-16,-16 10-6 0,27-18 10 0,-27 18 5 16,25-19-5-16,-25 19 6 0,22-17 6 15,-22 17 4-15,23-20-6 0,-23 20-7 16,17-21-1-16,-17 21 8 0,17-22-5 16,-17 22 7-16,17-20 0 0,-17 20 2 15,15-26 0-15,-15 26 6 0,13-28-15 0,-13 28 16 16,15-27-3-16,-15 27-6 0,9-24 1 0,-9 24 1 15,8-29-4-15,-8 29 10 0,5-27-8 16,-5 27 2-16,3-27 12 0,-3 27-5 16,0 0-1-16,-3-46 0 0,3 46-2 0,-3-28-6 15,3 28 8-15,-5-28-8 0,5 28 4 16,-14-35 0-16,14 35-4 0,-17-33 2 0,6 15-9 16,-4-1 13-16,15 19-2 0,-22-35 0 15,5 17 4-15,4 1 7 0,-4-2 8 16,17 19-5-16,-30-35 3 0,12 15-9 0,-1 7-2 15,-1-6-8-15,-2 3 8 0,6 0-2 16,-8 1 6-16,2-1 3 0,2 4 7 16,0-2-24-16,0-1 4 0,-5 1-4 15,5 3 10-15,-2-5 4 0,-1 4 0 0,-1 0-8 16,-1 0 16-16,4 0-20 0,-6 1 2 16,5-1 4-16,22 12 2 0,-42-19-4 0,19 11 2 15,23 8 4-15,-42-16-8 0,20 7 7 16,22 9-11-16,-46-9 1 0,22 2 3 15,-1 2-2-15,25 5 7 0,-52-11-8 0,25 10 6 16,27 1-3-16,-51-8-7 0,20 3 11 16,3 2-1-16,-4-1-6 0,32 4 1 0,-58-3 17 15,26 3-13-15,-3-3-2 0,3 3-4 16,-3 0 0-16,-5 0 0 0,5-4 1 16,-2 4 3-16,-7 4 0 0,9-4-4 0,-12 0 13 15,10 3-1-15,-9 0-10 0,-3-3 0 16,2 4 8-16,2-1-6 0,-2-3-4 15,10 2 6-15,-6-2-4 0,6 3 0 0,-1 2 4 16,1-5 2-16,0 3-6 0,-1-3-4 16,8 1 10-16,-4-1-4 0,34 0-4 0,-62 3 6 15,30-3-8-15,2 0 6 0,30 0 8 16,-55 0-17-16,30 0 10 0,-3 0-1 16,28 0-3-16,-56 0 6 0,36 0-3 15,20 0-3-15,-63 0 3 0,34 0-4 0,4 5 2 16,-7-2-2-16,32-3-8 0,-55 2-4 0,30-2 6 15,25 0-4-15,-50 0 8 0,26 0 4 16,24 0 6-16,-51 0-14 0,27 0 10 16,24 0-6-16,-47 0-1 0,47 0 5 15,-51 0 9-15,24 0-10 0,27 0-5 0,-47-2 2 16,23 4 6-16,24-2-2 0,-43-2-6 16,43 2 4-16,-45 0 0 0,45 0-8 15,-40 0 1-15,40 0 5 0,-44-3 0 0,44 3-5 16,-35-5 1-16,35 5 2 0,-45-4-1 15,25 1 7-15,20 3 2 0,-42-8-6 0,42 8-3 16,-47-2 5-16,47 2-2 0,-42-7-5 16,21 4 3-16,21 3 3 0,-51-7 3 15,28 5-4-15,23 2 6 0,-49-6-2 0,29 1-1 16,20 5-1-16,-45-1 4 0,20-2 17 16,25 3-2-16,-40-3-19 0,40 3 12 0,-45-6 3 15,45 6-11-15,-47-4 9 0,47 4-3 16,-38-2-2-16,38 2-4 0,-37-5 15 15,37 5-13-15,-44-4 0 0,44 4 2 16,-35-8 2-16,35 8 1 0,-33-1-9 0,33 1 4 16,-42-7 6-16,42 7-12 0,-32-6 8 15,32 6 0-15,-42-5-14 0,42 5 16 0,-42-9 2 16,42 9-8-16,-38-3 8 0,38 3-3 16,-49-5-7-16,23 2-5 0,26 3 3 15,-44 0 4-15,44 0 8 0,-50-4-10 0,27 2 2 16,23 2 2-16,-52-3-4 0,25 0 2 15,27 3-4-15,-44-4 2 0,44 4 4 0,-38-3 2 16,38 3 23-16,-45-3-23 0,45 3-6 16,-39-5 4-16,39 5 10 0,-38-7-12 15,38 7 2-15,-39-3-6 0,39 3 8 0,-33-2-10 16,33 2-8-16,-30-5 4 0,30 5-5 16,-35-5 3-16,35 5-3 0,0 0 11 15,-49-4-4-15,49 4 0 0,-32 0-9 0,32 0 13 16,0 0 1-16,-46-3-7 0,46 3 3 15,-34 3 3-15,34-3 0 0,-35 0-7 16,35 0 9-16,-45 7-2 0,25-7-3 0,20 0 1 16,-49 2-5-16,24 3 0 0,25-5-6 15,-55 5 0-15,23-2 3 0,5 4-5 0,27-7 10 16,-58 2 0-16,39 1-2 0,-7 0 4 16,-8 1 2-16,34-4 1 0,-58 6-3 15,26-4-2-15,3 2 0 0,-2 4 5 0,1-5-3 16,-2 6-5-16,2-4 10 0,-5 1-16 15,4 1 4-15,-2-2 2 0,3 2 3 16,-5-1 4-16,5 0 1 0,1-5-1 0,-4 7-11 16,4-5 16-16,1 3-5 0,-1 0 3 15,29-6-13-15,-58 9 1 0,29-2 0 16,1-4-10-16,0 2 5 0,4 3-8 0,-9-7 14 16,33-1-11-16,-52 11 1 0,25-6 8 15,-1-1-10-15,28-4 8 0,-51 10-1 0,23-8 18 16,-2 1-16-16,3 3 3 0,-5-2 8 15,2 1 0-15,-5-2 0 0,5 1-6 16,-2 2 19-16,0-4-3 0,2 2 8 0,-1-1-2 16,0 3-1-16,5-4-2 0,26-2 10 15,-56 4 7-15,33 0-15 0,23-4 5 0,-45 0 15 16,45 0 7-16,-37 0-6 0,37 0-4 16,-32 0 4-16,32 0-10 0,-33 2-14 15,33-2 17-15,0 0-8 0,-45 0-4 16,45 0 6-16,0 0 5 0,-32 0-19 0,32 0 3 15,0 0 11-15,0 0-6 0,-35 0-6 16,35 0-3-16,0 0 1 0,0 0-4 0,-35-2 2 16,35 2 1-16,0 0 3 0,0 0-1 15,0 0-1-15,-39 0 3 0,39 0 0 16,0 0-3-16,0 0-6 0,-33-4-5 16,33 4 7-16,0 0 0 0,-32-4 5 0,32 4-1 15,0 0 7-15,0 0-15 0,-39 0 6 0,39 0-7 16,0 0 3-16,0 0 4 0,-31 0 3 15,31 0-3-15,0 0-13 0,0 0 7 16,0 0 1-16,-41 4-8 0,41-4-2 0,0 0-7 16,0 0 8-16,0 0 1 0,-33 6-3 15,33-6 3-15,0 0 16 0,0 0-19 16,-27 6 9-16,27-6 5 0,0 0-7 0,0 0 10 16,-25 6-6-16,25-6-6 0,0 0 14 15,0 0-3-15,0 0 14 0,0 0-18 16,-30 5-3-16,30-5 1 0,0 0 1 0,0 0-6 15,0 0 9-15,0 0 7 16,0 0-14-16,0 0 3 0,-27 5-1 0,27-5 0 0,0 0 8 16,0 0-10-16,0 0 2 0,0 0 7 15,0 0-11-15,0 0 7 0,0 0 6 16,0 0-13-16,-25 8 11 0,25-8 3 16,0 0-12-16,0 0 2 0,0 0 8 0,0 0-1 15,0 0-11-15,0 0 9 0,-20 17 11 0,20-17-6 16,0 0-7-16,0 0-3 0,0 0 7 15,-20 19-4-15,20-19 4 0,-12 18 1 16,12-18 1-16,-16 25-4 0,16-25-2 16,-14 26 7-16,14-26-5 0,-18 31-3 0,13-15 8 15,5-16-5-15,-14 24 2 0,14-24-9 16,-15 24 12-16,15-24-10 0,-10 23 5 0,10-23 3 16,-6 23-1-16,6-23 14 0,-10 21 0 15,10-21-2-15,-9 21 0 0,9-21-7 16,0 0 0-16,-15 25 2 0,15-25 4 0,0 0-8 15,-12 21-1-15,12-21 10 0,0 0-3 16,-5 24-9-16,5-24 9 0,0 0 2 16,-13 24-10-16,13-24-1 0,-12 26 7 0,12-26-5 15,0 0 0-15,-5 30 5 0,5-30-7 16,-10 24 7-16,10-24-2 0,-8 23-1 0,8-23 3 16,0 0-1-16,-8 31-5 0,8-31 5 15,0 0-16-15,-4 30 12 0,4-30 2 16,0 0-4-16,-3 29-2 0,3-29-10 0,0 0 14 15,0 0 5-15,0 33-9 0,0-33 2 16,0 0-2-16,7 30 2 0,-7-30 0 16,0 0 7-16,5 35-3 0,-5-35-12 0,5 24 8 15,-5-24 2-15,6 25 2 0,-6-25-8 16,12 29 9-16,-12-29-3 0,13 23-6 16,-13-23 0-16,4 25 6 0,-4-25-11 0,11 22 12 15,-11-22-1-15,9 22 0 0,-9-22-4 16,0 0-8-16,13 30 10 0,-13-30 8 0,10 19-7 15,-10-19 3-15,9 18 13 0,-9-18-26 16,0 0 14-16,16 24-7 0,-16-24 0 16,14 20 23-16,-14-20-17 0,21 12-10 0,-21-12 0 15,24 15 2-15,-24-15 4 0,23 15 0 16,-23-15-9-16,25 12 10 0,-25-12 9 16,24 14-14-16,-24-14 2 0,32 7 10 0,-32-7 9 15,33 14-1-15,-11-11 17 0,0 2-19 16,9-1-2-16,1-1-16 0,0-3 8 15,6 0 10-15,6 0-4 0,-4 0 1 0,7-3-7 16,-4-1 4-16,1 2 0 0,-1-1-6 16,-1 3 0-16,-5-3-4 0,3-1 4 0,-1 2 3 15,-3 2 9-15,5-3-16 0,-1-2-2 16,2 0 4-16,-2 3 4 0,-2-3-8 16,2 1 6-16,0-1-3 0,-6-1 3 0,-1 5-9 15,-1-7 5-15,-3 5 1 0,2 0 11 16,-1-3-4-16,-1 2-8 0,1-3 15 0,-30 7-15 15,47-4 4-15,-27 0-6 0,-20 4-8 16,40-5 10-16,-40 5-4 0,39-3 8 16,-39 3-4-16,38-8 0 0,-38 8 8 15,45-1-8-15,-25 1 4 0,-20 0 3 0,52-5-3 16,-23 4-6-16,-29 1 6 0,58 0-4 16,-29-5 23-16,-1 5-23 0,-28 0 1 0,57-2-2 15,-29-2-1-15,-28 4 0 0,55-1 9 16,-55 1-7-16,42 0-2 0,-17-5 8 15,-25 5-6-15,46 0-6 0,-46 0-3 0,41 0 5 16,-16 0 6-16,-25 0-4 0,49 0-13 16,-49 0 26-16,48-3-3 0,-24 6-2 0,-24-3-4 15,43 0 14-15,-43 0-19 0,37 0 5 16,-37 0-4-16,39 0 5 0,-39 0-1 16,26 0-4-16,-26 0-1 0,34 5-5 15,-34-5 1-15,0 0 18 0,42 0-20 0,-42 0 10 16,28 1-8-16,-28-1 5 0,0 0 10 15,37 4-7-15,-37-4-2 0,23 2-1 16,-23-2-2-16,0 0 11 0,39 6-5 0,-39-6-9 16,20 5 3-16,-20-5 15 0,30 1-14 15,-30-1 6-15,27 8-5 0,-27-8 2 0,30 3 0 16,-30-3-5-16,33 5 5 0,-33-5 2 16,41 4-8-16,-21-1 10 0,-20-3 3 0,45 6 5 15,-20-4-12-15,3-2 7 0,1 7 10 16,2-4-21-16,3 0 10 0,-2 0-5 15,1-3 3-15,1 3-4 0,-1 2-4 0,-1-5 15 16,-2 0-5-16,3 1 1 0,-1-1 4 16,2 0-3-16,-4 0 4 0,3-1 3 15,-33 1-11-15,67 0 8 0,-28-5 4 0,6 2-7 16,0 0-5-16,-2 0 3 0,3 0 2 16,-3-4-2-16,2 5-11 0,-3-3 11 15,-3 4 0-15,-6-2-21 0,-5-1-9 0,-1 4-27 16,-27 0-16-16,44 4-30 0,-44-4-25 15,32 11-75-15,-32-11-205 0,8 19-314 16,-3-10 575-16</inkml:trace>
  <inkml:trace contextRef="#ctx0" brushRef="#br0" timeOffset="35026.9521">26672 8947 2940 0,'0'0'-68'0,"0"0"27"0,0 0 6 0,0 0 7 16,0 0 12-16,0 0 4 0,0 0-2 16,0 0 17-16,0 0 0 0,0 0-3 15,0 0 0-15,0 0 0 0,0 0-8 0,0 0 10 16,0 0-4-16,0 0-1 0,0 0-3 15,0 0 12-15,0 0 2 0,0 0 3 16,0 0 1-16,55-39 10 0,-55 39 3 0,0 0 2 16,19-15 8-16,-19 15 10 0,0 0-8 15,0 0-6-15,18-15 5 0,-18 15-11 0,0 0-2 16,20-12-8-16,-20 12 5 0,0 0-3 16,27-9-7-16,-27 9 15 0,0 0-18 15,33-4 0-15,-33 4 15 0,32-7-17 0,-32 7-1 16,0 0-4-16,44 0 0 0,-44 0 8 15,30-3 6-15,-30 3-9 0,30 0 0 16,-30 0-5-16,35-3 9 0,-35 3-11 0,39 0 4 16,-39 0 3-16,36 0-1 0,-36 0-6 15,42-3 12-15,-42 3-10 0,44 0 2 0,-19-3-2 16,-25 3 7-16,53 0-9 0,-24 0 2 16,2-3 0-16,-31 3 7 0,57 0-7 15,-27 0 4-15,4-3-1 0,-2 3 1 16,1 0-6-16,-33 0 2 0,65 0 0 0,-33-3 5 15,7 3-1-15,-4 0 3 0,-2 0 5 16,1 0-7-16,2 0-8 0,0 3 6 16,2-3-3-16,-1 0 4 0,5 0-6 0,-4 0 4 15,1 3 5-15,1-3-7 0,0 3 7 16,2-3-5-16,-5 3-2 0,4-3 3 0,0 3-1 16,0-3-2-16,-4 3 4 0,5-3 1 15,-7 3 11-15,0 1-14 0,0-4 10 16,-1 3-6-16,1-3-6 0,-2 4 12 0,-4-3-8 15,4 2-4-15,-33-3 2 0,61 5 5 16,-36-1-2-16,3-4 6 0,2 5-7 16,-30-5-6-16,52 8 4 0,-27-4-2 15,-25-4 0-15,40 3 5 0,-18 0-5 0,-22-3-7 16,38 6 7-16,-38-6 2 0,32 6-2 16,-32-6-2-16,34 7 9 0,-34-7-5 0,30 5 7 15,-30-5-9-15,33 7-2 0,-33-7-1 16,32 6 6-16,-32-6-6 0,34 9 6 0,-34-9 8 15,31 8-11-15,-31-8-3 0,30 7-1 16,-11-1 0-16,-19-6 8 0,25 6 0 16,-25-6-8-16,27 11 4 0,-27-11 2 15,30 5-4-15,-30-5 6 0,25 8-1 0,-25-8-6 16,23 8 8-16,-23-8 1 0,30 9-12 16,-30-9 10-16,26 6 5 0,-26-6-7 15,31 6-2-15,-31-6 2 0,34 3-8 0,-34-3 10 16,35 6 1-16,-35-6-5 0,35 0 0 15,-35 0 2-15,37 5 0 0,-37-5 0 0,33 1 13 16,-33-1-8-16,35-1-7 0,-35 1 11 16,34 0 0-16,-34 0-7 0,43 0 7 15,-43 0-9-15,42 0 4 0,-13 0-4 16,-29 0 7-16,46 1-11 0,-14-1 4 0,-3 3-2 16,-29-3 0-16,53 0 2 0,-24 3 11 15,-29-3-11-15,48 0 0 0,-18 0 2 0,-6 5 0 16,-24-5-6-16,50 0-2 0,-22 1 6 15,-28-1-4-15,55 3 4 0,-29-3 2 16,-1 5-12-16,-25-5 14 0,58 2-8 0,-26 0 4 16,-4 1-2-16,3-3-6 0,-1 5 2 15,0-2-1-15,-30-3 12 0,58 2-14 0,-29 2 5 16,-2-4 7-16,-27 0-10 0,53 0 3 16,-31 3 2-16,-22-3 2 0,47 0 5 15,-26 0-3-15,-21 0-8 0,42 0 6 16,-42 0 0-16,40 3 2 0,-40-3 3 0,46 0-10 15,-46 0-1-15,40-3 0 0,-40 3 0 16,45 0-3-16,-45 0 14 0,42 0-12 0,-42 0 5 16,36-3 5-16,-36 3-10 0,37 0 14 15,-37 0-1-15,42 0-8 0,-42 0-4 16,39-4 8-16,-39 4-4 0,33 0 0 0,-33 0 7 16,40-2-14-16,-40 2 7 0,35 0 0 15,-35 0 5-15,39 2-5 0,-39-2 0 16,42 0-5-16,-42 0 10 0,40 0-10 0,-40 0 1 15,38 0 4-15,-14 0 0 0,-24 0 0 16,43 4 4-16,-18-4-12 0,-25 0 8 16,47 0-4-16,-19 0-1 0,-28 0 3 0,59 0 9 15,-27 0-12-15,1-4 10 0,2 4-5 16,1 0-9-16,2 0 11 0,0 0-2 0,-1 0-2 16,2-2 6-16,-1 2 5 0,-1 0-15 15,0 0 8-15,-2-3 6 0,3 3-4 16,-4-5 7-16,-1 5-11 0,6-3 0 0,-9 3 10 15,5 0-5-15,-5-2-10 0,4 2 8 16,-3-2 9-16,-31 2-16 0,61-5 12 16,-31 5-12-16,5 0 4 0,-8-3-2 0,6 3-2 15,-33 0 0-15,65-1 12 0,-30 1 2 16,-1 0-5-16,-1 0-10 0,1 1-1 16,4-1 8-16,1 0-2 0,-2 0-2 15,-1 0-10-15,-1 3 18 0,4-3-25 0,-7 5-21 16,-7-3-23-16,-25-2-25 0,32 5-109 15,-32-5-324-15,0 0-115 0,0 0 118 0</inkml:trace>
  <inkml:trace contextRef="#ctx0" brushRef="#br0" timeOffset="38329.8519">8986 10042 2371 0,'0'0'-120'0,"0"0"26"0,0 0 7 0,0 0 8 16,0 0 20-16,0 0 10 0,0 0 34 15,0 0 11-15,0 0 31 0,0 0 22 16,0 0 9-16,0 0 7 0,0 0 2 0,0 0 1 15,0 0-1-15,0 0 1 0,0 0-1 16,0 0-2-16,30-21-1 0,-30 21-7 0,0 0-5 16,0 0-15-16,0 0 14 0,0 0-12 15,0 0-11-15,0 0 7 0,0 0 1 16,0 0 1-16,0 0 2 0,0 0 8 16,20-13-11-16,-20 13 4 0,0 0-13 0,0 0-4 15,0 0-4-15,0 0 3 0,0 0-7 16,25-13 9-16,-25 13-12 0,0 0 0 0,0 0-3 15,28-6 1-15,-28 6-1 0,0 0-2 16,0 0 12-16,37-1-14 0,-37 1 13 16,0 0-18-16,37-5 7 0,-37 5-2 0,0 0-5 15,32-3 9-15,-32 3-11 0,0 0-3 16,33-3 5-16,-33 3 7 0,0 0-12 16,34 0 1-16,-34 0 4 0,0 0-2 15,35 0-1-15,-35 0 6 0,0 0-3 0,0 0 2 16,38 3 5-16,-38-3-5 0,0 0-2 15,32 3 2-15,-32-3-4 0,0 0 2 0,30 0 0 16,-30 0 0-16,0 0-2 0,32 0 4 16,-32 0 3-16,0 0-5 0,0 0 9 15,37 0-9-15,-37 0 4 0,0 0-1 0,28 0-6 16,-28 0 3-16,0 0 0 0,0 0 0 16,37 0 3-16,-37 0-3 0,0 0 7 0,32-3 6 15,-32 3-17-15,0 0 8 0,35-6-1 16,-35 6-3-16,32-6 13 0,-32 6-22 15,31-9 18-15,-31 9-9 0,31-7 5 0,-31 7-5 16,26-3-5-16,-26 3 3 0,0 0 4 16,39-5-11-16,-39 5 7 0,0 0-5 15,35-3 0-15,-35 3 9 0,0 0 3 0,30-4 2 16,-30 4-9-16,0 0 8 0,35 0 1 16,-35 0-7-16,0 0 7 0,35 4 2 15,-35-4-2-15,32 3 8 0,-32-3-4 0,30 3 1 16,-30-3-4-16,35 0-1 0,-35 0-9 15,42 0 28-15,-42 0 7 0,44 2-16 16,-19-2 13-16,-25 0 14 0,53 0-14 16,-24 0 5-16,2-2 8 0,-31 2-19 0,62-3 18 15,-37 3-7-15,-25 0-11 0,49-3-1 16,-27-1-2-16,-22 4-2 0,38-3-2 0,-38 3-9 16,32-2 3-16,-32 2 2 0,32-3-5 15,-32 3-5-15,0 0 5 0,37 0-4 0,-37 0-3 16,0 0 7-16,40-4-6 0,-40 4 3 15,0 0 1-15,28-3-6 0,-28 3-4 16,0 0 13-16,34 0-9 0,-34 0 11 0,0 0-7 16,31 3-9-16,-31-3-14 0,0 0 15 15,34 0-9-15,-34 0 4 0,25 7 5 16,-25-7-12-16,0 0 10 0,33 5 8 0,-33-5-14 16,20 10 5-16,-20-10 1 0,0 0-5 15,36 9 3-15,-36-9 8 0,23 6-4 16,-23-6 4-16,25 9-1 0,-25-9-7 0,0 0 12 15,35 9-4-15,-35-9-6 0,22 8 4 16,-22-8 12-16,30 4-14 0,-30-4 4 0,0 0-4 16,34 9 2-16,-34-9 4 15,0 0-2-15,31 7 0 0,-31-7 8 0,0 0-16 16,25 7 8-16,-25-7 0 0,0 0 4 0,25 9-4 16,-25-9 11-16,0 0-13 0,24 4-3 15,-24-4 7-15,0 0-4 0,27 8 5 16,-27-8-8-16,0 0 5 0,30 6-10 0,-30-6 18 15,0 0-2-15,30 6-10 0,-30-6-8 16,0 0 14-16,25 6 2 0,-25-6-4 16,0 0-6-16,32 6 2 0,-32-6 1 0,0 0 1 15,30 10 4-15,-30-10-8 0,0 0 4 16,30 8-2-16,-30-8 8 0,0 0-16 0,25 11 4 16,-25-11 7-16,0 0 2 0,27 9 11 15,-27-9-20-15,0 0 4 0,32 5 8 16,-32-5-15-16,0 0 9 0,25 7-2 15,-25-7 2-15,0 0 4 0,26 7 11 0,-26-7-11 16,0 0-2-16,0 0 26 0,34 0-34 16,-34 0 0-16,0 0 12 0,0 0-4 0,33 0-2 15,-33 0-4-15,0 0 0 0,0 0-1 16,41 0 1-16,-41 0 14 0,0 0-12 16,33-4 4-16,-33 4 4 0,28 4-10 0,-28-4 0 15,0 0 0-15,44-4 6 0,-44 4-8 16,30 0 8-16,-30 0 12 0,0 0-6 0,37-3-8 15,-37 3 6-15,0 0-2 0,42 0 17 16,-42 0-23-16,0 0-4 0,35 0-5 16,-35 0-19-16,0 0-45 0,28 3-24 15,-28-3-62-15,0 0-238 0,0 19-298 0,0-19 657 16</inkml:trace>
  <inkml:trace contextRef="#ctx0" brushRef="#br0" timeOffset="57530.5549">13435 9130 2678 0,'0'0'-167'16,"0"0"15"-16,0 0 11 0,0 0 4 15,0 0 14-15,0 0 14 0,0 0-9 0,0 0 16 16,0 0 9-16,0 0 4 0,0 0 7 15,0 0-3-15,0 0 2 0,0 0 3 16,0 0 28-16,0 0-7 0,0 0-12 0,0 0 20 16,-55 24-1-16,55-24-13 0,0 0 10 15,0 0-1-15,0 0 11 0,0 0 19 16,0 0-13-16,0 0 25 0,0 0-20 0,0 0-14 16,0 0 19-16,0 0 8 0,0 0 7 15,0 0-1-15,0 0 30 0,0 0-15 16,-47-19 0-16,47 19-30 0,0 0 1 0,0 0 6 15,0 0-8-15,0 0-63 0,0 0 28 16</inkml:trace>
  <inkml:trace contextRef="#ctx0" brushRef="#br0" timeOffset="57563.5332">13301 9130 211 0,'0'0'-73'0,"0"0"22"0</inkml:trace>
  <inkml:trace contextRef="#ctx0" brushRef="#br0" timeOffset="57823.3719">12940 9115 187 0</inkml:trace>
  <inkml:trace contextRef="#ctx0" brushRef="#br0" timeOffset="57842.3616">12907 9115 138 0</inkml:trace>
  <inkml:trace contextRef="#ctx0" brushRef="#br0" timeOffset="57865.3527">12907 9115 138 0,'0'0'-17'0</inkml:trace>
  <inkml:trace contextRef="#ctx0" brushRef="#br0" timeOffset="59698.4415">12907 9115 121 0,'-40'-4'8'0,"40"4"9"0,0 0 24 16,0 0-17-16,0 0-16 15,0 0 46-15,-34-3-38 0,34 3 36 0,0 0 14 0,0 0-2 0,0 0-3 16,0 0 5-16,-37-3-14 0,37 3-8 16,0 0 5-16,0 0-1 0,0 0-13 0,0 0 34 15,-32-3-24-15,32 3 5 0,0 0 3 16,0 0-16-16,0 0 0 0,0 0 8 0,-31-7 0 16,31 7 19-16,0 0-12 0,0 0-10 15,0 0 4-15,-27-5 39 0,27 5-32 0,0 0-15 16,0 0 8-16,0 0-17 0,0 0-8 15,-35-3 3-15,35 3 12 0,0 0-20 16,0 0 12-16,0 0-12 0,0 0-9 0,0 0 5 16,0 0-8-16,-30-4 8 0,30 4-1 15,0 0 12-15,0 0-8 0,0 0-3 16,0 0 14-16,0 0 7 0,0 0-11 0,-39 0 7 16,39 0 7-16,0 0-22 0,0 0 1 15,0 0-8-15,0 0-4 0,0 0 8 16,0 0-4-16,0 0 0 0,-30 4 7 0,30-4-7 15,0 0-7-15,0 0 3 0,0 0-3 16,0 0 10-16,-22 13-16 0,22-13 19 0,0 0-13 16,0 0-3-16,0 0-1 0,0 0 11 15,-23 11-7-15,23-11 11 0,0 0 2 16,0 0-16-16,0 0-1 0,-17 16 8 16,17-16-14-16,0 0 10 0,0 0 6 0,-17 20 1 15,17-20-7-15,0 0-7 0,-8 18-3 16,8-18 3-16,0 0 0 0,-15 24 7 0,15-24-6 15,0 0-1-15,-8 27 10 0,8-27 1 16,-7 21-4-16,7-21 0 0,0 0-4 16,-2 32 8-16,2-32-1 0,0 0-6 0,-3 26-4 15,3-26 3-15,0 0 8 0,0 0-15 16,0 40 8-16,0-40 3 0,0 0 7 16,3 23 7-16,-3-23-11 0,0 0-3 15,0 0 3-15,2 27 4 0,-2-27-10 0,0 0 10 16,0 0 0-16,0 0 6 0,0 0 1 15,3 25-7-15,-3-25 6 0,0 0 4 0,0 0 3 16,0 0 6-16,0 0 10 0,0 0-10 16,0 0-3-16,0 0-4 0,0 0 0 0,0 0 12 15,0 0 0-15,0 0 3 0,0 0 2 16,0 0-6-16,74-33-3 0,-74 33 11 16,18-19-9-16,-18 19-6 0,19-16-1 0,-19 16-5 15,20-19-3-15,-20 19 3 0,20-15 0 16,-20 15-12-16,20-13-5 0,-20 13 9 15,0 0-1-15,20-20 3 0,-20 20-8 0,0 0 2 16,0 0 9-16,18-15-17 0,-18 15 0 16,0 0 9-16,0 0-9 0,17-12 14 15,-17 12-16-15,0 0-4 0,0 0 9 0,30-11 0 16,-30 11 6-16,0 0-3 0,30-5-3 16,-30 5 2-16,0 0 1 0,36-7-6 0,-36 7 6 15,0 0-3-15,31-4 0 0,-31 4 11 16,25-5-19-16,-25 5 10 0,0 0-4 15,41-3-1-15,-41 3-5 0,30 0 2 16,-30 0 6-16,0 0-10 0,33-3-1 0,-33 3 8 16,0 0-5-16,0 0-4 0,40 0 7 15,-40 0 10-15,0 0-10 0,0 0 2 0,39 0-8 16,-39 0 19-16,0 0-2 0,0 0-3 16,37 0-6-16,-37 0 8 0,0 0-7 15,31 0 2-15,-31 0 2 0,0 0-2 0,0 0-2 16,40 0 7-16,-40 0 4 0,0 0-18 15,27 3 18-15,-27-3-15 0,0 0 6 0,35 3-3 16,-35-3 9-16,0 0 2 0,29 5-5 16,-29-5 2-16,0 0-7 0,30 1 2 15,-30-1-3-15,0 0 0 0,35 0 6 16,-35 0 0-16,30 0 2 0,-30 0-8 0,27 3 1 16,-27-3 13-16,0 0-9 0,43-3 1 15,-43 3 2-15,32 0-2 0,-32 0-3 16,30-1 11-16,-30 1-6 0,0 0-7 0,44-5 10 15,-44 5-5-15,0 0-1 0,37-3 4 16,-37 3-6-16,0 0 10 0,36-3-1 0,-36 3-4 16,0 0-8-16,34 0 3 0,-34 0 0 15,0 0 3-15,32 3 2 0,-32-3 1 16,0 0-9-16,0 0 8 0,0 0 3 16,36-3-5-16,-36 3 0 0,0 0 2 0,0 0-8 15,0 0 1-15,32 0 4 0,-32 0 1 16,0 0-3-16,0 0 0 0,0 0 5 0,0 0 0 15,34-3 6-15,-34 3 2 0,0 0 3 16,0 0-6-16,0 0 11 0,0 0 7 16,36-6-8-16,-36 6 5 0,0 0-2 0,0 0-3 15,0 0 2-15,0 0-7 0,29-6-3 16,-29 6 5-16,0 0-7 0,0 0-15 16,0 0 14-16,32-5 3 0,-32 5-7 15,0 0 2-15,0 0-7 0,38-1 10 0,-38 1 4 16,0 0-11-16,35 0-1 0,-35 0 0 15,25-3-2-15,-25 3 12 0,0 0 2 0,39 0-18 16,-39 0 15-16,0 0-6 0,40-4 0 16,-40 4-8-16,27-5 3 0,-27 5 5 0,32-3-7 15,-32 3 16-15,33-4-12 0,-33 4 7 16,35-5-4-16,-35 5-12 0,34 0 12 16,-34 0-3-16,40-5 0 0,-40 5 3 0,37-6-8 15,-37 6 6-15,33-4-8 0,-33 4 7 16,33-2-2-16,-33 2 5 0,36-6-12 15,-36 6 12-15,33-3 2 0,-33 3-7 16,32-6 0-16,-32 6-5 0,33-3 19 0,-33 3-19 16,32-7 8-16,-32 7-15 0,34-5 12 15,-34 5-5-15,31-3 15 0,-31 3-15 0,42-7 10 16,-42 7-3-16,45-3-14 0,-23 3 17 16,10-3 0-16,-32 3-1 0,65 0-8 0,-31 0 6 15,-1 0-4-15,5-2 4 0,-2 2 5 16,2 0-9-16,-3-5 6 0,5 3-11 15,-3 2 16-15,0-3-2 0,-4 0 0 16,3-1 0-16,2 2 4 0,-6-1 3 0,1 3-5 16,-1-3 0-16,-32 3-2 0,57-6 4 15,-32 6 2-15,-25 0-13 0,40-8 5 16,-40 8-3-16,39-3-2 0,-39 3 2 0,30-2 7 16,-30 2-5-16,0 0 7 0,38-2 0 15,-38 2-6-15,0 0 5 0,30-5-1 0,-30 5 6 16,0 0 0-16,0 0-8 0,32 0 3 15,-32 0 3-15,0 0-9 0,0 0 9 0,0 0-9 16,0 0-6-16,34-3 9 0,-34 3-7 16,0 0 8-16,0 0-10 0,0 0-2 15,0 0 6-15,36 0 0 0,-36 0 2 16,0 0-2-16,0 0 9 0,0 0-18 16,0 0 7-16,32 0 0 0,-32 0 7 0,0 0-7 15,0 0-7-15,0 0 18 0,0 0-15 16,0 0 0-16,0 0-3 0,0 0 28 0,32 3-21 15,-32-3-2-15,0 0 6 0,0 0-6 16,0 0 4-16,0 0-10 0,0 0-11 16,0 0-23-16,0 0-34 0,22 7-63 0,-22-7-106 15,11 5-459-15,-11-5 624 0</inkml:trace>
  <inkml:trace contextRef="#ctx0" brushRef="#br0" timeOffset="63947.2178">15719 9237 2768 0,'30'0'-127'0,"-30"0"18"0,0 0 8 0,0 0 26 15,0 0 7-15,35 0 12 0,-35 0 2 16,0 0 16-16,0 0 0 0,0 0 10 0,35-5-4 16,-35 5-1-16,0 0 19 0,0 0 3 15,43 0 0-15,-43 0 11 0,0 0 4 16,41-4-4-16,-41 4 14 0,28 0 19 0,-28 0-15 15,32-3 3-15,-32 3 11 0,37-3 10 16,-37 3-5-16,31-1 0 0,-31 1 7 16,41 0-8-16,-41 0 6 0,36 0 0 0,-36 0-1 15,41-5-17-15,-41 5 4 0,45-3-6 16,-45 3 5-16,40 0-9 0,-40 0 12 0,37-3-15 16,-37 3-1-16,30-3 13 0,-30 3-7 15,0 0 12-15,37 0 7 0,-37 0 1 16,0 0 1-16,31-3-11 0,-31 3-6 15,0 0-2-15,0 0-1 0,0 0-5 0,37 0-5 16,-37 0 7-16,0 0-2 0,0 0-6 16,39 0-5-16,-39 0 6 0,0 0-1 0,36 0-2 15,-36 0-3-15,24-3 5 0,-24 3 0 16,0 0-2-16,45 0-1 0,-45 0-2 16,30 0-5-16,-30 0 3 0,35 0 2 0,-35 0-8 15,42 0 11-15,-42 0-6 0,40-4 3 16,-40 4 8-16,45-2-13 0,-25 4 2 0,-20-2 1 15,46-2-1-15,-46 2-2 0,40-6-2 16,-40 6 7-16,38 0-5 0,-38 0-8 16,37-3 11-16,-37 3-1 0,33-4-4 15,-33 4 9-15,31-4-12 0,-31 4 0 0,0 0 3 16,35-1 7-16,-35 1-10 0,0 0 5 16,40 0-5-16,-40 0 7 0,28 1-7 0,-28-1 3 15,37 4 7-15,-37-4-5 0,37 4 0 16,-37-4 0-16,37 3 5 0,-37-3-5 15,43 0 5-15,-24 1-3 0,-19-1-2 0,43 0-7 16,-43 0 4-16,39 0 1 0,-39 0 4 16,45 0-2-16,-22 0-2 0,-23 0 2 15,52-1-8-15,-24-2 11 0,-28 3-8 16,61-4 5-16,-38 4-5 0,6-4 5 0,-29 4 5 16,51 0 2-16,-24-1-4 0,-27 1-3 15,49-3-3-15,-26 3 1 0,-23 0 2 0,42 0 0 16,-42 0 0-16,40 0 0 0,-40 0 5 15,39 0-5-15,-39 0 0 0,38 0 0 16,-38 0-8-16,33 0 13 0,-33 0-7 0,34 0-3 16,-34 0 2-16,35 0 6 0,-35 0-3 15,34 0 5-15,-34 0-5 0,40 3 2 0,-40-3-4 16,45 0-6-16,-45 0 13 0,38 0-2 16,-11 0-3-16,-27 0-5 0,47 0 7 15,-47 0 1-15,42 0-6 0,-16 0 6 16,-26 0 2-16,47-3-3 0,-47 3 1 0,49 0-6 15,-49 0-7-15,42 3 3 0,-16-6 12 16,-26 3-8-16,44 3 1 0,-44-3 2 0,42 1 0 16,-42-1-18-16,43 4 8 0,-19-4 10 15,-24 0-13-15,41 4 8 0,-41-4 8 16,41 4-8-16,-18-4 5 0,-23 0 0 0,39 5 0 16,-39-5 0-16,45 0 0 0,-45 0 0 15,38 0 0-15,-38 0-3 0,42 0 1 0,-42 0-1 16,38-5 6-16,-38 5 15 0,44-1-3 15,-44 1 5-15,33-3-10 0,-33 3 20 16,32-4-18-16,-32 4 10 0,32-4 0 16,-32 4-5-16,28-4 5 0,-28 4-10 0,0 0-12 15,37 0 14-15,-37 0-4 0,0 0-3 16,32-4-2-16,-32 4 4 0,0 0-2 0,35-4 0 16,-35 4-4-16,0 0 1 0,42 0 1 15,-42 0-5-15,27-1 0 0,-27 1 0 16,0 0-2-16,48 0-1 0,-48 0 3 0,35 0-2 15,-35 0 4-15,40 0 8 0,-40 0-20 16,46 0 10-16,-25 0 3 0,-21 0-10 16,47 1 21-16,-22-1-10 0,-25 0-8 0,52 0 4 15,-23 0 9-15,-29 0-14 0,46 0 10 16,-19 0 0-16,-27 0-3 0,44-1-4 16,-44 1 4-16,37 0 0 0,-37 0-2 0,33-5 7 15,-33 5-2-15,32 0 6 0,-32 0-13 16,0 0 7-16,35 0 2 0,-35 0 4 0,0 0 7 15,32 0 16-15,-32 0-5 0,0 0 15 16,0 0-7-16,31-2 19 0,-31 2-18 16,0 0 8-16,0 0-17 0,0 0-3 0,0 0 5 15,36-4-5-15,-36 4-12 0,0 0 11 16,0 0-13-16,26-6 6 0,-26 6-3 16,0 0-13-16,27-6 0 0,-27 6 2 15,0 0 12-15,30-9-11 0,-30 9-5 0,29-6 12 16,-29 6-3-16,30-4-11 0,-30 4 8 15,30-5-4-15,-30 5-4 0,35-7 8 0,-35 7-6 16,33-6-8-16,-33 6 6 0,32-3 4 16,-32 3 2-16,25-7-6 0,-25 7 8 0,0 0 5 15,32-5-1-15,-32 5-14 0,0 0 17 16,39-7-17-16,-39 7 10 0,0 0 2 0,0 0-1 16,30-5 6-16,-30 5-2 0,0 0-1 15,0 0 1-15,0 0 0 0,23-7 2 16,-23 7-12-16,0 0 10 0,0 0 2 15,0 0-11-15,0 0-4 0,0 0 13 16,0 0-7-16,0 0-1 0,0 0 1 0,30-2-4 16,-30 2 0-16,0 0 9 0,0 0-7 0,0 0-6 15,0 0 13-15,0 0-11 16,0 0 7-16,0 0 10 0,32-8-13 0,-32 8-8 16,0 0 13-16,0 0-14 0,0 0-2 0,0 0 7 15,0 0 2-15,0 0-7 0,0 0 7 16,0 0-5-16,0 0-2 0,33 0 3 15,-33 0 4-15,0 0 6 0,0 0-12 16,0 0-1-16,0 0 0 0,0 0 3 0,0 0 4 16,0 0-4-16,24 10-5 0,-24-10 2 15,0 0 3-15,0 0 1 0,0 0 3 16,0 0 5-16,0 0-8 0,23 12 3 0,-23-12 0 16,0 0-10-16,0 0 9 0,10 19 1 15,-10-19 1-15,0 0 1 0,20 18-11 0,-20-18-2 16,9 15 4-16,-9-15-3 0,11 19 3 15,-11-19-2-15,0 0 1 0,17 24-7 0,-17-24 9 16,0 0 1-16,14 23 1 0,-14-23-6 16,0 0 7-16,15 21 3 0,-15-21-4 15,0 0-11-15,8 19 13 0,-8-19 6 16,0 0-8-16,0 0 2 0,7 20 6 0,-7-20-1 16,0 0-10-16,0 0 7 0,3 29-6 15,-3-29 0-15,0 0 10 0,0 0-13 16,0 0 5-16,0 0 0 0,-7 41 0 0,7-41 4 15,0 0 2-15,0 0-8 0,-8 27-2 16,8-27 4-16,0 0 4 0,-17 19-7 0,17-19 1 16,0 0 0-16,0 0 4 0,-13 21-10 15,13-21 10-15,0 0-2 0,-19 18-5 16,19-18 7-16,0 0-2 0,-11 20 2 0,11-20-4 16,0 0 6-16,-17 13 2 0,17-13-6 15,0 0-2-15,-18 23-6 0,18-23 2 16,-7 22-6-16,7-22 4 0,-15 20 12 0,15-20-17 15,-8 25 11-15,8-25 2 0,-9 27-10 16,9-27 8-16,-10 29 2 0,10-29 10 16,-5 30-12-16,5-30 2 0,-8 29 0 0,8-29-3 15,-2 28-1-15,2-28 8 0,-5 28-8 16,5-28 4-16,-3 29-3 0,3-29-11 0,-5 29-3 16,5-29 4-16,0 27-9 0,0-27 5 15,-7 32-5-15,7-32 13 0,-3 27-3 16,3-27-4-16,-5 24-2 0,5-24 13 0,-7 24-2 15,7-24 0-15,-5 27 0 0,5-27-1 16,-12 20 3-16,12-20 5 0,-10 25-15 16,10-25 10-16,-12 18 0 0,12-18 0 0,-15 19-3 15,15-19 10-15,-13 17 4 0,13-17-11 16,0 0 0-16,-23 20-1 0,23-20 3 0,0 0 0 16,-19 18 0-16,19-18 2 0,0 0 5 15,-15 12-7-15,15-12 3 0,0 0-3 16,0 0 4-16,-22 12 1 0,22-12 7 0,0 0-5 15,0 0 7-15,0 0-5 0,-20 13-7 16,20-13 15-16,0 0 6 0,0 0-9 16,-30 2 7-16,30-2-2 0,0 0-7 0,0 0 6 15,-32 0-13-15,32 0 4 0,0 0 1 16,-33 8 1-16,33-8-4 0,0 0 0 16,-35 0 2-16,35 0 3 0,0 0-3 15,-30 4-4-15,30-4 0 0,0 0-7 0,0 0 9 16,-42 1 0-16,42-1-7 0,0 0 7 15,-27 0 4-15,27 0 1 0,0 0-5 0,0 0 2 16,-38 4 5-16,38-4-7 0,0 0 2 16,0 0 1-16,-35-4 4 0,35 4 6 0,0 0-1 15,-34-1-5-15,34 1-10 0,0 0 19 16,-35-4-7-16,35 4 9 0,-35-3 0 16,35 3-11-16,-34 0-5 0,34 0 7 0,-41 0-3 15,41 0-1-15,-36 0-5 0,36 0 0 16,-45 3 0-16,45-3 13 0,-35 4-20 15,35-4 7-15,-38 1 3 0,38-1-8 16,-30 4 10-16,30-4 1 0,-32 3-4 0,32-3 1 16,0 0 8-16,-45 0-9 0,45 0 4 15,-27 4-6-15,27-4 9 0,0 0 4 0,0 0-13 16,-40 0 2-16,40 0 2 0,0 0-4 16,-29 3 3-16,29-3-1 0,0 0-2 15,0 0-2-15,-38 0 2 0,38 0 0 0,0 0 4 16,-39 0-8-16,39 0 4 0,0 0-5 15,-40 0 3-15,40 0 6 0,-33 0-8 0,33 0 2 16,-42 3 2-16,42-3-2 0,-52 0-3 16,24 0 1-16,-6 0 0 0,7 0-1 15,-11 0 3-15,6 0 4 0,-5 0 3 0,4 0-5 16,-4 2 4-16,-1-2 0 0,4 3 1 16,-4-3-3-16,4 0-2 0,2 0 0 0,-4 0-2 15,4 0 2-15,-2 0 6 16,34 0-4-16,-62 0 1 0,37 0 5 0,25 0-12 15,-51-3 4-15,51 3 4 0,-39-2 5 16,39 2-3-16,-38 0-4 0,38 0-2 0,-39-6 0 16,39 6-4-16,-33 0 4 0,33 0-2 15,-34-4 0-15,34 4-3 0,-32-7 5 0,32 7-4 16,-31-1 4-16,31 1-8 0,-42 0 12 16,42 0-13-16,-40-4 9 0,40 4 0 0,-42-3 0 15,42 3-4-15,-49 0 6 0,26 0 0 16,23 0-4-16,-64 3 2 0,33-3-2 15,-5 4-5-15,3-4 12 0,-5 1-10 16,1 3 1-16,0-1 4 0,0 1 0 0,-8 2 4 16,1-1-4-16,3 2 0 0,-3-4 5 15,1 3-1-15,4-3-6 0,4 3-5 16,-3-3 3-16,2 3 0 0,0-3 4 0,4 0-5 16,-2 4 5-16,3-3-8 0,-1 0 1 15,5 0 3-15,-1 0-3 0,-1 0-4 0,1 4 5 16,28-8 1-16,-50 6 12 0,24-3-14 15,26-3 14-15,-40 6-14 0,40-6 5 0,-43 3 2 16,19 0-4-16,24-3 12 0,-40 6-3 16,40-6-1-16,-48 4-13 0,23-2 5 15,-5 4-5-15,-1-2-11 0,3-1 7 16,0-1 4-16,-9 4-7 0,3-2-2 16,-1 1 13-16,2-2-4 0,-2 1 0 0,-1 0 2 15,3 0 7-15,-7-4-7 0,1 5 5 16,-1-2 9-16,2 1 2 0,3-3 2 0,-7-1 1 15,3 4 4-15,-2-4-3 0,4 0-13 16,-3 0 2-16,-4 3 1 0,9-3-1 0,-9 3-4 16,6-3-1-16,0 2 6 0,-1 3 1 15,-3-3-8-15,5 1 6 0,1-3 0 0,-1 4 3 16,-2-1-5-16,1 0-7 0,4-1 5 16,-1 1 6-16,-3-3 1 0,3 4-8 15,5-1 6-15,-4-3-1 0,2 3 0 16,2 0-2-16,-5-3-4 0,5 3-1 0,-5 0 14 15,5 0-18-15,-5 0 0 0,5 0 0 16,-6 0 0-16,6 2-7 0,-3-4-16 0,1 2 7 16,2 1-3-16,-5-1-10 0,1 2 9 15,3 0 10-15,-3-5-5 0,-1 3 7 16,5 0 14-16,-5-3-4 0,1 1-3 16,1-1 3-16,-1 0-6 0,1 0 3 0,-2 0 3 15,1 0 4-15,34 0-4 0,-67-1-3 16,32 1 5-16,5-3 0 0,-5 3 2 0,5-3-2 15,30 3-2-15,-60-5-6 0,31 2 0 16,1-2 11-16,28 5 4 0,-52-7-14 16,34 6 12-16,18 1-11 0,-46-8-2 0,46 8-5 15,-40-6 0-15,19 0 5 0,21 6 16 16,-36-9 2-16,36 9-18 0,-36-10-3 16,36 10-3-16,-37-8 6 0,37 8 2 0,-42-14 3 15,19 12-3-15,-4-4 11 0,27 6-11 16,-60-5 11-16,26 1 0 0,-1 1 9 0,2-2-18 15,-1 3 18-15,1 0-12 0,-8-2 8 16,8 0 1-16,-2 1 10 0,1 3-5 16,-1-1-3-16,4-3 2 0,31 4-2 0,-61-4 3 15,30 4 10-15,0 0-6 0,31 0 6 16,-55-6-10-16,28 4 7 0,1-1 2 0,26 3-10 16,-42-4 0-16,42 4 3 0,-37-3-3 15,37 3-5-15,-33-3-13 0,33 3-2 16,-32-2-5-16,32 2 5 0,-37-7 0 15,37 7-5-15,-40-3-3 0,40 3 10 0,-39-3-5 16,39 3-8-16,-40-3-8 0,40 3-16 16,-37-3-12-16,21 3-40 0,16 0-42 0,-34-3-54 15,34 3-391-15,0 0 116 0</inkml:trace>
  <inkml:trace contextRef="#ctx0" brushRef="#br0" timeOffset="72329.3314">23072 8951 2174 0,'0'0'-72'15,"0"0"5"-15,0 0 5 0,0 0 6 0,0 0-12 16,0 0 18-16,0 0 6 0,0 0 0 15,0 0 8-15,0 0 23 0,0 0-3 16,0 0 16-16,0 0 0 0,0 0 12 16,0 0 5-16,0 0 3 0,0 0 0 0,0 0-4 15,0 0 4-15,0 0-8 0,0 0 8 16,0 0 11-16,0 0-15 0,0 0 18 0,0 0-15 16,0 0 4-16,0 0 7 0,0 0 0 15,0 0-16-15,0 0 12 0,0 0-19 0,0 0 11 16,0 0 0-16,-38-19-8 0,38 19 12 15,0 0-5-15,0 0-13 0,0 0 3 16,0 0-4-16,0 0 8 0,0 0-11 0,-27-8 0 16,27 8 0-16,0 0 10 0,0 0-10 15,0 0 4-15,-30-4-1 0,30 4-13 16,0 0 10-16,0 0 0 0,0 0-7 16,-35-3-7-16,35 3-7 0,0 0 7 0,0 0-4 15,-34 0 4-15,34 0 7 0,0 0-1 16,0 0-2-16,0 0 2 0,-40 3 1 0,40-3 0 15,0 0 0-15,-27 4 3 0,27-4 8 16,0 0-15-16,0 0 14 0,-35 3-10 0,35-3 0 16,0 0-1-16,0 0 1 15,0 0 3-15,-33 3-3 0,33-3-8 0,0 0-8 16,0 0 1-16,-25 5-1 0,25-5 11 0,0 0-15 16,0 0 12-16,-27 10-1 0,27-10 0 15,0 0 4-15,0 0 4 0,0 0-12 16,-30 9 28-16,30-9-4 0,0 0-8 15,0 0 8-15,0 0 12 0,-22 6 8 0,22-6 0 16,0 0 10-16,0 0-7 0,0 0-4 16,0 0 15-16,-27 11-16 0,27-11 0 0,0 0-7 15,0 0-5-15,0 0 1 0,0 0 0 16,0 0 7-16,0 0-4 0,0 0-3 0,-21 7 7 16,21-7-11-16,0 0 14 0,0 0-14 15,0 0 0-15,0 0 0 0,0 0 3 16,-32 8 4-16,32-8-1 0,0 0 1 0,0 0 0 15,0 0 13-15,-25 4-11 0,25-4-3 16,0 0 4-16,0 0-1 0,-20 17 1 16,20-17-4-16,0 0 3 0,-20 15 0 0,20-15 3 15,0 0-9-15,-19 15 2 0,19-15 7 16,0 0-3-16,0 0-7 0,-18 21 10 16,18-21-13-16,0 0 6 0,0 0-6 0,0 0-3 15,-14 23 1-15,14-23 11 0,0 0-6 16,0 0 0-16,0 0-6 0,0 0 12 15,0 0-15-15,-10 21 9 0,10-21-9 0,0 0 6 16,0 0 0-16,0 0 0 0,0 0 3 16,0 0 6-16,7 33-1 0,-7-33-2 0,0 0 3 15,0 0 2-15,5 31 0 0,-5-31-5 16,0 0-4-16,7 29 9 0,-7-29 3 16,0 0-9-16,8 26 3 0,-8-26 6 15,0 0-3-15,2 23-1 0,-2-23-5 0,0 0 5 16,0 0 1-16,3 31-1 0,-3-31-3 15,0 0 6-15,9 20-3 0,-9-20 0 16,0 0-19-16,0 0 6 0,1 28 2 0,-1-28 8 16,0 0-8-16,0 0 3 0,0 0 8 15,0 30-9-15,0-30 1 0,0 0 13 0,0 0-6 16,0 0 13-16,0 0-8 0,2 30 5 16,-2-30-5-16,0 0-8 0,0 0 3 0,0 0-1 15,0 0 13-15,5 24-17 0,-5-24-1 16,0 0 1-16,0 0 2 0,0 0 2 15,0 0-12-15,0 0 5 0,0 0 5 16,3 29-2-16,-3-29-6 0,0 0 6 0,0 0 6 16,0 0-9-16,0 0-2 0,0 0-1 15,9 27-4-15,-9-27-7 0,0 0 10 16,0 0-3-16,0 0 0 0,5 21-5 0,-5-21 7 16,0 0 1-16,0 0 8 0,0 0-2 15,0 0-9-15,10 27 0 0,-10-27 7 0,0 0 5 16,0 0-8-16,0 0 10 0,1 28 11 15,-1-28-7-15,0 0-3 0,0 0-4 0,0 0 7 16,7 32 4-16,-7-32-7 0,0 0-4 16,0 0-2-16,0 24 6 0,0-24-9 15,0 0 3-15,0 0-1 0,8 30-1 16,-8-30-3-16,0 0-2 0,0 0-8 0,2 26 14 16,-2-26 3-16,0 0 2 0,0 0-7 15,3 24 2-15,-3-24 3 0,0 0-7 16,0 0-2-16,7 22 4 0,-7-22 3 0,0 0-13 15,0 0 6-15,7 29-2 0,-7-29 6 16,0 0 2-16,0 0 0 0,6 23-12 0,-6-23 8 16,0 0 1-16,0 0-10 0,10 25 10 15,-10-25 3-15,0 0-4 0,0 0-4 0,11 27-2 16,-11-27 2-16,0 0 2 0,0 0 6 16,5 22-8-16,-5-22 6 0,0 0-8 15,0 0 8-15,0 0 4 0,6 22-12 0,-6-22 4 16,0 0-6-16,0 0 6 0,9 25-8 15,-9-25 2-15,0 0 4 0,0 0 8 16,1 28-4-16,-1-28-2 0,0 0 3 16,0 0-10-16,4 24 10 0,-4-24-1 0,0 0-15 15,3 25 11-15,-3-25-4 0,0 0 6 16,0 0 0-16,3 24-8 0,-3-24 4 0,0 0 6 16,0 0-14-16,5 24 12 0,-5-24 12 15,0 0-18-15,0 0 13 0,5 26-3 0,-5-26 0 16,0 0-8-16,0 0 4 0,9 27 0 15,-9-27-4-15,0 0-2 0,0 0 4 16,5 22 4-16,-5-22-8 0,0 0 6 0,0 0 8 16,6 23-10-16,-6-23-4 0,0 0 0 15,0 0 10-15,0 0-10 0,12 25 10 16,-12-25-4-16,0 0 4 0,0 0-10 0,17 22 10 16,-17-22-4-16,0 0-6 0,17 12 2 15,-17-12 8-15,0 0-2 0,16 13 0 16,-16-13-2-16,0 0 6 0,0 0-14 0,27 12 6 15,-27-12 12-15,0 0-10 0,22 6-8 16,-22-6 12-16,0 0 0 0,33 4 12 16,-33-4-22-16,0 0 2 0,49-4 0 0,-49 4 2 15,42-6-2-15,-19 3-2 0,-23 3-2 16,54-6 2-16,-26 3 0 0,0 0-4 0,1 0 4 16,1 0-4-16,-30 3 12 0,57-6-10 15,-29 3 6-15,1 0-8 0,-29 3 2 16,48-4 4-16,-26 4-10 0,-22 0 12 0,43-3 0 15,-43 3 4-15,42 0 10 0,-42 0-12 16,40-2-6-16,-40 2-4 0,36 0 8 16,-36 0-4-16,36 0 0 0,-36 0 0 0,32-3 4 15,-32 3 4-15,0 0-13 0,40 0 5 16,-40 0 13-16,0 0-12 0,34 0 12 16,-34 0-11-16,0 0-2 0,27 3 4 0,-27-3-7 15,0 0-1-15,0 0 10 0,30 0-4 16,-30 0 4-16,0 0 11 0,0 0-22 0,31 2 13 15,-31-2 5-15,0 0-13 0,0 0 10 16,34 7-12-16,-34-7 8 0,0 0 2 16,25 3 2-16,-25-3 2 0,0 0-4 0,27 3 0 15,-27-3 6-15,0 0-6 0,0 0 0 16,38 0-4-16,-38 0 4 0,0 0-4 0,35 2 4 16,-35-2 0-16,0 0-4 0,30 4 0 15,-30-4-8-15,0 0 8 0,37 6 4 16,-37-6-8-16,30 3 12 0,-30-3-4 15,34 3 4-15,-34-3-4 0,35 3 2 0,-35-3-8 16,35 3 2-16,-13 0 0 0,-22-3 6 16,37 3-6-16,-37-3 0 0,40 3 0 0,-40-3 2 15,42 4-10-15,-22-4 12 0,-20 0 1 16,41 4 1-16,-41-4-6 0,44 0 10 16,-44 0-4-16,45 1-4 0,-20-1-8 0,-25 0 8 15,44 3-6-15,-44-3 4 0,43 4 4 16,-21-4 0-16,-22 0-10 0,40 4 0 0,-40-4 10 15,39 0-6-15,-39 0-2 0,38 1 2 16,-38-1 0-16,37 8 6 0,-37-8-6 16,37 3-2-16,-37-3 6 0,31 3-2 0,-31-3 18 15,34 6-18-15,-34-6 0 0,32 3 0 16,-32-3 0-16,30 6 0 0,-30-6-4 16,28 3-6-16,-28-3 8 0,32 3 0 0,-32-3-2 15,30 7-5-15,-30-7-5 0,30 2 4 16,-30-2-6-16,39 6 4 0,-39-6-21 15,33 0 7-15,-33 0-5 0,40 0-6 0,-40 0 5 16,42 0 4-16,-42 0 7 0,45-3-3 16,-25 0 2-16,-20 3 7 0,41-6 6 0,-41 6-6 15,41-6 6-15,-21 3 7 0,-20 3-7 16,41-6 11-16,-41 6-6 0,36-3 1 16,-36 3-3-16,41-6-3 0,-20 3 4 0,-21 3 7 15,35-3 7-15,-35 3-11 0,36-8 4 16,-36 8 1-16,35-1-1 0,-35 1-7 15,30-4 3-15,-30 4 2 0,28-7-9 16,-28 7 14-16,32-1-1 0,-32 1-8 0,0 0 4 16,35-4 2-16,-35 4-4 0,30-4-3 15,-30 4 19-15,0 0-14 0,34-6-5 0,-34 6 3 16,0 0 4-16,33 0 0 0,-33 0-11 16,0 0 14-16,40 0-3 0,-40 0-4 0,29-3 0 15,-29 3 11-15,30 3-9 0,-30-3 4 16,0 0 3-16,43 0 4 0,-43 0-20 15,22 3 7-15,-22-3-7 0,0 0 11 0,44 3-9 16,-44-3 10-16,25 4-3 0,-25-4 26 16,0 0-28-16,45 4 11 0,-45-4-13 0,42 0 21 15,-42 0-6-15,40-4 2 0,-40 4-6 16,45 0-1-16,-17-4 14 0,-3 1-3 16,-25 3 5-16,52-6 5 0,-25 3 7 15,3 0-13-15,-30 3 6 0,47-3-5 0,-27 0 11 16,-20 3-29-16,59-3 2 0,-33 0 4 15,1-1-8-15,3 2-6 0,-30 2 14 0,50-3-6 16,-26 0 4-16,-24 3-4 0,47-4 12 16,-20 1-12-16,-27 3 0 0,38-2 9 15,-38 2-1-15,40-3 4 0,-40 3 11 0,37-3-2 16,-37 3 2-16,37-7-16 0,-37 7 10 16,42-4 0-16,-42 4-5 0,40-1-1 0,-15 1 4 15,-25 0-8-15,48-4-2 0,-26 1 11 16,-22 3-13-16,52 0-9 0,-25-5 8 15,-27 5-1-15,48 0 0 0,-19 0-1 16,-29 0 3-16,51-2-2 0,-32 0-1 0,-19 2 0 16,47-3 3-16,-47 3-5 0,45 0-1 15,-45 0 3-15,37-5-4 0,-37 5 14 0,33-3-5 16,-33 3-13-16,32-1 24 0,-32 1-19 16,0 0-1-16,40-4 6 0,-40 4-6 15,30-3 7-15,-30 3 3 0,32-4-6 0,-32 4-3 16,33-5-6-16,-33 5 3 0,42 0 4 15,-42 0-5-15,49-3-1 0,-26 3 9 0,-23 0-3 16,47 0-9-16,-20-4 16 0,-27 4-13 16,50-3 13-16,-22 3-4 0,-3-3-5 15,-25 3-1-15,61-2-6 0,-40 2 5 0,-21 0 7 16,57-4-7-16,-35 4 4 0,-22 0 7 16,52 0-14-16,-52 0 5 0,45-3 0 15,-45 3-2-15,42 0 2 0,-42 0-2 0,37 0-8 16,-37 0 13-16,40 0-3 0,-40 0 2 15,40 0 7-15,-40 0-13 0,37 3 11 16,-17 1-5-16,-20-4-7 0,42 2 5 0,-42-2-2 16,40 3-3-16,-15 0 12 0,-25-3-14 15,45 7 3-15,-23-7 8 0,-22 0-4 16,48 2 0-16,-23-2-4 0,-25 0-1 0,44 3 0 16,-22 1 6-16,-22-4-2 0,43 0 4 15,-43 0-8-15,42 0 5 0,-42 0 5 0,37 3-3 16,-12-3 5-16,-25 0-5 0,40 4-1 15,-40-4-4-15,45 0-6 0,-21 0 13 0,-24 0 3 16,43 0-7-16,-16 0-4 0,-27 0 23 16,42 0-22-16,-42 0 5 0,45 0-16 15,-25 0 12-15,-20 0 11 0,42 0-6 16,-42 0-3-16,45-4 0 0,-45 4 0 0,40 0-2 16,-40 0 4-16,40-3-2 0,-40 3 0 15,37 0-7-15,-37 0 11 0,34-4-1 16,-34 4-8-16,31 0 7 0,-31 0 5 0,0 0-7 15,45-3-4-15,-45 3 2 0,29-2 1 16,-29 2-3-16,0 0 4 0,42 0 0 0,-42 0 2 16,28 0-9-16,-28 0 24 0,0 0-17 15,44 2-3-15,-44-2-2 0,30 0 1 0,-30 0 2 16,28 0-10-16,-28 0 12 0,29 3-3 16,-29-3 13-16,0 0-13 0,43 0 4 15,-43 0 10-15,30 0-13 0,-30 0 11 0,34 0-16 16,-34 0 5-16,36 0-5 0,-36 0 0 15,37 0 7-15,-37 0-7 0,37 4 14 0,-37-4-3 16,34-4-8-16,-34 4 4 0,35 0 9 16,-35 0-16-16,30-3 7 0,-30 3 2 15,0 0 5-15,35-2-11 0,-35 2 6 16,0 0-2-16,35-10-2 0,-35 10 2 0,18-12 0 16,-18 12-2-16,17-18 4 0,-17 18 2 15,12-18-8-15,-12 18 4 0,10-20-3 0,-10 20 6 16,0 0-6-16,13-31 3 0,-13 31-6 15,12-20-1-15,-12 20-3 0,10-27 6 16,-10 27-8-16,8-23 14 0,-8 23-11 16,5-24 9-16,-5 24 2 0,0 0-6 0,9-37 1 15,-9 37-10-15,3-29-1 0,-3 29-2 0,0-28 2 16,0 28 3-16,0 0-4 0,-12-42 1 16,12 42 1-16,-10-28-4 0,10 28 2 15,-13-27 0-15,13 27 2 0,-13-25 8 0,13 25 7 16,-15-29 5-16,15 29-9 0,-14-21 0 15,14 21-5-15,-13-26 26 0,13 26-23 16,-14-22 6-16,14 22 1 0,0 0-6 0,-13-30 6 16,13 30 3-16,-10-16-6 0,10 16-6 15,0 0 6-15,-12-23-5 0,12 23 12 16,0 0-20-16,0 0 8 0,-5-27 1 0,5 27 0 16,0 0-2-16,0 0 6 0,0 0-5 15,-3-35 3-15,3 35 4 0,0 0-6 0,0 0 11 16,0 0-10-16,0-35 8 0,0 35-5 15,0 0-2-15,0 0 6 0,-5-28-11 16,5 28 5-16,0 0 6 0,0 0-6 0,-3-31 2 16,3 31 2-16,0 0 9 0,-5-25-15 15,5 25-2-15,0 0 3 0,-12-25 1 0,12 25-2 16,0 0 4-16,-12-24 2 0,12 24 0 16,0 0-4-16,-12-25 0 0,12 25-4 15,0 0 4-15,-11-22-1 0,11 22 5 0,0 0-4 16,-14-20 0-16,14 20 0 0,0 0 4 15,0 0 0-15,-16-20-6 0,16 20-8 16,0 0 9-16,-19-16 3 0,19 16-8 0,0 0 6 16,-22-12 8-16,22 12-8 0,0 0 6 15,-33-12-10-15,33 12 6 0,-32-7 0 16,32 7-4-16,-33-5 2 0,33 5 4 0,-45-7-6 16,19 4 4-16,26 3 0 0,-51-6 0 15,24 4-4-15,0-3 1 0,27 5-1 0,-45-2 10 16,45 2-6-16,-50-3-2 0,25 0 4 15,25 3-6-15,-44-4 4 0,44 4-10 16,-45-2 4-16,45 2 10 0,-42 0-8 0,19-3-4 16,23 3-5-16,-42 0-13 0,42 0-1 15,-44 0 1-15,19 0-2 0,2 0 1 16,-2 0-3-16,25 0 3 0,-52 0 8 0,25 3 0 16,-3-3-4-16,5 0 8 0,-2 0 0 15,6 0-2-15,-6 0 8 0,5 0-2 16,-3 2 1-16,2-2-3 0,-3 0 10 0,3 0-3 15,23 0-1-15,0 0 14 0,-62-2-7 16,62 2 9-16,-40-3 1 0,40 3 14 0,-42-3-19 16,42 3 3-16,-40-6-1 0,18 3-5 15,22 3 4-15,-43-10 1 0,18 3 1 16,-4 3-10-16,29 4 2 0,-50-12 8 0,18 4 1 16,2 2-5-16,-2-4-17 0,-1 3 13 15,-7-1 5-15,-2 0-7 0,2 0 6 16,-7 1 0-16,0-4-2 0,2 5 7 0,-4-1-1 15,-1 2-6-15,5-2 9 0,-7 2-9 16,10-1 4-16,-6-1 9 0,3 4-13 0,0-3-6 16,-1 3 12-16,5-3 0 0,5 2 13 15,-2-1-17-15,3 2 8 0,1-1 0 16,3 2-6-16,0-1 3 0,0 0 3 0,6-4-4 16,25 7-6-16,-57-7-4 0,37 4 4 15,20 3 10-15,-49-5-12 0,49 5 4 16,-43-3 6-16,21-1-8 0,22 4-2 0,-39-6-6 15,39 6 12-15,-43-6-6 0,21 3-12 0,22 3 10 16,-45-3 2-16,17 0 0 0,28 3-2 16,-54-4-4-16,26 4 4 0,28 0-4 15,-54-5 6-15,22 5 0 0,4-3 4 16,28 3-2-16,-54-3 0 0,24-1-8 0,30 4 6 16,-57-3 4-16,32 1 2 0,-7-1 0 15,32 3 0-15,-46-4-8 0,12 0 8 16,34 4-8-16,-50-6-2 0,22 5 4 0,28 1-8 15,-54-5 10-15,26 3-2 0,28 2 2 16,-49-4 2-16,27 1-4 0,22 3-2 0,-53-5 4 16,28 5-2-16,25 0 2 0,-49-5 12 15,21 3-18-15,28 2 2 0,-49-3 6 16,28 0-6-16,21 3 2 0,-57-4 4 0,35 1 0 16,22 3-6-16,-57-2-4 0,30 2 6 15,27 0 10-15,-47-6-12 0,21 6 10 0,26 0-8 16,-42-4 2-16,42 4 17 0,-54 0-23 15,31 0-3-15,23 0 10 0,-49-3-3 0,49 3 6 16,-43 0-12-16,43 0-3 0,-44 0 15 16,44 0-8-16,-45 0 4 0,45 0 5 15,-42 0-7-15,42 0-5 0,-40 0 3 16,40 0 2-16,-38 0 0 0,38 0-6 0,-40 3 8 16,40-3 0-16,-41 0-4 0,41 0-4 15,-36 4 8-15,36-4-2 0,-37 3 6 0,37-3-8 16,-37 3 0-16,37-3 2 0,-32 2 15 15,32-2-21-15,-33 0 14 0,33 0-12 16,-30 3 16-16,30-3-20 0,-32 4 4 0,32-4 6 16,0 0-11-16,-42 3 9 0,42-3 13 15,-27 3-15-15,27-3 6 0,0 0-12 0,-41 2 3 16,41-2 6-16,0 0-8 0,-37 7 5 16,37-7 11-16,-29 0-12 0,29 0-3 15,0 0 10-15,-36 6-8 0,36-6 8 0,-29 4 1 16,29-4-10-16,0 0 7 0,-32 2 0 15,32-2-1-15,0 0 1 0,-33 5-7 0,33-5 1 16,0 0 2-16,-34 1-2 0,34-1 8 16,-20 0-8-16,20 0 0 0,0 0 10 15,-33 6-8-15,33-6-6 0,0 0 8 16,-32 4 4-16,19 0-8 0,13-4-2 0,-25 3 0 16,25-3 8-16,-22 2-8 0,22-2 4 15,-22 3-2-15,22-3 0 0,-25 4 2 0,25-4-8 16,-23 3 4-16,23-3 4 0,-26 0 4 15,26 0 0-15,-26 3-6 0,26-3 0 16,-30 0 0-16,30 0-6 0,-27 3 8 0,27-3 2 16,-35 2-3-16,18-2-3 0,17 0 0 15,-33 4 6-15,9-4 2 0,24 0-4 0,-37 3 4 16,37-3 0-16,-33 6-4 0,13-6 0 16,20 0 2-16,-34 6 2 0,34-6-6 0,-36 0-4 15,36 0 10-15,-34 3-6 16,34-3 6-16,-32 3-8 0,32-3 6 0,0 0 6 15,-43 4-4-15,43-4-8 0,-29 0 14 16,29 0-6-16,0 0-10 0,-35 3 8 0,35-3 8 16,0 0-16-16,-40 4 8 0,40-4-4 15,0 0 0-15,-30 0 4 0,30 0-6 16,0 0 6-16,-32 1 0 0,32-1-2 0,0 0-2 16,-33 0-5-16,33 0 11 0,0 0-6 15,0 0 2-15,-44 0 0 0,44 0 10 16,0 0-14-16,-30 0 6 0,30 0-2 0,0 0-2 15,-40 0 8-15,40 0 6 0,0 0-8 16,-33 3 5-16,33-3-11 0,0 0-1 0,-32 0 12 16,32 0 1-16,0 0-2 0,0 0-14 15,-39 0 12-15,39 0 4 0,0 0-14 16,-30 0 10-16,30 0-2 0,0 0-2 0,0 0 6 16,-33 0-12-16,33 0 10 0,0 0-6 15,0 0-4-15,-37 0 10 0,37 0 2 16,0 0 2-16,-32 0-6 0,32 0 0 0,0 0-2 15,-32 5-2-15,32-5 0 0,0 0 0 0,0 0 8 16,-40-5-6-16,40 5-6 0,0 0-12 16,0 0 1-16,-38 0-7 0,38 0 7 15,0 0-8-15,0 0 4 0,-39 0-1 0,39 0 12 16,0 0-8-16,0 0-3 0,-40 0 8 16,40 0 0-16,0 0-1 0,-30 0 17 15,30 0-12-15,0 0 0 0,0 0 13 16,-44 0-6-16,44 0-9 0,0 0 7 0,-33-3 10 15,33 3 16-15,0 0-15 0,-40 3 6 16,40-3 2-16,0 0-4 0,-34-3 2 0,34 3-2 16,0 0 4-16,-36 0-2 0,36 0-3 15,0 0-3-15,-37 0 6 16,37 0 1-16,0 0 1 0,-45 0-7 0,45 0 9 0,0 0 2 16,-44 0-11-16,44 0 0 0,-30 0 8 15,30 0-14-15,0 0 13 0,-40 3-7 0,40-3-2 16,-29 0 4-16,29 0-10 0,0 0 6 15,-45 0 0-15,45 0 6 0,-26 5-14 0,26-5 10 16,0 0-14-16,-39 2-6 0,26 0-6 16,13-2-25-16,-24 11-23 0,24-11-29 15,-21 12-60-15,9-6-181 0,12-6-359 0,-25 15 669 16</inkml:trace>
  <inkml:trace contextRef="#ctx0" brushRef="#br0" timeOffset="101206.2067">20337 11508 2718 0,'0'0'-112'0,"0"0"11"16,0 0 2-16,0 0 0 0,0 0 14 15,39-3 10-15,-39 3 9 0,0 0 5 16,0 0-1-16,43-6 6 0,-43 6 7 0,30-3 3 16,-30 3 2-16,32-6 20 0,-32 6-24 15,30-6 19-15,-30 6 4 0,37-6 0 16,-37 6 0-16,42-10 8 0,-22 8 17 0,-20 2 13 15,45-10-13-15,-25 6 12 0,-20 4 1 16,45-8-17-16,-25 3 12 0,-20 5 9 0,46-8 0 16,-26 4-13-16,-20 4 12 0,45-8-7 15,-25 5-1-15,-20 3 0 0,33-4 0 16,-33 4 0-16,35-6-16 0,-35 6 8 16,31-2-8-16,-31 2 8 0,28-4 0 0,-28 4-8 15,0 0 0-15,37-3-9 0,-37 3-20 16,0 0 3-16,42 0 8 0,-42 0-4 0,0 0-5 15,41 3 18-15,-41-3-19 0,26 0 0 16,-26 0-1-16,36 4 4 0,-36-4 10 16,34 0 9-16,-34 0-1 0,43 2-9 0,-43-2 15 15,32 3 4-15,-32-3-5 0,37 0 15 16,-37 0 19-16,40 3 19 0,-40-3-1 0,37 4 18 16,-37-4-15-16,33 0 17 0,-33 0-19 15,44 3 17-15,-44-3-15 0,33 0-4 0,-33 0 3 16,35 0 4-16,-35 0-9 0,35-3-13 15,-35 3 20-15,36 0 17 0,-36 0-16 16,36 0-4-16,-36 0 3 0,42-4-15 16,-42 4-10-16,35 0 13 0,-35 0-7 0,46-3-11 15,-46 3 1-15,31 0-1 0,-31 0-3 16,39 0 4-16,-39 0-7 0,40 0-1 16,-40 0-2-16,35-3-1 0,-35 3 13 0,35 0 4 15,-35 0-27-15,37 0 14 0,-37 0 6 16,32 0-1-16,-32 0-11 0,30 3 11 0,-30-3-6 15,0 0-2-15,43 0-4 0,-43 0 9 16,30 3-6-16,-30-3-3 0,34 0 3 0,-34 0-6 16,35 0 0-16,-35 0 13 0,35 4-7 15,-35-4 0-15,35 3-3 0,-35-3 3 16,39 0-3-16,-39 0 0 0,40 0 3 16,-40 0 0-16,43 0-6 0,-43 0 0 0,39 0 0 15,-39 0 12-15,43 0-15 16,-43 0 9-16,42 0-3 0,-42 0-3 0,42-3-6 0,-22 6 12 15,-20-3-6-15,45 0-3 0,-21 4 6 16,-24-4-6-16,45 0 0 0,-20 0 9 16,-25 0-12-16,38 1 6 0,-38-1 0 0,46 0 6 15,-26 3 0-15,-20-3 12 0,45 0-3 16,-45 0 2-16,47 0-5 0,-47 0 5 16,40 0-11-16,-15 0 9 0,-25 0-7 0,48 0-5 15,-26 0 8-15,-22 0-8 0,49 0-3 16,-49 0 3-16,47-3 3 0,-21 3 0 0,-26 0-9 15,50 0 11-15,-26 0-5 0,-24 0-3 16,47 0-6-16,-47 0 12 0,48 0 0 16,-48 0-9-16,47 0 9 0,-47 0-9 15,39 0-3-15,-39 0 12 0,45 0-18 0,-25 3 15 16,-20-3-6-16,42 4 3 0,-42-4-8 16,46 5-4-16,-20-5-10 0,0 1 1 15,-26-1-14-15,61 7 6 0,-33-4 2 0,4 1 9 16,-5-4-6-16,4 1 2 0,-31-1 4 15,54 4 9-15,-22-1-10 0,-6-3 7 0,3 4-13 16,-29-4 15-16,53 3 1 0,-23-1 9 16,-4-2-7-16,0 3 1 0,-26-3 3 0,64 0 3 15,-32 3-7-15,-2-3 7 0,2 4-3 16,1-4 6-16,-3 0-9 0,5 0 6 16,-5 0 0-16,0 0-6 0,1 0-1 15,-31 0 14-15,56 0-11 0,-34 0 8 0,-22 0-4 16,52 0 12-16,-27 0-18 0,-25 0 6 15,49-4 0-15,-49 4 6 0,40 0-6 0,-40 0 7 16,42 0-7-16,-42 0-7 0,40-3 14 16,-40 3 2-16,40 0-2 0,-40 0-1 15,42 0 0-15,-42 0 1 0,42 0-7 0,-17-3 6 16,-25 3-6-16,36 0 16 0,-36 0-10 16,41-2 3-16,-41 2 0 0,33-3 4 15,-33 3-19-15,42-4 18 0,-42 4 0 0,35-3-9 16,-35 3 13-16,30 0-4 0,-30 0-9 15,32-5 18-15,-32 5 0 0,0 0 18 0,33 0-1 16,-33 0 2-16,0 0 3 0,32-4-18 16,-32 4 3-16,0 0-6 0,0 0 0 15,32-3-14-15,-32 3 6 0,0 0 5 0,0 0-11 16,0 0 5-16,0 0 3 0,0 0-8 16,35 0 3-16,-35 0 2 0,0 0-10 0,0 0 7 15,0 0-5-15,0 0 8 0,0 0-7 16,0 0-6-16,0 0 5 0,0 0 3 15,32 0-1-15,-32 0-1 0,0 0 1 0,0 0 4 16,0 0-1-16,30 3-5 0,-30-3 0 16,0 0 3-16,30 4-6 0,-30-4 3 15,0 0 0-15,35 1 0 0,-35-1 3 0,0 0-6 16,39 0 8-16,-39 0 5 0,0 0-2 16,30-1 7-16,-30 1 7 0,0 0 9 15,0 0-14-15,30 1 2 0,-30-1 7 0,0 0-8 16,0 0-9-16,0 0-5 0,32 0 5 15,-32 0 5-15,0 0-17 0,0 0 12 16,0 0-5-16,0 0 0 0,0 0 2 0,0 0 3 16,0 0-8-16,28 4 1 0,-28-4-11 15,0 0 13-15,0 0-12 0,0 0 6 0,0 0 1 16,0 0 3-16,0 0-12 0,0 0 12 16,0 0 0-16,0 0-7 0,0 0 0 0,0 0 9 15,20 12-12-15,-20-12 6 0,0 0-8 16,0 0 10-16,0 0-10 0,15 18-2 15,-15-18 5-15,0 0 0 0,0 0 0 16,5 22 2-16,-5-22 2 0,0 0 0 0,0 0 0 16,0 0-2-16,14 22 3 0,-14-22-6 15,0 0 3-15,0 0 7 0,0 0-11 16,3 25 4-16,-3-25 4 0,0 0 1 0,0 0-10 16,0 0 12-16,3 24-3 0,-3-24 9 15,0 0-17-15,0 0 2 0,0 0-7 0,0 0 9 16,5 28 4-16,-5-28-4 0,0 0 0 15,0 0-4-15,0 0 2 0,0 0 6 0,4 24-2 16,-4-24-4-16,0 0 2 0,0 0 2 16,0 0 1-16,0 31-1 0,0-31 4 15,0 0-12-15,0 0 1 0,0 31 10 0,0-31-5 16,0 0-7-16,1 24 7 0,-1-24-2 16,0 0-7-16,0 0 9 0,0 35 5 15,0-35-1-15,0 0-4 0,4 24 0 16,-4-24 4-16,0 0 5 0,0 31-13 0,0-31 24 15,0 0-23-15,3 23 1 0,-3-23 2 16,0 0 5-16,5 32-10 0,-5-32 5 0,0 0 9 16,0 28-7-16,0-28-4 0,0 0 15 15,-8 27-17-15,8-27-1 0,0 0 8 16,0 0-3-16,-4 35-7 0,4-35 3 16,0 0 1-16,0 27 8 0,0-27-7 0,0 0 4 15,-5 27 9-15,5-27-16 0,-5 25 5 16,5-25-2-16,0 0 0 0,-3 38 2 0,3-38-4 15,-3 24 6-15,3-24 4 0,0 29-10 16,0-29 0-16,-2 27 8 0,2-27 5 0,-8 24-14 16,8-24 5-16,0 0 5 0,-7 33-5 15,7-33 0-15,-2 25-5 0,2-25 5 16,0 0-6-16,-3 37 4 0,3-37 4 16,-5 25-9-16,5-25 5 0,-7 29-2 0,7-29-5 15,-8 27 0-15,8-27 7 0,-7 25-9 16,7-25 6-16,-10 23-6 0,10-23 13 0,-7 22-8 15,7-22 1-15,0 0 1 0,-13 29 4 16,13-29-14-16,-5 18 12 0,5-18 2 16,0 0 0-16,-12 21-11 0,12-21 8 0,0 0 1 15,0 0-2-15,0 0-6 0,-5 26 10 16,5-26 7-16,0 0-11 0,0 0 15 0,0 0-11 16,0 0-2-16,-13 21 0 0,13-21 11 15,0 0-14-15,0 0 7 0,0 0-11 16,-19 13 5-16,19-13-1 0,0 0-4 15,0 0 9-15,0 0 7 0,0 0-14 0,0 0 2 16,-28 8 5-16,28-8 0 0,0 0-2 16,0 0-7-16,0 0 7 0,0 0-3 0,0 0 5 15,-35-3-7-15,35 3 3 0,0 0-1 16,0 0 3-16,0 0 4 0,0 0-21 16,0 0 5-16,0 0 12 0,-35-9 9 0,35 9-14 15,0 0 5-15,0 0-5 0,0 0 7 16,0 0-12-16,-30-9 9 0,30 9-1 0,0 0-10 15,0 0 2-15,0 0 7 0,0 0-14 16,-30-9 9-16,30 9 5 0,0 0-7 0,0 0-2 16,0 0 4-16,-27-7 0 0,27 7-5 15,0 0-2-15,0 0 9 0,-27-5-14 16,27 5 4-16,0 0 3 0,-28-6 3 16,28 6-4-16,0 0 16 0,0 0-10 0,-34-6 5 15,34 6 2-15,0 0-15 0,0 0 10 16,-33-8 6-16,33 8-9 0,0 0 6 15,-30-2-16-15,30 2 5 0,0 0 3 0,-31-7 5 16,31 7-2-16,0 0-4 0,0 0 1 16,-36-9 2-16,36 9 0 0,0 0-3 0,-37-6 14 15,37 6 14-15,-22-6-9 0,22 6 1 16,0 0-22-16,-35-9 2 0,35 9 14 0,-22-10-5 16,22 10-12-16,-30-5 12 0,30 5-4 15,-30-10 6-15,30 10-5 0,-27-5-3 16,27 5 17-16,-30-10-6 0,30 10-3 15,-35-7 6-15,35 7 2 0,-38-10-8 0,38 10 6 16,-36-7 5-16,36 7-13 0,-43-8 5 16,21 5-3-16,22 3 3 0,-47-1-5 15,21-3-1-15,26 4 3 0,-49 0-14 0,24-4 1 16,25 4 1-16,-49 0 1 0,49 0 3 16,-48-3 8-16,48 3-6 0,-47 0-2 15,47 0-1-15,-47 0 3 0,29-3 9 0,18 3 0 16,-47 0 3-16,47 0-14 0,-35 0 19 15,35 0-13-15,-44 0 13 0,44 0-5 0,-40 0 6 16,40 0-3-16,-33-3-3 0,33 3-12 16,-40 0 6-16,40 0 3 0,-30-2 3 0,30 2-3 15,0 0-6-15,-49-4-3 0,49 4 9 16,-28 0 9-16,28 0-15 0,-32-3-8 16,32 3 14-16,0 0 3 0,-47-6 0 15,47 6-3-15,-35-3 0 0,35 3 3 0,-35 0 8 16,35 0-11-16,-39-3 12 0,39 3-6 15,-35-3 5-15,35 3 0 0,-35 0-8 0,35 0 3 16,-33 0 0-16,33 0-1 0,0 0-2 16,-51 0 0-16,51 0-6 0,-31 3 9 15,31-3-3-15,-32 0 2 0,32 0 1 0,-30 3-6 16,30-3 0-16,-35 3 3 0,35-3 5 16,-31 3-2-16,31-3 2 0,-35 3 1 0,35-3 7 15,-33 3-2-15,33-3 8 0,-27 6-8 16,27-6 2-16,-33 3-5 0,33-3 2 15,0 0-2-15,-41 3 5 0,41-3-11 16,-31 7 3-16,31-7-3 0,0 0 9 0,-37 4-1 16,37-4 2-16,-29 4-4 0,29-4-1 15,0 0 1-15,-40 4-1 0,40-4 3 0,-31 0 12 16,31 0-20-16,-31 4-5 0,31-4 8 16,-31 3 2-16,31-3-3 0,-37 1-4 15,37-1-8-15,-34 3 10 0,34-3-5 0,-33 5 2 16,33-5-2-16,-32 4-2 0,32-4 2 15,-32 1 5-15,32-1-8 0,-31 4 1 0,31-4 2 16,0 0 2-16,-36 6 1 0,36-6-3 16,0 0 0-16,-40 2-5 0,40-2-18 15,-25 5 6-15,25-5-6 0,-28 2 5 0,28-2-19 16,-34 7 8-16,34-7-8 0,-33 6 2 16,33-6-19-16,-40 5 15 0,40-5-9 15,-37 10 3-15,17-8-5 0,20-2-3 0,-42 10-1 16,42-10 11-16,-40 6-4 0,23 2 12 15,-3-7-3-15,20-1 9 0,-40 6 3 16,40-6 9-16,-34 6-9 0,34-6 16 0,-35 8-7 16,35-8 0-16,-30 7-3 0,13-7-8 15,17 0 1-15,-28 8 2 0,11-2-3 0,17-6-8 16,-25 3 0-16,25-3 11 0,-27 6-9 16,14 0 4-16,13-6-11 0,-22 6 14 15,22-6-8-15,-26 4-13 0,26-4 12 0,-26 5 4 16,10-2-5-16,16-3-5 0,-32 7-1 15,10-5 13-15,0 1-14 0,1 0 0 16,-4 1 21-16,0 0 10 0,25-4 17 16,-57 4 23-16,35-1 9 0,22-3 17 0,-49 5-14 15,23-1-5-15,26-4-13 0,-44 1-5 16,44-1 9-16,-43 2 12 0,21-2 11 0,22 0-4 16,-42 5 6-16,42-5 8 0,-37-5-2 15,37 5 2-15,-38 5-22 0,38-5 10 16,-37-5-15-16,37 5-3 0,-33 0-4 0,33 0-7 15,-34 0-11-15,34 0 8 0,-32-2-11 0,32 2-6 16,0 0 13-16,-48 0 7 0,48 0-14 16,-35-1 3-16,35 1-6 0,0 0 10 15,-44 0-3-15,44 0 6 0,-35-4-10 0,35 4 4 16,0 0-4-16,-47-5 1 0,47 5-1 16,-38 0-3-16,38 0 0 0,-39 0 3 15,39 0 0-15,-33 0-3 0,33 0 7 16,-32-3-10-16,32 3 3 0,0 0 0 0,-47 0-4 15,47 0 1-15,-27-1-7 0,27 1 10 16,0 0-6-16,-45-3-11 0,45 3 17 0,-35-8-6 16,35 8-1-16,-30 0-6 0,30 0-14 15,-37 0 17-15,37 0-14 0,-37 4 21 16,37-4-11-16,-33 0 4 0,33 0 7 16,-32 0 3-16,32 0-4 0,-33 0 4 0,33 0-3 15,0 0 6-15,-42 0 11 0,42 0 3 16,-32 0-7-16,32 0-3 0,-33-4 3 0,33 4 4 15,-34 0-8-15,34 0 11 0,-45 0-11 16,45 0 4-16,-40 4-3 0,40-4 13 0,-45 0-7 16,18 4 6-16,27-4 7 0,-44 3-1 15,44-3-2-15,-46 0-1 0,27 1-7 16,19-1-6-16,-43 3-2 0,43-3 14 16,-44 5-24-16,22-1 9 0,22-4 10 0,-43 1-10 15,43-1 6-15,-40 7-6 0,40-7-6 16,-40 3 12-16,40-3-6 0,-44 4 6 0,44-4-3 15,-33 0-12-15,33 0 18 0,-37 3-3 16,37-3-3-16,-33 0 8 0,33 0-2 0,-37 0 5 16,37 0-8-16,-39 2-1 0,39-2 1 15,-33 0-1-15,33 0-5 0,0 0 8 16,-39 0-8-16,39 0-1 0,-30 0-5 16,30 0 0-16,0 0 12 0,-38 0 4 0,38 0-4 15,0 0 4-15,-39-2-7 0,39 2 7 16,0 0-5-16,-32-3 0 0,32 3-11 0,0 0 13 15,0 0-7-15,-36-7-12 0,36 7 6 16,0 0 0-16,0 0-10 0,-29-8 1 16,29 8 4-16,0 0 0 0,0 0 5 0,-22-12 10 15,22 12-15-15,0 0 2 0,0 0-5 16,0 0 8-16,0 0-16 0,-8-27 10 0,8 27 3 16,0 0-5-16,0 0 2 0,0 0 1 15,0 0-4-15,0 0-2 0,15-48-11 16,-15 48 8-16,0 0-6 0,15-27 0 0,-15 27-7 15,10-20 16-15,-10 20-7 0,17-19-11 16,-17 19 14-16,12-22-6 0,-12 22 3 0,11-22-12 16,-11 22 8-16,20-19 13 0,-20 19-19 15,19-29 9-15,-19 29-3 0,18-27 0 16,-9 13-4-16,-9 14 4 0,23-27 6 16,-13 12-4-16,2-3 7 0,1 1-20 0,-13 17 12 15,27-33 15-15,-17 14 9 0,2 4 7 16,-12 15-17-16,20-30 21 0,-5 13-11 0,-15 17-13 15,15-27 7-15,0 15-1 0,-15 12 4 16,22-28-3-16,-12 16-10 0,-10 12 16 16,18-23 0-16,-18 23 4 0,19-27 27 0,-8 15-5 15,-11 12-9-15,15-21 3 0,-15 21-7 16,10-21 0-16,-10 21-6 0,14-22 12 0,-14 22-13 16,11-19 7-16,-11 19-13 0,0 0 3 15,15-31 1-15,-15 31 2 0,7-18-6 16,-7 18 3-16,0 0-12 0,0 0 0 15,14-29 3-15,-14 29 6 0,0 0-3 16,6-18-3-16,-6 18 0 0,0 0-4 0,0 0 4 16,0 0 3-16,9-24 7 0,-9 24-14 15,0 0 14-15,0 0 2 0,10-24-9 0,-10 24 12 16,0 0-12-16,0 0-3 0,0 0 6 16,0 0 7-16,5-28 11 0,-5 28-8 0,0 0 2 15,0 0 9-15,6-25 12 0,-6 25-9 16,0 0 5-16,0 0-12 0,20-22-2 0,-20 22-1 15,0 0 14-15,19-18 3 0,-19 18-6 16,18-12 2-16,-18 12-11 0,20-13 3 16,-20 13-3-16,19-12-19 0,-19 12-25 0,28-8-38 15,-28 8-73-15,0 0-205 0,34-4-228 16,-21 4 116-16</inkml:trace>
  <inkml:trace contextRef="#ctx0" brushRef="#br0" timeOffset="129747.3356">19374 13624 2056 0,'0'0'-50'16,"0"0"17"-16,0 0 7 0,0 0 19 0,0 0 14 15,0 0 4-15,15-18-3 0,-15 18-1 0,0 0 18 16,0 0 12-16,0 0-2 0,0 0 4 16,0 0 6-16,0 0 2 0,0 0-3 0,0 0 9 15,0 0-15-15,0 0 1 16,0 0 2-16,0 0-1 0,0 0 0 0,0 0-7 15,0 0-9-15,0 0 0 0,0 0-7 0,0 0 1 16,0 0-6-16,0 0 5 0,0 0-8 16,0 0-4-16,0 0 4 0,0 0 2 0,30-4-11 15,-30 4 12-15,0 0 2 0,0 0-8 16,0 0-1-16,42-3 12 0,-42 3-14 16,0 0 5-16,38 3-2 0,-38-3 5 15,27 0-3-15,-27 0 6 0,38 4 6 0,-38-4-4 16,37 3-3-16,-37-3-4 0,44 0-7 15,-24 3 20-15,-20-3-11 0,45 6-9 16,-25-3 9-16,-20-3 0 0,40 3 4 0,-40-3 9 16,37 6-6-16,-37-6 0 0,28 0 0 15,-28 0 13-15,29 8-11 0,-29-8 8 16,28 1-6-16,-28-1 1 0,0 0 1 0,32 7 1 16,-32-7-11-16,0 0 0 0,28 5-4 15,-28-5 0-15,0 0 2 0,0 0 6 0,37 3-13 16,-37-3 5-16,0 0 6 0,0 0-7 15,24 5-6-15,-24-5-1 0,0 0 3 0,0 0 2 16,33 2 0-16,-33-2 2 0,0 0 5 16,25 4-8-16,-25-4-6 0,0 0 0 15,34 9 0-15,-34-9 0 0,21 3 12 0,-21-3-5 16,29 6-7-16,-29-6 0 0,32 6-5 16,-32-6 7-16,31 6 3 0,-31-6 0 15,32 3-5-15,-32-3 4 0,30 7-2 0,-30-7-2 16,27 5 0-16,-27-5 12 0,35 6-17 15,-35-6 3-15,27 8 13 0,-27-8-9 0,33 4 1 16,-33-4-8-16,29 4-2 0,-29-4 10 16,33 7-15-16,-33-7 17 0,27 6-3 15,-27-6 3-15,27 3-3 0,-27-3 2 0,27 5-1 16,-27-5 3-16,26 10-3 0,-26-10-8 16,20 7 7-16,-20-7-4 0,31 5 0 0,-31-5 6 15,26 4-6-15,-26-4 11 16,0 0-4-16,39 6-5 0,-39-6-3 0,30 5 10 15,-30-5-2-15,32 4-5 0,-32-4-3 16,33 3 8-16,-33-3-5 0,39 3-2 0,-39-3-1 16,36 2 8-16,-14 2-12 0,-22-4 9 15,40 0 3-15,-40 0-5 0,44 3 2 0,-22-3-6 16,-22 0-8-16,45 5 24 0,-22-5-1 16,2 1-11-16,-25-1 6 0,57 3-6 15,-30 0 0-15,5-3-9 0,-4 5 7 0,-28-5 2 16,62 1 0-16,-40-1-4 0,10 0 4 15,-4 3-7-15,-28-3 23 0,52 0-12 0,-27 0-6 16,-25 0 0-16,50 4-5 0,-21-4 9 16,2 0 7-16,-2 3-18 0,-29-3 9 15,57-3 11-15,-26 3-2 0,0 0-13 0,-31 0-7 16,61 0 8-16,-30 0 1 0,2 0-7 16,-10-4 7-16,-23 4-7 0,61 0 5 0,-33 0-1 15,-28 0 3-15,50 0 0 0,-21-3 6 16,-29 3-4-16,52-1 2 0,-27 1-2 15,-25 0-6-15,45-5 3 0,-45 5 10 16,45-3-16-16,-22 3 14 0,-23 0-5 0,46-4 0 16,-28-1-3-16,-18 5 3 0,43-3-2 15,-43 3-7-15,42-4-4 0,-22 2 17 0,-20 2-6 16,37-6 0-16,-37 6-3 0,44-7-2 16,-44 7 5-16,35-2-10 0,-35 2 3 15,37-6-2-15,-37 6-1 0,38-7-6 0,-38 7 11 16,39-5 2-16,-39 5-2 0,33-10-2 15,-33 10 4-15,35-6-7 0,-18 0 3 16,-17 6 4-16,30-9 3 0,-30 9-3 0,33-11-2 16,-33 11 2-16,31-9 2 0,-31 9 1 15,33-8-12-15,-33 8 2 0,33-10 2 0,-33 10-17 16,36-6 5-16,-36 6-8 0,33-9 3 16,-33 9-8-16,40-6 7 0,-40 6 4 15,27-6-4-15,-27 6 2 0,28-6 10 16,-28 6 0-16,29-11 3 0,-29 11-4 0,0 0 9 15,32-8-2-15,-32 8 10 0,20-12 8 16,-20 12 13-16,16-16-10 0,-16 16 2 0,0 0 6 16,17-19-6-16,-17 19-8 0,12-17 6 15,-12 17 2-15,8-22-6 0,-8 22-1 16,0 0-1-16,7-32-23 0,-7 32 12 0,0 0-7 16,7-33 0-16,-7 33-10 0,0-24-1 15,0 24-3-15,0 0 5 0,6-41-8 0,-6 41 0 16,0-27-4-16,0 27 6 0,0 0 0 15,0-41 2-15,0 41 5 0,0-25 4 0,0 25-4 16,4-27 7-16,-4 27 8 0,0 0 3 16,0-36-3-16,0 36 12 0,0 0-18 15,0-38 12-15,0 38-3 0,0-25-9 16,0 25 3-16,0 0-9 0,0-38 12 0,0 38 6 16,0-29-6-16,0 29 6 0,-4-31 3 15,4 31 6-15,-6-27-9 0,6 27 9 0,-14-32 3 16,14 32 3-16,-8-31 0 0,8 31 3 15,-17-27 2-15,17 27 4 0,-15-27-7 16,15 27 0-16,-13-26 0 0,13 26-5 0,-19-24-4 16,19 24 4-16,-13-21-1 0,13 21-3 15,-12-19-10-15,12 19 13 0,0 0 0 16,-22-28-5-16,22 28 2 0,-11-19 0 0,11 19-8 16,-12-17 11-16,12 17 0 0,-12-22 8 15,12 22 6-15,0 0-4 0,-13-31-4 0,13 31-4 16,-8-19-2-16,8 19 10 0,0 0 5 15,-14-27-13-15,14 27-8 0,-13-21 13 16,13 21-10-16,0 0 0 0,-14-27-6 16,14 27 6-16,-13-17 2 0,13 17-7 0,0 0 2 15,-23-27-3-15,23 27 3 0,-20-15 0 16,20 15-5-16,-26-14 3 0,26 14-11 16,-26-10 8-16,26 10 0 0,-35-7-7 0,35 7-6 15,-37-4 15-15,37 4-4 0,-42-7 2 16,42 7 0-16,-40 0-8 0,40 0 1 0,-49 0 7 15,49 0-6-15,-48 0 14 0,26 0-10 16,22 0 2-16,-47 0 7 0,47 0 1 0,-45 0-8 16,45 0 0-16,-35 3-8 0,35-3 8 15,-42 0-2-15,20 4-11 0,22-4 0 16,-35 0 5-16,12 4-7 0,23-4 9 0,-42 3-9 16,20-3 10-16,-3 0-3 0,2 0-6 15,23 0 14-15,-57 4 11 0,25-4-6 0,0 5 8 16,-1-5-5-16,33 0 8 0,-65 0-11 15,31 4 13-15,1-4-13 0,-2 0 6 16,-1 0-11-16,1 0 15 0,5 1-7 16,30-1-6-16,-60 2-4 0,30-2 12 0,0 0-13 15,30 0 1-15,-47 0 4 0,18 0-2 16,29 0-5-16,-45 0 5 0,45 0 0 16,-48 0 8-16,19 0-6 0,29 0 8 0,-45 0 3 15,45 0 4-15,-40-2 1 0,40 2-8 16,-43 0 5-16,43 0-13 0,-44-1-2 0,44 1 7 15,-43 0 3-15,43 0-5 0,-39-4 3 16,39 4-8-16,-40 0 2 0,40 0 5 0,-34 0-9 16,34 0 9-16,-41 0 0 0,41 0-11 15,-36 0 8-15,36 0 4 0,-36 0-11 16,36 0 8-16,-40 0-5 0,40 0 5 0,-37 4-8 16,37-4 3-16,-35-4 0 0,35 4 5 15,0 0-5-15,-51 0 3 0,51 0 6 16,-31 0-9-16,31 0-2 0,-34-5 4 15,34 5 1-15,0 0-11 0,-50 0 4 0,50 0 4 16,-30 0 2-16,30 0 0 0,0 0-9 16,-50 0 10-16,50 0-8 0,-34 5 5 0,34-5-5 15,-35 4 10-15,35-4-5 0,-32 1-3 16,32-1 1-16,-33 7 4 0,33-7-4 16,-35 3 14-16,35-3-10 0,-30 4-2 0,30-4 5 15,-27 3-7-15,27-3 4 0,0 0 3 16,-42 0-15-16,42 0 10 0,-28 2 10 0,28-2-10 15,0 0 0-15,-42 0-2 0,42 0 2 16,-32 3 0-16,32-3-3 0,-32 0 3 0,32 0 7 16,-32 0-11-16,32 0 4 0,-33 4 0 15,33-4-3-15,-40 3-2 0,40-3 1 16,-29 3 1-16,29-3-4 0,-38 2-12 16,38-2 11-16,-32 7 1 0,32-7-5 0,-33 0-3 15,33 0 13-15,-27 3-3 0,27-3-5 16,-34 3 7-16,34-3 6 0,-31 2-6 0,31-2-4 15,0 0 17-15,-49 4-15 0,49-4 0 16,-40 0 2-16,40 0 6 0,-30 3 9 0,30-3 1 16,-35 0-16-16,35 0 1 0,-34 3-8 15,34-3 2-15,-30 3 1 0,30-3 7 16,0 0-10-16,-47 0 2 0,47 0 3 0,-31 2 8 16,31-2-8-16,-34 4 7 0,34-4-9 15,0 0 9-15,-42 5-9 0,42-5-1 16,-31 0 11-16,31 0-1 0,-31 0-4 0,31 0 2 15,0 0 0-15,-41 0 15 0,41 0-20 16,0 0 12-16,-37-5-7 0,37 5-2 0,0 0 12 16,-37 0-10-16,37 0 5 0,0 0-8 15,-32-4 8-15,32 4 5 0,0 0-17 16,0 0 9-16,-43-5-2 0,43 5 10 0,0 0-15 16,-37 0 5-16,37 0-2 0,-34-3 2 15,34 3-3-15,0 0 1 0,-48 0-1 16,48 0 1-16,-30 0 9 0,30 0-2 0,0 0-5 15,-44 0 3-15,44 0-6 0,0 0 6 16,-41 0-3-16,41 0 0 0,0 0-5 16,-39 0 7-16,39 0 6 0,0 0-3 0,-32 3 0 15,32-3 10-15,0 0-11 0,0 0-1 16,-28 0-6-16,28 0-4 0,0 0 2 0,0 0 0 16,0 0-5-16,0 0 3 0,0 0-3 15,0 0-5-15,0 0 5 0,-32 3-3 16,32-3 18-16,0 0-20 0,0 0 10 0,0 0-5 15,0 0 5-15,0 0 2 0,0 0-2 16,0 0 8-16,0 0-6 0,0 0 1 16,-10 22-3-16,10-22 7 0,0 0-12 0,0 0 7 15,0 0 6-15,0 0-1 0,0 0 4 16,3 34-12-16,-3-34 9 0,0 0-18 16,0 0 9-16,0 0 6 0,2 39 3 0,-2-39-6 15,10 18 1-15,-10-18 2 0,0 0 5 16,8 28-2-16,-8-28-9 0,7 22 6 0,-7-22 6 15,15 22-1-15,-15-22-5 0,12 21 18 16,-12-21-11-16,10 21 6 0,-10-21-8 16,17 23 5-16,-17-23-2 0,15 24 2 0,-15-24 0 15,15 26 0-15,-4-14-3 0,-11-12 1 16,12 29-8-16,-12-29 7 0,12 32-2 16,-2-14-10-16,-2 1-17 0,-8-19-26 0,15 40-45 15,-5-19-104-15,-8-3-450 0,6 0 120 16</inkml:trace>
  <inkml:trace contextRef="#ctx0" brushRef="#br0" timeOffset="139053.2068">25249 13716 2568 0,'-29'12'-39'16,"29"-12"15"-16,0 0-13 0,0 0 9 0,0 0 7 15,0 0 2-15,0 0 16 0,0 0-7 16,0 0 17-16,0 0 15 0,0 0 9 0,0 0 12 16,0 0 5-16,0 0 0 0,0 0 7 15,0 0-3-15,0 0-10 0,0 0 2 16,0 0 5-16,0 0-13 0,0 0 1 0,0 0 7 16,0 0-23-16,0 0 8 0,-50-20-4 15,50 20 8-15,0 0-8 0,0 0-5 0,0 0 7 16,0 0-7-16,0 0-8 0,0 0 5 15,0 0-5-15,0 0-8 0,0 0 11 16,0 0-10-16,0 0 2 0,0 0-2 0,0 0-5 16,0 0 0-16,0 0 4 0,0 0-8 15,0 0 6-15,0 0 0 0,0 0 3 0,0 0-5 16,0 0 5-16,0 0-8 0,0 0 6 16,74-22-8-16,-74 22 5 0,30-6-2 15,-30 6 4-15,43-3-2 0,-21-3-9 16,8 3 9-16,2-4-5 0,-2 5 7 0,5-6-4 15,-2 6 4-15,-1-1 1 0,-2-1 1 16,2 1 6-16,0-2-15 0,-7 1 12 16,-25 4 0-16,49-3 0 0,-24 0-2 0,-25 3-3 15,40-3 10-15,-40 3 2 0,38-7-9 16,-38 7 2-16,32-2-3 0,-32 2 1 0,30-3-3 16,-30 3 0-16,27-3 8 0,-27 3 3 15,0 0-1-15,42-4-1 0,-42 4-4 16,0 0 2-16,37 0-4 0,-37 0 6 0,0 0-11 15,36-3 7-15,-36 3-3 0,0 0 5 16,40 0-2-16,-40 0 6 0,0 0-8 0,36 0-1 16,-36 0-4-16,30-2 9 0,-30 2-9 15,0 0-2-15,38 2 8 0,-38-2 1 16,35 0 2-16,-35 0-12 0,34 0 6 0,-34 0 1 16,40 3-8-16,-40-3 4 0,35 0 8 15,-35 0-8-15,39 4 5 0,-39-4-3 16,35 0 0-16,-35 0 2 0,30 3-8 0,-30-3 4 15,30 0 2-15,-30 0-2 0,0 0-6 16,35 3 10-16,-35-3 0 0,0 0-1 16,30 0-1-16,-30 0-2 0,0 0-2 0,0 0 6 15,37 0-2-15,-37 0 7 0,0 0 2 16,0 0-5-16,28 2 0 0,-28-2-1 0,0 0 5 16,0 0-7-16,0 0 5 0,29 4 3 15,-29-4-9-15,0 0 2 0,0 0 15 16,0 0-8-16,0 0-3 0,0 0 0 0,0 0 3 15,0 0-5-15,30 3-23 0,-30-3-25 16,0 0-46-16,0 0-43 0,0 0-127 0,0 0-450 16,0 0 622-16</inkml:trace>
  <inkml:trace contextRef="#ctx0" brushRef="#br0" timeOffset="158705.39">16632 16390 681 0,'-28'6'270'0,"28"-6"-146"0,0 0-98 16,0 0-10-16,0 0-16 0,0 0 10 16,0 0-20-16,-29 7 15 0,29-7 10 0,0 0-25 15,0 0 35-15,0 0 6 0,0 0-2 16,0 0 20-16,0 0 4 0,0 0-25 0,-45-13 5 16,45 13 21-16,0 0-13 0,0 0 20 15,0 0 62-15,-29-12 18 0,29 12-7 16,0 0 11-16,-18-9-28 0,18 9-4 0,0 0-20 15,0 0-19-15,0 0-22 0,0 0-1 16,-27-13-22-16,27 13 18 0,0 0 4 0,0 0 13 16,0 0 8-16,0 0-3 0,0 0 12 15,0 0-18-15,-23-11-8 0,23 11-8 16,0 0-18-16,0 0 2 0,0 0 5 0,0 0-13 16,-18-14 5-16,18 14-5 0,0 0 20 15,0 0-16-15,0 0-9 0,0 0 0 16,0 0 4-16,-27-12-11 0,27 12 2 15,0 0 0-15,0 0-8 0,0 0 3 0,0 0-3 16,0 0-5-16,-27-10 2 0,27 10 2 16,0 0 13-16,0 0-17 0,0 0 0 0,-28-8-2 15,28 8 15-15,0 0-13 0,-29-3-2 16,29 3-4-16,0 0 12 0,-33 0-6 0,33 0 4 16,0 0-8-16,-42 0 6 0,42 0-4 15,0 0-2-15,-39 3 4 0,39-3 0 16,-31 5-5-16,31-5 3 0,0 0 2 15,-39 3 2-15,39-3 3 0,-28 5 3 0,28-5-8 16,-30 5 0-16,30-5-4 0,0 0 10 16,-39 7-3-16,39-7 1 0,0 0-4 0,-30 3 0 15,30-3 6-15,0 0-8 0,0 0 0 16,-30 2 0-16,30-2 2 0,0 0 0 16,0 0-4-16,0 0 12 0,-30 3-2 0,30-3-1 15,0 0 10-15,0 0-9 0,0 0 2 16,0 0-4-16,-27 7 3 0,27-7-11 15,0 0 14-15,0 0 0 0,0 0-14 0,0 0 8 16,-32 4 5-16,32-4-9 0,0 0 8 16,0 0-4-16,0 0-4 0,0 0 4 15,-28 9-2-15,28-9-2 0,0 0 7 0,0 0 1 16,0 0-4-16,-32 6 6 0,32-6-2 16,0 0 4-16,0 0-9 0,-28 6 3 0,28-6 0 15,0 0 6-15,-27 6-12 0,27-6 6 16,0 0-8-16,-27 12 2 0,27-12 0 15,0 0 2-15,-25 12-4 0,25-12 2 0,0 0 14 16,-17 12-20-16,17-12 6 0,0 0 2 16,-23 17-2-16,23-17-4 0,0 0 24 15,-17 22-24-15,17-22 8 0,-13 18-14 16,13-18 12-16,-15 17 2 0,15-17-8 0,0 0 2 16,-17 25 8-16,17-25-10 0,-12 20 4 15,12-20 0-15,0 0-4 0,-17 27 14 0,17-27-8 16,-8 15-4-16,8-15 12 0,0 0-10 15,-13 27-8-15,13-27 8 0,0 0-2 0,-9 23 0 16,9-23 2-16,0 0 16 0,0 0-8 16,-15 21 2-16,15-21-7 0,0 0-3 15,0 0 4-15,0 0 10 0,-8 22-20 0,8-22 12 16,0 0 4-16,0 0-10 0,0 0 4 16,0 33-6-16,0-33 2 0,0 0 8 15,8 27-8-15,-8-27 7 0,12 23 1 0,-12-23-10 16,12 18-5-16,-12-18 5 0,0 0-2 15,8 28 4-15,-8-28-4 0,10 19-6 16,-10-19 6-16,0 0 2 0,15 21 0 0,-15-21-8 16,0 0 20-16,9 19-16 0,-9-19 14 15,0 0-4-15,0 0-2 0,10 21-6 16,-10-21 4-16,0 0-8 0,0 0 4 0,13 17 6 16,-13-17 0-16,0 0 4 0,0 0-6 15,8 20-2-15,-8-20-6 0,0 0 0 16,0 0-5-16,0 0 13 0,9 22-16 0,-9-22 10 15,0 0-8-15,0 0-4 0,0 0 4 16,0 0-1-16,0 33 1 0,0-33 4 16,0 0-9-16,0 0 1 0,0 0 14 0,0 0-1 15,0 0-3-15,0 0 4 0,0 0 2 16,0 0-7-16,0 0 7 0,-12 35 4 0,12-35-2 16,0 0-6-16,0 0 2 0,0 0 10 15,0 0-6-15,0 0-4 0,0 0 2 16,0 0-2-16,0 0 4 0,0 0-4 0,0 0 1 15,0 0 8-15,0 0-5 0,0 0 12 16,0 0 3-16,-8 21-9 0,8-21 0 16,0 0-10-16,0 0 2 0,0 0 8 15,0 0-6-15,0 0-2 0,0 0 4 0,0 0-2 16,0 0 5-16,0 0-10 0,0 0 1 16,0 0 6-16,-12 25 7 0,12-25-9 0,0 0 2 15,0 0 6-15,0 0-8 0,-15 21 2 16,15-21 0-16,0 0 9 0,-10 19-1 0,10-19-12 15,0 0 6-15,0 0-2 0,-9 31 2 16,9-31 2-16,0 0-2 0,-11 18 8 16,11-18 1-16,0 0-3 0,0 0 18 15,-9 21-20-15,9-21 8 0,0 0 11 0,0 0-21 16,0 0 2-16,0 0-4 0,-15 21 12 16,15-21-11-16,0 0-3 0,0 0-2 0,0 0 12 15,0 0 0-15,0 0-7 0,-5 25-1 16,5-25 8-16,0 0-7 0,0 0-3 0,0 0-6 15,0 0 16-15,0 0-6 0,0 0-1 16,0 0 5-16,0 34 3 0,0-34-2 16,0 0 0-16,0 0-3 0,15 28-4 0,-15-28 12 15,0 0-10-15,10 19-4 0,-10-19 5 16,15 15-3-16,-15-15 10 0,0 0-3 16,14 19-2-16,-14-19 8 0,0 0-5 15,22 18-3-15,-22-18-9 0,18 15 6 0,-18-15 10 16,20 14-13-16,-20-14 3 0,0 0-10 15,27 13 11-15,-27-13-12 0,22 14 5 16,-22-14 7-16,16 9-3 0,-16-9-4 0,22 12 0 16,-22-12 5-16,0 0-9 0,32 19 1 0,-32-19 1 15,20 8-5-15,-20-8 18 0,18 13-11 16,-18-13 3-16,27 10-10 0,-27-10 12 16,25 12-6-16,-25-12 4 0,30 10 9 15,-11-5-6-15,-19-5-1 0,35 10-5 16,-35-10 0-16,33 12 0 0,-16-6 7 0,-17-6-2 15,35 12-12-15,-35-12-2 0,35 11 9 16,-18-7 9-16,-17-4-14 0,37 9 12 0,-17-6 5 16,-20-3-1-16,42 8-8 0,-42-8 14 15,40 4-8-15,-18 1 3 0,-22-5-7 0,48 3-1 16,-26 0-8-16,8-2 4 0,-30-1 2 16,52 5 8-16,-25-5-10 0,-27 0 7 0,51 0 3 15,-24-5-6-15,-2 4-1 0,-25 1 5 16,60-6 3-16,-34 1-15 0,5 1 18 15,-1 0-21-15,-1 0 14 0,3 0 6 16,-1-4-8-16,-5 4-8 0,4-4 1 16,0 2 2-16,0 3-3 0,2-3 1 0,-2 0-5 15,5 0 16-15,-5 0-6 0,3-2 5 16,-1 6-4-16,2-3 4 0,-1-1-3 0,-1 2 2 16,1-3-7-16,-1 6 21 0,2-3-10 15,-3-4 2-15,1 3-3 0,5-2 0 0,-7 2-4 16,5 2-1-16,-1-4 8 0,4 2-8 15,-3-2 8-15,-1 4-15 0,-2-2 15 16,1 2-17-16,-3-1 3 0,2 1 18 0,-5 0-17 16,-27 3 7-16,50-3-6 0,-25 0-1 15,-25 3 5-15,52 0-4 0,-30 0 3 16,-22 0-14-16,53 0 7 0,-30 0 6 0,-23 0-3 16,59 0-6-16,-29 0 9 0,-3 0-3 15,-27 0 3-15,58 0-6 0,-26-3 12 16,0 3-10-16,-2 0 2 0,2-5 9 0,-32 5-12 15,60-3 5-15,-26 2-12 0,-3 1 18 16,3-3-5-16,-1 3 5 0,4-5-9 16,2 5 9-16,-4-3-2 0,3 3-7 0,1-1 9 15,-3-3-8-15,3 4 6 0,-2 0-7 16,0-3-4-16,8 6 8 0,-10-3 2 0,2 0 0 16,1 4-9-16,-1-3 9 0,-4 2-1 15,4-3-1-15,-8 5 4 0,7-5-11 16,-7 3-8-16,-29-3 8 0,48 1 8 0,-21 2 10 15,-27-3-17-15,39 5-8 0,-39-5 22 16,36 6-15-16,-36-6 6 0,41 3 0 0,-25 3-6 16,-16-6 0-16,34 7 13 0,-34-7-5 15,36 12-2-15,-12-9-1 0,-24-3 1 0,35 15 6 16,-20-10-15-16,9 5 10 0,-24-10 7 16,36 15-10-16,-11-4-4 0,-10-3 2 15,-15-8 4-15,37 13-5 0,-20-4 8 16,-17-9-1-16,33 12 8 0,-14-3 1 0,-19-9 3 15,38 12 5-15,-18-5-10 0,-20-7 9 16,36 12-8-16,-18-8-3 0,-18-4 1 16,42 15 2-16,-22-14-3 0,-20-1-3 0,33 11 3 15,-33-11 3-15,40 9 5 0,-40-9-4 16,37 7 4-16,-37-7-4 0,39 3-5 16,-16-3 4-16,-23 0-1 0,54 0-2 0,-24 0-2 15,0-3 0-15,2-1 3 0,-4 1-6 0,1 0 3 16,4 1-1-16,-5-2-3 0,-28 4 0 15,56-6-3-15,-28 1-1 0,1 1 3 16,2 1 3-16,-31 3-10 0,47-8 8 16,-20 7-5-16,-27 1 5 0,53-11 0 0,-33 10 0 15,-20 1-3-15,49-8 3 0,-26 4 3 16,-23 4-23-16,51-5-5 0,-30-1 1 0,-21 6 3 16,42-3 15-16,-17 0-13 0,-25 3 3 15,49-6 2-15,-26 0 3 0,2 0-11 16,-25 6 16-16,47-6-7 0,-27 3 2 0,-20 3 5 15,44-10-1-15,-23 8-10 0,-21 2 20 16,42-6-8-16,-42 6-1 0,39-8-3 0,-39 8-1 16,40-4 1-16,-40 4-1 0,42-4 2 15,-42 4 4-15,45-4-10 0,-25 4 14 16,-20 0-10-16,45-4 1 0,-23 2 5 0,-22 2-10 16,45-3-7-16,-45 3 7 0,47 0-5 15,-27-3 8-15,-20 3 0 0,42-4-6 0,-42 4 1 16,38-3 3-16,-38 3 2 0,35-5 1 15,-35 5-4-15,34-7 4 0,-34 7-1 16,32-5 1-16,-32 5 0 0,30-7 0 0,-30 7-2 16,26-11 2-16,-26 11-4 0,22-10 5 15,-22 10-8-15,24-14 8 0,-24 14 0 0,18-15 9 16,-18 15-6-16,17-15 4 0,-17 15-10 16,0 0 6-16,22-21-4 0,-22 21-6 15,11-16-3-15,-11 16 9 0,19-17-10 0,-19 17-3 16,23-22-6-16,-23 22-5 0,23-23 2 15,-4 11-3-15,-19 12 10 0,32-23 3 16,-22 13-9-16,-10 10 9 0,31-26 0 0,-15 18 1 16,-16 8 8-16,18-22-3 0,-18 22 4 15,20-21 8-15,-20 21-14 0,17-19 6 16,-17 19 3-16,10-19 6 0,-10 19-4 0,11-21 1 16,-11 21-3-16,14-19 0 0,-14 19 5 15,0 0-9-15,8-27 9 0,-8 27-3 16,0 0 3-16,9-27 3 0,-9 27-13 0,0 0 6 15,5-32-1-15,-5 32 1 0,0 0 1 16,0-33 3-16,0 33-4 0,0 0 1 0,-4-33-8 16,4 33 18-16,0 0-14 0,-5-39 0 15,5 39 4-15,-8-24 15 0,8 24-22 0,-12-24 6 16,12 24-1-16,-8-26-2 16,8 26 7-16,-17-21-11 0,17 21 9 0,-12-27 4 15,12 27-14-15,-13-21 15 0,13 21 11 16,-20-26-8-16,20 26-6 0,-17-24 14 0,17 24-7 15,-23-22 3-15,8 10-6 0,15 12 1 16,-27-23-1-16,27 23-1 0,-35-13 4 16,16-1 0-16,19 14-3 0,-46-15-8 0,19 9 8 15,5 0 4-15,-8 0-1 0,-2 0 4 16,5-2-8-16,27 8 4 0,-53-5-12 0,21 3 13 16,7-3 3-16,25 5-8 0,-54 0 0 15,31-1-3-15,23 1 5 0,-45 0-5 16,45 0-1-16,-47 0 2 0,47 0 5 0,-38-4-5 15,38 4 18-15,-37 0-9 0,37 0 5 16,-42 4-15-16,42-4-2 0,-35 0 26 16,35 0-21-16,-30 0 7 0,30 0-12 0,-34 1 6 15,34-1 14-15,0 0-22 0,-48 0 14 16,48 0-13-16,-30 5 6 0,30-5-1 16,0 0 1-16,-44 0 5 0,44 0-14 0,-28 2 9 15,28-2 2-15,-37-2-4 0,37 2-1 16,-40 0 25-16,40 0-30 0,-44-5 5 0,44 5 13 15,-50 0-8-15,27-1-9 0,23 1 0 16,-61-4 4-16,31 1-4 0,30 3-4 0,-62-4 3 16,31 1 14-16,2 2-19 0,-3-4 0 15,2-1 13-15,-5 5 2 0,5-7-11 16,-5 4-1-16,1-1-1 0,-4-2 10 0,3 2-9 16,0-1 7-16,-2 2 8 0,-2-4-9 15,4 1-4-15,-3 0 2 0,4 2 4 16,-4-3 14-16,6 4-15 0,-1-4 8 0,6 3-15 15,-7-2-2-15,6 1 15 0,-4 3-19 16,0-3 12-16,4 0-3 0,28 6 3 16,-62-9-3-16,34 3 8 0,-1 6-8 0,-1-6 4 15,30 6 7-15,-58-3-5 0,24 0 9 16,7 3-13-16,-3-3 2 0,30 3 2 16,-63 0 0-16,31 0 4 0,2 0 7 0,30 0-5 15,-64 3-6-15,39-3 7 0,25 0-12 16,-47 3 0-16,21-3 3 0,26 0 0 0,-52 3 0 15,27-1-3-15,25-2-4 0,-51 4 14 16,28-4-4-16,23 0 3 0,-49 6-10 16,23-3 2-16,26-3 7 0,-52 0-4 0,32 3-4 15,20-3 3-15,-45 3 3 0,45-3-6 16,-44 3 10-16,44-3-7 0,-47 0-2 0,29 3 4 16,18-3 1-16,-39 0-6 0,39 0 3 15,-45 0 11-15,45 0-6 0,-38 0-5 16,38 0 1-16,-42 0 15 0,42 0 0 0,-54 0-14 15,34 0 1-15,20 0 2 0,-62 0 9 16,31 0-16-16,-3 0 2 0,2 0-3 16,32 0 1-16,-61 3 18 0,25-3-14 15,6 0-7-15,-5 0-1 0,5 0 7 0,30 0 2 16,-62 3-6-16,30-3 3 0,2 0 3 16,-1 3-12-16,31-3 15 0,-59 0-14 0,29 3 7 15,-2 0-2-15,-1-3 1 0,1 4-4 16,2-1 0-16,30-3-10 0,-62 5 20 0,30-1 0 15,4 0-19-15,-4-1 7 0,-2 3 12 16,6-3-20-16,-4 2 16 0,2-1-18 16,0-1 11-16,30-3 14 0,-52 7-14 0,24-4 4 15,28-3 0-15,-47 5-5 0,25-1 3 16,22-4 6-16,-38 3 11 0,38-3-15 0,-42 5-7 16,42-5 0-16,-35 3 15 0,35-3-12 15,-34 4 6-15,34-4-1 0,-30 0-4 0,30 0 2 16,-33 3 1-16,33-3-4 0,0 0 9 15,-34 3-10-15,34-3 3 0,-33 2 5 16,33-2-8-16,0 0 3 0,-37 4 10 16,37-4-12-16,0 0 5 0,-40-4 16 0,40 4-16 15,0 0 0-15,-44-2-11 0,44 2 13 16,-27-3-3-16,27 3 4 0,0 0-4 0,-41-3 6 16,41 3 2-16,0 0-6 0,-46-7-9 15,46 7 10-15,-25-2-4 0,25 2-1 16,0 0 5-16,-43-3 7 0,43 3-12 0,-30-3 5 15,30 3 7-15,-32-4-7 0,32 4-4 16,-37-3-6-16,37 3 10 0,-32 0-13 0,32 0-16 16,-38 3-22-16,11 7-25 0,-3-1-30 15,-3 3-74-15,-11 3-145 0,-9 5-443 16,-4-7 346-16</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46:18.748"/>
    </inkml:context>
    <inkml:brush xml:id="br0">
      <inkml:brushProperty name="width" value="0.05292" units="cm"/>
      <inkml:brushProperty name="height" value="0.05292" units="cm"/>
      <inkml:brushProperty name="color" value="#FF0000"/>
    </inkml:brush>
  </inkml:definitions>
  <inkml:trace contextRef="#ctx0" brushRef="#br0">12629 8798 749 0,'0'0'163'16,"0"0"-91"-16,0 0-7 0,-12-22-3 15,12 22-46-15,0 0-47 0,0 0-32 0,0 0-19 16,0 0-14-16,-15-25-161 0,15 25 73 16</inkml:trace>
  <inkml:trace contextRef="#ctx0" brushRef="#br0" timeOffset="3472.2222">12602 8751 767 0,'0'0'0'0,"-10"-22"12"16,10 22 30-16,0 0-19 0,0 0 11 0,0 0-22 16,0 0 16-16,0 0 0 0,0 0-6 15,0 0-17-15,0 0 17 0,0 0-11 16,0 0 11-16,0 0-12 0,0 0 6 0,0 0-5 15,0 0 4-15,0 0 6 0,0 0 10 16,0 0 10-16,0 0-7 0,0 0-9 0,0 0 4 16,0 0-14-16,0 0 4 0,0 0-14 15,0 0-10-15,0 0-19 0,0 0-20 16,0 0 0-16,0 0 3 0,0 0-10 0,0 0 25 16,0 0-11-16,0 0 15 0,0 0 6 15,0 0-12-15,0 0 6 0,0 0 0 16,0 0-6-16,0 0 5 0,0 0 11 0,74 13-11 15,-74-13 12-15,0 0 5 0,28 12-12 16,-28-12 12-16,22 5 6 0,-22-5-12 16,28 10 12-16,-28-10 18 0,36 9-30 15,-36-9 6-15,31 11-6 0,-31-11 12 0,35 5 0 16,-14 2 0-16,-21-7-12 0,40 9 24 16,-40-9-12-16,33 9-6 0,-33-9 0 0,35 9-6 15,-35-9 24-15,30 9-6 0,-30-9 0 16,30 9-6-16,-30-9 12 0,32 11-12 15,-32-11 0-15,29 9 24 0,-29-9-24 0,36 9 6 16,-15-6-6-16,-21-3 12 0,33 9-12 16,-33-9 23-16,37 6-35 0,-20 0 24 15,-17-6-12-15,35 6 17 0,-35-6 0 0,26 9 0 16,-26-9 17-16,26 3-1 0,-26-3 11 16,0 0 15-16,35 13-2 0,-35-13 9 15,0 0 7-15,30 5 3 0,-30-5-11 0,27 4-11 16,-27-4 4-16,26 8-11 0,-26-8-8 15,25 4-6-15,-25-4 5 0,27 8 6 0,-27-8-28 16,0 0 8-16,42 5-4 0,-42-5-4 16,27 7-4-16,-27-7 34 0,30 1-34 15,-30-1 14-15,28 6-18 0,-28-6 3 16,29 8 12-16,-29-8-1 0,28 3 7 0,-28-3 4 16,32 5-11-16,-32-5 2 0,27 7 12 15,-27-7-8-15,31 1 10 0,-31-1-11 0,32 5-7 16,-32-5 10-16,32 2-7 0,-32-2 0 15,34 7-6-15,-34-7-1 0,31 3-6 16,-31-3 6-16,32 3-3 0,-32-3-1 16,32 3 1-16,-32-3-7 0,37 8-3 0,-37-8 7 15,33 4-4-15,-9-1-6 0,-24-3 13 16,38 5-10-16,-16-4 0 0,-22-1 0 16,43 8 0-16,-13-6 6 0,-5 0-5 0,-25-2 5 15,49 8-3-15,-24-5 6 0,-25-3-6 16,49 2-6-16,-24 2 7 0,-25-4-7 0,48 3 0 15,-21 0 0-15,1-1 6 0,-28-2 12 16,54 10-12-16,-26-8 0 0,4 3-12 16,-7-3 6-16,12 1-3 0,-9 0 3 0,4-3 3 15,2 3-12-15,2 1 12 0,-7-1 6 16,3-3-9-16,-2 2 0 0,2-2 3 16,-4 3 0-16,-28-3-3 0,54 0 0 0,-29 4 6 15,-25-4-3-15,50 0-9 0,-27 0-3 16,-23 0 9-16,49 3 0 0,-24 0-3 15,-25-3 0-15,48 2 3 0,-26 2 0 0,-22-4 0 16,45 3 0-16,-25 2 3 0,-20-5 0 16,46 1-6-16,-46-1 9 0,40 0-3 15,-19 2-3-15,-21-2 6 0,36 0 0 0,-36 0-6 16,35 4 6-16,-35-4-12 0,35 0 9 16,-35 0 6-16,38 4-3 0,-38-4-6 0,37 0 3 15,-37 0-6-15,44 0 3 0,-24 2-3 16,-20-2-3-16,45 0 3 0,-45 0-6 15,38 5 6-15,-38-5 3 0,39 1 6 16,-39-1-12-16,38 4 6 0,-38-4 0 16,35 4 18-16,-35-4-12 0,34 3-3 0,-34-3 0 15,33 1-9-15,-33-1-3 0,39 8 9 16,-39-8 9-16,38 3-9 0,-14-2 6 0,-24-1 3 16,41 5-9-16,-19-3 0 0,-22-2 0 15,49 4 0-15,-21-1 3 0,-28-3-3 16,50 3 3-16,-30-3 0 0,-20 0-6 15,46 3 15-15,-23 0-4 0,-23-3 7 0,54 0 0 16,-29 0-13-16,5 3 1 0,-30-3 9 16,57 0-12-16,-31 0 3 0,4 0-3 0,1 0 9 15,0 0-21-15,1 0 18 0,2 5 0 16,-3-5-1-16,3 0 7 0,-1 0-12 16,-1 0 5-16,2 0-5 0,1 0 3 0,-5 0 6 15,0 0 2-15,3 0-5 0,-33 0 2 16,57-5-10-16,-25 5 7 0,-5 0 12 15,5-3 0-15,-32 3-23 0,50-3 15 0,-25 3-12 16,-25 0 11-16,50 0-8 0,-30-3-5 16,-20 3 5-16,52 0 0 0,-27-3 0 15,-25 3 0-15,52 0 8 0,-29-3-5 0,-23 3-1 16,44 0 10-16,-21-4-12 0,-23 4 2 16,45-2 20-16,-45 2-8 0,44-5-6 0,-16 5 6 15,-28 0-1-15,51-1 14 0,-26-2-24 16,3-1 5-16,2 0-8 0,2 3 5 15,-32 1-8-15,65-3 1 0,-35-1 4 16,4 0 6-16,-2 3-5 0,1-4 2 0,-1 5 0 16,3-2-7-16,-5-2 4 0,3 0 9 15,-33 4-6-15,51-3 6 0,-21-2-1 0,-5 2 8 16,-25 3 11-16,45-6-6 0,-25 3-1 16,-20 3-4-16,45-7-13 0,-45 7 10 15,49-5-13-15,-22 2 6 0,-27 3 7 16,48-7-10-16,-25 4-8 0,-23 3 6 0,47-3-6 15,-25 1-4-15,-22 2-1 0,44 0-2 16,-44 0 0-16,45-7 8 0,-45 7-3 0,38 0 10 16,-38 0-10-16,34-3-5 0,-34 3 10 15,36-3 0-15,-36 3-3 0,34 0 1 16,-34 0-1-16,32 0 1 0,-32 0 2 0,33-4-10 16,-33 4 12-16,37 0 8 0,-37 0-25 15,43-2 10-15,-43 2 0 0,37 0-5 16,-37 0 10-16,42-3-10 0,-42 3 5 0,42 0-1 15,-42 0 4-15,37-3 2 0,-37 3-5 16,41-4 5-16,-41 4-8 0,39 0 11 16,-39 0-14-16,33-2 16 0,-33 2-10 0,39-3 21 15,-39 3-19-15,35-5 1 0,-35 5-9 16,35-3 11-16,-35 3-2 0,40-2-6 16,-40 2 5-16,37-2-2 0,-37 2-5 15,40-5 4-15,-40 5 1 0,40-4 0 0,-40 4-6 16,37-5 11-16,-17 2 0 0,-20 3-5 15,34-3 5-15,-34 3-5 0,35-6 5 0,-35 6-5 16,33-6 5-16,-33 6-6 0,32-3 12 16,-32 3-14-16,27-6 8 0,-27 6-3 0,0 0-8 15,37-6 1-15,-37 6-1 0,0 0 0 16,31-5 3-16,-31 5 2 0,0 0 6 16,0 0 0-16,29-4-5 0,-29 4 0 15,0 0 2-15,0 0 0 0,0 0-5 0,0 0-3 16,28-8-5-16,-28 8 2 0,0 0-14 15,0 0 0-15,0 0 5 0,0 0-6 16,37 0 9-16,-37 0 0 0,0 0-1 16,0 0 13-16,37-1-7 0,-37 1 6 0,0 0-6 15,30-3 3-15,-30 3 12 0,0 0 0 16,32-8-6-16,-32 8 6 0,0 0-12 16,0 0 18-16,30-6-12 0,-30 6 6 0,0 0-9 15,32-6 6-15,-32 6-9 0,0 0 9 16,32-7-3-16,-32 7 6 0,0 0-13 0,23-12 16 15,-23 12-9-15,0 0 9 0,23-12 10 16,-23 12-7-16,0 0 9 0,19-11 0 16,-19 11 6-16,0 0-12 0,16-16 0 0,-16 16-6 15,0 0 0-15,0 0 6 0,21-21-21 16,-21 21 3-16,0 0 0 0,11-17-12 16,-11 17 6-16,0 0 6 0,19-13 6 0,-19 13 0 15,0 0 0-15,0 0 9 0,18-23-12 16,-18 23 3-16,0 0 0 0,0 0 3 15,13-15-13-15,-13 15 4 0,0 0-22 0,0 0-6 16,0 0-30-16,0 0-12 0,19-16-15 16,-19 16-4-16,0 0-7 0,0 0 11 15,0 0 0-15,0 0 10 0,22-9 17 0,-22 9 8 16,0 0 15-16,0 0 14 0,0 0 7 16,0 0 5-16,23-18 9 0,-23 18 0 15,0 0 9-15,0 0-9 0,12-19 0 0,-12 19 23 16,0 0-10-16,0 0-4 0,13-28 5 15,-13 28-10-15,0 0-4 0,13-20 0 0,-13 20 0 16,0 0 0-16,11-22 0 0,-11 22-24 16,0 0 10-16,13-25 8 0,-13 25 6 15,0 0 23-15,3-25 28 0,-3 25 18 16,0 0 25-16,0 0 6 0,-3-36-3 0,3 36 4 16,0 0-10-16,-12-35-2 0,12 35-7 15,-7-22-1-15,7 22-13 0,0 0-1 0,-8-30-21 16,8 30-7-16,0 0-10 0,0 0-17 15,-2-32-3-15,2 32 0 0,0 0-3 16,0 0 3-16,-3-28 0 0,3 28 13 16,0 0 16-16,0 0 3 0,0-35-9 0,0 35 14 15,0 0 22-15,-5-29-1 0,5 29 7 16,0 0-9-16,0 0-5 0,-8-37-12 0,8 37 3 16,0 0-9-16,-10-28-9 0,10 28 3 15,0 0-3-15,-7-23-5 0,7 23-1 16,0 0-5-16,-17-29-2 0,17 29-1 0,-13-18 3 15,13 18-10-15,-19-18 12 0,19 18-2 16,-16-18-18-16,16 18 15 0,-24-17 0 16,24 17-5-16,-18-14-2 0,18 14 7 15,-17-16-13-15,17 16 11 0,0 0-3 0,-22-15 12 16,22 15-14-16,-16-12-1 0,16 12 3 16,0 0-7-16,-24-15 4 0,24 15-2 0,0 0 10 15,-21-13-12-15,21 13 2 0,0 0-5 16,-34-14 5-16,34 14 0 0,0 0-10 15,-28-13 12-15,28 13-2 0,-24-11 0 16,24 11 3-16,-25-12-3 0,25 12 12 0,-32-11-19 16,32 11 12-16,-33-12-5 0,33 12 15 15,-37-12-5-15,20 6-3 0,17 6 0 0,-43-12 1 16,21 6-8-16,22 6 15 0,-48-16-13 16,23 14 0-16,-1-7 3 0,26 9 3 0,-48-9-4 15,23 2-1-15,-2-1 4 0,-3 0 0 16,3 3-4-16,4-2 1 0,-9 5-6 15,0-5 2-15,-3 4 2 0,5 1-2 16,-5-1-4-16,3-2 8 0,-10 2-6 0,9 2 2 16,-2-2-2-16,0-2-1 0,-4 2-6 15,2 3 11-15,-5-2 12 0,6-1 1 16,-6-1-8-16,-3 4-9 0,-4 0 2 16,2-3 0-16,0 0 9 0,-1 3-9 0,-2-4-2 15,3 2 9-15,-2 2-12 0,9 0 0 16,-2 0 20-16,6 2-18 0,-4-2-11 0,-1-2 16 15,8 2-6-15,-1 0-1 0,1 0-2 16,33 0 2-16,-64 0 7 0,33 0-7 16,31 0 1-16,-51-3 1 0,25 3-9 0,26 0 10 15,-47 0 2-15,47 0 7 0,-50 0-7 16,25 0 0-16,25 0-10 0,-47 3 6 0,17-3-4 16,30 0-16-16,-54 0-1 0,26 0 3 15,-4 0-3-15,32 0 7 0,-65 0 8 16,35 0-20-16,-7 0 22 0,-2 0-5 0,2 2 0 15,-1-2-5-15,-4 0 10 0,2 0-10 16,-2 4 10-16,-6-4-5 0,6 3-11 16,-2 0 2-16,-4 1-7 0,13-4-29 0,-10 5 19 15,1-2 0-15,2 2 4 0,4-1 1 16,-1-1 1-16,3 2 1 0,-3-5 17 16,1 3-6-16,4-1 3 0,-3 1 3 15,4 1 21-15,-6-1-15 0,8-3-4 0,-3 0 16 16,34 0-6-16,-57 2-6 0,25-2 6 15,2 0-3-15,30 0 6 0,-48-2 3 0,48 2-6 16,-47 0 3-16,47 0 6 0,-43 0-12 16,43 0 15-16,-41-3-6 0,41 3 6 0,-43 0 16 15,43 0 2-15,-37-4 3 0,37 4 0 16,-38-3-16-16,38 3-5 0,-41-2 0 16,41 2-1-16,-36-3-8 0,36 3 0 15,-37 0 6-15,37 0-9 0,-40 0-5 0,40 0 8 16,-44 0-15-16,44 0 6 0,-40 0-8 15,15 3 11-15,25-3 6 0,-44 0-9 0,44 0 0 16,-45-3 3-16,45 3 0 0,-48 0 0 16,23 0 3-16,25 0 3 0,-54-5-6 15,26 2-6-15,28 3 12 0,-55-1 0 0,28 1-6 16,27 0 6-16,-49-3-6 0,24-2 6 16,25 5-3-16,-57 0 6 0,32-3-18 15,25 3 6-15,-48-2 2 0,48 2-2 0,-45-3 9 16,19-1-9-16,26 4 0 0,-50-3 2 15,50 3-2-15,-48-7 9 0,24 7-6 16,24 0 0-16,-48-2-4 0,26-1 10 0,22 3-15 16,-45-3-11-16,45 3 4 0,-44-5-17 15,44 5-10-15,-43 0 6 0,43 0-8 0,-44-1 3 16,44 1 6-16,-41 0 6 0,41 0-4 16,-41 0 4-16,41 0 3 0,-43 1 3 15,43-1-8-15,-39 0 11 0,16 5-40 16,23-5-21-16,-37 3-12 0,37-3-41 0,-37 3-254 15,37-3 95-15</inkml:trace>
  <inkml:trace contextRef="#ctx0" brushRef="#br0" timeOffset="4568.9352">14501 7876 1285 0,'0'0'-33'0,"-30"-8"33"15,30 8 33-15,-32-4 10 0,32 4 31 16,-34-8-29-16,34 8 0 0,-35-5 3 16,35 5-18-16,-26-7 4 0,26 7 4 0,0 0-22 15,-41-8 9-15,41 8-13 0,-30-10-8 16,30 10 8-16,-26-6 8 0,26 6-20 15,-26-7 12-15,26 7-4 0,-28-11-8 0,28 11-8 16,0 0 16-16,-37-13-12 0,37 13 8 16,-28-8-12-16,28 8 20 0,-29-10-8 0,29 10 16 15,-25-9-24-15,25 9 0 0,-30-13 8 16,30 13-4-16,-32-9-4 0,32 9-4 16,-31-8-24-16,31 8 16 0,-32-8-8 0,32 8-1 15,-27-9-4-15,27 9 21 0,-32-5-26 16,32 5 26-16,-25-7 0 0,25 7-10 15,-33-10 6-15,33 10 16 0,-40-8-4 0,40 8 8 16,-37-9-8-16,37 9-12 0,-49-3 16 16,31-2 0-16,18 5-12 0,-52-1 12 15,25 1-4-15,27 0-4 0,-47-3-5 0,47 3 13 16,-51 3-17-16,24-2 5 0,27-1 8 16,-49 5-5-16,49-5-4 0,-40 0 14 0,20 3-5 15,20-3-9-15,-35 3 0 0,35-3 0 16,0 0 1-16,-49 1 3 0,49-1-8 15,-25 0 8-15,25 0-17 0,-31 5 13 16,31-5 0-16,-34 3 4 0,34-3-4 0,-40 5 5 16,40-5 8-16,-34 6-13 0,34-6 4 15,-35 1 5-15,35-1-13 0,-36 8 3 0,36-8 1 16,-37 7 9-16,12-2-9 0,25-5 4 16,-41 7-4-16,16-2 13 0,25-5-8 15,-45 8-10-15,20-1 9 0,25-7-5 0,-40 9 10 16,20-6-9-16,20-3 4 0,-35 10-5 15,35-10 6-15,-35 8 4 0,35-8-5 16,-34 7-5-16,34-7 15 0,-28 9-19 16,28-9 9-16,-25 8 10 0,25-8-1 0,0 0-8 15,-32 7-6-15,32-7-5 0,0 0 0 16,-24 12 15-16,24-12-10 0,0 0 1 0,-21 16-22 16,21-16 1-16,-14 15-6 0,14-15 5 15,0 0-17-15,-18 22 15 0,18-22 0 0,0 0-6 16,-13 22-6-16,13-22 22 0,0 0-24 15,-15 17 35-15,15-17 18 0,0 0 29 16,0 0 0-16,-17 20 5 0,17-20-1 16,0 0-17-16,0 0 0 0,0 0-5 0,-14 15 10 15,14-15-12-15,0 0-9 0,0 0 10 16,-15 22-22-16,15-22 17 0,0 0-1 16,-8 20 1-16,8-20-11 0,0 0 5 0,-17 19-15 15,17-19 15-15,0 0 5 0,-13 18 0 16,13-18 16-16,0 0 20 0,-14 17-17 0,14-17 1 15,0 0-6-15,0 0-5 0,-21 18-4 16,21-18 4-16,0 0-5 0,0 0 18 16,-19 18-22-16,19-18 3 0,0 0-3 15,-6 21 3-15,6-21-8 0,0 0 8 0,-10 25-4 16,10-25-9-16,0 0 14 0,-7 24-1 16,7-24-8-16,0 0 4 0,-5 29-9 0,5-29 17 15,0 0-8-15,-8 24 9 0,8-24-18 16,0 0 8-16,-5 29-12 0,5-29 0 15,0 0 8-15,0 0 9 0,5 40-17 0,-5-40 17 16,0 0-9-16,3 28 0 0,-3-28 0 16,0 0 5-16,5 24-5 0,-5-24 5 15,0 0-9-15,0 0 4 0,3 30-4 0,-3-30 8 16,0 0-8-16,0 0 5 0,0 37-31 16,0-37 1-16,0 0-10 0,-3 30 8 15,3-30 1-15,0 0 3 0,0 38-8 0,0-38 8 16,-5 21-10-16,5-21 29 0,0 0-10 15,-3 38-5-15,3-38 0 0,0 0 9 0,-5 31 5 16,5-31-9-16,0 0 9 0,0 28 20 16,0-28-35-16,0 0 25 0,0 0-10 15,0 37-19-15,0-37 19 0,0 0 20 0,8 27-20 16,-8-27 5-16,8 22 5 0,-8-22-15 16,9 28-20-16,-9-28-50 0,21 30-102 15,-7-14-96-15,-3-1 73 0</inkml:trace>
  <inkml:trace contextRef="#ctx0" brushRef="#br0" timeOffset="52121.8197">24185 9108 901 0,'0'0'39'0,"0"0"-11"0,0 0-17 15,0 0 0-15,0 0 5 0,30 7-11 0,-30-7 12 16,0 0-2-16,30 3-4 0,-30-3 0 16,0 0 10-16,33-3 20 0,-33 3 25 0,0 0 26 15,34 0 25-15,-34 0-5 0,0 0 20 16,0 0-3-16,37-7-13 0,-37 7 2 15,0 0-29-15,26-3-13 0,-26 3-12 0,0 0 2 16,0 0-2-16,0 0-13 0,32-3-8 16,-32 3-15-16,0 0 2 0,0 0 9 0,0 0 11 15,29-7-6-15,-29 7-13 0,0 0 3 16,0 0 0-16,0 0 2 0,0 0-9 16,31-2-11-16,-31 2 3 0,0 0-3 15,0 0 3-15,29-3-3 0,-29 3-6 0,0 0-7 16,0 0 0-16,42 0-3 0,-42 0-11 15,0 0-10-15,40 0-9 0,-40 0-7 16,37 0-4-16,-37 0-18 0,33 0 5 0,-33 0 2 16,37 3-4-16,-37-3 14 0,37 0-1 0,-37 0-3 15,40 2 11-15,-40-2 10 0,33 5 6 16,-33-5 6-16,0 0 13 0,44 0-3 16,-44 0-4-16,26 0 7 0,-26 0-3 15,36-5 3-15,-36 5 3 0,33-2-6 16,-33 2 3-16,37-3 7 0,-37 3-14 0,28-3 7 15,-28 3 0-15,37-4 7 0,-37 4-7 16,29-2 13-16,-29 2-13 0,36-3 0 0,-36 3 6 16,34 3 0-16,-34-3-6 0,35 0 7 15,-35 0-14-15,33 0 7 0,-33 0 4 0,34 2-8 16,-34-2-2-16,37 0 12 0,-37 0-15 16,35 4 12-16,-35-4 13 0,33 6-10 15,-33-6-9-15,37 0 6 0,-37 0-9 16,35 7 12-16,-35-7-12 0,32 2 9 0,-32-2-6 15,33 3 9-15,-33-3 1 0,39 6-11 16,-39-6 1-16,30 7 0 0,-30-7 6 16,33 2-3-16,-33-2 0 0,36 7 7 0,-36-7 8 15,30 3-15-15,-30-3 4 0,35 3-4 16,-35-3 3-16,38 2-6 0,-38-2 6 0,37 4-6 16,-13-1 3-16,-24-3 12 0,45 5-12 15,-19-5 6-15,-26 0-6 0,51 1 4 16,-30-1-4-16,-21 0 6 0,49 0 3 15,-22 0 13-15,-27 0-10 0,48-1 0 0,-19 1-2 16,-29 0 8-16,53 0-6 0,-24 0-6 16,2 0 0-16,-31 0 0 0,61 0 0 0,-35 0 0 15,6 0 6-15,-32 0-3 0,59 0-3 16,-29 0 0-16,-3 0-6 0,-27 0 0 16,61 0 6-16,-32 0-12 0,-29 0 12 0,53 0-4 15,-21 1-4-15,-3-1 7 0,2 0 7 16,-2 2-6-16,1-2-6 0,5 0 0 15,-5 4 0-15,2 0 0 0,1-4-3 0,-1 2 12 16,-2-2-12-16,5 5 6 0,-4-5-6 16,2 1 12-16,-33-1-4 0,60 4 10 15,-28-4-3-15,-2 4 5 0,-3-4-6 16,3 0-2-16,-2 3 8 0,-28-3-14 0,57 0 5 16,-25 1 3-16,-2 3-5 0,0-4 2 15,5 4 3-15,-4-4-11 0,4 3 6 0,-2-3-1 16,-1 1-2-16,-2-1 3 0,10 5-1 15,-6-3 1-15,-3 2-12 0,3-1 9 0,1-3-8 16,0 3 10-16,0 0-2 0,-5-3 5 16,6 3-8-16,-3-3 11 0,0 3-6 15,4-3 4-15,-3 5-4 0,1-5 6 0,-2 1-8 16,1 2 5-16,-1-3 2 0,2 3-10 16,2 1 0-16,3 1 0 0,-5-5 3 15,4 7-6-15,-1-3 3 0,-1-3-5 0,7 7 5 16,-9-5 3-16,3-2-9 0,1 7 4 15,-4-5 2-15,0 0 5 0,0 0-10 16,-1 0 5-16,6-1-6 0,-7-2 6 0,4 7-5 16,0-4 5-16,3-1-19 0,-2-2-8 15,6 8-4-15,-6-8 6 0,6 5-6 16,1-2 0-16,-7-3-1 0,1 4 3 16,-1-1 11-16,-1-3 13 0,0 0-4 0,-2 0 6 15,4 0 9-15,-8 0-3 0,3 0 11 16,-2 0-2-16,-2 0-6 0,-30 0 11 0,57-3-11 15,-29 3-3-15,-28 0-3 0,54 0 0 16,-29 0 0-16,-25 0-6 0,52-4-5 0,-24 4 2 16,-28 0 9-16,54-3 0 0,-23 1-12 15,-6 2 6-15,-25 0-8 0,57-3 11 16,-27-1-3-16,-3 0 9 0,-27 4 6 0,57-5 2 16,-30 3 1-16,-2-3-9 0,2 0 3 15,-27 5 2-15,46-9 1 0,-22 6 17 16,-24 3-6-16,37-9-3 0,-16 6-5 0,-21 3-4 15,37-6-36-15,-37 6-33 0,32-7-84 16,-32 7-196-16,28-9-198 0,-28 9 108 16</inkml:trace>
  <inkml:trace contextRef="#ctx0" brushRef="#br0" timeOffset="54225.6537">11087 10004 1880 0,'0'0'-129'0,"0"0"40"16,0 0 22-16,0 0 12 0,0 0 33 15,0 0 13-15,0 0 14 0,0 0-1 16,0 0 35-16,0 0-9 0,0 0 12 16,0 0 12-16,0 0 6 0,0 0 4 0,0 0 1 15,0 0 14-15,0 0-10 0,0 0 16 16,0 0-2-16,0 0 4 0,0 0 6 0,0 0-11 16,0 0-3-16,0 0 7 0,0 0-20 15,0 0-7-15,0 0-6 0,0 0 1 16,0 0-11-16,0 0-6 0,0 0-3 0,0 0-8 15,0 0 2-15,11-21-8 0,-11 21 3 16,0 0-6-16,0 0 1 0,0 0-13 16,0 0 5-16,0 0-3 0,0 0 10 0,0 0-4 15,0 0-16-15,0 0 13 0,0 0-13 16,0 0 11-16,42-3-8 0,-42 3 0 16,29-3 0-16,-29 3 5 0,35-3-8 0,-35 3 1 15,38 0 2-15,-38 0 2 0,44-3-2 16,-44 3-5-16,35 3 5 0,-13 0 3 15,-22-3 2-15,46 3-1 0,-22 0-8 0,-24-3 1 16,47 5-2-16,-27-4 8 0,-20-1-3 16,45 6 0-16,-25-2 0 0,8 1 2 15,-28-5 1-15,44 7-3 0,-22-3 0 0,-22-4 2 16,38 1 0-16,-16 7 3 0,-22-8-5 16,42 4-2-16,-22 1-1 0,-20-5-1 0,42 3 6 15,-24 0 8-15,-18-3-13 0,47 3 8 16,-29 0 9-16,-18-3-26 0,44 6 8 15,-23-6 11-15,-21 0-7 0,47 3 0 0,-47-3 5 16,49 0-1-16,-27 0 1 0,-22 0 0 16,51 0 2-16,-24 0-7 0,-27 0-2 0,60-3-1 15,-38 3 1-15,7-3-3 0,-29 3 5 16,53 0 0-16,-21-3 7 0,-32 3 1 0,53-3-13 16,-21 3 0-16,-2 0 0 0,2 0 5 15,-32 0 0-15,65 0-5 0,-31 0 3 16,-2 0 2-16,1 0 7 0,7-3-7 15,-6 3-5-15,-3 0 15 0,3 0-5 0,-34 0 0 16,60 0-15-16,-30 0 5 0,2 0 5 16,-2 0 5-16,-30 0-7 0,49 0-6 15,-21 0 4-15,-28 0 8 0,50 0-8 0,-21 3 11 16,-29-3 0-16,48 0-12 0,-28 3 10 16,-20-3-10-16,45 3-2 0,-45-3 7 0,37 3-7 15,-37-3 2-15,37 3 0 0,-37-3 5 16,34 4-5-16,-34-4 5 0,31 5 3 15,-31-5-6-15,34 7 3 0,-34-7-9 16,28 5 1-16,-28-5-6 0,29 7-6 0,-29-7 3 16,21 7-3-16,-21-7 0 0,0 0 2 15,35 12 13-15,-35-12-10 0,0 0 7 16,27 4-2-16,-27-4 0 0,0 0 0 0,30 12 17 16,-30-12-12-16,0 0 0 0,25 5 5 15,-25-5-5-15,0 0 8 0,27 7-6 0,-27-7 6 16,0 0 2-16,27 3 13 0,-27-3-8 15,0 0-5-15,37 0 0 0,-37 0 10 0,32 0 0 16,-32 0 3-16,0 0-8 0,46-7 0 16,-46 7-8-16,36-3 6 0,-36 3 7 15,35-4-8-15,-35 4 3 0,43-1-10 16,-43 1 12-16,40-7-12 0,-20 2 12 0,-20 5 3 16,46-4-6-16,-20 1-1 0,-26 3-8 15,49-5-5-15,-26 2 10 0,-23 3-10 0,49-1-22 16,-22 1-27-16,-27 0-59 0,60 4-86 15,-32 4-456-15,4-4 117 0</inkml:trace>
  <inkml:trace contextRef="#ctx0" brushRef="#br0" timeOffset="60211.4414">23872 7947 525 0,'-44'-5'86'0,"44"5"-3"16,0 0 78-16,0 0-37 0,0 0 19 16,0 0 6-16,0 0-32 0,0 0-9 15,0 0 8-15,0 0-13 0,0 0-19 0,0 0 0 16,0 0-20-16,0 0-2 0,0 0-8 16,0 0-8-16,0 0-1 0,0 0-18 0,0 0 0 15,0 0 0-15,0 0-11 0,0 0 4 16,0 0-7-16,0 0 10 0,0 0 3 15,0 0-13-15,0 0 16 0,0 0-17 0,0 0 13 16,0 0-6-16,87-19 3 0,-87 19-4 16,0 0 10-16,40-3-13 0,-40 3 6 15,34-5-3-15,-34 5 3 0,43-3-7 0,-43 3 1 16,39 0-6-16,-39 0 0 0,43 0 8 16,-21-1 9-16,-22 1 0 0,44 1-4 15,-44-1 9-15,41 0-14 0,-15 0 0 0,-26 0-1 16,46 3 0-16,-15 2 3 0,-6-2-2 15,-25-3-1-15,51 5-5 0,-24-1-1 0,0-1-2 16,-27-3-2-16,42 7 1 0,-20-5 4 16,-22-2-3-16,40 5 5 0,-20-1-10 15,5 2 4-15,-25-6-1 0,48 13-1 16,-19-8 0-16,-4 2 3 0,3 1 2 0,1 0-10 16,-4-3 3-16,3 2 2 0,-4 0 0 15,-1 0 3-15,2-1-11 0,-25-6 1 0,52 11 7 16,-28-5-5-16,1 1 5 0,-4 1-5 15,6-4 0-15,-5 4 2 0,6 2-2 0,-1-2 0 16,7 6 8-16,6-2 0 0,-7 0-16 16,7-3 8-16,-1 3 0 0,1 0-8 15,0 0 6-15,-1-1 2 0,4-3-5 0,-10-2 5 16,8 0-5-16,0 0 2 0,0 0 0 16,-3 0 3-16,-3-1 6 0,0 1-4 15,4-6-4-15,-4 3 9 0,0 1-14 0,-5-4 4 16,5 5-2-16,-10-2 5 0,-25-3-8 15,57 3 3-15,-35 0 5 0,-22-3 3 16,45 3-3-16,-25 0 0 0,-20-3-3 16,40 3 6-16,-40-3 2 0,37 4-8 0,-37-4 6 15,32 2-8-15,-32-2 5 0,25 5 5 16,-25-5 15-16,0 0 13 0,32 1 5 0,-32-1 4 16,0 0 14-16,0 0 4 0,33 0-1 15,-33 0-2-15,0 0-5 0,0 0-1 16,0 0 10-16,27 3-7 0,-27-3-10 0,0 0 0 15,0 0-28-15,0 0-2 0,0 0 0 16,44-4 3-16,-44 4-13 0,25-5-2 16,-25 5 6-16,35-2-14 0,-35 2-2 0,43-4-2 15,-14-2 8-15,-29 6-7 0,52-6 5 16,-24 3 0-16,-3 0 4 0,4-2-6 0,-29 5 0 16,56-4 4-16,-30 1-4 0,-1-2 6 15,-25 5 0-15,48-6 0 0,-26 5-2 16,-22 1-4-16,48-6-3 0,-24 1 5 0,4 3-4 15,-28 2 6-15,55-4 2 0,-23 1 0 16,-7 3-8-16,-25 0 3 0,49-3-1 16,-49 3 4-16,45-6 2 0,-25 6 0 0,-20 0-8 15,45-3 10-15,-45 3 0 0,40-3-2 16,-40 3-8-16,42-2 8 0,-42 2 8 16,37-4-12-16,-37 4-3 0,40-4 1 0,-40 4-2 15,39 0-20-15,-39 0 7 0,43-2-14 16,-43 2-4-16,39 0 6 0,-39 0 11 0,40 0-7 15,-40 0 8-15,37 0 1 0,-37 0-6 16,36-1 8-16,-36 1-3 0,37 0 5 16,-37 0 6-16,37 0-4 0,-37 0 14 0,33 0-5 15,-33 0-7-15,36-5 8 0,-36 5-6 16,30 0 0-16,-30 0 1 0,31-4 4 16,-31 4 0-16,0 0-2 0,46 0 0 0,-46 0 12 15,36-3-8-15,-36 3 1 0,30-1-6 16,-30 1 4-16,36-4 4 0,-36 4-5 15,33-3 10-15,-33 3-10 0,35 0 7 0,-35 0 1 16,32-4-6-16,-32 4 3 0,35-4 7 16,-35 4 3-16,34-2-7 0,-34 2 4 15,43-2 2-15,-43 2 1 0,42-4-5 0,-42 4 2 16,53-4-2-16,-26 4 0 0,-27 0 2 16,55-2-5-16,-28 2 1 0,0-3 1 15,-27 3 1-15,55-2-5 0,-25 2 9 0,-1-5-9 16,-29 5 5-16,60-2-2 0,-35-1 1 15,-25 3-4-15,53-3-2 0,-31-1 2 0,-22 4 2 16,47 0-2-16,-47 0 5 0,42-2-3 16,-42 2-6-16,42-3 1 0,-42 3 8 0,37-5-5 15,-37 5 5-15,35-3-1 0,-35 3-11 16,38-6 7-16,-38 6 3 0,32-4-8 16,-32 4 14-16,33-4-2 0,-33 4-9 15,32-7-3-15,-32 7 10 0,30-3-5 0,-30 3-5 16,35-3 5-16,-35 3-4 0,30-5 4 15,-30 5-5-15,34-1 10 0,-34 1-1 16,37 0-8-16,-37 0 1 0,43-3 10 0,-43 3-7 16,39 0-2-16,-39 0 0 0,43-3-1 15,-43 3-6-15,39 0 4 0,-39 0 22 16,47 0-13-16,-26 0-4 0,-21 0 3 0,45-5 1 16,-16 5-4-16,-29 0-7 0,48 0 10 15,-48 0-6-15,49 0 10 0,-27 0-9 0,-22 0 2 16,48 0 0-16,-48 0 0 0,42 0 9 15,-42 0 1-15,40 0 1 0,-40 0 8 16,37-1 1-16,-37 1-4 0,28 0 0 0,-28 0-7 16,0 0 2-16,47 0-4 0,-47 0 4 15,39 0 3-15,-39 0-3 0,40-3-5 16,-40 3-1-16,52 0-7 0,-22 3 13 0,0-3-9 16,5 1-4-16,-5-1-5 0,4 5-8 15,-1-2-28-15,-1 1-57 0,-4 1-82 16,-6 5-222-16,-7-3-237 0,-15-7 118 0</inkml:trace>
  <inkml:trace contextRef="#ctx0" brushRef="#br0" timeOffset="62235.4626">23867 7867 2419 0,'-25'-11'-96'15,"25"11"18"-15,0 0-3 0,0 0-2 16,0 0 0-16,0 0 6 0,-27-7 5 15,27 7-6-15,0 0 10 0,0 0 11 0,0 0 15 16,0 0 8-16,0 0 0 0,0 0 12 16,0 0-5-16,0 0-4 0,0 0 27 15,0 0-19-15,0 0 10 0,0 0-5 0,-38 12-5 16,38-12 9-16,0 0 9 0,0 0 5 16,0 0-14-16,0 0-5 0,-11 20 10 15,11-20 4-15,0 0 10 0,0 0-5 0,0 0 51 16,0 0-14-16,-11 27-1 0,11-27 22 15,0 0-23-15,0 0 17 0,-9 20 19 0,9-20 2 16,0 0-17-16,-5 25 29 0,5-25-17 16,0 0 2-16,-13 31-13 0,13-31 6 15,-2 28-15-15,2-28 6 0,-8 27-1 16,8-27-14-16,-3 34 0 0,3-34 5 0,-5 38-3 16,5-38 5-16,-9 36-7 0,9-36 9 15,-3 41-10-15,0-24 5 0,3-17-6 0,-2 39-3 16,-1-19 2-16,3-20-2 0,0 38 1 15,0-38-11-15,-6 34 14 0,6-34-12 0,-6 40 3 16,6-40-3-16,0 32-1 0,0-32-2 16,-2 35 5-16,2-35 4 0,-8 34-7 0,8-34 5 15,0 34-11-15,0-34 3 0,-4 30-8 16,4-30 5-16,4 35 0 0,-4-35-2 16,5 32-8-16,-5-32 5 0,5 32-2 15,-5-32-7-15,6 29 2 0,-6-29-5 0,9 24 9 16,-9-24-8-16,0 0 4 0,5 31-3 15,-5-31 5-15,0 0-9 0,8 20 3 16,-8-20 4-16,0 0-5 0,5 25-2 0,-5-25 2 16,0 0 3-16,4 25-8 0,-4-25 1 15,0 0-2-15,3 25 8 0,-3-25-2 0,0 0 1 16,5 31 1-16,-5-31-1 0,5 25-3 16,-5-25 4-16,13 20-8 0,-13-20 13 15,5 25-5-15,-5-25 5 0,14 22 5 16,-14-22 10-16,15 18 1 0,-15-18-6 0,15 18-3 15,-15-18 5-15,18 20-8 0,-18-20 2 16,17 21 0-16,-17-21-4 0,17 15-5 16,-17-15 7-16,20 20-4 0,-20-20-1 0,23 15 5 15,-23-15 3-15,19 18 9 0,-19-18 4 16,28 15-7-16,-11-9 15 0,-17-6 7 0,40 12-5 16,-15-5 7-16,2-4-11 0,3 0 18 15,-2 3-24-15,6-3 8 0,1 2-8 0,-2-4 0 16,11 1 0-16,-9 2-31 0,14 0-68 15,-8-4-120-15,8 2-333 0,-14-4-217 16,-2-6 467-16</inkml:trace>
  <inkml:trace contextRef="#ctx0" brushRef="#br0" timeOffset="64945.1324">10657 9207 2984 0,'0'0'-134'15,"20"-21"10"-15,-20 21 13 0,20-26 7 16,-12 14 18-16,-8 12 42 0,17-18 19 15,-17 18-4-15,17-19 6 0,-17 19-3 0,0 0-24 16,16-18-4-16,-16 18 13 0,0 0-4 16,15-18-1-16,-15 18 10 0,0 0-4 15,0 0 10-15,0 0 0 0,17-19 4 0,-17 19-5 16,0 0 12-16,0 0-20 0,0 0 15 16,0 0 8-16,25-11-4 0,-25 11 24 15,0 0-16-15,0 0-4 0,37 1 0 0,-37-1 16 16,0 0 0-16,47 3 8 0,-47-3-4 15,35 5 8-15,-35-5-12 0,42 4 16 0,-19-4 0 16,-23 0-4-16,47 8 0 0,-17-5-8 16,4-1 20-16,-3 2-13 0,3-4 1 15,-1 3 4-15,1-3 3 0,4 3 11 16,-3-3 12-16,4 2 9 0,-7-2-4 0,6 0-11 16,1 0 17-16,-3 4-8 0,1-4-15 15,7 0-6-15,-4 3 6 0,2-3 0 0,3 3-7 16,-7-3-10-16,6 0 3 0,-6 0-3 15,11 2 15-15,-11-2-9 0,1 0 0 16,1 0-16-16,-2 0 7 0,-1 0-4 0,-3-2 3 16,1 2 16-16,-5-3-10 0,5 3-8 15,-35 0 17-15,65-3-3 0,-36 3-3 16,1 0-3-16,-3-4 6 0,-27 4-15 16,46 0 5-16,-46 0 18 0,49 0 0 0,-24 0-3 15,-25 0 8-15,45 0-3 0,-45 0 22 16,37 0-15-16,-37 0 5 0,33 0 4 0,-33 0 3 15,36 0-7-15,-36 0-13 0,36 0 10 16,-36 0-17-16,41-2 1 0,-41 2 1 16,38 2-9-16,-38-2 6 0,45 4-5 0,-21-4-8 15,-24 0 5-15,45 3 1 0,-20-3-6 16,2 3 5-16,-27-3-2 0,51 7 2 0,-24-7-12 16,-27 0 0-16,44 5 0 0,-17-2 8 15,-27-3-10-15,41 3 0 0,-17 1 4 16,-24-4-8-16,38 5 11 0,-18-2-5 15,-20-3 0-15,45 10-6 0,-24-8 6 0,-21-2-7 16,43 12 3-16,-25-11 9 0,-18-1-12 16,44 10 3-16,-27-8-3 0,-17-2 10 0,35 6-3 15,-35-6 3-15,35 8 4 0,-35-8-16 16,30 4 12-16,-30-4-8 0,35 4 13 16,-35-4-15-16,30 7 5 0,-30-7 0 0,30 1 5 15,-30-1 4-15,0 0 2 0,35 5 3 16,-35-5-1-16,0 0-4 0,32 2 0 15,-32-2-2-15,0 0 2 0,32 4 2 0,-32-4 0 16,0 0 0-16,25 0-7 0,-25 0 5 16,0 0-2-16,0 0 3 0,45 0 8 15,-45 0-12-15,35 0 1 0,-35 0 12 0,42 0-6 16,-42 0-13-16,45 0 13 0,-23 0-3 16,-22 0-6-16,49-4 9 0,-49 4-5 0,52 0-1 15,-27 0-3-15,-25 0-2 0,48 0-4 16,-26 0 6-16,-22 0-4 0,48 0 2 15,-48 0-6-15,47 4 2 0,-20-4 2 16,-27 0 4-16,42 0-4 0,-42 0 0 0,43 0 0 16,-24 3 2-16,-19-3-4 0,35 3 4 15,-35-3-4-15,30 3 6 0,-30-3-12 16,28 3 12-16,-28-3-8 0,0 0 2 0,37 8-7 16,-37-8 5-16,25 4-4 0,-25-4 4 0,27 9-5 15,-27-9-4-15,27 14 7 0,-12-5-7 16,-15-9-2-16,32 12 0 0,-32-12-9 15,30 14 5-15,-19-7 12 0,-11-7 1 0,32 16-12 16,-32-16 9-16,27 12-2 0,-27-12-2 16,28 17 4-16,-28-17-9 0,27 11 6 0,-27-11 15 15,25 16-8-15,-11-8 3 16,-14-8-7-16,23 20 0 0,-11-6-3 0,-12-14 5 16,17 28-2-16,-17-28 7 0,16 25 2 15,-11-10-9-15,-5-15 4 0,15 24-4 0,-15-24 6 16,14 26 6-16,-14-26-13 0,11 21 6 15,-11-21 4-15,5 22-5 0,-5-22 3 16,0 0-1-16,12 27-1 0,-12-27-3 0,0 0 7 16,5 21 2-16,-5-21 7 0,0 0-11 15,0 0 4-15,9 26 3 0,-9-26 9 16,0 0-14-16,5 24 16 0,-5-24-2 0,0 0 0 16,5 24-12-16,-5-24 7 0,0 0-6 15,0 0 6-15,0 0-14 0,3 31 14 0,-3-31-4 16,0 0 4-16,0 0-7 0,0 0 0 15,0 0 5-15,5 31 4 0,-5-31-4 16,0 0-2-16,0 0-3 0,-13 37 9 16,13-37-9-16,-5 21 0 0,5-21-4 0,-12 29 16 15,12-29-12-15,-7 24 7 0,7-24-12 16,-8 22 12-16,8-22-2 0,-12 20 2 0,12-20 8 16,0 0-8-16,-13 30-5 0,13-30 0 15,-7 17 3-15,7-17 8 0,0 0-9 16,-17 25-1-16,17-25 3 0,0 0 5 0,-11 21-7 15,11-21 16-15,0 0-6 0,-9 20 3 16,9-20 6-16,0 0-2 0,0 0-3 16,0 0-1-16,-22 21-3 0,22-21-2 0,0 0-2 15,0 0-4-15,-18 15 4 0,18-15 2 16,0 0 9-16,0 0-1 0,-25 12-1 16,25-12-7-16,0 0-3 0,-28 10 2 0,28-10 12 15,0 0-15-15,-32 12-1 0,32-12-5 16,-17 8 16-16,17-8-12 0,-22 10 3 0,22-10 9 15,-31 7 21-15,31-7-2 0,0 0 11 16,-46 8-6-16,21-8-1 0,-3 4-5 16,28-4-5-16,-74 3 6 0,22-6 3 0,-6 3 2 15,-4 0 4-15,-10-4-20 0,-7 4 11 16,-11 4-11-16,-10 3-10 0,-4 1-12 0,-28 11-47 16,-7 8-55-16,2 11-109 0,6 7-324 15,-8 2-268-15,6-10 198 0</inkml:trace>
  <inkml:trace contextRef="#ctx0" brushRef="#br0" timeOffset="74082.9586">22199 11308 1193 0,'0'0'182'16,"-53"-10"-56"-16,26 8-113 0,-3-1 9 15,30 3-18-15,-47-7 5 0,47 7-18 0,-39-6-8 16,39 6 8-16,-41-5 0 0,41 5 0 15,-36-4 0-15,36 4 18 0,-25-6-18 16,25 6 1-16,0 0-15 0,-37 0 14 0,37 0 9 16,0 0 0-16,0 0 0 0,-30-6 5 15,30 6-1-15,0 0-4 0,0 0 18 0,0 0 4 16,0 0 5-16,-25-10 7 0,25 10 9 16,0 0-14-16,0 0-8 0,0 0 4 15,0 0 3-15,0 0-8 0,0 0 4 16,0 0-4-16,0 0 8 0,0 0-1 0,96-9 12 15,-96 9-9-15,38-4 4 0,-38 4-1 16,57 0-11-16,-25-3 0 0,-4 3 3 16,12 0 4-16,-5 0-11 0,2-2-4 0,12 2 10 15,-4-3-20-15,-3 3 13 0,-2 0-7 16,8 0 4-16,-1 0 3 0,2 0-3 0,-1 0-1 16,1 0-3-16,1 3 7 0,4-3 0 15,4 2-11-15,-6 1-15 0,5-3-5 0,0 0-9 16,5 4-15-16,-2-4-6 0,-3 0-23 15,1 0 17-15,-1 0-13 0,3-4 22 16,-6 4 26-16,3-3 30 0,-7 1 4 16,3 2 3-16,-6-3 4 0,2-1 0 0,-1 4-8 15,1 0-4-15,-1-3-6 0,1 3 6 16,-9 0-4-16,0 0-2 0,2 3-8 16,-4-3-8-16,-1 0-24 0,-3 4 0 0,1-8-12 15,-5 8-35-15,2-4-38 0,-32 0-64 16,50-4-241-16,-23 4 96 0</inkml:trace>
  <inkml:trace contextRef="#ctx0" brushRef="#br0" timeOffset="74573.5116">23268 11424 1447 0,'0'0'23'0,"35"3"12"0,-35-3-9 0,40 0 4 16,-11 0-17-16,6 0-13 0,3 0 5 15,11-3 3-15,-1 3 9 0,6-1 0 16,3-3 20-16,8 1-12 0,0-4 7 0,5 4 12 16,-3 1-28-16,5-5-12 0,-1 4-76 15,-15 0-139-15,5 3-194 0,-9-2 93 0</inkml:trace>
  <inkml:trace contextRef="#ctx0" brushRef="#br0" timeOffset="76153.2254">23710 11693 1857 0,'0'0'234'0,"-17"20"-11"0,17-20-72 0,0 0-42 0,0 0-54 16,-15 16-37-16,15-16-1 0,0 0-6 15,0 0 1-15,0 0 19 0,0 0 11 16,48 23 7-16,-48-23 14 0,45-3-5 0,-14 3-9 15,4-3 7-15,-2-2-6 0,12 4-15 16,4-3-6-16,-4-3-7 0,4 7-17 16,7-4-19-16,-5 0-18 0,2 4-50 0,7-4-63 15,-6 0-172-15,11-4-303 0,-13 2 115 16</inkml:trace>
  <inkml:trace contextRef="#ctx0" brushRef="#br0" timeOffset="111577.0036">23424 13818 1683 0,'0'0'305'0,"8"-33"-129"0,-8 33-82 16,0 0-32-16,0 0-30 0,0 0-6 0,8-22-4 16,-8 22-10-16,0 0-15 0,0 0 0 15,20-18-13-15,-20 18 7 0,0 0-4 0,17-17 13 16,-17 17-9-16,0 0-1 0,12-15-3 16,-12 15 10-16,0 0-16 0,0 0-1 15,0 0 4-15,0 0 9 0,17-18-6 0,-17 18 10 16,0 0-7-16,0 0-3 0,0 0-11 15,0 0-17-15,0 0 7 0,0 0 3 0,0 0-4 16,0 0 10-16,20-15-8 16,-20 15 8-16,0 0-1 0,0 0 11 0,0 0 1 15,0 0-5-15,0 0-4 0,0 0 8 0,0 0-16 16,0 0 4-16,0 0-32 0,0 0-9 16,0 0-11-16,0 0 7 0,0 0-3 15,0 0 16-15,0 0 18 0,0 0 13 16,0 0 14-16,0 0 18 0,0 0-4 0,0 0 0 15,0 0-9-15,0 0 14 0,0 0-10 16,0 0 5-16,0 0-10 0,0 0-4 0,0 0 14 16,-56-15 5-16,56 15-20 0,0 0 35 15,0 0-16-15,0 0 15 0,0 0 0 16,0 0-5-16,0 0 5 0,0 0-1 0,0 0-9 16,0 0 5-16,0 0-5 0,-38 6 0 15,38-6 0-15,0 0-14 0,0 0-4 0,0 0 9 16,0 0-9-16,0 0 14 0,0 0-14 15,0 0 13-15,0 0-4 0,0 0 18 0,-34 9-4 16,34-9 21-16,0 0 18 16,0 0 19-16,0 0-9 0,0 0 13 0,0 0-28 15,0 0 10-15,0 0-16 0,0 0-9 0,-40-3 1 16,40 3-9-16,0 0-14 0,0 0-18 16,0 0-22-16,0 0 3 0,0 0-12 15,0 0 8-15,-33 0 7 0,33 0 4 0,0 0-4 16,0 0 15-16,-35 3 12 15,35-3 15-15,0 0 16 0,0 0-9 0,-30 3-10 16,30-3 6-16,0 0-7 0,0 0 4 16,0 0-23-16,0 0-11 0,-36 0 0 0,36 0-4 15,0 0 4-15,0 0-8 0,0 0 0 0,-26 6 4 16,26-6 11-16,0 0-7 0,0 0 7 16,0 0 0-16,0 0-8 0,0 0 0 15,0 0-20-15,0 0-4 0,0 0-14 0,0 0-6 16,-24 16-5-16,24-16 7 0,0 0 4 15,0 0 3-15,0 0 3 0,0 0 5 0,0 0 8 16,-28 8 6-16,28-8-7 0,0 0 11 16,0 0 14-16,-22 12 27 0,22-12 4 15,0 0 5-15,0 0-9 0,0 0 3 16,0 0-14-16,-32 3-24 0,32-3 4 16,0 0-21-16,0 0 5 0,-15 17-32 0,15-17-12 15,0 0 2-15,0 0-19 0,0 0-152 16,0 0 71-16</inkml:trace>
  <inkml:trace contextRef="#ctx0" brushRef="#br0" timeOffset="111599.0264">23061 13763 675 0</inkml:trace>
  <inkml:trace contextRef="#ctx0" brushRef="#br0" timeOffset="111626.9729">23061 13763 565 0,'0'0'-179'16,"0"0"51"-16</inkml:trace>
  <inkml:trace contextRef="#ctx0" brushRef="#br0" timeOffset="115583.594">23061 13763 484 0,'0'0'-27'16,"0"0"6"-16,0 0 6 0,0 0 1 0,0 0 0 15,0 0-8-15,0 0 22 0,0 0-7 16,0 0 7-16,0 0-8 0,31 37 8 0,-31-37-37 16,0 0 22-16,0 0 15 0,20 9 8 15,-20-9-1-15,0 0 30 0,0 0 14 0,0 0 26 16,0 0 24-16,0 0 45 0,31 6-16 15,-31-6 10-15,0 0-4 0,0 0-12 16,0 0-34-16,0 0 6 0,0 0-20 0,30 3 1 16,-30-3-23-16,0 0-13 0,0 0-17 15,30 8 0-15,-30-8-24 0,0 0-20 16,25 1 0-16,-25-1 0 0,0 0-13 16,32 7 20-16,-32-7-3 0,0 0 3 0,23 7-4 15,-23-7 13-15,0 0-13 0,28 6 17 16,-28-6-17-16,0 0 13 0,27 7-14 15,-27-7 23-15,0 0-23 0,29 11 14 0,-29-11-1 16,0 0-3-16,23 9-1 0,-23-9 13 16,0 0-13-16,0 0-4 0,25 15 13 0,-25-15 9 15,0 0-5-15,0 0 5 0,22 9-9 0,-22-9 9 16,0 0-5-16,18 10 10 0,-18-10-10 16,0 0 5-16,0 0-9 0,30 8 13 15,-30-8-5-15,21 8 9 0,-21-8-12 16,0 0 11-16,31 3-3 0,-31-3 16 0,0 0 5 15,0 0 26-15,34 1-20 0,-34-1-4 16,0 0-2-16,0 0 8 0,37 3-8 0,-37-3 0 16,0 0-5-16,31 0-3 0,-31 0-5 15,0 0 4-15,37 5-7 0,-37-5 0 16,0 0-8-16,35 3 1 0,-35-3 3 0,0 0 10 16,39 0 3-16,-39 0 0 0,27 2 7 15,-27-2 2-15,0 0-16 0,38 0 9 16,-38 0-6-16,0 0-7 0,35 0-7 0,-35 0 13 15,0 0-6-15,30 0-10 0,-30 0 7 16,0 0-13-16,30 0 9 0,-30 0 7 16,0 0-10-16,34 0 3 0,-34 0-3 0,32 4-12 15,-32-4 9-15,30 0 0 0,-30 0-6 16,40 3 12-16,-40-3-9 0,38 3 0 0,-38-3 0 16,39 0 4-16,-39 0-8 0,42 0 11 15,-42 0-4-15,36 0 6 0,-36 0 3 16,36 0-3-16,-36 0-3 0,30 0-3 0,-30 0 0 15,30 0 0-15,-30 0 0 0,32 4 9 16,-32-4-6-16,30 0-9 0,-30 0 6 16,33 0 3-16,-33 0 0 0,30 0-9 0,-30 0 9 15,32 3 0-15,-32-3-15 0,30 0 18 16,-30 0 0-16,0 0 5 0,40 0-5 0,-40 0 14 16,0 0-11-16,42 0 5 0,-42 0-2 15,27-3 7-15,-27 3-10 0,0 0 10 16,42 3-16-16,-42-3 5 0,25 0 3 15,-25 0-11-15,37 0 8 0,-37 0-3 0,28 2-2 16,-28-2-6-16,37 3 2 0,-37-3 9 16,25 3-3-16,-25-3 1 0,0 0-9 0,43 4 2 15,-43-4-2-15,27 3 3 0,-27-3 5 16,0 0 0-16,30 0 3 0,-30 0 11 16,0 0-14-16,35 2 8 0,-35-2-6 0,0 0 1 15,41 0-1-15,-41 0-18 0,28 0 8 16,-28 0 13-16,25 3-10 0,-25-3 2 0,0 0-5 15,42 0 0-15,-42 0 3 0,0 0-1 16,38 0 1-16,-38 0 10 0,25 4-8 16,-25-4 0-16,0 0 6 0,34 0 2 0,-34 0-11 15,0 0 1-15,37 3-1 0,-37-3 1 16,28 0-3-16,-28 0 5 0,34 5-5 0,-34-5-5 16,31 4 5-16,-31-4 5 0,32 3-10 15,-32-3 7-15,25 6-4 0,-25-6 4 16,30 3-7-16,-30-3 13 0,32 3-11 0,-32-3 11 15,30 4-13-15,-30-4 7 0,32 5-7 16,-32-5 10-16,33 3-5 0,-33-3 8 16,32 8-3-16,-32-8-7 0,34 1-6 0,-34-1-2 15,35 5 5-15,-35-5-8 0,33 5 3 16,-33-5 4-16,32 7-17 0,-32-7 23 16,27 3-8-16,-27-3 8 0,28 6-2 0,-28-6-9 15,27 3 6-15,-27-3 8 0,27 3-9 16,-27-3 4-16,0 0 4 0,38 6-2 15,-38-6 0-15,27 6-5 0,-27-6 2 0,0 0 3 16,39 3-5-16,-39-3 10 0,26 3-2 16,-26-3 5-16,29 6-13 0,-29-6 5 0,32 3 0 15,-32-3-3-15,30 3 3 0,-30-3 5 16,31 7-2-16,-31-7-3 0,29 4 0 16,-29-4 0-16,30 1 5 0,-30-1-5 0,28 3-5 15,-28-3 8-15,29 8-1 0,-29-8-2 16,27 1 0-16,-27-1 11 0,26 3-17 0,-26-3 14 15,32 5-3-15,-32-5-2 0,0 0-6 16,45 3 1-16,-45-3 2 0,35-3 2 16,-35 3-2-16,34-5 11 0,-34 5-6 0,37 0 0 15,-37 0 16-15,38-3-16 0,-38 3 3 16,39-5 2-16,-39 5-8 0,35-4 6 0,-35 4-3 16,40-3 0-16,-40 3-2 0,37-1 4 15,-37 1-9-15,37 0 4 0,-37 0 8 16,33-4-7-16,-33 4 4 0,35 0-4 0,-35 0 2 15,39 0-15-15,-39 0 10 0,35 0 2 16,-35 0-4-16,30 0 2 0,-30 0 5 16,0 0-3-16,43-3-2 0,-43 3 8 0,34 3-3 15,-34-3 2-15,37 0-12 0,-37 0 3 16,35 0-1-16,-35 0 1 0,38 4 7 0,-38-4-13 16,39-4 16-16,-39 4-6 0,35 0-4 15,-35 0 7-15,33 0-8 0,-33 0 6 16,29-3-3-16,-29 3 5 0,0 0-5 15,42-4 0-15,-42 4 2 0,26-3-2 0,-26 3-2 16,0 0 7-16,39-3 0 0,-39 3-8 16,27-6 3-16,-27 6-2 0,25-6-1 0,-25 6 1 15,0 0-3-15,45-6 5 0,-45 6-5 16,30-6-3-16,-30 6 6 0,30-9 4 16,-30 9-7-16,30-11-2 0,-30 11 7 0,30-7 10 15,-30 7-3-15,24-10-4 0,-24 10 7 16,28-16 0-16,-28 16-3 0,25-12-4 0,-25 12 16 15,29-12-9-15,-29 12-2 0,30-15-16 16,-30 15 11-16,30-12-1 0,-30 12 1 16,22-13-3-16,-22 13 17 0,20-14-8 0,-20 14 6 15,16-12-1-15,-16 12-12 0,0 0 1 16,29-15 6-16,-29 15-4 0,0 0-7 16,20-12 2-16,-20 12-22 0,0 0 10 0,22-9-9 15,-22 9 4-15,0 0-6 16,23-9-1-16,-23 9-1 0,25-9 0 0,-25 9 5 15,0 0 4-15,25-12-1 0,-25 12-1 0,0 0 15 16,27-16-2-16,-27 16 5 0,17-10 5 16,-17 10-8-16,0 0 16 0,18-12-10 0,-18 12 12 15,0 0 1-15,19-15-9 0,-19 15 3 16,0 0-15-16,25-18 15 0,-25 18-5 16,16-15-2-16,-16 15 17 0,14-19-13 0,-14 19 11 15,18-23 4-15,-18 23 8 0,12-17 6 16,-12 17-3-16,10-22-11 0,-10 22-1 0,12-25 7 15,-12 25-14-15,5-22 20 0,-5 22 5 16,8-25-21-16,-8 25 5 0,5-23-3 16,-5 23 6-16,0 0-17 0,7-40 6 15,-7 40 7-15,8-23-7 0,-8 23-11 16,3-24 5-16,-3 24-9 0,7-24-17 0,-7 24 12 16,0 0 5-16,5-38-6 0,-5 38 1 0,2-24 12 15,-2 24-9-15,0-27 13 0,0 27 1 16,0 0 6-16,-7-43-8 0,7 43-16 15,-3-26 12-15,3 26 1 0,-10-24-5 0,10 24-2 16,0 0-9-16,-5-36-12 0,5 36 2 16,0 0-3-16,-7-32 2 0,7 32 1 0,-5-24 1 15,5 24 5-15,0 0 4 0,-12-32-7 16,12 32 7-16,-5-21 5 0,5 21-1 16,0 0-4-16,-13-31 0 0,13 31 7 0,-12-21 6 15,12 21-15-15,-12-21 13 0,12 21 5 16,-16-21-7-16,16 21 0 0,-14-20-2 15,14 20-3-15,-16-21 1 0,16 21-1 16,-12-20 5-16,12 20 0 0,0 0-14 0,-19-25 5 16,19 25 25-16,0 0-18 0,-13-20 2 15,13 20 9-15,0 0-7 0,-13-25-4 0,13 25 11 16,0 0 5-16,-12-24-5 0,12 24 4 16,0 0 19-16,-8-21 1 0,8 21-7 0,0 0-2 15,0 0 2-15,-20-23-11 0,20 23 2 16,0 0-2-16,-12-18-9 0,12 18-4 15,0 0 0-15,-22-12 4 0,22 12 5 0,0 0-5 16,-25-15-2-16,25 15-4 0,0 0 9 16,-35-13-3-16,35 13-8 0,-25-5 12 0,25 5-10 15,-32-7-2-15,32 7 6 0,-25-7 4 16,25 7-5-16,-37-5-3 0,37 5 8 16,-33-8-6-16,33 8 2 0,-30-5-6 15,30 5 8-15,-31-3-4 0,31 3-8 0,-30-4 4 16,30 4 4-16,0 0-8 0,-43-3 6 15,43 3 4-15,-27-3 8 0,27 3-4 16,0 0 0-16,-38-6-12 0,38 6 15 0,-27-6-5 16,27 6 4-16,-27-6 2 0,27 6-4 15,0 0 10-15,-45-6-4 0,45 6-4 0,-32-6 7 16,32 6 3-16,-27-6-10 0,27 6-6 16,-28-8-1-16,28 8 1 0,-37-4 21 0,37 4-28 15,-28-8 5-15,28 8 13 0,-32-5 2 16,32 5-4-16,-30-7-1 0,30 7-9 15,-35-5-4-15,35 5 6 0,-34-10 3 0,34 10 3 16,-32-10 0-16,32 10 4 0,-35-8 13 16,35 8-19-16,-25-7 4 0,25 7 1 15,-32-8-10-15,32 8 3 0,-31-9-3 0,31 9 9 16,-29-10-12-16,29 10 7 0,-30-8-7 16,30 8 10-16,-27-12 3 0,27 12-7 15,-28-7 8-15,28 7-7 0,-27-9 15 0,27 9-12 16,-27-14-1-16,27 14-3 0,-33-9-5 15,33 9 1-15,-32-11 4 0,32 11-5 16,-33-10 1-16,33 10 9 0,-37-9-10 0,37 9 15 16,-34-10-10-16,34 10-7 0,-40-10 0 15,15 9 0-15,25 1-3 0,-43-11 3 0,18 8-4 16,25 3 14-16,-39-6-3 0,39 6-5 16,-48-7-2-16,26 7 8 0,22 0-9 0,-40-11 7 15,40 11-14-15,-44-3 5 0,24-3 4 16,20 6-6-16,-35-6-2 0,35 6 11 15,-40-3-6-15,40 3 0 0,-37-7 8 16,37 7-5-16,-37-5-4 0,37 5 5 0,-40-6-8 16,40 6 3-16,-38-4-4 0,38 4 0 15,-47-3 11-15,47 3-6 0,-44-2 4 0,21 2-7 16,23 0 1-16,-50 0 3 0,50 0-3 16,-49 0 18-16,24 0-16 0,25 0 7 15,-52 0-10-15,24 0 9 0,28 0-6 0,-50 0 5 16,50 0 9-16,-49 2-14 0,26 1 2 15,23-3-3-15,-50 0 0 0,24 0-1 16,26 0-1-16,-45 4 9 0,45-4-11 0,-47 3-2 16,47-3 11-16,-43 3 1 0,43-3-4 15,-44 0-3-15,24 2-1 0,20-2 0 0,-41 0 3 16,41 0-3-16,-42 3 7 0,42-3 5 16,-44 0-7-16,22 4-4 0,22-4 8 15,-46 0-8-15,19 3 1 0,27-3-4 16,-49 0 7-16,49 0 0 0,-52 3-5 0,31-1 3 15,21-2 2-15,-47 4-5 0,47-4 15 16,-44 3-13-16,44-3-1 0,-40 3 4 0,40-3-10 16,-38 3 17-16,38-3-11 0,-35 3 1 15,35-3 1-15,-30 3 7 0,30-3-5 16,-32 5 0-16,32-5 0 0,-29 1-10 0,29-1 4 16,0 0-11-16,-43 3 3 0,43-3 3 15,-30 7 8-15,30-7-4 0,-32 2 5 0,32-2-7 16,-34 8 4-16,34-8 5 0,-30 6-4 15,30-6-3-15,-36 6-2 0,16-1 5 16,20-5 4-16,-46 7-3 0,26-1-1 0,20-6 1 16,-45 6 3-16,20 0 0 0,25-6-10 15,-55 9 10-15,28-6-1 0,0 0 10 16,-1 3-9-16,28-6-2 0,-59 6-7 0,31-2-2 16,-9 0 22-16,4-1-17 0,-3-2 12 15,3 2-4-15,-2 2-6 0,3-5 11 16,-8 4-7-16,6-3 2 0,3-1 11 0,-3 2-10 15,-1 3-3-15,5-2 6 0,2 1-8 16,-4-1-9-16,2-1 6 0,30-2 10 0,-52 7-1 16,27-4-8-16,25-3 10 0,-44 5 11 15,44-5-20-15,-42 3-6 0,21 1 9 0,21-4-4 16,-37 6 12-16,37-6-5 0,-32 2 1 16,32-2 14-16,-35 4-17 0,35-4 8 15,0 0 5-15,-35 6-14 0,35-6 2 0,0 0 2 16,-32 3-4-16,32-3-4 0,0 0 6 15,0 0 3-15,-32 2-3 0,32-2 1 16,0 0 4-16,0 0 6 0,-28 4-8 0,28-4 0 16,0 0 11-16,0 0-4 0,0 0-3 15,0 0-3-15,-34 5 1 0,34-5-5 16,0 0 0-16,0 0 1 0,0 0 16 0,-33 0-16 16,33 0-3-16,0 0 12 0,0 0-4 15,0 0-6-15,-35 1-7 0,35-1 10 0,0 0-5 16,0 0-3-16,0 0-2 0,0 0 8 15,-30 6-1-15,30-6-6 0,0 0 1 16,0 0 5-16,-22 9-4 0,22-9-1 0,0 0 8 16,0 0-2-16,-23 17-1 0,23-17-2 15,0 0 10-15,0 0-15 0,-12 18 3 0,12-18-1 16,0 0 6-16,0 0-5 0,-14 24-1 16,14-24 0-16,0 0 3 0,-11 26 1 15,11-26-2-15,0 0 6 0,-10 28-9 0,10-28-1 16,-9 27 0-16,9-27-8 0,-10 27-6 15,10-27-15-15,-6 28 6 0,6-28-2 16,0 31-6-16,0-31 8 0,-2 28-7 0,2-28 10 16,0 0 1-16,0 35-6 0,0-35 11 15,2 25 0-15,-2-25 0 0,3 25 8 16,-3-25-3-16,0 0-1 0,10 40 11 0,-10-40-8 16,5 29-1-16,-5-29-9 0,12 27 3 15,-12-27-1-15,5 27 4 0,-5-27 4 16,13 28 0-16,-6-14 2 0,-7-14-3 0,10 27 1 15,-10-27 18-15,15 27-22 0,-15-27 8 16,15 26-9-16,-10-11-1 0,-5-15 5 0,13 27-1 16,-13-27-3-16,12 22 8 0,-12-22-12 15,8 20 17-15,-8-20-2 0,0 0 1 16,14 27 1-16,-14-27 2 0,0 0-5 0,10 20 10 16,-10-20-14-16,0 0 13 0,12 19 9 15,-12-19-11-15,0 0 6 0,10 21 1 16,-10-21-7-16,15 19 4 0,-15-19 0 0,13 19-4 15,-13-19 2-15,12 21-6 0,-12-21 4 16,20 15 8-16,-20-15-5 0,13 19 3 16,-13-19 11-16,20 19-7 0,-20-19 5 0,17 18 14 15,-17-18-4-15,20 15-1 0,-20-15-9 16,23 18-3-16,-9-8 4 0,-14-10-12 0,28 18 6 16,-13-9 10-16,-15-9-12 0,32 20-28 15,-15-11-39-15,0 3-54 0,-17-12-140 16,21 15-490-16,-14-5 461 0</inkml:trace>
  <inkml:trace contextRef="#ctx0" brushRef="#br0" timeOffset="198748.4792">22207 16356 1830 0,'0'0'183'15,"0"0"-80"-15,0 0-41 0,0 0-5 16,0 0-8-16,0 0-26 0,0 0-7 0,0 0-6 16,0 0 9-16,0 0 10 0,0 0-1 15,0 0-25-15,0 0 13 0,0 0-4 0,0 0 1 16,0 0 5-16,0 0 34 0,0 0 22 15,0 0 2-15,0 0-9 0,0 0-6 16,0 0-7-16,0 0-8 0,0 0-12 0,0 0 5 16,0 0-6-16,0 0-7 0,0 0 1 15,0 0 3-15,0 0-15 0,0 0 0 16,0 0-3-16,0 0-4 0,0 0-3 16,32 7 2-16,-32-7-2 0,0 0 4 0,0 0 1 15,0 0-12-15,37-12-3 0,-37 12 7 16,0 0-2-16,0 0 0 0,32-10 7 0,-32 10 1 15,0 0-13-15,0 0 0 0,27-2-5 16,-27 2 13-16,0 0-15 0,0 0 7 16,0 0-7-16,41 2-1 0,-41-2 6 0,0 0-20 15,20 10 9-15,-20-10-4 0,0 0 4 16,0 0 3-16,21 12 2 0,-21-12-7 16,0 0 4-16,16 12 6 0,-16-12-3 15,0 0 0-15,0 0 5 0,17 18 0 0,-17-18 0 16,0 0 6-16,20 15 4 0,-20-15-4 15,0 0 2-15,17 17 8 0,-17-17 7 16,0 0 14-16,18 12-6 0,-18-12 21 0,0 0 8 16,0 0 3-16,24 10 5 0,-24-10-5 0,0 0-11 15,0 0 2-15,35 3-5 0,-35-3-1 16,0 0-9-16,26 2-4 0,-26-2-6 16,0 0-5-16,32 0 1 0,-32 0-2 0,0 0-5 15,0 0 5-15,37 3 0 0,-37-3-9 16,0 0-2-16,0 0 13 0,0 0-6 15,32 4-7-15,-32-4 2 0,0 0 4 16,0 0-10-16,30 6 11 0,-30-6-3 0,0 0-8 16,30 2 2-16,-30-2 4 0,25 3-4 0,-25-3 4 15,0 0 0-15,42 4-4 0,-42-4 4 16,28 0-1-16,-28 0 3 0,31 0 0 16,-31 0 4-16,0 0 2 0,40 0 4 15,-40 0 6-15,28 0-17 0,-28 0-3 0,29 3 10 16,-29-3-8-16,0 0 10 0,41 3-5 15,-41-3 5-15,34 2 3 0,-34-2-15 16,40 0-4-16,-40 0 7 0,40 4-7 0,-40-4 12 16,44 3-9-16,-44-3 1 0,38 0-2 15,-38 0 4-15,44 0-8 0,-44 0 4 16,38-3 0-16,-38 3-2 0,40-4 2 0,-40 4 3 16,39-2-16-16,-39 2 5 0,43 0 12 15,-21-3-12-15,-22 3 8 0,48-3-2 0,-17-4 11 16,0 5-11-16,-1-4 4 0,6 2-9 15,4-4 8-15,-3 1-1 0,-1 4-6 16,1-3 16-16,5-5-12 0,-2 7 2 0,-5-4 0 16,4 5 7-16,-3-2-5 15,-2 1-1-15,6-2-4 0,-6 3-9 0,6 0-1 16,-3 0 3-16,-1 3-5 0,1-3 2 0,3 0-4 16,-1 3-7-16,-2-3 1 0,-1 0-2 15,-1 0 1-15,4 0 5 0,-7 3-7 16,1-3-8-16,-33 3-9 0,57-4-2 0,-32 4-11 15,-25 0-19-15,49 4-19 0,-31-4-44 16,-18 0-112-16,44 3-447 0,-28 0 659 0</inkml:trace>
  <inkml:trace contextRef="#ctx0" brushRef="#br0" timeOffset="199535.8898">24133 16625 2738 0,'0'0'-57'0,"0"0"34"0,0 0 40 15,0 0 3-15,0 0 9 0,0 0-4 0,0 0 3 16,0 0-1-16,0 0-3 0,0 0-10 15,0 0-6-15,0 0-3 0,0 0 6 16,0 0-3-16,52-17-2 0,-52 17-4 0,28-9 17 16,-28 9-17-16,34-11 6 0,-14 4-8 15,-20 7 8-15,51-15-10 0,-25 9 10 0,0-3-3 16,1 0 5-16,3 0-2 0,2 3 15 16,-2-4-12-16,5 0 7 0,-5 0 0 15,9 2-1-15,-1-1-9 0,-1-1-8 16,-3 5 7-16,4-5-4 0,4 2 12 0,-5-2-10 15,-4 4-5-15,2 0-3 0,0 0-4 16,-5-1 2-16,6 0 5 0,-11 2-3 0,3 1-4 16,-28 4-1-16,49-6-17 0,-29 3-13 15,-20 3-25-15,37 0-36 0,-37 0-84 16,36-3-447-16,-36 3 120 0</inkml:trace>
  <inkml:trace contextRef="#ctx0" brushRef="#br0" timeOffset="200182.4923">24593 16791 2529 0,'0'0'9'16,"0"0"6"-16,0 0-15 0,0 0-36 15,0 0-28-15,0 0-14 0,0 0 10 16,0 0 9-16,0 0 26 0,0 0 33 0,0 0 30 15,0 0-4-15,0 0 4 0,0 0 2 16,0 0-6-16,0 0-1 0,43 19-3 0,-43-19-22 16,0 0-19-16,47-6 7 0,-47 6-27 15,47-10-6-15,-24 7-4 0,8-4 2 16,0 2-15-16,-1-2 6 0,4-2 6 0,-4 3 3 16,3-3 22-16,1-3 2 0,3 3-3 15,3-1 15-15,-7-2 11 0,-1 2 0 16,-3 0-15-16,2 2 15 0,-1 1-19 0,2 2-8 15,-2-5-8-15,0 5-9 0,6 1 8 16,-6-4-8-16,3 1 6 0,-1 1 1 16,3 0 11-16,-2-2-17 0,-1 1 21 0,2-1-8 15,-2 3 16-15,1-2-17 0,-1 1 17 16,-2 0-4-16,2 0-9 0,-4 3-53 0,-3-3-98 16,-25 6-142-16,49-9 82 0</inkml:trace>
  <inkml:trace contextRef="#ctx0" brushRef="#br0" timeOffset="200732.1864">23910 16506 1252 0,'0'0'104'15,"34"-11"-4"-15,-6 2-25 0,1 3-11 16,2-4 24-16,8 2-20 0,6-4 3 0,7-5 21 16,1 0 0-16,6 1 7 0,5-3-9 15,11-6 3-15,-2 8-19 0,4-4-11 16,2 4-1-16,-2 2-44 0,-7 3-52 0,-3 0-59 15,-2 2-215-15,1 3-218 0,-15 2 109 16</inkml:trace>
  <inkml:trace contextRef="#ctx0" brushRef="#br0" timeOffset="205820.9197">21951 17281 2006 0,'0'0'25'0,"0"0"18"0,0 0-8 0,0 0-11 15,0 0-3-15,0 0-1 0,0 0-6 16,0 0-1-16,0 0 1 0,0 0 16 16,0 0 6-16,0 0 16 0,0 0 9 0,0 0-2 15,0 0-4-15,0 0-4 0,0 0-1 16,0 0-6-16,0 0-16 0,0 0 9 0,0 0-1 16,0 0-13-16,0 0-4 0,0 0-3 15,0 0-8-15,0 0 0 0,0 0-2 0,0 0 5 16,0 0-1-16,0 0-1 0,-31-13 4 15,31 13 6-15,0 0-14 0,0 0 19 16,-5-27-6-16,5 27 5 0,0 0 3 0,-2-31 15 16,2 31-6-16,0 0 5 0,0 0-11 15,0-36 3-15,0 36-3 0,0 0-1 16,-3-29 1-16,3 29-4 0,0 0 3 16,0 0 2-16,0 0 11 0,0-33 8 0,0 33-11 15,0 0-8-15,0 0 11 0,0 0-11 16,0 0-1-16,0 0-4 0,-5-26 7 0,5 26-14 15,0 0 4-15,0 0 1 0,0 0 5 16,0 0-6-16,0 0 7 0,0 0-1 0,0 0 1 16,0 0 9-16,-44 50-4 0,44-50-2 15,-12 24 11-15,12-24 19 0,-8 27-7 16,8-27 6-16,-13 38-8 0,8-16 1 0,-5 3 3 16,5-3-7-16,-9 5 6 0,9-3-18 15,-5 5-6-15,5-5-2 0,-7 7 2 16,1-4 2-16,4-1-10 0,2 1 0 15,-5 2-2-15,2-9-3 0,1 5-9 0,2 0 6 16,-3-1 2-16,8-24-6 0,-10 40-4 16,10-40 2-16,-11 31-3 0,11-31-10 0,-10 27-5 15,10-27-16-15,-6 24-6 0,6-24-17 16,-4 27-8-16,4-27-7 0,0 0-23 16,-11 23-24-16,11-23-39 0,0 0-56 0,0 0-176 15,0 0-406-15,0 0 248 0</inkml:trace>
  <inkml:trace contextRef="#ctx0" brushRef="#br0" timeOffset="206325.6268">21296 17262 3381 0,'0'0'-57'0,"0"0"18"0,0 0-13 15,0 0 14-15,0 0 5 0,0 0 8 0,0 0-2 16,0 0 17-16,0 0 8 0,0 0 17 15,0 0 9-15,0 0 25 0,77 27-4 0,-77-27-5 16,33 20 2-16,-19-11 10 0,-14-9-18 16,33 21 8-16,-15-12-9 0,2 5-2 15,-3-2 1-15,3 0-4 0,-20-12 1 0,35 21-2 16,-16-11 5-16,-2 2-14 0,-1-1 19 16,1 1-15-16,3 0-2 0,-20-12 6 15,30 23-3-15,-11-11 3 0,-19-12-11 0,26 19-1 16,-9-10 1-16,-17-9-9 0,25 19 3 0,-11-11 12 15,-14-8-13-15,25 17 15 0,-25-17-7 16,23 18-4-16,-23-18 2 0,23 19 10 16,-7-11-4-16,-16-8-7 0,26 16-4 15,-12-4 8-15,-14-12-14 0,33 16-5 0,-14-11 6 16,-19-5 1-16,38 14-21 0,-38-14-15 16,35 6-15-16,-16-4-27 0,-3 2-33 15,3-4-80-15,-19 0-196 0,30 0-344 0,-30 0 525 16</inkml:trace>
  <inkml:trace contextRef="#ctx0" brushRef="#br0" timeOffset="206919.2557">22134 17425 3070 0,'0'0'-60'16,"0"0"11"-16,0 0-16 0,-32 57 3 16,32-57 5-16,0 0 1 0,-32 12 10 0,32-12 21 15,-25 9 1-15,25-9 24 0,-18 9 15 16,18-9-15-16,-27 9 6 0,27-9 5 15,-28 9-5-15,28-9 11 0,-29 9 14 0,29-9 0 16,-33 12 14-16,33-12 14 0,-37 11-8 16,13-2-14-16,24-9-1 0,-40 12-7 0,24-6 1 15,16-6-2-15,-37 9-11 0,13-2-2 16,24-7 0-16,-41 11-5 0,14-4 7 16,27-7-4-16,-39 15-11 0,24-13 0 15,15-2 1-15,-37 13 9 0,37-13-12 0,-25 7 10 16,25-7-6-16,-30 12-1 0,30-12-3 15,-27 13 5-15,27-13-13 0,-23 12 11 0,23-12 2 16,-17 12-3-16,17-12-14 0,0 0 2 16,-25 17-7-16,25-17-2 0,0 0-18 15,-20 12-3-15,20-12-34 0,0 0-36 0,0 0-64 16,0 0-134-16,-18 8-276 0,18-8 114 16</inkml:trace>
  <inkml:trace contextRef="#ctx0" brushRef="#br0" timeOffset="207326.9881">21488 17217 2167 0,'0'0'-76'15,"0"0"16"-15,0 0-5 0,0 0 16 0,0 0 15 16,0 0 38-16,0 0 23 0,0 0 28 15,0 0 25-15,0 0 18 0,0 0 13 16,0 0 9-16,-5 44 4 0,5-44-8 0,0 0 29 16,5 38-2-16,-5-38-4 0,5 37-15 15,0-10-6-15,2-1-19 0,1 5-15 16,1 1-15-16,6 10-5 0,1-3-27 0,4 6-43 16,6 2-15-16,0-4-34 0,-2 4-46 15,6-5-85-15,-8-1-224 0,4-8-260 0,-6-1 121 16</inkml:trace>
  <inkml:trace contextRef="#ctx0" brushRef="#br0" timeOffset="217097.2979">23790 17730 2724 0,'-30'-12'-26'0,"30"12"12"0,0 0 0 15,0 0-3-15,0 0-7 0,0 0-19 0,0 0-2 16,0 0-9-16,0 0 20 0,0 0 0 16,0 0-1-16,0 0 16 0,15-46 19 15,-15 46 16-15,0 0 15 0,0 0 16 16,0 0 2-16,5-24-4 0,-5 24 8 0,0 0 11 15,0 0 6-15,0 0-1 0,0 0-12 16,0 0-6-16,3-28-7 0,-3 28-5 16,0 0 6-16,0 0-20 0,0 0 3 0,0 0-16 15,0 0-7-15,0 0 2 0,0 0 3 16,-3-34-15-16,3 34 5 0,0 0-2 0,0 0 7 16,0 0 2-16,-3-28-4 0,3 28 4 15,0 0 3-15,0 0-5 0,0 0 4 0,-6-28-2 16,6 28 1-16,0 0-4 0,0 0-1 15,0 0-18-15,0 0 8 0,-8-24-15 16,8 24 10-16,0 0 0 0,0 0 2 16,0 0 0-16,-13-29 20 0,13 29-10 0,0 0 15 15,0 0-3-15,0 0 3 0,-9-21-1 16,9 21-4-16,0 0-3 0,0 0-5 16,0 0-2-16,0 0 22 0,0 0-8 0,0 0-7 15,0 0 3-15,0 0 13 0,-15-24-18 16,15 24 4-16,0 0 8 0,0 0-6 0,0 0 10 15,0 0-12-15,0 0-4 0,0 0-1 16,0 0-6-16,0 0 9 0,0 0 4 16,0 0-2-16,0 0 23 0,0 0-1 0,0 0 2 15,0 0-5-15,0 0 15 0,0 0-5 16,2 83-8-16,-2-83 5 0,3 36-14 0,-3-36 3 16,12 42 1-16,-12-22-1 0,7 2 0 15,-7-22-10-15,5 47-1 0,-2-26 9 16,-1 2 1-16,-2-23-7 0,3 36 7 0,0-17-6 15,-3-19 4-15,5 30 7 0,-5-30-18 16,4 30 18-16,-4-30-19 0,0 27 2 16,0-27 0-16,0 0-4 0,0 41 1 0,0-41 1 15,-4 25-11-15,4-25 4 0,0 0 18 16,0 40-9-16,0-40-17 0,0 27-8 0,0-27-12 16,0 28-5-16,0-28-21 0,0 32-7 15,0-32-15-15,0 30-17 0,0-30-16 16,-5 38-20-16,2-25-34 0,3-13-99 0,-5 35-441 15,2-20 653-15</inkml:trace>
  <inkml:trace contextRef="#ctx0" brushRef="#br0" timeOffset="217529.0267">23480 18316 2984 0,'0'0'13'16,"0"0"5"-16,-46-2-8 0,46 2 5 0,0 0-20 15,0 0-2-15,0 0 4 0,0 0 11 16,0 0 17-16,0 0-3 0,0 0 20 16,0 0-15-16,0 0-2 0,0 0-1 15,0 0-3-15,0 0 3 0,0 0-12 0,0 0 4 16,0 0-2-16,82-41 2 0,-52 35 3 16,-9-3-1-16,11 0-4 0,-3-1-5 15,4 2 2-15,-1-6-2 0,1 6-7 0,1-4 5 16,3 0-5-16,-6-5 5 0,8 6-11 15,-9-5 6-15,5 1-9 0,-8 2 0 0,-2 2-4 16,-3-1-9-16,4-2-12 0,-7 1 6 16,-2 1-18-16,3 0-20 0,3 2-19 0,-11 2-49 15,-2-4-93-15,-10 12-423 0,17-20 116 16</inkml:trace>
  <inkml:trace contextRef="#ctx0" brushRef="#br0" timeOffset="218023.7261">23502 17497 2565 0,'0'0'-54'0,"0"0"14"0,0 0 6 0,0 0-6 16,0 0 2-16,0 0 9 0,-20-21 6 0,20 21 30 16,0 0 25-16,0 0 25 0,0 0-1 15,0 0 17-15,0 0-2 0,0 0-4 16,0 0-11-16,-12-26 0 0,12 26-4 16,0 0-1-16,0 0 2 0,0 0 4 0,29-33 6 15,-29 33 4-15,27-22-4 0,-11 10-3 16,-16 12-4-16,34-25-17 0,-14 9 8 0,3 4-9 15,2-3 0-15,4-1-14 0,-7 5 2 16,1-5-1-16,5 5-29 0,-3-1-13 16,-6 0-33-16,6 4-32 0,-3-2-51 0,-9 1-84 15,-13 9-481-15,30-15 662 0</inkml:trace>
  <inkml:trace contextRef="#ctx0" brushRef="#br0" timeOffset="218593.3653">24099 17918 2872 0,'0'0'-6'0,"0"0"22"0,0 0 3 16,0 0-38-16,0 0-8 0,0 0 3 15,0 0 2-15,0 0 1 0,0 0 12 16,0 0 4-16,0 0-15 0,0 0 18 0,0 0 2 16,0 0 0-16,0 0 0 0,0 0 0 15,29 27-3-15,-29-27 6 0,5 24 16 16,-5-24 3-16,12 20 3 0,-12-20 12 0,8 25 4 15,-8-25 1-15,8 25-3 0,-8-25-4 16,10 24-7-16,-10-24 0 0,0 0-8 16,9 34 2-16,-9-34-10 0,5 16-4 0,-5-16-3 15,0 0 2-15,0 0-14 0,11 20-8 16,-11-20-12-16,0 0-8 0,0 0-3 16,0 0 7-16,0 0-2 0,0 0-12 0,19-77-2 15,-13 53-13-15,3-4-9 0,-7 1-13 16,11-5-15-16,-8 5-28 0,3 0-25 0,1-1-5 15</inkml:trace>
  <inkml:trace contextRef="#ctx0" brushRef="#br0" timeOffset="218885.534">24305 17754 1880 0,'10'-28'-46'16,"2"-1"15"-16,-4 7 35 0,2 3 19 16,-10 19 27-16,17-28 13 0,-17 28-11 15,18-18 9-15,-18 18 9 0,17-15 2 0,-17 15-12 16,0 0 18-16,25-9 17 0,-25 9-3 0,0 0-6 16,0 0 12-16,37 3-12 0,-37-3 1 15,0 0-11-15,0 0-7 0,37 16-1 16,-37-16-16-16,22 8 8 0,-22-8 6 15,18 15-6-15,-18-15 17 0,17 16-2 0,-17-16 11 16,16 21-17-16,-16-21 5 0,9 22 1 16,-9-22-2-16,15 25 4 0,-15-25-2 0,10 27-17 15,-3-12 2-15,-7-15 15 0,8 35-19 16,-8-35-8-16,5 34 10 0,-5-34-10 16,3 30-3-16,-3-30 2 0,5 32 8 0,-5-32 13 15,5 33-9-15,-5-33-3 0,4 32-6 16,-4-32-7-16,8 31-2 0,-8-31-6 0,5 28-13 15,-5-28-27-15,7 30-37 0,-7-30-33 16,11 24-33-16,-7-11-39 0,-4-13-83 16,0 0-222-16,8 18-370 0,-8-18 71 0</inkml:trace>
  <inkml:trace contextRef="#ctx0" brushRef="#br0" timeOffset="219318.2671">24506 17750 3586 0,'0'0'-103'0,"0"0"10"0,0 0 13 16,0 0-8-16,0 0-19 0,0 0-13 0,0 0-36 16,0 0-10-16,0 0-20 0,0 0-418 15,-19-24 119-15</inkml:trace>
  <inkml:trace contextRef="#ctx0" brushRef="#br0" timeOffset="219397.2173">24487 17726 2222 0,'0'0'-120'15,"0"0"6"-15,0 0 17 0,0 0 5 16,0 0 0-16,0 0 22 0,0 0 20 0,-8-29-6 16,8 29 4-16,0 0-43 0,0 0-116 15,0 0-124-15,0 0 82 0</inkml:trace>
  <inkml:trace contextRef="#ctx0" brushRef="#br0" timeOffset="220169.7366">25399 17019 1314 0,'0'0'65'16,"-20"-24"-15"-16,20 24 8 0,-18-13-89 16,18 13 4-16,-14-10 9 0,14 10 9 15,-21-12 36-15,21 12 49 0,0 0-2 0,-36-15 5 16,36 15-14-16,-21-6 3 0,6 2-14 15,15 4-4-15,-26-5-2 0,26 5 7 0,0 0-4 16,-40-6 9-16,40 6 5 0,-31 0 12 16,31 0-1-16,0 0-9 0,-44 3-2 15,44-3-10-15,0 0-4 0,-38 6-7 0,38-6 2 16,-27 6-8-16,27-6 1 0,-24 12 6 16,24-12 15-16,-25 12-17 0,25-12 9 0,-23 16 3 15,23-16-4-15,-18 19 6 0,18-19-7 16,-19 21 5-16,19-21 7 0,-17 22 3 15,17-22 32-15,-11 24-12 0,11-24-8 0,-10 28 2 16,10-28 26-16,-4 37-14 0,4-37 23 16,4 40-32-16,-4-15 14 0,0-25-7 15,8 42-5-15,-6-15-1 0,1 3 5 0,0-6-6 16,2 3-5-16,0 2-8 0,-1-1-2 16,-1 2-5-16,5-2 1 0,-1-1-4 15,-4 4-7-15,4 1 3 0,5-5 1 0,-7 4-7 16,2-4-1-16,-2-2-2 0,0 2 1 15,1 1-7-15,3-1-5 0,-4 4-5 0,5-6-2 16,-5 0-2-16,3-4-10 0,-3 3-16 16,-5-24-17-16,15 46-22 0,-10-26-27 15,7-1-37-15,-12-19-28 0,17 32-31 16,-17-32-73-16,15 16-225 0,-15-16-414 0,0 0-239 16</inkml:trace>
  <inkml:trace contextRef="#ctx0" brushRef="#br0" timeOffset="220423.5808">24822 17644 4303 0,'0'0'60'0,"0"0"-3"0,0 0-54 0,0 0-22 16,0 0-7-16,0 0 0 0,0 0 15 15,0 0 29-15,0 0 19 0,0 0 28 0,0 0 10 16,43-39 4-16,-43 39-8 0,41-16-1 15,-20 5-16-15,10-1-4 0,2 0-13 0,0-3-5 16,4 0-10-16,3 3-14 0,-3-1-16 16,0 1-14-16,-4 1-22 0,8-1-18 15,-5 0-32-15,-7 4-10 0,-1 1-14 16,-1 2-30-16,3-2-34 0,-11 4-54 0,-19 3-592 16,38-2 19-16</inkml:trace>
  <inkml:trace contextRef="#ctx0" brushRef="#br0" timeOffset="220832.3298">25655 17450 3689 0,'0'0'-59'0,"0"0"17"0,0 0 4 16,0 0 12-16,0 0 9 0,0 0 6 16,0 0 26-16,0 0 22 0,0 0 24 0,-25 49 23 15,25-49 22-15,0 0 14 0,-20 40-11 16,18-21-5-16,-6 6-11 0,8-25 0 15,-7 49-12-15,7-25-8 0,0-24-11 16,0 50-1-16,4-26-7 0,-1-1-6 0,-3-23-6 16,13 40-1-16,1-20-8 0,-3-5-1 15,6-2-17-15,1-1-7 0,4-2-16 0,-22-10 4 16,40 10-13-16,-20-8-1 0,-20-2-15 16,36-7-7-16,-36 7 2 0,31-17 30 15,-16 6-26-15,-1-9 6 0,-14 20 6 0,5-36-2 16,-5 36-2-16,-4-45 6 0,4 45 3 15,-15-45 3-15,4 23-3 0,-3 2-1 0,1-4 8 16,-5 4 2-16,6 1 0 0,12 19 13 16,-30-31-21-16,15 15 8 0,15 16-12 15,-32-24 12-15,15 15 8 0,17 9-13 16,-28-10-3-16,28 10 3 0,-30-10-10 0,30 10-2 16,0 0-23-16,-41 8-8 0,41-8-10 15,-16 15-28-15,4-6-46 0,12-9-98 0,0 0-557 16,-20 25 217-16</inkml:trace>
  <inkml:trace contextRef="#ctx0" brushRef="#br0" timeOffset="221285.0425">26065 17521 3537 0,'0'0'40'0,"0"0"-4"15,27 9-3-15,-27-9-14 0,0 0-17 0,16 21 4 16,-16-21 4-16,12 23-2 0,-12-23 9 16,13 27 7-16,-13-27 14 0,14 19 15 15,-14-19-3-15,18 20-3 0,-18-20 4 0,20 28-16 16,-6-11-2-16,-1-2 10 0,-13-15-18 16,27 26-4-16,-19-14 2 0,-8-12 5 15,17 16-4-15,-17-16-9 0,13 20 6 0,-13-20 1 16,0 0 1-16,12 19-8 0,-12-19 9 15,0 0-24-15,0 0 0 0,0 0-7 16,0 0-10-16,0 0 2 0,0 0-12 16,0 0 9-16,-62-59-1 0,47 40-5 0,5 1-4 15,10 18 4-15,-20-34-1 0,15 19-3 16,5 15 8-16,-15-38-7 0,15 38 15 0,-8-27-1 16,8 27 7-16,5-33 5 0,-5 33-16 15,10-32-1-15,-10 32 18 0,21-31-13 0,-9 16 5 16,5-1-5-16,-17 16 9 0,37-27 1 15,-17 11 4-15,-4 1-4 0,8 6 3 16,-2-6-15-16,-4 3 13 0,7 1-2 0,-25 11 0 16,35-18-26-16,-18 12-18 0,-4 3-21 15,-13 3-24-15,24-6-56 0,-24 6-181 0,20-3-392 16,-20 3 558-16</inkml:trace>
  <inkml:trace contextRef="#ctx0" brushRef="#br0" timeOffset="221986.145">26677 17407 3105 0,'0'0'57'0,"0"0"-9"0,20 10-8 0,-20-10 0 16,0 0-1-16,17 23-3 0,-17-23 7 15,8 20 15-15,-8-20 11 0,9 22 34 16,-9-22-3-16,6 24 16 0,-6-24 5 0,9 27-3 15,-9-27 9-15,8 30-18 0,-3-10-16 16,-5-20-15-16,5 33-4 0,2-14-9 16,-7-19-8-16,8 30-7 0,-8-30-1 0,2 32-2 15,-2-32-8-15,7 24 1 0,-7-24 0 16,0 0-4-16,5 29 2 0,-5-29-5 16,0 0-2-16,0 0-30 0,0 0-20 0,0 0-26 15,0 0-18-15,0 0-23 0,0 0-4 16,0 0-11-16,15-82-16 0,-10 54-9 0,-2-2 10 15,0-2 11-15,-3 5 13 0,5 0 23 16,-5 27 6-16,0-52 17 0,4 30 23 16,-4 22 6-16,1-37-5 0,-1 37 18 15,4-27 15-15,-4 27 38 0,0 0 3 0,11-23 13 16,-11 23-8-16,0 0-10 0,0 0 1 16,0 0-2-16,0 0-11 0,0 0-4 0,0 0-8 15,0 0 2-15,57 35 8 0,-57-35-14 16,14 12 22-16,-14-12-12 0,0 0-9 15,16 19 0-15,-16-19-7 0,0 0 3 0,0 0-1 16,19 15-3-16,-19-15-5 0,0 0-8 16,0 0-11-16,0 0-32 0,0 0-12 0,0 0-10 15,0 0-11-15,0 0 4 0,30-39-2 16,-30 39 6-16,10-30 9 0,-10 30 7 16,12-30 24-16,-12 30 1 0,5-27 12 15,-5 27 4-15,13-22-3 0,-13 22 4 0,0 0 3 16,13-28 16-16,-13 28 9 0,0 0 31 15,17-12 18-15,-17 12 8 0,0 0 8 0,0 0 7 16,0 0 2-16,0 0-7 0,44 25 8 16,-44-25-4-16,16 20 4 0,-16-20 4 15,14 26 1-15,-14-26-4 0,13 31-5 0,-1-14-6 16,-12-17-9-16,15 38-8 0,-7-16-6 16,1-5-8-16,-4 8-7 0,6-5-5 0,-11-20-22 15,9 41-33-15,-1-25-12 0,-8-16-22 16,8 39-26-16,3-22-29 0,-11-17-41 15,13 30-33-15,-13-30-77 0,17 23-660 0,-9-21-548 16</inkml:trace>
  <inkml:trace contextRef="#ctx0" brushRef="#br0" timeOffset="222949.9876">27679 17268 4288 0,'0'0'-139'0,"0"0"45"16,0 0 41-16,0 0 15 0,0 0 8 16,0 0 5-16,-3-31 0 0,3 31 14 0,0 0 11 15,0 0 8-15,0 0 18 0,0 0 18 16,0 0 7-16,0 0 18 0,0 0 4 15,0 0-4-15,-32 81 17 0,29-63-12 16,3-18-8-16,-5 35 2 0,5-35-7 0,-5 36-4 16,5-36-5-16,0 33-7 0,0-33-8 15,8 36 0-15,-8-36-1 0,8 27-15 0,-8-27 8 16,12 27-26-16,-12-27-6 0,20 20-16 16,-20-20-1-16,22 12-23 0,-22-12-8 15,32 0 11-15,-32 0-36 0,0 0 6 0,38-16 4 16,-38 16 2-16,30-19 3 0,-30 19 8 15,17-24 8-15,-17 24 6 0,13-27 9 16,-9 7 4-16,-4 20 17 0,1-31 2 0,-1 31 14 16,-5-36-3-16,5 36-8 0,-13-41 9 15,5 23-10-15,8 18-7 0,-15-34-2 0,6 15-2 16,9 19-1-16,-20-28 2 0,20 28 5 16,-17-20-1-16,17 20-3 0,-21-15-6 0,21 15 11 15,0 0 5-15,-24-14 13 0,24 14 20 16,0 0 8-16,0 0 0 0,0 0 9 15,0 0-8-15,-33 32 7 0,33-32 0 16,-4 24-2-16,4-24-6 0,0 0 2 0,9 43 0 16,-9-43 3-16,13 28-3 0,-13-28 2 15,17 35-5-15,-2-23 2 0,0 3-4 0,-15-15-4 16,30 24 4-16,-13-12-8 0,1-2-5 16,-18-10 1-16,35 9-8 0,-6-3-2 15,-29-6-10-15,43 0-12 0,-16-3-7 0,5-4-30 16,-2-1-4-16,2-2-6 0,1-5-8 15,-1-3 5-15,0-5 4 0,-7-1 6 0,3 0 2 16,-8-5 18-16,2 2-8 0,-3-3 20 16,-3-2-14-16,-7-5 9 0,1 4 1 15,-4-4 0-15,-1-3-14 0,-1-1-1 0,-4 4-14 16,0 1-16-16,-4-5-7 0,-4 1 1 16,3 5 5-16,-7-1 7 0,-1 6 8 0,-4 5 13 15,2 3 0-15,-2 5 13 0,-3 1 10 16,4 1 4-16,16 15 13 0,-36-19 11 15,36 19 4-15,-33-8 4 0,33 8-7 16,-28-7 5-16,28 7 10 0,0 0-7 0,-34-3 5 16,34 3-5-16,0 0-2 0,0 0-8 15,0 0 0-15,-28 15 6 0,28-15 15 0,0 0-2 16,0 0 4-16,0 0 7 0,11 42 7 16,-11-42 5-16,20 23 18 0,-6-6 9 15,-1 3 9-15,2 1 10 0,9 3-3 0,-8 5 2 16,10-2-5-16,-6 1 6 0,0 2 0 15,5 2-2-15,-5-2-8 0,0 5-8 16,5-4-11-16,-7-1-8 0,9 4-4 0,-7-4-7 16,-3 1-6-16,3-2-4 0,-3 2-6 15,3-8-9-15,-7 1-8 0,2-1-14 0,-1-6-21 16,-3 6-17-16,-11-23-29 0,17 34-34 16,-12-21-14-16,3 2-38 0,-8-15-47 0,0 0-149 15,-5 31-548-15,5-31-379 0</inkml:trace>
  <inkml:trace contextRef="#ctx0" brushRef="#br0" timeOffset="223373.5498">27935 17178 4227 0,'0'0'-94'0,"0"0"13"15,0 0-11-15,0 0 1 0,0 0 6 16,0 0 3-16,0 0 6 0,0 0 15 0,0 0 1 16,114-24 25-16,-86 15 2 0,9-6 0 15,7 0 10-15,-3 0 5 0,13-9-9 0,-1 1-1 16,1 1 7-16,5-2-9 0,-4 1-5 16,-7 2 8-16,-1 0-2 0,-3 6 3 15,-9-4 4-15,0 8 9 0,-2-1-2 0,-4-2 3 16,-6 4 2-16,2 2 10 0,-25 8 30 15,37-10 19-15,-37 10 9 0,30-2 15 16,-30 2 26-16,0 0 1 0,39 12 21 0,-26 0-1 16,-13-12 0-16,25 23 2 0,-15-6-9 15,0-2 5-15,4 4 2 0,-3-1-11 16,1 0 1-16,-2 5-6 0,7-5-7 0,-7 4-10 16,1-1-8-16,3 1-11 0,3-3-6 15,-2-1-11-15,1 0-10 0,-2 0-7 0,1-2-17 16,-15-16-11-16,23 25-13 0,-23-25-22 15,22 19-11-15,-22-19-38 0,20 15-51 0,-15-12-58 16,-5-3-172-16,0 0-520 0,0 0-285 16</inkml:trace>
  <inkml:trace contextRef="#ctx0" brushRef="#br0" timeOffset="223570.4313">29026 16533 4418 0,'5'-27'81'16,"-5"27"-6"-16,0 0-54 0,-5-32-45 0,5 32-30 16,0 0-27-16,0 0-9 0,0-34 5 15,0 34 20-15,0 0 22 0,0 0 18 0,0 0 6 16,0 0 1-16,0-32-20 0,0 32-37 16,0 0-38-16,0 0-52 0,0 0-167 0,0 0-418 15,0 0 436-15</inkml:trace>
  <inkml:trace contextRef="#ctx0" brushRef="#br0" timeOffset="224089.1062">29521 16898 3399 0,'0'0'84'0,"0"0"17"0,0 0-18 16,0 0-18-16,-60-12-6 0,60 12-2 0,0 0-13 15,-29 32 7-15,29-32 12 0,-16 27 15 16,16-27 8-16,-9 30 5 0,1-14 3 0,8-16 1 15,-5 35-12-15,5-35-6 0,0 35-9 16,0-35-1-16,1 35-9 0,-1-35-11 16,15 34 0-16,-1-22-11 0,-1 3-9 0,6-2-2 15,-19-13-21-15,30 22-4 0,-14-16-12 16,-16-6 2-16,36 9-8 0,-36-9-3 0,33-3-2 16,-33 3 4-16,34-9 3 0,-34 9 0 15,23-20 10-15,-23 20-1 0,17-27 5 16,-9 12-2-16,-8 15 3 0,7-44 5 15,-2 16 0-15,-5 5 8 0,0 23-1 0,0-56 2 16,-5 31 13-16,-2-2 2 0,-1-2-1 16,1 5-2-16,-3 0 1 0,2 2-4 0,8 22-5 15,-17-37-2-15,17 37-6 0,-27-25-4 16,27 25-7-16,-25-12-2 0,25 12-10 16,-27-3-3-16,27 3-23 0,0 0-20 0,-47 12-11 15,47-12-21-15,-26 17-33 0,26-17-53 16,-27 13-129-16,19-5-551 0,8-8-148 15</inkml:trace>
  <inkml:trace contextRef="#ctx0" brushRef="#br0" timeOffset="224504.7085">29730 16739 4367 0,'28'6'177'0,"-28"-6"-94"16,31 9-67-16,-31-9-22 0,35 12-22 15,-14 1 10-15,-4-5 1 0,2 4 28 0,-19-12 22 16,33 17 36-16,-20-7 22 0,-13-10-1 16,24 12-9-16,-24-12-6 0,20 18-10 0,-20-18-10 15,18 17-13-15,-18-17-16 0,9 20-6 16,-9-20-4-16,0 0 1 0,21 17-1 16,-21-17 0-16,0 0-1 0,14 14-22 0,-14-14-19 15,0 0-22-15,0 0-13 0,0 0-10 16,0 0 9-16,33-31 2 0,-33 31-3 15,19-35 9-15,-13 18 4 0,-6 17-1 0,15-37 18 16,-6 17 12-16,-9 20-13 0,16-33-1 16,-2 18-6-16,-2-1 0 0,4 1 1 15,-16 15 1-15,29-28 6 0,-18 16 19 0,-11 12-8 16,32-15 22-16,-15 8 36 0,-17 7 15 16,32-5 24-16,-32 5 10 0,0 0 13 0,55 12-4 15,-37-4 1-15,1 2-5 0,1 5-6 16,2-3-8-16,-4 3-11 0,4 2-8 0,-6 1-6 15,5-3-18-15,-3 4-36 0,0-2-50 16,-1 3-71-16,-5-5-78 0,3 4-224 16,-7-4-481-16,-8-15-470 0</inkml:trace>
  <inkml:trace contextRef="#ctx0" brushRef="#br0" timeOffset="225492.0924">27328 18289 4319 0,'8'-25'-62'0,"-8"25"11"0,0 0 5 16,12-29-3-16,-12 29 0 0,0 0 11 15,0 0-4-15,10-18 22 0,-10 18 36 16,0 0 19-16,0 0 45 0,23-8 23 15,-23 8 12-15,0 0 2 0,0 0-1 0,47 26-14 16,-30-10-7-16,1 3-18 0,-1 0-12 16,8 8 1-16,-5-2-6 0,-3-1-15 15,3 3 1-15,0 0-8 0,0-4-6 0,-8 1-3 16,5-5 1-16,-7 5-5 0,8-4-3 16,-6-1-3-16,-12-19 1 0,17 32-5 0,-12-15 1 15,-5-17-7-15,11 26 1 0,-11-26-1 16,5 26-1-16,-5-26-1 0,0 0 1 15,-3 30 0-15,3-30 1 0,0 0-1 0,0 0 1 16,-17 29 2-16,17-29-1 0,0 0 1 16,-22 6 4-16,22-6 1 0,0 0 1 0,0 0-3 15,0 0-1-15,-48-24-8 0,48 24-6 16,-22-25-14-16,22 25-11 0,-22-38-8 16,12 17-9-16,2-7-11 0,0 0-2 0,1-1 4 15,5-1 4-15,2 30 9 0,-11-52 8 16,11 27 0-16,-4 1 4 0,4 24 0 15,-1-45 3-15,1 45-2 0,-5-39 6 0,5 39 8 16,0-33-6-16,0 33 2 0,5-31 8 16,-5 31-8-16,8-25 3 0,-8 25 3 15,10-28 5-15,-10 28 1 0,17-16-4 0,-17 16 5 16,20-20 5-16,-20 20 1 0,28-20-1 16,-11 16 5-16,-17 4-4 0,35-11 1 0,-35 11 0 15,37-12-3-15,-20 8 6 0,-17 4-7 16,40-8-7-16,-40 8-21 0,35-4-16 15,-35 4-34-15,38 0-28 0,-38 0-55 0,30-8-111 16,-30 8-592-16,27 0-181 0</inkml:trace>
  <inkml:trace contextRef="#ctx0" brushRef="#br0" timeOffset="226081.5472">28286 18430 3951 0,'0'0'-95'0,"0"0"28"0,0 0 8 16,0 0 12-16,0 0 33 0,0 0 14 0,0 0 12 15,0 0 17-15,0 0 13 0,0 0 11 16,0 0-6-16,0 0 4 0,0 0-7 15,0 0 2-15,0 0 9 0,-73-3-1 16,73 3 9-16,0 0 1 0,-22 19 13 0,22-19-5 16,-15 24 3-16,15-24 0 0,-13 32-9 15,13-32 1-15,-12 31-5 0,9-8-9 16,3-23-5-16,0 41-9 0,0-41 0 0,3 38-8 16,-3-38 5-16,12 35-12 0,-4-20-4 15,-8-15-9-15,17 29 4 0,-17-29-13 0,20 15-1 16,-20-15-3-16,23 9-19 0,-23-9-12 15,0 0-14-15,0 0-3 0,50-21-11 0,-50 21-8 16,24-27-4-16,-19 10-1 0,7-1-2 16,-12 18 7-16,1-44 8 0,3 20-4 15,-4 24 22-15,-4-46-3 0,4 22 14 16,0 24 12-16,-5-47 13 0,5 47 27 0,-5-35 13 16,5 35 0-16,0-28 4 0,0 28-1 15,0 0-5-15,-3-39-5 0,3 39 9 0,0 0 1 16,0 0 6-16,0 0 4 0,0 0 4 15,0 0-3-15,0 0 4 0,0 0 5 16,0 0 6-16,0 0 10 0,65 31-3 0,-65-31 0 16,28 23 0-16,-9-11-5 0,-1-4 1 15,7 5-3-15,-3-2-8 0,5-4-1 16,-5 2-13-16,6 0 2 0,0-3-14 0,-2 1-18 16,2-2-26-16,-28-5-38 0,57 5-41 15,-29-5-40-15,1-8-52 0,-4 4-98 0,3-9-640 16,-3 1-605-16</inkml:trace>
  <inkml:trace contextRef="#ctx0" brushRef="#br0" timeOffset="226792.105">29108 17638 4442 0,'0'0'-136'15,"0"0"16"-15,0 0-2 0,0 0 1 16,0 0 10-16,10-22 23 0,-10 22 13 16,0 0 42-16,0 0 39 0,0 0 17 0,0 0 40 15,0 0 20-15,0 0 6 0,55 28 17 16,-55-28-7-16,25 31 1 0,-12-9-6 16,-4-1-5-16,9 3-16 0,-4 0-3 0,-1 3-9 15,2-4-11-15,2 1-3 0,-2-4-10 16,-2 2-1-16,-4-1-5 0,4-2-4 0,-13-19-9 15,17 31-3-15,-7-19-3 0,-10-12-1 16,11 21-5-16,-11-21-7 0,0 0-15 0,0 0-10 16,0 0-6-16,0 0 3 0,0 0 7 15,0 0-5-15,-31 30-3 0,31-30 8 16,0 0 10-16,-41-5-9 0,41 5-1 0,-36-2 15 16,36 2 2-16,-47 2-4 0,20-2 0 15,-3 3 18-15,-2 4-3 0,4 0 5 0,-4 0 2 16,4 2 2-16,-3 2 1 0,3 0 11 15,3 2 4-15,0-1 10 0,3 7 2 16,4 0 7-16,1-3 13 0,4 4 4 16,-4 2-7-16,10 0 1 0,7-22-5 0,-8 42-3 15,4-20 1-15,4-22-6 0,4 41-2 16,-4-41-6-16,13 42-2 0,-5-23-4 16,8-2-4-16,0 0-3 0,9-4-3 15,-1-1-3-15,6-7-8 0,0 2-5 0,2-4-7 16,5-3-7-16,-2 0-6 0,3-7-10 0,2-1-12 15,4-4-5-15,-9-3-15 0,3-5-12 16,-4-5 1-16,3 4 2 0,-9-4-2 0,-1-6 4 16,0 4 18-16,-6-4-10 0,-1 1 2 15,4 1 10-15,-11 3 4 0,4 5 23 16,-9 2 10-16,6-1 10 0,-14 20 2 0,21-31 3 16,-12 19 2-16,-9 12-3 0,17-25-9 15,-17 25 7-15,16-17-5 0,-16 17 0 0,17-20 1 16,-17 20 1-16,28-12-5 0,-28 12 1 15,34-11-2-15,-34 11 2 0,35 0-3 16,-35 0 2-16,42 3 2 0,-42-3-2 16,45 5-5-16,-18-2-10 0,3 1-27 0,-30-4-19 15,52 5-31-15,-34-2-39 0,2 1-50 16,-20-4-144-16,40 0-524 0,-26 0-87 16</inkml:trace>
  <inkml:trace contextRef="#ctx0" brushRef="#br0" timeOffset="226975.9918">29733 17721 4057 0,'0'0'96'0,"-3"-30"10"16,3 30-28-16,0 0-42 0,20-31-24 16,-20 31-12-16,22-16-18 0,-5 7 3 0,-17 9-1 15,31-15 9-15,-31 15-23 0,29-12-10 16,-29 12-33-16,23-10-51 0,-13 7-102 15,-10 3-590-15,24-2 100 0</inkml:trace>
  <inkml:trace contextRef="#ctx0" brushRef="#br0" timeOffset="227755.0484">30222 17746 3615 0,'0'0'-69'16,"0"0"26"-16,0 0-3 0,0 0 4 15,0 0 4-15,0 0 35 0,0 0 19 16,0 0 13-16,0 0 20 0,0 0 31 16,-49 40-17-16,49-40-1 0,-16 15 13 0,16-15 9 15,-17 27-7-15,17-27-11 0,-15 28 0 16,15-28-12-16,-5 35 0 0,5-35 10 0,-5 31-21 15,5-31-6-15,8 31-1 0,-8-31-5 16,13 32-3-16,-13-32-9 0,27 24-8 16,-10-12-9-16,0-1-13 0,-17-11-10 0,40 11-7 15,-22-10-11-15,-18-1 4 0,44-1 0 16,-44 1-8-16,37-11 7 0,-21 2 1 16,-16 9 1-16,24-22 9 0,-24 22-1 0,13-27 6 15,-13 27 9-15,0-32 3 0,0 32-8 16,-8-39 5-16,8 39-4 0,-14-43 8 0,1 23 3 15,13 20 4-15,-22-36 5 0,14 25-1 16,8 11 0-16,-20-27 1 0,20 27-5 0,-17-13 0 16,17 13 11-16,0 0 17 0,-25-14-3 15,25 14-5-15,0 0 5 0,0 0 7 16,0 0-7-16,0 0-8 0,0 0 6 16,-8 58-7-16,8-58-4 0,0 0 5 0,30 34-4 15,-15-21 13-15,5 3-15 0,-2-3 1 16,6-1 3-16,4-3 3 0,2 3-5 15,2-4-6-15,-2-4 1 0,5 3 2 0,-5-7 0 16,5 2-2-16,-4-4 0 0,0-5 0 16,1-2-2-16,-7-3-6 0,0 0-5 0,4-10 1 15,-8-1-4-15,6-4 9 0,-7 0-7 16,-6-5 15-16,-3-1 3 0,-1-3 2 16,4 3-4-16,-12-9 7 0,1 3 5 0,-3 1 2 15,-3-6-7-15,1 5-6 0,-1 2-10 16,-8-2-15-16,6 4 2 0,-3 7-5 0,3 1-10 15,-3 4 2-15,8 23 5 0,-17-39 4 16,9 24 3-16,8 15 5 0,-24-12 8 16,24 12 7-16,0 0 10 0,0 0 12 0,0 0 2 15,-45 34 17-15,45-34 11 0,-8 33 7 16,8-33 2-16,-4 44 5 0,11-20 6 16,1 4-4-16,1-3-4 0,4 2-6 0,4 0-8 15,6 1-3-15,-3 1-5 0,5-2-7 16,1-2-3-16,5 0-4 0,-4-3-14 15,3-7-20-15,5 0-27 0,-8-3-38 0,7-3-49 16,-3-1-30-16,-4 0-55 0,-27-8-137 16,47 0-560-16,-30-4-378 0</inkml:trace>
  <inkml:trace contextRef="#ctx0" brushRef="#br0" timeOffset="227941.9503">30794 17593 4261 0,'-32'5'-56'0,"32"-5"11"0,0 0-1 16,-22 7-11-16,22-7 1 0,0 0-6 15,0 0 2-15,0 0-8 0,0 0 9 0,0 0-6 16,0 0-1-16,101-19-18 0,-69 11-23 16,4-4-33-16,8 4-47 0,-6-8-107 0,4 1-365 15,5-3 117-15</inkml:trace>
  <inkml:trace contextRef="#ctx0" brushRef="#br0" timeOffset="228247.9304">31423 17358 2635 0,'0'0'35'16,"17"-13"44"-16,-17 13 17 16,0 0-14-16,0 0-4 0,0 0 5 0,0 0-2 0,0 0 0 15,0 0 5-15,0 0-3 0,0 0-15 16,0 0-14-16,0 0-3 0,0 0-11 16,-17 80-3-16,17-80 4 0,17 22-13 15,-17-22-4-15,21 18-6 0,-4-7-11 0,-17-11-8 16,49 8 4-16,-23-8 3 0,4 0 0 15,4-2-12-15,-34 2 14 0,53-10-8 0,-27 3 10 16,-6-2 15-16,0-3 12 0,-20 12 8 16,20-22 10-16,-20 22 3 0,5-30 2 15,-5 30 8-15,0 0-11 0,-30-53 13 0,11 35 10 16,-6 6 15-16,0-3 10 0,-2-2-1 16,-3 4-8-16,3 5-11 0,-3 1-11 0,-5 2-9 15,5 5-8-15,30 0-10 0,-62 0-7 16,32 3-18-16,2-1-29 0,28-2-28 15,-46 7-42-15,26-1-38 0,20-6-37 16,-23 10-78-16,23-10-212 0,0 0-408 0,0 0-96 16</inkml:trace>
  <inkml:trace contextRef="#ctx0" brushRef="#br0" timeOffset="228505.4232">31831 17031 4410 0,'20'-2'286'0,"-20"2"-66"0,44 2-63 0,-14 1-42 15,1 1-47-15,8 4-32 0,-7-1-19 0,1-1 2 16,-4-4 1-16,-6 5 26 0,-23-7 31 16,42 6 3-16,-42-6-9 0,0 0-12 15,23 2-7-15,-23-2-7 0,0 0-6 16,0 0-6-16,0 0-2 0,0 0 1 0,-125-3 9 16,90-5 9-16,5-1 10 0,-9-3-9 15,4-1-1-15,5-6-10 0,-2-2-7 0,10-4-12 16,-3-6-9-16,7 1-15 0,4-4-18 15,8-6-31-15,9-4-43 0,11 2-51 16,12-8-70-16,13-2-171 0,16-3-195 0,20-12-343 16,7-2-615-16</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51:00.877"/>
    </inkml:context>
    <inkml:brush xml:id="br0">
      <inkml:brushProperty name="width" value="0.05292" units="cm"/>
      <inkml:brushProperty name="height" value="0.05292" units="cm"/>
      <inkml:brushProperty name="color" value="#FF0000"/>
    </inkml:brush>
  </inkml:definitions>
  <inkml:trace contextRef="#ctx0" brushRef="#br0">12990 6893 195 0,'0'0'47'15,"0"0"-70"-15,0 0 15 0,0 0 8 16,0 0 0-16,0 0-16 0,0 0 8 0,0 0 16 16,0 0-41-16</inkml:trace>
  <inkml:trace contextRef="#ctx0" brushRef="#br0" timeOffset="87.9495">12990 6893 179 0,'0'0'16'0,"0"0"-16"0,0 0 0 16,0 0-8-16,34 0 16 0,-34 0 8 0,0 0 0 16,0 0-8-16,0 0-8 0,0 0-8 15,0 0 16-15,0 0-16 0,35 4 0 0,-35-4 0 16,0 0 0-16,0 0 16 0,0 0-32 15</inkml:trace>
  <inkml:trace contextRef="#ctx0" brushRef="#br0" timeOffset="790.538">13059 6897 211 0,'0'0'-16'16,"0"0"32"-16,30 0-16 0,-30 0 0 16,0 0 8-16,0 0 15 0,0 0-7 0,0 0 15 15,0 0-24-15,0 0 16 0,0 0 29 16,30 1 20-16,-30-1-10 0,0 0 18 0,0 0 4 16,0 0-34-16,0 0 34 15,0 0-32-15,0 0 11 0,0 0-19 0,0 0 11 16,0 0-18-16,0 0-16 0,-97 8 0 0,97-8 10 15,-45 3-11-15,45-3 0 0,-45 0 6 16,25 1-7-16,20-1 11 0,-37 0-11 16,37 0 5-16,-39 5-9 0,39-5 18 0,-35 0-33 15,35 0 28-15,-33 3-19 0,33-3 0 16,-32 0 10-16,32 0 3 0,0 0-13 0,-37 0 9 16,37 0-4-16,0 0 4 0,-33-3-10 15,33 3 19-15,0 0-5 0,-32-5 21 16,32 5 24-16,0 0-30 0,-33-4-1 15,33 4 32-15,0 0 2 0,-37-9-17 16,37 9 3-16,-29-6 9 0,29 6-1 0,-28-5 15 16,28 5-35-16,0 0 6 0,-34-1-17 15,34 1 9-15,0 0-17 0,-28-7 7 0,28 7-4 16,0 0 0-16,0 0-7 0,0 0-2 16,-33-7 5-16,33 7-3 0,0 0-12 0,0 0 0 15,0 0 6-15,-36-3-9 0,36 3-12 16,0 0 0-16,0 0 3 0,-35 0-6 15,35 0 3-15,0 0 12 0,0 0-9 16,-35-2-3-16,35 2 0 0,0 0 3 0,0 0-3 16,0 0 0-16,-33 0 6 0,33 0-3 15,0 0-15-15,0 0 6 0,0 0 0 16,0 0-7-16,0 0-12 0,0 0-6 0,-37 0-8 16,37 0 7-16,0 0-8 0,0 0 6 15,0 0-4-15,0 0 6 0,0 0 7 16,0 0 0-16,0 0-1 0,0 0 3 15,0 0 7-15,0 0-10 0,0 0 17 0,0 0-4 16,0 0-7-16,0 0 7 0,0 0-4 16,0 0 0-16,0 0 4 0,0 0 11 0,65 37-15 15,-65-37 3-15,0 0 16 0,24 6-8 16,-24-6 0-16,0 0 12 0,30 9-12 0,-30-9 16 16,0 0 0-16,33 7-8 0,-33-7 0 15,32 2 0-15,-32-2-16 0,30 3 12 16,-30-3-8-16,37 3-9 0,-37-3-33 15,40 3 28-15,-17 1-17 0,-23-4-6 0,35 0-15 16,-35 0 8-16,39 2 3 0,-39-2 4 16,30 0 4-16,-30 0 3 0,30 0-5 0,-30 0 30 15,0 0-27-15,35 6-7 0,-35-6-6 16,25 4-19-16,-25-4-169 0,24 8 70 16</inkml:trace>
  <inkml:trace contextRef="#ctx0" brushRef="#br0" timeOffset="1600.0223">13761 6999 688 0</inkml:trace>
  <inkml:trace contextRef="#ctx0" brushRef="#br0" timeOffset="2962.4519">13761 6999 585 0,'34'-4'-46'0,"-34"4"32"0,0 0 21 0,0 0 0 16,0 0 13-16,32 4 13 0,-32-4-14 15,0 0 7-15,0 0 18 0,0 0-19 16,33 0 0-16,-33 0-7 0,0 0 0 0,27 1-6 16,-27-1 12-16,0 0-6 0,35 3-18 15,-35-3 5-15,0 0 1 0,39 4-6 0,-39-4 0 16,23 3-6-16,-23-3 12 0,28 5-6 15,-28-5 12-15,0 0-6 0,32 4-24 16,-32-4 30-16,25 3-1 0,-25-3-11 16,0 0 0-16,34 10-11 0,-34-10 11 0,23 3 0 15,-23-3 11-15,0 0-16 0,35 7 16 16,-35-7-5-16,27 2 0 0,-27-2-1 0,0 0 12 16,28 3-5-16,-28-3-7 0,0 0 12 15,27 3 0-15,-27-3-12 0,0 0 23 16,30 4-6-16,-30-4-6 0,0 0 0 0,0 0 0 15,25 2 0-15,-25-2-6 0,0 0 1 16,29 3 9-16,-29-3-9 0,0 0-6 16,42 0 10-16,-42 0 0 0,31 3-25 15,-31-3 35-15,36 0 1 0,-36 0-36 16,41-3 10-16,-41 3 10 0,44-3-10 0,-44 3 19 16,45-2-9-16,-45 2-10 0,40 0 10 15,-40 0 0-15,42 0-15 0,-42 0 10 0,44-4-5 16,-44 4 10-16,38 0-10 0,-38 0 0 15,38 0 0-15,-38 0 14 0,42 0-28 16,-42 0 18-16,40 0-4 0,-40 0 10 0,41 0 0 16,-41 0 9-16,46 0 5 0,-46 0 22 15,37-3-4-15,-37 3-2 0,37 0 9 16,-37 0-5-16,40-3-5 0,-40 3 11 0,34-2-21 16,-34 2 8-16,31-4-9 0,-31 4 4 15,0 0-4-15,42-3-4 0,-42 3-5 0,32-3 4 16,-32 3-15-16,38-2 11 0,-38 2-15 15,32-8 11-15,-32 8-8 0,34-3 5 16,-34 3-5-16,37-7 8 0,-37 7-19 16,33-5 8-16,-33 5 3 0,38-4-3 0,-38 4-4 15,36-3 4-15,-36 3-4 0,35-5 4 16,-35 5-8-16,33-4 4 0,-33 4 4 16,35-3-1-16,-35 3-10 0,30-1 22 0,-30 1-15 15,34-8-4-15,-34 8 8 0,32-4-1 16,-32 4-3-16,30-1 15 0,-30 1-19 15,27-2 4-15,-27 2 0 0,0 0-7 0,41-5 7 16,-41 5 0-16,0 0 0 0,37 0 11 16,-37 0-11-16,0 0 7 0,40 0-3 0,-40 0-1 15,0 0-10-15,34 0 14 0,-34 0-17 16,0 0 10-16,35 0 3 0,-35 0 1 0,0 0-4 16,35-3 11-16,-35 3-11 0,0 0 7 15,42 0 0-15,-42 0-7 0,27-4 0 16,-27 4 7-16,0 0-14 0,41-3 7 15,-41 3 7-15,29-2-7 0,-29 2-7 16,28-3 4-16,-28 3-5 0,32-4 8 0,-32 4 0 16,34-3 4-16,-34 3-4 0,0 0 0 15,41-5 4-15,-41 5-4 0,29 0-4 16,-29 0 15-16,0 0-4 0,40-7 4 0,-40 7-1 16,0 0-6-16,37-3 3 0,-37 3 11 0,0 0-22 15,40-3 8-15,-40 3 6 0,25-2-6 16,-25 2-4-16,0 0 14 0,40 0-11 15,-40 0 1-15,0 0-1 0,32-4 1 16,-32 4 3-16,0 0 0 0,35 0-7 0,-35 0 10 16,0 0-17-16,0 0 4 0,30-3 6 15,-30 3-13-15,0 0 17 0,0 0-1 16,0 0-6-16,42 0 11 0,-42 0-11 0,0 0 7 16,0 0 13-16,0 0 21 0,38 3-12 15,-38-3 21-15,0 0-2 0,0 0-3 16,37-3 11-16,-37 3-1 0,0 0-7 0,30 0 5 15,-30 0-6-15,0 0-5 0,0 0 6 16,44-3-9-16,-44 3-6 0,0 0 13 16,37-5-27-16,-37 5-1 0,28-1-5 0,-28 1 21 15,29-3-23-15,-29 3 2 0,30-3-5 16,-30 3 10-16,0 0-13 0,45-5 2 0,-45 5-2 16,30-1 3-16,-30 1-5 0,30-4-6 15,-30 4-5-15,0 0 3 0,38-7 18 16,-38 7-10-16,31-1-6 0,-31 1-2 15,30 0 23-15,-30 0-11 0,0 0-14 0,37-5 7 16,-37 5-3-16,0 0 3 0,33 0 3 16,-33 0-6-16,0 0 3 0,28-2 10 0,-28 2-20 15,0 0 0-15,0 0 15 0,32-4 13 16,-32 4-26-16,0 0 13 0,0 0-12 16,0 0-3-16,37 0 12 0,-37 0-2 15,0 0 0-15,0 0 0 0,28-3-5 0,-28 3 10 16,0 0-5-16,0 0-5 0,0 0 5 15,0 0 3-15,0 0 2 0,0 0-5 0,34 0 7 16,-34 0-9-16,0 0 4 0,0 0-2 16,0 0-2-16,0 0-1 0,0 0 6 15,0 0 17-15,0 0-15 0,0 0-8 16,0 0 11-16,0 0-6 0,0 0-4 0,0 0 12 16,0 0-18-16,0 0 13 0,32-3-2 15,-32 3-8-15,0 0-5 0,0 0-48 0,0 0-87 16,0 0-163-16,0 0-307 0,0 0 117 15</inkml:trace>
  <inkml:trace contextRef="#ctx0" brushRef="#br0" timeOffset="8719.3345">12684 8064 334 0,'0'0'415'0,"0"0"-185"0,0 0-103 16,-17-20-50-16,17 20-38 0,0 0 24 0,0 0-25 16,0 0-24-16,-16-13 10 0,16 13-1 15,0 0 4-15,0 0-9 0,-17-19 0 0,17 19 5 16,0 0 12-16,0 0-22 0,-13-20 0 15,13 20 9-15,0 0 12 0,0 0 4 16,-20-17 3-16,20 17-4 0,0 0-1 16,0 0-4-16,-21-13 11 0,21 13-8 0,0 0-8 15,-25-13-31-15,25 13 8 0,0 0-8 16,-28-12 4-16,28 12 0 0,0 0 0 0,-34-9 8 16,34 9-8-16,-26-8 0 0,26 8 19 15,-30-9-16-15,30 9 12 0,-34-11-11 16,34 11 7-16,-40-5 12 0,40 5-5 15,-38-10 4-15,38 10 0 0,-36-6-4 0,36 6-4 16,-40-6 0-16,40 6 4 0,-33-9-11 16,33 9 10-16,-35-9 1 0,35 9-1 0,-34-11 17 15,34 11 0-15,-30-8 0 0,30 8 8 16,-28-10-9-16,28 10 2 0,-25-6 3 16,25 6-9-16,0 0-4 0,-41-12-7 0,41 12 4 15,-20-6 5-15,20 6 3 0,0 0-15 16,-30-9-3-16,30 9 6 0,0 0 5 15,-27-9-17-15,27 9 0 0,0 0 2 16,0 0-5-16,-35-7 3 0,35 7-9 0,0 0 15 16,0 0-18-16,-38 0 3 0,38 0 6 15,0 0-3-15,-34 4 0 0,34-4 3 0,0 0 0 16,-36 12 0-16,36-12-3 0,-25 3-3 16,25-3 14-16,0 0-5 0,-32 6 0 0,32-6-1 15,0 0-2-15,-30 11 0 0,30-11-9 16,0 0 9-16,-24 5-3 0,24-5 3 15,0 0 0-15,0 0-3 0,0 0 3 16,-32 8 3-16,32-8-1 0,0 0-2 0,0 0 0 16,-21 10-12-16,21-10 7 0,0 0-4 15,0 0 0-15,-29 13 6 0,29-13 3 16,0 0 0-16,-25 12-3 0,25-12-6 0,0 0 6 16,-25 12 0-16,25-12-6 0,0 0 12 15,-23 15-9-15,23-15 3 0,0 0-3 16,-24 15-2-16,24-15 5 0,0 0 8 0,-18 17 1 15,18-17-3-15,0 0-1 0,-24 15-8 16,24-15 9-16,0 0-3 0,-16 14-3 16,16-14 6-16,0 0-1 0,-12 20 4 0,12-20-4 15,0 0-2-15,0 0-3 0,-22 21 3 16,22-21-6-16,0 0 6 0,-13 15 2 0,13-15 1 16,0 0-6-16,0 0 6 0,-10 27 2 15,10-27-5-15,0 0 2 0,-12 23 6 16,12-23-11-16,0 0 3 0,-5 31-8 0,5-31 10 15,0 0-5-15,-3 27 6 0,3-27-6 16,0 0 5-16,-9 34-2 0,9-34-6 16,0 0 3-16,-3 37 6 0,3-37-6 0,-2 30 8 15,2-30-3-15,2 30-5 0,-2-30 14 16,3 38-6-16,-3-38-3 0,4 36-10 0,1-19 5 16,-5-17 11-16,5 33-11 0,-5-33 5 15,6 34 0-15,-6-34-5 0,9 30-10 16,-9-30 12-16,6 29 4 0,-6-29-4 15,9 29 4-15,-9-29-12 0,5 21 12 0,-5-21-1 16,3 25-5-16,-3-25 14 0,0 0-9 16,9 30-5-16,-9-30 0 0,5 18 5 15,-5-18 11-15,0 0-5 0,0 0-17 0,8 34 6 16,-8-34 0-16,0 0 0 0,3 25 3 16,-3-25-6-16,0 0 6 0,2 26 0 15,-2-26-3-15,0 0 13 0,12 21-8 16,-12-21 0-16,0 0-15 0,5 24 7 0,-5-24 11 15,0 0-3-15,15 22 16 0,-15-22-24 16,11 15 3-16,-11-15 8 0,9 18-8 0,-9-18 0 16,17 15 0-16,-17-15 5 0,16 19-5 15,-16-19 16-15,15 16-16 0,-15-16 0 0,17 18-3 16,-17-18 1-16,17 16 4 0,-17-16 3 16,17 15-10-16,-17-15 8 0,18 13-6 15,-18-13-10-15,0 0 13 0,27 21 6 16,-27-21-1-16,15 12 0 0,-15-12 3 15,16 13-14-15,-16-13 4 0,0 0 15 0,21 15-11 16,-21-15 6-16,0 0-8 0,20 12 0 16,-20-12 0-16,0 0 8 0,21 12-3 0,-21-12-3 15,0 0 1-15,19 11 9 0,-19-11-12 16,0 0 3-16,25 9 2 0,-25-9 0 16,0 0-5-16,27 12 7 0,-27-12-2 0,20 4 0 15,-20-4 3-15,0 0-8 0,31 11 2 16,-31-11-2-16,27 3 8 0,-27-3-13 15,39 6 10-15,-39-6 2 0,42 0-7 0,-42 0-7 16,48 3 12-16,-26-3-8 0,-22 0 11 16,52 3-1-16,-24-3-2 0,2 5 0 0,-30-5 2 15,55 1-2-15,-30-1-12 0,-25 0 12 16,49 3 0-16,-27 0 2 0,-22-3 1 16,48 0-4-16,-28 5-4 0,-20-5 8 15,46 0-11-15,-46 0 6 0,41 1-3 16,-21 2 5-16,-20-3-5 0,34 0 0 0,-34 0 4 15,33 5-4-15,-33-5 3 0,0 0-13 16,40 0 17-16,-40 0-9 0,22 2-3 0,-22-2 3 16,0 0 7-16,39 5-1 0,-39-5 11 15,26 0-1-15,-26 0-7 0,36 5 27 0,-36-5-25 16,41 0 1-16,-41 0-6 0,41 3-4 16,-16-3 7-16,-25 0 0 0,43 0-4 15,-19 0 1-15,-24 0 8 0,46 2-10 0,-46-2 3 16,39 0-5-16,-39 0 7 0,43 0-9 15,-43 0-1-15,34 4 1 0,-34-4 2 16,33 3-2-16,-33-3 2 0,32 3-3 0,-32-3 13 16,28 2-1-16,-28-2-14 0,0 0 7 15,39 0-2-15,-39 0 5 0,27 4-12 16,-27-4 14-16,0 0-2 0,37 0-5 16,-37 0 9-16,0 0-5 0,36 0-1 0,-36 0 4 15,0 0-3-15,34-4 5 0,-34 4-6 16,0 0-1-16,40-2-4 0,-40 2-5 15,25-3 9-15,-25 3-7 0,0 0 3 0,40-7-2 16,-40 7 4-16,25-5-5 0,-25 5 7 0,0 0-13 16,40-8 11-16,-40 8-9 0,25-9 2 15,-25 9-5-15,31-4 10 0,-31 4 2 16,31-11-9-16,-31 11 6 0,34-6 1 16,-11 0-17-16,-23 6 3 0,37-9 2 0,-37 9-3 15,37-11-4-15,-17 7 1 0,-20 4-11 16,48-9 4-16,-22 2 2 0,-8 2 0 0,-18 5 10 15,38-11 0-15,-38 11 5 0,39-7-2 16,-39 7-6-16,32-8 13 0,-32 8-3 16,25-9 16-16,-25 9-16 0,32-12-18 15,-32 12 5-15,26-16 0 0,-11 7 3 0,-15 9 5 16,32-15 10-16,-18 3-16 0,-14 12 8 16,21-17-7-16,-21 17 4 0,24-21-5 0,-24 21-8 15,25-21-10-15,-10 8 9 16,-15 13-3-16,22-17 3 0,-22 17-4 0,23-23 20 15,-23 23-11-15,17-19-1 0,-17 19 6 16,16-18 3-16,-16 18-3 0,12-20 3 0,-12 20 6 16,10-19 12-16,-10 19-9 0,0 0 6 15,15-28 0-15,-15 28-7 0,7-22 7 16,-7 22-6-16,10-22 9 0,-10 22-9 0,7-23-3 16,-7 23 6-16,0 0 0 0,8-41 3 15,-8 41-6-15,5-28 12 0,-5 28-6 16,0-27-6-16,0 27 6 0,0-32 6 0,0 32 3 15,0 0 19-15,-8-42 5 0,8 42 3 16,-17-35 2-16,5 21 0 0,-4-6 2 0,-1 5-5 16,0-3 7-16,0 3 5 0,-9 1-1 15,4-1-9-15,2 3-2 0,-7-3-9 16,5 3 2-16,22 12-2 0,-45-21-8 16,20 10 20-16,5 3-28 0,0-4 5 0,20 12-5 15,-45-16 2-15,26 8 10 0,19 8-12 16,-47-17-5-16,26 11 3 0,-6 0-4 0,27 6-6 15,-44-12 4-15,18 9 6 0,1-4-8 16,25 7 12-16,-52-13-10 0,30 12-2 16,-6-7 3-16,-1 3 1 0,-1 2-11 15,-2-4 2-15,-1 4-2 0,-6 3 5 0,-9 0-6 16,-9 0 6-16,-12 0-5 0,-4 0 12 16,-21 6-5-16,-8-2-10 0,-3 3 10 0,1-3-8 15,-38 10 6-15,6-2-5 0,6 3-43 16,-6 7-52-16,1 5-76 0,-2 8-191 15,-2-2-220-15,-7 9 110 0</inkml:trace>
  <inkml:trace contextRef="#ctx0" brushRef="#br0" timeOffset="68354.5013">7301 12253 457 0,'0'0'41'0,"0"0"-168"0</inkml:trace>
  <inkml:trace contextRef="#ctx0" brushRef="#br0" timeOffset="68370.4929">7301 12253 129 0,'0'0'-50'0,"-5"-34"15"16</inkml:trace>
  <inkml:trace contextRef="#ctx0" brushRef="#br0" timeOffset="71944.3927">7550 12275 235 0,'0'0'84'0,"0"0"18"0,0 0-39 16,0 0 18-16,0 0-22 0,0 0 5 15,0 0-21-15,0 0 5 0,0 0 5 0,0 0 16 16,0 0 36-16,0 0-5 0,0 0-4 15,0 0-13-15,0 0-17 0,0 0-6 0,0 0-15 16,0 0-5-16,0 0 13 0,0 0-23 16,0 0-9-16,0 0 4 0,0 0-13 15,0 0 17-15,0 0-8 0,0 0-17 16,0 0 20-16,-77-27-4 0,77 27 0 0,0 0 4 16,-33-3-28-16,33 3 36 0,0 0-1 15,-35-4-12-15,35 4-4 0,0 0 0 0,-34-5 4 16,34 5-11-16,0 0 3 0,-36 0-7 15,36 0-1-15,0 0 1 0,-39 0 0 16,39 0 22-16,0 0-19 0,-40 0 0 0,40 0-10 16,0 0 6-16,-39 2 12 0,39-2-1 15,0 0 12-15,-38 0-16 0,38 0 8 16,0 0 0-16,-33 0-1 0,33 0-13 16,0 0 17-16,-32 0-7 0,32 0-4 0,0 0 0 15,0 0-20-15,-34 0 17 0,34 0-7 16,0 0 0-16,0 0-7 0,0 0 17 0,-45-2 7 15,45 2-10-15,0 0 7 0,0 0 9 16,-37 0-13-16,37 0 0 0,0 0-6 0,-33 2-1 16,33-2 3-16,0 0 1 15,-29 3-7-15,29-3 3 0,0 0 17 0,-31 4-3 16,31-4-24-16,0 0 20 0,-34 0-6 16,34 0 2-16,0 0 7 0,-27 6 0 0,27-6 32 15,0 0-23-15,0 0 3 0,-38 0-4 16,38 0-11-16,0 0 2 0,0 0-9 15,-34 2 15-15,34-2-12 0,0 0-3 0,0 0 6 16,0 0-3-16,-36 0 0 0,36 0 2 16,0 0-2-16,0 0-9 0,0 0 9 0,-34 4 6 15,34-4-10-15,0 0 10 0,0 0-3 16,0 0-7-16,-37-4-2 0,37 4 11 16,0 0-14-16,0 0-2 0,0 0 4 0,-33 0 1 15,33 0 6-15,0 0-3 0,0 0-6 16,0 0 8-16,-40 0-2 0,40 0 5 15,0 0-3-15,0 0 6 0,-34 0-2 16,34 0-1-16,0 0 3 0,0 0-3 0,0 0 0 16,-40 0-1-16,40 0 1 0,0 0-8 15,0 0 8-15,0 0-17 0,0 0 4 0,0 0 10 16,-33 0-14-16,33 0 6 0,0 0-8 16,0 0 6-16,0 0 2 0,0 0 2 15,-32 10 9-15,32-10-11 0,0 0-5 0,0 0 2 16,0 0-2-16,-23 9 10 0,23-9-2 15,0 0 8-15,0 0-9 0,-21 9 4 0,21-9-12 16,0 0 4-16,0 0-1 0,0 0 0 16,-25 12-5-16,25-12 11 0,0 0 10 15,0 0-10-15,0 0-8 0,-20 15 2 16,20-15 0-16,0 0 3 0,0 0-3 0,-16 14-2 16,16-14 5-16,0 0-3 0,0 0-5 15,0 0 5-15,-17 15 3 0,17-15 0 0,0 0-2 16,0 0 2-16,0 0-3 0,-15 22 6 15,15-22-1-15,0 0 4 0,0 0-3 16,0 0-3-16,0 0 5 0,-14 20 0 0,14-20-5 16,0 0 0-16,0 0-5 0,0 0-6 15,-13 18 17-15,13-18-6 0,0 0-3 16,0 0 22-16,0 0-19 0,3 36-11 0,-3-36 16 16,0 0 1-16,0 0-12 0,7 36 12 15,-7-36-6-15,0 0-6 0,3 27 12 16,-3-27-12-16,0 0 6 0,4 29 0 0,-4-29-5 15,0 0 5-15,0 0 11 0,5 24-17 16,-5-24-2-16,0 0 3 0,0 0 8 0,0 0 5 16,8 29-11-16,-8-29-2 0,0 0 10 15,0 0-5-15,0 0 0 0,9 24-3 16,-9-24-5-16,0 0 14 0,0 0-15 0,0 0 1 16,3 27 0-16,-3-27 16 0,0 0-5 15,0 0-3-15,0 0-3 0,2 25-5 16,-2-25 19-16,0 0-3 0,0 0 0 15,0 0-10-15,0 0 7 0,-2 33 0 0,2-33-10 16,0 0 5-16,0 0-3 0,0 0 6 16,0 0-6-16,0 0 14 0,0 0-14 0,0 0 14 15,-3 32-19-15,3-32 8 0,0 0 3 16,0 0 0-16,0 0 5 0,0 0-16 0,0 0 2 16,0 0 6-16,0 0 3 0,0 0-14 15,0 0 16-15,0 0 1 0,0 0-14 16,0 0 10-16,0 0-2 0,0 0 3 15,0 0 0-15,0 0-6 0,-9 24 6 0,9-24 2 16,0 0 1-16,0 0-9 0,0 0 0 16,0 0 17-16,0 0-14 0,0 0 0 0,0 0 0 15,0 0 2-15,0 0 7 0,0 0-7 16,0 0 1-16,0 0 5 0,0 0-13 16,0 0 13-16,0 0-3 0,0 0-10 0,0 0 10 15,0 0 0-15,0 0-5 0,0 0 3 16,0 0-3-16,0 0 8 0,0 0-11 0,0 0 11 15,0 0-8-15,0 0 0 0,0 0 5 16,0 0-10-16,0 0 10 0,0 0-5 16,0 0 8-16,-8 22 0 0,8-22-13 15,0 0 0-15,0 0-11 0,0 0 5 0,0 0-7 16,0 0 1-16,0 0-7 0,0 0 5 16,0 0-5-16,0 0-4 0,0 0 3 0,0 0 14 15,0 0-1-15,0 0 12 0,0 0 12 16,0 0 4-16,0 0 4 0,0 0-3 15,0 0-6-15,0 0-6 0,0 0-10 0,0 0-12 16,0 0-5-16,0 0 2 0,0 0 1 16,0 0-13-16,0 0-25 0,0 0 13 15,0 0-1-15,0 0 3 0,0 0-1 16,0 0 8-16,0 0 7 0,0 0-10 0,35-57 3 16,-35 57 12-16,0 0-4 0,5-17 11 15,-5 17-14-15,8-16 16 0,-8 16 1 0,0 0 3 16,0 0-4-16,0 0 14 0,5-33 0 15,-5 33 3-15,0 0-3 0,0 0 11 16,0 0 9-16,0 0 4 0,0-28-11 0,0 28 7 16,0 0 6-16,0 0-6 0,0 0-1 15,0 0-6-15,0 0 6 0,0 0-6 0,0 0 3 16,0 0-3-16,-18-29-1 0,18 29 1 16,0 0-7-16,0 0 0 0,0 0 3 15,0 0-2-15,-32-3-1 0,32 3 6 0,0 0-3 16,0 0-2-16,0 0-14 0,-42 3 20 15,42-3-10-15,0 0 6 0,0 0 3 16,0 0 6-16,-40 5 21 0,40-5-4 0,0 0-12 16,0 0-2-16,-30 5-4 0,30-5 9 15,0 0-9-15,0 0 0 0,0 0-1 0,-30 14-7 16,30-14-1-16,0 0 6 0,0 0-8 16,-18 12 5-16,18-12-14 0,0 0 8 15,-21 8 4-15,21-8-1 0,0 0-3 16,-23 13 9-16,23-13-6 0,0 0-14 0,-17 15 12 15,17-15 5-15,0 0-9 0,0 0 1 16,-20 12-3-16,20-12 8 0,0 0-5 16,0 0-3-16,0 0-3 0,0 0 6 0,-20 14 0 15,20-14 2-15,0 0-2 0,0 0-1 16,0 0-7-16,0 0 8 0,0 0-6 0,-17 13 6 16,17-13-6-16,0 0 3 0,0 0-3 15,0 0 3-15,-21 23-2 0,21-23-7 16,0 0 12-16,-12 21 3 0,12-21-4 0,0 0 1 15,-13 25 8-15,13-25-11 0,0 0 5 16,-14 25 21-16,14-25 3 0,0 0-3 16,-13 18-10-16,13-18 2 0,0 0 0 0,0 0-6 15,0 0-2-15,-14 22 5 0,14-22-5 16,0 0 0-16,0 0 10 0,0 0-17 16,0 0 4-16,-11 21-2 0,11-21 0 0,0 0 0 15,0 0 10-15,0 0-5 0,0 0-8 16,-9 24 0-16,9-24 6 0,0 0-13 0,0 0 15 15,0 0-10-15,0 0 0 16,0 32 0-16,0-32 4 0,0 0 1 0,0 0-2 16,0 0 4-16,0 0-5 0,9 33-11 15,-9-33 6-15,0 0 3 0,0 0-5 0,5 21 10 16,-5-21-5-16,0 0 0 0,15 20 5 16,-15-20-5-16,0 0 0 0,8 17 7 0,-8-17-14 15,0 0 12-15,24 22-5 0,-24-22 5 16,16 15 4-16,-16-15 1 0,17 13-8 15,-17-13 13-15,18 12-20 0,-18-12 14 0,19 12-9 16,-19-12-2-16,20 14 7 0,-20-14-8 16,0 0 10-16,27 11-4 0,-27-11-6 0,21 10 6 15,-21-10-6-15,22 9 6 0,-22-9 6 16,20 10-6-16,-20-10-1 0,0 0 5 16,32 11-7-16,-32-11 2 0,18 7 5 15,-18-7-7-15,0 0 3 0,34 9 1 16,-34-9-6-16,22 7 0 0,-22-7-3 0,0 0 12 15,30 4-2-15,-30-4-10 0,25 5 10 16,-25-5-5-16,0 0 4 0,45 4-1 0,-45-4-3 16,28 0 7-16,-28 0-7 0,37-4 11 15,-37 4-4-15,0 0-7 0,49 0-4 0,-49 0 1 16,25-5 12-16,-25 5-4 0,0 0 0 16,33-3-5-16,-33 3 9 0,0 0-5 15,0 0-4-15,44 0-6 0,-44 0-1 16,0 0 2-16,30-1 5 0,-30 1-9 0,0 0 2 15,0 0 5-15,35 1-1 0,-35-1 10 16,0 0 7-16,0 0-28 0,32 0 7 0,-32 0 17 16,0 0-15-16,0 0 5 0,35 0 0 15,-35 0 7-15,0 0-5 0,0 0-6 16,33 3 6-16,-33-3-2 0,0 0 18 0,27 9-18 16,-27-9 0-16,0 0 5 0,0 0-1 15,34 1 1-15,-34-1 2 0,0 0-14 16,26 4 7-16,-26-4 0 0,0 0-5 0,27 6-6 15,-27-6 9-15,0 0 4 0,29 4 5 16,-29-4-3-16,0 0-1 0,31 3-1 16,-31-3-7-16,0 0 15 0,31 5-17 0,-31-5 18 15,0 0-4-15,0 0-14 0,36 0 7 16,-36 0-4-16,0 0 8 0,29 4-4 0,-29-4 5 16,0 0 4-16,0 0-9 0,37 3 7 15,-37-3-7-15,0 0 11 0,31 0-4 0,-31 0-3 16,0 0 10-16,34-3-1 0,-34 3 3 15,0 0 6-15,32-4 0 0,-32 4-12 16,0 0 10-16,30-3 1 0,-30 3 5 16,0 0-13-16,31-2-3 0,-31 2-3 0,0 0 5 15,34-3-10-15,-34 3-4 0,0 0 19 16,40-4-15-16,-40 4 9 0,30-3-7 16,-30 3 6-16,0 0-8 0,45-7 0 0,-45 7-4 15,32-1 4-15,-32 1 2 0,29-4 3 16,-29 4-3-16,28-5-4 0,-28 5 2 0,32-4 8 15,-32 4-8-15,30-7 2 0,-30 7-8 16,35-7 12-16,-35 7-4 0,33-9-8 16,-33 9-4-16,41-9 12 0,-41 9 0 0,33-9-4 15,-33 9 0-15,34-6 2 0,-34 6-2 16,33-9 6-16,-33 9-6 0,33-9-2 16,-33 9 10-16,32-6-6 0,-32 6 3 0,34-9-3 15,-34 9 2-15,40-8 4 0,-23 3-10 16,-17 5 8-16,36-8-2 0,-36 8-4 15,34-8-10-15,-34 8 16 0,35-9-10 0,-15 2 4 16,-20 7 10-16,30-5-6 0,-30 5 8 16,32-7-16-16,-32 7-2 0,30-8 2 0,-30 8 4 15,30-7-6-15,-30 7 6 0,30-10-4 16,-30 10 6-16,25-5 10 0,-25 5-10 16,29-3 0-16,-29 3 0 0,0 0-2 15,37-9-6-15,-37 9 0 0,26-3 12 0,-26 3-6 16,0 0 0-16,35-6-4 0,-35 6 12 15,32-7-6-15,-32 7 2 0,30-7-8 16,-30 7 8-16,32-5 8 0,-32 5-20 0,34-10 12 16,-34 10-16-16,31-5 14 0,-11-2 12 15,-20 7-4-15,37-9 8 0,-37 9-3 0,37-6 7 16,-17 0-3-16,-20 6-1 0,34-9-1 16,-34 9 2-16,33-9 6 0,-33 9-10 15,34-9 5-15,-13 1 3 0,-21 8-12 16,34-8 7-16,-34 8-14 0,37-13 3 0,-37 13 8 15,30-9 8-15,-14 3-14 0,-16 6 16 16,35-7 0-16,-35 7-11 0,31-8 14 0,-31 8-15 16,31-9-6-16,-31 9 13 0,34-10-16 15,-34 10-2-15,32-8 1 0,-32 8-1 16,33-12-11-16,-33 12-10 0,32-4-11 0,-32 4-15 16,25-8-27-16,-25 8-36 0,28-3-48 15,-28 3-84-15,0 0-532 0,29-1 322 16</inkml:trace>
  <inkml:trace contextRef="#ctx0" brushRef="#br0" timeOffset="73307.3855">7234 12436 3140 0,'0'0'-158'0,"0"0"15"16,0 0 11-16,0 0 11 0,0 0-6 16,0 0 27-16,19-17-14 0,-19 17 12 15,0 0-14-15,0 0 18 0,0 0-24 0,0 0 14 16,0 0 13-16,0 0 14 0,0 0 14 16,0 0 22-16,11-22 22 0,-11 22 28 0,0 0 13 15,0 0 18-15,0 0 4 0,0 0 26 16,0 0-15-16,0 0 11 0,0 0-21 15,0 0 11-15,0 0-12 0,0 0-1 16,0 0-16-16,0 0 11 0,0 0-23 0,0 0 4 16,0 0-7-16,0 0 6 0,0 0 1 15,0 0-7-15,0 0-1 0,0 0 0 16,0 0-7-16,0 0 4 0,0 0 0 0,0 0 6 16,0 0-17-16,0 0 18 0,0 0-7 0,0 0 17 15,0 0 1-15,0 0 31 16,19-15-1-16,-19 15 2 0,0 0 3 0,0 0-5 15,0 0-10-15,38-3 2 0,-38 3 6 16,0 0-10-16,32-1 8 0,-32 1 2 16,0 0-12-16,33-4 3 0,-33 4 1 0,0 0-8 15,41 4-1-15,-41-4 6 0,30 0-7 16,-30 0 14-16,40 1-2 0,-40-1-13 0,38 3 3 16,-11-3-9-16,-2 4-2 0,-25-4-8 15,60 0 22-15,-30 0-22 0,-3 4 5 16,3-4-6-16,0 0 20 0,2 0-27 0,-32 0 10 15,60 0-5-15,-34 0-17 0,0 0 10 16,-26 0 4-16,52 0-4 0,-20 0-10 16,-4 0 20-16,3 0-15 0,-31 0 2 0,53-4 14 15,-21 4-20-15,0 0 4 0,-32 0 7 16,62 0-10-16,-29 0 8 0,2 0 7 16,-3-4-5-16,6 4 4 0,4-3 1 0,-5 3 2 15,11-1 2-15,-2-3-3 0,-1 0 1 16,-2 1 2-16,-1-3 2 0,-5 4 15 15,6-5-9-15,-1 4 2 0,-7-3 0 0,0 0 2 16,-4 3 4-16,0-3-15 0,-2 0 14 16,-1-1 1-16,-28 7-16 0,47-7 19 15,-25 3-1-15,-22 4-18 0,38-8-12 0,-38 8-4 16,29-4-26-16,-29 4-45 0,28-5-34 16,-28 5-50-16,0 0-116 0,20 17-440 0,-20-17 596 15</inkml:trace>
  <inkml:trace contextRef="#ctx0" brushRef="#br0" timeOffset="115409.4486">30259 11699 2906 0,'0'0'-72'0,"0"0"3"16,-9-33-9-16,9 33-12 0,-8-22-2 15,8 22-16-15,0 0 9 0,-5-32-1 0,5 32 35 16,-3-24 23-16,3 24 14 0,0 0 21 16,-9-38 25-16,9 38 13 0,0 0 25 0,0-36-2 15,0 36 9-15,0 0-1 0,0-33-2 16,0 33-10-16,0 0 5 0,0-30-22 16,0 30 3-16,0 0-7 0,0 0 3 0,3-28-3 15,-3 28 5-15,0 0-8 0,0 0 4 16,0 0-2-16,0 0-11 0,0 0-4 15,-3-34 9-15,3 34-14 0,0 0 8 0,0 0 11 16,0 0 10-16,0 0 5 0,0 0 14 16,0 0 4-16,0 0 0 0,3 95-10 15,-3-65 3-15,6 11-2 0,-3 1 0 0,2 5-10 16,-2 2 1-16,2 10 24 0,0 0-10 16,-1 5 9-16,4-2 9 0,-5 3-7 0,-1 2 0 15,1 4 6-15,1-5-20 0,1 9 4 16,-5-4-13-16,0 3 2 0,0 1 4 15,-5-2-7-15,5 1-8 0,-4-6-2 0,1-1 4 16,-2-3-5-16,0-1-8 0,2-12-2 16,-1 3-16-16,3-9-11 0,1 5-32 0,-4-11-26 15,8-4-42-15,-4 2-46 0,-4-10-104 16,13-1-551-16,-1-8 154 0</inkml:trace>
  <inkml:trace contextRef="#ctx0" brushRef="#br0" timeOffset="116227.9576">31568 11409 3401 0,'0'0'-135'0,"0"0"11"0,0 0 2 16,0 0 5-16,0 0 10 0,0 0-8 15,0 0 20-15,0 0 5 0,0 0 0 0,0 0 24 16,0 0-6-16,0 0 9 0,0 0-2 16,0 0 20-16,0 0-1 0,0 0 3 0,0 0 14 15,0 0 32-15,0 0 23 0,0 0 24 16,0 0-4-16,0 0 33 0,0 0-9 15,0 0 12-15,0 0 32 0,5 81 7 0,-5-81 4 16,10 48 5-16,-10-16-5 0,4 5 15 16,-3 7 17-16,3 1 13 0,1 5 9 15,-2 11 1-15,-1 4-22 0,1 0-13 0,1 1-9 16,1 6-8-16,-2-1-16 0,-3 2-18 16,2 0-4-16,-2-1-8 0,0 0-11 15,0-5-12-15,0 4-11 0,0-6-22 0,0-3-37 16,0-8-48-16,3-4-66 0,0-1-104 15,2-5-297-15,-1-11-307 0,1-7-3 0</inkml:trace>
  <inkml:trace contextRef="#ctx0" brushRef="#br0" timeOffset="117151.0387">28241 13008 3758 0,'0'0'-50'0,"0"0"19"15,0 0 13-15,4-27-7 0,-4 27-15 0,0 0-2 16,13-24-1-16,-13 24 2 0,15-17 28 15,-15 17 4-15,17-18 11 0,-17 18 20 0,20-15 17 16,-20 15-13-16,13-15 10 0,-13 15-9 16,0 0-8-16,24-20-2 0,-24 20 6 0,0 0-23 15,21-9 10-15,-21 9 12 0,0 0-5 16,0 0 9-16,0 0 2 0,49 29-10 16,-41-14 7-16,7 6 12 0,-1 0-6 15,-1 8 3-15,2 1 0 0,2 4 0 0,-2-1-5 16,-2 2-1-16,-1-1-10 0,-2 3 9 15,2-3-13-15,-4-1-8 0,4 2-19 16,-1-8-10-16,-5 0-21 0,5-2-7 16,-6-3-11-16,-5-22-2 0,7 34-12 0,-7-34-58 15,0 0-31-15,0 0-58 0,-23 32-506 0,23-32 522 16</inkml:trace>
  <inkml:trace contextRef="#ctx0" brushRef="#br0" timeOffset="117420.8875">28111 12913 3015 0,'-17'-30'-41'0,"17"30"31"0,-15-23 10 16,15 23 7-16,-10-21-9 0,10 21 4 0,0 0 4 15,-8-24-12-15,8 24 12 0,0 0 9 16,0 0 8-16,-9-30 12 0,9 30 0 0,0 0 2 16,0 0 12-16,14-30-15 0,-14 30-1 15,18-24 2-15,-18 24-7 0,25-35 14 16,-8 18 1-16,0-3-3 0,-1 0-7 0,8-5 2 15,2 1-5-15,5-2 9 0,2-1 1 16,4-3-1-16,5-2-16 0,-2 5 1 16,3-2-13-16,1 3-18 0,-9 0-7 0,-2 5-8 15,-3 0-18-15,-3 1-21 0,-2 7-16 16,-6-4-30-16,2 5-39 0,1 0-57 0,-22 12-493 16,25-20 673-16</inkml:trace>
  <inkml:trace contextRef="#ctx0" brushRef="#br0" timeOffset="117827.1584">28825 12614 2853 0,'-20'18'13'0,"-7"-2"14"0,5-1-3 15,-3-3-1-15,5 4-7 0,4-3 5 0,-5 2-3 16,5 0-6-16,16-15 9 0,-29 24-11 16,14-12 25-16,15-12 44 0,-13 27-12 0,13-27 4 15,-3 27-5-15,3-27-9 0,0 0-9 16,16 39 7-16,1-23-13 0,3-1-10 16,7-2-19-16,-2-1-18 0,7-6-5 15,1 3-15-15,4-5-14 0,-4-2-2 0,3 1-7 16,-6-3-6-16,-30 0 6 0,57-5 9 15,-32-2-5-15,-7 1 1 0,-18 6 17 0,30-21 16 16,-30 21 13-16,8-29 23 0,-8 29-9 16,-3-33 28-16,3 33-8 0,-17-37-3 15,2 15 25-15,15 22-7 0,-21-33-11 0,6 17 7 16,15 16-35-16,-24-21-26 0,11 9-7 16,13 12-19-16,-30-14-11 0,30 14-18 15,-30-4-33-15,30 4-64 0,0 0-146 0,-41 1-342 16,41-1 118-16</inkml:trace>
  <inkml:trace contextRef="#ctx0" brushRef="#br0" timeOffset="118652.4721">29238 11764 2743 0,'0'0'11'0,"0"0"-11"15,0 0-30-15,0 0-36 0,0 0-9 0,0 0-6 16,0 0 10-16,0 0 30 0,0 0 38 16,0 0 50-16,0 0 24 0,0 0-2 15,0 0-2-15,30 47-7 0,-18-30 21 0,1 5-13 16,-3 3-7-16,4 1-1 0,-1 1-21 15,2 0-1-15,-6-3 2 0,6 3-8 16,-5-2-7-16,1-3-1 0,-2 0 7 0,2-4-9 16,0 1-11-16,-11-19 8 0,11 31 7 0,-11-31 9 15,12 21 11-15,-12-21 3 0,0 0 9 16,3 27-19-16,-3-27-20 0,0 0-2 0,0 0-17 16,0 0-6-16,0 0 14 0,0 0-14 15,0 0-3-15,-53-1 5 0,53 1-2 16,0 0-1-16,-52 0-4 0,52 0 7 15,-45 1 2-15,20 6 8 0,0 1 7 0,-2 0 0 16,5 1 17-16,-3 4 12 0,5-4-10 16,0 3 9-16,20-12-6 0,-32 27 7 0,15-7-6 15,6-5 12-15,11-15 3 0,-14 36 0 16,14-36-3-16,-3 35 7 0,3-35-15 16,3 34-1-16,-3-34 19 0,17 32-7 0,-5-19 5 15,4-1-18-15,4 0-3 0,-20-12 2 16,54 14-6-16,-29-14-1 0,7 0-4 0,-2 0-7 15,-30 0-14-15,60-6-25 0,-31-2-18 16,-4-1-9-16,3 0-27 0,-6 0-10 16,0-3-18-16,-1-3-14 0,-4 2-24 0,-4-6-19 15,1 5-35-15,-4-9-84 0,-10 23-452 16,13-45 514-16</inkml:trace>
  <inkml:trace contextRef="#ctx0" brushRef="#br0" timeOffset="119001.2545">29594 11813 3195 0,'0'0'12'16,"0"0"7"-16,0 0-19 0,0 0 10 16,0 0-17-16,0 0 7 0,0 0 7 0,-60 47 2 15,60-47-4-15,-13 17 11 0,13-17 10 16,0 0 6-16,-12 31 9 0,12-31-5 15,0 0 0-15,4 33 17 0,-4-33-27 0,13 23-3 16,-13-23 11-16,25 15-17 0,-25-15 0 16,35 9-3-16,-35-9-9 0,42 0-14 15,-14-3-3-15,3-3-11 0,0-3-13 0,3-3-5 16,-2-5 2-16,-4 4-3 0,-3-7-5 16,0-4 13-16,-5 2 13 0,-5-2 0 0,-1-3 12 15,-9 1 11-15,-2 2 3 0,-3 24 11 16,-13-47 9-16,4 26-2 0,-6 0-7 15,-3 5 0-15,18 16 2 0,-35-25-16 0,13 17-27 16,22 8-29-16,-44-8-49 0,44 8-92 16,-48 16-503-16,20-3 662 0</inkml:trace>
  <inkml:trace contextRef="#ctx0" brushRef="#br0" timeOffset="120007.2536">30438 13275 2987 0,'0'0'43'0,"0"0"7"0,0 0-20 16,0 0 0-16,0 0-4 0,0 0-6 15,0 0 1-15,0 0 20 0,0 0 8 0,0 0 17 16,0 0-1-16,36 69 12 0,-17-53-5 15,-1 3-9-15,1-2 7 0,4 2-14 0,2 5-3 16,-1 0 1-16,2-1-16 0,4-2 2 16,-8-4-13-16,3 4 3 0,-1-6-1 15,-4 0-14-15,5 1 11 0,-5-5-2 0,0 5-10 16,2-7-7-16,-2 2-7 0,-20-11-11 16,33 13-5-16,-16-10 2 0,-17-3-9 15,0 0-3-15,38 5-12 0,-38-5 12 0,0 0 6 16,0 0-14-16,0 0 11 0,0 0 2 15,0 0 2-15,0 0 1 0,0 0 15 0,-55-65 6 16,27 55 21-16,3 5 20 0,-4-2-7 16,-3 0 6-16,32 7-3 15,-50-1-3-15,50 1-3 0,-48 1-4 0,21 3 0 0,4 2 6 16,23-6-7-16,-46 19 7 0,26-11-6 16,4 4-1-16,-6 4 12 0,10 3 2 15,-1 0-9-15,13-19 1 0,-17 40-2 0,15-23-1 16,2-17-10-16,5 45-1 0,-5-45 3 15,21 36-27-15,-3-16-18 0,4-9-3 16,-1-1-19-16,8-4-6 0,3-5-8 0,-1-1-15 16,-31 0-5-16,66-13-3 0,-33-2 4 15,-3-5 1-15,-3-1 19 0,-2-4 19 0,-3 1 3 16,-7 1 13-16,2-1 11 0,-6-4-1 16,-2 5-7-16,-3-1 16 0,1 1 2 15,-7 23 0-15,12-39 10 0,-12 39 9 0,6-32-9 16,-6 32 9-16,9-25-11 0,-9 25-10 15,1-24-8-15,-1 24-28 0,0 0-13 0,7-25-8 16,-7 25-20-16,5-12-39 0,-5 12-76 16,0 0-200-16,0 0-288 0,0 0 118 15</inkml:trace>
  <inkml:trace contextRef="#ctx0" brushRef="#br0" timeOffset="120425.9946">31010 13149 2847 0,'0'0'-21'0,"0"0"4"0,0 0 1 0,0 0 0 15,0 0-9-15,0 0-3 0,0 0 11 16,0 0-9-16,0 0 9 0,0 0 3 0,0 0 22 15,0 0-13-15,0 0 7 0,0 0 13 16,0 0 10-16,0 0-5 0,-14 81 5 0,14-81 0 16,10 18-8-16,-10-18 2 0,12 22-2 15,-12-22-9-15,15 25-3 0,-15-25-40 16,17 21-21-16,-2-12-37 0,-15-9-55 0,20 15-67 16,-20-15-350-16,25 4 112 0</inkml:trace>
  <inkml:trace contextRef="#ctx0" brushRef="#br0" timeOffset="120607.8826">31147 13337 2095 0,'15'-27'-7'0,"-15"27"28"0,2-25 20 15,-2 25 14-15,-2-34 5 0,2 34-11 16,-12-40 5-16,12 40-3 0,-18-47-5 0,8 27 24 16,-2-5 7-16,-1 3 32 15,-4 5 17-15,-1-3-2 0,1 2 3 0,3-1-6 16,14 19-20-16,-31-25-22 0,16 17 1 16,15 8-16-16,-27-9-15 0,27 9-7 15,0 0-1-15,-45 9-27 0,45-9-3 0,-25 8-26 16,25-8-15-16,-20 14-12 0,20-14-30 15,-21 18-36-15,21-18-66 0,0 0-119 0,-16 18-392 16,16-18 119-16</inkml:trace>
  <inkml:trace contextRef="#ctx0" brushRef="#br0" timeOffset="120804.7592">30983 12863 2945 0,'0'0'6'16,"0"0"-6"-16,0 0 2 0,0 0-12 0,40 12-3 16,-40-12-14-16,25 9-4 0,-25-9 6 15,22 10 1-15,-22-10 10 0,27 10 1 16,-27-10-1-16,25 6 0 0,-25-6-30 0,32 3-45 16,-32-3-118-16,0 0-387 0,43-6 116 15</inkml:trace>
  <inkml:trace contextRef="#ctx0" brushRef="#br0" timeOffset="121010.6311">30888 12484 2687 0,'0'0'177'0,"13"-40"-23"0,-13 40-45 16,12-25-41-16,-12 25-34 0,21-25-37 0,-6 13-30 15,-15 12-8-15,26-18 9 0,-13 9-5 16,-13 9-3-16,27-12-24 0,-27 12-19 0,0 0-73 16,25-9-184-16,-25 9-246 0,17 0 114 15</inkml:trace>
  <inkml:trace contextRef="#ctx0" brushRef="#br0" timeOffset="121515.3471">31326 12296 2314 0,'0'0'64'0,"0"0"5"15,0 0 16-15,0 0-31 0,0 0 1 16,0 0-9-16,-69 38 2 0,69-38-4 16,-8 30-16-16,8-30-1 0,-5 33-3 15,5-33 8-15,0 29-8 0,0-29 7 0,0 0-10 16,5 37-5-16,-5-37 7 0,8 21 2 16,-8-21-10-16,0 0-2 0,20 12-3 0,-20-12-10 15,0 0-5-15,0 0 2 0,0 0-9 16,0 0-6-16,46-30 8 0,-46 30 15 0,8-22 18 15,-8 22 17-15,0 0 2 0,12-25-8 16,-12 25-8-16,0 0 6 0,13-13-11 16,-13 13 14-16,0 0 25 0,0 0 6 15,0 0 15-15,0 0-1 0,43 50 12 0,-33-26-5 16,4-1 3-16,4 11-17 0,-1-1-5 16,0 6-2-16,3 6-9 0,-5-3-4 15,5 5-6-15,-7-5-4 0,-3 3-5 0,2-4 6 16,-9 1-20-16,-3-9 4 0,0 2-7 15,-3-1-5-15,-5 5-3 0,-6-4 1 0,-2 2 3 16,-4-3-12-16,-9-1-43 0,-1 1-17 16,-5-3-40-16,5-6-59 0,-5-4-162 0,10-9-495 15,-1-3 123-15</inkml:trace>
  <inkml:trace contextRef="#ctx0" brushRef="#br0" timeOffset="122198.9213">32567 11922 3524 0,'0'0'-103'0,"-12"19"34"15,12-19 9-15,-13 35 16 0,13-13 8 16,0-22 5-16,2 47-1 0,4-23 20 0,3 0-7 16,-1-1 1-16,4 1 23 0,1-3 0 15,4 1 12-15,3-1 13 0,3-2-11 0,-3-1-5 16,-1 1 1-16,-2-1 9 0,1 0-8 15,-1-6-6-15,-4 5-10 0,-13-17 11 16,24 21-4-16,-24-21-4 0,23 18 6 0,-23-18-4 16,8 14-5-16,-8-14-5 0,0 0-2 15,0 0-2-15,0 0 11 0,0 0 5 16,0 0-14-16,0 0-2 0,-65 8-1 16,65-8 1-16,-38 4 2 0,16 0-15 15,-3 4 20-15,1 1 2 0,-4 4 0 0,4-1 17 16,-1 3-3-16,-1 3 19 0,4 6 18 15,-5-1 19-15,5 1 16 0,2 6-15 0,-3-3 5 16,6 8-17-16,4 1 2 0,6-3-8 16,5-3 0-16,2 1-2 0,0-3-6 0,5-1-8 15,7-2-4-15,1-4-5 0,-1-1 2 16,12-5-1-16,-3-6-12 0,9-3-4 0,2-6-17 16,2-3-31-16,11-3-17 0,2-4-36 15,-12-5-53-15,3-7-77 0,-4 1-565 16,-2 0 269-16</inkml:trace>
  <inkml:trace contextRef="#ctx0" brushRef="#br0" timeOffset="122559.0731">32887 12204 3365 0,'0'0'-66'0,"0"0"3"0,-27-10 3 0,27 10-1 16,0 0 9-16,0 0-4 0,0 0 5 15,-49 8 27-15,49-8 17 0,-20 12 17 0,20-12 21 16,0 0 10-16,-18 24 7 0,18-24-10 16,0 0 4-16,-2 30-6 0,2-30-2 15,0 0-22-15,24 36-10 0,-24-36-4 0,25 15-15 16,-9-9 0-16,-16-6 15 0,29 6-8 15,-29-6-2-15,0 0 10 0,38 0-1 16,-38 0-6-16,0 0-1 0,30-18 10 0,-30 18 0 16,9-21-8-16,-9 21 1 15,0 0 2-15,-4-44-15 0,4 44-12 0,0 0-16 16,-18-46-11-16,18 46 14 0,-13-29-11 0,13 29-20 16,-17-21-45-16,4 6-207 0,13 15-247 15,-22-21 115-15</inkml:trace>
  <inkml:trace contextRef="#ctx0" brushRef="#br0" timeOffset="122834.9016">33071 11674 2301 0,'0'0'0'0,"15"15"-7"15,-15-15 4-15,0 0-4 0,10 19 1 16,-10-19 6-16,0 0-7 0,0 0 20 16,11 21 7-16,-11-21 9 0,0 0-3 0,0 0 5 15,0 0-2-15,12 20-17 0,-12-20-15 16,0 0-13-16,0 0-9 0,0 0 9 0,0 0-12 16,49-15 15-16,-49 15-19 0,0 0-1 15,30-29-7-15,-19 17-42 0,1 0-48 16,-4-7-104-16,-8 19-231 0,21-35 97 15</inkml:trace>
  <inkml:trace contextRef="#ctx0" brushRef="#br0" timeOffset="122949.832">33328 11508 1799 0,'17'-22'81'0,"-17"22"19"0,0 0-10 0,0 0-10 15,28-12-5-15,-28 12-16 0,0 0-3 16,41 0-21-16,-41 0-23 0,36 0-24 0,-36 0-23 16,39 0-24-16,-17 0-24 0,3 0-34 15,1-6-13-15,1 1-30 0,-2-2-308 16,-3 2 102-16</inkml:trace>
  <inkml:trace contextRef="#ctx0" brushRef="#br0" timeOffset="123121.2732">33770 11391 1658 0,'13'-12'0'16,"-3"-5"29"-16,-10 17 51 0,0 0 2 0,2-36-2 16,-2 36 4-16,0 0-9 0,-25-33-2 0,25 33 11 15,-29-22-2-15,13 12 7 0,16 10 0 16,-44-13-6-16,26 5-1 0,18 8 8 16,-44-4 8-16,44 4-5 0,-38 4 24 15,38-4-4-15,-44 11 26 0,44-11-13 0,-30 20-18 16,12-8-9-16,4 3-14 0,14-15-12 0,-16 31-7 15,12-11 0-15,4-20-51 0,-1 40-53 16,1-40-75-16,8 38-166 0,0-21-492 16,-6-2 318-16</inkml:trace>
  <inkml:trace contextRef="#ctx0" brushRef="#br0" timeOffset="124039.2377">29382 12851 3365 0,'0'0'12'15,"0"0"26"-15,3 41 8 0,-3-41 0 0,0 0-7 16,0 0-8-16,0 0-3 0,0 0 1 16,0 0 0-16,0 0 10 0,0 0 9 0,0 0-1 15,0 0-15-15,0 0-5 0,0 0 13 16,0 0-4-16,0 0-1 0,47-9 10 16,-47 9-2-16,0 0 2 0,42-20 8 0,-14 14-13 15,-1-4-4-15,12-1-16 0,-2-5-7 16,8 1-19-16,12-5-6 0,3 0-7 0,-3-2 0 15,13-2 2-15,0 0-18 0,4-3 4 16,-4-2 11-16,7 2 1 0,-7-3 5 16,7 0-1-16,-3 3-5 0,-1-2 11 0,-7 5 0 15,1-4 2-15,-16 8 5 0,0-2 7 16,-6-1-12-16,-2 5 9 0,-9 3-4 16,1 0 13-16,-10-1 20 0,2 5 24 0,-6 0 3 15,1 2 6-15,-22 9-1 0,35-18 1 16,-35 18-1-16,30-13-14 0,-30 13-2 15,22-12-8-15,-22 12-10 0,17-10-5 0,-17 10-11 16,0 0-19-16,0 0-13 0,0 0-19 16,0 0-16-16,0 0-8 0,0 0-16 0,0 0-20 15,0 0-26-15,0 0-29 0,0 0-53 16,0 0-104-16,0 0-454 0,0 0 364 16</inkml:trace>
  <inkml:trace contextRef="#ctx0" brushRef="#br0" timeOffset="124532.9325">30836 12117 3338 0,'0'0'0'16,"-14"-24"27"-16,14 24 5 0,-11-18 19 0,11 18 14 16,0 0-18-16,0 0 4 0,-9-27-5 15,9 27-22-15,0 0 3 0,0 0 7 16,0 0-30-16,0 0 16 0,0 0 5 0,0 0-9 16,0 0-4-16,22-30 5 0,-22 30 5 15,0 0-1-15,44 8 15 0,-44-8-4 16,0 0-1-16,55 9 8 0,-29-6-14 0,0 1 4 15,5 2 3-15,3-6-10 0,-1 2-10 16,7-4-3-16,-3 4-11 0,5-2-14 0,-5 3-21 16,-4-3-2-16,2 0 4 0,-1 4-5 15,-6-1 0-15,-28-3 16 0,45 0 11 16,-26 3 13-16,-19-3 13 0,33 2 2 0,-33-2 15 16,0 0 1-16,27 7 4 0,-27-7 12 15,0 0 29-15,0 0-17 0,-10 36 6 16,10-36 3-16,-33 32-3 0,6-17 3 15,-3 6 10-15,-2-3-9 0,-2 6-2 0,-4-4-2 16,-5 5-9-16,-1-4-10 0,-4 8-2 16,1-5-5-16,-10 3-8 0,-8 6-17 15,-4-1-48-15,4 2-50 0,-1-1-67 0,1-1-144 16,15-8-594-16,5 2-335 0</inkml:trace>
  <inkml:trace contextRef="#ctx0" brushRef="#br0" timeOffset="125428.9483">31209 12084 4323 0,'0'0'44'15,"0"0"44"-15,0-39-9 0,0 39-9 16,0 0-13-16,0 0-8 0,20-22-3 0,-20 22-9 16,0 0 0-16,37 3-8 0,-37-3-2 15,0 0-1-15,43 27-10 0,-29-11-8 0,2 5-24 16,-4 11-48-16,8 1-44 0,-8 2-78 16,1 6-276-16,-10 0-388 0,-6 2-96 15</inkml:trace>
  <inkml:trace contextRef="#ctx0" brushRef="#br0" timeOffset="126485.9857">31366 12305 3720 0,'0'0'-157'0,"0"0"7"15,0 0-8-15,0 0-17 0,0 0-41 16,0 0-453-16,0 0 120 0</inkml:trace>
  <inkml:trace contextRef="#ctx0" brushRef="#br0" timeOffset="127259.2697">31366 12305 2591 0,'10'-30'-101'0,"-10"30"17"16,0 0 8-16,0 0 4 0,0 0 19 0,0 0-2 16,0 0-14-16,12-30 1 0,-12 30-2 15,0 0-1-15,11-15 13 0,-11 15 3 0,0 0 3 16,0 0 20-16,17-19 15 0,-17 19 25 15,0 0 29-15,0 0 23 0,14-17-5 16,-14 17 18-16,0 0-2 0,0 0-6 16,0 0-4-16,18-18 1 0,-18 18-7 0,0 0 8 15,0 0-11-15,0 0 12 0,0 0 8 16,17-18 1-16,-17 18 7 0,0 0-8 0,0 0-1 16,0 0 5-16,0 0 7 0,0 0-10 15,0 0 11-15,0 0-12 0,13-18-12 16,-13 18 2-16,0 0-23 0,0 0 5 0,0 0-12 15,0 0-23-15,0 0-14 0,22-13-4 16,-22 13-9-16,0 0 7 0,0 0 1 16,0 0 1-16,0 0 16 0,0 0 11 15,0 0 1-15,0 0 8 0,22-11 2 0,-22 11-12 16,0 0 5-16,0 0-4 0,0 0-22 16,0 0-1-16,0 0-19 0,0 0-16 0,0 0-5 15,0 0-26-15,31-4-2 0,-31 4-6 16,0 0 14-16,0 0 18 0,0 0 29 0,0 0 23 15,0 0 5-15,0 0 18 0,0 0 29 16,25-10 2-16,-25 10 12 0,0 0 18 16,0 0-3-16,0 0-9 0,0 0 2 15,0 0-20-15,0 0-10 0,0 0 0 0,0 0-7 16,0 0-1-16,0 0 0 0,0 0-14 16,0 0-3-16,0 0-10 0,0 0-5 0,-30 71-3 15,30-71 11-15,-11 33 5 0,1-16 22 16,1 5 9-16,9-22-2 0,-23 36 7 15,14-13 0-15,-4-5-17 0,13-18 2 0,-20 33-12 16,12-18-3-16,8-15-5 0,-22 32 2 16,15-17 2-16,7-15-5 0,-17 31 0 15,9-13-6-15,8-18-1 0,-17 27-6 16,17-27 5-16,-15 25 1 0,15-25-7 0,-15 22 3 16,15-22 1-16,-13 22 4 0,13-22 2 15,-8 20 3-15,8-20-11 0,-14 20 2 0,14-20 7 16,0 0-7-16,-15 25-8 0,15-25 5 15,0 0 5-15,-12 17-1 0,12-17-2 0,0 0 8 16,0 0 1-16,0 0 1 0,-13 24-2 16,13-24-4-16,0 0-6 0,0 0 3 15,0 0-4-15,0 0 4 0,-12 19-7 0,12-19 4 16,0 0-6-16,0 0-1 0,0 0 7 16,0 0-7-16,-16 19-4 0,16-19 3 15,0 0-20-15,0 0-8 0,-14 19-5 16,14-19-8-16,0 0-4 0,0 0-9 0,0 0 3 15,-18 15-5-15,18-15-6 0,0 0-3 16,0 0-20-16,0 0-16 0,0 0-23 16,0 0-54-16,0 0-98 0,-14 3-524 0,14-3 186 15</inkml:trace>
  <inkml:trace contextRef="#ctx0" brushRef="#br0" timeOffset="127659.0202">30958 12117 3410 0,'0'0'-95'0,"-4"-33"18"16,4 33 8-16,0 0 8 0,0 0 11 16,0 0 20-16,0 0 17 0,0 0 28 0,0 0 18 15,0 0 26-15,0 0 5 0,0 0-5 16,16-24-10-16,-16 24-5 0,0 0 26 0,0 0 5 15,0 0 70-15,0 0 20 0,40 56 6 16,-27-35-9-16,4 9-20 0,0 5-22 16,6 1-17-16,2 4-17 0,2 7-47 0,3-2-57 15,0 4-60-15,-5-2-100 0,7 3-308 16,-4-8-332-16,-8-6 84 0</inkml:trace>
  <inkml:trace contextRef="#ctx0" brushRef="#br0" timeOffset="129591.205">19198 12263 3457 0,'0'0'-158'0,"0"0"-1"0,0 0 11 15,0 0-5-15,-37 0 1 0,37 0 6 16,0 0-14-16,0 0-37 0,0 0-350 0,0 0 112 15</inkml:trace>
  <inkml:trace contextRef="#ctx0" brushRef="#br0" timeOffset="134514.7425">19128 12266 1980 0,'0'0'-74'16,"0"0"25"-16,0 0 6 0,0 0 12 16,-19-15 19-16,19 15 4 0,0 0 8 0,0 0 8 15,0 0-4-15,0 0-16 0,-26-10 28 16,26 10 19-16,0 0 8 0,0 0 14 0,0 0 2 16,-29-10 3-16,29 10 5 0,0 0-5 15,0 0-8-15,0 0-4 0,-18-13-14 16,18 13-4-16,0 0 0 0,0 0 0 0,-20-16-7 15,20 16 0-15,0 0-1 0,-27-12 13 16,27 12 5-16,0 0-9 0,-22-14 16 16,22 14-11-16,0 0-1 0,-32-12-4 0,32 12 1 15,0 0-7-15,-31-6-8 0,31 6 3 16,0 0 10-16,-25-6 5 0,25 6-11 16,0 0 13-16,0 0-23 0,-26-9-6 0,26 9 8 15,0 0 4-15,0 0-7 0,0 0-7 16,0 0 4-16,0 0-4 0,0 0-3 15,-28-9 15-15,28 9-11 0,0 0 4 0,0 0-1 16,0 0-2-16,0 0 2 0,0 0 0 16,0 0-7-16,0 0-5 0,0 0 2 15,0 0-7-15,0 0-7 0,0 0-2 16,0 0 2-16,0 0-3 0,0 0 5 0,0 0 5 16,0 0 0-16,-38 12-2 0,38-12-3 15,0 0 2-15,0 0 8 0,0 0-2 0,-24 12-3 16,24-12-15-16,0 0-3 0,0 0-5 15,0 0-5-15,0 0-1 0,0 0-8 0,0 0 2 16,0 0 13-16,0 0 5 0,0 0-2 16,0 0 2-16,-7 25 16 0,7-25 3 15,0 0 3-15,0 0-8 0,0 0 16 0,0 0-5 16,0 0 8-16,0 0-5 0,0 0 2 16,0 0-2-16,0 0 7 0,0 0-2 15,0 0-3-15,0 0 6 0,0 0-6 0,0 0 0 16,0 0 0-16,0 0 0 0,0 0-8 15,0 0 0-15,0 0-2 0,0 0 2 16,0 0 2-16,0 0 1 0,36 23 5 0,-36-23-8 16,0 0 3-16,0 0-9 0,56-15 14 15,-56 15-8-15,31-8 6 0,-31 8-4 0,40-12-2 16,-19 5-5-16,6 1 0 0,-27 6 2 16,44-9 6-16,-16 3-3 0,-3 3 8 15,5-3-14-15,0-1 4 0,1 5-4 16,-1-7 4-16,11-2-4 0,-7 6 9 0,3-8-14 15,6 4 14-15,-3 0 8 0,-1-7-1 16,3 5 4-16,-4-1 7 0,-1-2 0 0,0 4 7 16,0 2-7-16,-9-5-8 0,2 4-1 15,2 3 1-15,-4-3 2 0,-4 3-7 16,-24 6 4-16,47-15-2 0,-26 12-2 0,-21 3-3 16,39-9 12-16,-39 9 3 0,33-11 0 15,-33 11-6-15,37-5 3 0,-37 5 12 16,30-10-5-16,-30 10 2 0,35-9 0 0,-35 9 2 15,34-9-8-15,-34 9-4 0,32-7 5 16,-32 7-14-16,30-5 2 0,-30 5 0 16,30-7-7-16,-30 7 9 0,25-5 5 0,-25 5-3 15,32-6-4-15,-32 6 0 0,25-4-9 16,-25 4 6-16,0 0 25 0,37-10-3 0,-37 10 0 16,33-2-2-16,-33 2-1 0,27-8-2 15,-27 8-10-15,35-7 7 0,-35 7-9 16,32-10 5-16,-11 4 4 0,-21 6-9 0,34-7 13 15,-34 7-14-15,32-12 0 0,-32 12 12 16,28-8-10-16,-28 8 1 0,30-7-9 16,-30 7 4-16,27-6 0 0,-27 6-4 0,0 0-4 15,28-3 0-15,-28 3 12 0,0 0-14 16,0 0 5-16,29-6 1 0,-29 6-6 16,0 0-1-16,0 0 6 0,0 0 1 0,0 0 6 15,0 0 11-15,37 9 2 0,-37-9-4 16,0 0-10-16,0 0 5 0,0 0-3 15,10 24 4-15,-10-24 3 0,6 20-7 0,-6-20-3 16,0 0 7-16,4 29 8 0,-4-29-12 16,3 29 0-16,-3-29-2 0,5 24 3 0,-5-24-13 15,3 29 13-15,-3-29 2 0,9 30-5 16,-9-30 21-16,6 27-12 0,-6-27-6 16,5 32 7-16,-5-32 5 0,7 27-4 15,-7-27-6-15,7 34 6 0,-2-16-10 0,-5-18 2 16,5 37 0-16,-2-18 19 0,-3-19-24 15,10 37 2-15,-5-16-2 0,5 1-4 0,-10-22 0 16,9 42 1-16,1-18-4 0,-9-3 11 16,-1-21-1-16,15 33-5 0,-9-18-5 0,-6-15 1 15,10 32 14-15,-10-32-12 0,1 21 0 16,-1-21 4-16,0 0 1 0,14 30-7 16,-14-30 17-16,5 19-18 0,-5-19-4 0,0 0 17 15,13 28-15-15,-13-28 6 0,5 17-3 16,-5-17-1-16,0 0 6 0,8 26-9 15,-8-26-1-15,0 0 4 0,5 28-4 0,-5-28 4 16,0 0 2-16,2 23 1 0,-2-23 0 16,0 0 0-16,8 27 5 0,-8-27-3 15,0 0 0-15,5 20-12 0,-5-20 12 0,0 0-8 16,0 0 1-16,10 31 6 0,-10-31-4 16,0 0 1-16,0 0-2 0,0 32 1 0,0-32 0 15,0 0-4-15,0 0 8 0,0 27-1 16,0-27 0-16,0 0 6 0,0 0-7 15,0 0-1-15,0 30-1 0,0-30-6 0,0 0 12 16,0 0-12-16,0 31 6 0,0-31 6 16,0 0 1-16,0 0-11 0,0 32 8 15,0-32 8-15,0 0-14 0,0 0-1 0,4 30 3 16,-4-30 3-16,0 0-7 0,5 27 5 16,-5-27 2-16,0 0-1 0,8 22 1 15,-8-22 0-15,0 0-3 0,4 25 2 0,-4-25-5 16,0 0 3-16,6 24 0 0,-6-24-7 15,0 0 6-15,9 22 10 0,-9-22-1 16,0 0-10-16,6 25 18 0,-6-25-12 0,0 0-11 16,9 25-4-16,-9-25 15 0,0 0-19 15,15 24-4-15,-15-24 7 0,0 0-4 16,5 24 7-16,-5-24 1 0,0 0 2 0,0 0-1 16,11 29 1-16,-11-29-2 0,0 0 3 15,0 0-7-15,4 21-3 0,-4-21 7 0,0 0-3 16,0 0 7-16,0 0-4 0,0 0 0 15,-2 31 2-15,2-31 2 0,0 0 0 0,0 0 4 16,0 0 3-16,-13 30-6 0,13-30 1 16,0 0 5-16,-14 17-6 0,14-17 9 15,0 0-2-15,0 0-3 0,-16 17 9 16,16-17-10-16,0 0 2 0,0 0 6 0,-24 19 2 16,24-19 7-16,0 0-13 0,0 0 8 15,-22 9-5-15,22-9 2 0,0 0 6 0,0 0-3 16,-25 6-4-16,25-6 5 0,0 0-12 15,0 0 2-15,-35 5 0 0,35-5 5 16,0 0-3-16,-27 1-7 0,27-1 1 0,0 0 5 16,-33 3 4-16,33-3-14 0,0 0 8 15,0 0 5-15,-43 0-5 0,43 0-2 0,0 0 3 16,0 0-6-16,-39 0-2 16,39 0 5-16,0 0-8 0,0 0-1 0,-37-4 14 15,37 4-10-15,0 0 11 0,0 0-7 16,-30-11-7-16,30 11 6 0,0 0 2 0,0 0-4 15,-30-9 2-15,30 9-3 0,0 0 4 16,0 0-1-16,0 0-4 0,-28-6 1 0,28 6-6 16,0 0 8-16,0 0-2 0,-29-6 2 15,29 6 5-15,0 0-1 0,-25-7-1 16,25 7-1-16,0 0 10 0,0 0-4 0,-42-2-5 16,42 2-2-16,0 0 6 0,0 0-6 15,-23-6-1-15,23 6 0 0,0 0 0 0,0 0 9 16,0 0-5-16,-42-7-8 0,42 7 7 15,0 0 1-15,0 0 1 0,-27-2 1 16,27 2 0-16,0 0 0 0,-35-3-3 0,35 3 14 16,0 0-14-16,-32-4 0 0,32 4 3 15,-28-3-9-15,28 3 8 0,-40-3-5 16,40 3 1-16,-45-4 8 0,14 3-6 0,1 1 8 16,30 0 2-16,-65 0-3 0,33 0 4 15,-6 0 11-15,9-4 1 0,-7 4-8 16,2 4 2-16,34-4-2 0,-60-4-6 0,28 8-2 15,32-4 1-15,-47 0 4 0,22 0-2 16,25 0-3-16,-50 0 2 0,50 0-9 0,-43 0 10 16,43 0-14-16,-41 0 8 0,41 0-14 15,-35 0 7-15,35 0-6 0,-45-4 0 16,45 4 2-16,-38-8 4 0,38 8-1 0,-46-1-1 16,21-2 5-16,25 3-3 0,-50-4 3 15,20 4-6-15,-2-4 2 0,32 4 2 0,-65 0-7 16,28 4 3-16,4-8 0 0,-2 8 2 15,1-4-1-15,34 0-6 0,-53 4 15 16,26-4-4-16,27 0-5 0,-57 0-1 0,34 0 10 16,23 0-5-16,-44 3-1 0,44-3 4 15,-38 0-5-15,38 0 4 0,-45 0-5 16,45 0 1-16,-37 0 0 0,37 0 6 16,-37 1-17-16,37-1 8 0,-34 3 6 0,34-3 3 15,-31 5-14-15,31-5 3 0,0 0 4 16,-39 5-10-16,39-5 5 0,-23 4 1 0,23-4-5 15,0 0-1-15,-34 3 6 0,34-3 5 16,0 0-5-16,-35 3 3 0,35-3-1 0,0 0 3 16,-30 7-8-16,30-7 3 0,0 0 4 15,-32 5 8-15,32-5-6 0,0 0 8 16,-33 7-6-16,33-7-1 0,-27 5 1 0,27-5 9 16,0 0-2-16,-38 7-15 0,38-7 6 15,-31 6 1-15,31-6 5 0,-31 6-5 16,31-6-1-16,-32 8 5 0,32-8 7 15,-32 7-21-15,32-7 8 0,-33 6 7 0,33-6-4 16,-34 6 7-16,34-6-4 0,-37 9 6 16,37-9-1-16,-38 5-4 0,38-5-11 0,-39 2 2 15,16 2 13-15,23-4-16 0,-45 6-4 16,21-3 7-16,24-3-27 0,-51 2 6 0,22-2-9 16,29 0 7-16,-57 4 0 0,27-4-1 15,-5 0 7-15,5 0 22 0,30 0 0 16,-74-4 5-16,43 4 12 0,-6-2-7 0,2 2 0 15,0 0 7-15,1 0-7 0,-3-3 7 16,37 3-10-16,-60 0-1 0,27 0 14 16,4 0-12-16,29 0-3 0,-52 0 10 15,24 0-7-15,28 0-3 0,-44 0 4 0,44 0 9 16,-43 0-15-16,43 0-4 0,-45-5 15 0,45 5 8 16,-37 5-14-16,37-5 6 0,-45-5-6 15,45 5 6-15,-42 5-17 0,18-5 11 16,24 0-2-16,-41 0 11 0,41 0-4 0,-40 3-4 15,40-3 2-15,-46 0-8 0,26 2 6 16,20-2 9-16,-45 0-6 0,45 0-3 16,-43 4 9-16,43-4-9 0,-47 3-13 0,47-3 7 15,-42 3 23-15,42-3-21 0,-42 3-5 16,42-3 7-16,-38 0-7 0,38 0 6 16,-37 6-6-16,37-6 1 0,-42 3 1 0,42-3 4 15,-35 3-8-15,35-3 5 0,-32 6 7 16,32-6-2-16,-40 3-10 0,40-3 15 15,-37 3-16-15,37-3 8 0,-37 0-2 0,37 0-3 16,-43 3 0-16,43-3 3 0,-39 4-6 16,39-4 4-16,-36 3-5 0,36-3-6 0,-46 2 10 15,46-2 0-15,-40 6-12 0,20-2 16 16,20-4-8-16,-40 5 8 0,17 3-2 16,23-8-5-16,-47 7 9 0,25 1-6 0,22-8-6 15,-43 7 12-15,43-7-12 0,-34 5 4 16,34-5-3-16,-35 7 9 0,35-7-4 0,-33 3-1 15,33-3-1-15,-31 5 2 0,31-5-1 16,-35 7-7-16,35-7 4 0,-35 3 0 16,35-3-5-16,-42 6-5 0,21-3 11 0,21-3 1 15,-49 8-4-15,27-4 1 0,22-4 11 16,-48 6-16-16,23 0 5 0,25-6 4 16,-37 8 2-16,37-8-7 0,-39 1 5 0,39-1-1 15,-31 3 10-15,31-3-8 0,-34 4 4 16,34-4 1-16,-32 4-5 0,32-4 1 15,-33 1 2-15,33-1-3 0,-35 0 0 0,35 0 2 16,-37 5-5-16,37-5 4 0,-33 3-4 16,33-3 9-16,-34 2-6 0,34-2-6 0,0 0 6 15,-40 4 6-15,40-4-6 0,0 0 3 16,-37 3-1-16,37-3 3 0,0 0 4 16,-32 3-10-16,32-3-1 0,0 0 8 0,-30 3-10 15,30-3 2-15,0 0 5 0,0 0-9 16,-38-3 14-16,38 3-10 0,0 0-1 0,-32 0 3 15,32 0-1-15,0 0-5 0,0 0 12 16,-43 0-5-16,43 0-2 0,0 0-7 16,-34 0 4-16,34 0-2 0,0 0 5 15,-37-3-8-15,37 3 10 0,0 0 2 0,0 0-10 16,-33 3 4-16,33-3-8 0,0 0 10 16,0 0-7-16,0 0 8 0,-40-6 8 15,40 6-23-15,0 0 21 0,-29-4-3 0,29 4-12 16,0 0 3-16,-40-2-3 0,40 2 7 15,-25-8 4-15,25 8-1 0,-28-5-2 0,28 5 4 16,0 0 3-16,-37-7 3 0,37 7 1 16,0 0-1-16,-29-5 0 0,29 5 0 0,0 0 2 15,-28-10 9-15,28 10-4 0,0 0-1 16,-22-10 12-16,22 10-11 0,0 0-1 16,0 0-1-16,-25-20 0 0,25 20-4 0,0 0-4 15,-10-19 3-15,10 19-2 0,0 0 0 16,-8-27 2-16,8 27-2 0,0 0-3 15,0 0 4-15,3-41-4 0,-3 41 9 0,0 0-8 16,5-30-1-16,-5 30 0 0,0 0 9 16,3-38-11-16,-3 38-3 0,0-28 8 15,0 28-6-15,4-30-5 0,-4 30 1 0,3-29 2 16,-3 29 2-16,0-30-6 0,0 30-2 16,0 0 6-16,0-42 1 0,0 42 8 0,-3-32-4 15,3 32-4-15,0 0-1 0,-4-40-1 16,4 40 0-16,0 0 4 0,0-35-4 15,0 35-1-15,0 0 4 0,-3-36 1 0,3 36-1 16,0 0-2-16,-5-27 1 0,5 27-6 16,0 0 12-16,-3-28-5 0,3 28-4 15,0 0 2-15,0 0 1 0,-4-31-3 0,4 31 2 16,0 0-5-16,0 0 10 0,0 0-6 0,0 0 0 16,4-36 2-16,-4 36-1 0,0 0-2 15,0 0-6-15,0-29 2 0,0 29 3 16,0 0-5-16,0 0-3 0,8-29 3 15,-8 29-3-15,0 0-1 0,7-32-5 0,-7 32 5 16,0 0 13-16,0-29-10 0,0 29 0 16,0 0 1-16,3-33 5 0,-3 33 1 15,0 0-1-15,8-24 4 0,-8 24-6 16,0 0 0-16,2-24-5 0,-2 24 5 0,0 0-3 16,0 0 0-16,0 0 2 0,3-32-2 15,-3 32-10-15,0 0 10 0,0 0 6 0,0 0-6 16,0-31-10-16,0 31 22 0,0 0-8 15,0 0-2-15,0 0 1 0,0-30 3 0,0 30 6 16,0 0-6-16,0 0-5 0,0 0-6 16,0-33 16-16,0 33-14 0,0 0 1 15,0 0 9-15,0-29-7 0,0 29-6 0,0 0-1 16,0 0 4-16,0 0 5 0,0-33-7 16,0 33-1-16,0 0 5 0,0 0-1 15,0-32-5-15,0 32 8 0,0 0-8 0,4-25 6 16,-4 25 0-16,0 0 1 0,8-27 7 15,-8 27 0-15,0 0-9 0,2-24 11 16,-2 24-5-16,0 0 0 0,3-27 3 0,-3 27 1 16,0 0-1-16,0 0 4 0,4-29 1 15,-4 29-3-15,0 0 2 0,0 0-4 0,0 0-3 16,0 0 13-16,0 0-4 0,0 0-1 16,5-30-5-16,-5 30-6 0,0 0 0 15,0 0 9-15,0 0-2 0,8-19-2 0,-8 19-6 16,0 0 6-16,0 0 1 0,23-20 11 15,-23 20-14-15,0 0 10 0,17-15-14 16,-17 15 11-16,0 0 0 0,22-15-2 0,-22 15-2 16,20-12-3-16,-20 12 2 0,27-12 6 15,-27 12-1-15,25-12 3 0,-25 12-9 16,32-11-9-16,-32 11 6 0,30-7 9 0,-30 7-4 16,40-6 7-16,-40 6-11 0,37-4 7 15,-37 4-7-15,40-4 14 0,-40 4-11 16,43 4 1-16,-16-4 7 0,-27 0-15 0,52 5 13 15,-20 0 4-15,-1 0-5 0,1-3-9 16,-2 3 0-16,2 1 9 0,2-3-7 16,2 0 10-16,1 0-8 0,8 0 9 0,0 0-1 15,4 0-1-15,-1 0 2 0,4-3-4 16,0 0 5-16,0 0-9 0,2 0-1 0,-1-3 13 16,-3-3 4-16,2 3-12 0,0 0 0 15,-3-3 16-15,-3 0-17 0,-2 1-7 0,3 1 12 16,-7 1-2-16,-2-2-1 0,1 4-1 15,-7 1-1-15,3-4 6 0,0 4-17 16,-5 0 21-16,5-4-1 0,-1 1-3 0,-34 3 2 16,65 0 6-16,-35-3-10 0,3 6 3 15,-1-3-2-15,-2 0-6 0,5 3 8 16,-3-3-16-16,-2 0 17 0,0 4-9 16,2-4 0-16,0 0 7 0,-7 4-1 0,-25-4 0 15,57 0-6-15,-35 1 2 0,-22-1-2 16,48 5 9-16,-23-2-15 0,-25-3 8 0,44 2-4 15,-23 0-4-15,-21-2 6 0,46 11 0 16,-26-8-6-16,-20-3-1 0,40 6 9 0,-18-3 3 16,-22-3-4-16,43 6 4 0,-21-3 11 15,5 3-20-15,-27-6 8 0,50 6-1 16,-25 0 8-16,3-2-8 0,-4 3 3 0,-24-7-1 16,47 4 1-16,-19 4 8 0,-5-4-14 15,-23-4 14-15,44 13-17 0,-19-9 4 16,0 3 15-16,-25-7-19 0,45 8 6 0,-20-1 1 15,0-4-5-15,-25-3 2 0,51 9 7 16,-23-6-4-16,-4 0-5 0,-24-3 1 16,58 3-11-16,-24-3 4 0,-11 0 7 0,9 2-4 15,-32-2 0-15,60 0-2 0,-35 0 0 16,7 0 13-16,-2 0-10 0,-30 0-8 16,60 0 10-16,-33 0-15 0,1 4 12 0,-28-4-7 15,59 0 6-15,-27-4 3 0,1 4-4 16,-1-2 1-16,1 2 5 0,4-3-11 0,-5 0 7 15,6 0 4-15,-11-1-7 16,12 4-4-16,-3-5 13 0,-4 2-7 0,3-4 0 16,-5 5 7-16,6-3-7 0,-3 4 0 15,-1-6 18-15,-2 3-21 0,3-1 3 0,3 2-3 16,-3-6 2-16,9 1 1 0,5 0 0 16,-9-2 4-16,2 1 2 0,7 0-2 15,-3 0-4-15,1-3 18 0,-7 4 4 0,9 1-7 16,-2-7 7-16,2 6-4 0,-3-2 20 15,7 0-13-15,-5 5-4 0,0-7 4 0,6 6-11 16,-8-3-3-16,6 3-29 0,-5 2-41 16,-10 4-39-16,7 0-51 0,-8 7-113 0,-3-2-564 15,-7 8 15-15</inkml:trace>
  <inkml:trace contextRef="#ctx0" brushRef="#br0" timeOffset="150227.4873">31217 13710 1595 0,'0'0'180'15,"0"0"-83"-15,0 0-63 0,0 0-26 16,0 0-20-16,0 0 24 0,0 0-12 0,0 0 0 16,0 0 18-16,0 0 27 0,0 0 5 15,0 0 21-15,0 0-12 0,0 0 2 16,0 0-14-16,0 0-8 0,0 0-3 0,0 0-11 16,0 0 4-16,0 0-4 0,0 0 6 15,0 0-10-15,0 0 7 0,0 0-13 16,24 80 3-16,-24-80-6 0,11 16-6 0,-11-16 9 15,17 15-6-15,-17-15 8 0,13 20 4 16,-13-20 22-16,19 18-5 0,-19-18 4 16,13 15 11-16,-13-15 9 0,20 15 5 0,-20-15-2 15,22 12-14-15,-22-12-4 0,27 14 3 16,-27-14-9-16,33 9 7 0,-9-6-22 0,-24-3 5 16,38 1-3-16,-38-1 1 0,49 0-10 15,-49 0 6-15,43-1-7 0,-21-2-9 16,-22 3 2-16,43-9 7 0,-21-2-1 0,3 5-6 15,-3-6-9-15,1 3 3 0,2 0-1 16,1-5 1-16,-6 7 1 0,3-3-2 16,-1-1-1-16,-22 11-1 0,40-20 2 0,-20 11-2 15,2-3 0-15,1 2 7 0,-23 10-5 16,42-18-6-16,-22 9 7 0,3-3-8 16,-1 1-1-16,-22 11-2 0,45-15-5 0,-23 10 4 15,-2-2 5-15,-20 7-13 0,35-12 13 16,-35 12 2-16,34-12-11 0,-34 12 6 0,25-9 3 15,-25 9 2-15,23-6-4 0,-23 6 6 16,0 0 0-16,32-10-17 0,-32 10 6 16,0 0-5-16,0 0-4 0,27-7-4 15,-27 7-10-15,0 0-16 0,0 0-2 0,0 0-12 16,23-4-6-16,-23 4-7 0,0 0-9 16,0 0-9-16,0 0-5 0,0 0-4 0,0 0 12 15,0 0 3-15,0 0 6 0,25-11 1 16,-25 11 11-16,0 0-15 0,0 0-27 15,0 0-73-15,0 0-300 0,0 0 102 0</inkml:trace>
  <inkml:trace contextRef="#ctx0" brushRef="#br0" timeOffset="151052.9658">32134 13501 1969 0,'0'0'108'16,"0"0"-1"-16,0 0-23 0,0 0-51 16,-25-6-30-16,25 6 0 0,0 0-9 15,0 0 12-15,0 0 4 0,0 0 22 16,0 0 31-16,0 0-16 0,0 0-4 0,0 0-1 16,0 0-12-16,0 0-7 0,0 0-2 15,0 0-1-15,0 0-3 0,0 0-2 16,0 0-7-16,0 0 4 0,68-27-12 0,-68 27-6 15,27-5 3-15,-27 5-5 0,32-5 19 16,-32 5-8-16,32-4-9 0,-32 4 0 0,31-3 6 16,-31 3-2-16,0 0-4 0,39-5 0 15,-39 5 12-15,28 0-12 0,-28 0 0 0,0 0 4 16,32 4-4-16,-32-4 3 0,0 0 6 16,0 0 0-16,34 1-6 0,-34-1 3 15,0 0-6-15,0 0 12 0,0 0-9 16,28 7 6-16,-28-7-3 0,0 0 6 0,0 0-4 15,18 10 1-15,-18-10 3 0,0 0-6 16,0 0 0-16,0 0 0 0,20 12 0 16,-20-12 3-16,0 0-3 0,0 0-3 0,16 15 9 15,-16-15-6-15,0 0 0 0,0 0 5 16,0 0 1-16,15 18-3 0,-15-18 6 0,0 0-1 16,0 0-2-16,0 0 5 0,10 23 3 15,-10-23-3-15,0 0-11 0,0 0 9 16,0 0-1-16,3 24 11 0,-3-24-10 15,0 0 12-15,0 0-7 0,0 0-3 0,0 34 16 16,0-34 8-16,0 0-9 0,0 33 3 16,0-33 2-16,0 0-3 0,0 41 0 0,0-41-3 15,0 27-5-15,0-27 12 0,2 29-2 16,-2-29 1-16,6 29 3 0,-6-29-15 16,9 29 2-16,-9-29-5 0,5 27-4 0,-5-27 2 15,13 21 7-15,-13-21 2 0,5 23-7 16,-5-23-5-16,0 0 5 0,14 24 0 0,-14-24-3 15,0 0-2-15,11 21-9 0,-11-21 5 16,0 0 11-16,9 17 15 0,-9-17 16 16,0 0 13-16,0 0 5 0,0 0-2 15,0 0 4-15,0 0-8 0,0 0-15 0,0 0-7 16,0 0 6-16,0 0-5 0,0 0-1 16,-37 16-4-16,37-16-8 0,0 0 1 0,0 0 14 15,-37 8-15-15,37-8 9 0,-25 2-6 16,25-2-13-16,0 0 11 0,-35 10 0 15,35-10-6-15,-30 7 3 0,30-7 2 0,-29 5-10 16,29-5-7-16,-28 10 12 0,28-10-13 16,-25 5-6-16,25-5-14 0,0 0-11 15,-32 12-14-15,32-12-11 0,0 0-20 0,-20 12-24 16,20-12-29-16,0 0-35 0,0 0-64 16,-22 4-169-16,22-4-356 0,-20 0 454 15</inkml:trace>
  <inkml:trace contextRef="#ctx0" brushRef="#br0" timeOffset="205117.7345">29758 14604 890 0,'42'0'94'0,"-42"0"-50"0,34 4 8 0,-34-4-26 15,35 1 0-15,-35-1 9 0,30 0-9 16,-30 0 13-16,28 5 19 0,-28-5-11 15,0 0 18-15,44 0 7 0,-44 0-10 0,0 0-11 16,30 3 8-16,-30-3-2 0,0 0 7 16,0 0-9-16,37 0-5 0,-37 0 14 0,0 0-12 15,0 0 2-15,0 0-8 0,28 2 3 16,-28-2-5-16,0 0 0 0,0 0-8 0,0 0-9 16,0 0-1-16,0 0-10 0,0 0-6 15,0 0-7-15,0 0 6 0,0 0-9 16,0 0-19-16,0 0-10 0,0 0-24 15,0 0-3-15,0 0 4 0,0 0 11 0,-98 2 13 16,98-2-26-16,0 0 7 0,-39 0 10 16,39 0 26-16,-30 0-8 0,30 0 12 15,0 0-1-15,-45-2 4 0,45 2 38 0,0 0-15 16,-39-2-16-16,39 2 12 0,-31-3-7 16,31 3 6-16,-37 0-10 0,37 0-4 0,-44 0 0 15,44 0 7-15,-47-5-18 0,47 5-11 16,-45 5 15-16,45-5-1 0,-43 0 5 15,43 0-12-15,-42 0 4 0,22 3-16 16,20-3 23-16,-39 0-7 0,39 0-4 0,-41 2 15 16,41-2 0-16,-32-2 0 0,32 2 11 15,-40-3-7-15,40 3-27 0,0 0 4 0,-46-5 15 16,46 5-15-16,-31-1 3 0,31 1 4 16,0 0-8-16,-45-4 12 0,45 4-4 15,-26-7-24-15,26 7 16 0,-28-5-5 0,28 5-16 16,0 0 11-16,-44-7 4 0,44 7-4 15,-30-3 30-15,30 3 22 0,-35-6 4 16,35 6 20-16,-35-9 20 0,35 9-6 0,-40-6-8 16,17 2-2-16,23 4-16 0,-42-8 0 15,20 1-12-15,22 7 8 0,-57-8-1 16,34 4 11-16,23 4-1 0,-54-6 13 0,26 0-11 16,-1 3 0-16,29 3 5 0,-50-8-9 15,22 8-2-15,28 0-16 0,-51-4 13 0,28-1-16 16,23 5 3-16,-47 0 18 0,47 0-25 15,-50-3 4-15,50 3-7 0,-42 0-3 16,42 0-9-16,-42 0 9 0,42 0-6 16,-40 0-12-16,40 0 6 0,-33 0-10 0,33 0-5 15,0 0 8-15,-45 0-9 0,45 0 4 16,0 0 2-16,-29 0-10 0,29 0 7 0,0 0 0 16,-28 8 3-16,28-8-4 0,0 0-13 15,0 0-14-15,-32 7-1 0,32-7 0 0,0 0-19 16,0 0 1-16,0 0 14 0,-18 14-8 15,18-14 21-15,0 0 24 0,0 0-9 16,0 0 20-16,0 0 0 0,0 0 8 16,0 0 12-16,0 0 7 0,0 0 12 15,0 0 3-15,0 0-4 0,0 0 7 0,0 0 3 16,0 0-8-16,0 0-15 0,0 0 4 16,63 21 3-16,-63-21-7 0,0 0-4 0,35 4 3 15,-35-4-10-15,34 0 1 0,-34 0 2 16,40 3-6-16,-15-1-4 0,-25-2 7 15,50 3-3-15,-21-3 3 0,4 4-4 0,0-4 1 16,3 3 0-16,0 0-1 0,6-3 11 16,5 3-4-16,0 0 3 0,-4 0-6 15,6-3 9-15,-2 5-6 0,1-5-7 0,1 4 0 16,-2-4 4-16,1 3-10 0,-3 1-3 16,0-2 0-16,4 1 3 0,-12-3-13 15,3 4 10-15,-2-4-4 0,-1 3 14 0,7-3-7 16,-6 4-7-16,1-3 14 0,-4-1-1 15,3 0 10-15,-6 5 3 0,6-5 9 0,-7 3 3 16,4-3 0-16,-5 0-10 0,5 0 3 16,-2 2 15-16,1-2-16 0,-2 2 1 15,1 3-1-15,4-2-9 0,-4-3-2 16,3 3 5-16,-5 0-3 0,3 0-8 0,-2 3 2 16,3-2-2-16,-5 1-9 0,5 1 14 15,-2 0-14-15,-1 0 3 0,2 1 3 0,-4-3-3 16,5 0-5-16,-2 5 5 0,-1-6 2 15,2 9-7-15,-3-7 10 0,3 2-7 16,1-2-4-16,-5-2 6 0,7 4-6 0,-4-2 4 16,-1 2 4-16,-4-4 1 0,6 3-11 15,-6 0 13-15,2-3-5 0,2 3-5 16,-3 1 5-16,-4-3 0 0,3-3 3 0,-4 6 5 16,-24-7-2-16,45 4-6 0,-23-3 8 15,-22-1 14-15,40 5-8 0,-40-5-5 16,37 3 2-16,-14-1-3 0,-23-2-3 0,42 2 1 15,-42-2 5-15,40 5-9 0,-40-5 1 16,38 3-3-16,-14-3 5 0,-24 0 4 0,38 3 4 16,-38-3-10-16,39 3-1 0,-39-3-2 15,38 3 6-15,-38-3-1 0,40 3 1 16,-40-3 2-16,37 3-11 0,-37-3 8 16,40 3-2-16,-40-3-8 0,32 3 10 15,-32-3-5-15,35 3 5 0,-35-3-5 0,34 3 0 16,-34-3 6-16,35 3-6 0,-35-3-11 15,30 4 19-15,-30-4-5 0,28 2-9 0,-28-2 6 16,0 0-2-16,37 3 2 0,-37-3 0 16,0 0 2-16,32 0-2 0,-32 0 8 0,0 0-5 15,0 0-3-15,0 0 2 0,37-3-4 16,-37 3 2-16,0 0 5 0,0 0-2 16,0 0 5-16,25-6 0 0,-25 6-6 15,0 0-4-15,0 0 4 0,0 0 1 0,0 0-16 16,0 0-1-16,0 0 1 0,20-12-13 15,-20 12-1-15,0 0-42 0,0 0-26 0,0 0-31 16,0 0-50-16,0 0-404 0,0 0 112 16</inkml:trace>
  <inkml:trace contextRef="#ctx0" brushRef="#br0" timeOffset="205705.7329">31262 14749 2109 0,'0'0'-129'0,"0"0"13"0,0 0 11 16,0 0 0-16,0 0 4 0,0 0 18 16,0 0 1-16,0 0 8 0,0 0 26 15,0 0 4-15,52-34 34 0,-52 34 10 0,0 0 10 16,0 0-5-16,34 0 0 0,-34 0 0 0,0 0 10 15,31-4 4-15,-31 4-14 0,0 0 4 16,37-1 6-16,-37 1-11 0,0 0 11 16,42 0-1-16,-42 0-5 0,30-4 0 15,-30 4 5-15,34 4 5 0,-34-4-15 0,35 0 6 16,-35 0 3-16,40-4 5 0,-40 4-4 16,42 0-1-16,-42 0 14 0,40 0 13 15,-40 0-23-15,43-3 13 0,-43 3-5 0,42 0 1 16,-42 0-10-16,40 0-3 0,-40 0 3 15,42-5 9-15,-42 5-13 0,37 0 0 0,-37 0-4 16,30 0 4-16,-30 0 4 0,32-3-8 16,-32 3-8-16,0 0 16 0,42 0-16 15,-42 0 8-15,0 0 8 0,35-4 7 0,-35 4-15 16,0 0 11-16,42-5-15 0,-42 5 0 16,28 0-23-16,-28 0-12 0,0 0-25 15,47 0-4-15,-47 0-6 0,32 0-28 16,-32 0-35-16,33 0-256 0,-33 0 93 0</inkml:trace>
  <inkml:trace contextRef="#ctx0" brushRef="#br0" timeOffset="205829.656">32338 14682 1237 0,'0'0'-35'16,"0"0"21"-16,0 0 9 0,35-4 5 15,-35 4 0-15,0 0 0 0,0 0 10 0,0 0-10 16,0 0-10-16,33-3 0 0,-33 3-21 16,0 0 6-16,0 0-12 0,0 0-15 15,37-4-8-15,-37 4-18 0,0 0-15 16,0 0-145-16</inkml:trace>
  <inkml:trace contextRef="#ctx0" brushRef="#br0" timeOffset="209003.9749">32482 14671 694 0,'0'0'-44'0,"38"-3"12"0,-38 3 6 0,0 0 13 16,39 0 19-16,-39 0 1 0,0 0 25 0,33 0 32 16,-33 0-3-16,0 0 11 15,0 0-20-15,37 0-1 0,-37 0-2 16,0 0 6-16,0 0-3 0,32 0 20 0,-32 0-7 0,0 0-6 16,0 0-12-16,0 0 0 0,30 3-6 15,-30-3 4-15,0 0 4 0,0 0-14 16,23 7 20-16,-23-7-8 0,0 0-6 15,0 0-1-15,0 0 8 0,32 4-24 0,-32-4 15 16,0 0-9-16,0 0-7 0,0 0-4 16,30 4 4-16,-30-4-5 0,0 0 1 0,0 0-8 15,29 5 0-15,-29-5-1 0,0 0-2 16,0 0 3-16,28 4-4 0,-28-4-4 0,0 0 5 16,0 0-8-16,0 0 3 0,27 11-6 15,-27-11 3-15,0 0-8 0,22 5 5 16,-22-5-19-16,0 0-7 0,0 0-4 15,21 11 14-15,-21-11-11 0,0 0-8 0,0 0 7 16,25 5 0-16,-25-5-1 0,0 0 16 16,0 0 20-16,0 0 0 0,0 0 20 15,22 10-12-15,-22-10 0 0,0 0-4 0,0 0-1 16,0 0-14-16,0 0 3 0,0 0-4 16,0 0 4-16,0 0 4 0,0 0 8 0,22 12-16 15,-22-12 27-15,0 0-3 0,0 0 22 16,0 0-15-16,0 0 19 0,0 0 6 15,22 9 10-15,-22-9 26 0,0 0-22 16,0 0 12-16,0 0-12 0,0 0 2 0,0 0-14 16,0 0-4-16,0 0 0 0,0 0-22 15,0 0 15-15,0 0-7 0,0 0 8 0,13 15-11 16,-13-15 5-16,0 0-17 0,0 0 5 16,0 0 0-16,0 0-5 0,0 0 2 15,5 24-3-15,-5-24 0 0,0 0 6 0,0 0 2 16,0 0-9-16,0 0 1 0,0 29 5 15,0-29-3-15,0 0-7 0,0 0-1 16,0 0 3-16,0 0-6 0,-5 33 9 0,5-33-9 16,0 0 11-16,0 0 2 15,0 0-10-15,0 0 10 0,0 0 0 0,-8 32 2 16,8-32 2-16,0 0 0 0,0 0 10 0,-2 27-6 16,2-27 5-16,0 0-8 0,0 0 3 15,-8 28-1-15,8-28 0 0,0 0-2 0,0 0-3 16,-4 27 7-16,4-27-5 0,0 0-1 15,0 0-10-15,0 0 9 0,-5 29-3 16,5-29-2-16,0 0-3 0,0 0 5 16,0 0-2-16,-5 24 4 0,5-24 1 0,0 0 5 15,0 0-3-15,0 0 0 0,0 0-12 16,-3 32 2-16,3-32-1 0,0 0 7 0,0 0-2 16,0 0-11-16,-3 33 1 0,3-33 11 15,0 0-19-15,0 0 10 0,0 25-10 16,0-25 0-16,0 0 11 0,0 0-9 0,0 0-4 15,0 0 6-15,-2 33-8 0,2-33 4 16,0 0 10-16,0 0-8 0,-3 24 0 16,3-24 2-16,0 0-4 0,0 0 0 15,-6 29 0-15,6-29 1 0,0 0-1 0,0 0 10 16,-3 27-8-16,3-27 3 0,0 0 3 16,0 0-2-16,-5 25-4 0,5-25 3 0,0 0-7 15,0 0-1-15,-12 28 10 0,12-28-7 16,0 0 9-16,0 0-9 0,-5 24-3 0,5-24 10 15,0 0 1-15,0 0-8 0,-13 25 0 16,13-25-4-16,0 0 0 0,0 0 13 16,-10 21-3-16,10-21-10 0,0 0 1 15,0 0 8-15,0 0-7 0,0 0-3 0,-8 23 3 16,8-23 2-16,0 0 5 0,0 0-6 16,0 0-3-16,0 0 2 0,0 0-4 15,0 0 14-15,0 0-4 0,-15 21-12 0,15-21 12 16,0 0-2-16,0 0-6 0,-14 18 4 15,14-18-6-15,0 0-1 0,0 0 11 0,0 0-2 16,-18 23 1-16,18-23-5 16,0 0 14-16,0 0-20 0,-14 16 12 0,14-16-2 15,0 0-6-15,0 0 0 0,0 0 8 0,-16 12-13 16,16-12 7-16,0 0 7 0,0 0 1 16,0 0 0-16,-20 13-3 0,20-13 5 15,0 0-6-15,0 0 3 0,0 0 4 0,0 0 1 16,0 0-9-16,0 0-1 0,-25 10 0 15,25-10 0-15,0 0 4 0,0 0-6 0,0 0-1 16,0 0 1-16,0 0 5 0,-37-3 5 16,37 3-10-16,0 0 9 0,0 0-9 15,0 0-5-15,0 0 3 0,-40-3-5 16,40 3 0-16,0 0 3 0,0 0-5 16,0 0 19-16,-39-4-6 0,39 4-17 0,0 0 11 15,0 0-2-15,-27-5-9 0,27 5 10 16,0 0-3-16,0 0 4 0,0 0-3 0,-28-8-1 15,28 8 3-15,0 0 7 0,0 0-16 16,0 0-1-16,0 0 11 0,-30-7-5 0,30 7 5 16,0 0-4-16,0 0 2 0,-32-8 2 15,32 8-2-15,0 0 10 0,-27-5-9 16,27 5 3-16,0 0 4 0,-30-7-6 0,30 7 2 16,0 0 2-16,-30-6 6 0,30 6 5 15,0 0-11-15,0 0 2 0,-37-9 6 16,37 9 11-16,-23-6-11 0,23 6-6 0,-27-9 1 15,27 9 5-15,-35-6-4 0,13 0 28 16,22 6-38-16,-48-10 18 0,19 5-20 16,6-1 6-16,-6 0 10 0,-1 0-8 0,30 6 0 15,-53-11 4-15,21 8-1 0,3 2-1 16,3-8 9-16,26 9-11 0,-55-5-3 0,28-1 3 16,0 2 0-16,27 4 0 0,-42-8-4 15,19 4 11-15,23 4-7 0,-45-6-5 16,45 6 10-16,-42-9-14 0,22 3-2 15,-9 0 3-15,29 6 10 0,-45-12 0 16,17 9-8-16,3-5 8 0,25 8 6 0,-52-12-12 16,30 6 12-16,-3 0 3 0,25 6-6 15,-49-15-5-15,28 9 6 0,-6-3 3 0,27 9 12 16,-42-12-3-16,15 3-11 0,6-2-3 16,21 11 0-16,-46-15 12 0,21 9-12 0,25 6-4 15,-38-12 14-15,38 12-12 0,-30-9 0 16,30 9 5-16,-25-10-11 0,25 10 3 0,-27-6-7 15,27 6-15-15,0 0-1 0,-27-9 9 16,27 9-12-16,0 0 8 0,0 0-4 16,0 0 4-16,-40 0-5 0,40 0-1 15,0 0-4-15,0 0 5 0,0 0 1 0,-39 7-3 16,39-7 6-16,0 0 2 0,0 0 4 16,-26 5 18-16,26-5-27 0,0 0 11 15,0 0-2-15,-34 7 1 0,34-7 9 0,0 0-8 16,-28 8 5-16,28-8-1 0,-20 10 6 15,20-10-2-15,-25 9 2 0,25-9-3 0,0 0-9 16,-32 12 10-16,32-12-1 0,0 0-3 16,-22 9 6-16,22-9-7 0,0 0-1 0,0 0 5 15,-25 11-3-15,25-11 1 0,0 0-3 16,0 0 1-16,0 0 5 0,-20 9 6 16,20-9-2-16,0 0-5 0,0 0 16 15,0 0-6-15,0 0 1 0,0 0-2 0,-32 2 5 16,32-2-3-16,0 0 16 0,0 0-20 15,0 0 2-15,-33 4-4 0,33-4 4 0,0 0-6 16,0 0-6-16,-35 6 5 0,35-6 1 16,0 0-6-16,-27 6 6 0,27-6-3 15,0 0 3-15,0 0 2 0,-35 6-8 0,35-6-1 16,0 0 7-16,0 0-7 0,-30 7 5 16,30-7 13-16,0 0-7 0,-27 2-11 15,27-2 9-15,0 0 2 0,-34 3-2 0,34-3 7 16,-26 3-9-16,26-3 6 0,0 0-6 15,-47 3 6-15,47-3-8 0,-30 0 12 16,30 0-10-16,-32 4 4 0,32-4-4 0,-34 2 0 16,34-2 2-16,-36 3 9 15,36-3-9-15,-32 3-7 0,32-3 12 0,-34 4-10 0,34-4 1 16,-31 4 2-16,31-4 0 0,-34 3-5 16,34-3 1-16,-33 1 1 0,33-1 10 15,-36 3-14-15,36-3 9 0,-33 5-4 0,33-5-3 16,-32 3 9-16,32-3-8 0,-30 2-7 15,30-2 4-15,-30 2 11 0,30-2-8 0,-30 8-3 16,30-8-9-16,-30 6 5 0,30-6 6 16,0 0-4-16,-40 6 9 0,40-6-7 15,-29 4 4-15,29-4-4 0,-32 3-4 16,32-3 10-16,-30 2 3 0,30-2 7 0,-35 3-14 16,35-3 3-16,-33 3 4 0,33-3-3 15,-27 4-3-15,27-4 6 0,-32 3-5 0,32-3-2 16,0 0 5-16,-33 5 0 0,33-5 4 15,0 0-2-15,-35 0-7 0,35 0 9 16,0 0-6-16,-31 4 8 0,31-4-11 0,0 0 0 16,-38 0 5-16,38 0 2 0,0 0-7 15,-35 0 5-15,35 0 0 0,0 0-3 16,-44 0 3-16,44 0-1 0,-26 0 6 0,26 0 1 16,-30 3-8-16,30-3-1 0,0 0 5 15,-47 3 0-15,47-3 14 0,-37 5-14 16,37-5-7-16,-29 4 2 0,29-4 10 0,-36 5-7 15,36-5 2-15,-34 1 0 0,34-1 2 16,-35 3 3-16,35-3 4 0,-37 0-2 16,37 0 0-16,-37 3 9 0,37-3-5 0,-41 4 7 15,41-4-9-15,-41 4-4 0,41-4 6 16,-45 1-2-16,45-1-7 0,-47 7 10 0,17-3 3 16,4-3-8-16,26-1-5 0,-49 5-2 15,26-2 0-15,23-3 4 0,-45 2-4 16,24 0 5-16,21-2-5 0,-41 5 4 15,41-5 1-15,-41 3-3 0,23 0-4 0,18-3 8 16,-43 6-1-16,43-6-1 0,-41 3 5 16,16 0-11-16,25-3-1 0,-38 3 8 15,38-3-5-15,-44 0 0 0,44 0-5 0,-40 3 5 16,40-3-6-16,-43 3 4 0,16-3 2 16,27 0-3-16,-47 3-5 0,20 0 8 0,27-3 0 15,-45 4-3-15,20-2 3 0,25-2-2 16,-40 6-4-16,40-6-3 0,-33 7 7 0,33-7-12 15,-32 4 14-15,32-4-6 0,-27 1-3 16,27-1 4-16,0 0 1 0,-35 8 6 16,35-8 0-16,0 0-6 0,0 0-1 15,-30 3 3-15,30-3-12 0,0 0 3 0,0 0 2 16,0 0 7-16,0 0-7 0,0 0 9 16,-32 2 9-16,32-2-5 0,0 0 8 15,0 0-8-15,0 0 16 0,0 0-6 0,0 0 1 16,0 0-3-16,0 0 10 0,0 0-11 15,0 0 0-15,0 0-3 0,0 0 5 16,-8-31 0-16,8 31-4 0,0 0-1 0,0 0 5 16,0 0-4-16,0 0-9 0,0 0 2 15,0 0-4-15,0 0-5 0,21-46 1 0,-21 46-7 16,0 0-4-16,22-15 10 0,-22 15 3 16,18-12 0-16,-18 12-7 0,0 0 4 15,22-20 1-15,-22 20 1 0,17-11 1 0,-17 11 4 16,0 0-9-16,27-19 3 0,-27 19-1 15,16-15-13-15,-16 15-7 0,21-9 5 16,-21 9-8-16,0 0-4 0,28-20 8 0,-28 20 3 16,12-11 1-16,-12 11 3 0,0 0-2 15,21-22 14-15,-21 22 4 0,0 0-9 0,17-24 7 16,-17 24 1-16,7-20-1 0,-7 20 17 16,12-21-10-16,-12 21 5 0,0 0 10 15,8-27-7-15,-8 27-1 0,13-22-1 0,-13 22 1 16,0 0-4-16,14-27-3 0,-14 27 5 15,11-18-2-15,-11 18-3 0,15-26 1 16,-15 26 8-16,12-24 10 0,-12 24 7 0,17-24-7 16,-17 24-1-16,13-27 14 0,-4 10 0 15,-9 17 5-15,16-34-6 0,-6 16 2 16,-10 18 16-16,22-33-12 0,-10 10 13 0,1 2-3 16,2 0-13-16,-1 0 13 0,-1-3 0 15,7-3-3-15,-3 4-7 0,6-5-2 0,-1 2-16 16,-2-1-5-16,3 2-19 0,-1 2-18 15,-5-1-8-15,3 6-9 0,-5-3-15 16,2 6-34-16,-4-5-49 0,-1 2-68 0,-12 18-207 16,20-33-286-16,-8 14 665 0</inkml:trace>
  <inkml:trace contextRef="#ctx0" brushRef="#br0" timeOffset="243449.8175">11811 16433 2698 0,'0'0'-166'0,"-25"-14"-17"0,25 14-395 0,0 0 111 16</inkml:trace>
  <inkml:trace contextRef="#ctx0" brushRef="#br0" timeOffset="244264.4087">11684 16459 2074 0,'0'0'-123'0,"0"0"36"16,0 0 14-16,0 0 5 0,0 0 32 15,0 0 24-15,0 0-5 0,0 0 25 0,0 0-16 16,0 0-4-16,0 0 24 0,0 0 1 16,0 0 7-16,0 0 12 0,0 0-4 0,0 0 28 15,0 0-10-15,0 0-12 0,0 0-4 16,0 0 11-16,0 0 10 0,0 0-1 16,0 0-14-16,0 0 2 0,0 0-14 15,0 0-7-15,0 0 4 0,0 0-8 0,0 0 4 16,0 0-10-16,0 0-1 0,0 0-6 15,0 0 10-15,0 0 0 0,57 15-3 0,-57-15-4 16,0 0 13-16,0 0-9 0,23 8-7 16,-23-8 10-16,0 0 0 0,0 0 2 15,22 13-12-15,-22-13 4 0,0 0-4 0,0 0 0 16,20 11 13-16,-20-11-13 0,0 0 3 16,0 0 3-16,18 8-6 0,-18-8 0 15,0 0 10-15,0 0-7 0,0 0-3 16,0 0 9-16,22 8 7 0,-22-8-16 0,0 0 13 15,0 0-4-15,0 0-6 0,0 0 1 16,0 0 11-16,0 0-9 0,0 0 10 0,17 12-10 16,-17-12-12-16,0 0 6 0,0 0 9 15,0 0-9-15,0 0 6 0,0 0 0 16,0 0-3-16,0 0-3 0,23 10 7 0,-23-10-14 16,0 0 4-16,0 0 10 0,0 0 2 15,0 0-6-15,22 13-6 0,-22-13 6 0,0 0-6 16,0 0 9-16,0 0-9 0,22 12 3 15,-22-12 6-15,0 0 0 0,0 0-12 16,20 9-6-16,-20-9-13 0,0 0-28 16,0 0-20-16,18 13-28 0,-18-13-67 0,0 0-355 15,0 0 106-15</inkml:trace>
  <inkml:trace contextRef="#ctx0" brushRef="#br0" timeOffset="248782.5719">19213 15698 1958 0,'0'0'-7'16,"30"9"-8"-16,-30-9 0 0,0 0-4 0,0 0 16 15,0 0-5-15,0 0-3 0,0 0 11 16,0 0 7-16,39 0 23 0,-39 0 26 16,0 0 13-16,0 0 12 0,0 0 4 0,0 0 1 15,0 0-12-15,42-7-20 0,-42 7 5 16,0 0-5-16,0 0-6 0,21-5-10 0,-21 5 11 16,0 0-1-16,0 0-9 0,32-7 0 15,-32 7 7-15,0 0-16 0,32-3-1 16,-32 3-3-16,0 0 8 0,42-7-8 0,-42 7-1 15,33-2 1-15,-33 2 4 0,35-6-5 16,-10 2-15-16,-25 4 7 0,44-1-7 0,-44 1 0 16,57-4-3-16,-31 4-5 0,-26 0 11 15,51-3-4-15,-18 3 1 0,-8-5-8 16,-25 5 1-16,55 0-3 0,-23 0 9 0,-2 0 6 16,-30 0-13-16,66-1 3 0,-35-2 14 15,3 3-15-15,-2 0 1 0,1 0-2 16,0-4 4-16,-33 4 2 0,66-4 0 0,-35 4 3 15,3-3-7-15,-2 3-8 16,1-1 6-16,-1-3-1 0,1 0-4 0,-1-2 11 16,-2 3-4-16,2 1-3 0,-2-5-9 15,2 4 23-15,1 0-7 0,-1 0-2 0,0 0-2 16,-2-3 22-16,2 3-18 0,-2 0 0 16,-3 0 5-16,0-3 8 0,6 2-9 0,-10-1 7 15,-23 5-11-15,56-7 11 0,-35 0 17 16,-21 7-12-16,51-4 5 0,-28 0 4 0,-23 4-15 15,38-10 5-15,-16 7 1 0,-22 3-3 16,39-7-7-16,-39 7-1 0,40-5 8 16,-40 5-16-16,40-6 8 0,-40 6 0 0,37-6 9 15,-15 3-15-15,-22 3 0 0,41-3 2 16,-41 3-5-16,42-7 5 0,-18 4 2 16,-24 3-7-16,35 0-3 0,-35 0 8 0,45-6 1 15,-27 3-9-15,-18 3-5 0,44 0 3 16,-44 0 11-16,37-3-17 0,-37 3 14 15,36-4-8-15,-36 4 9 0,37 0-5 0,-37 0-4 16,39 0 4-16,-39 0-4 0,35 0-10 16,-35 0 10-16,40 4 10 0,-40-4-3 15,40 0-7-15,-40 0 2 0,35 0 0 0,-35 0-4 16,34 3 6-16,-34-3-8 0,31 0 4 16,-31 0 2-16,0 0-6 0,44 0 14 0,-44 0-3 15,25 0-3-15,-25 0-2 0,27 3-4 16,-27-3 6-16,35 0-6 0,-35 0-5 0,30 0 3 15,-30 0 0-15,33 0 2 0,-33 0 8 16,32 0-4-16,-32 0 0 0,34 0-4 16,-34 0 4-16,35 0-8 0,-35 0-4 15,30 0 5-15,-30 0 5 0,0 0-4 0,42 0-4 16,-42 0 8-16,33 0 0 0,-33 0 0 16,0 0 0-16,37 0 6 0,-37 0-19 0,22 4-2 15,-22-4-3-15,0 0 15 0,33 0-9 16,-33 0-4-16,0 0 13 0,32 2-7 15,-32-2 6-15,0 0 0 0,0 0-8 0,33 0 10 16,-33 0-8-16,0 0 7 0,0 0-1 16,29 3 2-16,-29-3-4 0,0 0 8 0,0 0-8 15,0 0 4-15,33 7-6 0,-33-7 8 16,0 0-4-16,0 0-4 0,29 3 10 16,-29-3-10-16,0 0-2 0,23 5 14 0,-23-5 6 15,0 0-10-15,0 0 4 0,0 0-10 16,32 4 2-16,-32-4 12 0,0 0-16 15,0 0 14-15,0 0-4 0,27 3-4 0,-27-3 8 16,0 0 6-16,0 0-16 0,0 0 2 16,27 6-2-16,-27-6 2 0,0 0 2 15,0 0 0-15,0 0 4 0,0 0-2 0,0 0-12 16,0 0 14-16,25 9-6 0,-25-9 8 16,0 0 10-16,0 0-6 0,16 25 1 0,-16-25 1 15,0 0-12-15,12 19 16 0,-12-19 11 16,0 0-13-16,8 21 12 0,-8-21 14 0,0 0-21 15,9 21-6-15,-9-21 18 0,0 0-21 16,11 21 1-16,-11-21 1 0,0 0-4 16,6 32 3-16,-6-32-13 0,3 27 9 15,-3-27 6-15,7 30-10 0,-7-30-1 0,6 36 5 16,-6-36-3-16,4 36 3 0,-1-17-9 16,-3-19 11-16,8 33-5 0,-8-33-1 0,2 34 3 15,-2-34-1-15,3 34-3 0,-3-34-8 16,4 28 6-16,-4-28 6 0,5 31-1 15,-5-31-5-15,1 30-5 0,-1-30 7 0,5 29-11 16,-5-29 7-16,4 24 5 0,-4-24-10 16,0 0 0-16,0 34 7 0,0-34-2 15,0 0 4-15,0 28-5 0,0-28 4 0,0 0 5 16,5 25-10-16,-5-25-7 0,0 0 19 16,0 0-7-16,-5 33 12 0,5-33-20 0,0 0 7 15,0 0 5-15,0 32-12 0,0-32 7 16,0 0 9-16,0 0-23 0,0 29 19 15,0-29 4-15,0 0-14 0,0 0 3 0,0 0-2 16,0 32 1-16,0-32 6 0,0 0-6 16,0 0 1-16,0 0 0 0,0 30-5 0,0-30 9 15,0 0-1-15,0 0-11 0,0 0 6 16,0 32 2-16,0-32 1 0,0 0 4 16,0 0-12-16,0 0 9 0,0 36-3 15,0-36-1-15,0 0-3 0,0 33 1 0,0-33-5 16,0 0-1-16,0 35-1 0,0-35 3 15,0 0-2-15,0 31 2 0,0-31-1 0,0 0 7 16,0 0-1-16,0 27-3 0,0-27 8 16,0 0-3-16,0 0-1 0,0 0 4 15,-4 28-8-15,4-28 4 0,0 0 1 0,0 0-5 16,0 0 6-16,0 0-3 0,0 0 10 16,0 0-5-16,0 0 6 0,0 0-8 15,0 0 10-15,-6 28-12 0,6-28 2 0,0 0-2 16,0 0 12-16,0 0-3 0,0 0-7 15,0 0 2-15,-29 6 19 0,29-6-15 0,0 0-4 16,0 0 6-16,0 0-1 0,0 0 5 16,0 0-12-16,0 0 7 0,-35 3 3 15,35-3-14-15,0 0 8 0,0 0 11 0,-37 0-11 16,37 0-6-16,0 0 8 0,0 0-4 16,-43 0-4-16,43 0 21 0,0 0-8 15,-34 0-11-15,34 0-2 0,0 0-10 0,-40 3 19 16,40-3-7-16,0 0 2 0,-28 3 0 15,28-3-11-15,0 0-2 0,0 0-3 16,-37 3-7-16,37-3 4 0,0 0-9 0,0 0 5 16,0 0 7-16,0 0-7 0,-33 0 15 0,33 0 4 15,0 0-2-15,0 0-8 0,0 0-3 16,0 0 9-16,0 0-2 0,-39 0-4 16,39 0 4-16,0 0 14 0,-33 0-8 15,33 0-8-15,0 0 14 0,-42-6 0 0,42 6-6 16,-39-6 4-16,39 6 6 0,-47-3-4 15,21 0 2-15,26 3 6 0,-52-6 0 16,27 6 6-16,25 0-14 0,-57-7 16 0,32 7-15 16,-7-2 5-16,32 2-2 0,-57 0-4 15,27-3 2-15,30 3 0 0,-55 0-4 0,25-5 16 16,30 5-14-16,-54-1 3 0,24-3-3 16,30 4 0-16,-53 0 4 0,22-2-2 15,0 2-4-15,31 0 4 0,-66 2-8 0,36 2-2 16,-10-3 10-16,7-1 15 0,-4 5-19 15,2-2 10-15,0-1-8 0,1-2-6 0,-1 4-8 16,0-1 26-16,3-3-14 0,4 3-8 16,-4 3 8-16,3-3 0 0,29-3 0 15,-55 6 6-15,35-6-6 0,20 0-8 0,-48 6 6 16,28-3 4-16,20-3-11 0,-41 6 1 16,41-6-8-16,-40 4 1 0,40-4 9 15,-33 7-6-15,33-7 12 0,-37 0-6 0,37 0-3 16,-33 0-1-16,33 0-2 15,-39 0 4-15,39 0-2 0,-37 0 2 0,37 0 10 16,-31 0-12-16,31 0 4 0,-34 1-12 0,34-1 14 16,0 0-21-16,-42 0 3 0,42 0-1 15,-30 3 4-15,30-3 0 0,-30 5 0 0,30-5 4 16,0 0 17-16,-40 3-14 0,40-3 1 16,0 0-2-16,-35 4 9 0,35-4-3 15,0 0 5-15,-34 0 7 0,34 0-8 0,0 0-3 16,-30 5-1-16,30-5 10 0,0 0-12 15,-35 0 2-15,35 0 1 0,0 0 2 0,-37 3 1 16,37-3 1-16,-32 2 2 0,32-2 2 16,-33 7-10-16,33-7 1 0,-35 3 5 15,35-3 0-15,-47 4 8 0,20-1-4 16,-1-1-4-16,28-2 0 0,-57 3-9 0,25 0 11 16,4 1-2-16,-6-4-7 0,3 3 5 15,31-3 8-15,-57 2-11 0,25 1 1 0,32-3 10 16,-49 0-13-16,23 0 9 0,-6 0-2 15,32 0 6-15,-54 0-1 0,24 4-3 16,30-4 0-16,-53 0 11 0,19 0-13 0,7 3 10 16,27-3-16-16,-58 0 12 0,31 3-6 15,-3-1 4-15,0 1-6 0,1 1 6 0,-4 1-2 16,10-2-5-16,-16 1-1 0,7 2 1 16,-1 0-10-16,1 2 1 0,-5-2 12 15,7-4 9-15,3 3-16 0,-4 0 6 0,-3 0-1 16,6-1 2-16,-4-1 17 0,32-3-3 15,-52 3-6-15,29 0 5 0,23-3 12 16,-42 0-6-16,42 0 1 0,-39 0-1 0,39 0 5 16,-28 0-3-16,28 0 0 0,0 0-12 15,-40 0-7-15,40 0-7 0,0 0-12 16,0 0 2-16,0 0-9 0,-30-9 2 0,30 9 11 16,0 0-7-16,0 0 0 0,0 0 4 15,0 0-11-15,0 0 25 0,0 0-2 0,-7-26 13 16,7 26-5-16,0 0 5 0,0 0 0 15,0 0-2-15,0 0 4 0,0 0-2 16,0-37 0-16,0 37 4 0,0 0-6 0,0 0-7 16,3-33 6-16,-3 33-12 0,0 0-3 15,14-32 2-15,-14 32-4 0,16-30 9 0,-16 30 11 16,15-30-14-16,-6 9-1 0,3 0 12 16,1-3-1-16,4 1 6 0,-6-5 6 15,4-3 7-15,-3 0 7 0,3-4 11 0,0-1-4 16,4 0 0-16,-3-1 3 0,-1-4 14 15,0 0 0-15,4 2-10 0,-4-1 9 16,-2 1-16-16,2 1 0 0,0 6 2 0,0-1-20 16,-11 6-9-16,9 2-14 0,-6-1-30 15,5 6-44-15,-12 20-52 0,15-37-121 16,0 22-523-16,-14 3 309 0</inkml:trace>
  <inkml:trace contextRef="#ctx0" brushRef="#br0" timeOffset="303720.8135">23350 16635 1629 0,'0'0'126'0,"0"0"-67"16,0 0-1-16,0 0-50 0,0 0-20 0,0 0-18 15,0 0-1-15,0 0 3 0,0 0 8 16,0 0 16-16,0 0 8 0,0 0 28 0,0 0-1 16,0 0 27-16,0 0 5 0,0 0-15 15,0 0-1-15,-34 0-4 0,34 0-8 0,0 0-4 16,0 0-21-16,0 0-13 0,0 0-8 15,0 0-16-15,0 0-1 0,0 0-18 16,0 0-8-16,0 0-5 0,0 0-6 0,0 0 8 16,0 0 5-16,0 0 16 0,0 0 12 15,0 0 12-15,0 0 16 0,0 0 0 16,0 0 12-16,0 0 0 0,0 0 4 16,0 0-4-16,0 0 0 0,0 0-8 0,0 0 4 15,0 0 0-15,0 0-5 0,0 0 13 16,0 0-5-16,0 0 0 0,0 0 1 0,0 0-1 15,0 0 0-15,0 0 0 0,0 0 3 16,0 0-3-16,0 0 7 0,0 0-4 16,0 0 4-16,0 0 0 0,0 0-1 0,0 0 18 15,0 0-11-15,0 0-1 0,0 0-6 16,0 0 2-16,0 0-9 0,0 0-1 16,0 0 10-16,0 0-3 0,0 0-10 0,0 0-13 15,0 0 16-15,0 0-13 0,0 0 10 16,69-36 3-16,-69 36 0 0,0 0-13 15,0 0 0-15,27-3 13 0,-27 3-20 0,0 0 7 16,0 0 7-16,0 0-4 0,0 0 6 16,0 0-9-16,28-1 7 0,-28 1-7 0,0 0 0 15,0 0 3-15,0 0 0 0,0 0-3 16,0 0 0-16,0 0-6 0,30-4 6 16,-30 4-3-16,0 0 15 0,0 0-12 0,0 0 7 15,29-7-4-15,-29 7 3 0,0 0 10 16,0 0-10-16,0 0 0 0,32-6 4 15,-32 6 2-15,0 0-6 0,0 0 4 0,0 0-7 16,36 0 3-16,-36 0 0 0,0 0-6 16,32 3 6-16,-32-3-12 0,0 0-3 15,30 3-7-15,-30-3 10 0,0 0 0 0,35 4 0 16,-35-4 6-16,0 0 3 0,34 3-3 16,-34-3 6-16,0 0 0 0,0 0 10 0,33 0-4 15,-33 0 7-15,0 0-7 0,0 0 3 16,40 0-3-16,-40 0-6 0,0 0 0 15,26 4 12-15,-26-4-15 0,0 0 15 0,0 0-18 16,31 0 0-16,-31 0 9 0,0 0-9 16,0 0 8-16,0 0 13 0,30 0-4 15,-30 0 15-15,0 0 5 0,0 0-11 16,0 0 10-16,0 0 3 0,0 0 4 0,32 0-3 16,-32 0-8-16,0 0 5 0,0 0-11 15,0 0-6-15,0 0 1 0,0 0-4 0,0 0 1 16,0 0-3-16,34 0 5 0,-34 0 0 15,0 0-18-15,0 0 1 0,35-7-3 0,-35 7 7 16,0 0-2-16,0 0 2 0,38-7 1 16,-38 7-3-16,0 0-10 0,27-6 7 15,-27 6-4-15,0 0 2 0,27-3 0 16,-27 3 0-16,0 0 9 0,28-6-1 0,-28 6-6 16,0 0-4-16,0 0-6 0,37-3-11 15,-37 3-3-15,0 0-23 0,29-3-8 0,-29 3-43 16,23 0-28-16,-23 0-37 0,0 0-141 15,0 0-274-15,45-3 115 0</inkml:trace>
  <inkml:trace contextRef="#ctx0" brushRef="#br0" timeOffset="356001.7002">17977 17801 2123 0,'0'0'-49'0,"-49"27"-1"0,49-27 6 16,0 0 4-16,0 0 21 0,0 0-22 16,0 0 10-16,0 0-4 0,0 0-4 15,0 0 23-15,0 0 0 0,0 0 16 0,0 0-20 16,0 0 20-16,0 0 8 0,0 0-4 16,0 0-8-16,0 0 4 0,0 0 0 15,0 0 36-15,0 0 15 0,0 0 3 16,0 0-5-16,0 0-15 0,0 0-1 0,0 0 14 15,0 0-5-15,0 0 11 0,0 0-9 0,0 0 0 16,0 0-17-16,0 0 6 0,0 0 6 16,0 0-16-16,0 0-4 0,0 0-10 15,0 0 4-15,0 0 3 0,0 0-7 0,0 0-9 16,39-62 10-16,-39 62-1 0,0 0-6 16,0 0 6-16,0 0 4 0,0 0-10 15,0 0 15-15,0 0-5 0,0 0-1 0,0 0-12 16,12-13 12-16,-12 13-15 0,0 0 0 15,0 0 6-15,0 0 3 0,0 0 6 16,0 0 0-16,0 0 6 0,0 0 9 16,0 0-1-16,0 0 3 0,0 0-9 0,0 0-8 15,0 0 8-15,0 0-6 0,0 0-8 16,0 0 11-16,20-14-6 0,-20 14-3 0,0 0 1 16,0 0-1-16,26-12 6 0,-26 12-3 15,0 0-3-15,31-9-2 0,-31 9-1 0,0 0 0 16,23-6 4-16,-23 6-7 0,0 0 1 15,23-9 0-15,-23 9-6 0,0 0 6 16,0 0 2-16,37-6-8 0,-37 6 1 0,0 0 10 16,0 0-8-16,32-3 3 0,-32 3 5 15,0 0-3-15,30-3-2 0,-30 3 2 16,0 0 1-16,0 0 7 0,39 0-5 16,-39 0 5-16,0 0-5 0,30 3 0 0,-30-3 0 15,0 0 8-15,28 0 12 0,-28 0-17 16,0 0 1-16,29 3 19 0,-29-3-3 0,0 0 7 15,0 0 0-15,31 0-4 0,-31 0 3 16,0 0 5-16,0 0-11 0,35 0-2 0,-35 0 11 16,0 0-7-16,27 0-8 0,-27 0-8 15,0 0 11-15,0 0-10 0,34-3-13 16,-34 3 23-16,0 0-8 0,31-3-1 0,-31 3 5 16,0 0 3-16,34-4-11 0,-34 4 6 15,0 0-10-15,42 4-1 0,-42-4 5 16,0 0-5-16,31-4 3 0,-31 4 5 15,0 0-7-15,39-2 16 0,-39 2 1 0,30 0 1 16,-30 0-1-16,0 0 2 0,32-3 1 16,-32 3-13-16,0 0 4 0,33 0-3 0,-33 0-3 15,0 0-3-15,37 0-3 0,-37 0 9 16,29-3-13-16,-29 3 7 0,0 0 0 0,41 3-5 16,-41-3 0-16,29 0-6 0,-29 0 0 15,32 3 11-15,-32-3-11 0,31 2 8 16,-31-2-8-16,30 7-4 0,-30-7 6 0,29 0 3 15,-29 0-10-15,0 0-1 0,37 3 15 16,-37-3-18-16,0 0 9 0,30 3 6 16,-30-3-4-16,0 0-10 0,35 3 1 15,-35-3 10-15,0 0 3 0,30 3-10 0,-30-3 4 16,0 0 8-16,39 3-12 0,-39-3 11 16,26 0-7-16,-26 0 12 0,30 3-20 15,-30-3 10-15,0 0-4 0,39 3-7 0,-39-3 3 16,33-3 1-16,-33 3 3 0,37 0-8 0,-37 0-1 15,37 0-2-15,-37 0-3 0,35-3 1 16,-35 3 0-16,32 0-3 0,-32 0 7 16,30 0 5-16,-30 0-10 0,0 0 4 0,48 0 8 15,-48 0-15-15,24 0 5 0,-24 0-8 16,0 0 8-16,38 0 10 0,-38 0-2 0,0 0-11 16,32 0 17-16,-32 0-6 0,0 0 6 15,34-3-2-15,-34 3 0 0,0 0 2 16,0 0-12-16,31 0 4 0,-31 0 4 15,0 0-7-15,34-3 7 0,-34 3 31 0,0 0-33 16,0 0 2-16,35 0 0 0,-35 0 2 16,0 0 4-16,30-3-19 0,-30 3 15 0,0 0-2 15,0 0-9-15,35 0 11 0,-35 0 2 16,0 0-12-16,34 0 12 0,-34 0 4 16,0 0-6-16,0 0 12 0,35 0 1 0,-35 0-7 15,0 0-4-15,0 0 2 0,30 0-4 16,-30 0 4-16,0 0-8 0,0 0 4 0,0 0 6 15,35 0-4-15,-35 0 0 16,0 0 2-16,0 0-10 0,0 0 1 0,30 3 3 16,-30-3 4-16,0 0 8 0,0 0-10 15,0 0 4-15,32 3 7 0,-32-3-5 0,0 0 2 16,0 0-12-16,33 3 0 0,-33-3 4 16,0 0 8-16,0 0-4 0,32 0 4 0,-32 0-2 15,0 0 5-15,0 0-5 0,32 0-8 16,-32 0 8-16,0 0-8 0,0 0-3 15,32 0 7-15,-32 0-2 0,0 0 0 0,25 3 0 16,-25-3 4-16,0 0-6 0,0 0 8 16,37 0 9-16,-37 0-15 0,0 0 2 0,0 0 6 15,33 3-8-15,-33-3 2 0,0 0-4 16,32 0 4-16,-32 0 0 0,0 0 0 16,28 0 0-16,-28 0 4 0,0 0-4 0,0 0-7 15,40-3 10-15,-40 3 1 0,0 0-4 16,36 0 10-16,-36 0-12 0,0 0 2 15,30-3-6-15,-30 3 6 0,0 0 2 16,35-3-8-16,-35 3 8 0,0 0 0 0,0 0-4 16,33-3-2-16,-33 3 24 0,0 0-20 15,0 0 0-15,37 0 0 0,-37 0-4 0,0 0 4 16,0 0-4-16,32 0 0 0,-32 0 0 16,0 0 4-16,0 0-2 0,33 3 2 0,-33-3-2 15,0 0-3-15,0 0 14 0,37-3-13 16,-37 3 10-16,0 0 2 0,30-3-4 15,-30 3-2-15,0 0-2 0,30 3-2 0,-30-3-12 16,0 0 5-16,42-6 3 0,-42 6 12 16,30-3-10-16,-30 3-6 0,42-7 16 15,-42 7-14-15,44-5 2 0,-23 2 10 0,-21 3-17 16,47-11 5-16,-18 6-7 0,-29 5 7 16,41-7-1-16,-41 7 5 0,37-4 4 15,-37 4 4-15,32-4-10 0,-32 4-5 16,40-10 14-16,-40 10-6 0,39-3-1 0,-39 3 4 15,35-7-6-15,-35 7 2 0,38-3-1 16,-14 1-8-16,-24 2 1 0,33-7 1 0,-33 7 2 16,37-6 3-16,-37 6-1 0,33-2 3 15,-33 2 2-15,32-7-5 0,-32 7 5 0,34-6 0 16,-34 6-5-16,30-2 9 0,-30 2-13 16,32-4 13-16,-32 4 1 0,31-3-12 15,-31 3 4-15,34-8 8 0,-34 8-6 16,32 0 8-16,-32 0-1 0,33-4-4 0,-33 4-9 15,33-8 18-15,-33 8-9 0,36-3 7 16,-36 3-1-16,30-1-3 0,-30 1-3 16,33-4-11-16,-33 4 11 0,32-7-5 0,-32 7-4 15,30-1 7-15,-30 1 4 0,34-4-2 16,-34 4-4-16,31-4 2 0,-31 4-3 0,39-4 3 16,-39 4-7-16,35-5 9 0,-35 5-2 15,37-3 0-15,-37 3 2 0,38-3 2 0,-38 3-4 16,37-3 11-16,-37 3-5 0,40-6-6 15,-40 6 15-15,35-3-11 0,-35 3 3 16,37-9-5-16,-37 9 0 0,32-3 0 0,-32 3 9 16,28-6 2-16,-28 6 0 0,0 0 2 15,40-8-11-15,-40 8 11 0,24-5 0 16,-24 5 0-16,0 0 6 0,30-7 6 0,-30 7 9 16,0 0-22-16,0 0 9 0,25-9-10 15,-25 9 5-15,0 0 0 0,0 0 5 16,0 0 3-16,27-4-4 0,-27 4-10 0,0 0 4 15,0 0 15-15,0 0-29 0,0 0 8 16,0 0 0-16,28-8-2 0,-28 8 3 0,0 0-9 16,27-4-7-16,-27 4-1 0,0 0 0 15,0 0-4-15,45 0-1 0,-45 0 1 16,0 0 0-16,37 0 0 0,-37 0-6 0,0 0 8 16,40 8-6-16,-40-8 7 0,22 4-11 15,-22-4 10-15,0 0-7 0,35 4-3 16,-35-4 5-16,23 4 3 0,-23-4-7 15,26 5 8-15,-26-5 3 0,0 0 12 0,26 10-17 16,-26-10-2-16,24 10 7 0,-24-10 3 16,25 6 1-16,-25-6 17 0,27 9-15 0,-27-9 2 15,26 9-11-15,-26-9-8 0,30 9 14 16,-30-9 1-16,32 9-7 0,-32-9 0 0,30 11 5 16,-30-11 8-16,30 8-4 0,-30-8-9 15,22 5 9-15,-22-5-9 0,29 3 8 16,-29-3-5-16,0 0 3 0,30 11 5 0,-30-11-9 15,0 0 5-15,30 6 4 0,-30-6 4 16,22 3-6-16,-22-3 13 0,0 0-15 0,0 0-1 16,40 0 1-16,-40 0 4 0,0 0-5 15,33-3 3-15,-33 3-2 0,0 0 8 16,37-9-4-16,-37 9 0 0,0 0 7 16,35-8-12-16,-35 8 5 0,25-3 5 0,-25 3-10 15,0 0 1-15,40-1-3 0,-40 1 5 16,0 0 6-16,32-8 1 0,-32 8-7 0,25-4 11 15,-25 4-7-15,0 0 2 0,34-4-4 16,-34 4 20-16,28-4-15 0,-28 4-8 16,30-3 17-16,-30 3-14 0,30-1 0 0,-30 1-5 15,35-5 7-15,-35 5-10 0,34-3 8 16,-34 3-3-16,33-3-3 0,-33 3 10 0,36-3-2 16,-36 3 3-16,36-3-1 0,-36 3 14 15,34-6-14-15,-34 6 3 0,37-6 4 16,-37 6-1-16,40-3-16 0,-17 0 12 15,-23 3-1-15,39-4-5 0,-39 4-2 0,45-2 4 16,-45 2 0-16,42-3-9 0,-19-2 16 16,-23 5-2-16,42 0-3 0,-42 0 7 0,37-2-5 15,-37 2-2-15,40 0 1 16,-15-3-3-16,-25 3 4 0,40 0-4 0,-40 0-8 16,45 3 10-16,-20-3-8 0,-25 0 2 0,40 0 2 15,-40 0 6-15,42 2-8 0,-42-2 4 16,37 5-6-16,-37-5 4 0,34 0-2 15,-34 0 2-15,31 3 2 0,-31-3-2 0,30 2-9 16,-30-2 5-16,34 4 8 0,-34-4 5 16,32 0-3-16,-32 0 7 0,38 3 4 0,-38-3-13 15,44 3 2-15,-18-3 22 0,3 3-26 16,-1 0 14-16,-28-3-12 0,54 6 7 16,-26-3-7-16,1-3-4 0,-4 3 2 0,-25-3-6 15,53 6 6-15,-26-1-4 0,-2-4 12 16,0 2-10-16,-25-3 6 0,45 4-4 15,-20 0-2-15,-25-4 0 0,51 4-8 0,-28 0 12 16,9 1-12-16,-5-5-2 0,-27 0 5 16,60 8-1-16,-32-5 4 0,9 0 4 0,0-3-6 15,-4 1 2-15,1-1 10 0,4 0-20 16,-3 0 8-16,1 0 4 0,-1 0 0 16,0 0 2-16,2 0 4 0,-1 0-8 0,-2 0 0 15,-2 0 6-15,-4 0-12 0,-28 0 8 16,54 0-11-16,-34 0 13 0,-20 0-4 15,40 5-2-15,-40-5 10 0,33 0-6 16,-33 0-4-16,32 0 2 0,-32 0 8 0,27 3-6 16,-27-3 0-16,0 0 0 0,35 0-2 15,-35 0 2-15,0 0-4 0,30 3 4 0,-30-3-2 16,0 0-4-16,29 4 4 0,-29-4 6 16,0 0-15-16,0 0 11 0,31 5 5 0,-31-5-1 15,0 0 10-15,0 0-9 0,25 10-10 16,-25-10-1-16,0 0 6 0,27 8-2 15,-27-8-6-15,0 0-9 0,32 12 6 0,-32-12-14 16,23 10-3-16,-23-10 4 0,29 10 3 16,-29-10-12-16,30 12 6 0,-30-12 7 15,30 8 0-15,-30-8 4 0,22 7-4 16,-22-7 1-16,20 10 3 0,-20-10 2 0,0 0 5 16,28 6 9-16,-28-6-2 0,0 0 4 15,0 0-2-15,29 9 2 0,-29-9 3 0,0 0 7 16,0 0-17-16,21 9 19 0,-21-9-7 15,0 0-3-15,0 0 5 0,0 0 5 16,0 0-2-16,27 6-8 0,-27-6 1 0,0 0-5 16,0 0 11-16,0 0-4 0,0 0 6 15,22 11-2-15,-22-11-2 0,0 0-4 0,0 0 8 16,0 0-6-16,0 0 4 0,30 1 0 16,-30-1-5-16,0 0 14 0,0 0-20 15,30 3 0-15,-30-3 0 0,0 0-5 0,32 4-10 16,-32-4-2-16,0 0 3 0,38 0 1 15,-38 0-2-15,0 0 6 0,39 0-5 16,-39 0 3-16,0 0 4 0,27 0-9 0,-27 0 7 16,0 0 5-16,0 0-6 0,33 0 1 15,-33 0 14-15,0 0-10 0,0 0 21 0,32 4-18 16,-32-4-3-16,0 0-8 16,0 0 8-16,33 4 7 0,-33-4-9 0,0 0 7 15,25 8-2-15,-25-8 2 0,0 0 12 0,32 7-26 16,-32-7 12-16,0 0-5 0,30 9 4 15,-30-9 3-15,0 0 0 0,24 8 0 16,-24-8 5-16,0 0 0 0,28 10-10 0,-28-10 3 16,0 0-1-16,19 9 1 0,-19-9 0 15,0 0-3-15,21 11-4 0,-21-11 9 16,0 0 0-16,17 19 0 0,-17-19 4 16,0 0-8-16,17 18 4 0,-17-18 2 0,10 22 0 15,-10-22 10-15,12 22-5 0,-12-22-7 16,10 18 0-16,-10-18-2 0,8 22 6 0,-8-22-1 15,8 20-8-15,-8-20 7 0,0 0-2 16,9 40-4-16,-9-40 8 0,1 24 8 0,-1-24-5 16,0 0-7-16,4 34 4 0,-4-34-1 15,3 20-1-15,-3-20-7 0,0 0 8 16,5 27 3-16,-5-27-6 0,0 0-2 0,0 0 7 16,0 0-5-16,3 28 7 0,-3-28-10 15,0 0 1-15,0 0 7 0,0 0 4 16,0 0 2-16,-3 27-2 0,3-27 2 15,0 0-13-15,0 0 9 0,0 0 4 0,0 0-2 16,-8 29 0-16,8-29-7 0,0 0 7 16,0 0-7-16,0 0 1 0,-9 28-3 0,9-28 8 15,0 0-1-15,-13 21-5 0,13-21 0 16,0 0 9-16,-15 23-4 0,15-23-16 0,0 0 11 16,-12 18-10-16,12-18 8 0,0 0-3 15,-8 21 6-15,8-21-3 0,0 0 0 16,-14 20 0-16,14-20 19 0,0 0-19 0,0 0-4 15,-15 24 8-15,15-24-8 0,0 0 4 16,-10 21 9-16,10-21-18 0,0 0-2 16,-15 23 0-16,15-23 7 0,0 0-12 0,-8 19 9 15,8-19 3-15,0 0-9 0,-15 17 13 16,15-17-5-16,0 0 3 0,0 0 0 16,-13 21-7-16,13-21 2 0,0 0 7 0,0 0-9 15,-21 24 4-15,21-24 3 0,0 0 2 16,0 0-2-16,-16 16 6 0,16-16-1 0,0 0-8 15,-20 9 14-15,20-9-4 0,0 0 17 16,0 0-6-16,-29 12 2 0,29-12-3 16,0 0-2-16,0 0 0 0,-28 11 5 0,28-11-7 15,0 0 4-15,-20 7-5 0,20-7-1 16,0 0 10-16,0 0-8 0,-22 11-5 0,22-11-6 16,0 0 4-16,0 0 7 0,-32 9 6 15,32-9-15-15,0 0 6 0,-30 4 7 16,30-4-5-16,0 0-2 0,-35 8 7 15,35-8-9-15,-27 3-2 0,27-3 8 0,-28 9-8 16,28-9 0-16,-32 8-8 0,32-8 6 16,-34 7-2-16,14 0-2 0,20-7 2 0,-36 10-12 15,14-5 4-15,22-5 8 0,-44 12-4 16,23-4 0-16,-3-4-4 0,24-4 8 16,-42 9-5-16,42-9 5 0,-43 11 0 0,21-10-6 15,22-1 0-15,-40 8 4 0,40-8 2 16,-38 2 0-16,38-2 0 0,-42 4 0 0,23 0-4 15,19-4-5-15,-40 2 12 0,40-2 3 16,-37 6-15-16,37-6 9 0,-45 4 0 16,23-4 0-16,22 0 0 0,-48 5 3 15,48-5-10-15,-45 0 7 0,16 3-6 0,29-3 2 16,-55 0 10-16,28 0-8 0,27 0 10 16,-57 0 17-16,29-3-23 0,28 3 9 0,-57 0-3 15,30-3 12-15,27 3-16 0,-51-2 2 16,51 2-6-16,-54-4 5 0,31 4-5 15,23 0 6-15,-46-6 2 0,46 6-6 0,-41-2 0 16,17-2 14-16,24 4 0 0,-38-4-12 16,38 4 4-16,-40-2-12 0,40 2 8 0,-34-3 8 15,34 3-12-15,-35-5-4 0,35 5 0 16,-33-1 8-16,33 1-6 0,-37 0-4 16,37 0 4-16,-39 0 4 0,39 0-8 15,-38 0 8-15,38 0 2 0,-44 0-4 0,44 0 2 16,-52 0 0-16,24 0-8 0,28 0 0 15,-59 1 8-15,24-1-4 0,2 5 4 16,-4-5-12-16,4 0 12 0,-6 3-4 0,4-3 18 16,-5 2-16-16,1 2 8 0,4 0-12 15,-5-2 0-15,2 4 12 0,-6 0 6 0,7 0-20 16,4-2 0-16,-4 1-2 0,0 3 2 16,4-2-8-16,-2-5 0 0,1 7 8 0,2-5-14 15,2-2 5-15,-5 7 11 0,5-5-2 16,0-2 4-16,3 4 6 0,-3-2 15 15,-2 0-22-15,32-3 10 0,-58 6-14 0,26 0-1 16,4-3-2-16,-3 1 6 0,31-4 2 16,-58 4-4-16,28-3 0 0,1 4 2 15,1-3 0-15,-4 1-7 0,0-1 22 16,32-2-7-16,-57 6-6 0,29-2 12 0,0-1-18 16,-3 1-3-16,31-4-14 0,-55 5 13 15,27-1 1-15,-4 0-1 0,32-4 8 16,-57 1-5-16,32-1 3 0,-3 3 10 0,28-3-8 15,-57 0 4-15,28 4-7 0,-2-4 3 16,31 0-2-16,-57 0-3 0,30 0 9 0,27 0-2 16,-59 0-9-16,31 0 5 0,28 0-3 15,-57 4 3-15,25-4 4 0,6 1 4 0,26-1-6 16,-67 0-1-16,36 3 18 0,3-3-19 16,-4 0 4-16,-5 0-3 0,37 0 3 15,-65 0 2-15,37 0 4 0,-9-3-8 16,37 3 0-16,-60 0 12 0,33-1-12 0,27 1 6 15,-49 0 0-15,49 0 18 0,-41 0-18 16,41 0 4-16,-34-4 3 0,34 4-13 16,0 0-1-16,-40-4 10 0,40 4 3 0,0 0-8 15,-40-3-6-15,40 3 10 0,0 0-10 16,-37-1 1-16,37 1 14 0,-28-8-15 0,28 8 1 16,-22-9 12-16,22 9 1 0,-32-7-8 15,32 7 9-15,-27-8 1 0,27 8-5 0,-30-10-14 16,30 10 3-16,-35-9 12 0,35 9-14 15,-40-9 6-15,40 9 12 0,-38-6-16 16,11 3 12-16,27 3 5 0,-50-8-11 0,19 8 2 16,31 0-2-16,-55-4-2 0,25 1 2 15,-2-2-2-15,-1 4 6 0,33 1-4 16,-62-3 2-16,32 0-2 0,-5 3 11 0,1-5-13 16,34 5 2-16,-65-1-3 0,30 1-1 15,-2 0 0-15,-1 1 21 0,3-1-19 16,-1 5 4-16,-2-5-4 0,1 3 0 0,5-3 10 15,-1 3-12-15,-2-3-7 0,5 1 1 16,30-1-5-16,-62 5 2 0,28-5-4 0,11 0-7 16,23 0 15-16,-57 3 5 0,30-3-9 15,27 0 0-15,-60 0 4 0,32 0-2 16,-6 0 7-16,6 3-5 0,-9-3 4 16,8 1 5-16,-7 4 5 0,4-2-3 0,-3-3 13 15,3 3-12-15,0 1 3 0,4-2 3 16,28-2-7-16,-57 6-2 0,28-6 9 0,1 3-13 15,28-3 4-15,-47 4-5 0,47-4 18 16,-47 0 0-16,47 0 5 0,-36 4-7 16,36-4 1-16,-34 1-18 0,34-1 15 0,-35 5-3 15,35-5-2-15,-30 0 5 0,30 0-7 16,-34 2-2-16,34-2 4 0,0 0-10 16,-50 0 10-16,50 0-4 0,-28-2 2 0,28 2-2 15,-37-5-2-15,37 5-6 0,-32-1 10 16,32 1 2-16,-38-8-4 0,38 8 6 0,-39-3-4 15,39 3-2-15,-38-6 3 0,38 6 1 16,-42-6 9-16,42 6-7 0,-39-6 0 16,39 6 3-16,-45-5 3 0,25 4-16 15,20 1 12-15,-45-3 15 0,45 3-15 0,-42 0 5 16,42 0-3-16,-43-3-2 0,43 3 8 16,-45 0-9-16,45 0-5 0,-39 0 4 15,39 0-6-15,-47 0-2 0,47 0 2 0,-37 0 4 16,37 0-8-16,-43-5 10 0,43 5-12 0,-45-1 8 15,45 1 8-15,-47-3-6 0,25 0 0 16,22 3-2-16,-48-5 8 0,48 5 10 16,-52-6-14-16,23 5-2 0,29 1 4 0,-58-5-2 15,34 2-1-15,24 3-1 0,-45-3 0 16,25 1-6-16,20 2 14 0,-45-4-12 16,45 4 0-16,-38-6 4 0,38 6-8 0,-36-2 4 15,36 2-6-15,-38-7 8 0,38 7 2 16,-39-5-8-16,39 5 8 0,-48-8 4 15,25 3-6-15,23 5-4 0,-42-6 12 0,42 6 3 16,-44-7-15-16,22 3-3 0,22 4-5 16,-43-5 4-16,43 5-6 0,-37-4 4 0,37 4 0 15,-35-4 5-15,35 4 1 0,-38-4-2 16,38 4-2-16,-27-4 4 0,27 4 4 16,-34-4-8-16,34 4-2 0,0 0 8 15,-41 0-4-15,41 0 16 0,0 0-20 0,-32-3 4 16,32 3 14-16,0 0-16 0,0 0 2 0,-34 0 10 15,34 0-12-15,0 0 8 0,0 0 0 16,0 0 4-16,-28-10-10 0,28 10-10 16,0 0 14-16,0 0-4 0,-30-10-2 15,30 10 6-15,0 0-4 0,-25-12-4 0,25 12 10 16,0 0-4-16,-32-10 8 0,32 10 6 16,0 0 8-16,-30-12-12 0,30 12-6 15,-20-9-4-15,20 9 14 0,0 0-8 0,-32-11 13 16,32 11-13-16,0 0-4 0,-29-12-4 15,29 12 6-15,0 0 4 0,-23-12-6 0,23 12 8 16,0 0 2-16,-18-12-7 0,18 12 17 16,0 0-24-16,0 0 6 0,-27-15 6 15,27 15-1-15,0 0-3 0,0 0 10 0,-13-16-7 16,13 16-5-16,0 0 8 0,0 0 5 16,0 0-8-16,-16-27 5 0,16 27-7 0,0 0 10 15,-8-20-9-15,8 20 14 0,0 0 8 16,-10-27-6-16,10 27 5 0,0 0 14 15,-7-30-11-15,7 30 3 0,0 0-3 0,-11-29-1 16,11 29-5-16,0 0-4 0,-2-30-2 16,2 30-3-16,0 0 18 0,-3-33-15 15,3 33-8-15,0 0 2 0,3-35 9 0,-3 35-8 16,0 0-4-16,2-31 9 0,-2 31-14 16,0 0 8-16,3-30 0 0,-3 30-1 15,0 0-8-15,3-32 5 0,-3 32-13 0,0 0 2 16,9-28 3-16,-9 28 3 0,3-26 4 15,-3 26 2-15,8-25-6 0,-8 25-4 0,5-28 12 16,-5 28-10-16,14-26-7 0,-14 26 9 16,7-32 3-16,-7 32-10 0,13-31 7 15,-6 12 1-15,-7 19-5 0,11-30 1 16,-11 30-6-16,14-34 2 0,-9 14 4 0,-5 20 5 16,15-33-8-16,-7 19-2 0,-8 14 4 15,19-34 9-15,-14 18-12 0,8-6 3 0,-5 4 6 16,-8 18-9-16,25-38 8 0,-11 20 6 15,-4 0-20-15,3-1-15 0,2 4-20 16,2 0-27-16,3-2-32 0,2 5-54 0,-5-3-101 16,6 3-557-16,2 0 92 0</inkml:trace>
  <inkml:trace contextRef="#ctx0" brushRef="#br0" timeOffset="357847.7011">19942 17804 3444 0,'0'0'-152'0,"0"0"17"0,0 0 11 0,0 0 21 15,0 0 10-15,0 0 16 0,0 0 4 16,0 0 10-16,0 0 7 0,0 0 23 16,-31-6 15-16,31 6 9 0,0 0 6 0,0 0 3 15,0 0 9-15,0 0 6 0,0 0-6 16,0 0-6-16,0 0 3 0,0 0-3 0,-19-14 9 16,19 14 0-16,0 0 0 0,0 0-1 15,0 0 4-15,0 0 20 0,0 0-7 0,0 0 12 16,0 0 5-16,0 0 4 0,0 0-3 15,0 0-5-15,0 0-5 0,0 0-7 16,0 0-8-16,0 0-1 0,0 0 13 16,0 0-15-16,0 0-13 0,0 0 0 15,0 0-5-15,0 0-3 0,0 0 6 0,0 0-8 16,0 0 0-16,0 0-8 0,0 0 1 16,45-38 4-16,-45 38-7 0,0 0 15 0,0 0 0 15,26-12 5-15,-26 12 10 0,0 0 0 16,18-13-7-16,-18 13 9 0,0 0-9 0,0 0-6 15,25-15 11-15,-25 15-21 0,0 0-14 16,25-15-6-16,-25 15-7 0,0 0 1 16,25-9 13-16,-25 9 3 0,0 0 2 15,0 0 21-15,0 0 1 0,29-10 22 0,-29 10 6 16,0 0-3-16,0 0 9 0,0 0-7 16,0 0-11-16,0 0 3 0,23-12 2 0,-23 12-13 15,0 0 8-15,0 0-13 0,0 0 6 16,0 0-6-16,0 0 3 0,0 0 2 15,0 0-11-15,0 0 11 0,0 0-12 16,0 0 7-16,0 0-4 0,0 0-3 0,0 0 3 16,27-4 7-16,-27 4-8 0,0 0 1 15,0 0-3-15,0 0 3 0,0 0-5 0,0 0-3 16,0 0-4-16,0 0 17 0,0 0-10 16,0 0 0-16,0 0 9 0,0 0 7 15,0 0-12-15,0 0 19 0,38 12-5 0,-38-12-4 16,0 0 1-16,0 0-1 0,9 23 8 15,-9-23-3-15,0 0 5 0,0 0-11 16,10 27 4-16,-10-27 9 0,8 20-11 0,-8-20 6 16,7 24-2-16,-7-24-15 0,11 22 4 15,-11-22-1-15,5 24 5 0,-5-24 1 0,9 20 1 16,-9-20-4-16,3 25-2 0,-3-25 2 16,12 22-8-16,-12-22 5 0,3 22-7 15,-3-22 4-15,0 0 4 0,7 33-4 0,-7-33 0 16,5 20 4-16,-5-20 0 0,0 0-8 15,3 31 6-15,-3-31-8 0,0 0 2 16,2 30 8-16,-2-30-2 0,0 0 0 0,-2 33 0 16,2-33 0-16,2 29-8 0,-2-29 2 15,0 29-4-15,0-29 10 0,0 27-12 16,0-27 10-16,0 33-6 0,0-33 0 0,5 30 6 16,-5-30 0-16,-5 29-2 0,5-29 5 15,0 0-16-15,0 40 7 0,0-40 0 0,5 21 10 16,-5-21-6-16,0 0 0 0,0 32 3 15,0-32-7-15,0 0 4 0,0 31 2 16,0-31-8-16,0 0 6 0,0 0 4 16,0 32-6-16,0-32-12 0,0 0 22 0,0 0-20 15,0 32 14-15,0-32-4 0,0 0-4 16,0 0-5-16,3 26 9 0,-3-26 8 0,0 0-7 16,0 0-1-16,0 0 0 0,0 0 2 15,-3 32-7-15,3-32-1 0,0 0 4 16,0 0 0-16,0 0 2 0,0 0-4 0,-7 27 2 15,7-27 12-15,0 0-18 0,-11 23 8 16,11-23 0-16,0 0 6 0,-19 16-4 0,19-16-2 16,0 0 11-16,-15 20-1 15,15-20 6-15,0 0 3 0,-23 15 7 0,23-15-7 16,0 0 2-16,-29 17 3 0,29-17 4 16,-23 5-3-16,23-5 15 0,0 0-16 0,-34 8 6 15,34-8-1-15,-26 0-11 0,26 0-6 16,-39 0 4-16,39 0 5 0,-52 0-11 0,21 0 2 15,0 0-1-15,-4 0-5 0,-2 0 5 16,2 0 11-16,-10 0-12 0,10 4 2 16,-7-4-2-16,4 0 0 0,3-4-3 0,-11 4 11 15,11 0-8-15,-3 0 0 0,-2 0 0 16,3-1 26-16,-2 1-30 0,3 0-8 16,1-2 14-16,-1-3-6 0,3 2-9 15,-2 1 13-15,5-5-12 0,-2 4-12 0,3-4-11 16,-2 2-22-16,4-5-31 0,5 1-57 15,-11-9-146-15,4-4-533 0,6-3 113 0</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57:36.933"/>
    </inkml:context>
    <inkml:brush xml:id="br0">
      <inkml:brushProperty name="width" value="0.05292" units="cm"/>
      <inkml:brushProperty name="height" value="0.05292" units="cm"/>
      <inkml:brushProperty name="color" value="#FF0000"/>
    </inkml:brush>
  </inkml:definitions>
  <inkml:trace contextRef="#ctx0" brushRef="#br0">20595 7708 154 0,'23'2'41'0,"-23"-2"76"0,42 0-65 0,-15 2-30 16,-27-2 21-16,62 3 6 0,-29-3-36 0,6 0 28 16,2 0-14-16,0 0-1 0,0 0-13 15,8 0 0-15,-11 0 0 0,4 0 19 16,0 5-32-16,5-5 38 0,5 0-1 0,-2 0-1 16,5 0-6-16,-8 0 5 0,5 0-17 15,-2 0 10-15,0 0 6 0,2 0-6 16,-3 0-11-16,2 0 10 0,-4 0-10 0,2 3-1 15,-6-6 5-15,-3 6-5 0,4-6-16 16,-7 6 11-16,3-3-1 0,-5 0 1 0,-2 1-1 16,-1-1 0-16,-2 3-5 0,-30-3 1 15,46 0-17-15,-46 0 32 0,41 0-6 16,-21 5-20-16,-20-5-31 0,32 3-22 0,-32-3-23 16,0 0-3-16,42 5-176 0,-42-5 71 15</inkml:trace>
  <inkml:trace contextRef="#ctx0" brushRef="#br0" timeOffset="50.9687">22341 7747 803 0,'0'0'-72'0,"0"0"-147"15,24 2 56-15</inkml:trace>
  <inkml:trace contextRef="#ctx0" brushRef="#br0" timeOffset="442.7385">22396 7749 731 0,'0'0'48'0,"0"0"5"15,0 0-1-15,21-17 26 0,-21 17-2 0,0 0-13 16,0 0-7-16,21-17-11 0,-21 17 0 0,0 0 3 15,32-7-15-15,-32 7 4 0,28-8 9 16,-28 8-19-16,31-8 0 0,-31 8 4 16,41-7-4-16,-15 1 7 0,-26 6-21 0,50-6 4 15,-19 1 8-15,3 1 0 0,6-4-16 16,-1 4 7-16,1 0 5 0,-5 1-5 16,12 1 0-16,1-5 0 0,-6 3-16 15,5-2 20-15,0 0-16 0,0 4 4 0,-1-5-4 16,1 7 4-16,0-6-4 0,3 2 4 15,-8 2-8-15,7-1 0 0,-3 3 4 0,3-3 4 16,3 6-8-16,-4-3-4 0,6 0 4 16,-1 0 12-16,-2 0-16 0,0 3 8 0,6-3-12 15,-10 2-8-15,5-2 12 0,-4 4 0 16,-6-1-4-16,0-3 0 0,-5 3 8 0,-2-3 0 16,-2 0-8-16,-1 7 24 0,-32-7-16 15,47 0 8-15,-20 2 8 0,-27-2-8 16,35 0 0-16,-35 0 7 0,32 5-15 15,-32-5 0-15,0 0-8 0,37 0-19 16,-37 0-45-16,0 0-26 0,0 0-63 0,0 0-236 16,0 0 93-16</inkml:trace>
  <inkml:trace contextRef="#ctx0" brushRef="#br0" timeOffset="3701.4384">12325 8576 1285 0,'0'0'-63'15,"0"0"24"-15,0 0-17 0,0 0 25 16,30-5 0-16,-30 5 9 0,0 0 12 0,0 0 10 16,38 0-5-16,-38 0-1 0,0 0 12 15,44 7-6-15,-44-7-11 0,30 6 11 0,-30-6 0 16,35 14 0-16,-35-14-6 0,35 10 17 16,-13-3-5-16,3 0 9 0,-3 2-4 15,6-3 0-15,4 3 4 0,-4-2 6 0,6-2-11 16,1 2 11-16,-2-2-1 0,4 6 1 15,5-5 3-15,-2 0-19 0,2 0 5 16,3 0 20-16,-7 0-20 0,9 0 4 0,-2 1-4 16,-8-2 9-16,-3-2-29 0,3 4 29 15,-2-2-19-15,-2 2 0 0,7-4-4 16,-8 2 4-16,3 0 9 0,-1 0 1 0,1-2-1 16,3 1 5-16,-6-2-14 0,1 4 9 15,-1-6-9-15,-3 5 0 0,-3-4 14 16,-26-1-4-16,56 8-1 0,-31-5 0 0,3-1-14 15,-28-2 15-15,39 3 3 0,-18 1 14 16,-21-4-9-16,39 3 0 0,-39-3 4 16,40 6 5-16,-18-4-1 0,5 2 4 0,-1-1-14 15,6-3 1-15,2 3 4 0,-1 0-4 16,-1-3-17-16,1 0 16 0,2 3-3 0,-1-3 7 16,-2 0-12-16,-2 3 0 0,5-3 0 15,-5 3 0-15,0-3-8 0,4 3 12 16,-4-3-4-16,1 0-8 0,-31 0 16 15,52 4-4-15,-20-4-8 0,-3 3-4 0,-29-3 0 16,48 0 4-16,-23 4 8 0,-25-4-8 16,57 0-4-16,-35 1 0 0,-22-1 0 0,55-1 4 15,-30 2-4-15,-25-1 3 0,45 0 1 16,-21 3-11-16,-24-3 10 0,43 5 1 16,-43-5-23-16,42 2 23 0,-19-2 4 0,-23 0-1 15,49 2-3-15,-21 3 4 0,-3-2 4 16,11 0-12-16,-6-1 3 0,1 2-3 15,0-1-7-15,4 0 7 0,-5-3 0 16,5 6 0-16,-2-3 7 0,2 0-7 0,1 0 4 16,-1 1 4-16,-2-2-4 0,2 1 0 15,-5-3-4-15,4 3 3 0,-1 1 1 16,-1-1 15-16,-3 0-19 0,-29-3 0 0,56 2 0 16,-25-2-4-16,-3 3 20 0,-28-3-20 15,48 0 4-15,-29 4 0 0,-19-4-4 0,50 3 8 16,-28-3-8-16,-22 0 8 0,47 0-8 15,-24 3 4-15,-23-3 4 0,49 0 7 16,-21 2-7-16,0-2 3 0,3 0-10 16,0 0 3-16,1 0-12 0,2 0 5 0,-3 0-8 15,-1 0 7-15,2 0-15 0,2 4 23 16,1-8-4-16,-5 8-7 0,5-4 7 0,-5 0-8 16,4 0 1-16,-6 0 11 0,1 0-8 15,-29 0 4-15,56 0-4 0,-27 0 20 16,-1 0-4-16,-28 0-8 0,62 0 3 0,-33 0-6 15,6-4 3-15,-3 8 0 0,-1-8 0 16,4 4-4-16,2 0 8 0,-2-2-12 16,2 2 16-16,0 0-1 0,-2-3-7 0,4 3 4 15,-1-3 0-15,-1-1-12 0,-4 4 4 16,6-3 8-16,-4 3 0 0,-2-2 0 16,1-1-12-16,-4 0 1 0,5-1 3 0,-1 1 15 15,1 0-15-15,-5 1 8 0,12-2 0 16,-11 1-8-16,6 0 0 0,-2 0-3 15,2-1 11-15,2 2-4 0,-3-1 0 0,10-4 7 16,-6 2-14-16,5 2-1 0,-3-2 0 16,-2 1 8-16,5-1-16 0,2 1 12 15,-5 0-8-15,-1-3-4 0,6 4 8 0,-12-3 4 16,2 3 0-16,-2-3-8 0,4 3 12 16,-4-1-8-16,3-1 4 0,1 2 8 0,-1 0-20 15,-1-1 20-15,2-1-12 16,-3 2 12-16,10-1-12 0,-3 0 0 0,1-2-1 15,6 5 9-15,-5-4-24 0,2 3 11 16,1-5-4-16,-1 4 9 0,-5-4-1 0,1 5 1 16,6-4-5-16,-7-1-4 0,3 5 4 15,-5-4 9-15,0-1-9 0,4 2 17 0,-6-2-12 16,6 1-1-16,-4-3 9 0,-7 2 0 16,6 2-5-16,-6-4 14 0,-1 3-13 15,3 0 13-15,-5-1-1 0,2-2-3 0,-2-1 8 16,-3 4 4-16,1-3 4 0,-3-1 4 15,-3 0 0-15,-22 10 17 0,44-20-22 16,-26 10 12-16,-18 10-12 0,27-24-4 16,-12 11 0-16,-15 13 4 0,25-30-20 0,-13 12 4 15,-12 18 11-15,18-35-11 0,-11 17 8 16,-7 18-5-16,12-33 1 0,-7 14-4 16,-5 19 3-16,1-35-14 0,-1 35 7 0,5-35-4 15,-5 35 4-15,-5-36 8 0,5 36-5 16,-1-38 16-16,-4 19-15 0,5 19 23 0,-16-45-5 15,8 25 0-15,0-5 4 0,-6 3 7 16,-1 0 24-16,2-1-15 0,-9-1 6 16,0 0-4-16,-6 0-1 0,1 0-3 0,4 1-11 15,-7 2-3-15,0-4 9 0,-2 3-10 16,7 2-9-16,-7-1 6 0,5 1 8 0,-3 1-8 16,7-1-1-16,-4 8 3 0,0-8-15 15,0 6 6-15,1-1-6 0,2 3 8 16,-3-3-5-16,1 2 11 0,2 1-23 0,2 5 9 15,-6-6-3-15,28 13-6 0,-48-16 3 16,21 10-3-16,3 0-26 0,-9 0 5 16,4 3-5-16,-4-3 8 0,33 6-9 15,-65-6 9-15,23 3 0 0,0-4 12 0,-5 4-13 16,-3-2 1-16,-3-2 2 0,-1 4 10 16,0 0-10-16,-6-3 7 0,3 3 3 0,-5 0 6 15,-6-1-13-15,8 4 19 0,-7-3-18 16,7 3 8-16,-4 0 17 0,2 0-19 0,5 0 3 15,-6-2-1-15,9 2-5 0,-6 0 9 16,0 0-10-16,3 0 4 0,-3-3-4 16,6 3 23-16,-1 0-16 0,0-5-3 15,1 5-1-15,2-3 1 0,-3 3 6 0,8 0 0 16,-5 0 9-16,4-1-9 0,-1 1-3 16,6 0-3-16,1 0-1 0,-5 0 7 0,5 0-9 15,-6-3-1-15,8 3 0 0,-7 0 3 16,-2-5 1-16,1 5-1 0,-2 0 4 15,-2-3-7-15,-2 2 27 0,-1-2-27 16,5-2 6-16,-9 5 1 0,7-3 0 0,-4 3-4 16,-5-1 4-16,5-3-4 0,0 4 4 15,-11-3 0-15,2-1-4 0,-3 1 7 16,-3-3-7-16,1 0-3 0,1 0 30 16,-4 3 27-16,4-6-8 0,-1 2-7 0,0 2 6 15,1 0-10-15,1-1 0 0,2 0 3 16,-1 0-3-16,6 0-1 0,2 3-12 0,-1-5-6 15,6 4 6-15,2 1-6 0,2-2-3 16,-3 4 5-16,-4-3-5 0,5 1 0 16,2-1 12-16,-4 4-13 0,1 4-5 0,1-4 6 15,10 0 3-15,-3 0-15 0,6 0 24 16,1 3-18-16,3 1 0 0,1-4 0 16,3 1 2-16,-1-1 4 0,32 0-3 0,-50 5 8 15,19-5-11-15,31 0 3 0,-48 3 3 16,26-3-9-16,22 0 6 0,-38 0-6 0,38 0-3 15,-39 2 9-15,39-2-17 0,-42 2 11 16,42-2 0-16,-41 5 9 0,19 1-3 16,22-6-6-16,-49 4 0 0,26-2 0 0,-5 3 9 15,28-5-12-15,-56 7 6 0,26-2 0 16,3-4 12-16,-4 4-12 0,2-5-6 16,-3 5 12-16,2-5-6 0,-5 4-3 0,35-4 0 15,-62 3 3-15,31-2-3 0,4 4 0 16,27-5-2-16,-57 3-1 0,25 0 12 15,4-3-12-15,-2 1 12 0,30-1-6 0,-57 0 0 16,28 5 0-16,-3-2-3 0,2 0-6 16,30-3 9-16,-57 1-6 0,21-1 3 0,7 5 3 15,-3-5 3-15,-1 0-3 0,1 3 3 16,-1 1-6-16,3-1-6 0,-5 1 1 16,-1-3 14-16,5 2-4 0,2 2-7 15,-3-1 2-15,2-1-6 0,-2 5 15 0,1 1-9 16,1-1 6-16,-7 8-3 0,0-1 6 15,-8 7-3-15,-4 5 11 0,-1 5-5 0,-10 12 2 16,-34 14-43-16,7 2-50 0,-11 12-84 16,-11-1-177-16,-7 3-174 0,3-9 105 15</inkml:trace>
  <inkml:trace contextRef="#ctx0" brushRef="#br0" timeOffset="34710.3414">27059 7544 832 0,'0'0'-6'16,"0"0"-23"-16,11-52-7 0,-11 52 6 16,0 0 30-16,0 0-56 0,0 0-54 0,0 0-69 15,0 0 51-15</inkml:trace>
  <inkml:trace contextRef="#ctx0" brushRef="#br0" timeOffset="36237.7305">26936 7488 532 0,'49'0'20'16,"-49"0"33"-16,40 3-2 0,-20-3 12 15,-20 0 21-15,45 1 3 0,-45-1-4 0,45 0 14 16,-21 0-5-16,-24 0-2 16,50 5 0-16,-25-5 6 0,-25 0-20 0,50 0-3 15,-18 3-14-15,-3-3 2 0,-3 4-13 0,-26-4-4 16,47 3-9-16,-20-3 3 0,-27 0-15 15,38 4 3-15,-38-4-11 0,41 1 0 16,-41-1 3-16,35 3-7 0,-35-3 0 0,35 5 0 16,-35-5-7-16,30 4 3 0,-30-4 11 15,35 8-7-15,-35-8-8 0,30 7 4 0,-13 1-10 16,-17-8 10-16,32 9-4 0,-32-9 1 16,33 12 3-16,-16-6 4 0,-17-6-4 15,35 12 0-15,-18-2-4 0,-17-10-3 16,35 9 7-16,-18-3 4 0,-17-6-4 0,35 14-4 15,-17-9 8-15,-18-5-15 0,34 8 14 16,-16-1-3-16,-18-7-3 0,38 10 3 0,-11-4-7 16,0 0 6-16,-2-5 5 0,5 7-11 15,9-5 3-15,-1 3 11 0,6-3-14 16,9 1 13-16,-6-3-3 0,7 5 10 0,1-5 0 16,2-1 23-16,-4 0-8 0,6 3 23 15,-6-3 1-15,7 5 2 0,-6-5-10 16,-1 0-4-16,4 0-6 0,-3 2-1 0,-2 0-7 15,3-2-5-15,-3 3 0 0,1 2 2 16,-1-2-5-16,3-2-9 0,-3 7 11 16,-3-3-6-16,1-2-5 0,-3 4 2 15,1-5 0-15,-1 5-5 0,-8-1-8 0,6 1 6 16,0-2-1-16,-2 2-2 0,-1-4-3 16,3 2 8-16,-4 2-3 0,2-2-8 0,-1-2-2 15,3 1 0-15,-3 2 0 0,3-2 3 16,-3 2-1-16,6-4-7 0,4 3 5 0,-3-4 5 15,1 3-10-15,3 0-2 0,1-1-1 16,-4-2-7-16,-1-1 10 0,3 5-3 16,1-3-2-16,-8-2 7 0,4 4-5 0,-1-4 3 15,-4 1-11-15,3 4 3 0,-4-5 6 16,-3 0-9-16,-1 3 3 0,-1 0-3 16,2-3-9-16,-1 0 4 0,-2 0 2 0,-4 0 5 15,6 1 3-15,2-1 0 0,-4 0 0 16,5 0 3-16,-2 0-3 0,4 0 2 0,-1 0-2 15,4 0 0-15,-4 5 0 0,6-2-1 16,3-3-2-16,-4 3 3 0,-1-3-1 16,2 2 1-16,-1-2-4 0,-1 4 4 15,2-4-7-15,-1 0 6 0,-1 0 4 0,1 3-10 16,1-3-6-16,-4 0 15 0,-5 0-9 16,7 0 0-16,-3 3-7 0,-4-3 7 0,1 0-1 15,0 0 1-15,0 0 8 0,0 0-6 16,2 0 13-16,-8 0-3 0,5 0-7 15,-3 4 7-15,0-4-4 0,-4 0 1 0,3 0-1 16,-3 0 7-16,4 0 0 0,-4 0-4 16,-3 3-6-16,6-3 4 0,-11 2 2 0,-25-2 0 15,62 0-6-15,-32 0-10 0,-30 0-41 16,48-2-57-16,-21 2-120 0,-27 0-234 16,37-7 101-16</inkml:trace>
  <inkml:trace contextRef="#ctx0" brushRef="#br0" timeOffset="88080.6777">16018 9679 546 0,'0'0'26'0,"0"-25"-184"0,0 25 25 0,5-30 39 15</inkml:trace>
  <inkml:trace contextRef="#ctx0" brushRef="#br0" timeOffset="88283.5877">16063 9348 443 0,'0'0'28'16,"0"0"-56"-16,0 0-59 0,0 0-27 0,0 0 34 15</inkml:trace>
  <inkml:trace contextRef="#ctx0" brushRef="#br0" timeOffset="88378.5274">16063 9348 327 0,'0'0'0'0,"0"0"7"0,0 0 15 0,0 0-7 16,0 0 0-16,0 0-8 0,0 0 0 16,0 0-14-16,0 0-22 0,0 0-31 0,0 0-41 15,0 0 27-15</inkml:trace>
  <inkml:trace contextRef="#ctx0" brushRef="#br0" timeOffset="88919.2095">15702 9604 400 0,'0'0'98'16,"0"0"-17"-16,0 0-4 0,0 0-14 0,0 0 3 15,0 0-25-15,0 0 6 0,0 0-25 16,0 0 12-16,0 0-12 0,0 0-11 16,0 0 11-16,0 0 0 0,25 38-11 0,-25-38 0 15,0 0 4-15,0 0 1 0,0 0-10 16,0 0 4-16,17 12 1 0,-17-12 9 15,0 0-9-15,0 0 4 0,23 12-20 0,-23-12 30 16,0 0-35-16,25 16 30 0,-25-16-20 16,22 8 16-16,-22-8-6 0,23 12-1 15,-23-12-18-15,25 12 14 0,-25-12-15 0,22 17 24 16,-22-17-9-16,32 15 5 0,-32-15-10 16,28 13 10-16,-11-1 0 0,2-3-5 15,-19-9 0-15,30 15 5 0,-12-6-1 0,4 0-4 16,0 5 5-16,-1-8-30 0,6 3-39 15,-5 0-73-15,-22-9-178 0,52 12 80 0</inkml:trace>
  <inkml:trace contextRef="#ctx0" brushRef="#br0" timeOffset="93390.3487">23653 8601 1038 0,'0'0'32'0,"0"0"15"0,-34 0-12 0,34 0-4 16,0 0-2-16,0 0-9 0,0 0 14 16,-42 0 4-16,42 0 33 0,0 0-8 0,0 0-22 15,0 0 11-15,0 0-9 0,-30 0-5 0,30 0-8 16,0 0-14-16,0 0 13 0,0 0 7 15,0 0 12-15,0 0-16 0,0 0 10 16,-36-6-15-16,36 6 3 0,0 0 4 0,0 0-12 16,0 0 8-16,0 0 2 0,0 0-7 15,0 0-3-15,0 0 6 0,-29-7 0 16,29 7 6-16,0 0 0 0,0 0 7 16,0 0 5-16,0 0 9 0,0 0 6 0,0 0 4 15,0 0 14-15,0 0 7 0,0 0-3 16,0 0-2-16,0 0-8 0,0 0 1 0,0 0 1 15,0 0-12-15,0 0-11 0,0 0-6 16,0 0-10-16,0 0 12 0,-30-4-18 0,30 4-5 16,0 0-4-16,0 0 0 15,0 0 1-15,0 0-4 0,0 0-6 0,0 0 12 16,0 0-2-16,0 0-4 0,0 0-12 0,0 0 7 16,0 0 9-16,0 0-7 0,0 0-2 15,0 0-9-15,0 0 11 0,0 0-6 16,0 0-5-16,0 0 0 0,0 0 5 0,0 0-1 15,0 0 11-15,0 0-17 0,0 0 0 16,0 0-2-16,0 0 8 0,0 0-10 16,0 0 0-16,0 0 2 0,0 0 4 0,0 0 1 15,0 0-1-15,0 0-2 0,0 0 0 16,0 0 2-16,0 0-10 0,0 0 12 0,0 0-10 16,0 0 0-16,0 0-2 0,0 0 12 15,102 0-10-15,-102 0 8 0,33 0 0 16,-33 0-8-16,41 0 8 0,-41 0-6 15,40 0 2-15,-15-3 2 0,-25 3-2 0,45 0-2 16,-23-3 4-16,-22 3-2 0,60-2-2 16,-30-3-2-16,-5 5 4 0,7-2 6 0,-32 2 2 15,60-5-6-15,-35 1 2 16,4 0-6-16,-29 4 6 0,45-7-1 0,-27 6 1 16,-18 1-6-16,35-4 4 0,-35 4 0 0,34-3 16 15,-34 3 9-15,0 0 1 0,40-3 6 16,-40 3-9-16,0 0-5 0,28-6 9 0,-28 6-4 15,0 0-13-15,0 0 3 0,32-3-5 16,-32 3 3-16,0 0-6 0,0 0-1 16,30-3 2-16,-30 3-8 0,0 0 3 15,0 0 3-15,32-5-12 0,-32 5 25 0,0 0-17 16,29-4 3-16,-29 4-3 0,0 0-4 16,36-3 2-16,-36 3 0 0,27-3 6 0,-27 3-12 15,0 0 16-15,47-3-12 0,-47 3 2 16,33-3 2-16,-33 3-2 0,37 0-2 15,-37 0 0-15,42-3 0 0,-42 3 4 16,49-3-6-16,-21 3 2 0,4-5 4 0,1 5-9 16,4 0-4-16,-3-1 5 0,2 1-9 15,1 0 4-15,3-3-3 0,-1 3 1 0,-4 0 4 16,3 0-3-16,-1 0 6 0,-3-3-5 16,-3 3 1-16,3-5 8 0,-34 5 2 15,55-3-4-15,-28 3-3 0,-27 0 5 0,43-2 2 16,-43 2-4-16,40-2 0 0,-40 2-4 15,31-5 6-15,-31 5 6 0,0 0-2 16,43 0 19-16,-43 0 1 0,0 0 4 0,25 0 5 16,-25 0-9-16,0 0 10 0,0 0-12 15,0 0-12-15,34 0 8 0,-34 0-7 0,0 0 8 16,0 0-12-16,0 0-3 0,0 0-4 16,0 0 4-16,40 5-7 0,-40-5 5 15,0 0-8-15,0 0 1 0,33 2 0 16,-33-2 1-16,0 0-8 0,34 0 4 0,-34 0 1 15,0 0 0-15,36 2-2 0,-36-2 7 16,29 3-3-16,-29-3 1 0,32 5 0 16,-32-5-1-16,33 3 1 0,-33-3 1 0,45 4-1 15,-25-4-2-15,12 5 5 0,-32-5-5 16,57 6 0-16,-27-3 3 0,-1 0 3 0,1 0-10 16,3 0 8-16,-6 1-1 0,-2-2-5 15,3 1 10-15,-28-3-6 0,54 3 6 0,-27 0-6 16,-27-3 2-16,42 4 8 0,-19-2-6 15,-23-2-3-15,42 3 7 0,-17-3 3 16,-25 0-7-16,45 7 4 0,-45-7 4 16,40 1-12-16,-20-1 2 0,-20 0 1 0,32 5 3 15,-32-5 0-15,0 0-2 0,44 2 15 16,-44-2-7-16,0 0 15 0,31 4-11 16,-31-4 3-16,0 0 2 0,0 0-7 0,34 4 3 15,-34-4 4-15,0 0-7 0,0 0-4 16,32 0 12-16,-32 0-12 0,0 0 3 0,0 0 1 15,33 0-6-15,-33 0-1 0,0 0 5 16,32 2-2-16,-32-2 1 0,0 0-5 16,28 3 9-16,-28-3-12 0,0 0-1 15,0 0 8-15,34 0-4 0,-34 0-9 0,0 0 16 16,0 0-7-16,28 2-2 0,-28-2 0 16,0 0 6-16,0 0-4 0,22 10 2 0,-22-10 0 15,0 0-8-15,28 14 10 0,-28-14-2 16,24 13-1-16,-24-13 3 0,25 17-9 0,-13-5 3 15,-12-12 2-15,25 21 7 0,-10-10-11 16,-15-11 8-16,18 21 0 0,-18-21-8 16,20 21 4-16,-20-21 7 0,19 15-3 0,-19-15-6 15,16 21 2-15,-16-21 0 0,19 22-2 16,-19-22 2-16,11 25-2 0,-11-25 10 16,10 31-8-16,-10-31 5 0,9 32-8 15,-9-32 1-15,8 33 0 0,-8-33 15 0,0 30-19 16,0-30 8-16,0 31 5 0,0-31-1 15,0 27-4-15,0-27 3 0,0 0-7 0,-3 41 2 16,3-41 7-16,3 26-12 0,-3-26 12 16,0 26-9-16,0-26-8 0,10 29 4 0,-10-29 1 15,9 27-14-15,-1-12 14 16,-8-15-10-16,8 24 10 0,-8-24-1 0,14 24-7 16,-14-24 0-16,13 20 4 0,-13-20-2 15,8 18 7-15,-8-18 0 0,10 20 3 0,-10-20-3 16,0 0 0-16,7 27 4 0,-7-27 4 15,0 0 3-15,9 24-14 0,-9-24 3 0,0 0-2 16,0 32 4-16,0-32 4 0,0 0-2 16,0 0-5-16,-4 39-7 0,4-39-1 15,0 0-2-15,-8 37 3 0,8-37-3 0,-4 30-1 16,4-30-11-16,-5 35-2 0,5-35-3 16,-8 31 12-16,8-31-9 0,-5 35 3 0,5-35 1 15,-13 27 7-15,13-27-1 0,-5 30-2 16,5-30 10-16,-12 29-1 0,12-29-7 15,-5 27 10-15,5-27-4 0,-8 24 5 0,8-24 3 16,0 0-6-16,-14 31 3 0,14-31 3 16,-5 20 1-16,5-20 6 0,0 0 13 15,-17 20-12-15,17-20 5 0,0 0 5 16,-21 18-2-16,21-18-5 0,-25 12 9 0,25-12-6 16,-32 10-3-16,32-10 15 0,-35 14-19 15,15-13 9-15,20-1-3 0,-46 12-2 0,18-9 3 16,0 4 1-16,4-2-6 0,-4 3 0 15,28-8-4-15,-47 12 4 0,23-6 5 16,24-6-11-16,-45 9 4 0,22-5-4 0,-6 1-2 16,29-5 4-16,-48 13-5 0,26-8 5 15,-3-1-6-15,25-4 10 0,-50 11-4 0,21-6 2 16,1 0 5-16,28-5-12 0,-54 7 10 16,23 0-3-16,1-4 2 0,-2-1-4 15,-2 5 4-15,-1-4-2 0,2-3-2 16,-2 3-4-16,0-1-2 0,-1 1 12 15,-2-3-8-15,3 4 6 0,0-4 2 0,0 0-6 16,1 3 2-16,-3-3-4 0,0 0 2 16,2 0 2-16,2 0 4 0,-1-3-12 0,1 3 6 15,-2-4 0-15,1 1 4 0,-2 1 12 16,2-4-12-16,2 2 11 0,-1 1 11 0,3 1-18 16,-2-5 0-16,32 7-8 0,-55-10 8 15,33 9-10-15,22 1-12 0,-48-9-8 0,48 9 0 16,-39-4-13-16,39 4-4 0,-40-3 1 15,40 3-15-15,-45-4 12 0,45 4 2 16,-40-4 6-16,40 4 1 0,-46 0 3 16,46 0-1-16,-45-3 12 0,45 3 0 0,-48 0-3 15,26 0-3-15,22 0 12 0,-54 0-6 16,29 0 6-16,25 0-8 0,-60 3 11 16,32-3-3-16,-1 0-3 0,29 0 10 0,-60 0 1 15,30 0-11-15,2 0 3 0,28 0 9 16,-59 4-7-16,27-4 0 0,-1 4 8 0,1-4-8 15,-7 3 2-15,4-3 11 0,2 1-1 16,-4-1-4-16,4 3 12 0,1-3-5 16,-2 0-5-16,-1 5-10 0,35-5 17 0,-58 0-9 15,26 0-1-15,32 0 1 0,-49 0-1 16,28 4 6-16,21-4 7 0,-47-4-3 16,47 4-4-16,-40 0 2 0,40 0-3 0,-42 4 8 15,42-4 5-15,-32 0-5 0,32 0 11 16,-35 0-6-16,35 0 4 0,0 0 3 15,-45-4 4-15,45 4-8 0,-32 0 10 0,32 0 0 16,0 0 6-16,-35-5-13 0,35 5-6 16,0 0-8-16,-40-4 13 0,40 4-13 0,0 0 0 15,-34-3 12-15,34 3-5 0,0 0-6 16,-31-8 1-16,31 8 0 0,0 0-1 16,-36-5-8-16,36 5 7 0,0 0 4 0,-33-7-1 15,33 7-3-15,0 0-3 0,-30-3 3 16,30 3 7-16,0 0 3 0,0 0-12 15,-35-5 3-15,35 5-8 0,0 0 0 0,0 0-6 16,0 0 2-16,-30-7-1 0,30 7 5 16,0 0 5-16,0 0-8 0,-26-6-1 0,26 6 4 15,0 0 4-15,0 0 5 0,0 0-7 16,-40-6 2-16,40 6 2 0,0 0 3 16,0 0-1-16,-33-6-6 0,33 6-2 0,0 0 0 15,-32-6 9-15,32 6-16 0,0 0 7 16,-30-6-4-16,30 6 2 0,0 0-2 0,-32-10 6 15,32 10-6-15,-23-10 6 0,23 10 10 16,-22-9-12-16,22 9 5 0,-27-12 1 16,27 12 0-16,-25-12 2 0,25 12 5 15,-22-19-9-15,22 19 2 0,-20-17-10 0,20 17 12 16,-16-22-4-16,16 22 8 0,-17-25-6 16,17 25 1-16,-12-25-1 0,12 25 4 0,-5-27-4 15,5 27 2-15,-8-29-8 0,8 29 0 16,-7-28 0-16,7 28 8 0,-8-30-2 15,8 30-10-15,-4-27 12 0,4 27-16 0,0 0 8 16,-3-37 4-16,3 37 4 0,0 0-12 16,0-31-4-16,0 31-8 0,0 0 0 15,7-27-1-15,-7 27-3 0,8-26 0 0,-8 26-3 16,12-21 0-16,-12 21 10 0,12-23 5 16,-12 23-1-16,13-24 5 0,-13 24-9 0,13-27 1 15,-13 27 5-15,15-27-6 0,-15 27 13 16,15-31-12-16,-10 15 9 0,-5 16 10 15,14-34 6-15,-14 34 10 0,5-33 1 16,5 13 17-16,-10 20 1 0,2-36 3 0,-2 36-11 16,6-37 6-16,-6 14-9 0,0 23 4 15,5-39-2-15,-5 39 6 0,4-37 3 0,-4 37-5 16,5-37-4-16,-5 37-8 0,3-31-4 16,-3 31 3-16,5-31-3 0,-5 31 0 15,3-25-2-15,-3 25 4 0,0 0-13 0,7-30 4 16,-7 30-7-16,0 0 1 0,5-27 1 15,-5 27-2-15,0 0-9 0,10-25-8 0,-10 25 23 16,18-19-20-16,-18 19 7 16,31-18-3-16,-8 5 5 0,-3 1 8 0,5 3-15 15,7-1 5-15,6-3-2 0,4 6-6 16,8-6-1-16,9 4 23 0,5-7-16 0,4 7-12 16,6-4-20-16,-4 5-38 0,4 2-49 15,-6-5-81-15,-3 5-213 0,-8-2-335 0,-8-2 430 16</inkml:trace>
  <inkml:trace contextRef="#ctx0" brushRef="#br0" timeOffset="177903.6145">20782 14178 1111 0,'0'0'184'0,"0"0"-68"0,0 19-9 0,0-19-59 15,0 0 7-15,0 0-10 0,0 0 12 0,0 0 15 16,0 0 20-16,0 0 1 16,0 0 1-16,0 0 13 0,0 0-13 0,0 0-17 0,0 0-1 15,0 0-27-15,0 0 3 0,0 0-7 16,0 0-4-16,0 0-9 0,0 0 8 16,0 0-9-16,0 0 0 0,0 0-12 15,0 0-2-15,0 0 2 0,0 0-11 0,0 0 8 16,0 0-5-16,0 0 0 0,0 0-11 15,0 0 5-15,0 0-2 0,0 0 5 16,0 0-2-16,0 0 2 0,0 0-8 0,0 0 16 16,0 0-1-16,0 0-4 0,0 0 18 15,0 0-3-15,0 0 4 0,0 0-12 0,0 0 12 16,0 0 0-16,0 0-10 0,0 0-5 16,0 0 5-16,50-3 2 0,-50 3-13 0,0 0 8 15,0 0 2-15,39-9-9 0,-39 9-1 16,0 0-9-16,42-7 10 0,-42 7-8 15,26-5 0-15,-26 5 8 0,27-3 2 0,-27 3-5 16,0 0 4-16,39-7-15 0,-39 7 8 16,0 0-8-16,33-5 6 0,-33 5 5 15,0 0-5-15,32-4 5 0,-32 4-7 0,0 0 5 16,25-6 9-16,-25 6 2 0,0 0 4 16,0 0 3-16,0 0 2 0,28-5 2 0,-28 5 1 15,0 0-6-15,0 0-9 0,0 0 5 16,0 0-1-16,0 0 9 0,0 0-7 15,0 0-6-15,0 0-3 0,0 0-4 16,0 0-1-16,0 0 9 0,0 0-8 0,0 0 5 16,0 0-5-16,0 0-14 0,0 0 20 15,0 0-12-15,0 0 6 0,0 0-6 0,0 0 5 16,0 0-1-16,0 0-8 0,0 0 6 16,0 0 4-16,0 0 8 0,0 0-12 15,0 0-2-15,0 0-8 0,0 0 12 0,0 0 10 16,0 0-16-16,-41 58 2 0,41-58-6 15,0 0 4-15,0 0-6 0,0 0 6 0,0 0 0 16,0 0 2-16,0 0 2 0,0 0-2 16,0 0 0-16,0 0-2 0,0 0-2 15,0 0 4-15,18 24-2 0,-18-24 8 0,0 0-6 16,0 0 0-16,15 16 2 0,-15-16 0 16,0 0-8-16,13 18-4 0,-13-18 14 0,0 0 2 15,14 25-8-15,-14-25-2 0,10 20 6 16,-10-20 0-16,8 20-2 0,-8-20 2 15,12 22-4-15,-12-22 6 0,0 0-4 0,5 30-4 16,-5-30-4-16,0 0 8 0,-2 33 16 16,2-33-24-16,0 0 8 0,0 0 0 15,-15 35 0-15,15-35 0 0,-8 18 6 0,8-18-10 16,0 0 2-16,0 0 2 0,-14 25 0 16,14-25 2-16,0 0 0 0,0 0-8 15,-10 20 6-15,10-20-2 0,0 0 6 0,0 0 0 16,0 0-4-16,-16 17 2 0,16-17-12 15,0 0 6-15,0 0 8 0,0 0-11 16,0 0 7-16,-20 15-8 0,20-15 6 0,0 0 0 16,0 0 6-16,0 0-6 0,-22 13 6 15,22-13 0-15,0 0-4 0,0 0-2 0,0 0 2 16,0 0-4-16,-20 15 4 0,20-15 19 16,0 0-19-16,0 0 0 0,0 0 2 0,0 0-10 15,0 0-3-15,0 0 5 0,0 0-11 16,0 0 11-16,0 0-2 0,0 0-7 0,0 0 5 15,0 0 1-15,0 0 5 0,0 0-5 16,0 0 5-16,0 0 4 0,0 0-8 16,0 0 1-16,50 15 12 0,-50-15-10 15,0 0-3-15,0 0 3 0,38 3 5 0,-38-3 3 16,0 0-6-16,0 0-1 0,39 0 4 16,-39 0 9-16,0 0-9 0,0 0 0 15,27 3-5-15,-27-3 5 0,0 0-4 0,0 0-2 16,0 0 6-16,20 9 0 0,-20-9 0 15,0 0-2-15,0 0 10 0,0 0-8 0,15 17 4 16,-15-17 7-16,0 0-7 0,0 0 9 16,0 0-21-16,0 34 6 0,0-34 2 15,0 0 4-15,0 0 2 0,-3 35-4 0,3-35-2 16,0 0 5-16,-9 32-5 0,9-32-3 16,0 0 10-16,-5 27 12 0,5-27-23 0,0 0-5 15,-5 28 3-15,5-28 4 0,0 0-7 16,-8 26 18-16,8-26-1 0,0 0-8 0,-10 27 2 15,10-27-2-15,0 0-2 0,-10 21 2 16,10-21 0-16,0 0 0 0,-17 22 9 16,17-22-14-16,-15 12 5 0,15-12 0 15,-22 13-4-15,22-13-9 0,-20 12 9 0,20-12-2 16,-28 12-1-16,28-12 1 0,-25 10-11 16,25-10-3-16,-31 12-1 0,31-12-14 0,-21 9-8 15,21-9-20-15,-25 6-27 0,25-6-38 16,-19 6-70-16,19-6-479 0,0 0 119 15</inkml:trace>
  <inkml:trace contextRef="#ctx0" brushRef="#br0" timeOffset="179769.1517">21118 13874 2707 0,'0'0'-40'16,"0"0"14"-16,0 0 20 0,-23-9 6 16,23 9 3-16,0 0-6 0,0 0 15 0,-28-12-1 15,28 12-11-15,0 0 12 0,0 0-7 16,-24-16 7-16,24 16-4 0,0 0-2 0,-27-11 0 16,27 11-6-16,0 0 5 0,-15-12 9 15,15 12-8-15,0 0-6 0,0 0 3 0,-23-14 2 16,23 14 9-16,0 0-19 0,0 0 2 15,-30-10 3-15,30 10-3 0,0 0 0 16,0 0 6-16,-25-5-6 0,25 5-2 0,0 0 8 16,0 0-3-16,0 0 2 0,-52 5 1 15,52-5-6-15,0 0 6 0,-37 7 0 16,37-7-6-16,-28 5 0 0,28-5 3 16,-24 7 6-16,24-7-3 0,0 0-3 0,-38 6-9 15,38-6-7-15,-27 3-1 0,27-3 8 16,-30 3-16-16,30-3 25 0,0 0-20 0,-39 0 11 15,39 0 0-15,-30 6 3 0,30-6-8 16,-30 0 17-16,30 0 0 0,0 0 2 0,-40 3-5 16,40-3 12-16,0 0 5 0,-33 7-14 15,33-7 3-15,-24 10 5 0,24-10 7 16,-23 12-10-16,23-12 9 0,-22 15-6 0,22-15-5 16,-20 18 13-16,20-18-8 0,-24 23 1 15,14-11-10-15,10-12 12 0,-16 18 5 0,16-18 3 16,-22 25-1-16,22-25 9 0,-17 20-9 15,17-20 0-15,-15 23-3 0,15-23 14 16,-22 22-4-16,22-22 12 0,-15 21-10 0,15-21 5 16,-20 24-10-16,20-24-1 0,-15 24 0 15,15-24 3-15,-18 23-1 0,6-7 0 16,12-16-1-16,-18 23-6 0,18-23-5 0,-14 28 4 16,14-28 12-16,-15 24-12 0,9-7-9 15,6-17 6-15,-12 21 8 0,12-21-6 16,-15 24-4-16,15-24 5 0,-5 23 6 0,5-23-9 15,-10 21-2-15,10-21 19 0,0 0-15 16,-9 30 6-16,9-30-7 0,-8 22 5 0,8-22 14 16,0 0-12-16,-12 30-3 0,12-30 6 15,-3 26-2-15,3-26 5 0,0 0 4 16,-3 43-9-16,3-43 8 0,3 28-15 0,-3-28 6 16,3 31 9-16,-3-31-12 0,9 30 1 15,-3-13 2-15,-6-17-10 0,9 27 9 0,-9-27-10 16,5 27-1-16,-5-27 2 0,10 28-5 15,-10-28 10-15,5 23 1 0,-5-23-3 16,13 24-4-16,-13-24-3 0,9 20 3 0,-9-20 2 16,11 22-7-16,-11-22-7 0,14 18 5 15,-14-18 7-15,13 18-9 0,-13-18-1 16,15 19 1-16,-15-19-8 0,17 16 0 0,-17-16 5 16,18 15 14-16,-18-15-11 0,30 15 4 15,-30-15-10-15,24 13 6 0,-24-13 2 16,33 12-3-16,-16-7 1 0,-17-5-1 15,33 15-2-15,-33-15 0 0,32 8 0 0,-17-1-2 16,-15-7 14-16,34 8-9 0,-34-8 7 16,26 9 0-16,-26-9-1 0,29 10 7 0,-29-10-11 15,25 12 5-15,-25-12 3 0,28 12-8 0,-28-12 0 16,31 12 11-16,-31-12 0 0,21 12 1 16,-4-1-8-16,-17-11 17 0,25 12 0 15,-25-12-5-15,32 12-2 0,-32-12 2 16,30 9 5-16,-30-9-1 0,35 12-10 0,-20-6 9 15,-15-6-2-15,37 9-12 0,-37-9 11 16,32 11-2-16,-15-7-13 0,-17-4 10 0,36 8-6 16,-36-8 1-16,35 5-2 0,-35-5-2 15,34 4 0-15,-34-4 2 0,32 6-3 0,-32-6-1 16,30 2-1-16,-30-2 2 0,32 4 1 16,-32-4-3-16,30 3 2 0,-30-3-3 0,31 3 1 15,-31-3-4-15,34 0 0 0,-34 0 3 16,35 0 0-16,-35 0-6 0,34 0 3 15,-34 0 0-15,0 0 0 0,48-6 3 16,-48 6-1-16,35-4-3 0,-35 4 2 0,39-2 2 16,-19-4-3-16,-20 6 2 0,50-9-7 15,-22 1 3-15,1 4 0 0,-4-7-2 16,2 6-7-16,-4-5 2 0,-23 10 7 0,50-15-4 16,-26 6 2-16,-4 0-1 0,6 3 7 15,-26 6 1-15,37-20-8 0,-20 15 10 0,-17 5 0 16,37-16-2-16,-20 4 1 0,-17 12 6 15,40-22-6-15,-29 7 1 0,4 3-11 16,6-5 5-16,-3 2-12 0,-18 15-4 0,27-33-3 16,-12 15-12-16,1 3-4 0,0-6-8 15,-3 1 2-15,4-2 10 0,-4 5-4 0,2-5-9 16,-3 1 2-16,-2-5 5 0,2 5-3 16,-1-5 12-16,-2 2 1 0,-1 0-2 15,-8 24 1-15,7-51 11 0,-2 28-8 0,-5-4 0 16,0 27 2-16,-9-54-13 0,1 24-1 15,0-4 8-15,-7-1-8 0,-2 0 3 0,0-2-1 16,-11-4 14-16,-2 1-1 0,-6-3-2 16,-7-6 12-16,-6 2-3 0,-6 2 7 15,-3-1 5-15,-3 2-4 0,-9 5 8 0,8 0 10 16,-6 4 9-16,-1 0-6 0,2 4-5 16,7 10-8-16,0 6-4 0,-6 4-42 0,1 6-45 15,-7 5-111-15,-1 0-539 0,-21 5 86 16,-5 9 116-16</inkml:trace>
  <inkml:trace contextRef="#ctx0" brushRef="#br0" timeOffset="208498.7611">12202 16231 1001 0,'0'0'146'0,"0"0"-51"0,0 0-23 15,0 0-30-15,0 0 4 0,0 0-19 16,0 0-9-16,0 0 5 0,0 0-14 0,0 0-1 16,0 0 10-16,0 0-9 0,0 0-14 15,0 0 1-15,0 0 0 0,0 0-18 16,0 0 4-16,0 0-5 0,0 0-27 16,0 0-43-16,0 0-75 0,0 0-156 0,0 0 80 15</inkml:trace>
  <inkml:trace contextRef="#ctx0" brushRef="#br0" timeOffset="213290.9885">20694 17853 1183 0,'0'41'39'0,"-4"-1"5"0,4-2 9 15,0-9-30-15,-3 2 10 0,3-2-15 16,0 1-23-16,0 0-27 0,0 2-53 0,0-32-132 15,-4 56-88-15,8-26 75 0</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02:24.580"/>
    </inkml:context>
    <inkml:brush xml:id="br0">
      <inkml:brushProperty name="width" value="0.05292" units="cm"/>
      <inkml:brushProperty name="height" value="0.05292" units="cm"/>
      <inkml:brushProperty name="color" value="#FF0000"/>
    </inkml:brush>
  </inkml:definitions>
  <inkml:trace contextRef="#ctx0" brushRef="#br0">32420 10359 1065 0,'-37'24'77'16,"4"-4"-26"-16,-1 4-22 16,-9-2 1-16,1-2-11 0,-12 9 5 0,-11 1-15 15,-7 1-18-15,-3-2-1 0,-36 5-23 16,-7-2-17-16,-16-6 0 0,-15-5-6 0,-10-8 14 16,-17-4 16-16,2-3 20 0,-8-9 6 15,10 0-16-15,0-1-6 0,9 1-189 0,11 1-23 16,-4 2 66-16</inkml:trace>
  <inkml:trace contextRef="#ctx0" brushRef="#br0" timeOffset="112057.9031">13582 16408 1456 0,'0'0'295'0,"0"0"-55"0,0 0-91 0,0 0-34 15,0 0-30-15,0 0-25 0,-43-30-4 16,43 30-19-16,0 0-10 0,0 0 0 15,0 0-3-15,0 0-9 0,0 0 11 0,0 0-6 16,0 0-5-16,0 0 2 0,0 0-3 16,0 0 6-16,0 0-11 0,0 0-4 15,0 0 9-15,0 0 3 0,0 0 0 16,0 0 8-16,0 0 2 0,0 0 3 0,0 0 0 16,0 0-1-16,0 0-3 0,0 0 3 15,0 0-6-15,0 0-15 0,0 0-3 16,0 0 3-16,-17-18-3 0,17 18 0 0,0 0 0 15,0 0 5-15,0 0-10 0,0 0 5 16,0 0 0-16,0 0-5 0,0 0 8 0,0 0-8 16,0 0-3-16,0 0-2 0,0 0-5 15,0 0 20-15,0 0-10 0,0 0 0 0,0 0-12 16,0 0 4-16,0 0 5 16,0 0-9-16,0 0 9 0,0 0-12 0,-47 6-9 15,47-6 6-15,0 0 3 0,0 0 9 16,0 0 1-16,0 0 8 0,-31 0 7 0,31 0-5 15,0 0-10-15,0 0-3 0,0 0-5 16,0 0 10-16,-42-3 1 0,42 3-3 16,0 0-1-16,0 0-4 0,-32 3-15 0,32-3 1 15,0 0 11-15,-25 6-1 0,25-6-2 16,0 0 7-16,0 0 1 0,-40 6-3 0,40-6 5 16,0 0 12-16,-30 3-1 0,30-3 1 15,0 0 11-15,-27 6-15 0,27-6 9 0,0 0-3 16,0 0 1-16,0 0-12 0,-30 6-8 15,30-6 19-15,0 0-2 0,0 0-6 16,0 0 5-16,0 0-2 0,0 0-1 0,0 0 4 16,-32 3 13-16,32-3-17 0,0 0-2 15,0 0 17-15,0 0-1 0,0 0-8 16,0 0 5-16,0 0-5 0,0 0-3 16,0 0 11-16,-28 7-3 0,28-7-8 0,0 0 3 15,0 0-1-15,0 0 9 0,0 0-6 16,0 0 11-16,0 0-9 0,-26 5-7 0,26-5 3 15,0 0-1-15,0 0-4 0,0 0 2 16,-28 12 5-16,28-12-5 0,0 0 0 0,0 0-13 16,-17 17 16-16,17-17-8 0,0 0-13 15,-16 15 21-15,16-15-3 0,0 0 0 16,-20 15-5-16,20-15 7 0,0 0-9 0,0 0-3 16,-24 22 7-16,24-22-4 0,0 0 7 15,-17 18-15-15,17-18 10 0,0 0 0 16,-8 22-5-16,8-22 5 0,0 0 0 15,-12 22 0-15,12-22-5 0,0 0 10 0,-10 24-10 16,10-24 12-16,0 0-4 0,-10 29-3 16,10-29-5-16,0 0 0 0,-8 27-3 0,8-27 11 15,0 0-8-15,-3 31 7 0,3-31-4 16,0 0 4-16,0 31 3 0,0-31 8 16,0 0 12-16,6 34-30 0,-6-34 12 0,10 24-2 15,-10-24 12-15,2 25 1 0,-2-25-23 16,8 20 5-16,-8-20 17 0,9 23-8 0,-9-23 3 15,8 22-4-15,-8-22 6 0,8 17-2 16,-8-17-14-16,0 0 14 0,9 27-8 16,-9-27-4-16,0 0 12 0,5 20 0 15,-5-20 0-15,0 0-17 0,6 22 14 0,-6-22-6 16,0 0-8-16,0 0 7 0,9 24 1 16,-9-24 6-16,0 0-18 0,0 0 11 0,12 20-2 15,-12-20 0-15,0 0-5 0,0 0 15 16,0 0-6-16,0 0 6 0,5 27 4 15,-5-27-10-15,0 0 15 0,0 0-15 0,0 0-2 16,6 21 14-16,-6-21 5 0,0 0-1 16,0 0-2-16,9 22 0 0,-9-22-3 0,0 0-1 15,0 0-8-15,5 20 10 0,-5-20 3 16,0 0-8-16,0 0-2 0,11 23 25 16,-11-23-32-16,0 0 11 0,0 0 6 15,5 31 0-15,-5-31 2 0,0 0-3 0,0 0-1 16,9 27-5-16,-9-27 2 0,0 0 1 15,5 28 1-15,-5-28-6 0,10 17 8 16,-10-17 2-16,8 23 7 0,-8-23-19 0,0 0 12 16,13 27 1-16,-13-27-1 0,12 19-1 0,-12-19 11 15,9 18-7-15,-9-18 3 0,13 20-6 16,-13-20 3-16,15 17-3 0,-15-17 5 16,17 19-7-16,-17-19-4 0,11 15-3 0,-11-15 9 15,0 0-22-15,22 26 18 0,-22-26-9 16,15 12 2-16,-15-12 6 0,17 15 6 15,-17-15-12-15,23 12-4 0,-23-12-7 16,31 10 4-16,-31-10 2 0,40 9-1 0,-19-3 6 16,10-4-6-16,-31-2 2 0,51 7-5 15,-19-1 5-15,-3-4-3 0,2 2-5 16,-6 0 6-16,7 0-1 0,-2-3-4 0,-30-1-6 16,61 3 6-16,-40 1-5 0,8-4 0 15,-29 0 0-15,53 10 7 0,-29-10-12 0,1 5 14 16,-25-5 0-16,45 2-2 0,-25 3-6 15,-20-5 5-15,39 5-1 0,-39-5 9 0,36 4-11 16,-36-4-1-16,32 3 16 0,-32-3-20 16,37 3 30-16,-17 0-27 0,-20-3 3 15,40 3 5-15,-40-3-14 0,39 0 10 0,-39 0 24 16,43-3-27-16,-43 3 9 0,49 0 3 16,-49 0-11-16,38 0-5 0,-18-3 6 15,-20 3 0-15,40 0 1 0,-40 0 5 0,39 0 8 16,-39 0 4-16,35-3-3 0,-35 3 9 15,35-3-8-15,-35 3 4 0,0 0 13 16,44 0-2-16,-44 0-18 0,0 0 24 0,36 0-13 16,-36 0 7-16,0 0 0 0,29-4-1 15,-29 4-7-15,0 0-4 0,30-5-7 16,-30 5 0-16,0 0 4 0,32-5-3 0,-32 5-5 16,0 0 4-16,33-2-3 0,-33 2-1 15,32-3 1-15,-32 3-6 0,30-7 9 0,-30 7 0 16,43-5-2-16,-21 1-11 0,-22 4 8 15,47-4-1-15,-47 4-7 0,44-8 5 0,-21 4-7 16,-23 4 14-16,45-2-1 0,-45 2-5 16,37-6-5-16,-37 6-5 0,37-7-2 15,-37 7 11-15,37-5 1 0,-37 5 4 0,28-3-6 16,-28 3 4-16,0 0-1 0,40-4 2 16,-40 4-1-16,0 0 5 0,34-3-6 15,-34 3 10-15,23-2-4 0,-23 2 3 0,0 0 3 16,38 0-5-16,-38 0 1 0,0 0 5 15,44-3-4-15,-44 3 5 0,27-4-4 16,-27 4 5-16,32-3-4 0,-32 3 5 0,31-3 1 16,-31 3-4-16,30-2 0 0,-30 2-5 15,0 0 6-15,41-3-1 0,-41 3-5 0,0 0 5 16,35 0-7-16,-35 0 4 0,0 0-3 16,35-4-1-16,-35 4-3 0,0 0 2 15,28 0-1-15,-28 0-3 0,0 0 0 0,42 0 2 16,-42 0-3-16,34 4-1 0,-34-4 1 15,38 5 0-15,-38-5-3 0,42 3 2 0,-19-3-6 16,7 0 0-16,-1 3 7 0,-29-3-4 16,60 0-2-16,-38 0-2 0,-22 0 5 0,52 4-3 15,-24-8 6-15,-28 4-7 0,49 0-2 16,-19 0 6-16,-30 0-3 0,52 0 3 16,-31 0-1-16,-21 0 1 0,45 0 0 0,-45 0-3 15,46-3-5-15,-46 3 3 0,33 0 1 16,-33 0-1-16,37-3-3 0,-37 3-3 0,32 0 6 15,-32 0-9-15,30-2-7 0,-30 2 9 16,30-7-7-16,-30 7-7 0,25-6 3 16,-25 6-3-16,27-6 1 0,-27 6-6 15,33-8 0-15,-33 8 17 0,27-4-17 16,-27 4 18-16,27-11-18 0,-27 11 6 0,26-8 10 16,-26 8-2-16,31-13-3 0,-31 13-9 15,31-9 1-15,-31 9 19 0,29-15-21 0,-29 15 11 16,27-12-8-16,-27 12 3 0,26-17 0 15,-26 17 4-15,24-12 7 0,-24 12 3 0,23-15-5 16,-23 15 0-16,20-15 2 0,-20 15 10 16,19-18-4-16,-19 18-7 0,18-15-1 15,-18 15-10-15,17-22 6 0,-17 22-2 0,13-25-3 16,-13 25 4-16,12-28-10 0,-12 28 9 16,8-27 0-16,-8 27 4 0,5-28 6 0,-5 28 8 15,0-31-8-15,0 31 2 0,0 0 7 16,-11-43-5-16,11 43-8 0,-10-31 0 15,10 31 24-15,-21-34-11 0,13 22-12 0,8 12 10 16,-28-35 0-16,14 18 2 0,-1 1-11 16,-2-3 11-16,2 1-13 0,15 18-2 15,-30-34 2-15,10 16 6 0,2-1 5 0,-4-2-15 16,-6 0 3-16,-1-1 12 0,4-1 20 16,0 3-3-16,-7 1 14 0,5-4-10 0,1 6-4 15,-4-2-5-15,-2 4 7 0,0-3 5 16,-1 6-16-16,1-8 1 0,-2 8 12 15,1-3-10-15,-1 2 10 0,-1 1 21 0,5 0-9 16,-2 2-3-16,-1 2 9 0,-7-5-12 16,3 4 3-16,5-1-17 0,-6 1 11 15,-2 0 11-15,-2 0-13 0,-2 3 4 0,-1-3-2 16,-2 3-2-16,4 0 7 0,-1 1-12 16,-3 0-4-16,2 2 3 0,3-1 1 0,2 1 4 15,4 2 4-15,-1 1-4 0,-2 0-7 16,1-4 12-16,4 4-19 0,3-5 14 15,-3 10-5-15,34-5-4 0,-62-5-2 16,39 5 2-16,23 0-10 0,-45 5 10 0,45-5 4 16,-42 0-3-16,42 0-1 0,-34 0 1 15,34 0-2-15,-35 4-8 0,35-4 7 0,-30 1-9 16,30-1 7-16,0 0-11 0,-40 3 1 16,40-3 6-16,-25 7-3 0,25-7 6 0,0 0-3 15,-35 5-6-15,35-5 10 0,-27 5-7 16,27-5-4-16,-25 9 1 0,25-9 2 15,-27 6 0-15,27-6 2 0,-30 6 10 0,30-6-5 16,-25 6-6-16,25-6 1 0,-32 6-5 16,32-6 1-16,-33 6 9 0,33-6 7 15,-40 6-17-15,19-3 8 0,21-3-4 0,-40 9 5 16,40-9-8-16,-42 7 0 0,22-7 6 16,20 0 3-16,-41 5-8 0,41-5-4 0,-41 8 6 15,20-5-3-15,21-3 13 0,-52 6 4 16,30-3-12-16,22-3-2 0,-48 5 4 15,28-1-26-15,20-4-4 0,-49 10 2 0,21-5-6 16,-1 2-36-16,-1-1-19 0,-10 6-23 16,-2 5-39-16,-10-4-105 0,-1 2-550 15,-6 2 156-15</inkml:trace>
  <inkml:trace contextRef="#ctx0" brushRef="#br0" timeOffset="166955.0298">22167 18833 1621 0,'0'0'197'16,"0"0"-57"-16,0 0-49 0,0 0-17 0,0 0-19 16,0 0-18-16,0 0-4 0,0 0 7 15,0 0 12-15,0 0-11 0,0 0 9 16,0 0 9-16,0 0-14 0,0 0 11 0,0 0 0 16,0 0 9-16,0 0-6 0,0 0-2 15,0 0 21-15,0 0-26 0,0 0-3 16,0 0 12-16,0 0-4 0,0 0-11 0,0 0 19 15,0 0 3-15,0 0-9 0,0 0 2 16,0 0 9-16,0 0-4 0,0 0-19 16,0 0-1-16,0 0-4 0,0 0-7 0,0 0-3 15,0 0 11-15,-45-39 6 0,45 39 0 16,0 0 13-16,0 0-30 0,0 0 15 0,0 0-23 16,0 0 4-16,-15-20-1 0,15 20-13 15,0 0 3-15,0 0-3 0,0 0-5 16,0 0 24-16,0 0-26 0,-22-13 6 0,22 13-11 15,0 0-4-15,0 0 2 0,0 0-8 16,0 0 6-16,0 0 7 0,0 0-22 0,-25-10 12 16,25 10 2-16,0 0-3 0,0 0 5 15,0 0-3-15,0 0-6 0,0 0 8 16,0 0-7-16,0 0-5 0,0 0 16 16,0 0-14-16,0 0-2 0,0 0 9 0,0 0-8 15,0 0 3-15,0 0-6 0,0 0 3 16,0 0-1-16,0 0 3 0,0 0-2 0,0 0-1 15,0 0-1-15,0 0-5 0,0 0 5 16,79-8-11-16,-79 8 5 0,45 1-3 16,-45-1 1-16,55 0 6 0,-23 3 1 0,10-3-1 15,-7 0-5-15,8 0 6 0,-4 0 3 16,4 0 9-16,-4 4-10 0,4-4 10 16,-8 0-2-16,4 0-10 0,1 0 4 0,-6 0-4 15,-4 0 7-15,1 0 3 0,-31 0-8 16,49 0 12-16,-49 0-4 0,38 0-4 15,-38 0 10-15,36 4 8 0,-36-4-2 0,30 0 0 16,-30 0 8-16,30 0-10 0,-30 0-2 16,0 0-14-16,35 0-16 0,-35 0-20 0,0 0-15 15,0 0-35-15,0 0-56 0,33-8-138 16,-33 8-399-16,0 0 684 0</inkml:trace>
  <inkml:trace contextRef="#ctx0" brushRef="#br0" timeOffset="167543.402">22433 18439 2842 0,'0'0'-22'0,"0"0"20"0,0 0-1 15,0 0 0-15,0 0 0 0,0 0 3 16,0 0-5-16,0 0 24 0,0 0 8 15,0 0 3-15,49-4 12 0,-49 4-24 0,0 0 11 16,38 0-3-16,-38 0-6 0,37 0-7 16,-37 0-8-16,47 0-23 0,-25 0 8 0,8 0-16 15,5-1 3-15,-5-3-16 0,7 4 10 16,0-3 2-16,1-1-25 0,-3 4 3 0,5-1 1 16,-3-7 3-16,-3 4 4 0,2 1 12 15,-2-2 12-15,-2 2 5 0,1 1 9 16,-1-3 12-16,-2 5 3 0,-30 0-1 0,55-5-8 15,-31 3-15-15,-24 2-23 0,38-5-37 16,-38 5-89-16,32-3-186 0,-32 3-161 16,30-2 108-16</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06:00.008"/>
    </inkml:context>
    <inkml:brush xml:id="br0">
      <inkml:brushProperty name="width" value="0.05292" units="cm"/>
      <inkml:brushProperty name="height" value="0.05292" units="cm"/>
      <inkml:brushProperty name="color" value="#FF0000"/>
    </inkml:brush>
  </inkml:definitions>
  <inkml:trace contextRef="#ctx0" brushRef="#br0">13726 7363 890 0,'0'0'216'0,"0"0"-100"16,0 0 9-16,0 0-61 0,0 0-10 15,0 0-10-15,0 0-4 0,0 0-19 0,0 0 26 16,0 0 2-16,0 0 8 0,0 0 11 16,0 0 13-16,0 0 5 0,0 0-2 0,0 0 4 15,0 0 7-15,0 0-16 0,0 0 1 16,0 0-8-16,0 0-5 0,0 0-16 16,0 0 4-16,0 0-6 0,0 0-12 0,0 0 2 15,17-16 6-15,-17 16-2 0,0 0-5 16,0 0-12-16,0 0 3 0,0 0-11 0,0 0 3 15,0 0 0-15,0 0-6 0,0 0-5 16,0 0 0-16,0 0 3 0,0 0-16 16,0 0 11-16,0 0 4 0,0 0-14 0,0 0 2 15,0 0 5-15,0 0 0 0,0 0-8 16,0 0-4-16,0 0-1 0,0 0 16 16,0 0-8-16,0 0 0 0,40-8-18 15,-40 8 3-15,39-3 2 0,-8 2 11 0,3-2-8 16,-2-1 2-16,-2 0 3 0,5 1 5 15,-5 1-8-15,2 2 0 0,-32 0 6 0,65-3 10 16,-31 6-14-16,-1-3 6 0,-1 0-7 16,1 0-6-16,2 0 5 0,-1 0 0 0,1 2 5 15,-5-2-4-15,5 3-1 0,-35-3-3 16,59 0 14-16,-29 4-6 0,-7-4-2 16,-23 0 2-16,54 4 1 0,-32-4 2 0,-22 0-3 15,43 0 0-15,-21 3 3 0,-22-3-5 16,47 0 5-16,-47 0-11 0,45 0 11 15,-23 1 3-15,-22-1-3 0,45-1 3 0,-45 1-9 16,43 0 12-16,-19 0-14 0,-24 0 8 16,43 0-6-16,-43 0 1 0,44-3 5 15,-44 3 8-15,43 0-11 0,-16 0-2 0,-27 0 5 16,45 0 3-16,-17 0-1 0,-28 0 1 16,47 0-3-16,-47 0 0 0,49 0 3 0,-26 0-1 15,-23 0-4-15,54 3-1 0,-34-2 6 16,-20-1-9-16,48 0 1 0,-29 3-1 15,-19-3 4-15,47 5-4 0,-47-5-13 0,45 7 3 16,-27-2-8-16,-18-5-1 0,40 7-9 16,-40-7 9-16,40 8-9 0,-23-4 2 15,-17-4 3-15,40 11 6 0,-18-7 5 0,-22-4-3 16,37 8 9-16,-37-8 0 0,33 10-6 16,-33-10 3-16,32 5 2 0,-32-5 1 15,32 10 0-15,-32-10-1 0,30 7 4 0,-30-7 9 16,27 7-6-16,-27-7 3 0,32 5-7 15,-32-5 10-15,30 7-6 0,-30-7 6 0,35 1 0 16,-35-1 0-16,38 5 3 0,-38-5-3 16,35 0-9-16,-35 0 12 0,39 0-12 15,-39 0 9-15,33 2-4 0,-33-2 14 16,40 0-7-16,-40 0 6 0,39 0-12 0,-39 0 0 16,40 0-3-16,-20 3 12 0,-20-3-6 15,37 0-3-15,-37 0 0 0,42 4 6 0,-42-4-16 16,37 3 13-16,-37-3 0 0,40 6 7 15,-17-3-7-15,-23-3 3 0,32 4-9 16,-32-4 6-16,35 8 0 0,-35-8-7 0,37 3 20 16,-37-3-7-16,32 1-6 0,-32-1 0 15,30 5 6-15,-30-5-2 0,33 3-8 0,-33-3 4 16,32 0-6-16,-32 0 19 0,30 4-13 16,-30-4 0-16,30 3 0 0,-30-3-7 15,30 4 17-15,-30-4-1 0,0 0 7 0,40 0 2 16,-40 0-9-16,0 0 7 0,31 1-1 15,-31-1 3-15,0 0-15 0,0 0 9 16,38 0 3-16,-38 0-9 0,25 3 3 0,-25-3-3 16,0 0 3-16,47 0-1 0,-47 0-2 15,32 8 0-15,-14-7-6 0,-18-1 0 16,47 3 6-16,-25 2-3 0,-22-5-6 16,57 0 12-16,-26 3-1 0,3-3-5 0,-2 1-11 15,1-1 11-15,2 0-3 0,-35 0-3 16,67-1 3-16,-33 1 8 0,-3 0-2 0,3 0-15 15,-1-3 24-15,2 3-12 0,4 0-6 16,-2-5 3-16,-4 5 6 0,2 0-6 0,5-3 0 16,-6 3 0-16,3-1 3 0,-6-2 5 15,3 3-2-15,-2-5 0 0,-32 5-12 0,62-3 17 16,-34 3-13-16,0-1 4 0,3-6-2 16,-3 3 3-16,5 1-6 0,-9-3 9 15,-24 6-9-15,57-6 0 0,-32 0 9 0,0 0-17 16,-25 6 11-16,50-6 5 0,-20-1-5 15,-30 7 6-15,50-11-6 0,-28 6-3 16,2-1 9-16,-24 6 0 0,46-8-9 16,-27 4 3-16,-19 4 0 0,35-11 14 15,-35 11-22-15,45-4 13 0,-45 4-2 0,35-8 3 16,-15 3-6-16,-20 5 0 0,37-7 3 0,-37 7 2 16,39-5-13-16,-39 5 13 0,36-10 1 15,-16 9-14-15,-20 1 5 0,32-7 11 16,-32 7-8-16,42-5 6 0,-42 5-9 0,34-7 6 15,-34 7-3-15,35-8 8 0,-35 8-8 16,38-9-5-16,-19 6 2 0,-19 3 6 16,40-8 2-16,-22 1-10 0,-18 7 5 0,45-5-3 15,-45 5 0-15,39-7 3 0,-16 6 0 16,-23 1 0-16,42-11-6 0,-42 11 6 16,38-6 6-16,-38 6 2 0,37-6-13 0,-37 6 10 15,34-6-5-15,-16-1-8 0,-18 7 14 16,30-5-6-16,-30 5-6 0,30-5 3 15,-30 5 0-15,0 0 3 0,27-6-19 0,-27 6 1 16,0 0-10-16,39-6-10 0,-39 6-15 16,0 0 11-16,26-3-7 0,-26 3 3 0,0 0-5 15,35-5 6-15,-35 5 10 0,0 0-2 16,24-4 4-16,-24 4 10 0,0 0-5 16,0 0 4-16,42-3 11 0,-42 3 6 0,0 0-7 15,0 0 3-15,23-3-10 0,-23 3 18 16,0 0-8-16,0 0 7 0,29-9 4 15,-29 9 4-15,0 0 10 0,0 0-3 0,0 0-4 16,31-8 21-16,-31 8 6 0,0 0 4 16,0 0 9-16,0 0-28 0,24-8-45 15,-24 8-1-15,0 0 14 0,18-19 6 0,-18 19-7 16,24-12 14-16,-24 12 4 0,18-14-1 16,-18 14-3-16,0 0-27 0,23-22-4 0,-23 22-4 15,24-16-8-15,-24 16 7 0,20-15 0 16,-20 15 3-16,18-12 14 0,-18 12 8 15,19-12-8-15,-19 12 0 0,0 0 4 0,26-17 3 16,-26 17 8-16,0 0 12 0,17-18-12 16,-17 18 8-16,15-15-15 0,-15 15 14 0,0 0 5 15,17-20 0-15,-17 20-12 0,0 0 0 16,20-16-7-16,-20 16-9 0,0 0-7 16,13-24-9-16,-13 24 12 0,0 0 0 0,0 0 0 15,15-20-1-15,-15 20 4 0,0 0 9 16,14-19-1-16,-14 19 1 0,0 0 12 15,0 0 17-15,8-26 12 0,-8 26-17 0,0 0-20 16,0 0 12-16,9-24-12 0,-9 24-1 16,0 0 9-16,0 0-8 0,0 0-4 15,0-30 7-15,0 30 5 0,0 0 0 0,0 0-4 16,0 0 4-16,-19-33-8 0,19 33 20 16,0 0-7-16,0 0 7 0,-12-32-12 0,12 32 13 15,0 0 7-15,-5-22 5 0,5 22-25 16,0 0 0-16,0 0 8 0,-6-30-4 15,6 30 4-15,0 0 4 0,0 0-8 16,0-36-4-16,0 36 4 0,0 0 12 0,0 0 8 16,0-35 0-16,0 35-8 0,0 0-5 15,0 0-11-15,0-32-8 0,0 32 8 0,0 0-3 16,0 0-9-16,0 0 12 0,-5-28-32 16,5 28 12-16,0 0-4 0,-15-17 12 15,15 17-4-15,-19-15 0 0,19 15-9 0,-30-10 21 16,30 10-21-16,-35-9 16 0,35 9-8 15,-47-6 1-15,14 2-2 0,3 4-7 0,30 0 12 16,-71 0-14-16,30 0-13 0,2 4-5 16,-3-1-15-16,0-3 13 0,1 3 4 15,6 1-1-15,-6-1 10 0,8-3 3 0,-1 2-4 16,-1-2 4-16,5 0 10 0,30 0 10 16,-57 3-15-16,31-6 15 0,26 3-11 15,-39 0 44-15,39 0-11 0,-42-2-1 0,42 2 1 16,-38-3 10-16,38 3-16 0,-32-4-15 15,32 4-12-15,-38-3-20 0,38 3 14 16,-37-7 17-16,37 7-33 0,-37-5 27 0,37 5-6 16,-42-3-11-16,42 3 16 0,-48-6-5 15,26 3 17-15,-7-5 12 0,29 8 6 0,-56-1 5 16,20-2 12-16,1-5 5 0,2 8-17 16,-6-3 0-16,-2 0-11 0,-3 1 16 15,-3 2-22-15,0-4 5 0,1 4 6 16,-6-3 0-16,5 3-16 0,-5-3 10 0,3 3-5 15,-6-2 11-15,0 2-5 0,5 0 10 16,-4-4-5-16,1 4 15 0,8 0 6 0,-14-3-1 16,12 3-16-16,-1-3 0 0,1 3-5 15,-5 0 6-15,5 3 4 0,5-3-16 16,-4 0-18-16,4 0 9 0,7 0-6 0,-11 0 6 16,10 3-20-16,-6 1 10 0,3-2-32 15,4-2 15-15,0 3-16 0,-3-3 4 16,2 3-6-16,3-3 10 0,-2 4-12 0,5-4 16 15,30 0 0-15,-62 0 18 0,32 0-26 16,3 0 25-16,27 0-32 0,-55 0 18 0,23 0-34 16,32 0-97-16,-52-4 50 0</inkml:trace>
  <inkml:trace contextRef="#ctx0" brushRef="#br0" timeOffset="528.6848">16336 6474 471 0,'-35'-7'0'0,"35"7"13"16,-29-12 22-16,29 12 5 0,-28-8 6 0,28 8-27 15,-22-14 13-15,22 14-7 0,-28-5-6 16,28 5-25-16,0 0 6 0,-40-13-6 0,40 13 12 16,-27-5-6-16,27 5 6 0,-30-10-6 15,30 10 0-15,-30-2 6 0,30 2 7 16,-36-7-13-16,36 7 0 0,-30-5-7 0,30 5 1 16,-33-5 12-16,33 5 1 0,-35-5-1 15,35 5-25-15,-34-2 19 0,34 2 13 16,-33 0-26-16,33 0 13 0,0 0-18 0,-52 0 11 15,52 0-5-15,-30 0 5 0,30 0-5 16,0 0-7-16,-40 0 6 0,40 0 6 16,0 0 7-16,-34-5 13 0,34 5-26 0,0 0 13 15,0 0-19-15,-38-3 19 0,38 3-7 16,0 0 20-16,0 0-19 0,-35 0-1 0,35 0 14 16,0 0-14-16,0 0 33 0,-32-9 0 15,32 9-20-15,0 0 7 0,0 0 19 16,-29-6-8-16,29 6 13 0,0 0 11 0,0 0-1 15,0 0-24-15,-30-9-12 0,30 9-16 16,0 0-1-16,0 0 17 0,-26-12-11 16,26 12 23-16,0 0-6 0,-22-16 5 0,22 16 0 15,0 0 11-15,-17-12-6 0,17 12 16 16,0 0-33-16,0 0-20 0,-18-16 4 16,18 16 1-16,0 0-21 0,0 0-7 0,-20-15 17 15,20 15 27-15,0 0-6 0,0 0-5 16,0 0 6-16,-19-16-6 0,19 16-11 0,0 0 5 15,0 0 6-15,0 0-11 0,-25-11 0 16,25 11-16-16,0 0 16 0,0 0 22 16,-23-11-28-16,23 11 0 0,0 0-23 0,0 0 0 15,0 0-2-15,-30-9 18 0,30 9-31 16,0 0 11-16,0 0-14 0</inkml:trace>
  <inkml:trace contextRef="#ctx0" brushRef="#br0" timeOffset="539.6793">15310 6220 505 0</inkml:trace>
  <inkml:trace contextRef="#ctx0" brushRef="#br0" timeOffset="560.6658">15310 6220 414 0</inkml:trace>
  <inkml:trace contextRef="#ctx0" brushRef="#br0" timeOffset="595.6469">15310 6220 319 0</inkml:trace>
  <inkml:trace contextRef="#ctx0" brushRef="#br0" timeOffset="608.6346">15272 6220 242 0</inkml:trace>
  <inkml:trace contextRef="#ctx0" brushRef="#br0" timeOffset="624.6283">15272 6220 203 0,'0'0'-74'15,"0"0"24"-15</inkml:trace>
  <inkml:trace contextRef="#ctx0" brushRef="#br0" timeOffset="1144.3031">15167 6218 179 0,'0'0'0'16,"0"0"16"-16,0 0-8 0,-29-6 0 0,29 6 8 15,0 0 7-15,0 0 0 0,-35-7-23 0,35 7 8 16,0 0-8-16,-33-2 23 0,33 2-23 16,0 0 30-16,-34-6 14 0,34 6 7 15,0 0 4-15,-33-4-20 0,33 4 5 16,0 0-1-16,-40-5 0 0,40 5-1 0,0 0 6 16,-37-2-20-16,37 2 6 0,0 0-6 0,-37-8 0 15,37 8-7-15,-29-3-5 0,29 3-12 16,0 0 5-16,-41 0 13 0,41 0 4 15,-34 0-27-15,34 0 10 0,-28 3 1 0,28-3 0 16,-40 3-23-16,40-3 28 0,-41 7-5 16,20-5-18-16,21-2 18 0,-37 7-17 0,37-7 22 15,-40 3-22-15,40-3 22 0,-34 3-22 16,34-3 11-16,-40 5 5 0,40-5-22 16,-37 7 17-16,37-7-5 0,-38 3 10 15,38-3-5-15,-35 2-5 0,35-2 10 0,-34 4-5 16,34-4 0-16,-30 4-5 15,30-4-1-15,-35 4 17 0,35-4-22 0,-37 4 11 16,37-4-12-16,-32 4 7 0,32-4-24 16,-30 4 23-16,30-4-24 0,-35 6 12 0,35-6-12 15,-33 2 18-15,33-2-19 0,-34 3 6 0,34-3 6 16,-33 2 25-16,33-2-19 0,-32 5 20 16,32-5-20-16,-32 3 13 0,32-3-6 0,-31 0 6 15,31 0-13-15,0 0 6 0,-41 2-12 16,41-2 6-16,0 0 6 0,-38 4 7 15,38-4-26-15,0 0 12 0,-34 8-13 16,34-8-7-16,-26 1 6 0,26-1 14 0,0 0-15 16,-32 6 15-16,32-6-1 0,0 0-7 15,-37 6-15-15</inkml:trace>
  <inkml:trace contextRef="#ctx0" brushRef="#br0" timeOffset="1195.2729">13726 6298 289 0,'0'0'-23'0,"0"0"7"0,-36 6 8 16,36-6-7-16,-29 10 15 0,29-10-8 0,-30 5 8 15,30-5-8-15,-32 14 0 0,32-14 0 0,-25 6-16 16</inkml:trace>
  <inkml:trace contextRef="#ctx0" brushRef="#br0" timeOffset="1227.2517">13542 6354 179 0,'0'0'0'15,"-28"9"-8"-15,28-9 8 16,-22 6 0-16,22-6-25 0</inkml:trace>
  <inkml:trace contextRef="#ctx0" brushRef="#br0" timeOffset="1250.2382">13460 6381 138 0</inkml:trace>
  <inkml:trace contextRef="#ctx0" brushRef="#br0" timeOffset="1286.2143">13435 6391 138 0,'-8'2'0'0,"8"-2"8"15,0 0-33-15,0 0-17 0</inkml:trace>
  <inkml:trace contextRef="#ctx0" brushRef="#br0" timeOffset="1306.203">13402 6410 104 0,'0'0'-43'0</inkml:trace>
  <inkml:trace contextRef="#ctx0" brushRef="#br0" timeOffset="1336.183">13375 6420 104 0,'0'0'-17'0,"-10"1"-17"0,10-1 7 15</inkml:trace>
  <inkml:trace contextRef="#ctx0" brushRef="#br0" timeOffset="2060.2659">13365 6421 113 0,'0'0'41'0,"0"0"32"0,0 0 19 15,-32 10-4-15,32-10-17 0,0 0-3 0,0 0-16 0,0 0 6 16,-37 0-20-16,37 0-20 0,-13 0 13 16,13 0-13-16,0 0 18 0,0 0-12 0,0 0 28 15,0 0-24-15,-48-3-11 0,48 3 16 16,-17 3-16-16,17-3-12 0,0 0-5 0,0 0 22 16,-35 0 11-16,35 0-33 0,0 0 37 15,0 0-16-15,-25 2-16 0,25-2 0 16,0 0 5-16,0 0-10 0,0 0 0 0,-21 7 11 15,21-7 4-15,0 0-5 0,-13 10 0 16,13-10-10-16,0 0 5 0,-15 9 0 0,15-9 6 16,0 0-11-16,-8 15 5 0,8-15-16 15,0 0 17-15,-14 12 4 0,14-12 0 16,0 0-6-16,-15 16 1 0,15-16-19 0,0 0 19 16,-5 16-10-16,5-16 5 0,0 0-5 15,0 0 24-15,0 0-24 0,-16 21 5 16,16-21 5-16,0 0-5 0,-12 15-5 0,12-15 5 15,-9 12 15-15,9-12-10 0,0 0-10 16,-6 20 15-16,6-20-10 0,0 0 5 0,-10 17-15 16,10-17 5-16,0 0 20 0,-7 25 10 15,7-25-6-15,-5 15-5 0,5-15-9 16,-8 19 14-16,8-19-9 0,0 0 8 0,-14 30-4 16,14-30-9-16,0 0 9 0,-5 35-19 15,5-35 19-15,-5 22-9 0,5-22 4 16,-8 25 0-16,8-25 0 0,-3 26-4 0,3-26 8 15,0 0-4-15,-2 42-4 0,2-42 8 16,-9 24-4-16,9-24-9 0,0 27 27 16,0-27-5-16,0 0 4 0,-3 40 8 0,3-40-13 15,0 24 17-15,0-24 0 0,0 0-2 16,0 34-4-16,0-34 4 0,0 0-8 0,0 39 14 16,0-39-23-16,3 20 16 0,-3-20-2 15,0 0 1-15,11 29-20 0,-11-29 12 16,0 0-5-16,6 24-3 0,-6-24 7 0,0 0 0 15,10 21-18-15,-10-21 17 0,0 0-13 16,10 24 13-16,-10-24-11 0,5 23 1 16,-5-23-7-16,15 20 3 0,-15-20 3 0,14 24-6 15,-14-24-4-15,11 27 7 0,-11-27-16 16,21 27 19-16,-16-15-13 0,-5-12 10 16,16 28 0-16,-4-13-10 0,-12-15 10 0,17 24-7 15,-17-24 3-15,15 23-12 0,-15-23 3 16,11 19-1-16,-11-19 4 0,10 18 0 0,-10-18 4 15,0 0 5-15,17 24 1 0,-17-24 16 16,15 17 3-16,-15-17 0 0,20 18-4 16,-20-18 9-16,30 21-9 0,-9-12 9 0,7 5-13 15,9-2 3-15,3 0-6 0,-2 2-3 16,8-1-3-16,4-1-4 0,2 3-8 16,8-3-14-16,-3 5-46 0,1-5-60 15,-6 1-171-15,-2-4-244 0,-1 3 113 0</inkml:trace>
  <inkml:trace contextRef="#ctx0" brushRef="#br0" timeOffset="110192.0873">11707 12343 951 0,'0'0'114'0,"0"0"-83"16,0 0 10-16,0 0-26 0,0 0-30 15,0 0-63-15,0 0-57 0,0 0-139 16,-8-28 74-16</inkml:trace>
  <inkml:trace contextRef="#ctx0" brushRef="#br0" timeOffset="110688.7749">11696 12300 809 0,'0'0'-12'0,"0"0"-24"0,0 0 18 0,0 0 12 16,0 0 12-16,0 0 6 0,0 0-12 15,0 0 24-15,0 0 23 0,53 4 0 16,-53-4 15-16,0 0 4 0,0 0-8 0,0 0-11 16,0 0-1-16,0 0-5 0,0 0-12 15,0 0-9-15,0 0-10 0,0 0 18 0,0 0 1 16,0 0-10-16,0 0 14 0,0 0-15 15,0 0 1-15,0 0-6 0,0 0 1 16,0 0-10-16,0 0 14 0,0 0-13 0,0 0-1 16,0 0-13-16,0 0 18 0,32 18-4 15,-32-18 4-15,0 0-5 0,0 0 9 0,0 0-4 16,17 21-18-16,-17-21 18 0,0 0-4 16,10 18-1-16,-10-18 5 0,0 0 0 15,11 21-1-15,-11-21 1 0,0 0-18 16,19 24 18-16,-19-24-9 0,0 0 9 0,13 13 25 15,-13-13 4-15,0 0 24 0,0 0 10 16,17 17 11-16,-17-17-19 0,0 0 0 16,0 0-10-16,0 0 7 0,13 18-33 0,-13-18 13 15,17 12 4-15,-17-12-18 0,27 15-21 16,-27-15-12-16,30 22-28 0,-8-9-21 0,-4 2-4 16,2 1-24-16,-3 1-13 0,3 0-4 15,-3-1-33-15,-1 1-307 0,-2-2 96 16</inkml:trace>
  <inkml:trace contextRef="#ctx0" brushRef="#br0" timeOffset="110752.738">12261 12802 1429 0</inkml:trace>
  <inkml:trace contextRef="#ctx0" brushRef="#br0" timeOffset="110815.7001">12284 12830 1232 0,'0'0'-95'0,"14"17"23"0,-6-7-14 0,-8-10-3 16,19 18-177-16,-11-9 71 0</inkml:trace>
  <inkml:trace contextRef="#ctx0" brushRef="#br0" timeOffset="112571.0687">12428 12934 873 0,'0'0'89'16,"0"0"14"-16,0 0 15 0,39 4-16 15,-39-4 6-15,0 0-18 0,0 0 6 0,0 0-17 16,0 0-10-16,37-4-13 0,-37 4-5 16,0 0-40-16,0 0-7 0,0 0-19 0,23-3 3 15,-23 3 20-15,0 0-4 0,0 0-8 16,0 0 12-16,0 0 11 0,0 0 7 0,0 0-3 16,0 0 0-16,0 0-27 0,32-6 11 15,-32 6-3-15,10-6 0 0,-10 6-23 16,0 0-7-16,16-9-20 0,-16 9 0 0,0 0-14 15,21-6 8-15,-21 6-2 0,0 0-13 16,23-10 15-16,-23 10 13 0,0 0-29 16,17-7 27-16,-17 7 4 0,0 0 8 0,0 0 5 15,20-4 10-15,-20 4-25 0,0 0 24 16,16-8 0-16,-16 8 6 0,0 0 4 16,0 0 19-16,0 0 1 0,21-4 29 0,-21 4 4 15,0 0-1-15,0 0 4 0,0 0 3 16,0 0-14-16,20-4-5 0,-20 4 0 0,0 0 3 15,21-7-30-15,-21 7 17 0,0 0-8 16,24-9 4-16,-24 9 3 0,17-6 8 16,-17 6-12-16,0 0 12 0,0 0 3 0,33-9 11 15,-33 9 0-15,0 0-5 0,27-9-4 16,-27 9-1-16,0 0-22 0,32-12 4 16,-21 9-18-16,-11 3-14 0,27-7-30 0,-10 4-3 15,-17 3-28-15,27-5 2 0,-27 5-15 16,31-7-15-16,-31 7 31 0,32-5-12 15,-19 3 21-15,-13 2 26 0,27-5 23 0,-27 5 14 16,25-5 14-16,-25 5 18 0,22-3-27 16,-22 3 13-16,27-5-9 0,-27 5-27 15,25-3 9-15,-25 3-9 0,28-7-6 0,-28 7-8 16,29-3-26-16,-29 3 29 0,22 0-20 16,-22 0 18-16,28-2-15 0,-28 2 31 0,20-4 20 15,-20 4 16-15,0 0 14 0,0 0 15 16,0 0-20-16,45-3 4 0,-45 3-10 0,17-3 5 15,-17 3-11-15,0 0-4 0,0 0 0 16,42-6-4-16,-42 6-1 0,0 0 9 16,35-6-18-16,-35 6 0 0,22-6-4 15,-22 6 13-15,0 0 4 0,35-6 5 0,-35 6 18 16,25-8 17-16,-25 8 7 0,25-7-14 16,-25 7 4-16,25-10 6 0,-25 10-4 0,0 0 6 15,33-12-12-15,-33 12 2 0,27-10-14 16,-27 10 2-16,22-6-14 0,-22 6 6 15,0 0-32-15,33-6-13 0,-33 6 10 0,0 0-1 16,36-6-2-16,-36 6-1 0,0 0 3 16,30-3 5-16,-30 3-4 0,0 0 10 15,35-4-6-15,-35 4-5 0,0 0 5 0,30-2 6 16,-30 2-10-16,0 0 14 0,30-3-18 16,-30 3 15-16,0 0 3 0,30-7 11 0,-30 7-7 15,0 0 0-15,35-3 0 0,-35 3-11 16,0 0 14-16,39-5 4 0,-39 5-7 15,35-3-15-15,-35 3 15 0,38-4-18 0,-38 4 3 16,41-3 8-16,-16 1-15 0,-25 2 15 16,40-3-12-16,-15-1 12 0,-25 4 7 15,40-3-1-15,-40 3-13 0,38-5 6 0,-38 5 1 16,37-2-1-16,-37 2-6 0,32-1 3 16,-32 1-7-16,32-4 10 0,-32 4 1 15,0 0 6-15,42 0-6 0,-42 0-8 0,0 0 11 16,36-5 7-16,-36 5 10 0,0 0 7 15,0 0-7-15,29 0 0 0,-29 0-4 0,0 0 3 16,0 0-17-16,0 0 7 0,30 5-9 16,-30-5 9-16,0 0-10 0,0 0 4 0,37 4-1 15,-37-4-3-15,0 0 10 0,33 1-19 16,-33-1 2-16,0 0 14 0,40 0-13 16,-40 0 6-16,29 0 4 0,-29 0-7 15,32 0 6-15,-32 0 7 0,33-1 3 0,-33 1 9 16,37 0-13-16,-37 0 10 0,37-4-3 15,-37 4-1-15,40-5-15 0,-40 5 7 0,35-3-4 16,-35 3 3-16,35-1 6 0,-35 1-6 16,34-7-6-16,-34 7 0 0,35 0 0 15,-35 0 6-15,38-4-9 0,-38 4 12 0,37 0-6 16,-37 0-6-16,42 0 0 0,-42 0 6 16,40-3-3-16,-40 3-3 0,40 0-6 0,-40 0 3 15,37 0 3-15,-37 0 9 0,30 0-9 16,-30 0 15-16,32-3 11 0,-32 3-9 15,0 0 1-15,48 0 2 0,-48 0-20 16,37 0 23-16,-37 0-9 0,34-2-3 0,-34 2-8 16,36 0 3-16,-36 0 5 0,35 0-5 15,-35 0 2-15,39-4 3 0,-39 4-8 0,35 0-3 16,-35 0 11-16,0 0 0 0,44 0 8 16,-44 0 0-16,26-3-2 0,-26 3-9 15,0 0 11-15,39-3-11 0,-39 3 0 0,0 0 2 16,43-3-4-16,-43 3 7 0,34 0-3 15,-34 0-7-15,43-2 10 0,-43 2 0 0,39-4-5 16,-14 1 0-16,-25 3-6 0,48-3-2 16,-48 3 11-16,49-3-14 0,-27 0 0 15,-22 3 3-15,45-3 0 0,-20 0 6 0,-25 3-1 16,43-3 0-16,-43 3 0 0,42-4-10 16,-42 4 0-16,45-2 10 0,-21-1-3 15,-24 3 6-15,45-5-10 0,-45 5-11 16,53-1 13-16,-24 1 2 0,-29 0-4 0,50-6 4 15,-27 6 1-15,-23 0-8 0,49-5 18 16,-49 5-13-16,45-3-3 0,-25 1-5 0,-20 2 8 16,42 0-2-16,-42 0 7 0,33-4-8 15,-33 4 1-15,36-3 2 0,-36 3-3 16,30 0-5-16,-30 0 8 0,0 0 11 0,45 0-11 16,-45 0 5-16,0 0-3 0,32 0 1 15,-32 0-11-15,0 0 8 0,33 0 0 0,-33 0-7 16,0 0 7-16,0 0 5 0,39 0-5 15,-39 0 0-15,0 0 0 0,38 0 5 0,-38 0 3 16,0 0-6-16,37-3-4 0,-37 3 12 16,0 0-5-16,47 0 0 0,-47 0-5 15,23 0 8-15,-23 0-11 0,32-1 8 16,-32 1 0-16,0 0-5 0,42 0 0 0,-42 0-2 16,0 0-1-16,33 0 8 0,-33 0 0 15,0 0 3-15,0 0-3 0,42-5-3 16,-42 5 11-16,0 0-13 0,33 0 0 0,-33 0 7 15,0 0 1-15,41 0-11 0,-41 0 1 16,35 0 12-16,-35 0-3 0,33 0-4 0,-33 0-3 16,32 0 2-16,-32 0 6 0,0 0-6 15,42-3 8-15,-42 3-5 0,0 0-12 16,37 3 4-16,-37-3 3 0,0 0 5 0,23 0-10 16,-23 0-7-16,0 0-13 0,0 0-28 15,20 16-9-15,-20-16-38 0,0 0-181 0,-32 34-338 16,7-19 117-16</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09:50.207"/>
    </inkml:context>
    <inkml:brush xml:id="br0">
      <inkml:brushProperty name="width" value="0.05292" units="cm"/>
      <inkml:brushProperty name="height" value="0.05292" units="cm"/>
      <inkml:brushProperty name="color" value="#FF0000"/>
    </inkml:brush>
  </inkml:definitions>
  <inkml:trace contextRef="#ctx0" brushRef="#br0">25483 6933 3528 0,'30'0'-181'16,"-30"0"3"-16,0 0 11 0,0 0 7 0,43 0 5 16,-43 0 9-16,0 0 17 0,35 0-2 15,-35 0 11-15,0 0 1 0,0 0 17 16,36 0 7-16,-36 0 1 0,0 0 18 0,0 0 5 15,0 0 7-15,35 0-2 0,-35 0-1 16,0 0 11-16,0 0 9 0,25 7 4 0,-25-7-6 16,0 0 15-16,0 0-2 0,0 0 0 15,28 5 5-15,-28-5 10 0,0 0-11 16,0 0 38-16,0 0 4 0,32 3 6 0,-32-3-11 16,0 0 22-16,0 0-7 0,30 4-4 15,-30-4-11-15,0 0 20 0,35 3-15 0,-35-3 1 16,27 2-11-16,-27-2 10 0,30 0-5 15,-30 0-10-15,35 0 10 0,-35 0-10 16,47 0 15-16,-25 0 4 0,-22 0-9 16,58 0-5-16,-26 0 5 0,2 0 0 0,-1 0 5 15,2 0-5-15,-1 0-10 0,6 0-5 16,-7 0-5-16,2 0 1 0,1 0 4 0,-1 0 0 16,-2 0-1-16,2 0 11 0,0 0 0 15,-1 0 0-15,3 0-5 0,-6 0 5 16,3 0-10-16,-34 0 15 0,63 0-5 0,-32 0-5 15,0 0 0-15,-6 3 15 0,-25-3-5 16,61 0 0-16,-43 0 0 0,-18 0 11 0,47 4-2 16,-25-4 11-16,-22 0 5 0,40 0-2 15,-40 0 1-15,30 0 18 0,-30 0-5 16,30 0-2-16,-30 0-4 0,35 3-5 16,-35-3 0-16,29 0-1 0,-29 0-9 0,36 0 4 15,-36 0-8-15,37 0 4 0,-37 0 0 16,37 0 3-16,-37 0-20 0,44 0 12 0,-23 0-8 15,-21 0-4-15,52 5 4 0,-22-5 4 16,-3 0-8-16,6 0 4 0,-1 0 4 16,2 2-8-16,-3-2-4 0,1 1 4 15,0 3 0-15,0-4-4 0,1 0-8 0,-3 4 16 16,6-4-8-16,-6 0 8 0,5 0 0 16,-2 0-8-16,1 0 8 0,-1-4-5 0,2 8-14 15,-1-4-21-15,6 4-44 0,-10-4-132 16,0 1-195-16,-3 2 90 0</inkml:trace>
  <inkml:trace contextRef="#ctx0" brushRef="#br0" timeOffset="1731.1158">12980 6957 1280 0,'0'0'-87'0,"0"0"31"16,0 0 30-16,0 0 16 0,47-47-5 16,-47 47 9-16,0 0-9 0,0 0 4 15,0 0 11-15,13-17-11 0,-13 17-4 0,0 0-18 16,0 0-5-16,27-8-12 0,-27 8 4 16,0 0-6-16,0 0-14 0,0 0-2 0,34-5-136 15,-34 5 52-15</inkml:trace>
  <inkml:trace contextRef="#ctx0" brushRef="#br0" timeOffset="1767.0953">13144 6885 565 0,'0'0'-179'0</inkml:trace>
  <inkml:trace contextRef="#ctx0" brushRef="#br0" timeOffset="2612.7942">13171 6886 525 0,'0'0'14'16,"38"0"-21"-16,-38 0 21 0,31 0 5 16,-31 0-12-16,43-1-14 0,-43 1 27 15,44 0-26-15,-18 0-1 0,-26 0 7 0,61 1 7 16,-31 4-27-16,1-5 26 0,3 0 1 16,-1 2-7-16,-1-2-7 0,2 4 7 0,-1-4-6 15,0 0 12-15,3 1-19 0,-6 4 20 16,1-5-1-16,1 0 21 0,2 3 18 15,-34-3-1-15,58 0 18 0,-28 0 16 0,0 0-9 16,2 0 36-16,-32 0-9 0,59 0 15 16,-31 0 1-16,-28 0 3 0,52-3 5 15,-27-2-3-15,-25 5-4 0,49-5 18 16,-49 5-6-16,38-2-10 0,-18-3 6 0,-20 5-11 16,37-6-20-16,-37 6-14 0,32-2-14 15,-32 2-1-15,30-7-19 0,-30 7 3 0,30-5-3 16,-30 5-10-16,30-4 9 0,-30 4-12 15,30-6-8-15,-30 6 2 0,30-2-4 0,-30 2-4 16,0 0 1-16,44-4 1 0,-44 4-14 16,32 0 12-16,-32 0-7 0,30 4 2 15,-30-4-5-15,35 0 5 0,-35 0-5 0,37 5-10 16,-37-5 5-16,40 7 10 0,-22-5-5 16,-18-2 0-16,44 10 2 0,-24-8-7 15,-20-2 3-15,42 6-3 0,-14 1 5 0,-1-3-8 16,-2 2 8-16,-25-6 0 0,55 7-12 15,-28-2 4-15,0-2 1 0,1 0 4 0,1 1-4 16,-4-2 2-16,6 1 0 0,0 0 0 16,-31-3 2-16,60 3 1 0,-32-3-3 15,9 4 0-15,-9-4-3 0,1 2 1 16,-29-2 9-16,58 3-9 0,-26 0 2 16,-10 1-5-16,-22-4 5 0,48 0 0 0,-27 3 0 15,-21-3 2-15,45 2-9 0,-45-2 12 0,37 3-5 16,-37-3 5-16,41 4-15 0,-41-4 10 15,34 3-3-15,-34-3 1 0,38 5 2 16,-38-5 2-16,39 3 1 0,-39-3-3 0,37 4 5 16,-37-4 0-16,33 4 0 0,-11 0-5 15,-22-4 10-15,33 1-3 0,-33-1-7 16,37 3 2-16,-37-3-2 0,30 4-4 0,-30-4-4 16,35 5 8-16,-35-5 3 0,34 7 4 15,-34-7-9-15,33 5 4 0,-33-5-2 16,40 3 2-16,-15 1 6 0,-25-4-3 15,51 7-10-15,-20-7 7 0,-2 4-4 0,-1-2 7 16,4 1-5-16,1 0 0 0,-1-3-13 16,2 4 11-16,-3-2-3 0,0 1 0 0,4 0 5 15,-5-3 5-15,2 0-5 0,-32 0 0 16,58 4 3-16,-26-4-1 0,-2 0-7 16,2 2 0-16,-4-2 5 0,-1 3 3 0,-27-3-1 15,60 0-2-15,-33 3 0 0,-27-3-2 16,54 0-6-16,-34 0 8 0,-20 0 3 15,46 4-1-15,-46-4-2 0,37 0 0 0,-37 0 0 16,42 2-2-16,-42-2-1 0,42 0 8 16,-42 0-2-16,43 0-6 0,-19 0 6 15,8 0-8-15,1 0 2 0,4 0 11 0,1-2-23 16,8 2-15-16,-3 0-18 0,6 0-45 16,4 2-41-16,-6-2-68 0,-4 5-420 0,8-4 118 15</inkml:trace>
  <inkml:trace contextRef="#ctx0" brushRef="#br0" timeOffset="4981.8941">25486 5931 2258 0,'0'0'-559'15,"0"0"112"-15</inkml:trace>
  <inkml:trace contextRef="#ctx0" brushRef="#br0" timeOffset="6558.087">25461 5907 1969 0,'0'0'-101'16,"0"0"4"-16,-27-18 25 0,27 18 6 16,0 0 24-16,0 0-9 0,0 0 7 0,-16-15 0 0,16 15 3 15,0 0-5-15,0 0 0 0,0 0-21 16,-9-10-2-16,9 10-8 0,0 0 30 16,0 0-1-16,0 0 21 0,0 0 0 0,0 0 21 15,0 0 17-15,-27-11 28 0,27 11-18 16,0 0 11-16,0 0-16 0,0 0-6 15,0 0 6-15,-30-11 10 0,30 11-11 16,0 0 5-16,-18-1-4 0,18 1-6 0,-17-8 9 16,17 8 1-16,-27-4-10 0,27 4 24 15,0 0-10-15,-33-1 9 0,20-6 0 0,13 7-1 16,-36 0 9-16,36 0-9 0,-30-7 8 16,30 7-1-16,-26-2-18 0,9-1 5 0,17 3-9 15,-30 0-4-15,30 0-13 0,-32 0 4 16,32 0-4-16,-32 0 8 0,32 0-4 15,-32 3 17-15,32-3 4 0,-26 2-1 0,26-2-4 16,-31 3 8-16,31-3-20 0,-25 4 12 16,25-4-8-16,-26 7 4 0,26-7-9 0,-22 8 5 15,5-2-12-15,17-6 12 0,-23 12-5 16,14-5-11-16,9-7 12 0,-25 19 0 16,15-10-8-16,10-9 4 0,-16 18-1 15,4-9 5-15,12-9-8 0,-14 15 11 0,14-15-14 16,-8 20 14-16,8-20-7 0,-12 15-12 15,12-15 8-15,-8 19 0 0,8-19 0 0,0 0-4 16,-7 20 1-16,7-20 3 0,0 0 0 16,-1 19 11-16,1-19-11 0,0 0 8 15,-4 18-12-15,4-18 4 0,0 0 4 0,0 0-4 16,-5 22-4-16,5-22 19 0,0 0-15 16,0 0 4-16,-3 19-4 0,3-19 3 15,0 0-6-15,0 21 3 0,0-21 0 0,0 0 7 16,0 27 1-16,0-27-8 0,0 23 0 15,0-23-8-15,3 24 4 0,-3-24 8 0,-3 25-4 16,3-25 4-16,0 29-8 0,0-29-3 16,0 25 10-16,0-25 1 0,0 29-4 15,0-29-7-15,0 24-5 0,0-24 20 0,0 23-23 16,0-23 15-16,0 21 0 0,0-21 0 16,3 24-8-16,-3-24 16 0,0 22-16 15,0-22 16-15,5 24-8 0,-5-24 0 0,4 29 7 16,-3-15-3-16,-1-14-4 0,4 25 15 15,-4-25-15-15,3 26-7 0,-3-26 14 16,8 24 1-16,-4-12-8 0,-4-12 7 0,8 25-7 16,-3-13 4-16,-5-12-1 0,12 21-10 15,-12-21 3-15,8 23 4 0,-8-23 0 0,12 20 11 16,-12-20-11-16,8 16 0 0,-1-7 0 16,-7-9-3-16,13 23-1 0,-13-23 4 15,12 15-4-15,-4-6 19 0,-8-9-11 0,9 15 11 16,-9-15-15-16,10 12 7 0,-10-12 0 15,0 0 1-15,11 20-1 0,-11-20 4 0,9 12 0 16,-9-12-8-16,10 14 4 0,-10-14-7 16,5 15 8-16,-5-15-8 0,8 19 7 15,-8-19-7-15,5 16 3 0,-5-16 8 16,4 16-11-16,-4-16 11 0,0 0-15 0,8 19 22 16,-8-19-11-16,0 0 10 0,0 0-6 15,5 18-4-15,-5-18 7 0,0 0-4 0,0 0-3 16,8 15 0-16,-8-15 3 0,0 0-7 15,0 0 4-15,5 15-10 0,-5-15-1 16,0 0 14-16,12 19-6 0,-12-19-4 0,10 12 0 16,-10-12 0-16,10 15 7 0,-10-15-1 15,15 20-12-15,-6-12 2 0,-9-8 14 0,16 15 4 16,-2-5-14-16,-3 0 3 0,4-2-3 16,-15-8 7-16,26 18-7 0,-26-18 10 0,28 18-7 15,-15-7 1-15,-13-11-4 0,29 18-4 16,-12-9 14-16,-17-9 0 0,35 20 3 15,-17-9-6-15,2-3-1 0,4 5 1 16,-3-2 3-16,4 0-4 0,-1 1-2 0,-1-2 5 16,4 0-9-16,3-2 7 0,-8 1-14 15,6 5 20-15,2-8-6 0,-1 1-1 16,-2 4 7-16,-1-5 18 0,6 0-9 0,-3 5 13 16,-1-10-5-16,4 6 4 0,-2-2-4 15,2 2-3-15,1 0 2 0,-1-3 0 0,-2 4-8 16,5-4 5-16,-1 8-12 0,-4-11 6 15,5 10-15-15,-2-7 7 0,7 3-1 0,-4 5 6 16,2-7-9-16,4 5 0 0,-9-3 1 16,2 3-4-16,2-3-5 0,3 0 6 15,-6-1-6-15,-1 4 11 0,-1-3-9 0,-2-1 6 16,2 0-2-16,-7 3-3 0,4-5 2 16,1 8 3-16,-7-5-11 0,9-3 3 15,-5 1-5-15,3 2 8 0,0 1-6 0,-2-4 0 16,4 4 6-16,-2 1-6 0,2-3-5 15,-2 3 5-15,2-2 1 0,-2 1 4 16,-2-1-2-16,4-1-5 0,-7 0 0 0,7 0 2 16,-2-3 0-16,-1 3 6 0,6-1-6 15,-5-4 0-15,2 3 1 0,-4-2-4 16,4 2 6-16,-2-4-3 0,2 2 3 0,-2-2 6 16,-2 5-3-16,7-5 2 0,-35 0-5 15,57 0 3-15,-27-5-11 0,6 3 13 0,-6 2-5 16,3-4 3-16,4 2-9 0,-4-2-10 15,4 3 7-15,-3-4 7 0,4 3-21 16,-4-2 15-16,2 1-17 0,-2-3-1 0,1 0 3 16,-3-4 12-16,3 4-15 0,-2 1 5 15,2-2 1-15,-4 0 2 0,4-1-3 0,-5 1-3 16,2 2 0-16,-2-3-10 0,1-1-6 16,-2 6-8-16,-4-1-9 0,3-4-6 15,-4 7-7-15,1-10 12 0,-5 8 2 16,-20 3 16-16,33-9-18 0,-16 1 14 0,-2 4 2 15,2-4 0-15,0 4 0 0,-1-3 14 16,1-1-8-16,3 1 8 0,-3 2-29 0,3-2 7 16,0-3-41-16,0 3-39 0,5-3-248 15,-6 5 89-15</inkml:trace>
  <inkml:trace contextRef="#ctx0" brushRef="#br0" timeOffset="6668.0183">28850 7324 1188 0,'13'-5'-82'0,"-13"5"41"0,24-16 14 0,-24 16 17 16,17-12-7-16,-17 12 1 0,18-12 5 0,-18 12-11 15,18-12 6-15,-18 12-12 0,17-13-12 16,-17 13-6-16,14-12-49 0,-14 12-130 0,16-12 62 16</inkml:trace>
  <inkml:trace contextRef="#ctx0" brushRef="#br0" timeOffset="6771.9552">29165 7062 700 0,'13'-15'6'16,"-5"3"0"-16,6-1-12 0,1-2-25 0,0-1-1 15,-2 0-26-15,-1 1-127 0,1 3 58 16</inkml:trace>
  <inkml:trace contextRef="#ctx0" brushRef="#br0" timeOffset="7051.8994">29345 6866 688 0,'14'-24'91'0,"-13"13"-9"0,-1 11 8 16,9-28 24-16,-9 28 23 0,0-27-25 0,0 27-15 16,0-27 6-16,0 27-13 0,-5-34-19 15,1 17-11-15,4 17 0 0,-6-32-6 16,2 12-12-16,1 2-1 0,-2-2-7 0,-7-2-12 15,7 0-4-15,-7-3 11 0,7 4-8 16,-6-2 21-16,-1-1 3 0,7 0-14 16,-7-2 27-16,4 3 14 0,-5-1-24 0,1-5 12 15,-3 3-4-15,1-1 5 0,3-3-10 16,-11 1-2-16,5 1-3 0,-5 1 17 0,1 3 22 16,-1 0 9-16,-10-2-97 0,-25-9-13 15,-16 2 3-15,-34-3 8 0,-12-6 10 16,-3 6 0-16,-10 3 6 0,-11-2 2 0,-4 5 13 15,3 3-10-15,-6 2-1 0,-6 3-4 16,1 4-16-16,-11 11-29 0,-8 10-67 0,-15 1-150 16,0 7-371-16,-2 3 118 15</inkml:trace>
  <inkml:trace contextRef="#ctx0" brushRef="#br0" timeOffset="213497.7057">21854 9624 1544 0,'-26'33'215'0,"6"-3"-460"0,0 1-425 16,-2 4 418-16,-5-2 67 0</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39:47.948"/>
    </inkml:context>
    <inkml:brush xml:id="br0">
      <inkml:brushProperty name="width" value="0.05292" units="cm"/>
      <inkml:brushProperty name="height" value="0.05292" units="cm"/>
      <inkml:brushProperty name="color" value="#FF0000"/>
    </inkml:brush>
  </inkml:definitions>
  <inkml:trace contextRef="#ctx0" brushRef="#br0">27963 10360 3535 0,'-37'-8'-136'0,"5"-2"3"0,3 0-40 15,6 4-46-15,3-1-450 0,0-1 118 0</inkml:trace>
  <inkml:trace contextRef="#ctx0" brushRef="#br0" timeOffset="84.0023">27535 10229 2653 0,'-11'-5'-103'15,"11"5"6"-15,-21-8-36 0,21 8-26 0,-23-8-385 16,23 8 110-16</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1:10.599"/>
    </inkml:context>
    <inkml:brush xml:id="br0">
      <inkml:brushProperty name="width" value="0.05292" units="cm"/>
      <inkml:brushProperty name="height" value="0.05292" units="cm"/>
      <inkml:brushProperty name="color" value="#FF0000"/>
    </inkml:brush>
  </inkml:definitions>
  <inkml:trace contextRef="#ctx0" brushRef="#br0">9789 6695 242 0,'0'0'201'16,"0"0"18"-16,0 0-37 0,0 0-31 16,0 0-29-16,0 0-37 0,0 0-16 0,0 0 21 15,0 0-17-15,0 0-11 0,0 0-9 16,0 0 6-16,0 0-9 0,-36-33-5 16,36 33-5-16,0 0-16 0,0 0 8 0,0 0-5 15,-25-12-8-15,25 12 12 0,0 0-5 16,0 0-3-16,0 0-16 0,-30-7-3 0,30 7 0 15,0 0 3-15,0 0-7 0,0 0-4 16,0 0 12-16,-40 13-8 0,40-13-8 16,-22 12 1-16,22-12-4 0,-18 12-12 15,18-12 1-15,0 0 6 0,-20 23 1 0,20-23 0 16,-14 12-5-16,14-12 13 0,0 0-13 16,-16 22 0-16,16-22 8 0,0 0 4 0,-20 17-4 15,20-17-12-15,0 0-8 0,-12 20-26 16,12-20 16-16,0 0-1 0,-13 26-1 15,13-26 4-15,0 0 8 0,-12 31 14 0,12-31-9 16,-8 19 3-16,8-19-13 0,-9 18 27 16,9-18 1-16,0 0-10 0,-8 29 4 0,8-29-14 15,0 0 24-15,-12 21-5 0,12-21-5 16,0 0 25-16,-8 22-29 0,8-22 14 16,0 0 5-16,0 0 5 0,0 0-5 15,0 0-10-15,-9 27 5 0,9-27-16 0,0 0 16 16,0 0 5-16,0 0-5 0,-3 28 5 15,3-28-10-15,0 0 5 0,0 0 5 0,0 0 5 16,0 31-10-16,0-31 46 0,0 0-12 16,0 0-24-16,0 0-5 0,0 0 45 15,-5 24 12-15,5-24 9 0,0 0-16 0,0 0 12 16,0 0-26-16,0 0 7 0,0 0-14 16,0 0 1-16,-12 24-9 0,12-24-1 15,0 0-3-15,0 0 11 0,0 0-16 0,0 0 8 16,0 0-12-16,0 0 0 0,0 0 8 15,0 0 0-15,-13 19 15 0,13-19-19 16,0 0 3-16,0 0-3 0,0 0-1 0,0 0-15 16,0 0-11-16,0 0 19 0,0 0-12 15,0 0 0-15,0 0 12 0,0 0 0 0,0 0 0 16,0 0 7-16,0 0-7 0,0 0-8 16,0 0 12-16,0 0 0 0,0 0-1 15,0 0 5-15,-8 20-16 0,8-20 15 0,0 0 4 16,0 0-19-16,0 0 12 0,0 0-4 15,-9 27 7-15,9-27-8 0,0 0 9 16,0 0-1-16,0 0-19 0,3 36 5 16,-3-36 21-16,0 0-18 0,0 0 0 0,6 31 7 15,-6-31-3-15,0 0 0 0,1 28 17 16,-1-28-3-16,0 0-25 0,0 0 14 0,7 32 4 16,-7-32 10-16,0 0-3 0,8 25-11 15,-8-25-10-15,0 0 27 0,2 29-13 16,-2-29 3-16,7 23-11 0,-7-23 14 0,8 20-10 15,-8-20-3-15,0 0 2 0,5 34 8 16,-5-34 0-16,8 22-8 0,-8-22 1 16,9 24 13-16,-9-24-16 0,11 24 9 0,-11-24 0 15,7 24-6-15,-7-24-1 0,10 28 1 16,-10-28 3-16,15 29 13 0,-6-14-14 16,-9-15-2-16,13 29-14 0,2-14 7 0,-3 3-6 15,1-1 3-15,-13-17 6 0,34 30 16 16,-11-15-16-16,7 5 4 0,2-1-1 0,1 3-6 15,6-2 10-15,-1 0 6 0,-1-1 3 16,10 4-23-16,0-3 4 0,-9-3-3 0,2 3-9 16,1-5 15-16,-5 2 13 0,1-2-26 15,-8-1 13-15,7 2-9 0,-14-4 6 16,7 0 0-16,-3-1 0 0,4-3 0 16,-3 3-6-16,5-4 18 0,0 4-12 0,5-4 3 15,4 4-3-15,0 1-15 0,4-3-20 16,0-2 2-16,-2 4-16 0,1-2-8 15,3 1-1-15,-2 0 3 0,-7-1-6 0,1-4 14 16,-1 3 7-16,-4 0 14 0,-6-4-5 16,-1 3 12-16,-27-7 4 0,43 4 30 0,-21 5 1 15,-22-9 10-15,42 1 4 0,-42-1 7 16,40-1-8-16,-15 1-7 0,-25 0-11 16,54-12 6-16,-26 7-17 0,4-2-3 15,1 1-8-15,-1-4-14 0,-2 3-8 0,4-3 4 16,-2 1-1-16,1-3 30 0,-5 3-34 15,-2-2 19-15,-1 0 7 0,-2 4 16 0,2 1 30 16,-25 6-5-16,37-16 1 0,-20 9-5 16,-17 7-8-16,31-12 1 0,-31 12-8 15,29-12 11-15,-9 6-4 0,-20 6-11 0,30-12 21 16,-30 12-20-16,37-13 2 0,-20 5-13 16,-17 8 0-16,38-12 10 0,-14 2-13 15,-4-2-4-15,6 2 7 0,-4 0 14 0,-2 3-21 16,5-3 17-16,-25 10-13 0,45-22 16 15,-21 14-9-15,1-4 6 0,-3 0-10 16,4 4 0-16,-4-4-4 0,7 1 1 0,-3-6-10 16,5 5 6-16,-3-3-10 0,-5 2 0 15,2 1-4-15,-4 3 0 0,-1-3 4 0,1-1 17 16,-21 13 17-16,32-25 14 0,-23 13 0 16,-9 12-7-16,21-28 13 0,-16 9 19 15,-5 19 2-15,7-33-1 0,-7 33-13 0,0-34 20 16,0 34-4-16,-7-36-8 0,7 36-8 15,-10-44-7-15,2 25-4 0,0-3 9 16,8 22-25-16,-19-43 7 0,14 24-16 16,-7-1 3-16,12 20 2 0,-18-44-2 0,6 20-8 15,4 3 8-15,-5-2 7 0,2 2 1 16,3-2 15-16,-5 1 2 0,-2-1 10 0,1-1 26 16,-4-4-15-16,1 4-7 0,0-5 4 15,1 5-5-15,-1-2-5 0,0 0-11 16,-3 0-10-16,3 5 17 0,-3-3-27 0,0 1 4 15,-1 2 5-15,-11 4-9 0,-5-1-13 16,-8 6 6-16,-4 3-16 0,-13 2 7 0,-8-2 1 16,-7 6 0-16,-20-2-7 0,-2 0 14 15,-3-2-5-15,-31-3 4 0,-5-2 11 16,28 0-4-16,10 1 0 0,-1 4-1 16,3-5-1-16,1 1 1 0,3 2-12 0,10 0 13 15,7 6-13-15,7 0-7 0,0 1-29 16,13 2-31-16,-8 5-25 0,1 4-42 0,12 6-88 15,-8 0-468-15,8 2 676 0</inkml:trace>
  <inkml:trace contextRef="#ctx0" brushRef="#br0" timeOffset="5599.1268">22122 9625 2799 0,'20'-1'-64'15,"-20"1"-4"-15,45-12 4 0,-21 4 14 16,-1 2 2-16,4 0 14 0,-5-3 16 0,3-1 27 16,-2 2 22-16,-23 8 17 0,42-15 29 15,-22 3 0-15,0 0 5 0,-20 12-20 0,37-16 5 16,-17 5-4-16,-20 11-9 0,34-18-4 16,-18 12-18-16,-16 6-2 0,32-18 1 15,-14 8-16-15,-18 10-15 0,47-22 5 0,-27 13-1 16,2 0 1-16,5 2-2 0,-5-3 4 15,-22 10-5-15,46-13 8 0,-19 2-10 0,-2 7-12 16,7-5 12-16,-5 4 0 0,5-1 7 16,1 0-2-16,-1 1 4 0,0 0-13 15,1 1 13-15,1 0-9 0,1-3 9 0,1 4-1 16,5 1-1-16,-6-1 4 0,3-1 3 16,9 0 5-16,2 4-1 0,-1-2-11 15,2-3 5-15,4 5 8 0,-1-5-4 0,3 5-2 16,2-2 4-16,-1 2-7 0,5 0-2 15,-2 0-5-15,7-3 5 0,-7 3 0 16,2 0 6-16,7-3 3 0,-14 3-1 0,7-3-6 16,1 3 4-16,3-3-11 0,-5 3 7 15,-4-3-7-15,2 3 1 0,-2-5 9 0,1 5-7 16,-2 0 3-16,0 0-10 0,-4 0 3 16,0 0 3-16,2 0 6 0,-8 0-14 15,6 0 11-15,-8 0-9 0,4 5 0 0,-4-5 10 16,4 3-12-16,-8-3 6 0,6 3-4 15,-3 0 4-15,1 3-8 0,-1-4 2 0,-1 5 0 16,3-4 8-16,-5 3-6 0,5 1 2 16,-8-2-2-16,0 2-6 0,3-2 4 15,-5 7-17-15,4-9 17 0,-4 7-4 0,0 0-3 16,-1-2 7-16,-3-1-6 0,-6 3 1 16,11-3 7-16,-10 3-4 0,6 0 4 0,-4-4 0 15,3 0-6-15,-5 1 2 0,4 0 10 16,6-6-2-16,-6 7-17 0,5-6 11 15,-2-2 0-15,4 2 4 0,0-2-6 0,-4 5 0 16,4-5-1-16,3 0-3 0,-5 3 4 16,9-3-7-16,-6 0 2 0,1 0-2 15,3-3 0-15,-5 3 7 0,4 0-5 0,-4-5-4 16,2 3 20-16,-1 0-12 0,-1-1 12 16,0-2-1-16,-2 4 3 0,0-6-11 15,2 3 11-15,-4-1-1 0,11-2 5 0,-11 1-2 16,2-1-11-16,-1 2 7 0,3-1 3 15,-7-5-5-15,5 6-10 0,-5-2 10 0,-2 3 8 16,-1-7-9-16,-4 2-6 0,6 2 12 16,-6-5-12-16,2 0-2 0,-4 4 8 15,-1-5-6-15,0 1 8 0,-20 12-10 0,30-30 11 16,-15 10-3-16,-3 5-4 0,-12 15 4 16,21-36-10-16,-9 13 14 0,-12 23-8 0,8-36 9 15,1 13-3-15,-9 23-4 0,6-41-2 16,-6 20 11-16,5-5-14 0,-5 26-1 15,0-43 8-15,0 43-4 0,0-47 0 0,-5 23-6 16,5 24 2-16,-6-53 2 0,2 29-7 16,-1-3 18-16,-1-3-7 0,4 0-2 15,-6 0 2-15,4 0-2 0,-1 1 15 0,-6-9-3 16,6 7-12-16,1 1-4 0,-4 0 23 16,3-2-21-16,-2 2 12 0,0 0-8 15,2-1 4-15,0 3-6 0,2-3-8 0,-2 1 6 16,-3 2-10-16,-1-6-1 0,-6-1 3 15,5 1-1-15,-8-2-8 0,-4 3 2 0,-6-5 7 16,-4-3 5-16,-2 2 27 0,1 0-5 16,-1 0 8-16,-6 3-11 0,4 0 9 15,0-2-2-15,1 4-9 0,0 2 4 0,-3 4 3 16,6 2-13-16,-2 1-4 0,-1 2-4 16,2 3-2-16,-4-2 4 0,-1 3-8 0,-11-1-1 15,-3-1-9-15,2 2 20 0,-2-5-2 16,-6 8-16-16,1-6 10 0,-7 0-1 0,2 0 5 15,2 0 9-15,3 2 11 0,-8-8 0 16,1 8 3-16,11-3-3 0,-4-1 0 16,3 5 0-16,6-3-4 0,-2 0 5 0,8 2-19 15,2 5 10-15,-2 0 6 0,2-2-12 16,-4 1-1-16,6 1-4 0,-6 0 14 16,6-2-9-16,-19 3-8 0,5-2 4 0,-6-3 6 15,-1 3 0-15,-6 4-14 0,-14-5 2 16,11 0-4-16,-6 5 10 0,5-3-3 0,4 6-1 15,3-3 6-15,0 1 2 0,11 6-4 16,-3-2-8-16,-5 7-4 0,6 0 4 16,-7 5-4-16,6-5 1 0,-1 2 1 15,0 2 4-15,1-3 0 0,-3 4-6 0,6-5 6 16,-1 3-2-16,-5-6 4 0,2 3 6 16,-4-5-12-16,4 5-2 0,-5 0 4 0,-2-1 3 15,1 1-3-15,1 0 21 0,2 0-24 16,4 0 9-16,1-4-4 0,1 4 0 15,3 4 4-15,4-4 4 0,-3 1-12 0,12-1 4 16,-9 8-11-16,10-5 7 0,-3 3-5 16,-1-3 3-16,6 0 12 0,-1 1-11 0,1-2 7 15,-1 4-9-15,-4-3 7 0,11 1-2 16,-8-2 5-16,5-2 3 0,30 0 7 16,-60 6-14-16,28-6 12 0,5 0-5 0,27 0-7 15,-55 4 9-15,27-1-4 0,-3-1-15 16,1 5 0-16,4-4-7 0,-3 4-8 0,-1-2-12 15,3 4-1-15,-1-2 13 0,6-2-2 16,-8 2 13-16,3 1-12 0,0-1 5 16,2 1 9-16,0-3 2 0,3 2-4 0,-6 1 4 15,6-4 5-15,2 1-1 0,-7 4 3 16,9-3-2-16,1 1 7 0,-6 3-7 0,-1-4 4 16,24-6-2-16,-35 16-2 0,12-8 4 15,6 4-2-15,17-12 8 0,-40 22-11 16,25-10 1-16,15-12 4 0,-30 24 0 15,13-8 6-15,2 0 2 0,-2-1-8 0,4 1 3 16,13-16 2-16,-25 31 6 0,7-13-19 16,18-18 16-16,-26 25-5 0,16-6-10 0,10-19 9 15,-21 28 6-15,12-12-5 0,9-16-5 16,-16 39 5-16,7-25-1 0,-1 6 4 16,2 1 4-16,8-21-2 0,-17 47 16 0,5-17-8 15,6-3 0-15,-3 10-8 0,1 4 2 16,0 2 6-16,-2 3-3 0,-1 6 0 0,10-4 6 15,-8 11-4-15,1-9 4 0,8 4-9 16,-2-6 1-16,4 2 2 0,-2-3-5 16,2-6 20-16,4 3-10 0,3-4-10 0,-2-4 8 15,-2-1 7-15,5-5-5 0,-2-1-3 16,0-2 1-16,4 2-8 0,3 1 0 0,3 1-10 16,3-1 2-16,0 2-44 0,1-2-63 15,-4 0-130-15,2-1-389 0,-1 1 119 16</inkml:trace>
  <inkml:trace contextRef="#ctx0" brushRef="#br0" timeOffset="26706.2381">22596 7942 2880 0,'0'0'52'0,"-22"-30"-7"0,22 30-33 16,-10-24 19-16,10 24-3 0,-12-20-13 16,12 20-5-16,0 0-10 0,-13-25-18 0,13 25-19 15,0 0-4-15,-15-19 12 0,15 19-2 16,0 0 4-16,0 0 22 0,-12-22 0 0,12 22 2 16,0 0 3-16,0 0-5 0,0 0-1 15,0 0-15-15,-14-21-31 0,14 21-40 0,0 0-12 16,0 0-6-16,0 0 4 0,0 0-4 15,0 0 0-15,0 0-9 0,0 0 24 16,0 0 20-16,0 0 33 0,0 0 34 16,0 0 47-16,0 0 17 0,0 0-4 0,0 0 6 15,0 0 13-15,0 0-8 0,0 0-9 16,-35-10-11-16,35 10-10 0,0 0-13 16,-33-5 2-16,33 5-15 0,-34-4-7 0,34 4-10 15,-45 4 7-15,20-1-23 0,-7-1 3 16,-1 4-7-16,-7 1 0 0,1-2 3 0,-8 2 3 15,1-1-3-15,-1 0 17 0,5 0-4 16,-3-2 14-16,0 2-4 0,5 1 8 0,-4-6-4 16,1 7-14-16,4-5 10 0,7 3 1 15,0-4-1-15,1 2 4 0,2 2 0 16,-1 0-7-16,30-6-7 0,-45 12 14 0,17-10-7 16,28-2 7-16,-37 14-7 0,13-11 7 15,24-3 0-15,-33 10 0 0,33-10 0 0,-29 7-11 16,29-7 8-16,-26 17-4 0,26-17 7 15,-24 15-8-15,24-15 8 0,-25 22-3 16,10-10-15-16,15-12 14 0,-25 27-18 16,15-11-3-16,10-16-5 0,-20 28 0 0,10-13-1 15,10-15 12-15,-17 24-12 0,17-24 20 16,-18 26-9-16,18-26 28 0,-15 20-8 0,15-20 39 16,-14 16 7-16,14-16 14 0,-15 15-8 15,15-15 9-15,0 0-8 0,-22 16-18 16,22-16 6-16,0 0-8 0,-11 16-6 15,11-16-7-15,0 0-10 0,0 0 10 0,-17 14-7 16,17-14 0-16,0 0-7 0,0 0 7 16,-23 18-13-16,23-18 10 0,0 0-10 0,-20 17 9 15,20-17-2-15,0 0-14 0,-21 22 1 16,21-22 0-16,-15 16-1 0,15-16-3 0,-15 21 1 16,15-21 15-16,-15 21-12 0,15-21 3 15,-8 20-7-15,8-20 0 0,-20 27-6 16,20-27 19-16,-10 24-16 0,10-24 13 0,-17 28 0 15,10-13-7-15,7-15-9 0,-8 27 9 16,8-27 4-16,-12 29 9 0,12-29-6 16,-6 30 7-16,6-30-10 0,-10 31-14 0,10-31 24 15,-4 30-4-15,4-30-6 0,-1 28 9 16,1-28-12-16,1 35 6 0,-1-35 0 0,0 34 16 16,0-34-13-16,4 39 1 0,-3-18-8 15,8 4 11-15,1-3-10 0,0 5 19 16,3 5-12-16,4-2-1 0,-7 1 0 0,5-6 7 15,2 7-7-15,-6-9 4 0,4 8 3 16,4-10-7-16,-6 4 3 0,1-3 1 0,1 0-1 16,3-4 7-16,-1-1 0 0,-6-1-4 15,8 4-2-15,-4-2 2 0,-3-1-9 16,-12-17 3-16,25 27 4 0,-7-15 5 0,1 0-9 16,-4-1 16-16,11 5-25 0,-7-4 3 15,4 0 9-15,6 1 0 0,1 2 3 16,0-1-9-16,-5-1 0 0,12 4 7 0,-9-2-7 15,9 0 3-15,-12-4 6 0,7 0-6 16,-5 2 3-16,-4-4-6 0,5 0 3 16,-4 0 10-16,-1 0-1 0,1 1 9 0,-24-10-6 15,48 12 6-15,-21-6-6 0,-4 1-6 16,6 1 11-16,3-4-2 0,1 3-12 16,9-6-1-16,5 6-10 0,-2-4-7 0,8 1 0 15,1-3-5-15,1 4 2 0,2-5 9 16,-2 2 0-16,2 2-6 0,-5-4 3 0,0 1 6 15,0-1-3-15,1 0 0 0,-8 5 6 16,9-5 0-16,-6 3 0 0,1-3 0 0,-2 2-15 16,-4-2 15-16,11 0 0 0,-4-2-3 15,-5 4 6-15,12-2 3 0,-7 0-6 16,5-2 6-16,2 2-3 0,-3 0 0 16,-4-3-6-16,4 6 3 0,-1-6 0 0,-3 3 6 15,-1-5-3-15,3 5-6 0,-7-1 0 16,-5 1 6-16,8 0-3 0,-6-4 0 15,0 8-3-15,-3-8 9 0,-1 4-15 0,2 0 15 16,-5 0-9-16,4 0 6 0,-1-2 0 16,-1 2 0-16,0 0 0 0,-2 0 6 0,3 2-6 15,-2-2-12-15,-5 0-3 0,3 0 18 16,-2 4-6-16,-32-4 3 0,60 0 0 0,-30 0-3 16,-3 0-6-16,-27 0 9 0,45 0-3 15,-45 0-3-15,40 0 0 0,-40 0 12 16,37 1-3-16,-37-1 0 0,28 0 0 0,-28 0 12 15,0 0-15-15,42-1 3 0,-42 1-3 16,34 0 11-16,-34 0-8 0,38-4-6 16,-38 4 0-16,42 0 0 0,-42 0-3 0,40-2 3 15,-40 2-3-15,43-5 9 0,-16 10-12 16,-27-5 12-16,47-5-6 0,-47 5 0 16,49-1-6-16,-21 1 0 0,0-4 1 0,3 1-1 15,0 1 0-15,-31 2-15 0,64 0-12 16,-34-5 3-16,5 5-7 0,-5-1 0 15,4-3-4-15,-34 4 2 0,62-3 4 0,-27-1 5 16,-5 3 4-16,5 1-1 0,-5-4 7 16,5 1 3-16,-1-2-7 0,-1 3 10 0,4 0 1 15,-2-2-12-15,4 0 4 0,-3 4-14 16,1-4-19-16,8 0-27 0,-8 1-46 16,3-1-48-16,-5-1-254 0,9-2 96 0</inkml:trace>
  <inkml:trace contextRef="#ctx0" brushRef="#br0" timeOffset="27604.7012">26941 9166 1570 0,'36'-16'72'16,"-36"16"-3"-16,28-11 7 0,-28 11-6 0,28-16-2 15,-16 8-13-15,-12 8-29 0,27-20-12 16,-9 8-3-16,-18 12-4 0,30-22-10 16,-13 10-5-16,0 0-6 0,1-3 10 0,-18 15-17 15,34-24 13-15,-18 8 8 0,3 5 18 16,-19 11-18-16,30-29 15 0,-17 17 7 16,1-4 38-16,-14 16 19 0,21-36 2 15,-12 15-9-15,-1-2 1 0,1-5-5 0,-4 5 29 16,3-6-12-16,-5-1-25 0,-1-1-5 15,1 0-5-15,-3 0-4 0,0-2-17 0,0 1-13 16,-3 2-16-16,-2-4-5 0,-3-2-8 16,-2 0-9-16,-7 2 3 0,0-2-5 15,-10-1 10-15,-3-4 6 0,-5 1 25 0,-3 3 10 16,-1 0-3-16,4-1-3 0,-5-1 6 16,3 4 1-16,0 3-4 0,-1 0-6 0,3 2 0 15,1 5 0-15,-1 0-1 0,2 8-4 16,-1-2-1-16,2-1-4 0,-1 7-3 15,-1 1 5-15,3-5-10 0,-3 4 12 0,2 1-7 16,1 4 5-16,1 1-7 0,-2 2 9 16,-2-5-15-16,-1 7 6 0,0 1-6 15,-8-5 3-15,-6 4 0 0,6-4-2 0,-9 5 2 16,-2-1 7-16,1-2-9 0,-13 2-3 16,5-1 5-16,-10-1 5 0,-1 2-8 15,2-1-6-15,0 4 13 0,-4-5-1 0,1 5-6 16,-1 0 6-16,-3 5-1 0,2-5 6 15,-6 0-8-15,8 0 0 0,-4 2-5 0,3 3 5 16,1 0 10-16,4-2-5 0,2-2-1 16,9 2 6-16,4 2-3 0,-6-2 5 15,6-1-9-15,3 1 4 0,4 1 3 0,0-1-10 16,3-1 4-16,8 3-6 0,2-5 7 16,-1 2-3-16,5 1 10 0,30-3-14 0,-64 3 2 15,39 4-5-15,0-5-2 0,-3 1 4 16,-1 4-1-16,6 1-4 0,-4-1-6 15,0 1 0-15,2 6 1 0,-3-1-4 0,3-1 5 16,0-4 2-16,-2 5 3 0,2-1 2 16,-2-3-8-16,2 1 6 0,-2 3 4 15,5-6-9-15,-4 3 12 0,4-3 15 0,22-7 2 16,-49 12-2-16,29-7-5 0,20-5 10 16,-43 8-1-16,24-6-12 0,19-2 17 15,-33 6 3-15,33-6 1 0,-35 0-16 0,35 0 4 16,0 0-9-16,-42 4-4 0,42-4 1 15,0 0 3-15,-35 3 3 0,35-3-6 0,0 0 3 16,0 0 7-16,-42-3-10 0,42 3 1 16,0 0-3-16,-25-4 7 0,25 4-2 15,-28-8-9-15,28 8 9 0,-36-8-3 0,36 8-4 16,-48-12-2-16,16 10 7 0,-11-1 4 16,-8 6-16-16,-19-1 0 0,-25 5-18 0,-39 11-28 15,-25 1-46-15,-13 2-110 0,-7 8-477 16,-5-5 118-16</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2:19.418"/>
    </inkml:context>
    <inkml:brush xml:id="br0">
      <inkml:brushProperty name="width" value="0.05292" units="cm"/>
      <inkml:brushProperty name="height" value="0.05292" units="cm"/>
      <inkml:brushProperty name="color" value="#FF0000"/>
    </inkml:brush>
  </inkml:definitions>
  <inkml:trace contextRef="#ctx0" brushRef="#br0">15916 8754 1849 0,'0'0'246'16,"0"0"-116"-16,0 0-48 0,0 0-40 0,0 0-16 15,0 0-11-15,0 0-37 0,0 0 6 16,0 0 0-16,0 0 0 0,0 0 0 0,0 0 10 15,0 0-21-15,0 0 27 0,79-15-6 16,-79 15 9-16,0 0-6 0,0 0 19 16,0 0 4-16,0 0 6 0,36 0-23 0,-36 0 7 15,0 0-4-15,0 0 16 0,36-3-22 16,-36 3 10-16,0 0-7 0,0 0 3 0,41 0 7 16,-41 0-7-16,0 0 7 0,34-4-10 15,-34 4 0-15,0 0-3 0,33-3 9 16,-33 3 4-16,0 0 11 0,32 0-8 15,-32 0-7-15,0 0 12 0,0 0-9 16,34 0 0-16,-34 0 0 0,0 0-3 0,0 0 3 16,31-3 0-16,-31 3-1 0,0 0 1 15,0 0-6-15,40 0 0 0,-40 0-1 16,0 0 10-16,37 0-21 0,-37 0 15 0,0 0-6 16,34-2-6-16,-34 2 6 0,0 0-3 0,32 2 0 15,-32-2 6-15,0 0-1 0,30 3 1 16,-30-3-6-16,0 0-3 0,30 3 6 0,-30-3 0 15,0 0 3-15,30 4-9 0,-30-4 8 16,32 0 1-16,-32 0-6 0,38-4 6 16,-38 4 2-16,44-3 12 0,-19 0-11 15,-25 3-4-15,57-2-5 0,-31-2-3 16,6 1 6-16,2 0 8 0,-3 0-11 0,3 1 9 16,-4-2-6-16,5 4-3 0,-2-3 5 15,3 0-8-15,-3-1 3 0,4 2 3 0,-4-1 0 16,4 3-11-16,-8-3 21 0,-29 3-13 15,56 0 6-15,-24 0-6 0,-7-5-3 16,-25 5 12-16,52 5-26 0,-27-2 17 0,2-3 0 16,3 3-8-16,-30-3 2 0,49 6 12 15,-24-3-12-15,2 4 20 0,3-5-17 0,-9 4 0 16,-21-6 3-16,51 9 11 0,-28-3-11 16,0 1 3-16,-23-7 0 0,42 5 8 15,-18 2-8-15,-24-7 11 0,41 6-4 0,-15-4 12 16,-1 3 19-16,5-3-28 0,-30-2-2 15,55 3 2-15,-25-3-5 0,2 3 7 16,1-3 6-16,-3 4-21 0,6-2 5 0,-6-2 8 16,1 5-7-16,1-5-12 0,0 1 6 15,1 4-10-15,1 0-16 0,-1-1-21 16,14 4-59-16,-7-1-132 0,7 1-374 0,-3-1 114 16</inkml:trace>
  <inkml:trace contextRef="#ctx0" brushRef="#br0" timeOffset="15949.804">19372 10011 2343 0,'0'0'216'16,"0"0"-131"-16,-15-19-65 0,15 19-49 15,0 0-29-15,0 0-72 0,0 0-39 0,0 0-42 16,0 0-312-16,0 0 106 0</inkml:trace>
  <inkml:trace contextRef="#ctx0" brushRef="#br0" timeOffset="16166.6674">19409 10103 2102 0,'0'0'130'0,"0"0"0"0,0 0-24 16,0 0-24-16,0 0-23 0,0 0-36 15,0 0-49-15,0 0-45 0,0 0-48 0,0 0-32 16,0 0-30-16,0 0-346 0</inkml:trace>
  <inkml:trace contextRef="#ctx0" brushRef="#br0" timeOffset="21068.6256">19409 10103 1980 0,'0'0'18'0,"0"0"75"16,0 0 4-16,0 0-20 0,0 0-9 0,-50-45-7 16,50 45-15-16,0 0-2 0,-20-13-11 15,20 13-9-15,0 0-18 0,-34-9-12 0,34 9-15 16,0 0-3-16,0 0-1 0,-32-3 10 16,32 3-16-16,0 0-7 0,0 0 26 15,-45 3-11-15,45-3 17 0,0 0 6 0,-30 3 16 16,30-3-3-16,0 0 6 0,0 0 18 15,-35-6 3-15,35 6-15 0,0 0 2 0,0 0-15 16,-34 3 3-16,34-3 0 0,0 0-6 16,0 0 14-16,0 0-11 0,0 0 11 0,-40-8-23 15,40 8 15-15,0 0-9 0,0 0-6 16,-35 0 5-16,35 0 4 0,0 0-3 16,0 0-1-16,0 0 1 0,-37 0-9 15,37 0 15-15,0 0 2 0,0 0-14 0,0 0 14 16,-38 0 11-16,38 0-11 0,0 0 3 15,0 0-6-15,0 0-6 0,-39 0 3 16,39 0-5-16,0 0 2 0,0 0-7 0,0 0 2 16,-31 0 5-16,31 0 9 0,0 0-1 15,-34-1 12-15,34 1 22 0,0 0-39 16,0 0 29-16,-33-3 2 0,33 3 6 0,0 0 0 16,0 0-10-16,-35-8 7 0,35 8 8 0,0 0-12 15,0 0 11-15,-30-5-1 0,30 5-9 16,0 0 12-16,0 0-9 0,-36-7-12 15,36 7 4-15,0 0-4 0,0 0-5 16,-30-3-2-16,30 3 6 0,0 0-6 0,0 0-17 16,-28-9 10-16,28 9 5 0,0 0 5 15,0 0-8-15,0 0-8 0,-29-4 2 16,29 4-10-16,0 0-2 0,0 0 3 0,0 0 11 16,0 0-26-16,0 0 1 0,0 0-9 15,0 0 16-15,0 0 6 0,-28-5-10 16,28 5 2-16,0 0 2 0,0 0 2 0,0 0-6 15,0 0-2-15,0 0 8 0,0 0-4 16,-34 12-9-16,34-12 9 0,0 0 6 0,-25 20-8 16,25-20 2-16,-20 12 8 0,20-12-6 15,-18 15 12-15,18-15-16 0,-18 16 4 0,18-16 8 16,-16 15-4-16,16-15 0 0,0 0 8 16,-26 20-10-16,26-20 0 0,-19 20-4 15,19-20 10-15,-15 16 2 0,15-16-18 0,-18 18 12 16,18-18 8-16,-17 21-8 0,17-21-4 15,-15 23-2-15,15-23-6 0,-12 27-11 0,12-27 19 16,-10 30-9-16,10-30-8 0,-11 30-13 16,9-10 7-16,2-20-1 0,-3 34 10 15,3-34-8-15,-9 33 15 0,9-33-13 0,-5 25 4 16,5-25 9-16,-1 25 13 0,1-25-16 16,0 0 8-16,-9 27 6 0,9-27 4 15,0 0 5-15,0 0-4 0,-10 27-12 0,10-27 9 16,0 0-15-16,0 0 10 0,0 0-3 15,-8 24-1-15,8-24 5 0,0 0 6 16,0 0-4-16,0 0 9 0,0 0-9 0,0 0 5 16,0 0-1-16,0 0-8 0,-4 27 4 15,4-27 4-15,0 0-11 0,0 0 12 16,0 0-14-16,-8 27 16 0,8-27-12 0,0 0 1 16,0 0 13-16,0 0-5 0,0 0-2 15,-3 31 12-15,3-31-19 0,0 0 32 0,0 0-27 16,0 0-2-16,0 0 6 0,0 0-4 15,0 0 3-15,0 0 10 0,-5 22-11 0,5-22 5 16,0 0-12-16,0 0 14 0,0 0-7 16,0 0 1-16,0 0-1 0,0 0 9 0,0 0-2 15,0 0 1-15,0 0 14 16,0 0-26-16,0 0 26 0,0 0-5 0,-4 27 2 16,4-27-14-16,0 0-1 0,0 0 9 15,0 0-3-15,0 0-4 0,0 0 1 0,0 0 7 16,0 0-9-16,0 0-7 0,0 0 8 15,0 0 2-15,0 0 4 0,0 0-10 16,0 0 31-16,0 0-13 0,0 0 6 0,0 0-11 16,0 0 7-16,-10 22 3 0,10-22 6 15,0 0-25-15,0 0 12 0,0 0 7 16,0 0-8-16,0 0-8 0,0 0 17 0,0 0-15 16,0 0 5-16,0 0-20 0,0 0 17 0,0 0-3 15,0 0-1-15,0 0 4 0,0 0 8 16,0 0-18-16,0 0-3 0,0 0 1 15,0 0 10-15,0 0 1 0,0 0-4 0,0 0 6 16,0 0-2-16,0 0-10 0,0 0-6 16,0 0-2-16,0 0 6 0,0 0 9 15,0 0-11-15,0 0 8 0,0 0-8 0,0 0-2 16,0 0 2-16,0 0-1 0,0 0 20 16,0 0-28-16,0 0 7 0,0 0 4 0,0 0 22 15,0 0-26-15,0 0-4 0,0 0-3 16,0 0 12-16,0 0-9 0,0 0 9 15,0 0-5-15,0 0 11 0,0 0-4 0,0 0 0 16,0 0-19-16,0 0 25 0,0 0-11 16,0 0 3-16,0 0-8 0,0 0 7 15,0 0-6-15,0 0 4 0,0 0-8 0,0 0-4 16,0 0 1-16,0 0 18 0,0 0-7 16,0 0 7-16,0 0-9 0,0 0 13 15,0 0-15-15,0 0 11 0,0 0 5 0,0 0-2 16,0 0-10-16,0 0 7 0,0 0-3 15,0 0 1-15,0 0-7 0,0 0 4 0,0 0 1 16,0 0-20-16,0 0 22 0,-15 20 7 16,15-20-14-16,0 0-3 0,0 0 10 15,-8 20-1-15,8-20-13 0,0 0 1 0,-15 22 9 16,15-22 10-16,0 0-11 0,-12 24-11 16,12-24 20-16,0 0-4 0,-10 21-10 0,10-21 10 15,0 0 2-15,-7 18-6 0,7-18-6 16,0 0 2-16,0 0-4 0,-13 32 7 15,13-32 5-15,-5 19 4 0,5-19-1 0,0 0-6 16,-8 32-2-16,8-32 7 0,-7 23-23 16,7-23 20-16,-3 24-4 0,3-24 0 15,0 0-4-15,0 37 3 0,0-37 13 0,0 0-2 16,-5 33-24-16,5-33 7 0,0 0 4 16,0 35-5-16,0-35 9 0,0 0 11 0,-4 35-17 15,4-35 5-15,4 24-5 0,-4-24 8 16,0 0-6-16,-4 37 0 0,4-37 3 15,0 29 0-15,0-29 0 0,0 0 0 16,4 36 6-16,-4-36-4 0,0 27-7 0,0-27-2 16,5 24 12-16,-5-24 7 0,0 0-24 15,3 38 21-15,-3-38 4 0,7 21-18 0,-7-21-2 16,0 0 2-16,5 28 7 0,-5-28 0 16,0 0-14-16,5 21 15 0,-5-21 1 0,0 0-3 15,0 0 1-15,13 29-5 0,-13-29 1 16,0 0 9-16,5 21-2 0,-5-21-14 15,0 0 14-15,13 21-1 0,-13-21-9 0,9 16 3 16,-9-16 7-16,20 15 4 0,-20-15-13 16,18 13 9-16,-18-13-1 0,0 0-6 0,20 22 0 15,-20-22 2-15,19 12-3 0,-19-12 10 16,22 15 13-16,-22-15-10 0,20 8-4 16,-20-8 4-16,23 13-2 0,-23-13-11 0,23 9 6 15,-23-9 7-15,24 10 8 0,-24-10-10 16,23 8 1-16,-23-8-9 0,29 9 8 15,-29-9-3-15,23 8-7 0,-23-8 4 0,20 9-2 16,-20-9 0-16,35 9-2 0,-35-9 15 16,34 9-15-16,-12-2 5 0,3-2 1 15,-25-5-12-15,51 7 9 0,-22 0 11 0,1-3-17 16,0 4 11-16,2-6-17 0,-7 0 21 16,-25-2-15-16,50 4 10 0,-26-4 7 0,-24 0-12 15,41 0 5-15,-41 0-10 0,44 0 7 16,-44 0-4-16,40 0 4 0,-40 0-7 15,40 4 4-15,-40-4 7 0,40 0-1 0,-40 0-5 16,42-4 3-16,-42 4 3 0,44 0-9 16,-44 0 9-16,38 0 1 0,-38 0-1 0,40 0-4 15,-40 0-1-15,32 0-5 0,-32 0 2 16,39 4 4-16,-39-4-4 0,33 4 0 16,-33-4-6-16,32 0 5 0,-32 0 6 0,33 5-1 15,-33-5-2-15,39 8 3 0,-13-4-8 16,6 2-4-16,-7 1 7 0,7-2-2 0,10 2 2 15,-4 1 10-15,4-1-2 0,5 2 2 16,-8-6-16-16,2 3 8 0,-2 5 0 16,6-7 3-16,-10 1 4 0,4-3-4 0,-6 2-1 15,6-3 7-15,-4 4-4 0,0 1-10 16,2-3 8-16,1-3-6 0,-3 3 5 0,4-3 1 16,-1 3-8-16,-1 0 8 0,6 0-3 15,-4 0 3-15,-2-3-9 0,3 3 3 0,0-3 9 16,4 7-6-16,-9-5 3 0,-2 1-11 15,6 0 4-15,1 0 2 0,-8 1 1 16,3-4-3-16,-5 2 1 0,-2 4 6 0,1-2 1 16,-29-4-8-16,57 0-2 0,-29 4 12 15,-5-2-4-15,-23-2-4 0,57 2-2 16,-27 1-1-16,-1-3 2 0,-1 5-5 16,-28-5 14-16,54 5-6 0,-26-3-11 0,2 3 11 15,-1-5-5-15,-29 0 7 0,52 5-1 16,-34-5-2-16,-18 0 6 0,47 4-1 0,-47-4 3 15,38 6-7-15,-14-2-5 0,-24-4 7 16,38 3-9-16,-38-3 12 0,37 5 4 16,-14 2-16-16,-23-7 5 0,37 6 8 0,-37-6-12 15,40 2 6-15,-15 2-3 0,-25-4 0 16,41 6 15-16,-18-3-10 0,-23-3-5 0,45 3 15 16,-25 0-18-16,-20-3 6 0,45 6-2 15,-21-3-1-15,-24-3 6 0,45 3 2 0,-22 1-6 16,-23-4-6-16,46 2 7 0,-21 1-6 15,-25-3 4-15,48 7 1 0,-24-7-2 16,-24 0-5-16,53 4 8 0,-28-3 6 0,-25-1-4 16,47 0-6-16,-22 0 4 0,-25 0-3 15,44 5 0-15,-19-5-2 0,-25 0 7 0,48 0-12 16,-26 0 17-16,-22 0-12 0,52-5 13 16,-24 5-16-16,1-1 14 0,-29 1-11 15,52-11-3-15,-27 8 5 0,0-3-3 0,-25 6 7 16,48-7 9-16,-23-1-13 0,1 2 1 15,-26 6 2-15,36-6-3 0,-12 0-7 0,-24 6 13 16,33-10-9-16,-33 10-2 0,35-11 1 16,-35 11-6-16,32-10 13 0,-32 10-10 15,29-14 7-15,-29 14 0 0,31-7-5 0,-31 7-12 16,29-12 1-16,-29 12-8 0,32-16 2 16,-16 9-9-16,-16 7 4 0,34-12 2 15,-14 3-1-15,-20 9 13 0,25-9-1 0,-25 9 1 16,28-12 4-16,-28 12-3 0,22-12 1 15,-22 12 6-15,23-17-1 0,-23 17 11 16,22-18-9-16,-22 18 1 0,22-12-3 0,-22 12 16 16,22-15-5-16,-22 15-9 0,18-20 3 15,-18 20-7-15,22-12 4 0,-22 12 8 0,25-13-14 16,-25 13 4-16,15-12 5 0,-15 12 1 16,0 0-1-16,20-15 0 0,-20 15 4 15,0 0 4-15,22-15 7 0,-22 15 0 0,0 0 6 16,0 0-6-16,18-15 9 0,-18 15-9 15,0 0 6-15,0 0-10 0,24-12-3 0,-24 12-1 16,0 0-6-16,0 0 4 0,0 0 1 16,0 0 6-16,20-17-3 0,-20 17-7 0,0 0 9 15,0 0 2-15,0 0-7 0,20-11 3 16,-20 11 3-16,0 0-8 0,0 0-6 16,22-13 4-16,-22 13 6 0,0 0-4 0,0 0 2 15,26-12 3-15,-26 12-12 0,0 0 0 16,27-9 5-16,-27 9 0 0,0 0-7 0,29-12 15 15,-29 12 3-15,0 0-11 0,21-10-7 16,-21 10 9-16,0 0 12 0,0 0-10 16,30-8 5-16,-30 8-5 0,0 0-5 0,0 0 10 15,0 0-11-15,25-7-1 0,-25 7 3 16,0 0-5-16,0 0-6 0,29-8-5 16,-29 8 4-16,0 0 1 0,0 0-9 0,33-7 7 15,-33 7-1-15,0 0 3 0,29-7-4 16,-29 7 7-16,0 0 3 0,0 0-7 15,28-6 14-15,-28 6 6 0,0 0-23 0,0 0 11 16,0 0-7-16,25-7 13 0,-25 7-4 16,0 0-4-16,0 0 14 0,27-8 6 15,-27 8-16-15,0 0 6 0,0 0-2 0,22-12-8 16,-22 12 10-16,0 0-13 0,25-13 11 16,-25 13 5-16,0 0-5 0,20-9 0 0,-20 9 4 15,0 0-4-15,20-12 12 0,-20 12-12 16,0 0-4-16,0 0 6 0,30-15-8 0,-30 15 6 15,22-13-6-15,-22 13 4 0,23-9 2 16,-23 9-2-16,20-13-5 0,-20 13-1 16,0 0-4-16,36-15-1 0,-23 6-7 0,-13 9 1 15,28-13-9-15,-13 8 14 0,-15 5-10 16,22-13 8-16,-22 13 5 0,25-14-3 16,-25 14 12-16,0 0 0 0,27-20 2 0,-27 20 0 15,17-13 2-15,-17 13 4 0,13-15-4 16,-13 15 4-16,0 0-10 0,20-24 6 0,-20 24 0 15,12-18-2-15,-12 18-2 16,12-20-4-16,-12 20 8 0,8-21-4 0,-3 9-6 16,-5 12-4-16,5-21 8 0,-5 21 12 0,7-26-18 15,-2 13 5-15,-5 13 8 0,3-23-8 16,-3 23 18-16,0 0 1 0,2-43 6 0,-2 43 23 16,-2-31-15-16,2 31 9 0,0-29 4 15,0 29-16-15,-8-30 2 0,8 30-1 16,0 0-11-16,0-35-3 0,0 35-22 0,0 0-1 15,-4-36-8-15,4 36-2 0,0-24 0 16,0 24-2-16,4-23 4 0,-4 23-1 16,0 0-1-16,5-33 7 0,-5 33 2 0,0 0 12 15,3-33 10-15,-3 33-8 0,0 0-2 16,5-31 6-16,-5 31-4 0,0 0-6 16,3-25 4-16,-3 25-4 0,5-15 4 0,-5 15-12 15,6-13 0-15,-6 13-12 0,0 0 2 16,13-24 3-16,-13 24 1 0,8-12 1 0,-8 12 9 15,9-17 0-15,-9 17 8 0,8-15 4 16,-8 15-4-16,0 0 4 0,13-25 6 16,-13 25 13-16,0 0-3 0,14-23 9 0,-14 23 17 15,0 0-19-15,15-27-1 0,-15 27-5 16,0 0-1-16,15-24 8 0,-15 24-16 0,0 0 1 16,13-23 4-16,-13 23-10 0,0 0-3 15,17-22-13-15,-17 22 11 0,0 0 3 0,13-20-8 16,-13 20 8-16,0 0-3 0,0 0 0 15,10-24 7-15,-10 24-14 0,0 0 5 16,14-21 11-16,-14 21-4 0,0 0 1 0,6-22-8 16,-6 22 7-16,0 0 2 0,10-24-1 15,-10 24-3-15,0 0-7 0,9-24 6 0,-9 24 0 16,0 0 1-16,0 0 1 0,8-29-6 16,-8 29 5-16,0 0-1 0,4-24-4 15,-4 24 0-15,0 0 9 0,0 0-4 0,0 0 6 16,5-29-4-16,-5 29 1 0,0 0 4 15,0 0 1-15,0 0 6 0,0-30-7 16,0 30 4-16,0 0-2 0,0 0 0 0,0 0 5 16,0 0-3-16,0 0 4 0,0-33 4 15,0 33-16-15,0 0 3 0,0 0-1 16,0 0 0-16,0 0-7 0,0 0 0 0,0 0 9 16,-12-29-5-16,12 29 1 0,0 0 0 15,0 0 0-15,0 0-6 0,0 0 5 0,0 0 12 16,-5-28-12-16,5 28 2 0,0 0 9 15,0 0-8-15,0 0-4 0,-9-27-1 16,9 27 1-16,0 0-6 0,0 0 11 0,-10-24-4 16,10 24 2-16,0 0 4 0,-16-20-7 15,16 20 10-15,0 0-4 0,-19-16-2 0,19 16 4 16,-16-17-4-16,16 17-11 0,0 0 2 16,-31-22-2-16,31 22 10 0,-21-15-7 15,21 15 4-15,-27-17-9 0,27 17 9 0,-28-12 3 16,28 12-11-16,-32-4 4 0,32 4 1 15,-34-11 0-15,34 11 0 0,-36-8-5 16,36 8-7-16,-34-10 11 0,34 10-2 0,-35-5 0 16,35 5-2-16,-34-10 4 0,34 10-2 15,-35-6-3-15,35 6 12 0,-35-9-6 0,35 9 2 16,-40-6-5-16,40 6-2 0,-38-9 7 16,7 9-8-16,5-6 1 0,26 6-4 0,-61-8 1 15,28 6 4-15,-10-2-4 0,-3 1 8 16,5 0-4-16,-16 2-5 0,3-4 0 0,-3 2 9 15,4 0-2-15,-9-3-2 0,8 3-7 16,-3-6 8-16,2 2-9 0,5 2 12 16,-7-1 11-16,-1-3-11 0,1 2-6 0,7-3 26 15,-2 5-22-15,-10-7 7 0,5 1 1 16,3 2-2-16,4 1 2 0,-2-2 0 16,4 1 3-16,-7 0-4 0,-1-3-5 0,6 3-2 15,-2-4 5-15,2 5 1 0,2 0-7 16,-2 2 6-16,1 0-9 0,1 0 0 0,-1-2 9 15,-1 3-12-15,1 3 9 0,1-4 3 16,-2 2 2-16,-2 1-8 0,0 1-2 16,0-3-1-16,2 5 9 0,1-1-5 15,1-3 8-15,-1 1-12 0,2 3-7 0,9-4 16 16,-4 4-5-16,2 0-1 0,5-1 5 16,-5 1-8-16,3-4 6 0,-2 1-5 0,4 3 1 15,2 0 2-15,1-5-4 0,32 5 11 16,-57 0-11-16,27 0 1 0,30 0 5 15,-47-2-6-15,47 2 8 0,-38 0 1 0,38 0-9 16,-39 0 0-16,39 0-8 0,-36-2 17 16,36 2-9-16,0 0-1 0,-37 0 11 0,37 0-15 15,-32-4 2-15,32 4-2 0,0 0 4 16,-35 0 4-16,35 0-5 0,0 0 4 16,-39 0 2-16,39 0-1 0,0 0 8 0,-40 4-7 15,40-4-1-15,-28 2-10 0,28-2 4 16,0 0 0-16,-47 2 3 0,47-2 2 0,-27 12-5 15,27-12 0-15,-33 5 10 0,33-5-11 16,-32 7 10-16,32-7-2 0,-30 8-1 16,30-8 12-16,-42 3-6 0,42-3-15 0,-35 5 6 15,35-5 5-15,-39 7-5 0,39-7-2 16,-45 5 1-16,27 0 5 0,18-5-7 0,-55 9 0 16,28-6-4-16,-3 0 7 0,-5 3 3 15,1-3-3-15,-4 2 3 0,6-4 0 16,-7 6 9-16,3-3-6 0,-3-3-2 0,2 7-1 15,1-8 6-15,-10 2-10 0,8 2 23 16,4-1-11-16,-4-3 2 0,1 3 0 0,4-3 4 16,-9 3-1-16,5-3-1 0,2 0-2 15,3 0-3-15,-1-3 2 0,-2 6-1 0,1-6 1 16,-3 6 2-16,4-3-2 0,33 0-5 16,-60 0 6-16,25 3-11 0,4 0-13 15,-4 0-8-15,-3 6 3 0,-2 0-10 0,-4 3-5 16,-1 3-4-16,-10 1-24 0,1 3-19 15,1 0-26-15,4 5-42 0,2-3-97 16,11-1-586-16,0-5 4 0</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3:08.759"/>
    </inkml:context>
    <inkml:brush xml:id="br0">
      <inkml:brushProperty name="width" value="0.05292" units="cm"/>
      <inkml:brushProperty name="height" value="0.05292" units="cm"/>
      <inkml:brushProperty name="color" value="#FF0000"/>
    </inkml:brush>
  </inkml:definitions>
  <inkml:trace contextRef="#ctx0" brushRef="#br0">21063 5334 1222 0,'0'0'234'0,"0"0"-99"0,0 0-3 0,0 0 17 16,0 0-55-16,0 0-18 16,19-22-23-16,-19 22-15 0,0 0 3 0,0 0-10 15,0 0-4-15,0 0-4 0,0 0 6 16,13-23 1-16,-13 23-17 0,0 0 9 0,0 0-3 16,0 0 0-16,0 0 13 0,0 0 2 0,0 0-6 15,5-24 5-15,-5 24-6 0,0 0-3 16,0 0 8-16,0 0-8 0,0 0-4 15,0 0-3-15,0 0 3 0,3-30-11 0,-3 30-1 16,0 0 15-16,0 0-15 0,0 0-8 16,0 0 3-16,0 0-3 0,0 0 6 0,0 0 5 15,0 0-8-15,-6-34 2 0,6 34 9 16,0 0-11-16,0 0 11 0,0 0 2 16,-19-28 6-16,19 28 0 0,0 0 2 0,-15-24 10 15,15 24 3-15,-13-18-13 0,13 18 7 16,0 0-19-16,-20-24 6 0,20 24 7 15,0 0-15-15,-19-25 3 0,19 25-3 0,-10-20-3 16,10 20 13-16,0 0-17 16,-20-27 14-16,20 27-15 0,-16-22 11 0,16 22-6 15,-19-21 7-15,19 21 1 0,-13-20-6 16,13 20-6-16,-14-23 4 0,14 23 5 0,-16-21 7 16,16 21-17-16,-14-19 1 0,14 19-1 15,-10-22 5-15,10 22-2 0,0 0 2 0,-27-28 0 16,27 28 14-16,-13-18-14 0,13 18-2 15,-18-17-1-15,18 17 8 0,-20-24-12 0,20 24 11 16,-24-18 14-16,24 18-4 0,-18-18-8 16,18 18 3-16,-22-15-7 0,22 15 7 15,-20-16-12-15,20 16 5 0,-20-11 2 0,20 11-11 16,-25-12 2-16,25 12-2 0,-27-11-2 16,27 11-9-16,-32-4 2 0,22-1 5 0,10 5-5 15,-40-6 2-15,20 3-4 0,0 0 4 16,20 3 0-16,-45-3 3 0,20-1-3 15,1 4 0-15,24 0 7 0,-45-2-4 0,25 2 2 16,2-3 6-16,18 3-13 0,-46 0 2 16,28 0 3-16,18 0-6 0,-43 0 6 15,43 0 4-15,-32 0 0 0,32 0 4 0,-34 0-4 16,34 0-11-16,-33 0 9 0,33 0 6 16,-24 0-4-16,24 0 3 0,-26 0-1 15,26 0-7-15,-24-3 10 0,24 3 2 0,0 0-14 16,-30 0 2-16,30 0 5 0,0 0-7 15,-30-4 5-15,30 4 11 0,-20 0-13 0,20 0 1 16,-27-3-6-16,27 3 16 0,-27-3 0 16,27 3-5-16,-31-5-2 0,31 5 0 15,-29-4-9-15,16-2 11 0,13 6-4 0,-34-2 11 16,16-2 0-16,18 4-6 0,-37-10-6 16,22 9 6-16,15 1-1 0,-40-9 3 0,25 6-8 15,15 3 3-15,-35-4 7 0,18 0-7 16,17 4 0-16,-33-7 5 0,14 4-5 15,19 3 0-15,-32-6-3 0,32 6 10 0,-38-3 5 16,20-3-17-16,18 6 7 0,-37-2-11 16,37 2 16-16,-44-7 7 0,44 7-14 15,-42-6 11-15,42 6-4 0,-45-3 2 0,45 3-5 16,-40-3 12-16,40 3-14 0,-40-3 0 16,40 3 3-16,-40 0-19 0,40 0 10 15,-42 0 6-15,42 0-2 0,-42 0 2 0,42 0 3 16,-40-3 1-16,40 3-3 0,-45 0-3 15,45 0 8-15,-40 0-8 0,40 0 5 0,-37-4-5 16,37 4 4-16,-47-2 1 0,47 2-5 16,-37-3 6-16,37 3-1 0,-38-5-5 15,38 5 0-15,-45 5 0 0,45-5-5 0,-39 3-1 16,39-3 8-16,-42 6-2 0,22-3-7 16,20-3 34-16,-42 9-27 0,21-6-3 0,21-3 1 15,-34 6 0-15,34-6-13 0,-33 6 17 16,33-6 0-16,-34 6 0 0,34-6 3 15,-30 3-16-15,30-3 15 0,-27 6-6 0,27-6-5 16,0 0 5-16,-35 10 2 0,35-10 0 16,-20 7 7-16,20-7-12 0,-30 4 1 0,30-4 6 15,-27 9-11-15,27-9 11 0,-31 5-15 16,31-5 11-16,-34 10 4 0,16-8-6 16,1 1 4-16,-3 0-5 0,0 1 3 0,-4-1 2 15,3-1 11-15,1 1-11 0,-4 0 0 16,2 1-7-16,2-1 5 0,20-3-9 15,-33 5-5-15,15 2 1 0,18-7 12 0,-27 8 1 16,13 1-21-16,-1-2-2 0,15-7 2 16,-20 14 2-16,7-7-2 0,13-7 9 15,-19 12-7-15,19-12 11 0,-13 11-9 0,13-11 4 16,-13 9 3-16,13-9 3 0,0 0-3 16,-10 12 7-16,10-12-3 0,0 0 6 0,-15 15-3 15,15-15-5-15,-9 14 5 0,9-14 0 16,0 0-2-16,-11 16-3 0,11-16 5 0,-4 17 7 15,4-17-2-15,0 0-10 16,-3 18 3-16,3-18 12 0,0 0-8 0,0 0 6 16,-10 19-8-16,10-19 5 0,0 0 2 0,0 0-4 15,0 0-6-15,-5 18 16 0,5-18-11 16,0 0 13-16,-12 14-7 0,12-14-1 0,0 0 1 16,-12 11-11-16,12-11 6 0,0 0 4 15,-11 19-4-15,11-19 9 0,-9 12-9 16,9-12-1-16,0 0 1 0,-8 15-3 15,8-15 7-15,0 0-4 0,0 0-3 0,-10 21 10 16,10-21-8-16,0 0 3 0,-7 20-7 16,7-20-3-16,0 0 10 0,-8 21 5 15,8-21-5-15,0 0 7 0,-4 25-9 0,4-25 2 16,0 0-8-16,0 18 3 0,0-18 5 16,0 0 10-16,0 0-10 0,0 0 3 0,-3 26-8 15,3-26 10-15,0 0 0 0,0 0-3 16,0 0-2-16,0 21 3 0,0-21-8 15,0 0 5-15,0 0-15 0,0 0 22 0,0 21-7 16,0-21 0-16,0 0 8 0,0 0-3 16,3 21-8-16,-3-21 6 0,0 0-1 0,0 0-2 15,0 0-2-15,0 20-8 0,0-20 7 16,0 0 1-16,0 0-1 0,0 0 6 0,4 18-1 16,-4-18 3-16,0 0-5 0,0 0 0 15,7 18-2-15,-7-18 2 0,0 0 0 16,0 0-10-16,8 30 12 0,-8-30 1 0,0 0 7 15,7 22-18-15,-7-22 11 0,0 0 12 16,8 21-20-16,-8-21 10 0,0 0-8 16,0 0 1-16,12 24 2 0,-12-24 2 0,0 0-2 15,0 0 5-15,0 0-12 0,0 0 9 16,6 23-4-16,-6-23 2 0,0 0 0 16,0 0-3-16,0 0 6 0,0 0 2 0,0 0-5 15,0 0 0-15,0 0-5 0,0 0 12 16,0 0-4-16,0 27 4 0,0-27-4 0,0 0-1 15,0 0 6-15,0 0-13 0,0 0 0 16,0 0 12-16,0 0-9 0,-6 35 14 16,6-35-19-16,0 0 12 0,0 0-5 15,0 0 10-15,-12 27-25 0,12-27 20 0,0 0-10 16,0 0 12-16,-3 26-7 0,3-26 5 0,0 0-5 16,0 0 5-16,-2 26-15 0,2-26 15 15,0 0-5-15,0 0 3 0,0 0 2 16,0 32-3-16,0-32-4 0,0 0 9 0,0 0-10 15,0 0 6-15,0 0-10 0,-3 30 9 16,3-30-4-16,0 0-3 0,0 0 10 16,0 0-5-16,0 0-8 0,0 0 13 0,0 0 5 15,0 35 0-15,0-35-8 0,0 0-9 16,0 0 2-16,0 0 10 0,-5 24-10 0,5-24 5 16,0 0 0-16,0 0 7 0,0 0-17 15,-5 24 3-15,5-24 7 0,0 0 10 16,0 0-8-16,0 0 3 0,-5 25-7 15,5-25 9-15,0 0 5 0,0 0-9 0,-11 29-8 16,11-29 15-16,0 0-10 0,-3 27 0 16,3-27 0-16,0 0 5 0,0 0-5 0,0 36 0 15,0-36 0-15,0 0 4 0,7 31 1 16,-7-31 2-16,12 22-9 0,-12-22 9 0,10 18-9 16,-10-18-3-16,8 22-2 0,-8-22 9 15,15 20-2-15,-15-20 0 0,12 16-2 16,-12-16-1-16,15 17-6 0,-15-17 1 0,0 0 8 15,10 17 5-15,-10-17-5 0,0 0 5 16,0 0 2-16,10 22-11 0,-10-22-1 0,0 0-3 16,0 0 11-16,0 0 14 0,12 18-24 15,-12-18 9-15,0 0-4 0,6 15 2 0,-6-15-10 16,0 0 10-16,12 17 2 0,-12-17-7 16,5 12 8-16,-5-12 7 0,0 0-6 15,15 15 6-15,-15-15-15 0,0 0 10 16,0 0 0-16,0 0 7 0,13 25 0 0,-13-25-5 15,0 0 7-15,0 0 0 0,0 0-6 16,0 0-6-16,15 14 10 0,-15-14-3 16,0 0-4-16,0 0-5 0,0 0 9 0,0 0-9 15,0 0 0-15,0 0 5 0,0 0-5 16,16 16 14-16,-16-16-3 0,0 0-11 0,0 0 2 16,0 0 1-16,18 22-8 0,-18-22-6 15,0 0 15-15,18 16 1 0,-18-16-17 16,27 12 19-16,-27-12-5 0,22 15 3 0,-22-15 0 15,30 13-10-15,-15-6 14 0,-15-7-4 16,28 15-10-16,-28-15 5 0,24 9 5 0,-24-9-1 16,27 12-8-16,-27-12 8 0,36 12 6 15,-21-4-6-15,-15-8-4 0,42 11 5 0,-18-5 2 16,-1-1-19-16,6 2-2 16,-3-2-2-16,4 3 7 0,-6-4-5 0,-24-4 10 15,47 4-3-15,-26 0 2 0,-21-4-2 0,39 5-7 16,-39-5 7-16,33 7 2 0,-33-7 0 15,27 3-2-15,-27-3 0 0,25 2 10 16,-25-2-8-16,37 5 7 0,-37-5-18 16,42 0 18-16,-42 0-2 0,38 3-10 0,-11-3 3 15,-27 0 12-15,39 0-17 0,-39 0 0 16,33 2 2-16,-10-4-2 0,-23 2 15 0,0 0-18 16,51 0 22-16,-51 0-9 0,28 0 4 15,-6 0-11-15,-22 0 1 0,38-3 3 16,-19 6 3-16,4-3-8 0,-1 0 8 0,-22 0-3 15,45 0-3-15,-25 2 1 0,7-2 2 16,-9 0 2-16,-18 0 3 0,42 0-7 0,-25 4 7 16,3-4-10-16,-20 0 10 0,35 3 0 15,-18-3-5-15,-17 0 10 0,33 5-10 0,-14-5-5 16,-19 0 15-16,36 1-10 16,-16-1 10-16,-20 0-3 0,37 3-4 0,-22-3 4 15,5 3 11-15,-20-3-8 0,39 5 22 0,-24-5-34 16,8 1 14-16,-23-1-9 0,34 3-1 15,-16-3 1-15,2 3 2 0,-20-3 7 16,35 4-19-16,-15-4 14 0,2 2 8 0,-22-2-17 16,35 0 14-16,-16 0-7 0,-19 0 8 15,38 3-8-15,-38-3 5 0,30 0-3 16,-30 0 0-16,25 0-2 0,-6 0-2 16,-19 0 7-16,28 0 7 0,-28 0-12 0,32 0 8 15,-32 0 1-15,23 0-4 0,-7 3-2 16,-16-3-1-16,31 4-4 0,-31-4 6 0,34 4-6 15,-16-4 12-15,-18 0 4 0,32 4-16 16,-14-4-1-16,-18 0-6 0,39 8 9 0,-39-8 0 16,38 3 4-16,-38-3 1 0,37 1 5 15,-37-1-3-15,37 5-7 0,-37-5 5 16,33 6-5-16,-33-6 0 0,34 0 9 0,-34 0-13 16,32 1 6-16,-32-1 8 0,30 5-13 15,-30-5-4-15,31 3 2 0,-31-3 3 16,34 0 2-16,-34 0-3 0,32 3 3 0,-32-3-2 15,33 0 12-15,-33 0-8 0,37 2-2 16,-37-2 0-16,33 0 2 0,-33 0 1 0,32 0-3 16,-32 0-3-16,34-2 15 0,-34 2-16 15,0 0-4-15,48-3 4 0,-48 3-1 16,30-9 12-16,-30 9-5 0,34-11-4 0,-34 11 2 16,28-15 0-16,-8 10 0 0,-20 5-7 15,30-12 4-15,-30 12 3 0,25-10 3 16,-25 10-8-16,26-12 7 0,-26 12 3 0,20-9-7 15,-20 9 4-15,0 0-7 0,30-16 10 16,-30 16 10-16,13-15-23 0,-13 15 6 0,0 0 2 16,27-22-10-16,-27 22-4 0,23-15-3 15,-23 15-5-15,17-17 0 0,-17 17-22 16,30-20 9-16,-15 11 2 0,-3-2 5 0,0 4-3 16,3-2 7-16,-15 9 3 0,26-16 3 15,-26 16 5-15,19-19-6 0,-19 19 13 0,23-16 1 16,-23 16 5-16,24-17 0 15,-24 17 8-15,18-20 3 0,-18 20-8 0,29-18-9 16,-19 6 1-16,-10 12 2 0,26-22 0 0,-26 22-10 16,29-18 10-16,-11 3 3 0,-18 15 0 15,22-22 0-15,-22 22 27 0,17-22-13 0,-17 22-4 16,13-24 3-16,-13 24 6 0,5-28 4 16,-5 28-17-16,7-32 7 0,-7 32-3 15,-10-32 21-15,10 32-6 0,-5-38 18 16,5 38-23-16,-7-40-3 0,0 22-9 0,7 18 14 15,-10-45-10-15,4 25 0 0,6 20-12 16,-12-34-22-16,12 34-27 0,-12-30-24 0,5 17-51 16,7 13-204-16,-11-34-289 0,-1 19 113 15</inkml:trace>
  <inkml:trace contextRef="#ctx0" brushRef="#br0" timeOffset="2474.2581">29017 14503 2927 0,'19'-16'148'0,"-2"4"-40"16,-2-1-43-16,-15 13-35 0,20-12-7 16,-20 12 0-16,0 0-2 0,30-12-14 15,-30 12 6-15,32-3-4 0,-32 3-6 0,40 6-8 16,-40-6-11-16,48 9-11 0,-21-3-31 15,-4 0-54-15,2 0-128 0,4 3-437 16,-17-3 118-16</inkml:trace>
  <inkml:trace contextRef="#ctx0" brushRef="#br0" timeOffset="25479.1141">17636 9081 1921 0,'0'0'77'0,"0"0"-87"0,0 0-16 0,-5-36 30 15,5 36-64-15,0 0-63 0,0 0-81 16,0 0-223-16,0 0 101 0</inkml:trace>
  <inkml:trace contextRef="#ctx0" brushRef="#br0" timeOffset="27256.3165">17621 8966 1523 0,'0'0'56'0,"0"0"-2"0,0 0 28 0,-25-15-14 15,25 15 13-15,0 0-24 0,0 0 10 16,-22-16-20-16,22 16-8 0,0 0-15 0,0 0-13 16,0 0-8-16,0 0-13 0,-19-11-4 15,19 11 0-15,0 0 14 0,0 0-7 16,0 0 10-16,0 0-17 0,0 0 10 15,-25-16 4-15,25 16 15 0,0 0 13 0,0 0 0 16,0 0-8-16,-25-15 18 0,25 15-18 16,0 0 4-16,0 0 6 0,0 0-14 15,-23-15-3-15,23 15 1 0,0 0 2 0,0 0-3 16,-20-12 0-16,20 12-7 0,0 0-6 16,0 0 0-16,-29-13-3 0,29 13 9 0,0 0-6 15,-28-7 10-15,28 7-1 0,-29-6 1 16,29 6-17-16,-28-6 17 0,28 6-13 15,-23-6-7-15,23 6 7 0,0 0 6 0,-46-3-3 16,46 3 3-16,-26-6 4 0,26 6-7 16,0 0-10-16,-41-3 7 0,41 3-13 15,0 0 7-15,-41 0 5 0,41 0-2 0,0 0-7 16,-39 0 0-16,39 0-7 0,0 0-6 16,-42 0 6-16,42 0-13 0,0 0-1 15,-36 3 6-15,36-3 15 0,-36 2 9 0,36-2 15 16,-31 0-1-16,31 0 31 0,-39 0 13 15,39 0 24-15,-43-2-4 0,43 2 16 0,-49-6-6 16,21 3 1-16,28 3-20 0,-45-7-1 16,45 7-1-16,-41-9-20 0,41 9 7 15,-36-5-17-15,19-1 1 0,17 6 1 16,-37-7-2-16,37 7-13 0,-33-7-13 0,33 7 18 16,-31-5-23-16,31 5 20 0,-25-7-12 15,25 7 7-15,0 0-19 0,-33-10 16 0,33 10-9 16,0 0 4-16,-32-8-4 0,32 8 7 15,0 0-9-15,-30-10 8 0,30 10-11 16,0 0 3-16,-23-5 6 0,23 5-4 0,0 0-5 16,0 0 5-16,-30-10-5 0,30 10 7 15,0 0 7-15,0 0-19 0,-31-5 0 16,31 5 15-16,0 0-15 0,0 0 12 0,0 0-7 16,-23-10 5-16,23 10-12 0,0 0 7 15,0 0 9-15,0 0-9 0,0 0 7 16,-28-9-2-16,28 9-12 0,0 0 7 0,0 0-10 15,0 0 10-15,0 0-4 16,0 0 4-16,0 0-5 0,-29-8 0 0,29 8 5 0,0 0 5 16,0 0-12-16,0 0 2 0,0 0 1 15,0 0 1-15,0 0-1 0,0 0-4 16,0 0-1-16,-42 13 4 0,42-13-4 0,0 0 9 16,-18 16-5-16,18-16-9 0,0 0 11 15,0 0 3-15,-20 21-9 0,20-21 9 16,0 0-8-16,0 0 1 0,-17 22 7 0,17-22-7 15,0 0-8-15,0 0 18 0,-13 24 2 16,13-24 0-16,0 0-3 0,-9 23-7 16,9-23-2-16,0 0-3 0,-10 27 8 0,10-27 2 15,0 0 5-15,-5 38-8 0,5-38-4 16,-8 21-1-16,8-21 6 0,0 27 2 0,0-27-5 16,-3 28 7-16,3-28 8 0,-2 30-12 15,2-30-6-15,0 35 11 0,0-35-3 16,5 39 0-16,-5-14-3 0,0-25 1 15,12 44-8-15,-11-20 10 0,4 2 0 0,0-2-2 16,-5-24-3-16,9 39-3 0,-1-19 8 16,-5 4-2-16,-3-24 7 0,9 34 7 0,-4-17-19 15,-5-17 4-15,15 30 13 0,-15-30-12 16,13 36-1-16,-1-18-4 0,0 4 12 16,-12-22-18-16,16 34 28 0,-7-19-10 0,-9-15-17 15,16 25 17-15,-16-25-3 0,16 23-2 16,-16-23 10-16,13 20 20 0,-13-20-9 0,12 15 1 15,-12-15 12-15,0 0-11 0,13 22 5 16,-13-22-9-16,0 0 2 0,0 0-3 16,8 24 3-16,-8-24-12 0,0 0 9 15,0 0-7-15,10 17-9 0,-10-17 1 0,0 0 1 16,0 0 5-16,0 0-2 0,0 0-7 16,0 0-5-16,4 24 21 0,-4-24-18 0,0 0 2 15,0 0 0-15,0 0 6 0,0 0-3 16,0 0 5-16,5 31-8 0,-5-31 5 15,0 0-16-15,22 20 9 0,-22-20 2 16,18 19-12-16,-3-3 4 0,5-6-10 0,8 2-5 16,-1 0-2-16,3-4-5 0,5 5 10 15,-4-2-6-15,2-7-5 0,7 5 17 0,-6-1 2 16,-1-2 10-16,-4 0-12 0,2-3 2 16,-2 3 4-16,3-3-1 0,-32-3-8 15,50 3 12-15,-27 0-2 0,-23-3 4 0,47-3 8 16,-22 0 0-16,-25 3-5 0,49-6 29 15,-24 0-24-15,-2 0-3 0,-23 6 5 16,39-14 15-16,-19 5-12 0,-20 9 16 0,33-12 2 16,-33 12-17-16,32-16 12 0,-32 16-2 15,23-8 4-15,-23 8 0 0,22-9-7 0,-22 9-2 16,0 0-10-16,22-10 23 0,-22 10-18 16,0 0-4-16,0 0-1 0,27-12 10 0,-27 12-19 15,0 0 8-15,0 0-5 0,0 0 4 16,0 0-4-16,26-6 9 0,-26 6 6 15,0 0-15-15,0 0 2 0,0 0-8 16,0 0 3-16,0 0 6 0,0 0-3 16,0 0 2-16,0 0 2 0,27-9-6 0,-27 9 8 15,0 0-6-15,29-8-2 0,-29 8 0 16,33-12 0-16,-10 7 0 0,-23 5 12 0,57-7-1 16,-32 1-9-16,11 1-6 0,2-2-1 15,-3 1 1-15,9 0-3 0,-1-3 0 0,-4 0 9 16,1-5-13-16,-3 6 5 0,6 0 1 15,-10-6 1-15,4 2-5 0,2-1 2 0,-6 1 0 16,1-3-4-16,-3 3 15 0,-2-4-13 16,3 1 11-16,-9-1-9 0,4 1 2 15,-7 0 7-15,0 0-7 0,-3-5 12 16,-2 5 6-16,3-7 0 0,-8 3-2 0,-10 19 13 16,17-35 15-16,-12 15 7 0,-5 20 7 15,3-33 1-15,-3 33-13 0,-6-37-12 16,-8 17 1-16,3-4-10 0,-15 4-2 0,-2-3-4 15,-5 8-18-15,-6-4-16 0,-8 10-2 16,-10 0-21-16,2 7-23 0,-12 4-15 0,-8 4-35 16,5 1-42-16,1 1-68 0,4 2-465 15,11-1 670-15</inkml:trace>
  <inkml:trace contextRef="#ctx0" brushRef="#br0" timeOffset="29975.5165">21354 8902 2712 0,'0'0'-150'15,"-28"-7"7"-15,28 7-5 0,0 0 7 0,-37-5-1 16,37 5 7-16,0 0 13 0,-35-3 41 16,35 3 43-16,-27-6 17 0,27 6 34 15,0 0 20-15,-33-6 13 0,33 6 18 0,0 0-4 16,-32-7-14-16,32 7 3 0,0 0-11 15,-27-10-5-15,27 10 7 0,0 0-4 16,0 0-22-16,-32-5 7 0,32 5 0 0,0 0-3 16,-26-7-4-16,26 7 3 0,0 0 0 15,-31-9 7-15,31 9-11 0,0 0 24 0,-33-12-17 16,33 12-1-16,-25-6 4 0,25 6-3 16,0 0-7-16,-28-9-4 0,28 9-12 15,0 0 9-15,-29-7-12 0,29 7-13 16,0 0 3-16,-28-9-4 0,28 9-6 0,0 0 6 15,-29-5 0-15,29 5 17 0,0 0 3 16,-27-6 10-16,27 6 9 0,0 0-9 0,-38-5 0 16,38 5 3-16,0 0 10 0,-39 0 0 15,39 0-13-15,-35 5 9 0,35-5-7 16,-30 1-2-16,30-1 6 0,-42 6-13 0,42-6 22 16,-40 4 0-16,40-4 18 0,-40 4-10 15,15-1 0-15,25-3-1 0,-48 2 3 0,21-2-3 16,27 0 3-16,-54 7-16 0,27-7 4 15,27 0 7-15,-46 3-5 0,46-3-16 16,-37 0-9-16,37 0 2 0,-25 3-10 0,25-3-3 16,0 0-3-16,-40 0 0 0,40 0 3 15,0 0-3-15,-31 3 9 0,31-3-4 16,0 0 4-16,0 0 7 0,0 0-7 0,-36 0-4 16,36 0 4-16,0 0-7 0,0 0 9 15,0 0 0-15,-29 2 3 0,29-2 0 16,0 0 0-16,0 0 6 0,-27 10-12 15,27-10 21-15,0 0-4 0,-26 9 0 0,26-9 6 16,0 0 6-16,-35 6 2 0,35-6 5 0,-27 7-11 16,27-7 0-16,-25 5 8 0,25-5-9 15,0 0 1-15,-37 3-11 0,37-3-3 16,0 0 11-16,-37 7-11 0,37-7 8 0,0 0-5 16,-28 2-6-16,28-2-7 0,0 0 13 15,-34 8-11-15,34-8 16 0,0 0-3 16,-23 3-4-16,23-3-6 0,0 0-6 0,-30 2 14 15,30-2 0-15,0 0-3 0,0 0-5 16,-35 4-5-16,35-4 10 0,0 0-3 16,0 0 6-16,-31 3-13 0,31-3 5 0,0 0-10 15,0 0 2-15,0 0 0 0,-35 3 1 16,35-3 20-16,0 0-13 0,0 0-8 16,-30 2 8-16,30-2 5 0,0 0 5 0,0 0-5 15,-33 0-7-15,33 0 7 0,0 0 3 16,0 0-6-16,0 0 8 0,0 0-15 0,-32 0 10 15,32 0 0-15,0 0 0 0,0 0-7 16,0 0 9-16,-32 4-4 0,32-4-6 0,0 0-7 16,0 0 15-16,0 0-2 0,-33 3-6 15,33-3-4-15,0 0 17 0,0 0-13 16,0 0 1-16,-42 3 2 0,42-3-5 16,0 0 10-16,-24 7-3 0,24-7 3 0,0 0-2 15,0 0-3-15,-31 5 12 0,31-5-12 16,0 0 8-16,-29 7-13 0,29-7 5 0,0 0-3 15,-28 11 1-15,28-11 9 0,0 0-7 16,-25 16-5-16,25-16 8 0,-15 13-3 16,15-13-3-16,0 0 1 0,-17 18 2 0,17-18 2 15,0 0-2-15,0 0-2 0,-13 27 2 16,13-27 5-16,0 0-10 0,0 0 5 0,-4 31-5 16,4-31 5-16,0 0 5 0,0 0-5 15,0 31-3-15,0-31 6 0,0 0-3 16,0 0 0-16,9 31-5 0,-9-31 0 15,0 0 7-15,5 25-4 0,-5-25 9 0,0 0-9 16,0 0 7-16,3 31-3 0,-3-31-4 16,0 0 2-16,0 0 20 0,0 0-3 0,0 28-2 15,0-28 15-15,0 0 11 0,0 0 2 16,0 0-1-16,0 0 0 0,0 0-10 0,0 0-2 16,0 0 4-16,0 27-19 0,0-27 3 15,0 0-9-15,0 0 19 0,0 0-21 16,5 24 4-16,-5-24-9 0,0 0 20 0,12 32-10 15,-12-32-20-15,6 21 6 0,-6-21 8 16,5 21-4-16,-5-21-4 0,0 0 2 16,7 27-6-16,-7-27 8 0,0 0 2 0,8 24 9 15,-8-24-9-15,0 0-4 0,0 0 5 16,0 0-1-16,5 27 0 0,-5-27-6 16,0 0-4-16,0 0 1 0,9 21 3 0,-9-21 2 15,0 0 0-15,20 19-6 0,-20-19-9 16,17 13 4-16,-17-13 7 0,20 15-3 15,-20-15 3-15,21 15 2 0,-21-15 4 0,24 12-13 16,-24-12 2-16,22 12-2 0,-22-12 29 16,21 15-27-16,-21-15 16 0,14 13-10 0,-14-13 3 15,15 15 3-15,-15-15 7 0,0 0-18 16,22 19 10-16,-22-19-2 0,20 15-7 0,-20-15 3 16,15 15 8-16,-15-15-6 0,20 16 0 15,-20-16 0-15,22 16-5 0,-22-16 1 16,23 19 6-16,-23-19-5 0,23 12 12 0,-23-12 2 15,27 15-18-15,-27-15 7 0,20 13 8 16,-20-13-6-16,27 8 2 0,-27-8-17 16,22 10 15-16,-22-10 0 0,20 9-2 15,-20-9 4-15,25 6 2 0,-25-6-10 0,0 0-12 16,42 6 27-16,-42-6-9 0,28 8-2 16,-28-8 4-16,37 5-2 0,-37-5 0 15,32 3 0-15,-32-3 0 0,38 3 4 0,-38-3 1 16,24 7-10-16,-24-7 12 0,0 0-9 15,45 0 8-15,-45 0-23 0,25 0 28 0,-25 0-11 16,0 0-18-16,40-5 27 0,-40 5-5 16,30 0-6-16,-30 0-4 0,0 0 10 0,35 0-2 15,-35 0-4-15,0 0 0 0,39-2 4 16,-39 2-2-16,0 0 0 0,38-3-2 16,-38 3 4-16,0 0-6 0,34-3 12 0,-34 3-12 15,26-4 4-15,-26 4-4 0,0 0-1 16,42-1 3-16,-42 1 9 0,0 0-7 0,35-8 6 15,-35 8-4-15,27-4 3 0,-27 4-7 16,27-2 15-16,-27 2-15 0,33-2-3 16,-33 2-1-16,40-4 3 0,-40 4 1 15,51-4-2-15,-23 1 6 0,-1 1-2 0,1 2 0 16,-28 0 0-16,57-3-4 0,-30-1 8 16,-27 4 0-16,53-8 1 0,-26 8-10 0,-27 0 1 15,44-7 0-15,-44 7 1 0,40-3-6 16,-17 0 7-16,-23 3 4 0,35 0-4 15,-35 0 11-15,36-6-11 0,-36 6-3 0,30-3 10 16,-30 3-3-16,31-6-2 0,-31 6 2 16,34-6-4-16,-34 6 7 0,30-9 3 0,-30 9-12 15,30-11 4-15,-30 11 15 0,27-8 3 16,-27 8-1-16,23-7 20 0,-23 7-3 16,24-12 15-16,-24 12-3 0,0 0-2 0,28-9 1 15,-28 9-17-15,0 0-7 0,29-14 13 16,-29 14-11-16,18-12-2 0,-18 12-6 15,23-10 1-15,-23 10-3 0,24-17 6 16,-24 17-2-16,20-15-2 0,-20 15-8 0,28-13 10 16,-28 13-3-16,27-24-6 0,-3 12 6 15,-8-3-14-15,4 0-2 0,0-5 10 0,9-1-8 16,-2 0 14-16,-4 0-10 0,5-5 0 16,-4 5-1-16,-2-4 10 0,-4 1-17 0,4-1 2 15,-5 5 1-15,-7-4 6 0,1 1-12 16,-11 23 0-16,9-44-24 0,-9 25-26 15,0 19-59-15,-25-30-63 0,-12 18-161 0,-5 1-403 16,-12 7 461-16</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4:40.666"/>
    </inkml:context>
    <inkml:brush xml:id="br0">
      <inkml:brushProperty name="width" value="0.05292" units="cm"/>
      <inkml:brushProperty name="height" value="0.05292" units="cm"/>
      <inkml:brushProperty name="color" value="#FF0000"/>
    </inkml:brush>
  </inkml:definitions>
  <inkml:trace contextRef="#ctx0" brushRef="#br0">9867 7789 17 0,'0'0'-9'0</inkml:trace>
  <inkml:trace contextRef="#ctx0" brushRef="#br0" timeOffset="213.8733">9867 7789 96 0,'0'0'25'0,"0"0"65"15,0 0-35-15,0 0 6 0,0 0-32 16,0 0 29-16,0 0-43 0,0 0-15 0,0 0-58 16,0 0-63-16,0 0 33 0</inkml:trace>
  <inkml:trace contextRef="#ctx0" brushRef="#br0" timeOffset="405.7506">9867 7836 341 0,'0'0'8'0,"0"0"-8"15,0 0-68-15,0 0-26 0,0 0 28 0</inkml:trace>
  <inkml:trace contextRef="#ctx0" brushRef="#br0" timeOffset="604.6319">9867 7836 250 0,'0'0'0'15,"0"0"-8"-15,0 0 32 0,0 0-17 0,0 0 9 16,0 0-1-16,0 0 0 0,0 0 0 15,0 0-15-15,0 0 22 0,0 0-14 16,0 0-16-16,0 0 16 0,0 0-16 0,0 0 16 16,0 0 14-16,0 0-37 0,0 0-83 15,0 0 4-15,0 0 28 0</inkml:trace>
  <inkml:trace contextRef="#ctx0" brushRef="#br0" timeOffset="983.3889">9867 7836 242 0,'0'0'16'15,"0"0"7"-15,0 0 8 0,0 0 6 16,0 0 0-16,0 0 6 0,0 0-29 0,0 0 0 15,0 0 27-15,0 0 33 0,0 0 4 16,0 0-9-16,0 0 21 0,0 0-4 16,0 0-2-16,0 0 17 0,0 0 16 0,0 0-29 15,0 0-26-15,0 0 7 0,0 0-6 16,0 0-6-16,0 0 2 0,0 0 0 0,0 0-14 16,0 0-5-16,0 0-4 0,0 0 3 15,0 0-4-15,0 0-4 0,0 0-9 16,0 0 1-16,0 0-5 0,0 0 5 0,0 0-9 15,0 0-3-15,0 0 4 0,0 0 10 16,0 0-11-16,0 0-3 0,0 0-4 16,0 0-18-16,0 0 1 0,0 0-37 15,0 0-42-15,0 0-82 0,0 0-288 0,0 0 101 16</inkml:trace>
  <inkml:trace contextRef="#ctx0" brushRef="#br0" timeOffset="9020.7489">9810 8000 1561 0,'0'0'-47'0,"0"0"16"16,0 0 18-16,0 0-1 0,0 0-4 16,0 0 14-16,0 0-5 0,0 0 4 0,0 0-13 15,0 0 14-15,0 0-19 0,0 0 27 16,0 0-18-16,0 0 0 0,0 0 10 0,0 0-15 15,0 0 5-15,0 0 23 0,0 0-9 16,0 0-9-16,0 0 9 0,0 0 0 16,0 0 0-16,0 0 9 0,0 0-13 15,0 0 8-15,0 0 6 0,20 12 22 0,-20-12-32 16,0 0 19-16,0 0-10 0,0 0 5 16,0 0-10-16,0 0-8 0,0 0 13 0,0 0-9 15,0 0 0-15,0 0 18 0,0 0-14 16,0 0 10-16,0 0-28 0,0 0 14 15,0 0 9-15,0 0-9 0,0 0 0 0,0 0 5 16,0 0-10-16,0 0 5 0,0 0 5 16,0 0-10-16,0 0 1 0,0 0 22 0,0 0-14 15,0 0-4-15,0 0-13 0,0 0 17 16,0 0 1-16,0 0 8 0,15 19-22 16,-15-19 5-16,0 0-1 0,0 0 5 15,0 0 0-15,17 13 14 0,-17-13-14 0,0 0-14 16,0 0 28-16,0 0-10 0,0 0-22 15,17 12 18-15,-17-12 0 0,0 0-4 0,0 0 4 16,0 0 13-16,0 0-4 0,0 0 13 16,0 0 5-16,17 12 37 0,-17-12 11 15,0 0 22-15,0 0-3 0,0 0 4 16,0 0-14-16,0 0-17 0,0 0-2 0,0 0-7 16,0 0-12-16,0 0 3 0,0 0-4 15,0 0-7-15,25 15-10 0,-25-15 6 0,0 0-6 16,0 0-4-16,0 0-6 0,0 0 6 15,0 0-9-15,0 0-3 0,20 7 5 0,-20-7 1 16,0 0-15-16,0 0 14 0,0 0-11 16,0 0 5-16,25 4 6 0,-25-4-5 15,0 0-9-15,0 0 8 0,27 9-25 0,-27-9 22 16,0 0-8-16,25 8 0 0,-25-8 0 16,25 9 3-16,-25-9-6 0,32 10 6 15,-32-10 0-15,41 15 3 0,-21-11-12 0,6 7 6 16,-5-3 6-16,1 2-12 0,3 0 12 15,-3 2 5-15,5-4-11 0,-9 3 8 0,2-4-8 16,4 7 3-16,-6-5 0 0,-18-9 0 16,37 22-3-16,-19-14 0 0,-1 2 0 15,-17-10 0-15,30 19 0 0,-12-9 8 16,-18-10-2-16,31 17 2 0,-15-7-11 0,-16-10 12 16,29 15-9-16,-14-7 5 0,-15-8 4 15,21 13 7-15,-21-13-16 0,21 15 6 0,-21-15 10 16,25 17-5-16,-25-17-3 0,28 15-3 15,-16-3 1-15,-12-12-1 0,28 18 11 16,-28-18-10-16,25 19-4 0,-13-9-2 0,-12-10 11 16,25 15-11-16,-25-15 0 0,24 19 3 15,-24-19 7-15,16 15 6 0,-16-15-11 0,19 12 16 16,-19-12-10-16,18 12 38 0,-18-12-37 16,17 16-1-16,-17-16-6 0,13 14 12 15,-13-14-19-15,17 17 12 0,-17-17 5 0,0 0-20 16,23 21 12-16,-23-21 16 0,17 12-18 15,-17-12 2-15,13 15-4 0,-13-15-6 16,0 0 6-16,24 20 7 0,-24-20-13 0,15 12 13 16,-15-12-10-16,17 15 2 0,-17-15 1 15,0 0-1-15,25 24 3 0,-25-24 7 16,13 16 1-16,-13-16-6 0,15 15 5 16,-15-15 2-16,17 15-14 0,-17-15-5 0,17 17 25 15,-17-17-18-15,16 14-2 0,-16-14 7 16,19 16 5-16,-19-16-12 0,13 18 9 0,-13-18 15 15,17 16-12-15,-17-16-1 0,12 15 8 16,-12-15-1-16,16 15-13 0,-16-15-1 0,20 16 6 16,-20-16-15-16,20 18 12 0,-20-18 0 15,17 22-3-15,-3-14-4 0,-14-8 0 0,23 24 0 16,-23-24 3-16,25 19 3 0,-12-7 1 16,-1 2 2-16,-12-14-9 0,29 29-2 15,-16-18 15-15,2 4-1 0,-2 1-17 16,-13-16 14-16,22 21 2 0,-8-9-11 0,-14-12 2 15,21 28 5-15,-7-16-11 0,4 2 8 16,-18-14 3-16,20 23 4 0,-6-10-5 0,-14-13 14 16,20 24-20-16,-5-10 2 15,-15-14-10-15,25 18 12 0,-25-18 0 0,22 22 3 16,-11-11-1-16,-11-11 5 0,24 19-6 16,-24-19 8-16,25 20 2 0,-12-10-11 0,-13-10 0 15,24 25 3-15,-8-13-10 0,-2 1 10 16,-14-13-1-16,28 18 3 0,-10-5-9 0,-18-13-7 15,26 25 22-15,-8-10-11 0,-6 0-8 16,6-3 8-16,-1 3-8 0,-17-15-4 0,27 28 8 16,-9-11-9-16,-5-7 22 0,-13-10-13 15,30 35 4-15,-14-20-4 0,-1 2 4 16,1-5-4-16,-16-12 5 0,30 30-1 0,-11-11-4 16,-6-3 4-16,7 0 11 0,-3-3-22 15,0 4 12-15,-1 1-7 0,1-3 12 16,3 0-6-16,-3-3 5 0,1 5 5 0,-1-5 3 15,0 3-5-15,0-3 10 0,3 1 5 16,-4 0-15-16,-16-13 10 0,34 19-22 16,-16-7 18-16,-18-12-12 0,25 15 6 0,-11-7 5 15,-14-8-3-15,28 12 0 0,-28-12 1 16,29 16 20-16,-29-16-18 0,18 12 9 16,-18-12-14-16,22 16 12 0,-22-16-11 0,25 13 3 15,-25-13-3-15,22 15 6 0,-22-15-1 16,23 15-5-16,-23-15 3 0,22 15-9 0,-22-15 4 15,28 19-6-15,-16-14 7 0,-12-5 1 16,28 20-1-16,-11-12-8 0,-17-8 8 16,28 19-14-16,-28-19-7 0,29 15 23 0,-17-5-15 15,-12-10 4-15,26 15 6 0,-26-15-9 16,27 18 5-16,-10-9-8 0,-17-9 1 0,25 17 2 16,-25-17 2-16,28 21 10 0,-11-15 2 15,-17-6-18-15,34 21 20 0,-13-12-18 16,1 4-1-16,-3 1 3 0,-1-1-2 15,2 1 4-15,-3-3 5 0,-1 2-7 0,5-1 1 16,-21-12 11-16,25 22-8 0,-12-12 4 16,-13-10-9-16,20 18 2 0,-20-18-8 0,23 18 9 15,-23-18-2-15,21 15 5 0,-21-15-8 16,18 18 10-16,-18-18-1 0,18 15-12 0,-18-15 11 16,17 20 2-16,-17-20-7 0,17 19 1 15,-17-19-6-15,20 21 5 0,-5-10 5 16,-15-11-8-16,22 20 28 0,-22-20-8 15,20 20-14-15,-20-20 4 0,22 20 11 0,-7-8 10 16,-15-12-8-16,25 18-18 0,-25-18 17 16,21 19 0-16,-7-11-4 0,-14-8 4 0,30 24-22 15,-17-12 17-15,-13-12-4 0,25 21-4 16,-10-12-4-16,2 3 13 0,3 1-5 16,-20-13 5-16,29 20-15 0,-13-9 8 0,-16-11 11 15,34 24-10-15,-16-12-11 0,-1 2 15 16,0-1-27-16,-1-2 11 0,1 1 4 0,3 3 5 15,-3-3 1-15,0 1-3 0,-1 2-8 16,4-3 10-16,1 0-12 0,-5 0 15 16,8 5-12-16,-4-2 3 0,-2 0 3 0,7-3-5 15,-3 3 7-15,0 0-2 0,3-2-5 16,-5 4 5-16,5-5-1 0,-3 3-4 16,0-3 16-16,3 0-14 0,-7 2-11 0,12-2 14 15,-11 0-7-15,4 0 13 0,0 0-9 16,-1 1-6-16,3-1 21 0,-5 0-4 15,0-1-7-15,5-1 1 0,-1 7-4 0,-4-2-2 16,3 0-2-16,7-3 6 0,-4 6-6 16,4 5 9-16,1-5 4 0,0 0-2 0,0 8-13 15,1-5 2-15,2 1 0 0,-3 2 6 16,3-3 0-16,-6 5-3 0,1-5 3 16,2-3-1-16,-4 3-1 0,2-3-1 0,-3 7 0 15,1-6 0-15,3 3 6 0,0-4-6 16,2 0 6-16,-2 1-9 0,4 3 6 0,1 0-9 15,3 1 3-15,3 1 8 0,-5-4-4 16,4 8 2-16,2-2-6 0,3 1 9 16,-4-3 1-16,-3 0 4 0,1 2-17 0,-4-2 10 15,0 0 10-15,-2-2-3 0,4-1-5 16,-8 2-1-16,7 1 5 0,-7-6 4 0,3 3 2 16,-2 2-2-16,-2-2-1 0,1 1 9 15,-8-1-20-15,9-3 10 0,-8 3-9 16,5-1 6-16,3 1 0 0,-3 0 2 0,-4 2-4 15,4-6-2-15,0 5-2 0,1-3 6 16,1 2-8-16,-4-3 7 0,1-2-5 16,-7-1-3-16,8 1 3 0,-6-1-1 0,-1 0-4 15,6 2 6-15,-6-4-3 0,3 2 2 16,-1-3-3-16,-2 3 3 0,-3-3 6 16,3-1 5-16,0 2-6 0,3-2 7 0,-23-11 1 15,32 23 4-15,-12-13 5 0,-2 2 3 16,4 0-15-16,-2 0 6 0,-1-2 2 0,2 1-6 15,1 1 0-15,-22-12-2 0,40 23 0 16,-20-14-1-16,2 1-1 0,-5 2 4 16,-17-12 1-16,38 18 3 0,-23-8-2 15,-15-10 2-15,35 20-2 0,-14-9 4 0,-5 1-4 16,8-3-2-16,-8 3-3 0,-16-12 4 0,34 18-2 16,-19-10-3-16,-15-8 0 0,30 16-2 15,-13-4 0-15,1-4 5 0,-18-8-6 16,34 15-4-16,-34-15 6 0,26 15-3 0,-14-5 3 15,-12-10-5-15,37 21-2 0,-17-12 3 16,-2 3 0-16,1-1 0 0,1 0 0 0,-20-11-1 16,42 22 8-16,-19-10 1 0,-1 1-2 15,5 0 5-15,-2-1-2 0,3 3 6 16,1 1-2-16,-1-5 0 0,-5 5 1 16,8-5-6-16,-5 2 3 0,1-1 0 0,-2 0-2 15,2 2 6-15,5-2 6 0,-9 0 2 16,11 4-5-16,-3-5-2 0,8 6-3 15,-12-5 0-15,11 3-2 0,-3 0-4 0,2-3 1 16,0 3-2-16,3-2 0 0,-2 2 0 16,4 2-2-16,-7-2-1 0,2 3-2 0,5 2-2 15,-9-4 2-15,4 4 0 0,-2 2-4 16,4-2 3-16,-2-1-4 0,-2-2 3 16,7 4-1-16,-11-6 0 0,6 6-1 0,-7-3 1 15,5 5-4-15,-4-8 2 0,0 1 0 0,-7 2 0 16,2-1-3-16,8 2 4 0,-11 1-1 15,2-7-3-15,4 7 6 0,3 2-5 16,-4-3 2-16,1 2 2 0,1-2-3 0,-4-1 0 16,-2-1-2-16,3-1 3 0,-1-1-1 15,-2 1 0-15,-4 0 2 0,0-1-5 0,2-3 0 16,-4 0 3-16,-18-12 1 0,30 19-2 16,-30-19 2-16,24 16 0 0,-11-7-1 15,-13-9-1-15,28 15 0 0,-9-5-1 16,-19-10 1-16,35 24 1 0,-18-12-1 0,4 0 2 15,3 0-2-15,1 2 0 0,-7 1 2 16,14 3-2-16,-3-2 2 0,-1 3 0 0,4-3-2 16,-12 1-1-16,10 1 2 0,3-3 0 15,-2 4-2-15,0 2 1 0,3-1 3 16,-1 1 0-16,-1 0-2 0,3 2 1 0,-3 1 0 16,5-3-1-16,-5 4-2 0,1-4 3 15,-1 3-2-15,-2-1 1 0,2-2-2 16,-1 1 1-16,1-2 0 0,-7 3 1 0,7-4 1 15,-3-1-3-15,-4 0 0 0,-2-3 1 16,4 4 3-16,-4-3-3 0,4-1 1 0,-5 0 0 16,3 2 1-16,-3-4-1 0,-1 3-1 15,3-2 0-15,-1 1 1 0,1 0-1 16,-6 0 1-16,5-1-2 0,-3-6-1 0,-20-8 5 16,37 22-5-16,-20-10 5 0,-17-12-1 15,25 18-1-15,-5-9-3 0,-3 0 4 0,-17-9-2 16,28 20 1-16,-4-13-1 0,-24-7 0 15,32 22 0-15,-21-12 3 0,-11-10-4 0,27 19-1 16,-27-19 2-16,30 15 1 0,-15-7 2 16,-15-8-5-16,30 16 6 0,-15-7-5 15,-15-9 2-15,32 17-1 0,-17-8 0 16,-15-9 2-16,27 12-3 0,-27-12 0 0,25 18-1 16,-25-18 4-16,28 12 1 0,-28-12-5 15,24 14 8-15,-24-14-6 0,27 12 0 0,-12-5 1 16,-15-7-2-16,23 17 3 0,-23-17-1 15,27 12-1-15,-27-12 1 0,27 16 1 16,-27-16-2-16,26 15 3 0,-26-15-4 0,32 15 1 16,-17-8 1-16,-15-7-3 0,32 17 1 15,-32-17 0-15,25 17 1 0,-13-8 1 16,-12-9-1-16,30 12 0 0,-30-12 1 0,22 12 0 16,-22-12 0-16,28 15-2 0,-28-15 0 15,30 12 1-15,-18-2-1 0,-12-10 1 0,27 14 2 16,-27-14 0-16,28 15-3 0,-28-15 2 15,25 12 0-15,-25-12-1 0,24 8 2 16,-24-8-2-16,21 10-1 0,-21-10 2 0,21 12 0 16,-21-12-1-16,0 0 2 0,23 13 0 15,-23-13-1-15,0 0 3 0,22 8-5 0,-22-8 4 16,0 0 1-16,23 9-5 0,-23-9 2 16,0 0-1-16,0 0 2 0,25 10 0 15,-25-10 1-15,0 0-1 0,25 7 2 0,-25-7 3 16,0 0-6-16,25 12 2 0,-25-12 0 15,0 0 1-15,25 6 4 0,-25-6 0 16,0 0 2-16,27 6 0 0,-27-6 2 0,22 6 1 16,-22-6-4-16,0 0-1 0,38 7 0 15,-38-7-1-15,27 5-2 0,-27-5 1 16,30 10-1-16,-30-10 0 0,35 5-1 0,-35-5 0 16,31 7 0-16,-31-7 4 0,30 7 0 15,-30-7-1-15,21 1-1 0,-21-1 0 0,0 0 3 16,29 8-1-16,-29-8 2 0,0 0-4 15,23 9-1-15,-23-9-1 0,0 0 4 16,0 0-3-16,0 0-4 0,30 3 5 0,-30-3 2 16,0 0-3-16,0 0 3 0,20 9 3 15,-20-9 2-15,0 0 3 0,0 0-1 16,0 0 1-16,0 0-2 0,31 0-4 0,-31 0 0 16,0 0 1-16,0 0-1 0,28 6-3 0,-28-6 0 15,0 0-2-15,30 10 4 0,-30-10-3 16,0 0-3-16,25 9 0 0,-25-9 1 15,0 0-1-15,29 6 0 0,-29-6-1 0,25 9 1 16,-25-9 1-16,0 0-1 0,21 8-1 16,-21-8-1-16,0 0-1 0,0 0 2 0,29 9 0 15,-29-9 2-15,0 0 1 0,0 0 1 16,0 0 1-16,23 8-1 0,-23-8 1 16,0 0-2-16,0 0 2 0,0 0-6 15,0 0 3-15,0 0 2 0,0 0-2 0,0 0-3 16,0 0 2-16,0 0-1 0,0 0 5 15,0 0-2-15,27 3 1 0,-27-3 1 0,0 0 3 16,0 0 0-16,0 0 15 0,0 0 1 16,0 0 4-16,0 0-6 0,0 0 2 15,0 0-2-15,0 0-3 0,0 0-4 0,0 0 1 16,0 0 1-16,0 0-5 0,0 0 2 16,0 0-6-16,0 0 1 0,0 0-1 0,0 0-4 15,0 0 1-15,0 0-2 0,0 0-1 16,0 0-2-16,0 0 2 0,0 0 0 15,0 0-1-15,0 0-3 0,0 0 2 0,0 0 0 16,0 0 1-16,0 0-3 0,0 0 4 16,0 0-6-16,0 0 3 0,0 0-1 0,0 0 0 15,0 0-1-15,0 0 5 0,0 0-7 16,0 0 5-16,0 0 1 0,0 0-1 16,0 0-4-16,0 0 2 0,0 0-1 0,0 0 0 15,0 0 2-15,0 0 2 0,0 0-3 16,0 0 2-16,0 0-4 0,0 0 5 15,0 0-5-15,0 0 1 0,0 0 0 0,0 0-2 16,0 0 3-16,0 0-1 0,0 0 6 16,0 0-4-16,0 0-4 0,0 0 3 0,0 0 2 15,0 0 1-15,0 0-2 0,0 0-4 16,0 0 3-16,0 0-1 0,0 0 4 0,0 0-4 16,0 0-1-16,0 0 1 0,0 0 1 15,0 0 3-15,0 0-2 0,0 0 0 16,0 0-3-16,0 0 2 0,0 0-1 0,0 0 1 15,0 0 0-15,0 0-2 0,0 0 1 16,0 0 1-16,0 0-2 0,0 0 7 0,0 0-3 16,0 0-4-16,0 0 2 0,0 0-8 15,0 0-4-15,0 0-12 0,17 5-21 16,-17-5-41-16,0 0-72 0,0 0-96 0,-62 32-198 16,7-20-45-16,-24-9-27 0,-21-3-421 15,-57-12-783-15</inkml:trace>
  <inkml:trace contextRef="#ctx0" brushRef="#br0" timeOffset="16550.8853">12244 8868 4500 0,'0'0'-214'15,"0"0"-2"-15,0 0 11 0,0 0-7 16,0 0 5-16,0 0-3 0,0 0-518 0,0 0 524 15</inkml:trace>
  <inkml:trace contextRef="#ctx0" brushRef="#br0" timeOffset="17073.5848">12244 8868 2866 0,'0'0'-154'15,"0"0"19"-15,0 0 17 0,0 0 11 16,0 0 23-16,0 0 24 0,0 0-11 16,0 0 22-16,0 0-8 0,0 0 6 0,0 0 7 15,0 0-1-15,0 0 3 0,0 0 7 16,0 0-4-16,0 0 23 0,0 0-8 0,0 0-8 16,0 0 20-16,0 0 12 0,0 0-16 15,0 0-1-15,0 0-12 0,0 0 17 16,0 0-10-16,0 0 10 0,0 0 12 0,0 0 4 15,0 0 0-15,0 0 22 0,0 0 7 16,0 0-17-16,0 0 9 0,0 0-13 0,0 0-12 16,0 0 20-16,0 0-12 0,0 0 8 15,0 0-16-15,0 0 8 0,0 0-4 16,0 0 4-16,0 0-8 0,0 0 0 16,0 0 4-16,0 0 0 0,0 0-4 0,0 0 0 15,0 0 0-15,0 0 0 0,0 0 0 16,0 0 0-16,0 0 0 0,0 0-8 15,0 0 8-15,0 0 0 0,0 0 0 0,0 0-24 16,0 0 24-16,0 0-12 0,0 0-16 16,0 0 0-16,0 0 7 0,0 0 4 0,0 0 5 15,0 0-5-15,0 0 4 0,0 0 5 16,0 0-9-16,0 0 0 0,0 0 17 16,0 0-13-16,0 0 9 0,0 0-9 0,0 0 4 15,0 0 9-15,0 0-18 0,0 0 5 16,0 0 9-16,0 0-5 0,0 0 4 15,0 0-13-15,0 0-31 0,0 0-35 0,0 0-52 16,0 0-198-16,0 0 82 0</inkml:trace>
  <inkml:trace contextRef="#ctx0" brushRef="#br0" timeOffset="18699.1703">12945 15861 1323 0,'-8'19'61'0,"8"-19"-34"15,-9 15-87-15,9-15-25 0,0 0-14 0,-3 20-78 16,3-20-113-16,0 0 74 0</inkml:trace>
  <inkml:trace contextRef="#ctx0" brushRef="#br0" timeOffset="18983.0121">12923 15931 1017 0,'0'0'89'15,"0"0"-12"-15,0 0-18 0,0 0-11 0,0 0-24 16,0 0-10-16,0 0-19 0,-11 32-4 16,11-32 14-16,0 0-10 0,0 0 14 0,0 0 43 15,0 0 11-15,0 0 8 0,0 0-10 16,0 0-23-16,0 0-17 0,0 0 4 0,0 0-50 15,0 0-17-15,0 0-5 0,0 0 3 16,0 0 4-16,0 0 0 0,-35-62 53 0,35 62 1 16,-2-31 39-16,2 31 17 0,0-46 26 15,0 21 25-15,2-5 6 0,-2 0 12 16,3-6-10-16,0-1 0 0,2-6-11 16,0 1-5-16,-1-2 78 0,1-5-32 15,3-9-27-15,-6-3-17 0,4-14-12 0,-1-5-3 16,-3-10-17-16,5 1-10 0,-2-3-13 15,-2 0 12-15,5-4-39 0,3-27-31 0,0 18-21 16,-4 13-18-16,-4 3-44 0,6 2-37 16,-8 1-69-16,-1 12-100 0,0 0-394 0,0 0 121 15</inkml:trace>
  <inkml:trace contextRef="#ctx0" brushRef="#br0" timeOffset="19313.8672">12959 11305 2877 0,'-14'-27'-5'0,"14"27"18"15,-8-34-5-15,3 11 13 0,5 23-5 0,-9-39-1 16,4 14 1-16,5 25-3 0,-3-47 0 16,3 27-16-16,0 20-7 0,0-45-19 15,0 45 1-15,-3-36-9 0,3 36-20 0,6-38-31 16,-6 38-6-16,5-33-30 0,-5 33-15 15,5-27-48-15,-5 27-362 0,4-34 109 0</inkml:trace>
  <inkml:trace contextRef="#ctx0" brushRef="#br0" timeOffset="19972.5013">12089 8947 1955 0,'0'0'-83'0,"0"0"-6"0,0 0-7 16,0 0-4-16,0 0-40 0,0 0-253 15,0 0 88-15</inkml:trace>
  <inkml:trace contextRef="#ctx0" brushRef="#br0" timeOffset="20080.4361">12055 8951 1232 0</inkml:trace>
  <inkml:trace contextRef="#ctx0" brushRef="#br0" timeOffset="20091.4307">12055 8951 1022 0</inkml:trace>
  <inkml:trace contextRef="#ctx0" brushRef="#br0" timeOffset="20104.421">12032 8960 855 0,'0'0'-257'0,"0"0"73"0</inkml:trace>
  <inkml:trace contextRef="#ctx0" brushRef="#br0" timeOffset="20435.5284">12246 10187 1142 0,'0'0'186'16,"3"20"-35"-16,-3-20-43 0,0 0-66 0,12 32 4 16,-12-32-10-16,7 27-4 0,1-12-4 15,-8-15-8-15,8 37-12 0,1-12-12 16,-1 0 8-16,0-1-4 0,-3 5 11 0,4-1 1 15,-2-4-12-15,1 4 12 0,-3-1-8 16,-2 0-12-16,6-7 12 0,-9-20 0 16,5 43-8-16,-2-22-4 0,-3-21 12 0,8 33 4 15,-8-33-12-15,2 36-8 0,-2-36 8 16,3 30 16-16,-3-30-1 0,0 33-11 16,0-33 0-16,0 35 4 0,0-35 0 0,0 38 0 15,4-18-16-15,-4-20 16 0,0 50 0 16,5-20-4-16,0 0-46 0,1 9-34 0,4 4-60 15,-4-4-286-15,4 4 95 0</inkml:trace>
  <inkml:trace contextRef="#ctx0" brushRef="#br0" timeOffset="20550.6606">12520 11585 1958 0,'0'0'270'0,"7"26"-36"0,-7-26-67 0,0 0-22 16,0 0-53-16,0 0-68 0,10 20-77 15,-10-20-83-15,0 0-91 0,0 0-375 16,0 0 118-16</inkml:trace>
  <inkml:trace contextRef="#ctx0" brushRef="#br0" timeOffset="21136.3784">12408 9009 2368 0,'0'0'7'0,"0"0"8"16,0 0-24-16,0 0-32 0,0 0-64 16,0 0-28-16,0 0-11 0,0 0-15 0</inkml:trace>
  <inkml:trace contextRef="#ctx0" brushRef="#br0" timeOffset="21351.7641">12408 9009 1549 0,'0'0'-53'0,"14"16"80"16,-14-16 29-16,0 0 23 0,0 0-6 15,0 0-17-15,0 0-2 0,0 0-15 0,0 0-5 16,0 0-12-16,0 0 8 0,0 0-5 0,0 0-3 16,0 0-15-16,-2 36 8 0,2-36 2 15,0 0-6-15,0 0 0 0,2 32-4 16,-2-32 3-16,0 0 15 0,-2 37-11 16,2-37-7-16,0 28-14 0,0-28 31 0,2 39-17 15,1-14-1-15,0 1 18 0,-3 4-20 16,5 7-4-16,-1-1-14 0,-3 8-37 0,3 3-5 15,-1-2-16-15,2 6-1 0,0-3 1 16,-2 1-10-16,6 10 6 0,-6-7 6 16,-3 3-19-16,7 7-31 0,-7 0-267 0,5 2 85 15</inkml:trace>
  <inkml:trace contextRef="#ctx0" brushRef="#br0" timeOffset="22086.8142">12425 11030 1604 0,'-3'38'237'15,"3"-38"10"-15,0 27-44 0,0-27-23 16,0 0-42-16,0 39-12 0,0-39 0 0,6 23-34 16,-6-23-25-16,17 31 1 0,-7-13-24 0,2 0 0 15,3 6 2-15,-4-4-16 0,3 2-4 16,-2-1 4-16,1 1-11 0,2 0-3 16,-10 2 4-16,7 1-9 0,-7-2 14 0,1 9-16 15,-1-5 13-15,0 1-6 0,-5 4-5 16,4-2-2-16,-4 5-1 0,-4-6-1 15,4 5-1-15,0 0 3 0,0 4 0 16,-1-4 10-16,-3-3-6 0,-1 2-13 0,5-2 6 16,-3 2-1-16,0 0-10 0,1 2 8 15,-1 0-1-15,-2-1 6 0,1-1-4 0,4 1 7 16,0 3-17-16,-3 0 18 0,6 7-12 16,1 1 7-16,1-1-1 0,0 4-8 0,1-1 8 15,3 2 3-15,-1 10-9 16,2-3 14-16,2 2-7 0,3-3-1 0,-7 0-2 15,4-3 0-15,-4-5-8 0,1 0-9 0,-1-8 16 16,0 2-1-16,-1-5-2 0,-2-5-5 16,-1 2 12-16,-3-4-5 0,3-2 4 15,-1 2 2-15,2-2 5 0,-5 0-7 16,0 4-4-16,0 1-2 0,0-5 6 0,0 1-6 16,-5 5 8-16,5 4-2 0,-7 6-8 15,6 4 4-15,-8 0-10 0,-1-1 20 0,2 2-6 16,-1-1 3-16,1 0-16 0,0-4 14 15,-4-4-5-15,7 2 0 0,0-11-6 0,-2-3 16 16,-1 0-12-16,1 0 6 0,7-27-2 16,-10 44-6-16,10-28 14 0,0-16-6 15,-7 38-2-15,7-38-4 0,-1 36 2 16,-3-17 0-16,4-19-2 0,5 40 0 0,-5-15 0 16,7 0 8-16,-2-1-10 0,0 1-2 15,2 2 4-15,1 0 2 0,-1 5 0 16,1-4-2-16,-3 1 6 0,4-6-12 0,-4 2 4 15,1 2-4-15,3-4 6 0,-9-23 8 16,8 46-6-16,0-22 2 0,-1-4-10 0,-7-20 8 16,10 40 2-16,-3-20-6 0,1 2 6 15,-8-22-10-15,14 35 2 0,-9-18 14 0,-5-17 2 16,11 37-10-16,-6-19-8 0,-5-18 6 16,15 39-2-16,-8-16-2 0,-2-2 4 15,0 4-16-15,-5-25 4 0,7 50 12 16,-2-23-20-16,0 2-3 0,-2-2-11 0,1 6-31 15,1-3-33-15,3 12-37 0,-3-9-62 16,2 5-143-16,-1-2-322 0,3-9 119 16</inkml:trace>
  <inkml:trace contextRef="#ctx0" brushRef="#br0" timeOffset="22260.6624">12880 15497 2861 0,'0'0'123'0,"3"25"18"16,-3-25-26-16,0 0-8 0,0 0-64 0,10 30-14 15,-10-30-2-15,9 20 1 0,-9-20-12 16,13 24 5-16,-13-24-10 0,13 33 8 0,-9-17-4 15,-4-16 6-15,10 37-21 0,-7-19 11 16,-3-18-11-16,3 40-13 0,2-18-2 16,-5-22-19-16,0 37-29 0,0-37-21 15,-5 38-45-15,5-38-68 0,-6 31-504 0,4-16 653 16</inkml:trace>
  <inkml:trace contextRef="#ctx0" brushRef="#br0" timeOffset="24445.8224">10091 7912 2690 0,'0'0'-161'15,"-25"-9"3"-15,25 9 25 0,0 0 4 16,0 0 4-16,0 0 5 0,0 0 27 16,0 0 21-16,-27-8 31 0,27 8 4 0,0 0 20 15,0 0-8-15,0 0 7 0,0 0-3 16,0 0-1-16,0 0 22 0,-21-16 22 0,21 16-9 15,0 0 8-15,0 0-21 0,0 0 21 16,0 0 5-16,0 0 28 0,0 0-2 16,0 0 20-16,-15-18-37 0,15 18 14 0,0 0-18 15,0 0 6-15,0 0-22 0,0 0-30 16,0 0-15-16,0 0-30 0,0 0-10 16,0 0 10-16,0 0 8 0,0 0 2 15,0 0 8-15,0 0-5 0,0 0 12 0,0 0 0 16,0 0 3-16,0 0-8 0,0 0 17 15,0 0-1-15,0 0-8 0,0 0 27 0,0 0-5 16,0 0 6-16,0 0-1 0,0 0-5 16,0 0 1-16,60 42-1 0,-48-25-9 0,4-2 19 15,6-1-5-15,-2 2 10 0,0 3 9 16,5-7-23-16,-1 6 9 0,1-6 0 16,-3 5-15-16,-1-5 20 0,4 0 43 0,-3 0-15 15,2-1 9-15,-6-2-5 0,2 3-19 16,5-3 9-16,-6 3 5 0,2-3-2 15,-1 3-8-15,4 0 4 0,-6 1-13 0,2-1 4 16,4 0-4-16,-4 5 4 0,-2-5 3 16,-1-1-3-16,5 5 0 0,-6-3 3 15,6-2 0-15,-5 6 12 0,1-2-12 0,-1 0 16 16,0 1-36-16,-2-1 19 0,6 1-3 16,-4-2 7-16,3 3-8 0,-1-4 0 15,-1 7 0-15,0-5-7 0,-1 0-1 0,0-3 1 16,0 5-1-16,-2-2 12 0,-15-15-8 15,32 27 7-15,-19-12 4 0,7 0-7 0,-3 2-12 16,3-3 15-16,3 2-7 0,2 3 3 16,0-3-7-16,-5 0 4 0,1-3-4 15,-1 0 7-15,1 1-14 0,-1-3 21 0,-20-11-21 16,34 19 10-16,-21-11 0 0,-13-8 1 16,25 17-4-16,-25-17 10 0,25 14 0 15,-25-14 3-15,22 12-3 0,-22-12-1 0,24 16 1 16,-24-16-4-16,25 13 0 0,-25-13-10 15,25 12-13-15,-7-3 24 16,-18-9-11-16,32 17-6 0,-15-8-7 0,9-5-7 0,-26-4-12 16,39 20 12-16,-17-11-10 0,-6 0 10 15,6 0-3-15,-22-9 2 0,35 13 12 16,-35-13-5-16,30 12 15 0,-30-12 9 0,29 9-6 16,-29-9 4-16,25 9 9 0,-25-9-13 15,28 11-11-15,-28-11 11 0,19 7-3 0,-19-7 6 16,0 0-4-16,35 11 11 0,-35-11 13 15,25 1-13-15,-25-1-1 0,27 4 0 16,-27-4-9-16,27 7 12 0,-27-7-6 0,38 0-7 16,-38 0 7-16,38 1 0 0,-38-1-4 15,37 0-9-15,-37 0 7 0,32 0 11 0,-32 0-2 16,34 5 15-16,-34-5 0 0,0 0-10 16,45 0 3-16,-45 0-3 0,26 0-3 15,-26 0-6-15,0 0 8 0,42 0-8 0,-42 0-6 16,0 0 5-16,32 2 12 0,-32-2 14 15,0 0 14-15,0 0 15 0,0 0 25 16,35 0 21-16,-35 0 5 0,0 0 13 0,0 0-22 16,0 0 22-16,0 0-17 0,0 0-12 15,32-2-12-15,-32 2-8 0,0 0 0 16,0 0-9-16,0 0 7 0,0 0-23 16,0 0-8-16,0 0-16 0,0 0 4 0,33 0 0 15,-33 0 0-15,0 0-10 0,36 0-16 16,-36 0-20-16,0 0-16 0,36 6-31 0,-36-6-29 15,30 3-31-15,-30-3-63 0,29 6-73 16,-29-6-540-16,25 3 223 0</inkml:trace>
  <inkml:trace contextRef="#ctx0" brushRef="#br0" timeOffset="25839.7724">13218 9025 3271 0,'0'0'-193'0,"0"0"16"0,0 0 14 0,0 0-7 16,25 8 21-16,-25-8 5 0,0 0 6 16,25 4 14-16,-25-4 6 0,0 0-2 15,33 3 11-15,-33-3 30 0,26 6 6 16,-26-6 20-16,0 0 12 0,38 3 32 16,-38-3 27-16,0 0 0 0,32 5 9 0,-32-5-9 15,0 0-5-15,35 2 13 0,-35-2 13 16,0 0 3-16,30 2-8 0,-30-2 3 0,0 0 3 15,32-2-12-15,-32 2 20 0,0 0-17 16,0 0 11-16,37-2-19 0,-37 2-4 0,0 0-4 16,28-5-1-16,-28 5 1 0,0 0 18 15,0 0-18-15,40 0-1 0,-40 0-3 16,0 0-11-16,32-3 14 0,-32 3 0 16,0 0-10-16,38-6 3 0,-38 6-7 0,27 0 7 15,-27 0-14-15,27-6 4 0,-27 6-19 16,35-1-32-16,-35 1-12 0,37-5-14 0,-37 5-30 15,42-6 17-15,-42 6-5 0,42-3 1 16,-16 0-8-16,-26 3 24 0,50-3 3 16,-21-1 12-16,-1 2 8 0,-3-3 5 0,-25 5-2 15,59-4 16-15,-29 0 17 0,-5 0 22 16,2 3 17-16,-27 1-6 0,55-7-5 0,-23 3-1 16,-5-2-5-16,3 5 0 0,0-6 0 15,-30 7 0-15,53-10 17 0,-24 7-12 16,-7-1 39-16,-22 4 20 0,45-8 39 15,-28 1 20-15,-17 7 17 0,35-2-12 0,-35 2-23 16,28-6 12-16,-28 6-28 0,0 0-2 16,37-7-25-16,-37 7-5 0,0 0-4 15,0 0-2-15,30-5-20 0,-30 5 9 0,0 0-7 16,0 0 3-16,0 0-4 0,32-4 3 16,-32 4-16-16,0 0 3 0,0 0-7 0,0 0 10 15,28-3-19-15,-28 3-3 0,0 0 10 16,0 0 8-16,0 0-9 0,0 0-15 15,39 0 6-15,-39 0 18 0,0 0-3 16,32 0 0-16,-32 0-9 0,0 0-6 0,33 3 2 16,-33-3-5-16,0 0 0 0,35 0 0 15,-35 0 6-15,0 0 3 0,30 4-12 0,-30-4 6 16,0 0 0-16,32 2 9 0,-32-2-9 16,0 0 2-16,42 0 1 0,-42 0 3 0,30 3-6 15,-30-3 8-15,35 0-2 0,-35 0-12 16,37 7 17-16,-37-7-11 0,37 0 6 15,-37 0 2-15,40 3-5 0,-40-3-6 0,37 3 0 16,-37-3 0-16,28 2 5 0,-28-2 1 16,0 0 5-16,37 0 6 0,-37 0 5 15,0 0 14-15,28 3-12 0,-28-3 9 16,0 0 9-16,29 0-15 0,-29 0-6 0,0 0-1 16,37 4-4-16,-37-4 4 0,25 3-4 15,-25-3-9-15,0 0 16 0,41 3-13 0,-41-3 5 16,0 0-15-16,36 2 10 0,-36-2 0 15,0 0-3-15,30 7-14 0,-30-7-23 0,20 10-13 16,-20-10-55-16,20 13-58 0,-20-13-171 16,17 17-268-16,-17-17 116 0</inkml:trace>
  <inkml:trace contextRef="#ctx0" brushRef="#br0" timeOffset="26023.6609">15419 9283 2400 0,'0'0'-25'0,"5"35"-36"0,-5-35-52 16,0 0-39-16</inkml:trace>
  <inkml:trace contextRef="#ctx0" brushRef="#br0" timeOffset="26044.647">15424 9318 1799 0,'0'28'-141'0</inkml:trace>
  <inkml:trace contextRef="#ctx0" brushRef="#br0" timeOffset="28247.1817">15424 9346 1443 0,'0'0'0'0,"0"0"84"0,0 0 47 0,0 0 14 15,4 31-19-15,-4-31 1 16,0 0-36 0,0 0-13-16,0 0-2 0,0 0-12 0,0 0-7 0,5 23 5 0,-5-23-26 15,0 0-3-15,13 16 0 0,-13-16-4 0,0 0-6 16,22 21 6-16,-22-21-15 0,13 12 6 16,-13-12-3-16,17 20-11 0,-17-20 5 0,22 12 0 15,-22-12 3-15,16 13 0 0,-16-13-6 16,19 12-8-16,-19-12 3 0,16 16 0 0,-16-16 2 15,17 12 3-15,-17-12-2 0,0 0 2 16,19 16-5-16,-19-16 5 0,0 0-11 0,21 16 3 16,-21-16-14-16,0 0 12 15,17 17 10-15,-17-17 0 0,13 12-11 0,-13-12 9 16,0 0-4-16,17 21 4 0,-17-21 2 0,19 19-5 16,-19-19-3-16,16 19-3 0,-16-19 3 15,25 21-3-15,-11-12-2 0,-14-9 18 16,27 18-18-16,-14-6 0 0,-13-12 10 0,28 20-2 15,-28-20-3-15,24 15 5 0,-24-15 0 16,27 15 1-16,-27-15 2 0,20 10-11 16,-20-10 11-16,26 12 0 0,-26-12-8 0,30 14 3 15,-30-14 8-15,24 11-9 0,-24-11 1 16,25 12 5-16,-25-12-8 0,22 5 2 16,-22-5 4-16,26 14 4 0,-26-14-7 0,21 9-3 15,-21-9-3-15,26 9 21 0,-26-9-18 16,27 12 6-16,-27-12-9 0,30 13 0 15,-30-13-2-15,35 9 0 0,-18-2-3 0,-17-7 8 16,37 9-2-16,-37-9-1 0,37 7 3 16,-37-7 3-16,35 5 10 0,-35-5 0 0,38 3 2 15,-38-3 3-15,39 4-5 0,-39-4 0 16,38 0-8-16,-38 0 0 0,45 0 5 16,-26 3 5-16,-19-3-12 0,43 0-3 0,-43 0 0 15,39 2 5-15,-39-2 0 0,45 0-8 16,-45 0 13-16,32 3-5 0,-32-3-2 15,30 4 2-15,-30-4 5 0,0 0 0 16,38 0 12-16,-38 0-7 0,0 0-1 0,30 0-4 16,-30 0 7-16,0 0-7 0,0 0 4 15,36 0-7-15,-36 0 3 0,0 0-1 0,30 3-11 16,-30-3 7-16,0 0-3 0,45 0-2 16,-45 0-9-16,35 0 4 0,-35 0-14 0,38 0 7 15,-38 0 7-15,46 0-2 0,-26 0-3 16,-20 0 15-16,48 3-17 0,-23-3 2 15,-25 0 5-15,49 0 0 0,-29 2 3 0,-20-2-8 16,45 3 5-16,-45-3 5 0,50 4-10 16,-26-1-5-16,2 0-5 0,-26-3-2 15,49 9-6-15,-29-6 3 0,-20-3-11 16,48 6 12-16,-48-6 9 0,36 3-12 0,-36-3 17 16,30 6-1-16,-30-6-5 0,28 6 16 15,-28-6 5-15,0 0-5 0,32 4 11 0,-32-4-8 16,28 2 5-16,-28-2-3 0,0 0 3 15,32 3 5-15,-32-3-5 0,24 4-3 0,-24-4 3 16,0 0-11-16,33 3 6 16,-33-3 7-16,30 4-4 0,-30-4-1 0,32 1 3 15,-32-1 7-15,33 5-17 0,-33-5 2 0,35 3 2 16,-35-3 6-16,34 3 2 0,-34-3 0 16,42 0-2-16,-42 0 15 0,32 1 2 15,-32-1 10-15,35 0-11 0,-35 0 8 16,25 0 4-16,-25 0-4 0,30 5-16 0,-30-5 12 15,0 0-9-15,37 0-3 0,-37 0 12 16,0 0-17-16,33 0-4 0,-33 0 14 0,0 0 6 16,0 0-18-16,32-5 17 0,-32 5 3 15,0 0-18-15,0 0 2 0,37-1-2 0,-37 1 8 16,0 0-12-16,33-3-3 0,-33 3 0 16,24-9 9-16,-24 9-4 0,0 0 1 15,38-7-1-15,-38 7-5 0,23-7-4 0,-23 7 7 16,0 0-10-16,37-2 10 0,-37 2-1 15,0 0-10-15,25-7 0 0,-25 7 14 16,0 0-12-16,0 0 6 0,0 0 3 16,37-4-3-16,-37 4 4 0,0 0-4 15,0 0 0-15,0 0-4 0,0 0 15 0,27-5-3 16,-27 5-3-16,0 0 7 0,0 0 2 0,0 0-1 16,0 0-5-16,0 0-2 0,0 0-2 15,0 0-14-15,0 0 6 0,0 0-4 16,0 0 4-16,0 0 0 0,0 0 2 0,0 0-6 15,0 0 6-15,30-3-4 0,-30 3 0 16,0 0 6-16,0 0 6 0,0 0-6 0,0 0-4 16,0 0 4-16,17 24-4 0,-17-24 8 15,0 0 4-15,0 0 4 0,6 20-11 16,-6-20 5-16,0 0-16 0,12 24 14 0,-12-24-8 16,5 22 4-16,-5-22-4 0,12 28-2 15,-12-28 0-15,8 27 12 0,-8-27-8 16,10 34 10-16,-1-19-10 0,-9-15 5 0,13 30-7 15,-5-13 0-15,-8-17-5 0,5 27-1 16,-5-27 10-16,10 21 3 0,-10-21 9 16,5 22-8-16,-5-22-4 0,7 22-4 0,-7-22 11 15,9 22-11-15,-9-22 13 0,11 21 5 16,-11-21-11-16,10 23-9 0,-10-23 17 16,10 16-1-16,-10-16-1 0,0 0-10 15,14 26 7-15,-14-26-1 0,0 0 6 0,11 21 5 16,-11-21-9-16,0 0-9 0,9 22 0 0,-9-22-1 15,0 0-2-15,15 20 17 0,-15-20-12 16,12 20-4-16,-12-20 0 0,0 0 3 16,15 24-1-16,-15-24 2 0,5 19 1 0,-5-19-1 15,0 0-2-15,15 24 3 0,-15-24 4 16,0 0-7-16,11 24-1 0,-11-24-6 16,0 0 18-16,19 20-13 0,-19-20 3 0,0 0 4 15,15 22-14-15,-15-22 23 0,0 0-12 16,10 20 3-16,-10-20-4 0,13 12-6 15,-13-12 3-15,0 0 2 0,19 27 10 16,-19-27-10-16,11 12-2 0,-11-12 8 0,0 0 1 16,19 18 2-16,-19-18 16 0,0 0-8 15,17 18 5-15,-17-18-2 0,0 0 14 0,18 15-5 16,-18-15-8-16,0 0 0 0,15 15 0 16,-15-15-5-16,0 0-6 0,23 20-5 0,-23-20 12 15,0 0 4-15,20 12-15 0,-20-12-3 16,0 0 6-16,17 12-2 0,-17-12-6 0,0 0 11 15,20 12-14-15,-20-12 2 0,0 0 6 16,19 14 1-16,-19-14-5 0,0 0-11 16,0 0 13-16,18 13 3 0,-18-13-1 15,0 0-2-15,0 0 3 0,0 0 6 16,22 7 8-16,-22-7-4 0,0 0-10 0,0 0 7 16,0 0 5-16,25 20-8 0,-25-20-1 15,0 0-2-15,15 11 1 0,-15-11 1 0,0 0-2 16,22 12-4-16,-22-12 0 0,0 0 1 15,25 15-3-15,-25-15 0 0,0 0-1 0,18 13-2 16,-18-13-5-16,0 0 6 0,24 12-4 16,-24-12 4-16,0 0-1 0,0 0 3 15,16 12-2-15,-16-12 0 0,0 0 1 0,0 0 4 16,0 0-5-16,19 12 3 0,-19-12-2 16,0 0 4-16,0 0-4 0,15 14 5 0,-15-14-2 15,0 0 1-15,0 0-2 0,20 9-2 16,-20-9 0-16,0 0-3 0,0 0 11 15,0 0 1-15,0 0-2 0,15 15 6 16,-15-15-5-16,0 0-5 0,0 0-1 0,0 0 5 16,0 0-5-16,22 9 3 0,-22-9-4 15,0 0-4-15,0 0 7 0,0 0-5 16,0 0 1-16,0 0 1 0,0 0-1 0,0 0-3 16,26 12 0-16,-26-12-2 0,0 0 8 15,0 0 0-15,0 0 0 0,0 0-8 0,17 15 4 16,-17-15-2-16,0 0-3 0,15 15 3 15,-15-15 3-15,0 0 3 0,0 0-6 16,17 12 5-16,-17-12-2 0,0 0-2 0,0 0 2 16,0 0-2-16,15 15-1 0,-15-15 6 15,0 0-8-15,0 0 6 0,0 0-5 16,0 0-3-16,0 0 9 0,18 12-7 0,-18-12 3 16,0 0 3-16,0 0-3 0,0 0-2 15,15 15 6-15,-15-15-1 0,0 0 1 16,0 0-5-16,0 0 0 0,17 15 5 0,-17-15-2 15,0 0 2-15,0 0-1 0,0 0 0 16,0 0-13-16,0 0 14 0,0 0-10 0,20 17-11 16,-20-17-11-16,0 0-13 0,0 0-15 15,0 0-36-15,4 24-34 0,-4-24-63 0,0 0-215 16,0 0-445-16,0 0-86 0</inkml:trace>
  <inkml:trace contextRef="#ctx0" brushRef="#br0" timeOffset="31271.2551">19437 11108 3687 0,'0'0'-150'0,"0"0"19"0,0 0 29 0,0 0 20 15,-23-18 2-15,23 18 1 0,0 0 5 16,0 0 10-16,-19-10 0 0,19 10 4 0,0 0 5 16,0 0 7-16,0 0 14 0,0 0 5 15,0 0 26-15,0 0 6 0,0 0 26 16,-30-12-3-16,30 12 8 0,0 0 7 16,0 0-16-16,0 0 11 0,0 0-17 0,0 0 5 15,0 0-5-15,0 0-1 0,0 0-2 16,0 0 0-16,0 0-3 0,0 0 7 15,0 0 4-15,0 0-4 0,0 0 3 0,0 0 7 16,0 0 2-16,0 0-2 0,0 0 2 16,0 0 11-16,0 0-5 0,0 0 4 0,0 0 9 15,0 0 12-15,0 0-12 0,54 49 4 16,-54-49-4-16,0 0-6 0,0 0-12 0,0 0 6 16,15 17-6-16,-15-17-1 0,0 0-12 15,18 21 0-15,-18-21-5 0,20 18 13 16,-8-6-17-16,3 4 11 0,-15-16-9 15,24 27-1-15,-9-15-3 0,0 4 3 0,1-4-12 16,-16-12 2-16,19 22 16 0,-19-22 14 16,22 15-9-16,-22-15 19 0,20 12-11 0,-20-12 17 15,0 0-21-15,18 18 3 0,-18-18 4 16,0 0-9-16,17 15-3 0,-17-15 8 16,0 0-18-16,0 0 5 0,11 17-9 0,-11-17 10 15,0 0-3-15,0 0-12 0,0 0 7 16,14 22-7-16,-14-22 19 0,0 0-13 0,0 0 4 15,0 0-1-15,5 20-6 0,-5-20-12 16,0 0 12-16,0 0 2 0,0 0-10 16,3 35 10-16,-3-35-11 0,0 0 11 15,0 0-5-15,2 30-9 0,-2-30 0 0,0 0-4 16,5 27 16-16,-5-27-6 0,0 0 0 16,5 25 5-16,-5-25 8 0,0 0-15 0,8 29 1 15,-8-29-7-15,0 0 6 0,10 24 2 16,-10-24 2-16,0 0-2 0,5 21 14 15,-5-21-9-15,0 0-7 0,0 0-1 0,4 25-2 16,-4-25 2-16,0 0-2 0,11 26 7 16,-11-26-5-16,0 0 4 0,7 30 1 0,-7-30-7 15,10 24 2-15,-10-24 11 0,15 24-18 16,-15-24 10-16,14 32 4 0,-9-20-4 16,-5-12 6-16,11 24-3 0,-11-24 0 15,10 21 0-15,-10-21-3 0,0 0 19 0,12 29-22 16,-12-29 3-16,8 15 11 0,-8-15-11 15,0 0 5-15,0 0 4 0,9 22-5 0,-9-22 5 16,0 0-9-16,0 0 3 0,10 24 6 16,-10-24-13-16,0 0 5 0,0 0-1 15,8 21 7-15,-8-21-6 0,0 0-4 0,0 0 5 16,10 26 2-16,-10-26-8 0,0 0 7 16,0 0 4-16,14 24-7 0,-14-24 0 0,0 0-6 15,0 0 6-15,6 23 5 0,-6-23-10 16,0 0 11-16,0 0-9 0,12 21-1 15,-12-21-1-15,0 0 14 0,0 0-21 0,7 25 18 16,-7-25-11-16,0 0 2 0,8 21 16 16,-8-21-2-16,0 0-5 0,0 0-9 15,5 24 6-15,-5-24-5 0,0 0 1 0,0 0-6 16,3 24 11-16,-3-24-6 0,0 0-6 16,0 0 11-16,7 32 0 0,-7-32-3 0,0 0 0 15,0 0 4-15,3 30-17 0,-3-30 19 16,0 0 4-16,5 23 0 0,-5-23-11 15,0 0-1-15,0 0-5 0,11 29 4 0,-11-29 3 16,0 0 6-16,0 0-9 0,5 22 9 16,-5-22-5-16,0 0-7 0,0 0 11 15,0 0-2-15,0 0-6 0,3 25-6 0,-3-25 12 16,0 0 1-16,0 0-5 0,0 0 30 16,5 26-23-16,-5-26-8 0,0 0-5 0,0 0 1 15,0 0 7-15,7 24 1 0,-7-24-5 16,0 0-5-16,0 0 5 0,8 27 8 15,-8-27 1-15,0 0-6 0,0 0-3 0,0 0 3 16,3 27 3-16,-3-27-8 0,0 0 10 16,5 24-2-16,-5-24-5 0,0 0-1 0,0 0 8 15,5 27-7-15,-5-27 4 0,0 0-5 16,7 23 19-16,-7-23-20 0,0 0-2 16,7 24 9-16,-7-24 0 0,0 0-6 0,10 23 3 15,-10-23-9-15,0 0 9 0,0 0 1 16,5 28-2-16,-5-28 7 0,0 0-11 15,0 0 5-15,11 27-4 0,-11-27 11 0,0 0-5 16,4 24-2-16,-4-24-3 0,0 0 4 16,8 27-4-16,-8-27 3 0,0 0 3 15,5 23-6-15,-5-23 5 0,0 0-1 0,4 25-2 16,-4-25 5-16,0 0-2 0,0 0-7 16,1 26 8-16,-1-26-3 0,0 0-3 0,0 0 2 15,0 0 5-15,9 23 1 0,-9-23-10 16,0 0 2-16,0 0 14 0,0 0-10 15,0 0-5-15,0 0 4 0,0 0 9 0,0 0 6 16,1 25 2-16,-1-25 5 0,0 0 6 16,0 0 2-16,0 0 2 0,0 0 1 0,0 0-1 15,0 0-6-15,0 0-1 0,0 0-8 16,0 0-8-16,0 0-30 0,0 0-35 16,0 0-44-16,4 19-64 0,-4-19-182 0,0 0-514 15,0 0-146-15</inkml:trace>
  <inkml:trace contextRef="#ctx0" brushRef="#br0" timeOffset="34154.3176">20135 12585 3823 0,'0'0'-126'16,"0"0"19"-16,10 20 2 0,-10-20 10 0,0 0 11 16,0 0 11-16,0 0-1 0,0 0 3 15,0 0 8-15,0 0-1 0,0 0 14 0,0 0 8 16,0 0 10-16,0 0-1 0,0 0 6 16,0 0-1-16,-25 27 5 0,25-27 4 15,0 0-4-15,0 0 6 0,0 0-3 16,0 0 14-16,0 0 6 0,0 0 12 15,0 0 16-15,0 0 9 0,0 0 5 0,0 0 5 16,0 0 12-16,-9 25-14 0,9-25 5 0,0 0 4 16,0 0-19-16,0 0 5 0,0 0-3 15,0 0-2-15,0 0-11 0,10 38 9 16,-10-38-4-16,0 0-6 0,0 0 3 0,0 0 4 16,5 24-5-16,-5-24 2 0,0 0 7 15,0 0 8-15,10 21-5 0,-10-21-5 0,0 0-8 16,22 25 8-16,-22-25 1 0,19 20-10 15,-8-7-6-15,-11-13-3 0,22 26 8 16,-12-14-5-16,-10-12-3 0,19 24 0 16,-19-24 6-16,23 23-14 0,-23-23-4 15,18 18 6-15,-18-18 4 0,15 18-7 0,-15-18 3 16,19 19 4-16,-19-19-6 0,8 15 6 16,-8-15-5-16,0 0 21 0,24 19 4 0,-24-19 15 15,0 0 9-15,8 14-7 0,-8-14-4 16,0 0 1-16,0 0-7 0,12 17-3 0,-12-17-11 15,0 0 1-15,15 15-11 0,-15-15 3 16,0 0-11-16,11 17 18 0,-11-17-15 0,0 0 1 16,0 0 5-16,19 24-4 0,-19-24-6 15,0 0 6-15,8 16-12 0,-8-16 17 16,0 0-12-16,15 17-2 0,-15-17 7 16,0 0-7-16,15 18 3 0,-15-18-4 0,0 0 1 15,0 0 7-15,19 18-15 0,-19-18 5 16,0 0 11-16,0 0-2 0,10 21-9 15,-10-21 13-15,0 0-8 0,0 0 6 0,13 24-5 16,-13-24 2-16,0 0 9 0,20 20-17 16,-20-20-5-16,0 0 13 0,15 22-5 0,-15-22 4 15,15 12-8-15,-15-12 1 0,0 0 5 16,10 20 1-16,-10-20 7 0,0 0 3 0,0 0-7 16,15 21 10-16,-15-21 4 0,0 0-6 15,14 15-5-15,-14-15 7 0,0 0-7 16,10 18 0-16,-10-18-1 0,0 0-1 0,17 21-5 15,-17-21 5-15,0 0-6 0,6 26 6 16,-6-26-6-16,0 0 2 0,10 21-16 16,-10-21 4-16,14 15 1 0,-14-15-8 15,0 0 3-15,11 25 12 0,-11-25-2 0,9 21 0 16,-9-21 3-16,13 28-6 0,-13-28 1 16,8 28 3-16,4-16-2 0,-12-12 15 0,12 30-18 15,-7-13 4-15,-5-17-6 0,13 24 16 16,-13-24-9-16,15 22 2 0,-15-22 6 0,9 15 11 15,-9-15-6-15,0 0-1 0,15 24-3 16,-15-24 1-16,0 0-3 0,11 19-2 16,-11-19-1-16,0 0-1 0,6 22-4 0,-6-22 0 15,0 0 6-15,10 21-3 0,-10-21-2 16,0 0 3-16,11 28-1 0,-11-28 3 16,0 0-2-16,9 25-8 0,-9-25 2 0,0 0 6 15,13 27-1-15,-13-27-4 0,5 22-2 16,-5-22 0-16,10 24-4 0,-10-24 2 0,13 19-20 15,-13-19 9-15,19 25-2 0,-11-13 0 16,-8-12-9-16,25 22 11 0,-25-22-2 16,20 19 8-16,-20-19-6 0,25 13 3 0,-25-13 9 15,19 17-8-15,-19-17-6 0,18 15 24 16,-18-15-6-16,17 10 9 0,-17-10-8 16,18 8 8-16,-18-8-6 0,0 0-4 0,34 10 8 15,-34-10-4-15,0 0 4 0,27 9 5 16,-27-9-12-16,0 0-1 0,26 9-7 0,-26-9 8 15,0 0 12-15,25 7-9 0,-25-7 0 16,0 0-2-16,0 0-2 0,29 5 4 16,-29-5 17-16,0 0-22 0,0 0 4 0,35 3 2 15,-35-3-4-15,0 0 3 0,0 0-4 16,32 4-1-16,-32-4-8 0,0 0 12 0,33 10 0 16,-33-10-3-16,19 5-3 15,-19-5 5-15,0 0-2 0,28 7 6 0,-28-7-5 16,0 0 3-16,25 9 0 0,-25-9 0 0,0 0-10 15,32 12 8-15,-32-12-4 0,22 6 11 16,-22-6-3-16,23 6-5 0,-23-6 6 0,0 0 1 16,27 12 1-16,-27-12 6 0,0 0-21 15,27 11 11-15,-27-11-3 0,0 0 4 16,23 12-8-16,-23-12-3 0,0 0 15 0,22 9-8 16,-22-9 0-16,0 0 4 0,23 7-3 15,-23-7 10-15,0 0-9 0,0 0 4 0,20 15 1 16,-20-15 6-16,0 0-11 0,0 0 12 15,0 0-4-15,22 12 3 0,-22-12-6 16,0 0-4-16,0 0 2 0,17 12 6 0,-17-12-12 16,0 0 3-16,0 0 2 0,18 18 6 15,-18-18-10-15,0 0 5 0,15 18-4 16,-15-18 1-16,0 0 0 0,19 22 2 16,-19-22 7-16,10 16-3 0,-10-16-10 0,13 15 2 15,-13-15 6-15,0 0 2 0,18 25-1 16,-18-25 5-16,11 19-6 0,-11-19 5 0,13 16-8 15,-13-16 3-15,13 23-1 0,-13-23 3 16,10 19-2-16,-10-19 0 0,12 21-10 0,-12-21 7 16,12 23 1-16,-12-23 0 0,11 21-2 15,-11-21 3-15,17 27-1 0,-17-27 0 16,14 27-2-16,-3-12-3 0,-11-15 3 0,19 32 3 16,-14-17 0-16,-5-15 2 0,16 28-8 15,-6-13 1-15,-10-15 0 0,16 24 2 16,-16-24 8-16,13 26-10 0,-3-11-1 0,-10-15 0 15,13 25 5-15,-13-25-3 0,14 31-4 16,-8-12 7-16,-6-19-7 0,14 33 2 16,-8-15 2-16,3 3-2 0,-9-21 2 0,12 35 1 15,-9-16 2-15,-3-19-1 0,5 27-3 0,-5-27 6 16,5 31-6-16,-5-31 5 0,8 28-8 16,-8-28 0-16,4 24 5 0,-4-24-2 15,0 0-6-15,3 34 10 0,-3-34-10 0,0 0 5 16,0 34 1-16,0-34 1 0,0 0 0 15,0 33-2-15,0-33 1 0,0 25 2 16,0-25-7-16,0 0 9 0,-3 37-3 0,3-37 5 16,0 0-10-16,-4 36 3 0,4-36 0 15,0 0 0-15,-3 33-1 0,3-33-3 16,0 0 3-16,0 34 5 0,0-34-2 0,0 0 1 16,0 35 0-16,0-35-4 0,3 23 0 15,-3-23 2-15,0 0-3 0,0 34-1 16,0-34-1-16,0 0 4 0,4 29 3 0,-4-29-2 15,0 0 2-15,0 0 1 0,3 28 6 16,-3-28-10-16,0 0 8 0,8 26-4 0,-8-26 0 16,0 0 1-16,2 24 0 0,-2-24-6 15,0 0-2-15,0 0 9 0,7 27-3 0,-7-27 0 16,0 0 3-16,0 0 5 0,0 0 5 16,0 0-2-16,5 29-1 0,-5-29-3 15,0 0-2-15,0 0 1 0,0 0-3 0,3 25 1 16,-3-25 1-16,0 0-1 0,12 27-3 15,-12-27-2-15,6 18 3 0,-6-18-2 0,16 22 2 16,-16-22 1-16,15 25-3 0,-7-10 0 16,-8-15 0-16,12 23-1 0,-12-23 1 15,18 21 1-15,-18-21-5 0,15 18-2 0,-15-18 6 16,17 22-2-16,-17-22-1 0,17 24-3 16,-6-7 3-16,-11-17 3 0,20 23-4 15,-20-23 2-15,17 28-1 0,-7-16 1 16,-10-12-1-16,17 24 1 0,-17-24 0 0,18 26 1 15,-18-26-3-15,15 16 1 0,-15-16-3 16,12 18 5-16,-12-18-2 0,15 17 0 16,-15-17 1-16,12 15 0 0,-12-15 5 0,0 0-8 15,18 24 4-15,-18-24-2 0,14 12 0 16,-14-12-2-16,13 15-4 0,-13-15 9 0,13 15-3 16,-13-15 5-16,22 18-6 0,-22-18 4 15,15 18-3-15,-15-18 1 0,27 20 3 0,-27-20 0 16,20 21 1-16,-7-11-3 0,-13-10 4 15,24 20-4-15,-24-20 5 0,23 23-5 0,-8-18 0 16,-15-5 1-16,19 19 1 0,-19-19-2 16,18 15 2-16,-18-15-2 0,13 19 5 15,-13-19-6-15,19 12 0 0,-19-12 0 0,17 21 1 16,-17-21-1-16,15 27 1 0,-10-10-8 16,-5-17-27-16,6 37-43 0,-1-14-64 0,-5-1-168 15,0-22-630-15,-16 25-720 0</inkml:trace>
  <inkml:trace contextRef="#ctx0" brushRef="#br0" timeOffset="36970.4309">21747 14284 4430 0,'0'0'-191'0,"0"0"20"0,0 0 35 16,0 0 11-16,0 0 20 0,0 0 4 0,0 0 9 15,0 0 11-15,0 0-18 0,0 0-8 16,0 0-17-16,0 0-21 0,0 0-23 0,0 0-8 16,0 0-11-16,0 0-405 0,0 0 113 15</inkml:trace>
  <inkml:trace contextRef="#ctx0" brushRef="#br0" timeOffset="37192.292">21756 14256 2161 0,'0'0'-56'0,"0"0"25"0,0 0 31 0,0 0 7 16,27-12 10-16,-27 12 35 0,0 0 9 15,0 0 19-15,0 0-3 0,21-14-14 0,-21 14-4 16,0 0-2-16,0 0-4 0,0 0-3 15,0 0-2-15,0 0-6 0,19-17 6 16,-19 17-10-16,0 0 5 0,0 0-11 16,0 0 5-16,0 0 2 0,0 0-4 0,0 0-7 15,0 0 10-15,16-12 4 0,-16 12-13 16,0 0-7-16,0 0-7 0,0 0-6 0,0 0-4 16,0 0 2-16,0 0-9 0,0 0-8 15,0 0-11-15,0 0 1 0,0 0-16 16,0 0-7-16,0 0-9 0,36 20-36 0,-36-20-27 15,0 0-64-15,18 14-453 0,-18-14 119 16</inkml:trace>
  <inkml:trace contextRef="#ctx0" brushRef="#br0" timeOffset="40289.8005">21905 13391 2375 0,'0'0'-74'0,"0"0"5"15,0 0 1-15,0 0-1 0,0 0 16 0,0 0-5 16,38 20 17-16,-38-20-15 0,0 0 22 16,0 0 7-16,8 31 39 0,-8-31 11 15,0 0 18-15,7 26 23 0,-7-26 8 0,0 0 13 16,4 30-7-16,-4-30 9 0,5 26-7 15,-5-26-20-15,0 33 5 0,0-33-11 16,0 40-4-16,0-13-3 0,0-27-16 0,-5 53 1 16,5-25 7-16,0-1-14 0,-4-2 3 15,4-25 1-15,-3 49 4 0,-1-25-9 16,4-24 2-16,-5 44 1 0,2-22 6 16,3-22-9-16,-5 40-1 0,2-21-6 0,3-19-7 15,-9 35 13-15,9-35-6 0,-6 35-9 16,6-35 9-16,-7 31-5 0,7-31 1 0,-7 30-11 15,7-30 15-15,-10 29-5 0,10-29-2 16,-5 28-15-16,5-28 15 0,-8 23-5 0,8-23-1 16,-8 22 1-16,8-22 5 0,-11 25-1 15,11-25-4-15,-10 25 2 0,10-25-2 0,-10 21-10 16,10-21 10-16,-13 25 0 0,13-25-1 16,-8 23-11-16,8-23 7 0,0 0-2 15,-14 29-15-15,14-29 22 0,-5 18-2 16,5-18-3-16,0 0-15 0,-10 28 6 0,10-28 1 15,0 0-1-15,-5 31-3 0,5-31 5 16,-6 22 2-16,6-22-7 0,0 0 9 0,-4 36 1 16,4-36-3-16,-1 27 0 0,1-27 15 15,-4 29-15-15,4-29 7 0,-5 27 8 16,5-27-8-16,-7 28 13 0,7-28-3 16,-1 27 5-16,1-27 12 0,-10 26-3 0,10-26-3 15,-7 30 5-15,7-30-14 0,-5 33 20 16,-2-9-9-16,7-24-7 0,-6 45 0 0,1-16 13 15,-2-2-13-15,5 1-5 0,-1 3-9 16,-2 2 9-16,5-2-4 0,-3 3-5 16,-2-3 7-16,0 2 4 0,0-3-4 0,1 5-2 15,1-4 14-15,3-4-15 0,-9 2-5 16,3-2-1-16,4-3 6 0,2-24-10 16,-7 47 12-16,1-22-3 0,6-25 12 0,-5 36-24 15,5-36 12-15,-9 41 9 0,6-23-12 16,3-18 5-16,-7 36 15 0,7-36-16 0,-6 38-6 15,6-38-6-15,-4 37 2 0,3-15 8 16,1-22 0-16,0 37-4 0,0-37 11 16,0 36-15-16,0-36 6 0,-4 41-8 0,4-41 4 15,-5 37 2-15,5-37 0 0,0 32 2 16,0-32 2-16,-3 32-8 0,3-32-10 0,0 28 28 16,0-28-16-16,-3 31 8 0,3-31-2 15,0 31-12-15,0-31 18 0,-4 28-12 16,4-28 4-16,0 30 8 0,0-30-4 0,0 0 2 15,0 44 7-15,0-44-9 0,0 27 6 16,0-27 5-16,0 30 5 0,0-30 4 16,0 31-11-16,0-31 14 0,-5 34-2 0,5-34-3 15,0 40-4-15,0-40-2 0,-3 41-5 16,-1-23 10-16,4-18-18 0,0 42 6 16,0-42-6-16,-1 45 2 0,1-45-4 0,0 39 4 15,-4-18-9-15,4-21 7 0,-5 34-7 16,5-34 7-16,0 34-4 0,0-34-4 0,0 29 11 15,0-29 1-15,0 0-18 0,0 36 8 16,0-36 13-16,-3 27-8 0,3-27-1 16,0 0 0-16,-5 45 0 0,5-45-1 0,-2 30 1 15,2-30-7-15,0 31 9 0,0-31-7 16,-5 28 3-16,5-28 6 0,-5 30-14 0,5-30 12 16,0 27-6-16,0-27 1 0,0 0 3 15,-8 36 4-15,8-36-4 0,-8 23 8 16,8-23-9-16,-5 25 4 0,5-25-6 0,0 0-6 15,-10 37-1-15,10-37 4 0,-5 25-1 16,5-25 4-16,-9 27-14 0,9-27 2 16,-7 25-7-16,7-25-16 0,0 0-2 0,-8 37-5 15,8-37-7-15,-2 22-9 0,2-22-13 16,0 0 9-16,-3 27 8 0,3-27 3 0,0 0-5 16,0 0-9-16,0 0-21 0,0 0-12 15,0 0-34-15,0 0-60 0,0 0-154 16,0 0-317-16,0 0 119 0</inkml:trace>
  <inkml:trace contextRef="#ctx0" brushRef="#br0" timeOffset="40643.5921">21789 16216 2580 0,'15'-17'-103'0,"-15"17"13"0,0 0 14 16,24-21 7-16,-24 21 8 0,20-18 17 0,-20 18 47 16,16-29 31-16,-2 8 40 0,1 0 8 15,2-7 7-15,-1-8 15 0,9-11 23 0,-1-4 2 16,6-12-2-16,2-5 7 0,-4-1 24 15,7-5-32-15,-5-1 5 0,7-25-40 16,-3 18-11-16,-6 5-17 0,-1 2-2 0,0 2-53 16,-2 1-20-16,2 2-14 0,-6 13-17 0,-4 3-4 15,1-2 9-15,-1 11 2 0,-3 1 4 16,-3 8 6-16,1 2-20 0,1-1-29 16,-1 8-62-16,-7 3-134 0,7-1-414 15,-7 0 120-15</inkml:trace>
  <inkml:trace contextRef="#ctx0" brushRef="#br0" timeOffset="41845.2556">22291 14218 2715 0,'0'0'-109'16,"0"0"8"-16,0 0 2 0,3-30 29 16,-3 30 18-16,0 0 23 0,0 0 35 0,0-27 27 15,0 27 16-15,0 0 8 0,0 0-4 16,0 0 14-16,-3-37-1 0,3 37-2 0,0 0 4 16,0 0-21-16,3-28 6 0,-3 28-16 15,0 0 25-15,0 0-10 0,0 0 14 16,0 0 2-16,0-31 7 0,0 31 4 0,0 0 11 15,0 0-18-15,0 0 1 0,5-25-5 16,-5 25 2-16,0 0-19 0,0 0-4 16,0 0-5-16,14-22-3 0,-14 22-6 0,0 0 4 15,17-15-13-15,-17 15 1 0,0 0-14 16,35-13 6-16,-35 13 18 0,33-2-29 16,-33 2-2-16,35-3 3 0,-35 3-5 0,30 0-2 15,-30 0 0-15,32 0 5 0,-32 0-12 16,0 0 20-16,34 3-12 0,-34-3-11 15,0 0 8-15,0 0 0 0,31 9 6 0,-31-9 5 16,0 0 5-16,10 18-3 0,-10-18 2 16,0 0-4-16,-10 44 0 0,10-44 7 0,-20 44-14 15,9-20 19-15,2 0-16 0,-4 1 16 16,1 0-10-16,4 2 4 0,-6 4-1 16,-1 2 14-16,2 2-1 0,6-8-5 0,-1 1 3 15,0 3 4-15,-1-3-11 0,4 2 5 16,-2-3-14-16,4 2 16 0,-2-2-1 0,3 1 0 15,2-1 1-15,0-27-12 0,0 56 4 16,0-26 6-16,0 0-12 0,5 0 1 0,-5 0 1 16,5 2-6-16,2 2-4 0,-2-3 14 15,4 0-12-15,-4-1-1 0,1-1-2 16,4-2 1-16,-3-3 1 0,1 0-2 16,-3-1-1-16,-5-23 10 0,12 36-14 0,-12-36 13 15,7 30 2-15,-7-30 10 0,10 25 5 16,-10-25 1-16,6 22 2 0,-6-22 10 15,0 0 1-15,7 25-4 0,-7-25-3 0,0 0 4 16,7 21-12-16,-7-21 0 0,0 0-1 16,0 0-5-16,0 0 2 0,8 25-7 0,-8-25 2 15,0 0 4-15,0 0 3 0,0 0-2 16,0 28 4-16,0-28 3 0,0 0 4 16,0 0-2-16,-8 40-1 0,8-40 6 0,-5 30 1 15,5-30-1-15,-2 41-3 0,-5-14 2 16,4 2-8-16,-2-1-2 0,2-1-1 0,-9 9-2 15,7-2-1-15,-5-3-4 0,7-3-15 16,-11 4-21-16,4-2-46 0,2 3-53 16,-9-6-93-16,-8 2-271 0,-2-11-439 0,-11-12-566 15</inkml:trace>
  <inkml:trace contextRef="#ctx0" brushRef="#br0" timeOffset="43391.8046">22900 14988 4304 0,'0'0'-139'0,"0"0"16"0,0 0 13 16,0 0-1-16,-10 26 12 0,10-26 11 16,0 0 6-16,0 0 2 0,0 0 3 15,0 0 11-15,0 0 3 0,-29 6 2 0,29-6 8 16,0 0-6-16,0 0 4 0,0 0-1 15,0 0-4-15,0 0-7 0,0 0 19 0,0 0-5 16,0 0 25-16,0 0 3 0,0 0 8 16,0 0 8-16,0 0 21 0,0 0-12 15,-41-32 8-15,41 32-16 0,0 0-4 16,0 0 1-16,0 0 2 0,0 0-2 16,0 0 5-16,0 0-3 0,0 0 12 0,0 0-6 15,0 0-5-15,0 0 8 0,0 0-12 16,-22 23 12-16,22-23 6 0,0 0-6 0,0 0 3 15,0 0 3-15,0 0 2 0,0 0-8 16,-12 21 21-16,12-21-16 0,0 0 7 0,0 0-9 16,0 0-1-16,-17 18 7 0,17-18-9 15,0 0 3-15,0 0 11 0,0 0-5 0,0 0-12 16,0 0 3-16,0 0 8 0,-11 20-8 16,11-20 9-16,0 0-4 0,0 0 20 15,0 0-8-15,0 0 11 0,0 0 18 0,0 0-6 16,0 0 10-16,0 0 20 0,0 0-10 15,0 0 5-15,0 0-2 0,0 0-8 16,0 0-9-16,0 0 23 0,0 0-17 16,0 0-12-16,0 0-8 0,0 0 5 0,0 0-13 15,0 0 3-15,0 0-4 0,0 0-4 16,0 0-12-16,0 0 5 0,0 0 5 0,0 0-1 16,0 0-2-16,0 0-8 0,0 0 0 15,0 0-1-15,0 0 1 0,0 0 22 0,0 0-20 16,0 0-12-16,0 0 2 0,0 0 0 15,0 0 4-15,0 0-6 0,0 0 12 16,0 0 4-16,0 0-8 0,0 0 0 0,0 0 8 16,0 0 0-16,0 0-5 0,0 0 9 15,0 0-8-15,-15 16 9 0,15-16-15 16,0 0 6-16,0 0 2 0,0 0-12 0,0 0 8 16,-40-4 11-16,40 4-4 0,0 0 10 15,0 0 4-15,-34 0-7 0,34 0 2 16,0 0 2-16,0 0-11 0,0 0 9 0,0 0-15 15,-30 4 2-15,30-4-3 0,0 0-1 16,0 0 1-16,0 0-5 0,82 11 14 0,-49-11-19 16,13 2 22-16,5 2-18 15,1-4-4-15,2 0 15 0,1 0-15 0,0-4 3 16,4 2-19-16,1 2-16 0,-3 0-48 16,-2 0-91-16,-10-3-285 0,-3 3-281 0,-20 0 459 15</inkml:trace>
  <inkml:trace contextRef="#ctx0" brushRef="#br0" timeOffset="52129.7914">21778 14549 1147 0,'0'0'255'0,"0"0"-49"0,0 0-79 15,0 0-36-15,0 0-15 0,0 0-27 16,0 0-23-16,0 0-5 0,0 0-2 16,0 0-1-16,0 0 3 0,0 0 4 15,0 0-22-15,0 0 8 0,0 0 3 0,0 0 0 16,0 0 6-16,0 0-2 0,0 0 2 16,0 0 14-16,0 0 6 0,0 0 12 0,0 0-3 15,0 0 1-15,0 0 0 0,0 0-10 16,0 0 5-16,0 0-12 0,0 0-7 15,0 0 15-15,0 0-29 0,0 0-4 0,0 0 6 16,0 0-16-16,0 0 4 0,0 0 4 16,0 0-9-16,0 0 0 0,0 0 3 0,0 0 0 15,0 0 6-15,0 0 8 0,0 0-5 16,0 0-1-16,0 0-2 0,0 0 5 16,0 0-14-16,0 0 20 0,0 0-14 0,0 0 3 15,0 0 2-15,0 0-8 0,0 0 11 16,0 0-8-16,0 0-9 0,0 0 3 15,0 0 3-15,0 0 3 0,0 0-8 16,0 0 5-16,0 0 5 0,-4 27-8 0,4-27-2 16,0 0 16-16,0 0-14 0,0 0 6 15,0 0 5-15,4 33-5 0,-4-33-8 0,0 0 13 16,0 0-11-16,1 29 3 0,-1-29 3 16,0 0 8-16,4 27-14 0,-4-27 11 15,0 0-8-15,5 30 3 0,-5-30 2 0,0 0 6 16,0 35-8-16,0-35 13 0,1 25 6 15,-1-25-11-15,0 0 7 0,0 33 9 16,0-33-19-16,0 0 5 0,0 32-8 0,0-32 3 16,0 0 10-16,0 31-5 0,0-31-3 15,0 0-2-15,0 23 7 0,0-23 8 16,0 0-8-16,0 29-3 0,0-29-4 0,0 0 12 16,0 27 7-16,0-27-20 0,0 0 6 15,-1 37-4-15,1-37 8 0,0 0-14 0,0 32 4 16,0-32 0-16,0 0-7 0,1 27 19 15,-1-27 10-15,0 0 2 0,0 0 4 16,-1 32-3-16,1-32 2 0,0 0-14 16,0 0-6-16,0 0 2 0,0 0 8 0,-5 29 0 15,5-29-8-15,0 0-1 0,0 0-9 16,-4 31 3-16,4-31-5 0,0 0 3 16,-1 31 8-16,1-31-13 0,0 0 4 0,-4 27-4 15,4-27-2-15,0 0 3 0,-5 29 7 16,5-29-10-16,0 0 7 0,-3 27 3 0,3-27-14 15,0 0 17-15,-4 29-1 0,4-29-8 16,0 0 3-16,-6 30-5 0,6-30-8 16,-5 28 3-16,5-28 20 0,-7 29-27 0,7-29 10 15,0 27 4-15,0-27-2 0,-12 24-4 16,12-24 6-16,0 0-10 0,-3 31 10 16,3-31-6-16,0 0 4 0,-3 23 0 0,3-23 2 15,0 0-4-15,0 0-2 0,-5 32 2 16,5-32-2-16,0 0 4 0,0 31-2 15,0-31 2-15,0 0 7 0,5 31-14 0,-5-31 10 16,1 25-5-16,-1-25 8 0,0 0-12 16,5 30 6-16,-5-30-4 0,7 21 6 0,-7-21-8 15,5 29 0-15,-5-29 4 0,12 24 4 16,-12-24-4-16,6 31 2 0,1-16 0 16,-7-15-2-16,9 38 2 0,-8-21 10 15,-1-17-18-15,10 40 2 0,-6-17 4 0,-4-23-10 16,6 36 12-16,-6-36 6 0,9 34-4 15,-9-34 2-15,1 32 7 0,-1-32-13 0,7 30-4 16,-7-30 0-16,10 30-1 0,-10-30-5 16,2 26-9-16,-2-26 15 0,6 28-27 15,-6-28-20-15,5 23-25 0,-5-23-13 0,2 27-34 16,-2-27-54-16,0 0-131 0,-10 42-343 16,5-33 116-16</inkml:trace>
  <inkml:trace contextRef="#ctx0" brushRef="#br0" timeOffset="88483.2968">13631 8695 227 0,'8'19'46'16,"1"3"-7"-16,-1-1-10 0,0 5 16 0,2 1-2 15,-3 0 12-15,2 4-20 0,2 6-2 0,-6 0-13 16,2 3 13-16,6 0-14 0,1-1 0 16,4 11 7-16,11-1-1 0,2 12-31 15,16-4-71-15,5 1-113 0,23 13 50 16</inkml:trace>
  <inkml:trace contextRef="#ctx0" brushRef="#br0" timeOffset="88936.4333">15463 10427 572 0,'15'15'0'0,"-15"-15"33"16,13 15 56-16,-13-15-16 0,15 16-2 16,-15-16-2-16,14 20-30 0,-14-20 16 0,11 23-2 15,1-4-16-15,0 1 19 0,1 0-1 16,-1 5-1-16,-2-1-1 0,12 6 8 0,-9 8-20 15,7-4-5-15,-3 6 4 0,6-3 0 16,-3 0-1-16,2 7-18 0,3-2 25 16,7-1-21-16,-2-2 0 0,5-1 7 15,-3-2-4-15,10 4 4 0,-2-10-8 0,3 5-5 16,-3-4 12-16,7-3-23 0,-3-7 11 16,-1 4-8-16,-4-4 4 0,-2-3 0 15,1 2-3-15,-4-7-5 0,7 4-3 0,-7-5 25 16,3 3-25-16,4-2 3 0,-9 4 4 15,2-6-14-15,-1 1 3 0,-1-3-15 0,-4 1-7 16,-3 2-4-16,4-1 3 0,-6 2-7 16,4-4 19-16,0 6-1 0,-5-3 4 15,-2 2-3-15,5-2 7 0,-7 0 12 16,1 0-1-16,-1 0 13 0,2 3-24 0,-3 2 15 16,4-5 12-16,3 6-12 0,4 1 16 15,-1 2-16-15,8 5-15 0,5-2 0 0,2 0-45 16,10 1-35-16,-2 2-32 0,2-2-53 15,-2 0-244-15,4 2 97 0</inkml:trace>
  <inkml:trace contextRef="#ctx0" brushRef="#br0" timeOffset="89431.1252">17865 12173 1365 0,'30'17'14'15,"-5"-9"54"-15,-3 0-6 16,-22-8 24-16,33 17-6 0,-23-10-4 0,-10-7 3 0,29 8-14 16,-29-8 20-16,26 13-16 0,-26-13-6 15,21 15-1-15,-21-15-21 0,18 15 9 16,-18-15-8-16,15 19 10 0,-15-19-17 0,18 28 11 15,-9-16-18-15,6 7-6 0,-15-19 5 16,27 31-9-16,-2-14-12 0,6 0-3 0,11 0-12 16,13-2-12-16,7 1-31 0,14 3-16 15,12-3-9-15,1-1-8 0,-5 0 20 16,6 0-21-16,-5 0 7 0,-1-1 35 0,-4-1 29 16,-10-2 30-16,-1 1 15 0,-4-2 17 15,-3 2 2-15,-2-3 4 0,-6 0 11 16,-9 2 6-16,-1-7-1 0,-3 7-3 0,-14-7-13 15,3 4 11-15,-3-7-7 0,-27-1 16 16,39 12-8-16,-23-4-6 0,-16-8 6 16,25 18-17-16,-25-18-6 0,14 28 3 0,-8-12-4 15,6 8-1-15,-12-24-5 0,7 45-8 16,1-20 5-16,1 4-1 0,-3-2-12 16,3-2 1-16,2 3-2 0,-1-4-18 15,2 4 24-15,0-2-3 0,4 1-16 0,-2-3 11 16,3-3-2-16,-2 1-7 0,0-1-3 15,-4-2 8-15,4-1-8 0,1-2-4 0,2-5 25 16,-18-11-25-16,25 32 18 0,-13-22-13 16,-12-10-5-16,25 21 6 0,-25-21 3 0,18 15-2 15,-18-15-3-15,17 16 3 0,-17-16 6 16,15 12-13-16,-15-12 5 0,0 0-10 16,23 16-3-16,-23-16-10 0,0 0-11 0,0 0-5 15,10 19-14-15,-10-19-6 0,0 0-18 16,0 0-6-16,14 17-38 0,-14-17-86 15,0 0-454-15,0 0 121 0</inkml:trace>
  <inkml:trace contextRef="#ctx0" brushRef="#br0" timeOffset="90777.273">19424 12534 2650 0,'0'0'-38'0,"-24"-12"3"16,24 12-19-16,-23-14-4 0,23 14 5 16,0 0 9-16,-28-12-4 0,28 12 6 15,0 0 22-15,-19-12 40 0,19 12 35 0,0 0 18 16,0 0 35-16,0 0-1 0,-22-15-2 15,22 15-19-15,0 0-13 0,0 0-7 0,0 0-17 16,0 0 4-16,0 0-16 0,0 0 3 16,0 0 4-16,0 0-13 0,0 0 2 15,0 0-2-15,0 0-6 0,0 0 1 0,0 0 3 16,0 0 8-16,0 0-4 0,0 0-13 16,81 38 11-16,-65-23-18 0,3 0 17 15,9 10-15-15,-1-5 11 0,5 10-7 0,6 0 6 16,-3 0-10-16,6 4-7 0,-1 0 7 15,0-4-5-15,0 5 7 0,-5-1-3 16,5-2-2-16,-11-9-1 0,1 2-5 0,2-1 6 16,-4-2-8-16,-1-1 14 0,-2 1 0 15,-3-7 2-15,1 4-12 0,-3-2 9 0,-1-4 14 16,2 4-13-16,3-2 1 0,-8-3-4 16,6 0 2-16,2 1 0 0,-6 3-5 15,2-9-8-15,-1 7 3 0,4-1 4 16,-5-1-9-16,-18-12-6 0,35 18-11 15,-19-9 12-15,-16-9-11 0,25 17 3 0,-25-17 5 16,25 11 6-16,-25-11-7 0,21 16-1 16,-21-16 12-16,0 0-4 0,17 9 13 0,-17-9 1 15,0 0-9-15,22 12 3 0,-22-12 7 16,0 0-6-16,0 0-3 0,20 12-16 0,-20-12-3 16,0 0-4-16,0 0-7 0,0 0 1 15,20 12 13-15,-20-12-21 0,0 0 0 16,0 0 10-16,0 0-11 0,10 21 10 0,-10-21 2 15,0 0-3-15,0 0 7 0,0 0 0 16,0 0-1-16,3 29-2 0,-3-29 15 16,0 0-11-16,0 0 9 0,0 0-13 0,7 25-13 15,-7-25 15-15,0 0-13 0,9 21-5 16,-9-21 4-16,0 0-5 0,0 0-7 16,8 24 11-16,-8-24 5 0,0 0 3 0,0 0 22 15,0 0 9-15,0 0 5 0,12 24 36 16,-12-24 2-16,0 0 8 0,0 0-10 0,0 0 2 15,0 0-10-15,0 0-6 0,0 0 10 16,0 0-14-16,0 0 1 0,0 0-9 16,0 0 10-16,0 0-5 0,0 0-5 15,0 0 11-15,0 0 7 0,0 0-17 0,0 0-2 16,-72-33-8-16,72 33 7 0,-27-9-7 16,27 9 7-16,-32-10-9 0,32 10 2 0,-45-8 2 15,22 1 10-15,-8 2 14 0,31 5 5 16,-46-10 5-16,27 5 7 0,19 5-9 15,-33-7-6-15,33 7-8 0,-34-7 7 0,34 7-10 16,-23-5-6-16,23 5-2 0,0 0 1 16,-34-8-7-16,34 8 4 0,0 0-7 0,-36-5-2 15,36 5 3-15,-20-7-11 0,20 7 3 16,0 0 0-16,0 0-12 0,-42 0 24 16,42 0-11-16,0 0-5 0,0 0-1 0,-42 3 5 15,42-3 0-15,0 0-4 0,-45 0-10 16,45 0 14-16,-32 0-4 0,32 0-2 15,-30 4 1-15,30-4-1 0,-35 0 6 16,35 0-5-16,-39 0-4 0,39 0 9 0,-45 4 6 16,18-3-9-16,27-1-4 0,-38 3 14 15,38-3-19-15,-45 5 10 0,45-5-4 0,-34 3-1 16,34-3-1-16,-33 0 10 0,33 0-13 16,-32 0 5-16,32 0-7 0,0 0 4 0,-44 0 0 15,44 0 3-15,-26 0 6 0,26 0-12 16,0 0 3-16,-42-8 0 0,42 8 8 15,0 0-1-15,-35-8-4 0,35 8 10 0,-30-7-10 16,30 7 6-16,0 0-9 0,-35-8-5 16,35 8 10-16,-32-13-2 0,32 13 2 0,-27-9-1 15,27 9-6-15,-33-15 10 0,33 15-10 16,-29-12 3-16,29 12 9 0,-33-17-5 16,33 17 5-16,-34-15-1 0,17 5-3 15,17 10 1-15,-25-8-2 0,25 8-2 0,-30-12 3 16,30 12-6-16,0 0 0 0,-25-15 0 15,25 15-18-15,0 0 11 0,0 0-5 0,0 0-1 16,0 0 0-16,0 0 1 0,0 0 4 16,0 0 13-16,0 0-5 0,89 3-9 15,-59 2 1-15,7-1 8 0,3 2-9 16,3 0 2-16,-1-3-10 0,0 3-1 0,5 0-26 16,-5 0-38-16,-1 4-43 0,1 0-76 0,-12-3-191 15,-10 7-392-15,-8-5 238 0</inkml:trace>
  <inkml:trace contextRef="#ctx0" brushRef="#br0" timeOffset="158281.9045">12358 8816 4337 0,'0'0'-211'0,"0"0"5"0,0 0 30 16,0 0 12-16,0 0 1 0,27 42 5 0,-27-42 17 15,0 0 5-15,0 0 9 0,0 0 21 16,0 0-2-16,27 8 8 0,-27-8 9 0,0 0 19 15,0 0-2-15,0 0 8 0,0 0-8 16,0 0 5-16,0 0 1 0,0 0 14 16,0 0 10-16,0 0-2 0,25 9-7 0,-25-9 30 15,0 0-9-15,0 0-8 0,0 0 20 16,0 0-8-16,0 0-1 0,0 0 0 16,0 0 12-16,0 0 0 0,0 0 9 0,21 12 4 15,-21-12 4-15,0 0 0 0,0 0 0 16,0 0-13-16,0 0 17 0,27 8 1 0,-27-8-5 15,0 0 16-15,0 0 10 0,0 0-5 16,22 7-5-16,-22-7 17 0,0 0-17 16,0 0 0-16,0 0 4 0,28 6-8 15,-28-6 4-15,0 0 0 0,0 0-8 0,0 0 15 16,29 6-15-16,-29-6 0 0,0 0-4 16,0 0 7-16,0 0-15 0,0 0 0 0,0 0 4 15,0 0 12-15,28 6-12 0,-28-6 8 16,0 0-8-16,0 0 0 0,25 7 3 15,-25-7 1-15,0 0 8 0,0 0-1 0,29 5-15 16,-29-5 12-16,0 0-1 0,0 0 5 16,0 0-5-16,25 7 8 0,-25-7-4 15,0 0 0-15,0 0 11 0,0 0-11 16,0 0 11-16,0 0 3 0,27 6-7 0,-27-6 0 16,0 0-11-16,0 0-11 0,0 0 11 15,0 0 4-15,0 0-8 0,0 0 15 0,0 0 9 16,21 6-20-16,-21-6 0 0,0 0 10 15,0 0-7-15,0 0 4 0,0 0-11 0,0 0 11 16,0 0-7-16,30 0 3 0,-30 0-10 16,0 0 3-16,0 0 4 0,32 0 2 15,-32 0-5-15,0 0-1 0,0 0-10 16,34 0 7-16,-34 0 0 0,0 0 0 0,0 0 0 16,43 0 14-16,-43 0-14 0,22 3 3 15,-22-3 13-15,0 0-19 0,35 0-3 16,-35 0 12-16,0 0-3 0,30 5 4 0,-30-5-7 15,0 0-3-15,0 0 9 0,40 0-9 16,-40 0-4-16,0 0 14 0,29 0 0 0,-29 0-11 16,0 0 4-16,40 0 13 0,-40 0-16 15,0 0 10-15,38-8-11 0,-38 8 4 16,32-4 4-16,-32 4-1 0,29-5-3 16,-29 5 13-16,25-10-17 0,-25 10 14 0,28-5-3 15,-28 5-4-15,25-7-6 0,-25 7 9 16,0 0-6-16,32-8 0 0,-32 8 6 0,0 0-2 15,25-7-1-15,-25 7-3 0,0 0 0 16,0 0 0-16,27-6 0 0,-27 6 0 16,0 0 3-16,0 0 3 0,0 0-3 0,25-6 10 15,-25 6-13-15,0 0 3 0,0 0 4 16,0 0-14-16,0 0 7 0,0 0 0 16,0 0-9-16,0 0 18 0,35-3-9 0,-35 3-3 15,0 0 3-15,0 0-3 0,0 0 9 16,40 3 1-16,-40-3-23 0,0 0 19 15,0 0-3-15,37 0-3 0,-37 0 12 0,0 0-9 16,0 0-6-16,40 0 6 0,-40 0-3 16,0 0 9-16,25 2 0 0,-25-2-2 0,0 0-4 15,0 0 3-15,0 0-3 0,40-5-3 16,-40 5-4-16,0 0 14 0,0 0-11 16,30 0 1-16,-30 0-3 0,0 0 0 15,0 0 18-15,0 0-9 0,36-3 1 0,-36 3-4 16,0 0-7-16,0 0 14 0,0 0-7 15,33-4-7-15,-33 4 1 0,0 0 9 0,25-5 0 16,-25 5-6-16,0 0 9 0,0 0 4 16,40-3-10-16,-40 3 3 0,0 0 0 15,34-7-6-15,-34 7 9 0,0 0-6 16,28-2 10-16,-28 2-4 0,0 0-3 0,29-5-3 16,-29 5 3-16,0 0 16 0,31-3-13 15,-31 3-12-15,0 0 9 0,0 0-12 16,39 3 12-16,-39-3-3 0,0 0 0 0,0 0 3 15,0 0 9-15,35-3-6 0,-35 3-3 16,0 0-3-16,0 0 6 0,0 0-6 0,0 0 7 16,35 0-4-16,-35 0 0 0,0 0-6 15,0 0 0-15,0 0 15 0,35 3-12 0,-35-3 6 16,0 0 3-16,0 0-3 0,30 0 0 16,-30 0-3-16,0 0 3 0,0 0 3 15,41 0-3-15,-41 0 9 0,0 0-15 16,28 5 3-16,-28-5 12 0,0 0-15 0,32 0 0 15,-32 0 3-15,0 0 2 0,30 0-2 16,-30 0 9-16,0 0-3 0,0 0-6 16,40 0 11-16,-40 0 10 0,0 0-16 15,0 0 4-15,33-8 2 0,-33 8-6 0,0 0 9 16,0 0-11-16,26 3 5 0,-26-3 14 16,0 0-14-16,0 0 6 0,0 0 0 0,0 0 4 15,35-3-7-15,-35 3-3 0,0 0 2 16,0 0 14-16,0 0-1 0,38-1-20 15,-38 1 4-15,0 0 8 0,37-4-2 0,-37 4-16 16,30 0 5-16,-30 0 8 0,39-3 3 16,-39 3-16-16,38 0 10 0,-38 0-13 0,40-4 6 15,-40 4 2-15,45 0-5 0,-45 0 0 16,46 0 0-16,-26-3 5 0,-20 3 3 0,45-3-3 16,-45 3 7-16,40 0-12 0,-40 0 3 15,37-3 7-15,-37 3-8 0,36-3-4 16,-36 3 7-16,0 0 0 0,39-3 15 15,-39 3-8-15,0 0-2 0,35 0-2 0,-35 0 9 16,0 0-12-16,0 0 2 0,30-3-9 16,-30 3 9-16,0 0 0 0,0 0-4 15,0 0 2-15,0 0 2 0,35-3-10 0,-35 3 15 16,0 0 0-16,0 0-7 0,0 0-2 16,0 0-3-16,0 0-5 0,0 0 14 15,0 0-6-15,0 0-15 0,0 0 12 0,0 0 7 16,0 0-9-16,34 0 6 0,-34 0-6 15,0 0 4-15,0 0 6 0,0 0-6 16,0 0 3-16,0 0 0 0,0 0-10 0,0 0 0 16,0 0-7-16,0 0-2 0,28-6-1 15,-28 6 8-15,0 0-12 0,0 0 4 16,0 0-5-16,29-6 15 0,-29 6-7 0,0 0 9 16,0 0-9-16,0 0 4 0,25-10 6 15,-25 10-3-15,0 0 2 0,0 0 16 0,0 0-8 16,0 0 2-16,0 0 8 0,0 0 10 15,25-9-8-15,-25 9-2 0,0 0 2 16,0 0 4-16,0 0-11 0,0 0 4 16,0 0-2-16,0 0 5 0,0 0-6 0,0 0 6 15,0 0 4-15,0 0 13 0,0 0-4 16,0 0-3-16,0 0 9 0,0 0-5 16,0 0-7-16,0 0 8 0,0 0-15 0,0 0-8 15,0 0 0-15,0 0 1 0,0 0 1 16,0 0-3-16,0 0-3 0,0 0-1 0,0 0-8 15,0 0 6-15,-59-35-2 0,59 35 2 16,-31-2 0-16,31 2 6 0,0 0-12 16,-51 0 4-16,51 0 2 0,-38 0 2 0,38 0-16 15,-35-3 18-15,35 3-10 0,-37 0 8 16,37 0-12-16,-34 0 12 0,34 0-8 16,-31-3 8-16,31 3-8 0,0 0 10 0,-42 0-10 15,42 0 8-15,0 0-4 0,-32 0 0 16,32 0 2-16,0 0-4 0,0 0-4 0,-33 3 16 15,33-3-12-15,0 0 4 0,0 0-2 16,0 0 2-16,-35-3-2 0,35 3 0 16,0 0 15-16,0 0-3 0,0 0 1 15,0 0-17-15,-34-4 12 0,34 4-10 16,0 0 8-16,0 0-10 0,0 0-2 0,-37-3 2 16,37 3-5-16,0 0 11 0,0 0 11 0,-25-5-17 15,25 5 6-15,0 0-4 0,0 0 0 16,-35-3 10-16,35 3-8 0,0 0 0 15,0 0 2-15,-30-4-10 0,30 4 12 0,0 0-6 16,0 0 4-16,-40 0-6 0,40 0 0 16,0 0 8-16,0 0-4 0,-34-3-4 15,34 3-1-15,0 0-1 0,0 0 15 16,-38 3-14-16,38-3-3 0,-27 4 6 0,27-4-4 16,0 0 1-16,-38 3 3 0,38-3 2 15,-32 0-4-15,32 0 13 0,-32 3-12 0,32-3 3 16,-42 2-8-16,42-2 6 0,-33 7 0 15,9-4 4-15,24-3-8 0,-41 3 6 16,41-3-5-16,-41 7 1 0,16-5 4 0,25-2-4 16,-43 3-2-16,21 0 6 0,22-3 2 15,-43 6-7-15,43-6-3 0,-44 5 6 16,44-5 8-16,-47 1-16 0,29-1 14 16,18 0-4-16,-44 5-2 0,44-5 4 0,-45 0-11 15,45 0 7-15,-33 0-6 0,33 0 5 16,-29 1 8-16,29-1-7 0,0 0 6 0,-45 4-11 15,45-4 7-15,-28 0-4 0,28 0 2 16,0 0-4-16,-37 4 6 0,37-4-5 0,0 0 1 16,-30 3 8-16,30-3-2 0,0 0 1 15,-35 0-1-15,35 0 4 0,0 0-6 16,-30 2 0-16,30-2 17 0,0 0-8 16,0 0 10-16,-44 0-2 0,44 0-7 0,0 0-1 15,-25 3-1-15,25-3 0 0,0 0-8 16,0 0 11-16,-40 0-5 0,40 0 9 0,0 0-7 15,0 0 2-15,-30 0 4 0,30 0-4 16,0 0-8-16,0 0 3 0,0 0 5 16,-40-5-6-16,40 5 8 0,0 0-6 0,-29-7 2 15,29 7-6-15,0 0-4 0,-32-4 8 16,32 4-4-16,0 0-10 0,-33-1 8 16,33 1-4-16,0 0 2 0,-37-5 4 0,37 5-2 15,-28-1 0-15,28 1 4 0,0 0-8 16,-46 0 4-16,46 0-4 0,-28-5 12 15,28 5-10-15,0 0 6 0,-45-2-10 0,45 2 8 16,0 0 0-16,-42 0 2 0,42 0-6 16,-27-4 6-16,27 4 2 0,0 0 0 0,-38-3 0 15,38 3 12-15,0 0-11 0,0 0 9 16,-40 0-12-16,40 0 4 0,0 0-6 16,-30-3-4-16,30 3 8 0,0 0-2 15,-32-2 1-15,32 2 1 0,0 0-14 16,0 0 5-16,-34-5-5 0,34 5 8 0,0 0 4 15,0 0 5-15,-43-2-9 0,43 2 4 16,0 0-4-16,-34 0-2 0,34 0-2 0,0 0 8 16,-40 0-4-16,40 0 6 0,0 0-10 15,-38 2 2-15,38-2 4 0,-27 0 0 0,27 0-6 16,0 0 12-16,-39 0-10 0,39 0 6 16,0 0 8-16,-35 0-14 0,35 0-2 15,0 0 4-15,-33 0 8 0,33 0-14 0,0 0 19 16,-35-5-20-16,35 5 3 0,0 0 0 15,0 0 0-15,-32-3 8 0,32 3 0 16,0 0-10-16,0 0 10 0,-33-4-2 0,33 4-10 16,0 0 6-16,0 0-4 0,0 0 6 15,0 0-2-15,-32-3 0 0,32 3-3 0,0 0 10 16,0 0-10-16,0 0 8 0,0 0-5 16,0 0 2-16,-40 0-3 0,40 0-5 15,0 0 16-15,0 0-12 0,0 0 4 16,0 0 0-16,0 0-4 0,0 0 2 15,-29-5 2-15,29 5-10 0,0 0 8 0,0 0 6 16,0 0-8-16,0 0-10 0,0 0-1 16,0 0-9-16,0 0 8 0,0 0-4 0,0 0-11 15,0 0 13-15,0 0 2 0,0 0-11 16,-30 8 18-16,30-8-12 0,0 0-2 0,0 0 6 16,-23 17-11-16,23-17 7 0,0 0-1 15,0 0-13-15,-20 20-2 0,20-20-4 16,0 0 5-16,-14 17 13 0,14-17-10 15,0 0-9-15,0 0 9 0,-12 20-6 0,12-20 0 16,0 0 0-16,0 0 9 0,0 0-8 16,-11 22 13-16,11-22-4 0,0 0 8 15,0 0 3-15,0 0-3 0,0 0-3 0,0 0 6 16,0 0-1-16,0 0 13 0,0 0-2 16,0 0 3-16,0 0-9 0,0 0 11 0,0 0-7 15,0 0 1-15,16 38 1 0,-16-38 11 16,0 0-17-16,21 9 6 0,-21-9 10 15,0 0-4-15,0 0-1 0,33 3 0 0,-33-3 6 16,0 0-3-16,28 2 5 0,-28-2-7 16,0 0 10-16,0 0-19 0,37 4 11 15,-37-4 14-15,0 0-25 0,0 0 13 0,32 0 4 16,-32 0 5-16,0 0-16 0,0 0 13 16,0 0-11-16,30 0-2 0,-30 0 2 0,0 0 3 15,0 0 3-15,32 0 2 0,-32 0-5 16,0 0 11-16,42 0-16 0,-42 0 5 15,37 3 0-15,-37-3 0 0,45 0 0 16,-19 0-6-16,-26 0 1 0,54 0 5 0,-26-3-6 16,-1-1-5-16,5 2 11 0,-32 2 5 15,60-3-10-15,-35 0 5 0,4-1 5 16,-29 4-2-16,53-5 3 0,-31 2 8 0,-22 3 5 16,40-7-8-16,-40 7 8 0,39-2 5 15,-39 2 11-15,30-5 1 0,-30 5-4 0,0 0 9 16,38-3-8-16,-38 3-8 0,0 0-10 15,32-1 2-15,-32 1 8 0,0 0-5 16,33-7-6-16,-33 7-2 0,0 0 8 16,37-4-11-16,-37 4-9 0,0 0 19 0,32-6 7 15,-32 6 3-15,0 0 6 0,33-6 13 16,-33 6-1-16,0 0-7 0,0 0 4 0,32-3 1 16,-32 3 13-16,0 0-6 0,0 0-15 15,32-6-6-15,-32 6 5 0,0 0-8 16,25-6-1-16,-25 6-9 0,0 0-4 0,32-6 5 15,-32 6-15-15,0 0 9 0,30-3 3 16,-30 3 1-16,0 0-6 0,0 0-1 16,27-7-7-16,-27 7 7 0,0 0 3 15,0 0-9-15,0 0 22 0,0 0-15 0,0 0 4 16,33-5-3-16,-33 5 8 0,0 0-12 16,0 0-1-16,0 0 0 0,30-9-14 0,-30 9 3 15,0 0 4-15,27-6 22 0,-27 6-2 16,0 0-15-16,30-11 4 0,-30 11-16 0,25-6 7 15,-25 6 0-15,24-9 5 0,-24 9 2 16,0 0 6-16,30-10-12 0,-30 10 3 16,25-8-15-16,-25 8 18 0,0 0-3 15,32-13 3-15,-32 13 5 0,21-6-10 0,-21 6-6 16,0 0-3-16,36-9 9 0,-36 9-4 16,0 0 4-16,36-6-9 0,-36 6 5 15,24-6 2-15,-24 6 14 0,0 0-22 0,35-6 6 16,-35 6 11-16,0 0 5 0,35-6 7 15,-35 6 3-15,25-6 7 0,-25 6-4 0,0 0 5 16,35-6 1-16,-35 6-4 0,25-6-12 16,-25 6 4-16,27-4-8 0,-27 4 20 15,30-7-14-15,-30 7-14 0,0 0 1 16,35-9-3-16,-35 9-15 0,29-3 6 0,-29 3-25 16,0 0-20-16,40 9-37 0,-27 1-38 15,1 3-91-15,1 2-333 0,-15-15-201 0,0 0 420 16</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6:32.542"/>
    </inkml:context>
    <inkml:brush xml:id="br0">
      <inkml:brushProperty name="width" value="0.05292" units="cm"/>
      <inkml:brushProperty name="height" value="0.05292" units="cm"/>
      <inkml:brushProperty name="color" value="#FF0000"/>
    </inkml:brush>
  </inkml:definitions>
  <inkml:trace contextRef="#ctx0" brushRef="#br0">12089 14056 1001 0,'0'0'141'15,"0"0"-61"-15,0 0-60 0,0 0-10 0,0 0-6 16,0 0-8-16,0 0 47 0,0 0 13 16,0 0-32-16,0 0 17 0,0 0-28 0,0 0-4 15,0 0-36-15,0 0-42 0,0 0-21 16,0 0-56-16,0 0-169 0,0 0 76 16</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7:36.557"/>
    </inkml:context>
    <inkml:brush xml:id="br0">
      <inkml:brushProperty name="width" value="0.05292" units="cm"/>
      <inkml:brushProperty name="height" value="0.05292" units="cm"/>
      <inkml:brushProperty name="color" value="#FF0000"/>
    </inkml:brush>
  </inkml:definitions>
  <inkml:trace contextRef="#ctx0" brushRef="#br0">25352 4967 611 0,'0'0'13'0,"0"0"25"15,0 0 19-15,-53-27 15 0,53 27-8 16,0 0-18-16,0 0-80 0,-22-19 17 0,22 19 5 16,0 0-17-16,0 0-1 0,-25-12 6 15,25 12-6-15,0 0 11 0,-35-10 1 0,35 10 5 16,-25-5 7-16,25 5 18 0,0 0 1 16,-45-7 12-16,45 7 11 0,-26-5-24 15,26 5 30-15,-35-8-1 0,35 8-13 16,-38-5 18-16,38 5-19 0,-39-6-10 0,39 6 21 15,-46-9-6-15,17 6-16 0,4-1 0 16,-5-2 10-16,-5 4-26 0,-4-2 10 0,-4-2-10 16,-2 3 11-16,-6 1-6 0,0-5 10 15,-3 2-10-15,-1 3 5 0,3-3 0 0,-5 0 11 16,5 2 3-16,-1 2 11 0,3-7-1 16,-7 5-1-16,8 0 5 0,-3-2-20 15,5 1 5-15,2 1-9 0,2 3 4 16,4-3 9-16,-1 0-9 0,2 0-4 0,3 0 3 15,-2 0-8-15,3 3 4 0,3-3 5 16,31 3-14-16,-62-3 17 0,32 0-8 0,3 0 4 16,27 3-8-16,-47-3 8 0,47 3 3 15,-47-5 1-15,47 5 4 0,-45-2-5 16,45 2 0-16,-37 0 8 0,37 0-12 16,-37-2-4-16,37 2-4 0,-38 0-12 0,38 0 4 15,-42 2 4-15,42-2-8 0,-40 2 4 16,16 3 0-16,24-5 12 0,-43 9-4 15,23-3-1-15,20-6-3 0,-42 9-4 0,27-3-4 16,15-6 4-16,-35 7 4 0,35-7 16 16,-30 8-20-16,30-8 0 0,-24 7 0 0,24-7 0 15,0 0-8-15,-33 8 12 0,33-8-20 16,0 0 16-16,-25 10 0 0,25-10 4 16,0 0-8-16,-27 14-3 0,27-14 7 0,-22 8-8 15,22-8 0-15,-21 12 12 0,21-12-12 16,-22 15 4-16,22-15 4 0,-25 19 12 0,25-19-16 15,-29 16 8-15,18-8-8 0,11-8 16 16,-26 17-16-16,26-17 4 0,-26 15-8 16,26-15 12-16,-32 12 0 0,32-12-4 15,-25 12 0-15,25-12 8 0,-32 9-5 16,32-9 1-16,-32 13 4 0,32-13-8 0,-32 5 4 16,32-5-4-16,-30 7 4 0,30-7 11 15,-21 7 8-15,21-7 11 0,0 0-7 0,-35 6-9 16,35-6 8-16,0 0-1 0,-31 7-3 15,31-7 0-15,0 0-22 0,-33 1 10 0,33-1 1 16,0 0 0-16,-30 7-1 0,30-7 1 16,0 0-4-16,-34 3 0 0,34-3-7 15,-28 4 7-15,28-4-7 0,-30 2 0 16,30-2 14-16,-35 3-14 0,35-3-4 0,-34 7 8 16,34-7-4-16,-42 3 0 0,42-3 0 15,-40 3 7-15,19-1 6 0,21-2-6 0,-42 3 3 16,42-3-16-16,-39 4-1 0,16-1 7 15,23-3-7-15,-42 3 3 0,42-3 8 0,-42 6-8 16,22 2 11-16,20-8-10 0,-47 12-7 16,20-8-1-16,7 3 4 0,-8 3 7 15,5-1-3-15,-1 3-1 0,-1-3-3 16,2 0 4-16,-1 3 10 0,2 1-14 0,-4-3 3 16,2 0 4-16,1 0-3 0,3 4-4 15,20-14 0-15,-42 15 10 0,20-7 1 16,22-8-11-16,-30 16 3 0,30-16 1 0,-32 11 3 15,32-11 7-15,-25 13-7 0,25-13-7 16,-25 17 7-16,25-17-4 0,-30 15 4 0,30-15 7 16,-22 18-10-16,22-18 10 0,-25 18 0 15,19-6 0-15,6-12-7 0,-19 26-7 16,7-11 10-16,12-15 4 0,-16 22 4 0,16-22-11 16,-17 31 0-16,12-17 7 0,5-14 0 15,-15 32 0-15,15-32 0 0,-15 30-4 16,15-30-10-16,-7 31 17 0,7-31-6 0,-10 32 10 15,10-32-18-15,-10 27 4 0,10-27 4 16,-3 30 2-16,3-30 1 0,-2 30 0 0,2-30 0 16,-3 32-11-16,3-32 8 0,-5 30-1 15,5-30 1-15,-4 29-1 0,4-29 10 16,0 0-9-16,4 40-8 0,-4-40 8 0,5 27 6 16,-5-27-10-16,5 28 3 0,-5-28-9 15,10 25 12-15,-10-25-2 0,13 27-4 16,-13-27 6-16,14 26 1 0,-14-26-7 15,15 21 13-15,-15-21-13 0,13 22 0 0,-13-22 0 16,13 17 10-16,-13-17 0 0,12 18-10 16,-12-18 20-16,0 0-11 0,20 22 11 0,-20-22-7 15,15 20-1-15,-15-20 4 0,15 15-9 16,-15-15-4-16,24 18 16 0,-24-18-7 0,25 15-2 16,-14-6-10-16,-11-9 6 0,26 15 16 15,-26-15-13-15,23 17-6 0,-23-17 3 16,23 12-9-16,-23-12 3 0,22 12 6 15,-22-12 0-15,30 15 4 0,-11-8-4 0,-1 1 0 16,9-1 3-16,-27-7-3 0,43 16-12 16,-19-8 12-16,2 0 0 0,-26-8-6 15,42 11 6-15,-20-4 0 0,-22-7 6 16,39 9 3-16,-39-9 3 0,35 9-6 0,-17-3-4 16,-18-6-2-16,33 9 0 0,-33-9 3 0,41 9 0 15,-26-3 2-15,-15-6-2 0,38 9 2 16,-21-1-8-16,-17-8-3 0,42 12 0 15,-21-6-3-15,1 0 6 0,-22-6 3 0,40 8 3 16,-21-1-7-16,-19-7 7 0,37 8-6 16,-14-6 8-16,-23-2-14 0,38 5 15 15,-38-5-1-15,44 5-11 0,-22-5 3 16,-22 0-6-16,47 2 3 0,-47-2-3 0,43 3 0 16,-18-1 9-16,-25-2-3 0,59 5-6 15,-29-5 3-15,-2 0 3 0,4 0-6 16,-2 0 6-16,2 0-9 0,-2 0 20 0,2 0-8 15,0 0-12-15,-1 0 6 0,8-5 6 16,-6 5-6-16,7 0 0 0,-6 0 0 0,3-2 0 16,3 2 5-16,-3 0 1 0,3 0-17 15,2-3 5-15,-4 6 6 0,4-3-5 16,0-3-1-16,-2 3 9 0,2 0-3 16,6-2-3-16,-8 2 3 0,-1 0 0 0,3-5-3 15,-2 5-5-15,0-3 13 0,-5 3-5 16,4 0 3-16,2 0-6 0,-1 0 3 0,-1 0-5 15,1 0 8-15,2 3-6 0,-2-3 3 16,4 5 3-16,-6-5-6 0,2 0 3 0,-5 2 0 16,4-2 0-16,-9 3 5 0,2-1 1 15,-2-2 0-15,2 5-9 0,-32-5 3 16,50 0 8-16,-23 2-13 0,-27-2 5 0,41 3-6 16,-14 0 6-16,-27-3-6 0,47 6 18 15,-29-3-10-15,-18-3-2 0,49 6-2 16,-24-3 2-16,2 4 0 0,-27-7 0 0,52 9 2 15,-26-2 1-15,3-4 3 0,-6 2-3 16,-23-5-6-16,54 12 6 0,-26-8-3 16,-3-1 8-16,2 1-8 0,-2 1-3 0,-25-5 6 15,49 7-9-15,-31-2 12 0,-18-5-3 16,47 9-9-16,-29-6 3 0,-18-3 15 0,47 11-18 16,-20-7 0-16,-5 1 12 0,1 1-6 15,-23-6 3-15,45 9-6 0,-20-4 0 16,-1-1 6-16,-24-4 0 0,42 10 2 15,-22-7-2-15,-20-3-8 0,45 5 13 0,-25 0-8 16,-20-5 11-16,40 2-3 0,-17 1-2 16,-23-3 2-16,52 2 3 0,-22-4-11 0,-3 4 5 15,-27-2-7-15,52 0 2 0,-52 0 2 16,50-2 1-16,-21 2 11 0,-29 0-12 16,51 0-4-16,-25-3 7 0,-26 3 1 0,48 0-4 15,-23 0-7-15,-25 0 8 0,49 0 2 16,-49 0 3-16,42 0-11 0,-42 0 9 15,40-2-1-15,-40 2 6 0,38 0 0 0,-38 0 2 16,35-5-5-16,-35 5 2 0,35-3 1 16,-35 3 5-16,31-2 2 0,-31 2-3 15,0 0 1-15,38-10 2 0,-38 10-8 16,28-7-5-16,-28 7 0 0,26-14 0 0,-26 14 13 16,25-15-13-16,-25 15 0 0,26-20 5 0,-16 8-10 15,-10 12 5-15,32-27 0 0,-15 11-10 16,0 4 7-16,-1-4 6 0,1 1-3 15,5 3 0-15,-5-2 5 0,-17 14-8 16,33-29 11-16,-13 17-1 0,-3-2-5 0,0-1-4 16,-17 15 11-16,33-24 6 0,-15 9 1 15,-1 2-9-15,-2-6 3 0,-15 19 8 0,30-30-6 16,-13 15-3-16,-4-3 4 0,-4-6-4 16,4 4 2-16,-1-2 5 0,-2-3-12 15,-2-2 9-15,-6-1-7 0,1-3-2 0,-3-4 7 16,0 2-9-16,-5-3 4 0,-3-5-4 15,1-1 10-15,-10 2-1 0,2-4-3 0,-3-5 0 16,-9 5 2-16,2 2-6 0,-2-1-5 16,-6 3-4-16,6 5 2 0,-5 6 0 15,11 0-17-15,-4 5-13 0,-2 1-20 16,2 5-13-16,3 6-17 0,-8 3-30 0,3 0-33 16,27 9-65-16,-55-6-459 0,36 3 120 15</inkml:trace>
  <inkml:trace contextRef="#ctx0" brushRef="#br0" timeOffset="1005.3761">29625 5864 2526 0,'28'-20'-114'0,"-28"20"16"16,23-20 16-16,-23 20 17 0,22-22 21 0,-13 10 12 15,-9 12 15-15,18-18 10 0,-18 18 3 16,22-25 36-16,-22 25-4 0,11-28 16 15,-11 28 11-15,10-31 4 0,-10 31 0 0,12-27-5 16,-12 27-8-16,12-28 1 0,-12 28-11 16,12-27-12-16,-12 27-9 0,8-25-9 15,-8 25-9-15,5-22-3 0,-5 22 0 0,0 0-15 16,7-31 6-16,-7 31 9 0,0 0-9 16,8-28 12-16,-8 28 0 0,0 0 3 15,0-34-16-15,0 34 10 0,0 0 6 0,-12-30-3 16,12 30 0-16,-13-25 6 0,13 25-9 15,-23-22 3-15,7 8 0 0,16 14 9 0,-35-29-12 16,12 14 15-16,3-4-12 0,-2 4-3 16,-8-4 3-16,0-2 15 0,3 2 0 15,0 4 13-15,-6-3-1 0,-2 0-6 0,-4 0-15 16,2 2 21-16,-4 0-21 0,1 1 6 16,-4 2 5-16,6-2-2 0,-9 3-12 15,8 4 9-15,-1-4-6 0,3 4 8 0,0-1-8 16,2-1 0-16,0 4-9 0,2 4 9 15,1-5-3-15,2 4 0 0,-2-1 0 16,-1 4 3-16,33 0-3 0,-61 0 0 0,30 4 0 16,-3-1 6-16,1 0-9 0,-4 3 0 15,3 0 3-15,-1 4 9 0,-3-5-9 0,-2 5-6 16,1 4 6-16,-1-6 9 0,2 0-15 16,-1 4 9-16,-4 2 6 0,8-2 5 15,-12-3 14-15,12 3-8 0,-9-3 5 0,7 4-5 16,4-3 2-16,1-3 0 0,0 4-8 15,9 1-4-15,-4 0 4 0,5 0 2 16,-3 10 0-16,7-4 6 0,6 8 4 0,2-2 8 16,7 7 2-16,6 12 12 0,10 6-5 15,14 3 1-15,17 12-5 0,26 26-5 16,22-1-3-16,10-3-7 0,13 7-24 0,-2 0-50 16,0-4-77-16,-7-3-133 0,-13-11-401 15,-7-7 121-15</inkml:trace>
  <inkml:trace contextRef="#ctx0" brushRef="#br0" timeOffset="3434.8216">9421 6406 457 0,'-11'-32'21'0,"11"32"170"0,-10-20-57 0,10 20 14 16,0 0-104-16,-15-27 20 0,15 27-37 16,0 0 4-16,-13-23-11 0,13 23-25 15,0 0-5-15,-17-13-11 0,17 13 6 16,0 0-17-16,-28-11 21 0,28 11-15 0,0 0 15 15,-37-6 11-15,37 6 0 0,-32-3-5 16,32 3-1-16,0 0-5 0,-35 0 11 0,35 0-11 16,-33-4 11-16,33 4 6 0,0 0 10 15,-44 0-32-15,44 0 16 0,-28-2 5 16,28 2 1-16,0 0-1 0,-37-3 1 0,37 3-6 16,0 0 10-16,0 0-15 0,-37 0 27 15,37 0-17-15,0 0 0 0,0 0-15 16,-33-5 25-16,33 5 12 0,0 0-22 0,0 0 11 15,-40-2-11-15,40 2-10 0,0 0 15 16,0 0 11-16,-34-5-26 0,34 5 5 16,0 0 5-16,-38 0-21 0,38 0 16 0,0 0 11 15,-39 0-27-15,39 0 21 0,0 0 6 16,-43 2-32-16,43-2 31 0,-30 3-10 0,30-3 11 16,-32 7-1-16,32-7-20 0,-35 5 4 15,35-5 6-15,-35 12 16 0,13-11 9 16,22-1 20-16,-34 6 10 0,34-6-3 15,-35 6 5-15,35-6-16 0,-30 6-5 0,30-6-4 16,-32 6-6-16,32-6-4 0,-25 10 0 16,25-10 8-16,-32 13-5 0,32-13 1 0,-28 12-10 15,28-12 5-15,-30 15-4 0,15-6-5 16,15-9-4-16,-29 23-4 0,16-16 4 16,13-7-8-16,-32 27-8 0,15-14 8 0,1 1-12 15,16-14 32-15,-32 27-12 0,17-11 20 16,0-2-16-16,0 3 0 0,15-17 0 15,-24 26 8-15,14-12-9 0,10-14 1 0,-25 30 0 16,17-13-1-16,-4-1 12 0,12-16-11 16,-20 35-1-16,8-20-3 0,12-15 10 15,-13 32 12-15,5-17-26 0,8-15 3 0,-17 33 1 16,5-13-8-16,12-20-11 0,-15 33 25 16,15-33-6-16,-8 35 3 0,3-21-1 0,5-14-2 15,-7 35 3-15,7-35-8 0,0 36 12 16,0-36 6-16,0 37-14 0,0-37 0 15,7 36 4-15,-2-14-4 0,-5-22 3 16,8 37 1-16,4-17 6 0,0-2 18 0,-1 5 36 16,6-3-2-16,8 2 11 0,7 3-5 15,3-5 7-15,12 11 15 0,3-7-25 16,5 5 9-16,9 1-22 0,6 5-5 0,-5 0-4 16,4 4-19-16,-2-5 12 0,1 2 7 15,6-4-22-15,-7 0 6 0,5-3-5 16,1-2 0-16,-2-2 7 0,2-2-17 0,-2 2 7 15,7-3-12-15,-1 0-42 0,-17-3-48 16,6-1-144-16,-5 1-465 0,1 1 119 0</inkml:trace>
  <inkml:trace contextRef="#ctx0" brushRef="#br0" timeOffset="8166.8303">17761 6603 2707 0,'0'0'-116'16,"0"0"27"-16,0 0-7 0,0 0 4 0,-65-29-7 16,65 29 0-16,0 0-33 0,-24-23 20 15,24 23 7-15,0 0 4 0,-18-21 56 0,18 21 36 16,-15-15-8-16,15 15 9 0,-13-20 21 15,13 20 37-15,0 0 27 0,-24-27 10 16,24 27-21-16,-10-15-6 0,10 15-12 16,0 0-5-16,-18-17-11 0,18 17 0 0,0 0-8 15,-20-15-38-15,20 15-10 0,-34-11 6 16,34 11 4-16,-38-10 7 0,18 1 0 16,20 9 10-16,-45-13 8 0,24 9-4 0,21 4 7 15,-36-17-7-15,11 11-10 0,25 6 10 16,-44-12-7-16,22 6 7 0,22 6 0 15,-43-15 3-15,21 11 15 0,-1-6-12 0,23 10 8 16,-42-9-4-16,18 5-14 0,-1-7 8 16,25 11-22-16,-57-9 22 0,31 3-11 15,-6-2 6-15,-2 6-6 0,6-3 7 0,-5 0 7 16,1 0-11-16,3 1-6 0,-2 1 6 16,31 3 4-16,-57-5-1 0,35 1-6 0,22 4 0 15,-49-6 4-15,49 6 2 0,-48-3-3 16,48 3-9-16,-42-3 9 0,22-1 7 15,20 4-3-15,-35 0-4 0,35 0 0 0,-34-5 4 16,34 5-7-16,-36-6 6 0,36 6-6 16,-36-7 0-16,36 7-3 15,-38-9 6-15,38 9-6 0,-35-6 6 0,8 4-3 0,27 2 7 16,-37-10-7-16,9 5 13 0,28 5-6 16,-37-7 2-16,37 7-15 0,-38-6-1 15,38 6 7-15,-42-6-13 0,22 1 13 16,20 5 0-16,-49-4-6 0,27-3 9 0,22 7 13 15,-43-4-22-15,43 4 6 0,-49-5 13 0,24 5-10 16,25 0-3-16,-46-7-3 0,46 7-4 16,-44-3 14-16,17 3-7 0,27 0 6 15,-47-1-3-15,47 1-12 0,-50 0 15 16,20 0 1-16,30 0-11 0,-63 0 1 0,31-5 10 16,3 5-11-16,-7 0 4 0,2 0-9 15,-1 0 18-15,2-3-9 0,-3 3 4 16,5 0 2-16,-10 0-6 0,8 0 10 0,-5 3-13 15,4-3 15-15,-3 0-5 0,4 5-10 16,-4-5 12-16,9 0-15 0,-9 1 15 0,37-1-9 16,-59 0 7-16,27 3-7 0,4-3 0 15,28 0 6-15,-50 3-6 0,25 1 6 16,25-4 1-16,-49 2-11 0,26 1 4 16,23-3-3-16,-50 4 0 0,21-1 13 0,29-3-14 15,-48 5-2-15,26-5 9 0,22 0-12 16,-47 8 12-16,47-8-9 0,-42 3 6 15,22 0-7-15,20-3 1 0,-37 1 6 0,37-1 32 16,-38 5-29-16,38-5 16 0,-29 3-4 16,29-3 1-16,-36 3-4 0,36-3-3 0,-29 0 0 15,29 0 10-15,0 0-10 0,-45 0 3 16,45 0-12-16,-28 0 12 0,28 0-15 16,0 0 12-16,-49 0 0 0,49 0-3 0,-35 0 0 15,35 0-3-15,-33 0 0 0,33 0 9 16,-42 0-18-16,42 0 15 0,-40-3-12 15,40 3 6-15,-51-3-6 0,23 3 9 0,-4-5-6 16,32 5 0-16,-62-4 23 0,32 1-2 16,2-2 2-16,-4 2-12 0,-2 2-5 0,-2-3 0 15,7 1-1-15,-8-1 1 0,4 1 8 16,-2 3-2-16,1-2-12 0,-2 2 11 16,2 0 3-16,-1 0-6 0,-3 0-2 15,2 0-6-15,1 0-8 0,0-4 5 0,-3 4 3 16,3 4 0-16,1-4-6 0,-1 0 6 15,1 0-8-15,3 2 5 0,1 1 0 0,-6 1-2 16,6 3-4-16,-3-6 3 0,-2 7-8 16,5-5-3-16,-2 1 3 0,2 4 5 15,-2-5-6-15,7 3 4 0,-4 1-1 0,29-7 6 16,-50 5-5-16,30 1 5 0,20-6 0 16,-43 7-9-16,43-7 9 0,-37 5-15 15,37-5 6-15,-34 7-6 0,34-7-1 0,-33 5 13 16,33-5 3-16,-32 7-3 0,32-7-7 15,-28 6 13-15,28-6 0 0,-32 6-6 16,32-6 2-16,-35 4 7 0,35-4 4 0,-40 5-8 16,20 2 1-16,20-7 0 0,-46 10 0 15,25-5 0-15,21-5-3 0,-44 10-7 0,22-4 16 16,22-6-6-16,-46 12-3 0,27-4-1 16,-6-4-5-16,25-4 8 0,-38 9 4 15,38-9 7-15,-35 10-7 0,35-10 3 16,-36 8-6-16,36-8 3 0,-33 11 0 0,33-11 0 15,-32 12-7-15,15-6-5 0,17-6 8 16,-26 18 1-16,11-6-3 0,15-12-7 16,-29 25-17-16,16-10-16 0,13-15 3 0,-24 26 2 15,13-11-1-15,11-15 4 0,-20 24-1 16,20-24 10-16,-19 24 3 0,19-24-3 0,-17 23 7 16,17-23-1-16,-16 18 0 0,16-18-3 15,-14 15 10-15,14-15 1 0,0 0 3 16,-13 20 5-16,13-20 7 0,0 0-8 15,0 0-16-15,-17 22 28 0,17-22-16 0,0 0 12 16,-13 15-4-16,13-15-4 0,0 0-4 16,0 0 12-16,0 0 8 0,-19 20-8 0,19-20 0 15,0 0 4-15,0 0-12 0,-13 19 4 16,13-19 12-16,0 0 4 0,0 0-16 0,0 0 12 16,-12 18-16-16,12-18 8 15,0 0-8-15,0 0 12 0,-11 23 0 0,11-23 4 16,0 0-16-16,0 0 12 0,-14 24-8 15,14-24 12-15,0 0-20 0,-8 22 8 0,8-22 4 16,0 0 16-16,-12 20-4 0,12-20-4 16,0 0-4-16,-11 27-8 0,11-27 24 15,-5 19-17-15,5-19 1 0,0 0 16 0,0 32 3 16,0-32-8-16,0 0 8 0,8 33 25 16,-8-33-3-16,23 26-9 0,-6-14-8 0,0 3 8 15,-1-3-1-15,8 3-4 0,3 0-4 16,8 1 0-16,-5 0 7 0,3 3-25 15,-1-3 18-15,5-4-7 0,-5 2 2 16,6-1 4-16,-3-1 6 0,0 1-4 0,1 1 6 16,-3-3 3-16,-1-2 3 0,-2-1-10 15,2-1-3-15,-4 1-4 0,-6 0-5 16,8-3 8-16,-30-5-6 0,43 15-6 0,-24-8-8 16,-19-7 8-16,35 12-8 0,-18-8 3 0,-17-4-1 15,32 11-2-15,-32-11 22 0,33 10-28 16,-18-3 19-16,-15-7-11 0,37 8 12 15,-37-8-15-15,33 12 3 0,-6-5-8 16,-5-2 6-16,-22-5 4 0,48 11-15 16,-19-5 13-16,-1 0-5 0,1-3 0 0,1 5 5 15,5-7-3-15,0 2 6 0,0 4-6 16,0-5-2-16,9-2 2 0,-1 3-2 0,4 1 0 16,5 0 5-16,-4-1-11 0,3-3 8 15,2 0 3-15,-1 0 3 0,-3 0-9 16,-3 0-2-16,5 0 8 0,-1-3-8 15,-3 3-2-15,3 0 10 0,-2 0-11 0,2-4 8 16,2 4 3-16,-3-4-18 0,3 4 12 16,-5 0 3-16,1 4-10 0,-4 0 8 15,-1-4 2-15,-3 0-8 0,7 3-2 0,0-2 13 16,-12 2-3-16,8-3-2 0,1 5-3 16,-6-2 0-16,6-2 2 0,-4 2 14 0,2-3-3 15,-4 5 8-15,3-2-11 0,-1-3 0 16,1 4-5-16,1-4 10 0,7 0-12 15,-1 0 17-15,3 1 0 0,4 3-15 0,0-4 2 16,2 3-2-16,13 1-7 0,-1 0 9 16,-2-4 8-16,1 7-10 0,1-3-3 15,-4-3 6-15,-6 3-11 0,4-4 11 0,-11 3 2 16,8-3-10-16,-5 0 9 0,1 0-4 16,-3 4-10-16,-4-4 22 0,1 0-14 0,-2 1-1 15,-1-1 0-15,0 5-4 0,1-2 7 16,-1-1-5-16,2 0 17 0,4 3-22 15,-4-2 7-15,1 0 5 0,2 1-9 16,0-2 4-16,3 3 10 0,-2-4-16 0,-1 3 6 16,7-2 3-16,-9-2-10 0,5 0 7 15,2 5-2-15,-3-10 0 0,4 5 10 16,-3 0-10-16,4-2-2 0,-2 2 4 0,1-4-4 16,3 3-3-16,-6 1 14 0,0-5-4 15,4 5-5-15,-4-2-14 0,0 4 23 0,-5-4-6 16,2 4-1-16,2-2-7 0,-1 0 3 15,-4 0 9-15,-1 0-12 0,2 5 10 16,-1-5 2-16,1 1 12 0,-3 3 4 0,-5-2 1 16,1-2-4-16,-6 5 1 0,10-4 26 15,-10-1-2-15,11 0-10 0,2 5-2 16,2-5 3-16,-2-5-17 0,4 10 7 0,-2-5-3 16,3 0-6-16,-2 0 5 0,3 0 3 15,2 0-13-15,-8 2 7 0,9-4-11 16,-6 4 0-16,8-2 2 0,-8 3-2 0,4-3 0 15,2 4 4-15,4-4-8 0,4 0 2 16,2 3 4-16,3-3 3 0,-2 0-7 0,5 0-6 16,-6 0 2-16,-2 0 6 0,-4 0-6 15,-6 1 0-15,5-1 4 0,-5 0-4 0,1 0 2 16,-1 0-4-16,0 0 2 0,-2 0 9 16,-1 0-9-16,1 0 0 0,0 0 10 15,-1 0-12-15,-4 0-4 0,7-1 8 16,-2 1-8-16,2 1 2 0,-7-2 4 0,4 2-2 15,-2-1-6-15,-2 0 6 0,7 0-6 16,-7 0 6-16,2 5 4 0,-4-5-4 16,2 0 0-16,2 0 8 0,-5 0-8 0,0 0 12 15,5 0-16-15,-5 0 6 0,-4 0 3 16,6 0-10-16,-4 3-1 0,3-3 6 0,-4 3-4 16,3-3 4-16,4 0 2 0,-4 1-4 15,3-1 2-15,1 5 8 0,2-5-12 0,-4 3 12 16,3 0-1-16,-1-3-3 0,0 0-6 15,7 1 2-15,-8-1 0 0,4 0-4 16,-2 0 8-16,1 5 0 0,-1-5 2 16,0 0-12-16,-2 0 2 0,9 0 19 0,-9 3-15 15,3-3-3-15,-1 0-1 0,-2 4 6 16,7-4 7-16,-7 7-13 0,6-6 4 0,-1-1 6 16,-2 8-10-16,1-4 10 0,1 4-2 15,-1-4-6-15,-4 7 4 0,7-6 5 16,-5 2-1-16,4 2 4 0,-4 1-5 0,2-5-5 15,-2 5 8-15,-2-4-4 0,7 3-1 16,-4-3 1-16,-1 0-4 0,5 0 4 0,-5 0 9 16,13 5-15-16,-1-6 4 0,-2 2 5 15,3-6-7-15,-8 4 0 0,8 1 2 16,-1-5-7-16,-4 4-8 0,5-5 5 16,-8 3-7-16,1-3 4 0,3-3-3 0,-11-2 11 15,2 5-5-15,-2-1-7 0,-5-5 5 16,-5 0 4-16,-5-4 1 0,4-3 1 15,-18 1 13-15,6-7-7 0,-10 4 2 0,-4-3-2 16,-4-3 2-16,-6-3 2 0,-3 24-2 16,-3-47-3-16,3 47-1 0,-5-53-7 0,-7 28 5 15,7 2 8-15,-7-4-10 0,2 3 0 16,-3 3-4-16,-1-3-1 0,-1 1 7 16,0 2-6-16,0 1 2 0,0 0 2 0,2 1 6 15,13 19-11-15,-25-32-9 0,11 16 26 16,-1 1-16-16,15 15 4 0,-28-32-2 15,11 19 8-15,17 13-12 0,-28-24 1 0,11 12 3 16,17 12 0-16,-37-25-4 0,14 13 6 16,-6 0 0-16,-4-4-4 0,-9 1 0 15,-10-1 4-15,-5 1 0 0,-1-3-2 0,-4 0 0 16,0 1 10-16,2 3 2 0,0-4-2 16,6 1-4-16,4 1 10 0,-7 0-2 0,12 5-8 15,-2-1 12-15,-2 0-10 0,1-1-4 16,3 1 6-16,0 0-12 0,-6 3 12 15,5-7 6-15,-8 4-4 0,6-4-6 0,-6 4 4 16,1-7 9-16,2 3-1 0,-6 0-6 16,2-2 6-16,3 3 1 0,-3-4-11 15,5 2 8-15,-5 2-6 0,8-5 2 0,-5 3-10 16,7 1 13-16,-5 1-5 0,0-1 0 16,1-3-8-16,-1 0 2 0,-7 2 0 15,2 0 10-15,-7 0-12 0,0-3 4 0,-3 2-4 16,-7 0-5-16,-8-3 9 0,-1 1-4 15,-1 7-4-15,-1-7 10 0,-6 1-6 0,2 1-2 16,2 6 4-16,-1-5 6 0,-1 2-4 16,4 0 0-16,-9 2-6 0,5-1 6 15,5 2-13-15,-7-1 15 0,-1 5-6 0,4-6-2 16,-6 2 2-16,0-1-4 0,2 5 4 16,-7-8-2-16,2 8 1 0,-2-5 8 0,0-1-1 15,3 2-5-15,-8 4 4 0,7-2 1 16,1 1-2-16,-5 0-2 0,11 3-3 15,-6 0 3-15,4-1-6 0,1 2 12 16,10 2-18-16,-1-4 12 0,1 0 4 0,4 6-8 16,-5-6 2-16,6 0 4 0,6 1-2 15,-6 0 0-15,0 0-4 0,9-1 6 0,2-1 0 16,-3 1-14-16,6 5 20 0,7-4-10 16,-6 2-2-16,2-1 6 0,0 5 0 15,4-3-12-15,-6 3 10 0,2 0 0 0,7 3-2 16,-10-1-9-16,0 1 5 0,0 4-6 15,-1-4 6-15,11-1-11 0,0 1 17 0,-7 4-6 16,7-3-7-16,-2 1 7 0,2 3 4 16,-2-7-7-16,5 5 20 0,-1-1-14 15,1-1-7-15,3 0 18 0,6-1-8 16,4 1 4-16,-2-3-2 0,0 4-10 0,6-3 3 16,-5 5 1-16,8-4-3 0,-6 0 9 15,3-1-10-15,30-2 10 0,-57 4-4 0,30-4-1 16,1 3 1-16,26-3 4 0,-51-3 4 15,51 3-4-15,-50 0 0 0,25-4-6 16,-3 2 10-16,28 2-2 0,-62-9-2 0,23 5 5 16,1 4-3-16,1-2 10 0,-5 2-16 15,-6 2 0-15,-6-2 2 0,-11 7-2 0,-5 1-14 16,-24 5-5-16,-35 8-3 0,-3-1-16 16,0 4-5-16,-7-3 11 0,3 1-1 15,-2 2 5-15,2-3-3 0,-3-1 7 0,4 1-13 16,4 4-25-16,-2 3-72 0,2-4-181 15,2 4-315-15,-13-3 119 0</inkml:trace>
</inkml:ink>
</file>

<file path=ppt/ink/ink1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8:35.750"/>
    </inkml:context>
    <inkml:brush xml:id="br0">
      <inkml:brushProperty name="width" value="0.05292" units="cm"/>
      <inkml:brushProperty name="height" value="0.05292" units="cm"/>
      <inkml:brushProperty name="color" value="#FF0000"/>
    </inkml:brush>
  </inkml:definitions>
  <inkml:trace contextRef="#ctx0" brushRef="#br0">3497 6186 104 0,'0'0'91'0,"27"-5"-67"15,-27 5 38-15,0 0-39 0,0 0-8 16,17-6-15-16,-17 6 22 0,0 0-7 16,0 0 0-16,0 0-8 0,35-5 15 0,-35 5-8 15,0 0 1-15,0 0 13 0,33-12-14 16,-33 12-1-16,27-4 22 0,-27 4-8 16,22-8-1-16,-22 8 13 0,0 0-7 0,38-4 0 15,-38 4 18-15,27-8-14 0,-27 8 24 16,30-4-8-16,-30 4 4 0,30-7-1 0,-30 7 4 15,27-7-16-15,-27 7-7 0,25-6 15 16,-25 6-27-16,0 0 21 0,28-6-16 16,-28 6-5-16,0 0 4 0,24-6-14 0,-24 6 14 15,0 0 9-15,0 0 17 0,27-6 13 16,-27 6-11-16,0 0 2 0,0 0 4 0,0 0-30 16,0 0 20-16,0 0-5 0,0 0-16 15,31-6 10-15,-31 6-3 0,0 0-12 16,0 0-4-16,0 0-4 0,0 0 14 0,29-3-21 15,-29 3 14-15,0 0-18 0,0 0 0 16,32-6 0-16,-32 6 7 0,0 0-7 16,0 0-7-16,25-8 10 0,-25 8-6 0,0 0-8 15,0 0 15-15,0 0 2 0,32-2-13 16,-32 2 4-16,0 0-4 0,0 0 0 16,0 0 0-16,0 0 3 0,30-3-6 0,-30 3 3 15,0 0 10-15,0 0-13 0,0 0-8 16,33-2 8-16,-33 2-1 0,0 0-2 0,0 0 12 15,32-5-2-15,-32 5 6 0,0 0-17 16,0 0 4-16,30 0-1 0,-30 0-2 16,0 0-1-16,0 0 3 0,0 0 4 0,0 0 4 15,35 0-11-15,-35 0 0 0,0 0 7 16,0 0-4-16,0 0 8 0,0 0 3 0,0 0 10 16,0 0 4-16,0 0-1 0,0 0-10 15,0 0 7-15,0 0 0 0,34 0-17 16,-34 0 13-16,0 0-6 0,0 0-1 15,0 0 1-15,0 0 6 0,0 0-6 0,0 0-10 16,43 5 12-16,-43-5-9 0,25 2 14 16,-25-2-11-16,37 3-3 0,-37-3 0 15,33 7-3-15,-33-7 6 0,37 3-16 0,-37-3 19 16,34 6-6-16,-34-6 4 0,38 3-1 16,-38-3 7-16,30 3-10 0,-30-3 0 0,29 3 0 15,-29-3-13-15,0 0 6 0,37 0 17 16,-37 0-4-16,0 0-9 0,30 3 6 0,-30-3 7 15,0 0-13-15,0 0-4 0,31 0 1 16,-31 0-1-16,0 0 4 0,0 0 13 16,0 0-10-16,29 3 3 0,-29-3 0 0,0 0 4 15,0 0-10-15,0 0 12 0,0 0-9 16,0 0 23-16,0 0-4 0,0 0 16 0,37-3 8 16,-37 3-18-16,0 0 0 0,0 0 2 15,0 0-12-15,0 0-3 0,0 0 18 16,0 0-27-16,0 0 6 0,0 0-9 15,0 0 5-15,0 0 7 0,0 0-9 0,0 0 17 16,0 0 1-16,0 0 2 0,0 0 0 16,0 0 16-16,33-3-14 0,-33 3 6 15,0 0 4-15,0 0-3 0,0 0-7 0,0 0 4 16,0 0-13-16,0 0 2 0,0 0-10 16,29-9 2-16,-29 9-7 0,0 0 4 0,0 0 1 15,33-9 0-15,-33 9 0 0,0 0-1 16,30-10-2-16,-30 10-7 0,22-7 7 0,-22 7 0 15,0 0-5-15,33-9 5 0,-33 9-7 16,29-3-1-16,-29 3 3 0,28-5 8 16,-28 5-16-16,0 0 5 0,37-8-4 0,-37 8 2 15,28-2 2-15,-28 2 1 0,0 0-4 16,37-1 6-16,-37 1 0 0,0 0 3 16,40 0-13-16,-40 0 5 0,0 0 5 0,32 0-13 15,-32 0 7-15,0 0 6 0,0 0-2 16,0 0-3-16,39 0-6 0,-39 0 6 15,0 0 8-15,0 0-6 0,0 0 0 16,0 0 3-16,35 1-2 0,-35-1 4 0,0 0 1 16,0 0-3-16,32 2 3 0,-32-2-1 0,33 4-10 15,-33-4-2-15,35 6 5 0,-10-6-9 16,-1 3 7-16,1-3-4 0,0 0-2 16,2 0 5-16,3 0-6 0,-4 0 3 0,5-3 3 15,-6 3 0-15,6 0-3 0,-2-2 8 16,-4 2-16-16,3-4 17 0,-6 4-4 0,5-4-8 15,-5 2-2-15,-22 2 21 0,43 0-16 16,-26 0 5-16,-17 0-5 0,30-1 0 16,-30 1 3-16,27 0 2 0,-27 0 3 0,25 0-3 15,-25 0-5-15,0 0 11 0,30 0 3 16,-30 0-9-16,0 0 0 0,20-5 1 16,-20 5 2-16,0 0 0 0,0 0 9 15,23 0-12-15,-23 0 6 0,0 0 0 0,0 0-6 16,0 0-2-16,0 0 2 0,26 5 3 15,-26-5-3-15,0 0 6 0,0 0 9 0,20 1-12 16,-20-1-3-16,0 0 12 0,30 2-9 16,-30-2 6-16,20 4 6 0,-20-4-12 15,27 0 14-15,-27 0-11 0,18 4 0 0,-18-4 6 16,0 0-6-16,28 5 0 0,-28-5-3 16,21 0 9-16,-21 0-3 0,0 0-3 0,23 3-12 15,-23-3 12-15,0 0-3 0,22 4 12 16,-22-4-15-16,0 0 12 0,20 4 0 0,-20-4-6 15,0 0 0-15,0 0 0 0,0 0 8 16,28 0-5-16,-28 0-3 0,0 0-6 16,19 0 12-16,-19 0-6 0,0 0-8 15,0 0 5-15,0 0 3 0,30 0 0 0,-30 0-6 16,0 0 0-16,0 0 6 0,18 0-5 16,-18 0 7-16,0 0 10 0,0 0-15 0,29 0 6 15,-29 0 0-15,0 0 0 0,23 0-9 16,-23 0 12-16,0 0-1 0,25-4-13 15,-25 4 11-15,0 0-3 0,33-4 0 0,-33 4 8 16,24-6-2-16,-24 6-3 0,20-2 2 16,-20 2 7-16,22-4-7 0,-22 4-2 15,23-6-6-15,-23 6 3 0,25-6-5 0,-25 6 16 16,25-4-17-16,-6 1 6 0,-19 3-5 16,27-2-1-16,-27 2 12 0,28-6 5 0,-28 6-17 15,27-4 15-15,-27 4-9 0,25-3 3 16,-25 3-6-16,22-2 11 0,-22 2-16 0,23-7 8 15,-23 7 3-15,0 0-9 0,22-3 0 16,-22 3 9-16,0 0 3 0,0 0-3 16,25-3-9-16,-25 3 3 0,0 0-2 15,0 0 2-15,0 0-6 0,0 0 6 0,23-2 3 16,-23 2 9-16,0 0-15 0,0 0 9 16,0 0 3-16,0 0-18 0,0 0 18 0,0 0-6 15,0 0 0-15,25 0 0 0,-25 0-8 16,0 0 13-16,0 0 4 0,0 0-12 15,0 0 9-15,0 0 2 0,0 0-2 16,0 0-1-16,0 0-8 0,0 0-2 0,25-7 2 16,-25 7 6-16,0 0 0 0,0 0-3 15,0 0-6-15,0 0 12 0,0 0-6 0,0 0-6 16,0 0 6-16,0 0 0 0,19-3 6 16,-19 3-12-16,0 0 0 0,0 0 6 0,0 0 9 15,0 0-23-15,0 0 11 0,0 0-6 16,0 0-8-16,27 0-14 0,-27 0-7 15,0 0 3-15,23-3-16 0,-23 3 2 0,0 0 0 16,25 3 5-16,-25-3-1 0,0 0 0 16,24 0 5-16,-24 0 14 0,0 0-8 15,25 0 10-15,-25 0 4 0,0 0 3 16,23-3 6-16,-23 3 4 0,0 0-3 0,0 0 24 16,0 0-7-16,25 0 0 0,-25 0 0 15,0 0 6-15,0 0-2 0,0 0 2 0,0 0 8 16,0 0-15-16,0 0 15 0,19 3-5 15,-19-3 4-15,0 0-17 0,0 0-13 0,0 0-23 16,0 0-52-16,0 0-90 0,0 0-327 16,0 0 105-16</inkml:trace>
  <inkml:trace contextRef="#ctx0" brushRef="#br0" timeOffset="2391.8927">4031 8601 1739 0,'0'0'-68'0,"0"0"22"0,0 0 25 0,0 0 21 16,0 0-17-16,0 0 17 0,-25-13 0 15,25 13-13-15,0 0 18 0,0 0-5 0,0 0 0 16,0 0-13-16,0 0 8 0,0 0-3 16,0 0-1-16,0 0 5 0,0 0 4 15,0 0-13-15,0 0 9 0,0 0-5 0,0 0 4 16,0 0 10-16,0 0 4 0,0 0-1 16,0 0 1-16,0 0-9 0,0 0 4 15,0 0 1-15,0 0-10 0,0 0 10 0,0 0-10 16,0 0 14-16,0 0-18 0,0 0 5 15,0 0 8-15,0 0 1 0,0 0-5 16,0 0-9-16,0 0 0 0,0 0 9 0,-27-10 0 16,27 10-4-16,0 0 8 0,0 0-12 15,0 0 16-15,0 0-8 0,-35-2 0 16,35 2 5-16,0 0-5 0,0 0-13 0,0 0 13 16,0 0-14-16,0 0-8 0,-35-5 0 15,35 5-18-15,0 0 17 0,0 0-14 0,0 0 5 16,0 0-6-16,0 0 4 0,-22 5-5 15,22-5 14-15,0 0-10 0,0 0 5 16,0 0 30-16,0 0-15 0,0 0 4 0,0 0 1 16,0 0 15-16,0 0-10 0,0 0 26 15,0 0 9-15,0 0 6 0,0 0 13 0,0 0 14 16,0 0-16-16,70 37-5 0,-50-35-6 16,9 5 9-16,-4-4 4 0,7 0-19 0,1 0 9 15,0-3 7-15,3 3 8 0,-1-3 30 16,2-3 6-16,-4 3 4 0,2-3 0 15,-1 0-6-15,1 3 7 0,-5-7 10 0,-2 4-7 16,-28 3 6-16,60-7 8 0,-38 6-19 16,7-4-10-16,-29 5 5 0,48-7-12 0,-28 0 0 15,-20 7-9-15,40-10-11 0,-23 3-6 16,-17 7-1-16,40-7-3 0,-21-1-9 16,-19 8-6-16,30-8 7 0,-30 8 6 0,32-10-16 15,-32 10-9-15,31-9 5 0,-31 9 10 16,29-6-11-16,-29 6-6 0,25-6 5 15,-25 6-1-15,28-6-1 0,-28 6-5 0,32-6-3 16,-32 6 0-16,25-6-6 0,-25 6 0 16,0 0 4-16,37-5 0 0,-37 5-6 15,0 0 0-15,28-4-2 0,-28 4 0 16,0 0 4-16,31-3-4 0,-31 3-2 0,0 0-2 16,0 0 4-16,35 0 2 0,-35 0 3 15,0 0-3-15,0 0-2 0,45 3-8 0,-45-3 6 16,30 3 4-16,-30-3 8 0,47 0-16 15,-20 6 4-15,6-6-4 0,2 0 2 0,5 0-2 16,2 0 0-16,3 0 2 0,5-5 1 16,-1 5 1-16,-1 0 0 0,4 0-2 0,-5 0 0 15,-3 0-6-15,-1 0 4 0,-3 0 2 16,0 0-10-16,-3 0 8 0,0 0-10 16,-9 0 8-16,3 0 2 0,-5 0 0 0,-4 0-4 15,-22 0 4-15,44 0 4 0,-28 5-4 16,-16-5 4-16,34 0 2 0,-34 0-4 0,28 0 6 15,-28 0-12-15,20 3-3 0,-20-3 1 16,19 3 8-16,-19-3-10 0,0 0 14 16,30 3-12-16,-30-3-3 0,0 0 1 0,17 3 12 15,-17-3-2-15,0 0-6 0,0 0-3 16,18 3 13-16,-18-3 2 0,0 0-4 0,0 0 0 16,22 9-2-16,-22-9 4 0,13 6-2 15,-13-6-2-15,13 12 0 0,-13-12 15 16,21 8-9-16,-21-8-8 0,16 11 4 15,-16-11 4-15,20 11-4 0,-20-11 0 0,17 10 4 16,-17-10-4-16,17 9-2 0,-17-9 0 16,11 8 6-16,-11-8-6 0,21 9 8 0,-21-9-8 15,20 6 0-15,-20-6 6 0,21 9 4 16,-7-3-3-16,4-3-7 0,-18-3-3 16,37 9 7-16,-20-6-4 0,6 0 2 0,-6 0 0 15,-17-3 7-15,33 6 1 0,-13 1-18 16,-20-7 10-16,29 7-5 0,-16-6 5 0,-13-1 0 15,27 5-6-15,-27-5 2 0,22 6-19 16,-22-6-6-16,18 6-57 0,-18-6-28 16,18 12-22-16,-18-12-61 0,16 18-55 0,-16-18-406 15,-4 22 119-15</inkml:trace>
  <inkml:trace contextRef="#ctx0" brushRef="#br0" timeOffset="5807.664">4812 10090 2553 0,'17'8'-72'15,"-17"-8"-3"-15,0 0 40 0,23 5 16 0,-23-5 19 16,19 2 10-16,-19-2-7 0,28 8 0 16,-28-8 7-16,27 5-13 0,-11 2 9 0,1-3 3 15,-17-4-2-15,32 6-7 0,-15-1 9 16,-17-5-9-16,30 7 0 0,-17-4-3 0,-13-3 6 16,30 9 0-16,-13-6 10 0,-17-3 2 15,22 6 7-15,-22-6-4 0,23 6 10 0,-23-6-16 16,17 3 18-16,-17-3 3 0,17 6-4 15,-17-6 3-15,16 8-6 0,-16-8 2 16,0 0-8-16,24 1 0 0,-24-1-6 0,13 7 8 16,-13-7-5-16,0 0-1 0,20 4 8 15,-20-4-10-15,22 4 8 0,-22-4 4 16,0 0-15-16,27 8-6 0,-27-8 11 0,22 6-11 16,-22-6 6-16,21 6-6 0,-21-6 8 15,30 3 0-15,-16 0 5 0,-14-3-5 0,25 6-8 16,-25-6 8-16,28 3-8 0,-28-3 7 15,24 6-7-15,-24-6 3 0,25 3 12 0,-25-3 0 16,20 3-5-16,-20-3 7 0,20 4-5 16,-20-4 5-16,22 3-10 0,-22-3 7 0,0 0-9 15,23 2-8-15,-23-2 17 0,17 3-2 16,-17-3 4-16,25 3-7 0,-25-3-5 16,23 4-2-16,-23-4 0 0,30 0-4 0,-30 0-1 15,31 0-18-15,-13 0 20 0,-18 0-13 16,30 4 9-16,-30-4 2 0,35 0 1 0,-18 0-8 15,-17 0 10-15,37 0-12 0,-17 0-19 16,-20 0-5-16,38-4 12 0,-21 4-12 16,-17 0 4-16,38 4-4 0,-16-8 8 0,-22 4 1 15,35 0 9-15,-16 4-7 0,-19-4 5 16,35 0 2-16,-15 0 11 0,-20 0-8 0,33 0 15 16,-13 0-5-16,-20 0-13 0,34 0 3 15,-17 0 10-15,-17 0-3 0,36-4-10 0,-36 4 3 16,37 0 7-16,-13 0 1 0,-3 0-6 15,5-4-8-15,-3 4 24 0,2 0-16 0,-3 0-2 16,5-3-1-16,-27 3 6 0,38 0 0 16,-16 0-1-16,-22 0-4 0,33 0-15 15,-33 0 15-15,34 0 4 0,-14 0 12 0,-20 0 2 16,33-3-14-16,-33 3 9 0,32 3-19 16,-32-3 16-16,25-3 0 0,-25 3 0 15,30 0-3-15,-30 0 11 0,27 0-8 0,-27 0 0 16,25 0-8-16,-25 0 11 0,25-2-9 15,-25 2 9-15,24-3 0 0,-24 3 0 0,25-4-6 16,-25 4 6-16,26-3-12 0,-26 3 9 16,27-5 0-16,-27 5 0 0,30-7-8 15,-11 4 8-15,-19 3-2 0,42-3-4 0,-22 0 12 16,0 3-1-16,8-6-19 0,1 3 25 16,-4 0-19-16,3-3-8 0,1 1 10 15,-1 1 4-15,4-4 15 0,-2 4 9 0,-3-4-6 16,3-1 27-16,-5 3-6 0,7 0 0 15,-2 0-4-15,-2 0-2 0,4 0-3 0,-2-1-1 16,2 2-2-16,-4-2-5 0,4 0 0 16,-2 6-1-16,-1-3-9 0,-1-4 7 15,-3 6-10-15,4 0 0 0,-6 2-12 0,-1-3-9 16,-22 3-25-16,37 0-28 0,-37 0-34 16,30 5-53-16,-15 2-92 0,-15-7-373 0,1 22 116 15</inkml:trace>
</inkml:ink>
</file>

<file path=ppt/ink/ink2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52:28.135"/>
    </inkml:context>
    <inkml:brush xml:id="br0">
      <inkml:brushProperty name="width" value="0.05292" units="cm"/>
      <inkml:brushProperty name="height" value="0.05292" units="cm"/>
      <inkml:brushProperty name="color" value="#FF0000"/>
    </inkml:brush>
  </inkml:definitions>
  <inkml:trace contextRef="#ctx0" brushRef="#br0">16145 12931 296 0,'0'0'-23'16,"0"0"-197"-16,0 0 193 0,0 0 9 0</inkml:trace>
  <inkml:trace contextRef="#ctx0" brushRef="#br0" timeOffset="24772.7898">10080 15596 844 0,'-41'0'236'0,"41"0"-128"0,-38-3-20 16,38 3-64-16,-40 0-5 0,40 0 4 15,-47 3-9-15,20-3-19 0,-1 3 15 16,-4 0-20-16,-1 3 10 0,-8 4 0 0,6-5-9 16,-5 5 0-16,7-5 32 0,1 6-42 15,0-7 24-15,5 4-47 0,1-3-75 0,26-5-216 16,-42 10 81-16</inkml:trace>
  <inkml:trace contextRef="#ctx0" brushRef="#br0" timeOffset="36731.8338">7681 14841 2143 0,'0'-39'138'16,"0"39"-86"-16,0 0-4 0,0 0-10 15,-25-14 20-15,25 14-6 0,0 0 5 0,0 0 10 16,0 0-13-16,-24-12 2 0,24 12 4 16,0 0 2-16,0 0-9 0,0 0 1 15,-28-12 14-15,28 12-30 0,0 0 1 0,0 0 0 16,0 0-20-16,-22-12-9 0,22 12-13 15,0 0 1-15,0 0 9 0,0 0 10 16,0 0-5-16,0 0-12 0,0 0 14 0,0 0 0 16,0 0-12-16,0 0-2 0,-17-15-4 15,17 15 4-15,0 0 4 0,0 0 20 16,0 0 17-16,0 0-16 0,0 0 0 0,0 0 2 16,0 0 2-16,0 0 4 0,0 0 0 15,-30-12 14-15,30 12 1 0,0 0-10 16,0 0-7-16,0 0-1 0,0 0 1 0,-26-10-5 15,26 10 4-15,0 0-3 0,0 0 4 16,-27-5-4-16,27 5-12 0,0 0 3 0,0 0 16 16,0 0-10-16,-30-12-6 0,30 12 1 15,0 0-3-15,-29-3 1 0,29 3 1 16,0 0 5-16,-37-4-10 0,37 4-4 0,0 0 7 16,-41-5-6-16,41 5-11 0,0 0 13 15,-39-3 14-15,39 3-19 0,0 0-3 0,-42 0 16 16,42 0-16-16,0 0 22 0,-38 0-23 15,38 0-1-15,0 0 0 0,-35 0 1 16,35 0-1-16,0 0 4 0,-42-1-2 0,42 1-2 16,-29 1 3-16,29-1 10 0,0 0-24 15,-40 3-1-15,40-3 7 0,0 0 3 16,-31 0-5-16,31 0-4 0,0 0 4 0,0 0-3 16,-39 9-4-16,39-9 12 0,-28 3 0 15,28-3-7-15,-29 5 14 0,29-5-7 16,-37 8-14-16,37-8 12 0,-36 7 7 0,10 0 2 15,3-2-14-15,23-5-5 0,-52 10 12 0,25-5 4 16,-1 2 1-16,0-1 2 16,2 0-14-16,-2 0 8 0,0 0-11 0,2 2 8 15,-2-4 1-15,0 0-3 0,3 1-12 0,25-5 15 16,-54 10 8-16,29-3 1 0,-7-4-6 16,32-3-4-16,-50 9 11 0,20-6-19 0,3 0 13 15,0 0 2-15,27-3-22 0,-42 3 26 16,42-3-9-16,-45 3-9 0,45-3 0 15,-38 3 4-15,38-3 5 0,-44 0 0 16,44 0-9-16,-36 0 11 0,36 0-2 16,-37 3 5-16,37-3 6 0,-45-3-11 0,45 3 0 15,-37-3 10-15,37 3 8 0,-44-3-6 16,44 3 5-16,-35-6-2 0,35 6 9 16,-43-6 11-16,43 6-11 0,-35-3 7 0,13-3 6 15,22 6-1-15,-39-3 2 0,39 3 3 0,-40-9-2 16,40 9 7-16,-38-8-16 0,38 8-14 15,-39-9 5-15,39 9 6 0,-33-4-11 16,33 4-2-16,-37-8 4 0,37 8-10 0,-30-9 8 16,30 9 0-16,-35-9-11 0,35 9 7 15,-30-6 1-15,30 6-12 0,-32-7 7 0,32 7-1 16,-34-5-4-16,34 5 4 0,-40-10-1 16,20 5 2-16,20 5-9 0,-52-10 4 15,22 1-2-15,-2 6-4 0,-1-5 6 0,-1-1 0 16,1 5-3-16,0-3 9 0,-8-3-6 15,8 4 3-15,-2 0 2 0,5 1 0 16,-2-2 15-16,7-2 2 0,25 9 0 0,-57-11-7 16,32 7-5-16,-2-4 4 0,27 8-9 15,-43-5 12-15,43 5-10 0,-39-10 3 16,39 10-13-16,-27-9-5 0,27 9-10 16,-26-3-8-16,26 3-17 0,0 0 0 0,-30-9-12 15,30 9-13-15,0 0-13 0,0 0-10 0,-32-6-6 16,32 6-2-16,0 0-14 0,0 0-14 15,0 0-11-15,0 0-27 0,0 0-56 16,0 0-139-16,0 0-387 0,0 0 454 16</inkml:trace>
  <inkml:trace contextRef="#ctx0" brushRef="#br0" timeOffset="37267.0519">4673 14405 2984 0,'0'0'-150'0,"0"0"20"0,-30 1 6 16,30-1 15-16,0 0-3 0,0 0 4 15,0 0 11-15,-27 14 13 0,27-14 12 0,0 0 10 16,0 0 28-16,-21 12 46 0,21-12 3 15,0 0-4-15,0 0 7 0,-21 9-3 0,21-9 3 16,0 0-3-16,0 0-15 0,-15 19-18 16,7-11-34-16,8-8-12 0,-5 19-25 15,5-19-28-15,-8 20-18 0,8-20-279 0,-7 27 94 16</inkml:trace>
  <inkml:trace contextRef="#ctx0" brushRef="#br0" timeOffset="38125.166">4514 14576 1402 0,'0'0'32'0,"0"0"30"15,0 0 29-15,-10 25-3 0,10-25-4 0,0 0 10 16,0 0-15-16,0 0-13 0,0 0-8 15,-8 20 9-15,8-20-16 0,0 0 17 0,0 0-6 16,0 0-14-16,0 0 12 0,0 0-16 16,0 0-13-16,0 0-4 0,0 0 6 15,0 0-6-15,0 0 2 0,-14 23-11 0,14-23 2 16,0 0-11-16,0 0-1 0,0 0 9 16,0 0-22-16,0 0 2 0,0 0 17 0,0 0-8 15,0 0 2-15,0 0-8 0,0 0-2 16,0 0 2-16,0 0 2 0,0 0 18 15,0 0-25-15,0 0 7 0,-1 39 4 16,1-39-9-16,1 28 12 0,-1-28 2 0,0 44-11 16,0-15 3-16,4-4-6 0,2 4 8 15,-2 3 9-15,-3-3-8 0,6 0-9 0,2-5 3 16,-4 0 14-16,3 2-17 0,-3-5 0 16,-5-21 3-16,12 35-16 0,-7-20 16 15,-5-15-3-15,11 26 6 0,-11-26-3 0,15 29 5 16,-15-29-2-16,9 21-8 0,-9-21 2 15,8 18-6-15,-8-18-2 0,0 0 11 0,17 21 3 16,-17-21-11-16,0 0 13 0,8 23-5 16,-8-23 0-16,0 0-3 0,0 0-2 15,10 18 5-15,-10-18 3 0,0 0-3 0,0 0 0 16,0 0 5-16,0 0 20 0,0 0 20 16,19 13-10-16,-19-13 3 0,0 0 25 15,0 0-40-15,0 0 14 0,0 0-22 0,11-71 0 16,-6 40 0-16,-1-6-15 0,7-7 18 15,0-10-18-15,-3-5-5 0,2-1 5 16,-2 6 5-16,4-5 10 0,-10 1-20 0,1 6 12 16,-3 3 3-16,0 2-7 0,0 0 14 15,-3 7 15-15,1 1 12 0,-1 4-47 0,-2 5 18 16,-2 0 2-16,5 3-5 0,-8-1 2 16,10 28 23-16,-8-47-20 0,5 24-17 15,3 23 7-15,-14-40 0 0,14 40-3 0,-12-30 8 16,12 30-5-16,-10-27-5 0,10 27 2 15,-6-21-1-15,6 21 8 0,0 0-15 0,-10-26 6 16,10 26-4-16,0 0-3 0,0 0 12 16,-10-27-9-16,10 27-3 0,0 0 12 15,0 0-5-15,-12-21-9 0,12 21 3 16,0 0 20-16,0 0-9 0,0 0-5 0,-27-16 7 16,27 16 2-16,0 0 7 0,0 0 11 15,-20-10-11-15,20 10-12 0,0 0-6 0,0 0 9 16,0 0 7-16,0 0-3 0,0 0 0 15,0 0-16-15,0 0 14 0,-23-15-15 16,23 15 6-16,0 0-4 0,0 0 6 0,0 0-8 16,0 0 2-16,0 0-3 0,0 0-1 15,0 0-5-15,0 0 11 0,0 0-4 0,0 0-5 16,0 0 7-16,0 0 6 0,0 0-2 16,0 0 3-16,0 0 3 0,0 0-23 15,0 0 22-15,0 0-12 0,0 0 18 0,0 0-13 16,0 0-13-16,0 0-4 0,0 0 4 15,0 0-5-15,8 65-2 0,-8-65-14 16,0 0-9-16,12 31-29 0,-12-31-40 0,6 27-41 16,-6-27-74-16,9 32-426 0,-8-21 120 15</inkml:trace>
  <inkml:trace contextRef="#ctx0" brushRef="#br0" timeOffset="38422.0982">4551 14557 2422 0,'0'0'-592'0,"0"0"113"0</inkml:trace>
  <inkml:trace contextRef="#ctx0" brushRef="#br0" timeOffset="38438.091">4551 14557 2116 0</inkml:trace>
  <inkml:trace contextRef="#ctx0" brushRef="#br0" timeOffset="40356.0102">4551 14557 1921 0,'0'0'-72'15,"0"0"22"-15,0 0 10 0,0 0-8 0,-42-8 20 16,42 8-18-16,0 0 30 0,0 0 3 16,0 0 17-16,0 0 9 0,0 0 20 0,-32 5-33 15,32-5 37-15,0 0-17 0,0 0 16 16,0 0 4-16,0 0 3 0,0 0-16 16,0 0 3-16,0 0 4 0,0 0 3 0,0 0-19 15,0 0-3-15,0 0-4 0,0 0 21 16,0 0-21-16,0 0 3 0,0 0 4 0,0 0-15 15,0 0 15-15,0 0 10 0,0 0 13 16,0 0 3-16,0 0-4 0,0 0-7 16,0 0-1-16,0 0 7 0,0 0-11 15,0 0 16-15,0 0-4 0,0 0 3 0,0 0-10 16,0 0 17-16,0 0-29 0,0 0 11 16,0 0-12-16,0 0 34 0,0 0-24 0,0 0-7 15,0 0 15-15,69 22-22 0,-69-22 14 16,0 0 5-16,0 0 4 0,28 9 3 15,-28-9-9-15,0 0 5 0,22 16-3 0,-22-16 7 16,17 16-10-16,-17-16-3 0,17 21 4 16,-17-21 3-16,21 25-15 0,-11-10 7 0,2 2-3 15,-12-17 0-15,19 35 7 0,-13-20-10 16,6 4-6-16,-12-19 8 0,15 33-6 16,-10-13-5-16,-5-20 0 0,17 36 6 15,-7-18-6-15,1 2 4 0,-11-20 0 0,21 34-6 16,-10-16 4-16,1 0 4 0,1-3-5 15,-13-15-1-15,32 29-1 0,-20-17-1 0,1 3-3 16,-13-15 0-16,25 22 0 0,-10-10-12 16,-15-12 4-16,25 20 0 0,-8-9 0 15,-17-11 0-15,27 19 16 0,-14-11-18 0,-13-8 4 16,34 19 17-16,-17-7-23 0,6-3 18 16,-6 3-14-16,-17-12 2 0,36 20-4 0,-20-11 4 15,-16-9 10-15,25 15-6 0,-25-15-16 16,23 12 10-16,-23-12 2 0,22 12-4 15,-22-12-6-15,22 10 10 0,-22-10 2 0,21 7 8 16,-21-7-18-16,0 0 2 0,35 14 4 16,-35-14-18-16,34 10 16 0,-34-10 12 15,32 6-22-15,-32-6 10 0,25 10-2 0,-25-10 30 16,0 0-4-16,25 3 0 0,-25-3 5 16,0 0 5-16,0 0 20 0,0 0-11 15,0 0 19-15,0 0 10 0,0 0 11 0,-85-43-4 16,51 26-9-16,1 2 8 0,-6-3-12 15,4 0-5-15,-2-8 0 0,4 5-9 0,-1-4-12 16,3-2 2-16,-3-1-14 0,4 1 4 16,3 2-1-16,2-5-3 0,-5 4-22 15,12-2 14-15,-8 4 6 0,5 0-14 0,4 1 11 16,0 2-13-16,4 3-1 0,0 0-6 16,-3-4 10-16,16 22-8 0,-23-35-4 15,10 17-1-15,13 18-6 0,-17-32 9 0,17 32-5 16,-18-24-5-16,18 24-2 0,-14-21-10 15,14 21 1-15,-17-18-14 0,17 18-6 0,0 0 12 16,-16-28 0-16,16 28-3 0,-15-19 4 16,15 19-4-16,0 0 14 0,-17-28-7 15,17 28 4-15,-13-18 0 0,13 18 10 0,0 0-4 16,-14-21 8-16,14 21 3 0,0 0-8 16,-12-23 9-16,12 23-4 0,0 0-13 15,-15-18-3-15,15 18 1 0,0 0 6 0,-13-17 5 16,13 17 7-16,0 0-18 0,0 0 11 15,-17-19 5-15,17 19 2 0,0 0-7 0,0 0-3 16,0 0-6-16,-16-21 9 0,16 21 14 16,0 0-8-16,0 0 3 0,0 0-13 15,0 0 7-15,-16-19 7 0,16 19-25 0,0 0 4 16,0 0 8-16,0 0-6 0,0 0-2 16,0 0 15-16,0 0-13 0,-11-28-11 0,11 28 0 15,0 0 10-15,0 0 9 0,0 0-13 16,-4-31 30-16,4 31-6 0,0 0 7 0,0 0-16 15,0 0 9-15,0 0-5 0,0 0 5 16,0 0 1-16,-1-27-1 0,1 27 6 16,0 0-10-16,0 0-12 0,0 0 14 15,0 0 0-15,0 0 26 0,0 0-44 0,0 0 12 16,0 0 23-16,0 0-15 0,0 0-7 16,0 0 7-16,0 0-4 0,20-28 8 15,-20 28-4-15,0 0 2 0,0 0 18 0,0 0-28 16,30-3 5-16,-30 3 5 0,0 0-1 15,0 0 3-15,38 0-2 0,-38 0-15 0,0 0 17 16,31 0-15-16,-31 0 18 0,0 0 4 16,43 0-6-16,-43 0-5 0,25-4-7 0,-25 4 2 15,0 0 8-15,42-6 1 0,-42 6-4 16,33-9 20-16,-33 9-20 0,39-15-4 16,-17 9 8-16,-1-3-8 0,-21 9 8 15,44-14-13-15,-27 10 5 0,-17 4-3 0,30-11 3 16,-30 11 4-16,26-9 13 0,-26 9 0 15,22-9 9-15,-22 9-24 0,0 0 2 0,32-10 14 16,-32 10-12-16,22-8 1 0,-22 8 8 16,28-9-7-16,-28 9-8 0,27-13-1 15,-27 13 10-15,30-17-14 0,-13 10 13 0,-17 7-1 16,43-17 12-16,-28 13-24 0,5-7 7 16,7 3 2-16,-5-2 2 0,8 1 1 0,-8 0-3 15,3-5 4-15,3 7-2 0,-6-3-4 16,1-2 14-16,-23 12-17 0,41-16 7 15,-28 9 17-15,-13 7 30 0,28-8-1 0,-28 8 1 16,26-9 6-16,-26 9-6 0,23-10-12 16,-23 10 1-16,0 0-2 0,25-8-8 15,-25 8-1-15,0 0-3 0,20-10-7 0,-20 10 1 16,0 0-6-16,0 0-5 0,29-14 8 16,-29 14-10-16,0 0 3 0,18-7 6 0,-18 7-17 15,0 0 10-15,0 0-4 0,30-13 4 16,-30 13-8-16,0 0-5 0,0 0 7 15,18-10 17-15,-18 10-21 0,0 0 6 0,0 0-3 16,0 0-3-16,0 0-4 0,31-9-8 16,-31 9 2-16,0 0 5 0,0 0-11 0,0 0 22 15,0 0-18-15,0 0 8 0,0 0-8 16,0 0 16-16,0 0-5 0,30 32 1 16,-30-32-8-16,0 31 8 0,0-31 1 15,-12 35 2-15,12-35-10 0,-10 40 13 0,7-14 6 16,-7-2-1-16,-2 0-5 0,2 3 9 15,-4 8-5-15,3 4 2 0,-3-3 6 0,-4 0-9 16,1 6 0-16,4 0 1 0,-4 6 1 16,2-4 11-16,3 1-16 0,7 2-12 0,-6 0 15 15,6-1 0-15,-4-2 1 0,6-1-7 16,3-1 18-16,-3-7-15 0,1-2 1 16,-2 2-4-16,-1-6-3 0,5 0 9 15,-3-2 1-15,3-27-11 0,0 50 1 0,-3-32 10 16,3-18-3-16,0 36-1 0,0-36-1 15,-4 38 16-15,4-38-8 0,-5 31-7 0,5-31 0 16,-3 32 1-16,3-32-4 0,-5 28-1 16,-3-8-1-16,8-20 1 0,-7 39-9 0,2-16 17 15,-7-2-4-15,2 0 0 0,2 1-2 16,8-22 1-16,-19 35-8 0,8-18 3 16,11-17 3-16,-10 28 0 0,10-28-27 0,-12 23-18 15,12-23-8-15,0 0-13 0,-13 24-8 16,13-24-21-16,0 0-13 0,-9 21-23 15,9-21 1-15,0 0-29 0,0 0-41 0,0 0-83 16,0 0-470-16,0 0 422 0</inkml:trace>
  <inkml:trace contextRef="#ctx0" brushRef="#br0" timeOffset="41482.9168">5520 13978 3063 0,'-15'-20'-138'0,"15"20"6"0,-17-19-3 0,17 19 3 16,0 0 9-16,-20-24 14 0,20 24 6 15,-22-17 45-15,22 17 23 0,-17-15 28 0,17 15 18 16,0 0 24-16,-23-15 6 0,23 15 13 16,0 0-21-16,-29-14 13 0,29 14-11 0,0 0-3 15,0 0-1-15,-45 20-12 0,25-2 0 16,0 6 18-16,-8-1 2 0,6 4 6 15,-7 4-4-15,-2 7 5 0,4 1-6 16,-5-2 0-16,9 3-4 0,-4-3-8 0,4-4 18 16,6-1-9-16,-3-1-10 0,-2 0 20 15,4 0-8-15,1-4-6 0,8-3-6 0,-7 0 11 16,1-1-4-16,1-2 1 0,3 1-19 16,-3-2 18-16,6 0-10 0,8-20-22 15,-20 34 3-15,10-19-15 0,10-15-1 0,-10 28-11 16,10-28 12-16,-4 25-16 0,4-25 2 15,0 0-18-15,0 0-3 0,17 27 2 0,-17-27-9 16,0 0-5-16,0 0 1 0,60-18 1 16,-60 18-3-16,45-24 4 0,-24 11 11 15,-5 4 5-15,-16 9-9 0,29-19 14 0,-29 19-7 16,25-12 22-16,-25 12 6 0,23-12 27 16,-23 12 0-16,20-10 22 0,-20 10 8 15,0 0 8-15,0 0-27 0,0 0 11 0,0 0-17 16,0 0 11-16,0 0-11 0,2 55 8 15,-2-55-6-15,-18 41 0 0,4-23 10 16,4 4-5-16,10-22-8 0,-20 40-12 0,7-22 22 16,4-2-8-16,9-16-3 0,-15 31-7 15,15-31 12-15,-11 25-8 0,11-25-15 0,-9 18 3 16,9-18-8-16,0 0-16 0,0 0-7 16,0 0-6-16,0 0-5 0,49 9-18 15,-49-9-17-15,60-35-4 0,-27 14-9 0,9-10-8 16,5 4-1-16,0-5 4 0,-7 2 0 15,-10 6 21-15,0 1-2 0,2 2 55 16,-12 3 50-16,4 2 10 0,-4 1-1 0,-7 0 9 16,4-2-7-16,-17 17 22 0,20-20 2 15,-20 20-5-15,11-19 2 0,-11 19-10 16,0 0 1-16,0 0 14 0,0 0-16 16,0 0-14-16,0 0 1 0,0 0 11 0,0 0-24 15,0 0 7-15,-93 39-8 0,76-28-8 16,2 5 5-16,2-1-11 0,13-15-2 0,-29 24 5 15,29-24-5-15,-17 21-5 0,17-21-10 16,-8 15 8-16,8-15 7 0,0 0-10 0,-8 26 0 16,8-26 7-16,0 0-4 0,0 0-3 15,0 0-5-15,0 0 5 0,0 0-3 0,75-47-22 16,-43 20 0-16,5-7-5 0,-1-6-17 16,13-3-21-16,-1-8 6 0,4 0 10 15,-8 4-18-15,-1 11 16 0,-13 2 10 0,-3 3 35 16,-3 7 56-16,-4 0 7 0,-4 2 19 15,-1 5-10-15,-3-1 2 0,-12 18 0 16,9-21-6-16,-9 21-11 0,0 0-3 16,0 0 4-16,0 0-13 0,0 0 18 0,0 0 9 15,-49-18 3-15,49 18 1 0,0 0 9 16,-60 24-14-16,38-12-18 0,0 1 1 0,-4-1-12 16,9 4-1-16,-3 0-6 0,3-1-5 15,0 3-7-15,2 0 19 0,15-18-11 0,-18 41-32 16,6-23-5-16,7 6-19 0,5-24-21 15,0 42-30-15,0-42-46 0,8 50-62 16,1-25-163-16,-1-3-330 0,2 0 118 0</inkml:trace>
  <inkml:trace contextRef="#ctx0" brushRef="#br0" timeOffset="42171.9929">8224 14021 2793 0,'0'0'8'0,"-38"9"14"16,38-9-3-16,-33 7 3 0,33-7 10 0,-27 10-22 15,27-10-10-15,-22 6-13 0,22-6 8 16,0 0-3-16,-22 9 2 0,22-9 1 15,0 0 2-15,0 0-2 0,-25 9 34 16,25-9 6-16,0 0 11 0,0 0 16 0,0 0 20 16,-23 9-2-16,23-9 5 0,0 0-11 15,-25 12-15-15,25-12-2 0,-32 24-1 0,19-9 0 16,-8 8-8-16,0 4-15 0,-6 5 14 16,-3 11-19-16,-9 8-4 0,-1 8 29 0,-2 7-20 15,-16 22-2-15,3 6 7 0,-6-2 27 16,5 4-6-16,-5 0 3 0,8-1-33 15,-2 6 9-15,3-2-2 0,3-7-7 16,14-18-3-16,5-16 4 0,12-5-5 0,1-4 0 16,2-9-22-16,0-6-6 0,10-1-27 15,-4-6-12-15,9 2-15 0,0-29-11 16,-3 40-6-16,3-40-25 0,12 25-20 16,-12-25-38-16,0 0-64 0,0 0-543 0,0 0 358 15</inkml:trace>
  <inkml:trace contextRef="#ctx0" brushRef="#br0" timeOffset="42534.7674">7276 14397 3233 0,'-32'-18'-88'0,"32"18"-24"15,-5-10-23-15,5 10-11 0,0 0 3 0,0 0-10 16,0 0 24-16,22-33 10 0,-7 24 30 16,2 1 29-16,3-4 18 0,2 4 31 15,1-4 18-15,2 2 22 0,-3 1 10 16,5 0 3-16,-2 3 23 0,3 0 2 0,4 0-8 16,-2 3 21-16,2 0 0 0,1 3 32 15,-1 3-28-15,1 0-8 0,-1 3 6 0,2 3 17 16,1 3-1-16,0 4-3 0,8-1-25 15,-9 1 2-15,3 5-12 0,0-3-8 16,8 10 11-16,-3-4-19 0,-6-1 3 0,8 1-15 16,-7-2-2-16,-1-3-24 0,1-3-16 15,3 4-35-15,-1-5-30 0,1-6-39 16,-5-2-52-16,0-7-103 0,10-4-410 0,-13-4 124 16</inkml:trace>
  <inkml:trace contextRef="#ctx0" brushRef="#br0" timeOffset="44310.8514">2341 11358 2565 0,'0'0'-153'0,"0"0"19"16,0 0 17-16,0 0-2 0,0 0 6 16,0 0 33-16,0 0-2 0,0 0 14 0,0 0 31 15,27-72 25-15,-27 72 37 0,0 0 19 16,0 0 16-16,0 0 25 0,13-30-17 16,-13 30 2-16,0 0-16 0,9-28 6 15,-9 28 8-15,8-22-1 0,-8 22-4 0,8-21 4 16,-8 21-4-16,12-24 4 0,-12 24 2 15,12-27 21-15,-12 27-3 0,8-32 1 0,4 13-22 16,-12 19 12-16,17-50-12 16,-4 17-3-16,2-5-15 0,5-7-4 0,2-4 1 15,-2 2-10-15,5-3-3 0,-1 2-5 0,2-6 7 16,4 7-11-16,1-4 4 0,-5 6-10 16,-2 0 7-16,-1-2-13 0,1 5 2 0,-6 6 7 15,-1-2-10-15,-1 1-1 0,-1 4 10 16,2 0 2-16,0-2-16 0,3 5 18 15,-2-3-23-15,4 1-4 0,-5 5 12 16,3-3-19-16,0 6-5 0,-7 3-8 0,4 0 7 16,-2 3 0-16,0-1-9 0,-15 19 11 15,19-27 2-15,-8 14 0 0,-11 13 0 0,17-22 2 16,-17 22-1-16,13-15-3 0,-13 15 8 16,0 0 3-16,19-21-8 0,-19 21 8 15,0 0-3-15,12-20 12 0,-12 20-10 0,0 0 1 16,0 0 4-16,0 0-7 0,16-12 11 15,-16 12-17-15,0 0 8 0,0 0-2 16,0 0 14-16,0 0-2 0,0 0 4 0,0 0 4 16,59 26-8-16,-59-26-3 0,25 21 5 15,-13-6 6-15,3-2-4 0,1 4-9 16,1 1 9-16,0 2 0 0,3-1-7 0,0 1 3 16,-3-1-5-16,8 6 11 0,3-5-2 15,6 3 6-15,-2-1-8 0,1-2 1 0,2 0 5 16,-1-4 0-16,6-1-8 0,-8 0 1 15,-2-3 0-15,-9-3 12 0,4 3 9 16,-1-5 15-16,-24-7 34 0,33 16 19 0,-16-10 3 16,-17-6-2-16,28 12 2 0,-28-12-20 15,21 9-10-15,-21-9-8 0,20 9-12 0,-20-9-48 16,0 0-9-16,28 12-13 0,-28-12-20 16,20 6-28-16,-20-6-33 0,25 9-59 15,-25-9-97-15,24 3-532 0,-24-3 221 16</inkml:trace>
  <inkml:trace contextRef="#ctx0" brushRef="#br0" timeOffset="45360.8866">2599 11412 3352 0,'0'0'-107'0,"0"0"14"16,20-18-1-16,-20 18 7 0,0 0 14 0,0 0-5 15,0 0 15-15,28-12-7 0,-28 12 4 16,0 0 19-16,29-6 14 0,-29 6-9 16,0 0 8-16,40-3-3 0,-40 3-1 0,0 0 10 15,42 6 9-15,-42-6 12 0,32 10 39 16,-32-10 6-16,25 5 40 0,-25-5-24 15,26 10 14-15,-26-10 1 0,32 12 5 0,-17-4-5 16,-15-8-10-16,34 23 4 0,-14-11-6 16,0 0-19-16,5 1 0 0,-2 2-1 0,4 3-2 15,-3-2 1-15,7-1-5 0,-4 4-5 16,5-4-14-16,-9 0 14 0,1 0-3 16,-3-2-12-16,1 1-1 0,-2-2-6 0,-1-4 15 15,-19-8-10-15,30 19 9 0,-17-10-2 16,-13-9 2-16,22 12 15 0,-22-12-13 15,22 14 4-15,-22-14-5 0,0 0-10 16,25 12-7-16,-25-12-2 0,0 0 5 0,25 9-5 16,-25-9 12-16,0 0 1 0,28 2 6 15,-28-2 3-15,0 0-1 0,0 0-11 0,45-23 7 16,-29 12-3-16,-16 11-1 0,30-30-9 16,-10 10 12-16,0-1 0 0,0-3-9 0,7-1-1 15,3 1 14-15,-4-4-18 0,1 3 4 16,0-2 2-16,1 0-4 0,-1-5 4 15,0 4 0-15,5-8-4 0,-4-5-6 0,1 2-4 16,-1-3 20-16,-3-3-16 0,-3 3-6 16,0-9 8-16,-1 1-4 0,-1-1-8 15,-3-2 12-15,0-4-2 0,3 3-4 0,-7-2-12 16,4-4 2-16,10-15-19 0,-7-2-4 16,2-4 3-16,4 3 5 0,-7 3-1 15,1 5 1-15,3 11 8 0,-6 0 16 0,0 9-17 16,0-1-3-16,3 1 5 0,0 2-19 15,6 1-9-15,1 4-25 0,-5 3-41 0,1 5-48 16,1 8-75-16,-7-4-403 0,-1 10 116 16</inkml:trace>
  <inkml:trace contextRef="#ctx0" brushRef="#br0" timeOffset="47017.2767">3822 10979 2541 0,'25'-12'-21'0,"-25"12"12"0,0 0-6 15,0 0 9-15,0 0-7 0,0 0 1 16,0 0-13-16,0 0 16 0,0 0-3 16,0 0-1-16,0 0 7 0,0 0-10 15,0 0 16-15,0 0 3 0,0 0 4 0,0 0-11 16,0 0 1-16,0 0-3 0,0 0 12 15,0 0 10-15,0 0 0 0,0 0 2 16,0 0-2-16,32 21 2 0,-32-21-5 0,21 21-1 16,-4-2 9-16,1-3-18 0,8 1 9 15,-5 9 3-15,8-5 0 0,-1 5 9 0,-1-3-13 16,0-1 24-16,1 5 3 0,-1-2 7 16,3 0 14-16,-2 2-13 0,-4 4 3 15,6 4 20-15,2 5-2 0,-6-2-14 16,5 6 21-16,-1 5-13 0,-2 10-9 0,4 6 18 15,-5-1-8-15,3 4 2 0,-5 0 0 16,2 0-9-16,-1-1 4 0,0 2-13 0,-1-5-24 16,1-3 17-16,-1-4 22 0,9 0 0 15,-1-4 0-15,11 0-6 0,-6-5-18 16,8-2-6-16,5-2-10 0,0-5 26 0,-3-7-26 16,12 2 0-16,-10-7 9 0,4 1-4 15,0-6-18-15,-8-1 6 0,-5-3-4 16,-6-1-15-16,-2-3-3 0,-4 0 20 0,-1-3-12 15,-6 1 3-15,-1-2 16 0,1-1-16 16,-2-1-6-16,-20-8 13 0,32 20 0 16,-15-12-12-16,-17-8 4 0,30 19-5 0,-12-6 4 15,1-4 13-15,1 3-19 0,2 0 8 16,-1 1 7-16,1-1 0 0,5-4-17 16,-2 5 7-16,2-1-11 0,-2 2 16 0,7-3-2 15,-7-1 7-15,3 2-5 0,0 2 5 16,-2-6-7-16,0 0 4 0,-4 3-10 0,-2-2 4 15,5 0 16-15,-25-9-21 0,32 12-6 16,-32-12 17-16,28 12 9 0,-28-12-9 16,22 16 6-16,-22-16-13 0,20 13 3 0,-20-13 5 15,22 17-1-15,-22-17-4 0,18 22 10 16,-9-10 3-16,-9-12-11 0,25 28 6 16,-12-13-5-16,-3 2 12 0,4 0-17 0,-14-17-6 15,25 28 7-15,-8-12 4 0,-6-5-3 16,-11-11-3-16,29 32 11 0,-18-17-14 0,-11-15-9 15,22 22 15-15,-10-10 6 0,-12-12-9 16,20 21 10-16,-8-9-7 0,-12-12-5 16,16 23-2-16,-16-23 33 0,17 18-38 0,-17-18 23 15,15 18-23-15,-15-18 2 0,14 19 17 16,-14-19 7-16,11 20 1 0,-11-20-7 16,10 20 4-16,-10-20 17 0,15 30-11 0,-15-30-1 15,9 32 10-15,-9-32-10 0,8 31-5 16,-5-13-1-16,-3-18 9 0,12 41-7 0,-10-20-6 15,4 4 1-15,-1-1 6 0,1 0-4 16,-3 0-2-16,5 2-4 0,-3-2 4 16,2-1-7-16,-7-23 0 0,12 45 5 0,-4-27-7 15,-3 1 5-15,-5-19-10 0,12 33 10 16,-7-16-3-16,-5-17 5 0,11 33-7 16,-6-17 2-16,-5-16 1 0,14 35-4 0,-7-15 3 15,3 2-5-15,-5-1 6 0,6 3-2 16,-2 2 2-16,1-2-2 0,1 3 4 15,-6-3-6-15,10 11 3 0,-3-7 4 0,-3-1-11 16,1 5 15-16,1-2-5 0,-2-3-6 16,2 2-3-16,-1-2 2 0,0 1 2 0,4 4-4 15,1-11 4-15,-7 7-3 0,6-8 4 16,1 7 1-16,-2-7 0 0,2 2-11 16,-6-4 4-16,4 0 6 0,-1 1 4 0,-1 0-10 15,-11-19 2-15,17 25-2 0,-9-14 3 16,-8-11-3-16,14 24 6 0,-14-24 0 0,15 27-2 15,-15-27 0-15,17 15-2 0,-17-15-4 16,15 20 2-16,-15-20-4 0,13 24 7 16,-13-24 2-16,17 16-5 0,-17-16 6 15,11 17-3-15,-11-17-3 0,0 0 2 0,21 18 11 16,-21-18-4-16,0 0 7 0,11 16 3 16,-11-16-10-16,0 0 0 0,0 0 0 0,14 19-1 15,-14-19 1-15,0 0 0 0,0 0-1 16,11 16-3-16,-11-16 3 0,0 0-1 0,15 23-11 15,-15-23 3-15,0 0 2 0,17 21-5 16,-17-21-10-16,0 0-17 0,13 22-24 16,-13-22-13-16,0 0-33 0,12 15-31 0,-12-15-32 15,5 12-89-15,-5-12-604 0,0 0-153 16</inkml:trace>
  <inkml:trace contextRef="#ctx0" brushRef="#br0" timeOffset="48866.8347">6445 14552 3869 0,'-32'-13'-127'0,"32"13"23"0,-32-9 3 15,32 9 19-15,-30-10 8 0,30 10 15 16,-35-13 29-16,35 13 4 0,-30-4 0 0,30 4 8 16,-24-8-2-16,24 8 13 0,0 0-7 15,-26-8 7-15,26 8-15 0,0 0 7 16,0 0 8-16,-26-10-3 0,26 10-5 0,0 0 18 15,0 0-18-15,0 0 17 0,0 0-7 16,0 0 0-16,0 0 3 0,-25-12 12 16,25 12-15-16,0 0 10 0,0 0-28 0,0 0 23 15,0 0 5-15,0 0 0 0,0 0-7 0,0 0-1 16,0 0 8-16,0 0 3 0,0 0 14 16,64 42-5-16,-64-42 25 0,27 17-18 15,-27-17 14-15,30 15 16 0,-13-2 6 16,-17-13-6-16,40 18-1 0,-22-6 8 0,2-2-14 15,7 2-4-15,-5-2-4 0,3 2 6 16,-2-3-14-16,-3 0 3 0,5 0-12 16,-25-9-5-16,45 15 21 0,-24-8-19 0,-1 0 2 15,-20-7 15-15,46 4-4 0,-15 1-5 16,-1-1-9-16,0-4 2 0,-3 0 10 16,-27 0-23-16,51 3 2 0,-27-3 7 0,8 5-9 15,-32-5-3-15,50 0 3 16,-27 0 6-16,-23 0-8 0,42 3-3 0,-42-3 8 0,37 4 11 15,-37-4-3-15,35 0-18 0,-35 0 19 16,27 0 4-16,-27 0 16 0,0 0 22 16,32 1-17-16,-32-1 2 0,0 0-1 15,28 4-1-15,-28-4 1 0,0 0-17 0,0 0 0 16,0 0-7-16,35 3 3 0,-35-3-5 16,0 0-3-16,0 0 2 0,30 9-15 0,-30-9 13 15,0 0 3-15,17 10-8 0,-17-10 4 16,0 0-1-16,0 0-1 0,23 8-6 15,-23-8-1-15,0 0 4 0,0 0-6 0,0 0 3 16,0 0 1-16,25 7 1 0,-25-7-4 16,0 0-2-16,0 0-6 0,0 0 1 0,17 12 2 15,-17-12 0-15,0 0 5 0,0 0 1 16,0 0 2-16,0 0-4 0,20 9-4 16,-20-9 4-16,0 0-2 0,0 0 13 15,0 0 0-15,0 0 0 0,0 0-3 0,0 0-1 16,0 0-1-16,0 0 0 0,0 0 4 15,14 15-2-15,-14-15-4 0,0 0 4 0,0 0-2 16,0 0-6-16,0 0 3 0,0 0-2 16,0 0 1-16,0 0-3 0,0 0-6 15,0 0 5-15,16 17 2 0,-16-17-6 0,0 0 5 16,0 0-2-16,15 18 4 0,-15-18-2 16,0 0-3-16,17 21 1 0,-17-21 3 0,12 15-1 15,-12-15-1-15,0 0-2 0,17 23-1 16,-17-23 6-16,0 0 3 0,11 17-11 15,-11-17 6-15,0 0-4 0,14 16-5 0,-14-16 5 16,0 0-3-16,0 0 8 0,16 15-4 16,-16-15 3-16,0 0-1 0,0 0 0 15,0 0-4-15,19 18 0 0,-19-18-2 0,0 0-5 16,0 0 1-16,13 16 2 0,-13-16-4 16,0 0 8-16,0 0-2 0,0 0 1 15,0 0 1-15,12 20-4 0,-12-20 8 16,0 0-6-16,0 0-3 0,0 0 5 0,0 0-9 15,0 0 2-15,0 0 1 0,0 0 8 0,0 0 5 16,0 0-14-16,0 0 3 0,0 0 8 16,0 0-4-16,0 0 6 0,0 0 11 15,0 0 14-15,-32-75-11 0,17 60 24 0,2-5-8 16,-4-1 1-16,4 3-3 0,-6-3-5 16,6-1 5-16,1 3 6 0,-1-2-6 0,1-1-10 15,-1 2 4-15,-2-4-7 0,6 1-2 16,-3-5-3-16,4 2-1 0,0 2-2 15,3 0-1-15,-4 0-6 0,1-3 5 16,8 27-4-16,-15-39 3 0,7 21-4 0,8 18-4 16,-9-33 3-16,9 33 2 0,-12-27 3 15,12 27-8-15,-10-24 1 0,10 24-3 16,0 0-4-16,-6-33-13 0,6 33 1 0,0 0-7 16,-10-25 1-16,10 25 1 0,0 0 4 15,0 0-4-15,-5-34 3 0,5 34-4 0,0 0 4 16,0 0 4-16,0 0-15 0,0-33-16 15,0 33 0-15,0 0-3 0,5-31 8 0,-5 31-4 16,0 0 13-16,8-35-5 0,-8 35 16 16,0 0-17-16,0-27 32 0,0 27-17 15,0 0-7-15,2-27 4 0,-2 27 12 0,0 0 4 16,0 0 7-16,6-35 1 0,-6 35 8 16,0 0 1-16,0 0-4 0,0 0-1 15,0-27 6-15,0 27-8 0,0 0 5 0,0 0-4 16,0 0-1-16,0 0 1 0,0 0-9 15,5-27 2-15,-5 27 5 0,0 0-6 16,0 0-10-16,0 0 15 0,0 0-1 0,0 0 2 16,0 0 4-16,0 0 2 0,0 0-7 15,0 0-7-15,-11-29 10 0,11 29 2 0,0 0-4 16,0 0 2-16,0 0 6 0,0 0-5 16,-20-12 2-16,20 12 0 0,0 0 3 15,0 0-13-15,0 0-3 0,0 0 8 0,0 0 4 16,0 0-2-16,-50 12-5 0,50-12-1 15,0 0 15-15,0 0-9 0,-27 29-3 0,27-29 2 16,-17 15-2-16,17-15 4 0,-13 18-4 16,13-18-9-16,-14 24 17 0,14-24 5 15,-18 23-4-15,18-23 3 0,-17 28-12 0,9-13-4 16,-6 3 2-16,14-18 5 0,-28 33 6 16,13-14-12-16,-2 3 3 0,-3-4 6 15,-5 5 0-15,2 1-9 0,1 0 22 0,-5-2-10 16,9-4-6-16,-7 4 8 0,8-7-3 15,-5 4-3-15,5-4-5 0,2-3 6 16,15-12 3-16,-26 21-5 0,26-21-2 0,-21 24-4 16,21-24-11-16,-16 13 5 0,16-13 5 15,0 0 4-15,-22 19-1 0,22-19 5 0,-15 13-13 16,15-13 6-16,0 0-6 0,-17 15 5 16,17-15 3-16,0 0-6 0,0 0 11 15,-11 27-17-15,11-27-14 0,0 0-12 0,0 0 22 16,-2 25-37-16,2-25-6 0,0 0-13 15,0 0-23-15,0 0-15 0,22 29-32 16,-11-27-22-16,-11-2-46 0,0 0-124 0,29 13-394 16,-29-13 521-16</inkml:trace>
  <inkml:trace contextRef="#ctx0" brushRef="#br0" timeOffset="49845.1203">7309 14256 3105 0,'14'-26'-47'16,"-14"26"17"-16,0 0-11 0,0 0 12 15,0 0 9-15,0 0-1 0,0 0-16 0,0 0 23 16,-27-29-15-16,27 29 4 0,0 0 12 0,0 0-4 15,0 0-5-15,-22-16 14 0,22 16 5 16,0 0 0-16,0 0-3 0,0 0 9 0,0 0-11 16,-57 21-3-16,41-9 8 0,16-12 6 15,-39 32-9-15,23-20 17 0,-1 3 12 16,0-1 15-16,17-14-21 0,-28 20-1 0,28-20 0 16,-20 21 6-16,20-21-30 0,-12 22 5 15,12-22-5-15,0 0 8 0,0 0-24 16,0 0 10-16,0 0-5 0,0 0-1 0,0 0-21 15,43 19 18-15,-43-19 6 0,0 0-14 16,0 0 7-16,49-12-2 0,-49 12 23 16,0 0 12-16,0 0 52 0,0 0-2 0,0 0-11 15,0 0 3-15,0 0 3 0,0 0 4 16,0 0 27-16,0 0 5 0,0 0-29 0,0 0-8 16,0 0-16-16,0 0 21 0,-57 44-19 15,34-33-12-15,2 2 7 0,-4-4 5 16,25-9-2-16,-33 22 21 0,15-17-26 0,18-5-1 15,-22 15-20-15,22-15-17 0,-22 14-5 16,22-14-3-16,0 0 1 0,-15 13-6 0,15-13-9 16,0 0-13-16,0 0-4 0,0 0-18 15,0 0-7-15,0 0-2 0,0 0 5 16,94-27-3-16,-74 18-15 0,1 0 8 16,-21 9 6-16,27-15 30 0,-27 15 39 0,25-9 31 15,-25 9 22-15,0 0-23 0,19-12 37 16,-19 12-7-16,0 0 14 0,0 0 2 0,0 0-22 15,0 0-10-15,0 0-12 0,0 0 6 16,0 0 5-16,-71 27-10 0,71-27 2 16,-33 18-7-16,16-6-7 0,17-12 7 0,-31 15 1 15,31-15-6-15,-26 12-10 0,26-12 10 16,-20 10-17-16,20-10-2 0,0 0 4 16,-25 14-10-16,25-14 6 0,0 0 6 0,0 0-22 15,-23 11 6-15,23-11-9 0,0 0 2 16,0 0-10-16,0 0-13 0,0 0 3 0,0 0 7 15,-24 9-1-15,24-9 9 0,0 0 5 16,0 0-10-16,0 0 5 0,0 0 8 16,0 0 10-16,0 0 2 0,0 0-7 0,-25 13 2 15,25-13-1-15,0 0 12 0,0 0-6 16,-23 15-4-16,23-15 2 0,0 0 2 16,0 0-10-16,0 0 20 0,-17 12-10 0,17-12-10 15,0 0 1-15,0 0 2 0,0 0 0 16,0 0-2-16,0 0-5 0,0 0-7 15,0 0 11-15,30 38-13 0,-30-38 13 0,27 6 1 16,-27-6-3-16,39-3 7 0,-39 3-2 16,53-14 9-16,-28 7 5 0,4-6-2 0,2-3 5 15,-1 4 9-15,6-4 4 0,-6 1 17 16,-7 3 2-16,2 0 13 0,-5 1 47 0,-20 11 32 16,34-13 11-16,-34 13 0 0,23-17-20 15,-23 17-37-15,0 0-64 0,19-15-29 16,-19 15-39-16,0 0-41 0,0 0-48 15,0 0-59-15,0 0-199 0,-61 32-346 0,61-32 488 16</inkml:trace>
  <inkml:trace contextRef="#ctx0" brushRef="#br0" timeOffset="52689.7791">6485 12305 3005 0,'0'0'-67'0,"0"0"1"16,0 0-18-16,0 0-20 0,0 0-15 0,0 0-27 15,75-48-92-15,-21-5-310 0,34-22 112 16</inkml:trace>
  <inkml:trace contextRef="#ctx0" brushRef="#br0" timeOffset="63382.605">9027 10771 2294 0,'0'0'159'16,"0"0"-83"-16,0 0-46 0,0 0 11 16,0 0-23-16,0 0 5 0,0 0-29 0,0 0 24 15,0 0-7-15,0 0 15 0,0 0 2 16,0 0 25-16,0 0 4 0,0 0 5 0,0 0 9 16,-65-36-7-16,65 36-11 0,0 0-4 15,-15-21 2-15,15 21-15 0,0 0 0 16,-10-22 8-16,10 22-14 0,0 0 18 15,0 0-23-15,-12-20-3 0,12 20-4 0,0 0-5 16,0 0-4-16,0 0 0 0,0 0-7 0,-11-20 7 16,11 20-5-16,0 0 5 0,0 0-5 15,0 0-8-15,0 0 17 0,0 0-18 16,0 0-3-16,0 0 12 0,0 0-8 0,0 0-5 16,0 0 5-16,0 0-18 0,0 0 4 15,0 0-8-15,0 0-4 0,85 37-1 16,-60-30-8-16,-3 1 2 0,8-1-20 0,-5 1 9 15,7-1-10-15,-5 2 5 0,3 0-28 16,8 1-2-16,2 2-17 0,-6-4-21 16,3 6-1-16,4-5-6 0,-4 0-26 15,0 0-8-15,-2-3-373 0</inkml:trace>
  <inkml:trace contextRef="#ctx0" brushRef="#br0" timeOffset="63632.8771">9615 10845 1841 0,'38'7'-66'0,"-13"1"54"0,-1-4 59 16,-24-4 45-16,26 8-14 0,-26-8 5 0,0 0-23 15,30 5 5-15,-30-5-25 0,0 0 0 16,26 8 6-16,-26-8-14 0,0 0 9 0,0 0-16 15,0 0 16-15,30 7-10 0,-30-7 11 16,0 0 23-16,0 0-6 0,0 0-5 16,0 0 19-16,23 7 0 0,-23-7 7 0,0 0-13 15,0 0 1-15,0 0 9 0,0 0-14 16,0 0-4-16,0 0-15 0,0 0 0 16,0 0-6-16,0 0 0 0,0 0-22 15,0 0-5-15,0 0-5 0,0 0 12 0,0 0-10 16,0 0 1-16,0 0 0 0,0 0-9 15,0 0 0-15,0 0 13 0,30 0-22 0,-30 0 0 16,0 0 1-16,0 0-29 0,0 0-30 16,0 0-45-16,22 8-74 0,-22-8-214 0,7 7-238 15,-7-7 117-15</inkml:trace>
  <inkml:trace contextRef="#ctx0" brushRef="#br0" timeOffset="64656.4295">9857 10685 2550 0,'-33'-16'-48'0,"33"16"5"0,0 0 3 0,0 0-1 15,-19-8 15-15,19 8-3 0,0 0 23 16,0 0 38-16,0 0 31 0,0 0 30 16,-28-9 8-16,28 9-3 0,0 0-3 0,0 0-6 15,0 0-16-15,0 0-4 0,0 0-24 16,0 0-5-16,0 0-1 0,0 0-17 0,0 0 4 16,0 0-2-16,0 0-10 0,0 0-6 15,0 0 1-15,0 0 5 0,0 0-9 16,0 0-10-16,0 0 5 0,0 0 14 15,0 0-14-15,0 0 5 0,0 0-5 0,0 0 0 16,0 0 7-16,0 0-3 0,0 0-6 16,28 67 11-16,-28-67 7 0,25 25-27 0,-6-10 8 15,4-3 1-15,9 5-12 0,1-2-9 16,4 0-8-16,7 4-11 0,-4-4 6 16,3 5-8-16,1-7 4 0,-2 4 2 0,1-2 3 15,-9-3 7-15,2 3 2 0,0-5 0 16,-10 3 18-16,-1-6 10 0,-1 1-7 0,-4 1 8 15,-20-9-9-15,30 12-2 0,-30-12 3 16,32 12 3-16,-32-12-4 0,25 15 4 16,-25-15 7-16,17 14-2 0,-17-14-9 0,0 0 14 15,18 17 16-15,-18-17 5 0,0 0-6 16,0 0 18-16,0 0-3 0,0 0-3 0,0 0-3 16,0 0-5-16,-27 44-5 0,27-44-8 15,-16 15 1-15,16-15 9 0,-21 14-10 16,21-14 7-16,-25 13-19 0,25-13 3 15,-16 14 2-15,16-14 5 0,-24 12-5 16,24-12 0-16,-25 12 0 0,25-12-7 0,-25 12 11 16,25-12 1-16,-38 9-6 0,16-3 4 15,22-6 12-15,-47 12-6 0,24-8 0 0,-3 1-3 16,1 2 7-16,-6-3-13 0,2 1 6 16,29-5-4-16,-53 10-9 0,24-4 15 0,1-3-2 15,6 4-17-15,22-7 6 0,-43 5 5 16,43-5-3-16,-39 3-10 0,39-3 8 15,-32 7-2-15,32-7 4 0,-30 6-4 16,30-6 9-16,0 0 2 0,-38 2-5 0,38-2 9 16,0 0-9-16,-27 0-8 0,27 0 11 15,0 0-3-15,0 0 7 0,0 0-22 0,-47-8 5 16,47 8 4-16,0 0-2 0,-18-12-4 16,18 12 4-16,0 0-1 0,-17-27-5 15,17 27-11-15,-8-27 16 0,8 27-3 0,-7-33-3 16,7 33-2-16,-3-44 7 0,3 20 11 15,0-7 6-15,0 31 21 0,-5-56 11 0,5 29 13 16,-4-3-5-16,4 30-6 0,-3-47-19 16,1 26 3-16,2 21-11 0,-3-34-28 15,3 34-41-15,0 0-44 0,0-37-52 16,0 37-153-16,3-15-429 0,-3 15 532 0</inkml:trace>
  <inkml:trace contextRef="#ctx0" brushRef="#br0" timeOffset="101029.3106">27594 10594 1402 0,'0'0'121'0,"0"0"-57"15,-29 12-90-15,29-12-61 0,0 0-36 16,0 0-45-16,0 0-165 0,-11 21 81 0</inkml:trace>
  <inkml:trace contextRef="#ctx0" brushRef="#br0" timeOffset="105045.0186">21518 11271 1323 0,'0'0'79'0,"-38"-15"6"0,38 15-23 16,0 0 18-16,0 0 2 0,0 0-18 0,0 0-5 16,0 0-21-16,-12-23-23 0,12 23 0 15,0 0-15-15,0 0-3 0,0 0 3 16,0 0 7-16,0 0-33 0,0 0-40 0,0 0-102 16,0 0-271-16,0 0 99 0</inkml:trace>
  <inkml:trace contextRef="#ctx0" brushRef="#br0" timeOffset="114715.887">17326 5599 1509 0,'0'0'-62'16,"0"0"8"-16,0 0 3 0,0 0 4 16,0 0-6-16,0 0-11 0,0 0 8 15,-18-21-12-15,18 21 20 0,0 0-1 16,0 0-13-16,0 0 11 0,0 0 4 0,0 0 5 15,0 0 6-15,0 0 11 0,-30-14 0 0,30 14-7 16,0 0 6-16,-37-5 0 0,37 5 26 16,-29-7-13-16,29 7 52 0,-31-8 0 15,31 8-1-15,-29-10-1 0,29 10 17 0,-33-9-18 16,33 9-1-16,-35-12-7 0,35 12-22 16,-35-9 11-16,11 3 6 0,24 6-29 15,-33-8 28-15,33 8-16 0,-36-7-1 0,36 7-5 16,-33-6 0-16,33 6 22 0,-35-4-22 15,35 4 6-15,-30-4-1 0,30 4 6 16,0 0 16-16,-45-3 21 0,45 3-7 0,-30-3-25 16,30 3 19-16,-26-2 20 0,26 2 28 15,0 0-4-15,-40-4-2 0,40 4-10 0,0 0-11 16,-28-4-6-16,28 4 8 0,0 0-34 16,0 0 0-16,0 0 8 0,-39 4-8 15,39-4 19-15,0 0-20 0,0 0 0 16,-23 12-4-16,23-12-4 0,0 0 7 0,0 0 30 15,-27 9 9-15,27-9 2 0,0 0 13 16,0 0-6-16,0 0 2 0,0 0-5 0,-22 10 1 16,22-10-16-16,0 0-1 0,0 0-10 15,0 0-3-15,0 0-4 0,0 0 6 16,0 0-9-16,0 0-9 0,-38-3 3 0,38 3 4 16,0 0-12-16,0 0-7 0,-30 3 1 15,30-3-3-15,0 0-2 0,-35 7-1 0,35-7 3 16,-25 9-5-16,25-9-9 0,-24 9 1 15,24-9 5-15,-28 12-5 0,28-12 2 16,-29 19-8-16,13-11 9 0,16-8-7 0,-32 26 1 16,17-11 3-16,-2 1-3 0,0 3 11 15,1 1-12-15,-1-2 7 0,-3 4-12 16,6 3 14-16,-1-4-8 0,-1 2 3 0,1 1-1 16,1-6-5-16,6 4-11 0,8-22 14 15,-25 36-6-15,20-17 5 0,5-19-13 16,-19 31 16-16,19-31-5 0,-8 28 8 0,8-28-11 15,-8 31 5-15,8-31-2 0,-5 31-1 16,5-31 6-16,-4 35 9 0,4-35-9 0,0 45-2 16,-1-19 2-16,1 1 9 0,0-27-3 15,1 56 5-15,-1-27-19 0,0 0 14 16,0 1-9-16,-1-2 24 0,1 3-9 16,0-31-6-16,-4 53 0 0,4-29 2 0,0-24-2 15,0 45-5-15,0-22 5 0,0-23 0 16,0 40 0-16,0-40 0 0,0 36 5 15,0-36-5-15,5 37 3 0,-5-37 9 0,0 33-9 16,4-14-6-16,-4-19 6 0,10 35-3 16,-10-35 0-16,11 32 3 0,-6-15 3 15,-5-17 11-15,14 33-12 0,-14-33-7 0,8 31 10 16,0-15-14-16,-8-16 6 0,9 29 0 0,-9-29 0 16,13 26 0-16,-13-26 15 0,12 24-7 15,-12-24-2-15,12 23-3 0,-12-23-3 16,6 24-3-16,-6-24 11 0,19 19 4 15,-19-19 10-15,28 22-8 0,-11-13 3 0,6 3-6 16,2-4 2-16,0 4-18 0,12 3 16 16,-2-3-3-16,4 0-8 0,1 0 8 15,-5 3 3-15,4-3-3 0,2 4 0 0,-4-1-3 16,0-3-5-16,3 0 6 0,-5 3-3 16,4-3-6-16,-1 0 14 0,-4-4-11 0,-8-3 8 15,13 2-8-15,-12 0 8 0,3-6 0 16,2 7 7-16,-2-8-1 0,2 0-4 15,1-3 11-15,2-2-13 0,9 4-1 0,-1-10 4 16,-3 6-11-16,5-2 13 0,1-6-16 16,0 6 16-16,0-2-16 0,-3-5 3 15,2 2 0-15,0 0 3 0,1-3 4 16,-6 3-4-16,5-4 2 0,-8 3 0 0,-1 1 5 16,1-2 5-16,2-2-2 0,-12 2 12 15,11 1-3-15,-15 1 8 0,6-3-8 0,-9 0-6 16,5 3 1-16,5-3 2 0,-11 3-2 15,-1 0-3-15,-1-3 7 0,1-2-2 0,2-1-10 16,-5 4 5-16,0-4-9 0,0 1-5 16,-15 17 11-16,20-38-2 0,-8 21 3 15,-2-5-1-15,-10 22 3 0,8-40 4 0,1 21 2 16,-9 19 2-16,3-40-4 0,-3 40 0 16,0-45-10-16,0 45 8 0,-8-47-10 15,4 23 5-15,4 24 2 0,-8-47-5 0,1 26-8 16,7 21 0-16,-18-41 18 0,13 23-18 15,5 18 0-15,-18-31-3 0,18 31 8 16,-14-30-1-16,14 30-6 0,-15-25 6 0,15 25-4 16,-22-28 2-16,11 16-2 0,11 12 7 15,-24-26-10-15,24 26 8 0,-21-24-12 16,7 12 12-16,14 12-10 0,-23-25 3 0,23 25 2 16,-29-21-2-16,13 12-2 0,16 9-15 15,-27-15-16-15,27 15-20 0,-35-11 0 0,35 11-11 16,-52 4-40-16,25 3-50 0,-8 2-109 15,-2 3-391-15,0 0 119 0</inkml:trace>
  <inkml:trace contextRef="#ctx0" brushRef="#br0" timeOffset="115079.1839">17642 7148 2465 0,'0'0'-145'15,"0"0"20"-15,0 0 7 0,0 0-19 16,0 0-36-16,0 0-290 0,0 0 99 0</inkml:trace>
  <inkml:trace contextRef="#ctx0" brushRef="#br0" timeOffset="115528.9518">17642 7148 1570 0,'0'0'-61'0,"0"0"61"15,0 0 14-15,0 0 24 0,-8-75-20 16,8 75 7-16,0 0-17 0,0 0-16 0,0 0-17 16,0 0-5-16,0 0 4 0,20-23 8 15,-20 23-8-15,0 0 12 0,42-3 1 0,-42 3 4 16,38 0-5-16,-8 0 5 0,-30 0-13 15,62-3 26-15,-33 3 1 0,11 0-14 0,-7 0 13 16,6 0-13-16,-7 0 14 0,11 0-1 16,4 0-4-16,-7 0-4 0,14 0 8 15,-4 0 1-15,-2 3-1 0,8-3-4 16,-8 3 9-16,6-3-13 0,-1 0 8 0,-8 4 19 16,7-8 26-16,-3 4 46 0,-4-3-24 15,2 0 14-15,-4 1-18 0,-6-2-9 16,6 1-5-16,3 3-8 0,0-3-2 0,1 3 7 15,10-2-21-15,3 2-15 0,-3 0 0 16,12 5-14-16,8-2-42 0,0 1-15 0,-5-2-17 16,1 1-1-16,-6 0 6 0,-3 1 9 15,-1-4 8-15,-11 0 23 0,3 0 33 0,1 0 25 16,-8-7 23-16,2 7 19 0,-11-3 10 16,-6-3 15-16,2 3 22 0,-5 0-12 15,-1 1-1-15,-29 2-3 0,52-8-19 16,-31 1-14-16,-21 7-8 0,37-8-15 0,-37 8 13 15,29-8-17-15,-29 8-15 0,21-12 3 16,-21 12 11-16,16-15-15 0,-16 15 0 16,0 0-2-16,0 0-19 0,3-30-5 0,-3 30-34 15,0 0-29-15,0 0-44 0,0 0-41 16,-49-15-74-16,49 15-362 0,-35-2 114 0</inkml:trace>
  <inkml:trace contextRef="#ctx0" brushRef="#br0" timeOffset="115742.5242">19733 6791 2368 0,'0'0'44'0,"-43"-7"-16"15,43 7-15-15,0 0-1 0,0 0-49 0,0 0-55 16,0 0-49-16,0 0-37 0,0 0-338 16,0 0 111-16</inkml:trace>
  <inkml:trace contextRef="#ctx0" brushRef="#br0" timeOffset="115872.4484">19690 6784 1826 0,'80'-20'-79'0,"-80"20"-2"0,0 0 2 16,0 0 1-16,42 12 16 0,-42-12 8 0,47 11-2 15,-27 1-20-15,12-8-68 0,4 8-176 16,3 4 82-16</inkml:trace>
  <inkml:trace contextRef="#ctx0" brushRef="#br0" timeOffset="116063.3283">20511 7081 973 0,'0'0'0'16,"-25"39"33"-16,25-39 26 0,-22 13 28 0,22-13-7 15,-33 18 7-15,18-7 5 0,-5 2 2 0,0 0-16 16,0 2 1-16,1 2-6 0,1 1-1 16,-1-2-11-16,1 4-8 0,-2-2-8 15,-7 6-16-15,2-4-77 0,-18 8-192 16,-13-9-211-16,-4-4 102 0</inkml:trace>
  <inkml:trace contextRef="#ctx0" brushRef="#br0" timeOffset="117373.9944">20024 6933 1810 0,'0'0'115'0,"-35"-6"2"16,35 6-16-16,0 0-12 0,0 0-56 0,0 0-56 16,0 0-31-16,0 0-8 0,0 0-44 15,0 0 15-15,0 0-16 0,0 0 12 16,0 0 26-16,0 0 6 0,86-9 8 0,-86 9 24 15,33-8 27-15,-33 8-9 0,28-1 17 16,-28 1-4-16,0 0-13 0,49-3 22 16,-49 3-14-16,22-3 5 0,-22 3 0 15,0 0-4-15,28-5 0 0,-28 5 8 0,0 0-8 16,0 0-5-16,45 5 9 0,-45-5 4 16,27 7-8-16,-27-7 13 0,35 15-1 0,-16-7 1 15,1 4-22-15,6-2-23 0,-4 2-18 16,2 0-6-16,4 0-2 0,-3 0-7 15,-1 4 9-15,-3-3 14 0,3-3-7 0,-8 2 16 16,6-4 15-16,-22-8 6 0,35 19 5 16,-23-9 0-16,-12-10 60 0,27 12-49 15,-27-12 0-15,20 12 0 0,-20-12 11 0,0 0 11 16,18 16-17-16,-18-16 42 0,0 0 56 16,0 0 28-16,7 24 20 0,-7-24 9 0,0 0-26 15,0 0 2-15,-42 21-11 0,42-21-8 16,-30 12-3-16,30-12-32 0,-37 10 4 15,21-5-12-15,16-5-14 0,-44 12 11 16,24-2-31-16,-5-3-23 0,25-7-34 0,-40 18-41 16,20-7-114-16,-7 0-421 0,7 2 113 15</inkml:trace>
  <inkml:trace contextRef="#ctx0" brushRef="#br0" timeOffset="118917.9628">17606 8613 2171 0,'-10'33'-90'0,"1"-17"44"16,-1 4 24-16,3 7 29 0,-3-4 8 15,4 4 2-15,-8 8 8 0,1-1 21 16,-2-1-8-16,3 8 16 0,0-1 15 15,-3 4 6-15,-3 3-12 0,1 1-4 0,1-2-5 16,-6 4 2-16,8-6 0 0,1-4-16 16,0-2-1-16,1 1-5 0,-1-4 10 15,4 2-6-15,-1-5-19 0,5-5-19 0,0 0-24 16,0 1-28-16,2-2-52 0,3-26-54 16,-7 42-97-16,7-42-310 0,-5 33 114 0</inkml:trace>
  <inkml:trace contextRef="#ctx0" brushRef="#br0" timeOffset="119176.8031">16870 9331 2174 0,'0'0'27'15,"-12"-48"23"-15,12 48 51 0,-2-29 15 0,2 29-4 16,-3-29-19-16,3 29-23 0,0 0-6 15,11-24-10-15,-11 24 2 0,32-6-17 16,-32 6 5-16,55 2-14 0,-14 8-2 0,7 4 7 16,12 2-3-16,11 8-8 0,2 3-2 15,-4 3-3-15,8 0-4 0,-5 5 11 16,23 14-5-16,-16-6-9 0,-14-4-14 0,0 8-53 16,-1-4-77-16,-11 1-186 0,-11-5-334 15,-5-8 121-15</inkml:trace>
  <inkml:trace contextRef="#ctx0" brushRef="#br0" timeOffset="120636.9198">14390 6897 2641 0,'0'0'17'15,"0"0"-2"-15,0 0-7 0,-38-4 12 0,38 4-14 16,0 0-26-16,0 0-9 0,0 0 9 16,0 0-3-16,0 0-4 0,0 0-8 0,0 0 11 15,0 0 3-15,0 0 6 0,0 0-1 16,0 0 7-16,0 0 0 0,0 0 3 16,0 0 3-16,0 0 9 0,0 0-9 15,0 0 3-15,0 0 0 0,65 40 0 16,-65-40 0-16,22 22 6 0,-5-3 0 0,4 6 3 15,1 2 7-15,-3 6-7 0,11 11 0 16,-5 4-6-16,8 16 15 0,4 2-3 0,7 28-3 16,-3-19-6-16,-9-5-9 0,2-4 9 15,-1 0-3-15,0-8-3 0,-2 1 6 0,-1-10 23 16,-5-3 26-16,10-2 5 0,12-3 1 16,10 2-3-16,5-3 1 0,31 11-15 0,18-2 0 15,1-9-23-15,5-4-34 0,5-2-23 16,-5-3-19-16,-13-13-7 0,-16-1 0 15,9-5 17-15,-8-7 8 0,-7-1 12 16,0-4 30-16,10-6 30 0,2 1 20 16,-6-2 11-16,-1-5 1 0,-1 2 6 0,-9 0-9 15,-9 2-6-15,1-2 3 0,-4 1-27 16,-13 1 0-16,3 4 3 0,-8-4-9 16,-9 7 0-16,-1-5-10 0,-2 1 5 0,-5-1-2 15,2 4-3-15,-32 2 0 0,44-4-10 16,-23 1 8-16,-21 3-3 0,34-5 3 0,-34 5-10 15,0 0 5-15,0 0-7 0,0 0 1 16,0 0 6-16,0 0-29 0,0 0-17 16,-74 26-36-16,46-15-42 0,-1-4-60 0,4 4-97 15,0-2-392-15,5-2 118 0</inkml:trace>
  <inkml:trace contextRef="#ctx0" brushRef="#br0" timeOffset="120958.7195">17010 7843 2911 0,'0'0'58'15,"0"0"-7"-15,0 0-36 0,0 0-66 0,23-19-51 16,-23 19-40-16,0 0-45 0,0 0-426 15,0 0 111-15</inkml:trace>
  <inkml:trace contextRef="#ctx0" brushRef="#br0" timeOffset="121455.9595">17119 7840 2304 0,'37'-4'-36'0,"-37"4"16"16,38-5 20-16,-38 5-6 0,42-7-8 15,-42 7 4-15,43 0-3 0,-16 0 9 0,2 2 4 16,-1 4-13-16,2 2-11 0,2-4-14 16,0 7 0-16,6 1-15 0,2 0-9 15,-5 0-9-15,1 5 10 0,0-5 3 16,3 0 22-16,-7 0-16 0,-7 1 3 15,3-1 11-15,1-4 13 0,-6 5-14 0,5-3 18 0,-9-2-15 16,8 3 10-16,-7-4-1 0,-20-7 4 16,30 17 14-16,-30-17-5 0,30 9 1 15,-30-9 8-15,20 12 14 0,-20-12 32 0,22 9 18 16,-22-9 6-16,0 0 12 0,28 13-32 16,-28-13-16-16,0 0 19 0,15 8-12 15,-15-8-12-15,0 0-5 0,0 0 8 0,0 0 4 16,19 14-9-16,-19-14 27 0,0 0-9 15,0 0 11-15,0 0-5 0,0 0-8 16,0 0-7-16,-32 56 7 0,32-56-8 0,-19 24 3 16,19-24-13-16,-18 26 9 0,6-14 16 15,12-12 28-15,-23 32 13 0,8-17-6 16,-5 1 4-16,8 3-7 0,-6-4-3 16,-6 3-10-16,1 5 7 0,-6-6-14 0,-2 4-5 15,0 2-9-15,-4-2-7 0,2 0-4 0,-1-1 6 16,3 1-17-16,-3-3 19 0,1-3-12 15,-1 4 18-15,-1-3-10 0,0-2 7 16,-2 3-2-16,2-6-10 0,2 5-1 0,4-4-9 16,6-3-4-16,-2 5 4 0,5-5-4 15,20-9-15-15,-37 15 6 0,37-15 1 16,-27 9-13-16,27-9 4 0,-23 12-13 16,23-12-10-16,0 0 8 0,0 0 0 0,-24 10-17 15,24-10-9-15,0 0-16 0,0 0-42 0,0 0-42 16,0 0-72-16,0 0-473 0,0-46 118 15</inkml:trace>
  <inkml:trace contextRef="#ctx0" brushRef="#br0" timeOffset="121682.8187">17105 7879 2930 0,'10'-30'163'0,"-10"30"20"0,12-25-51 15,-12 25-31-15,7-20-45 0,-7 20-4 0,0 0-4 16,0 0-11-16,0 0-3 0,0 0 17 16,22 60-31-16,-14-39 21 0,-1 6-6 0,6 8-9 15,2-1-7-15,0 4 0 0,7 10-14 16,5 2-37-16,1 11-42 0,-6 3-40 16,-4-1-79-16,-4-2-115 0,-11 1-418 0,0 0 525 15</inkml:trace>
  <inkml:trace contextRef="#ctx0" brushRef="#br0" timeOffset="125382.3638">14544 4758 2925 0,'0'0'-143'16,"0"0"2"-16,-57 42-35 0,57-42-425 15,0 0 116-15</inkml:trace>
  <inkml:trace contextRef="#ctx0" brushRef="#br0" timeOffset="128684.1569">15294 6588 2154 0,'16'55'-123'0,"0"-6"35"16,-5-4 25-16,3-3 21 0,-1-2 7 0,0 3 15 15,9 4 4-15,-5 4 8 0,5-1 0 16,-2 2 12-16,-2 6 12 0,0-2-12 15,8 15 20-15,-5-2-9 0,1 1 12 16,0 1-4-16,0-1 15 0,8-1-11 0,-9-1 10 16,15-5-12-16,-10 3 19 0,9-4-9 15,2-5-3-15,0 6 9 0,-4-7 0 16,4 3-7-16,2-8 6 0,-1 1 0 0,-3-1 8 16,12-1-4-16,2 4-3 0,3-6 9 0,8 2-17 15,22 15-3-15,-5-5 9 0,11 0-1 16,-7 4-15-16,-9-15 3 0,15 10-3 15,-19-9-9-15,-4-10 14 0,-9-1-11 16,3 0-9-16,-6-12 17 0,-5 3 35 16,2-2 1-16,-4-6 10 0,-2 2 15 0,-4-6-12 15,-2 1-11-15,-2-4 8 0,2 1-18 16,-4 0-3-16,7 2-9 0,-5-6-8 0,4 4 15 16,-1 0-24-16,-1-3 10 0,7 1-2 15,-9 1-11-15,-2-2-2 0,2 2 3 0,-1-2-13 16,-3-6-1-16,-2 3 4 0,-6 0-4 15,6-2 15-15,-11-1-17 0,-18-7 8 16,42 12 8-16,-42-12-22 0,32 5 18 0,-32-5 1 16,35 10 1-16,-35-10-8 0,22 7 1 15,-22-7-3-15,0 0-8 0,26 3-2 16,-26-3-21-16,0 0-18 0,0 0-23 16,0 0-16-16,0 0-55 0,0 0-65 0,0 0-126 15,0 0-364-15,0 0 118 0</inkml:trace>
  <inkml:trace contextRef="#ctx0" brushRef="#br0" timeOffset="128890.0283">17505 8966 2850 0,'0'0'-57'0,"0"0"-38"0,0 0-77 16,-1-31-83-16,1 31-309 0,0 0 113 16</inkml:trace>
  <inkml:trace contextRef="#ctx0" brushRef="#br0" timeOffset="129316.7622">17517 8895 2258 0,'5'-25'43'16,"-5"25"-4"-16,0 0 11 0,0 0-21 15,0 0-4-15,8-24-13 0,-8 24-21 0,0 0-16 16,0 0-7-16,0 0 7 0,0 0 12 15,20-15-12-15,-20 15 2 0,0 0 3 0,0 0 1 16,0 0-1-16,0 0 7 0,42 0-4 16,-42 0 3-16,0 0 8 0,0 0-1 15,34 6 7-15,-34-6 0 0,0 0 0 0,31 6-7 16,-31-6 4-16,27 10-1 0,-27-10-3 16,35 13 21-16,-16-4-21 0,4-1 14 0,1 4-10 15,-3 1-4-15,4-1 10 0,4 3 1 16,-2 4 9-16,-2-2 11 0,0 1-7 15,10 0 19-15,-12-3-3 0,6 3-11 16,-6-2 14-16,6 3-8 0,-3-1-15 0,8 0 6 16,-2 4-1-16,-6-5-24 0,4 3-6 15,7 0-23-15,-12-3-13 0,5-2-10 0,-9-3 2 16,-3 3 22-16,0-4 44 0,-18-11 30 16,25 15 20-16,-25-15 26 0,14 13 35 15,-14-13-20-15,0 0-17 0,0 0 0 0,0 0-19 16,0 0-8-16,0 0-2 0,0 0-11 15,-60 38 19-15,35-28-16 0,-9-4-12 16,-3 3-4-16,-8-2 3 0,-10 0-1 0,-10 1 12 16,-4-3 21-16,-23 2 18 0,-3-2-1 15,-6 0 54-15,3-2 1 0,1-3-18 16,-2 0-7-16,19-8-4 0,3 3-3 0,8 3-24 16,4-4-51-16,15-1-56 0,1 2-82 15,2-2-114-15,12-3-273 0,-12-2-276 0,6-2 339 16</inkml:trace>
  <inkml:trace contextRef="#ctx0" brushRef="#br0" timeOffset="130442.0643">11269 8323 3132 0,'-3'-29'-145'0,"3"29"38"0,0 0 12 16,0-39-3-16,0 39 14 0,3-29 10 0,-3 29 19 15,8-24-10-15,-8 24 15 0,9-24-15 16,-9 24 13-16,13-21 11 0,-13 21-6 16,17-20 9-16,-17 20 10 0,0 0-18 15,35-12 17-15,-35 12 0 0,30 0 0 0,-30 0 3 16,45 12 7-16,-23-2-4 0,8 3 16 16,-5-1-9-16,5 6 5 0,2 0-8 15,2 5 26-15,6 1 5 0,-7-1 15 0,2 1-1 16,4 7 19-16,9 0 6 0,-3-2-4 15,2 3-1-15,8 9-8 0,11-5 3 0,4 0-10 16,20 16 2-16,11-2 0 0,2-3-3 16,3 2-27-16,2-2-16 0,6-2-3 15,-2-3-21-15,5-4 0 0,-5-1 0 16,-16-10 13-16,-14-1-7 0,0-5-1 0,-4-3-3 16,1 1 20-16,-10-4 1 0,-4-3 10 15,0 0 4-15,0-2 11 0,-3 0 4 0,-2-2-5 16,6-1-3-16,-11-2 4 0,10 2-11 15,-11-2-7-15,3-5-7 0,-4 1 3 16,-3-1 0-16,2-1 0 0,-3 1-14 16,-11 0 29-16,-3-5 17 0,-1 2 1 0,-3 3 10 15,-31 0 14-15,52-9 2 0,-30 6-4 16,-22 3 0-16,39-4-1 0,-39 4-4 16,31-5-4-16,-31 5-16 0,22-7-29 0,-22 7-34 15,0 0-58-15,35-6-71 0,-35 6-348 16,0 0 107-16</inkml:trace>
  <inkml:trace contextRef="#ctx0" brushRef="#br0" timeOffset="130666.9569">14017 8754 2288 0,'0'0'115'0,"0"0"-10"16,0 0-60-16,0 0-51 0,0 0-39 0,0 0-41 15,0 0-29-15,0 0-29 0,74-18-7 16,-74 18-363-16,57 15 108 0</inkml:trace>
  <inkml:trace contextRef="#ctx0" brushRef="#br0" timeOffset="130973.7656">14282 8778 1743 0,'48'11'-114'0,"-4"-2"46"15,-1-1 12-15,-4 2 7 0,4-5 0 0,-3 2 7 16,7 2-14-16,-2-3-21 0,4 1-8 15,-1 0 3-15,1 2 18 0,-7-5 9 0,3 4 4 16,-5-5 29-16,-10 3 67 0,-1-3-1 16,-1 2 27-16,0-1 7 0,-28-4 4 15,37 3-19-15,-37-3-5 0,34 6 12 0,-34-6-20 16,28 6-5-16,-28-6-6 0,20 10-8 16,-20-10 7-16,0 0-4 0,14 21 3 15,-14-21 4-15,0 0 3 0,0 0 8 0,0 0 2 16,-34 57 3-16,17-40-5 0,2-2 10 15,-3 5-8-15,-7-5 36 0,-2 3 24 16,-3 0-11-16,-2 0 6 0,-1-2 10 0,-2 3 21 16,-4-3 17-16,2-1-13 0,0-3 18 15,-3 3-18-15,4-6 16 0,4 0-9 0,5 1-15 16,-5 0-11-16,9-4-27 0,23-6-12 16,-35 12 7-16,11-6-54 0,24-6-29 15,-37 10-32-15,17-3-33 0,20-7-24 16,-46 16-17-16,15-9-23 0,5 1-30 0,-3 2-33 15,-3 2-66-15,-6 2-491 0,6-10 478 16</inkml:trace>
</inkml:ink>
</file>

<file path=ppt/ink/ink2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55:40.188"/>
    </inkml:context>
    <inkml:brush xml:id="br0">
      <inkml:brushProperty name="width" value="0.05292" units="cm"/>
      <inkml:brushProperty name="height" value="0.05292" units="cm"/>
      <inkml:brushProperty name="color" value="#FF0000"/>
    </inkml:brush>
  </inkml:definitions>
  <inkml:trace contextRef="#ctx0" brushRef="#br0">19974 2922 87 0,'25'0'-17'0,"-25"0"8"0,56 0 44 16,-36 4-27-16,-20-4-8 0,50 3-8 16,-50-3 16-16,43 2 1 0,-19-2 24 0,-24 0 24 15,47 3 29-15,-19-3-4 0,4 4-3 16,0-1-17-16,-2-3-15 0,1 3-1 16,3-1 18-16,1 1-27 0,-2-3 0 0,-1 4-1 15,0-1 6-15,0 0-31 0,0-3 24 16,-2 3-12-16,1 0-6 0,-31-3 5 15,42 3 0-15,-42-3-11 0,42 0 6 0,-42 0-17 16,34 3 11-16,-34-3-6 0,0 0-5 16,36 0 0-16,-36 0 0 0,0 0 0 15,0 0 0-15,0 0-11 0,0 0 6 16,0 0-6-16,0 0 11 0,0 0-6 0,-120-3 6 16,66 3-16-16,1 0 10 0,-14-3 1 15,-8 0-1-15,-9 3-5 0,-11-3 5 16,-2 3-5-16,-5-3 5 0,6 3-16 0,-6-3 16 15,0 3-23-15,2 0 12 0,1 0 5 16,19 0 0-16,3 0-6 0,-3 0 18 0,4 0 0 16,9 0-12-16,7 0 18 0,5-4-12 15,8 1 48-15,-3 3 4 0,15-2 0 16,-4 2-7-16,8-3 5 0,31 3-6 16,-56-3-1-16,31 3-16 0,25 0-5 0,-36-4 5 15,36 4-11-15,-36-3-10 0,36 3-10 16,0 0-6-16,-38 0 1 0,38 0 15 0,0 0-11 15,-39 0 6-15,39 0-11 0,0 0 11 16,-33-2-1-16,33 2 6 0,0 0-21 16,-35-7 16-16,35 7-11 0,-24-6-1 15,24 6 6-15,0 0 11 0,-35-5-11 0,35 5-16 16,0 0 10-16,-33-12 17 0,33 12-6 16,-24-4 1-16,24 4 5 0,-30-11 11 0,30 11-17 15,-26-5-16-15,26 5 22 0,-27-7 11 16,27 7-22-16,-34-8 16 0,34 8 1 15,-30-7-17-15,30 7 11 0,-35-5 0 0,35 5-23 16,-32-4 23-16,32 4-6 0,-47-3 12 16,19 3-6-16,28 0 0 0,-55 0-6 0,25 0 0 15,-2 0 6-15,-2 3 0 0,-2-3 0 16,4 4 0-16,-10-4 0 0,7 0 0 16,0 2 0-16,-7-2 12 0,4 0-18 15,-4 3 12-15,8-6 11 0,-3 3 28 0,37 0 10 16,-61 0 36-16,29 0-29 0,32 0 3 15,-52 0-15-15,25 0 2 0,27 0-9 0,-43 0-2 16,43 0-13-16,-44-2 8 0,44 2-14 16,-40-4 5-16,40 4-19 0,-37 0 36 15,37 0-23-15,-30-3 9 0,30 3-13 16,0 0-9-16,-38-3 9 0,38 3-5 0,0 0-8 16,0 0 17-16,-37 0-21 0,37 0 0 15,0 0-8-15,0 0 16 0,0 0-16 0,0 0 8 16,0 0 0-16,0 0 0 0,0 0-9 15,0 0 18-15,0 0-13 0,0 0 8 16,0 0 4-16,0 0-4 0,100-9 4 0,-100 9-4 16,42 0 0-16,-10 0-4 0,0 0-4 15,1 0 16-15,6 0-8 0,-3 0 4 0,11 3-4 16,2-3-8-16,-1 0 4 0,1 0 4 16,3 3-8-16,-2-3 12 0,-5 0-4 15,5 0 4-15,-1 0-4 0,-6 0-8 16,9 0 0-16,-14 0 16 0,4 0-4 0,-5 0 0 15,5 0-4-15,-4 0 12 0,4 0-16 16,-3 0 20-16,7 0-9 0,1 0-3 0,3 0 7 16,1 0 1-16,-1 3-12 0,-3-3-1 15,5 0 1-15,6 3 0 0,-6-3 0 16,3 3-4-16,2-3 0 0,0 4 7 16,1-2-3-16,6 1 15 0,-5 0-15 0,-1 1 0 15,11-1 3-15,-11 1 1 0,-3-3-5 16,2 2 1-16,2 1-4 0,6 0 7 15,-8-3-3-15,0 7 7 0,8-5-3 0,-3 1 3 16,3 4-15-16,0-3 8 0,6 2-8 16,-1 3 15-16,-3-5 3 0,6 2-6 0,-7 1-1 15,1 2 0-15,1-4-7 0,-3 3 7 16,-1 2 8-16,1-7-5 0,2 3-10 16,-2 0 4-16,-4-4 3 0,-3 3 0 15,12-3-7-15,-16-3 11 0,6 3-18 0,9 0 0 16,-12 0 17-16,13 0-13 0,0-3 10 15,0 0 7-15,7 3-21 0,-3-3 7 0,0 0 3 16,3 3-6-16,-4 0 6 0,-1-3-6 16,2 0-4-16,-1 4 10 0,-4-4 1 15,-1 0-8-15,6 0 8 0,-7 0 3 0,-3 2-4 16,2-4 8-16,1 2 3 0,-6-4 6 16,0 4-2-16,-7 0 5 0,0 0-6 15,1 0 7-15,-5 0-11 0,0 0-3 0,-3 0 3 16,-9 0 1-16,6 4-5 0,-9-4 11 15,2 2-4-15,3 1-13 0,-3 4 7 16,-4-7-3-16,2 7-4 0,-1-6 0 0,1 2-3 16,0 5 6-16,0-4-6 0,-1 0 10 15,-1 4-13-15,1-3 6 0,2-2-3 0,8 2 13 16,1-1-7-16,-1 2 3 0,-1 1-2 16,6-5-4-16,2 1 0 0,-4 4 0 15,10-4-6-15,-5-1 6 0,1-2 0 16,-2 3 7-16,6 1-10 0,-1-4 3 0,1 3-6 15,-1 0 9-15,-1-3-6 0,7 0 3 16,-4 0-3-16,2 0 3 0,-3 0 3 0,2 0 4 16,-6-3-10-16,3 3 3 0,0 0-6 15,-7-3 3-15,3 3 0 0,0-4 0 16,-4 4 6-16,-4-3-3 0,-1 3-3 16,-4-2-3-16,-1 2-6 0,4-3 15 0,-2 3-9 15,9-3 3-15,-6-1 6 0,6 1-9 16,-1 3 0-16,-3 0 3 0,-5-2 0 0,9 2 24 15,-6-3-18-15,1-1 19 0,-7 1 2 16,-1 0 6-16,6-1-9 0,-5 4 5 16,-3-1-6-16,4 1 0 0,-3 0-3 0,-5 0-6 15,-30 0-2-15,62 0-1 0,-35 1-17 16,1 6-19-16,-1-4-21 0,-2 6-18 0,-3 1-48 16,1 2-39-16,-6 0-104 0,-17-12-268 15,20 28 109-15</inkml:trace>
  <inkml:trace contextRef="#ctx0" brushRef="#br0" timeOffset="47809.0811">30454 10328 1398 0,'0'0'89'0,"0"0"-53"16,0 0-6-16,0 0-30 0,0 0 4 16,0 0-30-16,0 0-18 0,0 0-32 15,0 0-2-15,0 0-18 0,0 0 26 0,0 0 14 16,0 0 20-16,0 0 41 0,0 0 1 15,0 0 9-15,0 0 6 0,0 0 35 0,0 0-12 16,0 0 5-16,0 0-6 0,0 0-15 16,0 0 5-16,-40-39-6 0,40 39 0 15,0 0-4-15,0 0 4 0,0 0-10 0,0 0 10 16,-28-11 7-16,28 11 13 0,0 0-5 16,0 0 7-16,-29-9-5 0,29 9-8 15,0 0 3-15,0 0 4 0,-30-8-9 16,30 8 15-16,0 0-1 0,0 0-1 0,-28-7 9 15,28 7 0-15,0 0-8 0,0 0-11 16,-32-6 2-16,32 6 1 0,0 0-11 0,0 0-17 16,-30-6 11-16,30 6-11 0,0 0 1 15,0 0-10-15,0 0 0 0,-35-6-3 0,35 6 6 16,0 0-12-16,0 0 12 0,-30-6-2 16,30 6-8-16,0 0 14 0,-30-3-4 15,30 3 0-15,0 0 4 0,0 0-4 0,-36-9 6 16,36 9 10-16,0 0-1 0,-31-6-6 15,31 6 3-15,0 0-3 0,-32-5-9 16,32 5 9-16,0 0-3 0,-27-8-7 16,27 8 1-16,0 0 0 0,-35-7-6 0,35 7 6 15,0 0 6-15,-30-1-12 0,30 1 8 16,0 0-11-16,-37-4 1 0,37 4-1 0,0 0-3 16,-33-4-3-16,33 4 0 0,-31-3 6 15,31 3 3-15,0 0-6 0,-35-3 4 0,35 3 13 16,0 0-17-16,-40-3 15 0,40 3 12 15,-23-6-7-15,23 6 9 0,0 0 6 16,-37-9-4-16,37 9 3 0,-25-7 0 16,25 7-6-16,-25-5 11 0,25 5-6 15,0 0-3-15,-40-12 3 0,40 12-6 0,-22-6 2 16,22 6-2-16,0 0-3 0,-44-7-10 16,44 7 0-16,-21-5 12 0,21 5-5 0,0 0-5 15,-36-7 0-15,36 7-2 0,0 0 2 16,-38-7 0-16,38 7 10 0,-22-2-8 0,22 2 0 15,0 0-7-15,-35-8 3 0,35 8-3 16,0 0-1-16,-33-4 6 0,33 4 0 16,0 0-13-16,-40-7 8 0,40 7 0 15,0 0 2-15,-31-7-9 0,31 7 2 0,0 0 7 16,-26-5 5-16,26 5-10 0,0 0 1 16,0 0-3-16,-39-7 12 0,39 7-12 0,0 0 2 15,-27-5 1-15,27 5-1 0,0 0 5 16,-33-7-2-16,33 7-5 0,0 0 0 15,-32-3 14-15,32 3-9 0,0 0 6 0,-33-6 6 16,33 6-10-16,-29-6 2 0,29 6 2 16,0 0 8-16,-37-9-8 0,37 9-4 15,-30-6 9-15,30 6-7 0,-31-6-2 0,31 6 0 16,-34-7 6-16,34 7-4 0,-43-9 2 16,43 9-2-16,-39-7 0 0,16 4 4 15,23 3-2-15,-47-6 5 0,20 3-10 0,27 3 3 16,-53-3-3-16,29 0-8 0,24 3 2 15,-45-3 7-15,45 3 1 0,-42-7 9 0,20 5 3 16,22 2-8-16,-40-3 5 0,40 3 0 16,-40-7-6-16,40 7 5 0,-37-8 5 15,37 8 6-15,-36-7-15 0,36 7-8 16,-34-5 0-16,34 5 7 0,-32-7 1 0,32 7-10 16,-30-8 4-16,30 8-12 0,-32-3 4 15,32 3-4-15,-33-12-5 0,33 12 11 0,-33-4 0 16,33 4 0-16,-36-8 2 0,36 8-8 15,-38-5 8-15,38 5-10 0,-32-7 4 16,32 7-4-16,-33-3 6 0,33 3 8 0,-39-5-10 16,39 5 0-16,-33-7 0 0,33 7 12 15,-34-6-12-15,34 6 4 0,-38-3-8 16,38 3 4-16,-30-3 4 0,30 3-4 16,-30-3 8-16,30 3-6 0,-32-3 0 0,32 3 8 15,-30-3-2-15,30 3-12 0,-32-3 6 16,32 3 2-16,-32-3 4 0,32 3-4 0,0 0 4 15,-38-3-10-15,38 3 12 0,-32-5-8 16,32 5 6-16,-34 0-6 0,34 0-2 16,-36-1 8-16,36 1-8 0,-37 1 2 0,37-1 4 15,-37 0 2-15,37 0-2 0,-47 5-2 16,47-5 8-16,-43 3-14 0,21 3 2 16,22-6 12-16,-49 3-12 0,24-3 4 0,25 0 2 15,-52 3-4-15,24 0 2 0,3 0-2 16,25-3 8-16,-60 3-10 0,35 0-2 15,-4 0-5-15,29-3 9 0,-53 4-4 0,24-1 6 16,29-3 0-16,-55 2 4 0,28 1-6 16,27-3-4-16,-57 3 12 0,27 1-6 0,0-4 2 15,3 3-8-15,27-3 0 0,-60 2 8 16,30-2-10-16,3 0 6 0,-3 3-9 0,30-3 13 16,-65-3-4-16,33 3 2 0,-1-2-4 15,-4-1 4-15,-3-1 6 0,-4 1-2 16,-4-2 1-16,-1-2 9 0,7 1 7 0,-4 0 28 15,9 0-11-15,-5-3-14 0,2 1-5 16,6 3 9-16,-2-2 3 0,2 4-19 16,-1-3 1-16,5 0 0 0,-2 0-11 15,4-3 12-15,1 3 1 0,-3 0-2 0,30 6 2 16,-54-10 4-16,26 5-19 0,6-1 11 16,22 6-4-16,-48-14 4 0,22 12 0 15,3-4-2-15,23 6-10 0,-42-9 19 0,20 1-15 16,22 8 3-16,-43-8 3 0,43 8-13 15,-45-7 4-15,45 7-14 0,-37-2 26 0,14-1-6 16,23 3-12-16,-42-7 10 0,42 7-6 16,-45-3 2-16,23 1-2 0,22 2 4 0,-44-3 2 15,44 3 5-15,-41-4-11 0,41 4 2 16,-41-3 11-16,41 3-15 0,-36-3-10 16,36 3 16-16,-34 0-11 0,34 0 12 0,0 0-10 15,-48 0 7-15,48 0 0 0,-34 0-5 16,34 0 6-16,-33 3-4 0,33-3 3 0,-40 3-13 15,40-3-3-15,-34 7-5 0,34-7 5 16,-38 5 3-16,19 2-8 0,19-7 23 16,-40 8-17-16,40-8 9 0,-37 8 0 15,17-4-1-15,20-4-5 0,-45 8-3 0,20-4 5 16,25-4 10-16,-50 5-5 0,23-2 1 16,27-3 0-16,-47 3 4 0,20-1 8 0,27-2-1 15,-46 5-1-15,46-5-10 0,-44 2-1 16,22-2 5-16,22 0 5 0,-43 7-5 15,18-7-4-15,25 0 8 0,-40 6-4 0,40-6-4 16,-42 2-1-16,42-2-1 0,-37 0 4 16,37 0-2-16,-33 7 14 0,33-7-12 0,-41 3-2 15,41-3 8-15,-30 3 4 0,30-3-12 16,-31 2 8-16,31-2-12 0,0 0 4 16,-37 4-2-16,37-4-11 0,-24 3 21 0,24-3-4 15,0 0-4-15,-28 6 0 0,28-6 14 16,0 0-22-16,0 0 6 0,-30 6 6 15,30-6 10-15,0 0-8 0,0 0-8 0,0 0 12 16,-32 6-8-16,32-6 4 0,0 0 9 16,0 0-11-16,0 0 0 0,0 0 0 15,-25 6 0-15,25-6 0 0,0 0-4 16,0 0 1-16,0 0 3 0,-29 9-4 0,29-9 8 16,0 0-8-16,0 0-6 0,-20 11 6 15,20-11 8-15,0 0-12 0,0 0 14 0,-25 15-12 16,25-15 6-16,0 0 2 0,-23 15 0 15,23-15-2-15,0 0-4 0,-22 13 4 0,22-13 2 16,0 0 4-16,-20 8-14 0,20-8 8 16,0 0 4-16,0 0-4 0,-32 12 0 0,32-12 0 15,-18 12 0-15,18-12 0 0,-29 15-4 16,29-15 8-16,-28 17 2 0,28-17-4 16,-25 15 8-16,25-15-10 0,-32 15-4 0,17-5 8 15,15-10-8-15,-27 14 4 0,27-14 4 16,-23 7-8-16,23-7-2 0,-20 9 8 15,20-9-8-15,-22 12 10 0,22-12-6 0,0 0 10 16,-25 17-8-16,25-17-4 0,-18 9 2 16,18-9 10-16,0 0-16 0,-29 16 14 15,29-16-8-15,-17 8-4 0,17-8 0 16,0 0 10-16,-25 16-4 0,25-16-2 0,0 0 4 16,-20 16-6-16,20-16 8 0,0 0 2 15,-22 19-10-15,22-19-2 0,-13 12 2 0,13-12 4 16,0 0-12-16,-27 23 12 0,27-23 0 15,-8 19 2-15,8-19 0 0,-17 21 2 0,17-21-8 16,-13 23 2-16,13-23-2 0,-12 24-3 16,12-24 12-16,-15 19-12 0,15-19 10 0,0 0-6 15,-13 27 6-15,13-27-8 0,0 0 1 16,-9 21 6-16,9-21-2 0,0 0 7 16,0 0 9-16,-11 26 8 0,11-26-9 0,0 0-3 15,0 0 3-15,-5 21 0 0,5-21-5 16,0 0 3-16,0 0-7 0,0 0 11 15,0 0-8-15,-9 27-7 0,9-27 21 0,0 0-20 16,0 0 1-16,0 0 9 0,0 0-15 16,0 0 6-16,-3 27-6 0,3-27 2 15,0 0-2-15,0 0-13 0,0 0 19 0,0 0 0 16,0 0-1-16,0 0-1 0,0 32 2 16,0-32 1-16,0 0 1 0,0 0 1 15,0 0-1-15,0 0 14 0,0 0 0 0,0 0-2 16,0 30 3-16,0-30 11 0,0 0-11 15,0 0-5-15,3 29 10 0,-3-29-3 0,0 0-1 16,5 30 8-16,-5-30-6 0,0 0-2 16,4 34 9-16,-4-34-13 0,1 26-5 15,-1-26 13-15,4 24-13 0,-4-24-3 0,8 27-2 16,-8-27 3-16,3 30 8 0,-3-30-13 16,9 23 2-16,-9-23 8 0,3 22-4 15,-3-22-6-15,7 24 4 0,-7-24-1 0,11 25 3 16,-11-25-7-16,7 20-8 0,-7-20 9 15,12 27-6-15,-12-27 5 0,8 20-5 16,-8-20 9-16,10 27-11 0,-10-27 4 0,12 23-5 16,-12-23 18-16,8 24-12 0,-8-24-3 15,10 22-3-15,-10-22 3 0,14 21 4 0,-14-21 0 16,0 0 0-16,11 32 8 0,-11-32-19 16,10 18 4-16,-10-18 3 0,0 0-6 0,14 21 12 15,-14-21-11-15,7 18 4 0,-7-18 2 16,0 0 5-16,13 20 5 0,-13-20-2 15,0 0-2-15,18 21-1 0,-18-21-6 0,14 13-3 16,-14-13 9-16,0 0-6 0,20 15 3 16,-20-15 5-16,17 9 2 0,-17-9 2 0,0 0-2 15,23 12 2-15,-23-12 10 0,0 0-9 16,18 9-1-16,-18-9 12 0,0 0-17 16,0 0 3-16,34 6-4 0,-34-6 0 0,0 0 1 15,32 6-5-15,-32-6 10 0,0 0-7 16,26 3 0-16,-26-3-3 0,0 0-4 15,34 7 10-15,-34-7-7 0,0 0 2 0,33 5 1 16,-33-5-1-16,22 8 0 0,-22-8-3 16,30 4-3-16,-30-4 3 0,0 0 3 15,35 8 0-15,-35-8-6 0,30 3 11 16,-30-3-9-16,27 6 6 0,-27-6-6 0,0 0 0 16,40 6-6-16,-40-6 14 0,30 4-10 0,-30-4 6 15,34 2-5-15,-34-2-2 0,32 0 7 16,-32 0-6-16,38 3 9 0,-38-3-9 0,42 0 4 15,-42 0 6-15,40 3-8 0,-40-3-2 16,44 0 11-16,-18 0-9 0,-26 0 0 16,42 0-2-16,-42 0 0 0,45-3 3 0,-21 3 1 15,-24 0 2-15,42-3 3 0,-42 3-9 16,36 0 3-16,-36 0 4 0,40 0 0 16,-40 0-1-16,34 0-6 0,-34 0 5 0,33 0-1 15,-33 0-1-15,32-2-4 0,-32 2 4 16,0 0 0-16,40 2 0 0,-40-2-4 15,27 3 7-15,-27-3 2 0,0 0-5 16,32 3-1-16,-32-3-5 0,0 0 2 0,32 0 4 16,-32 0 0-16,0 0 0 0,25 3 0 15,-25-3 0-15,0 0 1 0,0 0 1 0,32 6-4 16,-32-6 1-16,0 0 4 0,25 6-5 16,-25-6 4-16,0 0-5 0,28 7 7 15,-28-7-11-15,0 0 7 0,28 13 3 0,-28-13-2 16,22 5-2-16,-22-5 7 0,0 0-9 15,32 10 7-15,-32-10 0 0,18 9-4 0,-18-9-1 16,0 0-2-16,34 7 2 0,-34-7 7 16,22 3-4-16,-22-3 1 0,0 0-6 0,38 5 1 15,-38-5 1-15,24 3 1 0,-24-3 3 16,0 0 0-16,33 4-5 0,-33-4-2 16,27 6 5-16,-27-6-5 0,25 2 8 0,-25-2-1 15,30 4-7-15,-30-4 5 0,35 3 4 16,-35-3-4-16,39 3-19 0,-19 0-3 15,-20-3 0-15,40 3 0 0,-17 0 4 0,-23-3 11 16,39 0-8-16,-39 0 5 0,40 3 7 16,-40-3-9-16,35 0 1 0,-35 0 3 15,38 0-6-15,-38 0 9 0,34 3-11 16,-34-3 15-16,32-3-6 0,-32 3 0 0,0 0-1 16,41 0 4-16,-41 0-2 0,0 0 11 15,34 3-17-15,-34-3 8 0,0 0 1 0,28 0-4 16,-28 0 3-16,0 0 6 0,25 3-6 15,-25-3 9-15,0 0-9 0,41 0 9 0,-41 0-13 16,28 7 8-16,-28-7 1 0,42 2-5 16,-22 1 1-16,8 1 4 0,1-1 2 0,1 1-4 15,0-3 2-15,-3 4-5 0,5-2 7 16,-2-3-8-16,-30 0 5 0,63 3 5 16,-33-2-3-16,2-1 1 0,-7 5-9 0,-25-5 3 15,57 0 5-15,-35 0 1 0,-22 0-5 16,55 3 2-16,-23-3-8 0,-2 3 10 0,-30-3-12 15,60 0 11-15,-28 3-1 0,1-3 2 16,-2 0-6-16,0 3 5 0,3 0-5 16,-4-3 10-16,2 0-16 0,-4 3-3 15,9-6 12-15,-37 3 3 0,57 3 3 0,-27-3-3 16,-2 0 5-16,-28 0-4 0,54 0-4 16,-27 0 1-16,-27 0-5 0,41 4 0 0,-14-4 5 15,-27 0-1-15,44 2-3 0,-24 1 11 16,-20-3-11-16,45 3 8 0,-45-3-9 15,40 7 4-15,-20-7 4 0,-20 0-4 0,42 2 0 16,-42-2 2-16,37 6-6 0,-37-6 9 16,40 4-8-16,-20-1 6 0,-20-3 0 15,33 5 0-15,-33-5-3 0,37 3-6 0,-17 1 2 16,-20-4 8-16,40 5-1 0,-40-5-3 0,44 3 5 16,-22 2 2-16,-22-5-7 0,48 7 3 15,-18-2-6-15,-8-2 6 0,8 1-3 16,0 1 0-16,0-2 3 0,-3 4-3 15,3-4 0-15,2 2-6 0,-2 2 3 0,2-4 6 16,0 2-3-16,-2 2 2 0,2-1-1 16,-4 0-1-16,4-3 2 0,-5 0 2 0,1 4-1 15,-1-3-2-15,0-3 13 0,-27-1-13 16,48 8 2-16,-19-6 6 0,-1 0-1 0,-28-2 4 16,45 8-5-16,-16-5 6 0,-1 0-13 15,-3 0 3-15,4 0 1 0,-1 3 1 0,0-3-4 16,-2 0 6-16,2 0-4 0,4 0 10 15,-7 1-8-15,7-2-2 0,-2 1 6 16,0-3-2-16,5 3 2 0,-2 1-4 16,8-1 0-16,-8-3 1 0,0 4 1 15,4-3-5-15,3 2-2 0,-3 5 6 0,0-6-3 16,7 0 0-16,-1 2-3 0,1 4 0 16,-3-7 2-16,4 6-3 0,-8-3 5 0,3-3-1 15,-3 3-2-15,0-1 3 0,3-3-6 16,-1 3 7-16,9 4-2 0,-4-7 5 0,3 3-8 15,1 3 4-15,1-3 19 0,-3 3-12 16,3 0 4-16,-1 0-2 0,-2 0-2 16,-1 2 0-16,-3-4 1 0,1 0-6 0,-3 0-2 15,2 0 3-15,-5 1-2 0,1-3 5 16,-3 2 2-16,-1-4 2 0,-2 1-1 0,-2 4-1 16,-30-5 12-16,53 0-15 0,-33 0-1 15,-20 0 1-15,44 0-2 0,-44 0-2 16,35 0 1-16,-35 0-2 0,32 0-8 0,-32 0-19 15,0 0-41-15,37 6-27 0,-37-6-32 16,20 15-65-16,-20-15-249 0,6 15-425 0,-6-15-172 16</inkml:trace>
  <inkml:trace contextRef="#ctx0" brushRef="#br0" timeOffset="50273.5519">3377 11362 371 0,'0'0'7'0,"0"0"86"0,0 0 1 15,-34-1-3-15,34 1 14 0,0 0 85 0,0 0 91 16,-33 0 31-16,33 0-15 0,0 0-29 0,0 0-47 16,0 0-22-16,-44-3-47 0,44 3-10 15,0 0-20-15,0 0-29 0,-30 3-1 0,30-3-17 16,0 0-16-16,0 0 6 0,0 0-2 0,-22-6-11 16,22 6-13-16,0 0-2 0,-16-10-7 15,16 10-7-15,0 0-2 0,0 0-8 16,0 0 6-16,0 0-11 0,0 0 11 0,-17-12-11 15,17 12-10-15,0 0 10 0,0 0 0 0,0 0 6 16,0 0-3-16,0 0 1 0,0 0-2 16,0 0 0-16,0 0-6 0,-10-16 2 0,10 16 0 15,0 0-2-15,0 0-6 0,0 0 6 16,0 0-6-16,0 0 0 0,0 0-10 16,0 0-8-16,0 0-23 0,0 0 6 0,0 0 12 15,0 0-11-15,0 0 5 0,0 0-2 0,0 0 14 16,0 0 10-16,0 0-6 0,0 0-11 15,0 0 15-15,0 0 2 0,0 0-2 0,0 0-10 16,0 0 10-16,0 0 2 0,0 0 0 16,0 0-2-16,0 0-3 0,0 0-16 0,25-27 2 15,-25 27 0-15,0 0 5 0,0 0-16 16,0 0 13-16,5-15 2 0,-5 15-1 0,0 0-2 16,0 0 2-16,0 0 12 0,0 0-7 0,0 0 2 15,0 0-30-15,0 0-77 0,0 0-44 16,0 0-54-16,5-26-375 0,-5 26 119 15</inkml:trace>
  <inkml:trace contextRef="#ctx0" brushRef="#br0" timeOffset="51668.7159">5729 10962 2340 0,'0'0'-20'0,"25"-8"20"16,-12 1 20-16,-13 7 15 0,27-9 15 15,-14 3 12-15,-13 6-5 0,20-12 11 16,-20 12-5-16,19-13 8 0,-19 13-13 0,18-8-7 15,-18 8-5-15,14-14 17 0,-14 14-40 16,0 0 5-16,16-12-3 0,-16 12-2 0,12-13-11 16,-12 13 26-16,0 0-6 0,5-16-20 15,-5 16 5-15,0 0-1 0,0 0-1 16,0 0-15-16,-10-38 17 0,10 38-13 0,-8-15 6 16,8 15-1-16,-20-17-4 0,6 9 14 15,14 8-3-15,-30-19 12 0,13 7-3 0,17 12 23 16,-40-21 3-16,15 8 4 0,2 1-8 15,-4 0 17-15,2-1-10 0,3 3 7 0,-5-2 8 16,27 12-16-16,-42-18-5 0,26 9-2 16,16 9-9-16,-45-20-2 0,24 16-31 15,21 4-1-15,-43-16-21 0,21 9 3 0,-5 1 4 16,27 6-2-16,-50-12 13 0,22 3-13 16,-2 3 9-16,8-3-1 0,-8 3 7 0,3-1-6 15,0 2 0-15,-1-2 4 0,1 0-6 16,0 2-1-16,27 5-10 0,-56-8-2 15,30 4 0-15,-2 0-5 0,28 4-1 0,-42-7 3 16,42 7 3-16,-43-5 5 0,43 5 0 16,-39-7 6-16,39 7-2 0,-35-3 2 0,35 3-4 15,-33-5-3-15,33 5 17 0,-34-4 2 16,34 4-4-16,-35-6 2 0,35 6 5 16,-27-2-7-16,9-2-11 0,18 4-5 0,-27-3-25 15,27 3-5-15,-28-3-24 0,28 3-13 16,-29 3-11-16,29-3-16 0,-28 3-18 0,28-3 0 15,-32 4-21-15,19 1-67 0,13-5-408 16,-25 10 115-16</inkml:trace>
  <inkml:trace contextRef="#ctx0" brushRef="#br0" timeOffset="80147.1654">11394 12287 2119 0,'0'0'103'0,"0"0"-127"0,0 0-69 16,0 0 15-16,0 0 31 0,0 0 7 15,0 0-24-15,0 0 22 0,0 0-9 0,0 0 11 16,0 0 28-16,-21-21 28 0,21 21-4 16,0 0 28-16,0 0 10 0,0 0 26 15,0 0 8-15,0 0 5 0,0 0 1 0,0 0 13 16,0 0 9-16,-14-21 14 0,14 21 20 16,0 0-47-16,0 0 1 0,0 0-3 15,0 0-25-15,-16-19-17 0,16 19-1 0,0 0-6 16,0 0-3-16,0 0-12 0,0 0 4 15,0 0 7-15,0 0-17 0,0 0 4 16,-22-15-2-16,22 15-5 0,0 0 6 16,0 0-8-16,0 0 2 0,0 0-1 0,0 0 2 15,0 0 11-15,0 0-11 0,0 0-15 0,0 0 8 16,0 0-6-16,0 0 1 0,0 0-3 16,0 0 0-16,0 0-16 0,0 0 6 15,0 0 2-15,0 0-8 0,0 0 6 0,0 0 0 16,0 0 0-16,0 0-4 0,0 0 2 15,0 0 2-15,0 0 4 0,0 0-10 0,48-28 6 16,-48 28 0-16,0 0-2 0,30-10-2 16,-30 10 0-16,31-2 1 0,-31 2 6 15,25-4-14-15,-25 4 22 0,0 0-5 0,41-6 0 16,-41 6-14-16,29-3 8 0,-29 3 0 16,27-6 0-16,-27 6-7 0,0 0 5 15,38-3-4-15,-38 3 2 0,0 0 14 16,32-3 3-16,-32 3 1 0,0 0-12 0,0 0 4 15,28-3 2-15,-28 3 0 0,0 0 0 16,0 0 4-16,0 0-4 0,42 3 0 0,-42-3-12 16,29 6 8-16,-29-6 1 0,21 6-5 15,-21-6 12-15,32 3 0 0,-32-3-16 0,32 6 4 16,-32-6 0-16,32 6-4 0,-32-6 6 16,25 6-4-16,-25-6-2 0,27 7 12 0,-27-7-10 15,0 0-2-15,43 5 2 0,-43-5 6 16,22 3-12-16,-22-3 16 0,32 8-2 15,-32-8-8-15,30 4 0 0,-30-4 4 0,32 0 18 16,-32 0-24-16,33 5 0 0,-33-5 4 16,28 3 2-16,-28-3-4 0,0 0-4 15,41 4 0-15,-41-4 12 0,0 0-4 0,33 0 2 16,-33 0 4-16,0 0-6 0,32-4-4 16,-32 4-6-16,0 0-2 0,0 0 10 15,33 4 4-15,-33-4 0 0,0 0 0 16,0 0-6-16,40 1-6 0,-40-1 10 0,20 7-6 15,-20-7 6-15,0 0-2 0,34 0 0 16,-34 0 2-16,0 0-6 0,30 5-4 0,-30-5-2 16,0 0 14-16,30 0 0 0,-30 0-10 15,0 0 10-15,0 0-2 0,0 0 2 16,0 0-2-16,35 0 4 0,-35 0 2 0,0 0-8 16,0 0-4-16,0 0 8 0,29 5 4 0,-29-5-3 15,0 0-8-15,0 0 3 0,0 0 3 16,0 0-1-16,40 0-5 0,-40 0 3 15,0 0-2-15,0 0-4 0,30-5 8 0,-30 5 2 16,0 0-8-16,0 0 0 0,32-1-2 16,-32 1 0-16,0 0 14 0,0 0-16 15,37 0 4-15,-37 0 6 0,0 0-2 0,0 0 0 16,40 0 0-16,-40 0-6 0,0 0 4 16,28 0-6-16,-28 0 3 0,0 0-3 15,0 0 0-15,37-4 8 0,-37 4-2 16,0 0-2-16,0 0 2 0,28-3-8 0,-28 3 16 15,0 0-12-15,0 0 4 0,0 0 2 16,32-4 8-16,-32 4-14 0,0 0 6 0,0 0 0 16,34-1-2-16,-34 1 6 0,0 0 4 15,28-7-12-15,-28 7 4 0,0 0-8 0,30-9 8 16,-30 9-2-16,0 0-2 0,29-11 0 16,-29 11 18-16,0 0-16 0,26-5 2 15,-26 5-4-15,0 0 2 0,0 0 8 0,27-7-12 16,-27 7 10-16,0 0-4 0,25-6-4 15,-25 6-8-15,0 0 6 0,0 0 6 0,35-9 18 16,-35 9-22-16,0 0 4 0,25-6 0 16,-25 6 0-16,0 0-4 0,26-6 14 15,-26 6-8-15,0 0-4 0,0 0 4 16,33-6 0-16,-33 6-4 0,0 0 0 0,0 0-8 16,35-6 10-16,-35 6 0 0,0 0-4 15,25-3 2-15,-25 3-2 0,0 0 20 0,25-8-22 16,-25 8 8-16,0 0 0 0,29-7-20 15,-29 7 14-15,0 0 12 0,32-5-4 16,-32 5-8-16,0 0 0 0,0 0 0 0,33-9 18 16,-33 9-20-16,0 0 4 0,32-6 12 15,-32 6-14-15,0 0 10 0,32-2-2 0,-32 2-4 16,0 0 0-16,33-7-4 0,-33 7 14 16,0 0 4-16,32-3-8 0,-32 3 2 15,0 0-16-15,38-3 6 0,-38 3 0 0,25-3-4 16,-25 3 0-16,0 0 16 0,0 0-6 15,37-4-4-15,-37 4 12 0,0 0-3 0,0 0-9 16,34-2 12-16,-34 2-2 0,0 0 6 16,0 0-12-16,0 0 1 0,0 0 11 15,31 0-3-15,-31 0-7 0,0 0-4 16,0 0 0-16,0 0 9 0,0 0-11 0,0 0-3 16,0 0 3-16,34 0 0 0,-34 0 7 15,0 0-7-15,0 0 14 0,0 0-7 0,0 0-14 16,0 0 7-16,0 0 7 0,0 0-7 15,0 0-6-15,32 2 16 0,-32-2-16 16,0 0 8-16,0 0 6 0,0 0-12 0,0 0 4 16,28 4-2-16,-28-4 8 0,0 0-6 15,0 0 5-15,0 0-7 0,0 0 6 0,34 3-6 16,-34-3 8-16,0 0-10 0,0 0-3 16,0 0 16-16,23 6-11 0,-23-6 4 0,0 0-4 15,0 0-2-15,0 0 6 0,0 0 0 16,0 0-6-16,30 3 14 0,-30-3-27 15,0 0 21-15,0 0-4 0,27 9-4 16,-27-9-6-16,0 0 14 0,22 11-2 0,-22-11-9 16,0 0 8-16,25 9-4 0,-25-9-7 15,0 0 1-15,0 0 7 0,26 9 2 16,-26-9-8-16,0 0 4 0,0 0 18 0,22 12-24 16,-22-12 14-16,0 0-4 0,0 0-2 15,0 0 2-15,19 12 4 0,-19-12-2 16,0 0 3-16,0 0 5 0,25 13-10 0,-25-13 2 15,0 0 0-15,0 0 0 0,0 0-2 16,0 0 9-16,0 0 2 0,21 12-7 0,-21-12 0 16,0 0-4-16,0 0-2 0,0 0 4 15,0 0 11-15,14 15-7 0,-14-15-2 0,0 0-6 16,0 0 2-16,3 25 3 0,-3-25-6 16,0 0 6-16,8 25 12 0,-8-25-7 0,0 0-8 15,11 24 7-15,-11-24-7 0,0 0 7 16,8 24-18-16,-8-24 8 0,0 0 12 15,10 23-18-15,-10-23 16 0,0 0 0 16,12 21-3-16,-12-21-2 0,0 0 9 16,0 0-15-16,8 21 6 0,-8-21-4 0,0 0 2 15,0 0 0-15,0 0-3 0,0 0 8 16,8 21-5-16,-8-21 29 0,0 0-30 0,0 0 4 16,0 0-14-16,0 0 15 0,0 0-11 15,0 0 10-15,0 0 14 0,0 0-17 16,0 29 0-16,0-29 7 0,0 0-7 0,0 0 7 15,0 0-20-15,0 0 8 0,0 0 9 16,-8 37-13-16,8-37 18 0,0 0-6 0,0 0-10 16,-7 24 5-16,7-24 6 0,0 0-6 15,0 0 2-15,-10 29 2 0,10-29-2 0,0 0 2 16,-6 21-2-16,6-21 0 0,0 0 1 16,-7 21-2-16,7-21-1 0,0 0-2 15,0 0 4-15,-8 31 4 0,8-31-6 16,0 0 0-16,0 0 2 0,-2 23-5 0,2-23 1 15,0 0 8-15,0 0-4 0,0 0-4 16,-3 30 6-16,3-30 2 0,0 0-8 16,0 0 0-16,0 0 10 0,-12 27-1 0,12-27-12 15,0 0 12-15,0 0-5 0,0 0 0 16,-5 29 0-16,5-29-3 0,0 0-5 0,0 0 10 16,0 0-11-16,-5 25 15 0,5-25 1 15,0 0 0-15,0 0-7 0,-14 26 7 0,14-26-12 16,0 0 5-16,-8 21 5 0,8-21 5 15,0 0 0-15,0 0-13 0,-12 26 6 16,12-26-8-16,0 0 5 0,0 0 2 0,-15 21 1 16,15-21-10-16,0 0 9 0,0 0-4 15,-8 22 6-15,8-22 1 0,0 0-10 0,0 0 8 16,0 0 22-16,-12 18-1 0,12-18-32 16,0 0 3-16,0 0-4 0,0 0 0 15,0 0 15-15,-10 21-14 0,10-21 12 16,0 0 0-16,0 0-4 0,0 0 3 0,-12 20-12 15,12-20 18-15,0 0-20 0,0 0 4 16,-13 18 4-16,13-18-10 0,0 0 2 0,0 0 9 16,0 0-5-16,0 0-4 0,-18 18 8 15,18-18-1-15,0 0-3 0,0 0 9 16,0 0-4-16,0 0 0 0,0 0-13 16,-14 15 15-16,14-15-2 0,0 0-5 0,0 0 14 15,0 0-3-15,0 0 0 0,0 0 3 16,0 0 0-16,0 0-1 0,0 0 5 0,0 0-11 15,0 0 0-15,-25 12-4 0,25-12 13 16,0 0-3-16,0 0-8 0,0 0 0 0,-32 3-2 16,32-3 1-16,0 0-6 0,0 0 9 15,-28 4-6-15,28-4-3 0,0 0 0 16,0 0 3-16,-37 5-5 0,37-5 15 0,0 0-15 16,-28 3 11-16,28-3 2 0,0 0-2 15,-30 0-4-15,30 0-2 0,0 0 8 16,-36 0 2-16,36 0-8 0,0 0 4 0,-33 4-3 15,33-4 3-15,0 0 0 0,-40 0-6 16,40 0 0-16,0 0 6 0,-34 4 4 0,34-4-2 16,0 0-9-16,-35 0-1 0,35 0 32 15,0 0-27-15,-31 0 8 0,31 0 4 16,0 0-16-16,-34 0 22 0,34 0-19 0,0 0 17 16,0 0-17-16,0 0 4 0,0 0-2 15,0 0 14-15,-40 0-11 0,40 0 7 0,0 0-12 16,0 0 8-16,0 0-2 0,0 0-4 15,0 0-6-15,-39-4 10 0,39 4-4 16,0 0 10-16,0 0 4 0,-33-4-4 0,33 4-1 16,0 0 15-16,0 0-19 0,-33-3-3 15,33 3 0-15,0 0-7 0,0 0 14 16,-34 0-3-16,34 0-6 0,0 0 15 16,0 0-12-16,-35 0 5 0,35 0-4 0,0 0 10 15,0 0-14-15,-39 3 9 0,39-3 6 16,0 0 1-16,0 0-12 0,-35 0 10 0,35 0-3 15,0 0-2-15,0 0 7 0,0 0-11 16,-38-3 1-16,38 3 8 0,0 0-18 0,0 0 8 16,-32 3 2-16,32-3-4 0,0 0 1 15,0 0 8-15,-33 0-2 0,33 0 3 16,0 0-8-16,-30 4 8 0,30-4 0 0,0 0-3 16,0 0 5-16,-36 4 8 0,36-4-3 15,0 0-2-15,-31 0 4 0,31 0-10 0,0 0 10 16,0 0-1-16,-34 0-7 0,34 0-9 15,0 0 19-15,0 0 1 0,0 0-1 16,-43 0 2-16,43 0-10 0,0 0 3 0,0 0 1 16,0 0 3-16,0 0-8 0,-34 3 0 15,34-3-9-15,0 0 3 0,0 0-7 16,0 0-9-16,0 0-5 0,0 0-8 0,0 0-27 16,0 0-10-16,0 0-21 0,0 0-10 15,0 0-15-15,-17 6-35 0,17-6-59 16,0 0-220-16,0 0-330 0,0 0 425 0</inkml:trace>
</inkml:ink>
</file>

<file path=ppt/ink/ink2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58:40.140"/>
    </inkml:context>
    <inkml:brush xml:id="br0">
      <inkml:brushProperty name="width" value="0.05292" units="cm"/>
      <inkml:brushProperty name="height" value="0.05292" units="cm"/>
      <inkml:brushProperty name="color" value="#FF0000"/>
    </inkml:brush>
  </inkml:definitions>
  <inkml:trace contextRef="#ctx0" brushRef="#br0">20998 18173 3324 0,'-5'-150'-46'0,"-7"-6"-20"0,9-5 6 0,-5-7 33 15,4-4-30-15,1 4-1 0,-12-4-1 16,11-1 14-16,-4-7-6 0,3 4 16 0,2 5-8 16,-2 2 18-16,5 2-6 0,5 1 17 15,0 7 31-15,1 4 22 0,-1 0 7 0,2 8-5 16,7-3-6-16,2 1 10 15,-1-5-17-15,0-7 6 0,9-1-16 0,3-5-8 0,-11-2-12 16,18-8-27-16,-2 3-43 16,4-2-17-16,-7-6-46 0,8 1-127 0,-7-5-331 15,0 8 116-15</inkml:trace>
  <inkml:trace contextRef="#ctx0" brushRef="#br0" timeOffset="7482.109">3377 1828 266 0,'-10'-21'286'0,"10"21"-6"0,0 0-106 0,0 0-69 16,0 0-54-16,-9-27-30 0,9 27-2 16,0 0-19-16,0 0-9 0,0 0-32 15,0 0-5-15,0 0 5 0,0 0-2 0,-3-26 5 16,3 26 22-16,0 0 27 0,0 0 11 15,0 0 10-15,0 0 5 0,0 0-6 16,0 0-15-16,0 0-6 0,0 0-10 0,0 0-10 16,0 0-11-16,0 0 0 0,0 0 16 15,0 0 5-15,0 0-16 0,0 0 21 16,0 0-21-16,-10-28 1 0,10 28-7 0,0 0 22 16,0 0-16-16,0 0 10 0,0 0 1 15,0 0-17-15,0 0 16 0,0 0-5 0,0 0 0 16,0 0 0-16,0 0-17 0,0 0 5 15,0 0-18-15,0 0 12 0,0 0-19 16,0 0 30-16,0 0-76 0,0 0-100 16,0 0 47-16</inkml:trace>
  <inkml:trace contextRef="#ctx0" brushRef="#br0" timeOffset="7847.8807">2341 1905 532 0,'0'0'-168'0</inkml:trace>
  <inkml:trace contextRef="#ctx0" brushRef="#br0" timeOffset="7900.8479">2321 1914 429 0,'0'0'-140'0,"-27"18"46"0</inkml:trace>
  <inkml:trace contextRef="#ctx0" brushRef="#br0" timeOffset="7908.8426">2254 1964 364 0</inkml:trace>
  <inkml:trace contextRef="#ctx0" brushRef="#br0" timeOffset="7937.8279">2234 1979 289 0,'0'0'-94'0,"0"0"28"16</inkml:trace>
  <inkml:trace contextRef="#ctx0" brushRef="#br0" timeOffset="7962.8112">2186 2066 266 0,'0'0'-31'0,"5"36"-50"0</inkml:trace>
  <inkml:trace contextRef="#ctx0" brushRef="#br0" timeOffset="7992.7938">2194 2137 203 0,'0'0'-41'0</inkml:trace>
  <inkml:trace contextRef="#ctx0" brushRef="#br0" timeOffset="11591.6936">2202 2164 146 0,'4'28'0'0,"-4"-28"0"0,6 22 8 15,-6-22 49-15,0 0-2 0,9 25 6 16,-9-25-2-16,0 0 12 0,5 24 4 16,-5-24 4-16,0 0-34 0,0 0 5 0,12 22-1 15,-12-22 5-15,0 0-19 0,0 0-12 0,0 0 0 16,5 23 5-16,-5-23 0 15,0 0-12-15,0 0 6 0,0 0-5 16,0 0 4-16,3 25 0 0,-3-25-10 0,0 0 10 16,0 0-10-16,0 0 4 0,0 32-5 15,0-32 1-15,0 0-1 0,0 0-5 0,0 0 15 16,0 0-4-16,-3 33 4 0,3-33 9 16,0 0 1-16,0 0 22 0,0 0-14 0,0 0 22 15,0 0 12-15,0 0-6 0,0 0 6 16,0 0 7-16,0 0-11 0,0 0-13 0,0 0-5 15,0 0-8-15,0 0-12 0,0 0 3 16,0 0-11-16,0 0 7 0,0 0 0 16,48-70-15-16,-36 50 4 0,-4 0 10 15,-8 20 20-15,17-40 17 0,-9 23-6 0,-8 17 19 16,14-30-18-16,-14 30 2 0,15-30-14 16,-15 30-3-16,8-24-1 0,-8 24-4 0,13-27 3 15,-13 27-4-15,12-20-2 0,-12 20 6 16,5-22-2-16,-5 22 7 0,0 0 9 15,7-25-21-15,-7 25-3 0,0 0 5 0,0 0-8 16,15-22 2-16,-15 22-5 0,0 0-3 16,0 0 2-16,0 0-2 0,10-25 6 15,-10 25 3-15,0 0-1 0,0 0-7 16,0 0-9-16,0 0 2 0,0 0-4 0,0 0 1 16,12-17-1-16,-12 17-1 0,0 0-11 15,0 0 11-15,0 0-11 0,0 0-4 0,0 0 9 16,0 0-9-16,0 0 2 0,0 0 2 15,0 0-4-15,11-18 2 0,-11 18 4 0,0 0-4 16,0 0-4-16,0 0-1 0,0 0 25 16,0 0-18-16,0 0 2 0,0 0 12 15,0 0 1-15,0 0-9 0,0 0 3 16,0 0-13-16,0 0 0 0,0 0 8 16,0 0-8-16,25-12 6 0,-25 12-6 0,41-3 7 15,-11-4 1-15,5 0-6 0,0 6 2 0,3-8-4 16,-6 6 4-16,3-1 0 15,-1-4 2-15,1 3 1 0,3 2-5 0,-2-4 0 16,-1 1-2-16,0 0 4 0,2 3-2 16,-1-3-5-16,1 3-20 0,-5 0 10 0,0 0-2 15,3 0-12-15,2 0 16 0,-2 0-4 16,0 0 10-16,2-2-11 0,-4 5 14 16,6-1-14-16,2-3 0 0,-4 4 11 0,12-2 0 15,-12-3-2-15,8 2-7 0,-3 1 9 16,-6 2 7-16,1-3 5 0,3 3-21 0,-5-4 7 15,4 4 4-15,-6-3-9 0,4 3 7 16,-8 0 0-16,7-1 3 0,-36 1 4 0,61 0-10 16,-31-5 10-16,2 2 0 0,1 3 0 15,0 0-4-15,3-3 22 0,-1 0-6 16,-5 3-17-16,8-3 3 0,-4 3 0 16,-2 0-5-16,1-3 0 0,0-1 0 15,-33 4 4-15,64-2-1 0,-42 2-6 0,-22 0 17 16,48-3-14-16,-19 0 7 0,-29 3-14 15,45-4 14-15,-45 4-5 0,37-3 5 0,-37 3 5 16,45-2-14-16,-45 2 16 0,40-3-3 16,-40 3-8-16,49-3 1 0,-23-1-6 15,6 1 9-15,-32 3 0 0,62-2 0 16,-27-3 0-16,0 3 9 0,4-1-18 0,3 0-1 16,-6-1 10-16,13 3 15 0,-6-3-18 15,4-1 1-15,-5 0-3 0,3 3-2 0,0-2 9 16,4 0-9-16,-4 1 12 0,3-2-5 15,-6 1-5-15,7 1 0 0,-1 0 3 16,3 0-3-16,2-3 17 0,1 3-31 0,1 3 2 16,3-3-12-16,-1 3 7 0,2-3-16 15,-4 3 8-15,4-3 0 0,-6 3 2 16,4 0-3-16,-9 0 10 0,1 0-5 0,-11-3 7 16,3 3 6-16,-8 0-9 0,2 0 6 15,-5 0 5-15,-30 0-8 0,54 0 9 16,-31 0-7-16,-23 0 12 0,49 0-1 0,-49 0 6 15,43 3-8-15,-43-3 2 0,39 0 1 16,-39 0 10-16,38 0-13 0,-38 0 2 0,27 3-8 16,-27-3 14-16,0 0 3 0,35-3 5 15,-35 3-13-15,0 0 5 0,0 0-6 16,37 0 6-16,-37 0-3 0,0 0 1 16,32 0-1-16,-32 0 6 0,0 0-15 0,0 0 15 15,36 0 3-15,-36 0-6 0,0 0 3 16,0 0-3-16,37-3 0 0,-37 3-3 0,0 0 6 15,32 0 13-15,-32 0 4 0,0 0-6 16,30-3-11-16,-30 3 5 0,0 0 0 16,40-6 0-16,-40 6-5 0,22-3 2 0,-22 3-2 15,32-3 3-15,-32 3-6 0,0 0 5 16,37 0-2-16,-37 0-6 0,0 0 6 16,30-3-9-16,-30 3 12 0,0 0-6 0,0 0 0 15,43 0 2-15,-43 0-2 0,0 0 0 16,32 3 6-16,-32-3-3 0,0 0-1 15,33 3 6-15,-33-3-10 0,0 0 7 16,34 0 3-16,-34 0-8 0,0 0 3 0,33 6 0 16,-33-6 10-16,29 3-18 0,-29-3-6 15,32 0 8-15,-32 0-16 0,25 6-5 0,-25-6 2 16,0 0 3-16,40 6-12 0,-40-6 6 16,25 6 17-16,-25-6-7 0,25 6-16 15,-25-6 25-15,0 0-11 0,35 3 0 0,-35-3 8 16,0 0 12-16,22 6 0 0,-22-6-9 15,0 0 0-15,0 0 0 0,0 0 15 0,32 4-12 16,-32-4-6-16,0 0 6 0,0 0-14 16,0 0-10-16,28 5-9 0,-28-5-22 15,0 0-17-15,27 3 11 0,-27-3-21 16,0 0 0-16,23 8-13 0,-23-8 12 0,0 0 19 16,0 0 2-16,0 0 22 0,30 7 35 15,-30-7 16-15,0 0 31 0,0 0 3 16,0 0 7-16,0 0-8 0,0 0-1 15,0 0-15-15,25 9-3 0,-25-9-4 0,0 0-4 16,0 0-4-16,27 1-6 0,-27-1-18 16,0 0-4-16,30 4 0 0,-30-4 0 0,0 0-3 15,39 3 3-15,-39-3-8 0,0 0 15 16,30 5-8-16,-30-5 19 0,0 0-11 16,28 5 4-16,-28-5-1 0,0 0-7 0,24 5 0 15,-24-5 11-15,0 0-7 0,27 7 7 16,-27-7-4-16,0 0 4 0,0 0-7 0,0 0 22 15,31 8 8-15,-31-8-3 0,0 0 25 16,0 0 4-16,0 0-5 0,20 7-11 16,-20-7 3-16,0 0-8 0,0 0-3 0,0 0-14 15,0 0 11-15,17 15 6 0,-17-15-14 16,0 0 0-16,19 22-10 0,-19-22-10 16,10 19-4-16,-10-19 0 0,16 21-3 0,-16-21 3 15,17 21-3-15,-17-21 3 0,15 21-8 16,-15-21 5-16,17 20-5 0,-17-20 15 15,12 19-8-15,-12-19 8 0,11 18 0 16,-11-18-4-16,0 0 4 0,17 24 3 0,-17-24 0 16,10 17 4-16,-10-17-3 0,0 0-1 0,13 23-4 15,-13-23 8-15,0 0-3 0,9 22-1 16,-9-22-3-16,0 0 10 0,8 21 1 16,-8-21-4-16,0 0 0 0,0 0 7 15,5 21 1-15,-5-21 7 0,0 0-8 0,0 0 18 16,3 26-17-16,-3-26-1 0,0 0 0 15,0 0 0-15,0 31 11 0,0-31-11 0,0 0 0 16,0 33 8-16,0-33-15 0,6 26 3 16,-6-26 8-16,3 27-1 0,-3-27-6 15,2 27-4-15,-2-27 0 0,6 24 7 0,-6-24 0 16,0 0-4-16,5 36-3 0,-5-36 4 16,0 0 6-16,2 23 4 0,-2-23-7 15,0 0 6-15,0 27-13 0,0-27 7 0,0 0-3 16,0 0 13-16,-2 37-4 0,2-37 14 15,-5 26-11-15,5-26-6 0,0 0 0 16,-6 36 10-16,6-36 6 0,-5 27-13 16,5-27 9-16,-9 27-6 0,9-27 3 0,-8 27-6 15,8-27 6-15,-9 27-4 0,9-27 1 0,-5 28 5 16,5-28-2-16,-10 31-13 0,10-31 6 16,-8 28 9-16,8-28-12 0,-5 31-6 15,5-31-3-15,-7 31 6 0,7-31-6 16,-5 30 12-16,5-30-12 0,0 30 3 0,0-30 3 15,-5 29 0-15,5-29-6 0,0 0 9 16,-3 33-12-16,3-33 3 0,0 0 0 0,-3 32-3 16,3-32 9-16,0 0-3 0,-2 34 2 15,2-34-2-15,2 23 12 0,-2-23-9 16,0 28-6-16,0-28 11 0,0 0-2 16,0 38-3-16,0-38-6 0,0 0 0 15,-2 37 6-15,2-37 0 0,0 0-6 0,-3 31 2 16,3-31-2-16,0 0-2 0,-5 31 2 15,5-31 2-15,-7 27-13 0,7-27 14 16,-2 33 0-16,2-33-3 0,-8 35 0 0,8-35-3 16,-10 34 3-16,10-34 6 0,-9 32-9 15,9-32 6-15,-5 30-3 0,5-30 0 0,-8 30 0 16,8-30 0-16,-7 25 5 0,7-25 1 16,-5 22-3-16,5-22-3 0,0 0-3 15,-5 27 14-15,5-27-5 0,0 0-6 0,-6 24-3 16,6-24-2-16,0 0 7 0,0 0-2 15,-10 30-5-15,10-30 8 0,0 0 5 16,0 0-5-16,-7 23 8 0,7-23-11 0,0 0-5 16,0 0 2-16,0 0 3 0,-9 24 0 15,9-24 3-15,0 0 8 0,0 0 0 0,0 0-2 16,0 0 5-16,0 0 0 0,-11 18-17 16,11-18 3-16,0 0 6 0,0 0-1 15,0 0 3-15,0 0 4 0,0 0-10 16,-14 16 9-16,14-16 3 0,0 0 2 15,0 0-8-15,-33 6 9 0,33-6 2 0,0 0 2 16,-40 3 0-16,40-3 3 0,-39 3-1 0,39-3-5 16,-57 4 11-16,27-4-17 0,-8 4 19 15,-1-4-24-15,4 1 6 0,-8-1-3 16,-2 3-3-16,6-3 18 0,-1 4-32 0,7-4 14 16,-6 3 3-16,4-1-3 0,0 3-2 15,1-2-2-15,-6 0-1 0,7 0 3 16,-2 0 12-16,4 3-12 0,-4-3-12 0,5-3 4 15,30 0 16-15,-53 3-9 0,23 0 18 16,30-3-10-16,-57 3-5 0,32-6-2 16,25 3-3-16,-57 3-4 0,32-3 0 0,-10 0-1 15,-1 3 8-15,-2-3-10 0,1 4 15 16,-8-4-5-16,-4 2-3 0,3-2 10 0,-6 3-17 16,2 0 5-16,1-3 12 0,-4 4-19 15,-1-1 11-15,2-3-8 0,-1 4 1 16,-3-4 6-16,1 1-3 0,5-1-3 15,-7 0 8-15,4 3-12 0,-1 1 7 0,-3-8 5 16,2 4-10-16,7 4 14 0,-4-4-13 16,3 0 1-16,2 0 1 0,-1 4 7 0,4-4-5 15,6 0-5-15,-6 1 5 0,11-1-5 16,-4 3 5-16,0-3 0 0,-3 5-2 16,7-2-5-16,-2-3 7 0,3 0 19 0,-3 4-19 15,1-4-10-15,-3 0 10 0,9 0-9 16,28 0 9-16,-60 0 2 0,33 0 3 15,0 5 0-15,27-5-8 0,-53 0-1 16,28 3 4-16,-4 0-5 0,29-3 5 0,-52 2-5 16,26-2 5-16,-1 4-10 0,27-4 8 15,-57 6 0-15,30-2-3 0,2 1 2 0,25-5-6 16,-52 7 9-16,27-4 0 0,-3 2-5 16,28-5 3-16,-52 10 11 0,27-7-11 0,0 3 7 15,25-6-1-15,-54 9-16 16,26-6 10-16,-1 5 4 0,29-8-9 15,-55 8 5-15,28-1-1 0,2-1-4 0,-7 0 12 16,4 0-5-16,-4 0 12 0,2 0-10 0,5 0-2 16,25-6 3-16,-49 9-6 0,21-6 8 15,0 4-17-15,28-7 22 0,-54 5-10 16,22-5-5-16,5 3 0 0,-4 1 8 0,2 0-11 16,-8-1 4-16,37-3 6 0,-65 0-4 15,35 0 16-15,-5 0-19 0,1-3 3 0,-2 3-3 16,-6 0 5-16,-2 0-7 0,-9 0 19 15,3-4-15-15,-2 4-1 0,-2 0 6 16,-6-4 0-16,5 4-4 0,-2-3 4 16,3 0-2-16,3 3-7 0,0-2 0 0,-2-5 0 15,-2 7-3-15,6-3 10 0,-1 0 0 16,1 1-8-16,1-2 8 0,8 4 8 0,5-3-16 16,-4 3 6-16,4 0 12 0,2-3-13 15,-4 3 6-15,37 0-1 0,-60 0-4 16,29 3-1-16,31-3-2 0,-48-3 5 15,48 3-5-15,-42 0 3 0,42 0 2 0,-38 0 5 16,38 0 15-16,0 0-20 0,-40-3 4 16,40 3 4-16,0 0-3 0,-36-3 4 0,36 3-9 15,0 0 12-15,-25-6-5 0,25 6 3 16,0 0-15-16,-30-12 10 0,30 12-5 16,0 0-2-16,-27-20 9 0,27 20-12 0,-13-12 5 15,13 12 5-15,-17-15-5 0,17 15-3 16,0 0-1-16,-21-28 1 0,21 28-2 0,-14-19-7 15,14 19 15-15,-8-28-1 0,8 28-9 16,-12-36 12-16,12 36-12 0,-2-47 2 16,4 17 0-16,-2 0 7 0,3-4-14 15,6-7 3-15,-4-3 9 0,7 4 0 0,4-14 0 16,-1 2 0-16,2-3 0 0,0-4 0 16,10-10 2-16,-6-2 22 0,1 8 31 0,-2-6 6 15,9-2-5-15,-4 4-47 0,1-1-16 16,8 0-18-16,6 6-29 0,-5-2-31 15,4 8-51-15,2 5-113 0,-7 9-407 0,-6 9 116 16</inkml:trace>
</inkml:ink>
</file>

<file path=ppt/ink/ink2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7:09:23.643"/>
    </inkml:context>
    <inkml:brush xml:id="br0">
      <inkml:brushProperty name="width" value="0.05292" units="cm"/>
      <inkml:brushProperty name="height" value="0.05292" units="cm"/>
      <inkml:brushProperty name="color" value="#FF0000"/>
    </inkml:brush>
  </inkml:definitions>
  <inkml:trace contextRef="#ctx0" brushRef="#br0">10575 12701 2793 0,'0'0'-19'0,"0"0"2"0,0 0-22 16,0 0-12-16,0 0-13 0,0 0-28 0,0 0-13 15,0 0 3-15,0 0-1 0,0 0 18 16,0 0 4-16,0 0-3 0,0 0 20 0,0 0-1 16,0 0-14-16,0 0 2 0,0 0-19 15,0 0 5-15,0 0 14 0,0 0 22 16,0 0 41-16,0 0 32 0,0 0 56 0,0 0 32 16,0 0 29-16,0 0 13 0,0 0-4 15,0 0-7-15,0 0-24 0,0 0-20 16,0 0-19-16,0 0-2 0,0 0-26 15,-54-38-16-15,54 38-18 0,0 0-21 0,0 0 3 16,0 0 6-16,0 0-6 0,0 0 3 16,0 0 15-16,0 0 3 0,-11-21 0 0,11 21 6 15,0 0 20-15,0 0-3 0,0 0 13 16,0 0-3-16,0 0 4 0,0-30-1 16,0 30 0-16,0 0-17 0,0 0-81 0,0 0 15 15,0 0-1-15,11-48 9 0,-11 48 19 16,9-21 2-16,-9 21 27 0,0 0-18 0,5-35 37 15,-5 35 44-15,5-24 2 0,-5 24-24 16,3-24-4-16,-3 24-25 0,10-27 21 16,-10 27-29-16,2-39 23 0,-2 39 5 15,0-39-9-15,0 39 31 0,0-42 22 0,3 22-8 16,-3 20-1-16,0-40-8 0,0 40-21 16,0-39-1-16,0 39-4 0,0-35 5 0,0 35-17 15,0-33-5-15,0 33-5 0,0-29 2 16,0 29-2-16,3-24-4 0,-3 24-11 15,0 0 14-15,5-36-18 0,-5 36-32 0,5-31 13 16,-5 31 3-16,7-35 16 0,-7 35 12 16,8-30-11-16,-8 30-2 0,9-32 3 0,-1 15-11 15,-8 17 20-15,9-35-21 16,-1 18-7-16,-8 17-4 0,17-33 4 0,-14 13-12 16,-3 20 7-16,17-37-5 0,-6 19 13 0,-6-5-14 15,-5 23 16-15,14-36-5 0,-9 17 13 16,-5 19-9-16,13-30 8 0,-13 30-2 15,9-32-4-15,-9 32-8 0,8-24-6 16,-8 24-8-16,13-24-16 0,-13 24 3 0,14-23-8 16,-14 23 10-16,16-21 0 0,-16 21 9 15,9-21-3-15,-9 21-4 0,17-21 4 0,-17 21 8 16,16-19-4-16,-16 19 6 0,19-20 5 16,-19 20-7-16,13-16 18 0,-13 16 1 0,13-19 5 15,-13 19-13-15,17-19-3 0,-17 19 6 16,22-23-8-16,-9 11 1 0,-13 12 2 15,24-17-9-15,-24 17 2 0,23-22-2 0,-9 9 1 16,-14 13-1-16,31-18 9 0,-17 9-4 16,-14 9-3-16,31-22-3 0,-15 13 3 15,-16 9 1-15,33-16 0 0,-33 16-9 16,32-18 18-16,-14 6-1 0,-1 3-3 0,-17 9-1 16,38-15 0-16,-16 6-3 0,-22 9 3 15,39-15 7-15,-13 7 0 0,-6-1 0 0,2 3-5 16,5-3 6-16,0 0-4 0,-27 9 3 15,52-15-6-15,-22 5 6 0,-7 3 0 0,7-3-5 16,-1 3 10-16,6-1-3 0,-10 0-2 16,12 1 0-16,-1-5 0 0,1 6 4 15,5-3-1-15,-2 0-3 0,5 0 0 0,-3 0 0 16,-2 1-3-16,6 4-1 0,-6-4 4 16,0 7-7-16,-5-6 20 0,0 3-23 0,-5 1 5 15,4 0 7-15,-3 0 3 0,-2 0 1 16,-29 3-6-16,53-6 3 0,-24 6 10 15,-2-3-9-15,-27 3 9 0,43-4-8 16,-14 2 6-16,-29 2-5 0,51-3 16 0,-20 0-15 16,-3 0 9-16,7-1-9 0,-35 4 7 15,65-3-10-15,-31 1-4 0,-1 2 5 16,1-7 6-16,1 4-8 0,-2 0 1 0,-1-1 3 16,2 3 0-16,-4-3 0 0,1 1-7 15,-2-1-4-15,3 3 17 0,-2-7-3 0,-30 8-3 16,53-4 2-16,-24 1-4 0,-3-2 4 15,5 1 4-15,-3 1-13 0,-28 3 4 0,57-5-1 16,-29 2-3-16,2-1 7 0,2 1 2 16,-32 3-4-16,59-3 3 0,-32 1-11 15,-27 2 5-15,51-4-4 0,-27 4 9 0,-24 0 1 16,45-3 2-16,-45 3-6 0,40-3-6 16,-40 3 4-16,44 0 8 0,-44 0-14 15,46 0-1-15,-19 3 9 0,3-3 2 16,-30 0-7-16,61 0 12 0,-31 0-16 0,1 0 9 15,0 0-8-15,4 0 4 0,-5 0-8 16,-30 0 0-16,57-3 4 0,-32 0-6 0,-25 3 18 16,53-2-8-16,-24-5 2 0,3 1-4 15,-4 0 9-15,4-2-2 0,1-1-5 0,-1 5-1 16,-2-7 4-16,2 6 5 0,-2-5-11 16,0 1 6-16,5 0-6 0,-5-1-7 15,0 2 13-15,1-1 1 0,0-1-6 0,-6 1-1 16,4-2-2-16,4-4-2 0,-1 3 0 15,0 0 4-15,-7 0 3 0,2-3-4 16,3 3 3-16,-5-1 1 0,7-3 1 0,-2 1 9 16,2-1-5-16,-2 1-6 0,0 0-1 15,2-2 12-15,-1-1-8 0,3 1-4 16,-2 2 7-16,-1-1-6 0,0 1-4 0,-6 2 15 16,1 2-5-16,-4-3 21 0,-2-1-21 15,5 3-3-15,-5-1 6 0,0 1-13 0,4 4 13 16,-6-6 1-16,-18 14-9 0,30-22 8 15,-15 11-13-15,-15 11 7 0,32-25-4 16,-23 13 4-16,-9 12-2 0,25-29 11 16,-10 11 0-16,-7 3 7 0,-8 15-6 0,25-37 5 15,-16 18-12-15,4 1-11 0,0-1-2 16,1 1 8-16,-1-2-7 0,-5 0 10 0,-8 20-11 16,26-34-3-16,-16 16 9 0,3-1-11 15,-13 19 10-15,20-35-5 0,-12 20 6 16,-8 15 11-16,19-33-3 0,-6 18 4 0,-13 15-2 15,17-38-31-15,-9 20 0 0,2-1-1 16,2-1-15-16,-4-6-5 0,7 2 10 0,-3 2 3 16,2-2-13-16,-6 0 19 0,4-2-1 15,-1 5 2-15,-4-5 4 0,6 6-4 16,-8-5 4-16,7 0 2 0,-7 1 18 16,3-1 3-16,-2 0 1 0,0 1 3 0,4-6-1 15,-1 0 1-15,-3 0-1 0,6 6-6 16,-7-4 9-16,7 3 6 0,-7-1-19 0,6 2 0 15,-2 0 8-15,-1 0-4 0,-8 24-4 16,15-40 3-16,-10 18-9 0,-5 22 7 0,14-37-1 16,-9 20 15-16,-5 17 15 0,10-31-5 15,-10 31 1-15,5-32-1 0,-5 32-1 16,8-34-10-16,-8 34-3 0,5-30 9 0,-5 30 2 16,8-29-13-16,-8 29 7 0,10-30 7 15,-10 30-17-15,16-32 8 0,-11 17 4 16,-5 15-13-16,16-33 4 0,-6 17 6 0,-10 16-6 15,15-27 5-15,-15 27 7 0,12-28-4 16,-12 28 12-16,12-25-18 0,-12 25 4 16,13-25-9-16,-13 25 9 0,14-20-8 0,-14 20 4 15,16-24 8-15,-16 24-11 0,19-22 0 16,-19 22-9-16,20-17-3 0,-20 17 11 0,25-18-10 16,-25 18 1-16,20-15 9 0,-20 15-6 15,17-12 6-15,-17 12-8 0,0 0 0 16,25-20 5-16,-25 20 10 0,0 0-13 0,16-13-2 15,-16 13 13-15,0 0-9 0,24-14-1 16,-24 14-5-16,0 0 4 0,28-10 0 16,-28 10-10-16,0 0-2 0,32-2-2 0,-32 2 1 15,0 0 1-15,30 0 6 0,-30 0 2 16,0 0 2-16,0 0 2 0,0 0-2 0,35 0 1 16,-35 0-2-16,0 0 2 0,0 0 8 15,0 0-1-15,0 0 4 0,0 0-9 0,35 0 6 16,-35 0-6-16,0 0 2 0,0 0 3 15,39 0 1-15,-39 0-4 0,38-3 13 16,-38 3-10-16,49-5 6 0,-19 4-6 16,-30 1-4-16,60-5 1 0,-23 5-5 0,-8-1-2 15,7 1 14-15,-7 0-4 0,8 0-5 16,-37 0-3-16,60 0 2 0,-27 0 4 0,-1 1-6 16,-2-1 4-16,2 5 7 0,-4-5-16 15,9 1 7-15,-8 4-4 0,4-5 6 16,-3 5 2-16,4-3-1 0,-6 3 0 0,6 1 19 15,-8-3-9-15,1 0-10 0,5 3-5 16,-4 0 0-16,4 0 8 0,-9 2 2 16,4-4-8-16,-27-4 8 0,49 11-12 0,-31-8 4 15,-18-3-6-15,39 9 13 0,-23-3 6 0,-16-6-17 16,30 6 7-16,-30-6 0 0,29 7 2 16,-29-7 1-16,28 5-8 0,-28-5 15 15,27 10-6-15,-27-10-9 0,29 8 5 0,-29-8 3 16,30 10-10-16,-30-10 7 0,31 12 5 15,-31-12-8-15,34 5 1 0,-17 2-1 16,-17-7 13-16,31 3-3 0,-31-3-4 0,29 7-8 16,-29-7 3-16,25 2 4 0,-25-2 0 15,0 0-4-15,42 8-3 0,-42-8 12 16,33 3-14-16,-33-3 4 0,40 0 9 16,-15 1-6-16,-25-1-3 0,46 5 0 0,-23-5 1 15,-23 0 0-15,42 1 4 0,-42-1-7 0,38 0 13 16,-38 0-9-16,34 5 4 15,-34-5-6-15,28 0 18 0,-28 0-4 0,0 0-16 16,40 0 10-16,-40 0 0 0,34-5-5 0,-34 5 2 16,33 0-4-16,-33 0-1 0,32-1 1 15,-32 1 2-15,0 0 7 0,44 0 11 0,-44 0-19 16,31-5 4-16,-31 5-6 0,30-1 1 16,-30 1 2-16,0 0-2 0,46-3 1 15,-46 3 6-15,23-8-7 0,-23 8 2 0,33-2 0 16,-33 2 3-16,29-7-1 0,-29 7-14 15,45-5 6-15,-25 0-3 0,12 0-11 0,-32 5-5 16,55-10 6-16,-25 10-5 0,2-7 12 16,-2 6-8-16,0-3-1 0,-6-2 17 15,9 4-13-15,-33 2 3 0,55-10 3 16,-33 7 7-16,8 1 10 0,-30 2-8 0,49-10 6 16,-24 4 8-16,2 3-2 0,1-5-6 15,-3 4-1-15,5-7-8 0,-3 7 7 0,5-4-6 16,-11-1 4-16,8 5 9 0,1-4-7 15,-30 8 3-15,42-16-1 0,-27 14 6 16,-15 2 4-16,38-14 12 0,-23 7 6 0,7-7-13 16,-22 14 8-16,37-25-12 0,-22 10 2 15,0 3-1-15,4-4 18 0,-3 2 7 16,-16 14-22-16,25-29-5 0,-20 14 2 0,-5 15-2 16,19-27 2-16,-19 27-6 0,8-32 8 15,-3 14-16-15,-5 18 15 0,2-33 1 0,-2 33-1 16,0-40 3-16,0 40 2 0,-2-41 2 15,2 41 16-15,-2-37-21 0,2 37 6 0,-3-34-5 16,3 34 1-16,0-33-9 0,0 33-7 16,0-30 5-16,0 30-10 0,0 0 0 15,0-42 6-15,0 42-3 0,0-27 1 0,0 27 3 16,3-29-8-16,-3 29 5 0,2-26 4 16,-2 26-6-16,5-29 5 0,-5 29-6 0,10-33 3 15,-6 14-7-15,-4 19 3 0,15-37 2 16,-7 17 7-16,2 1-22 0,3-4-13 15,1-1-12-15,2-7-16 0,3 7-4 16,-4 0 6-16,2 1 7 0,-2 2 0 0,-2-2 4 16,-5 5 14-16,8 0-4 0,-16 18 3 15,18-37 4-15,-10 21-1 0,-8 16 12 0,9-31 11 16,-9 31-3-16,11-29 17 0,-11 29-17 16,14-28 10-16,-14 28-2 0,8-22-8 15,-8 22-15-15,20-22-3 0,-20 22-7 0,19-17-6 16,-4 2-7-16,-15 15-3 0,35-15 7 15,-20 6-13-15,-15 9-5 0,38-15 4 0,-14 10 6 16,-24 5 10-16,38-11 0 0,-16-1 4 16,-22 12-1-16,42-8 10 0,-26 1 1 15,-16 7 11-15,39-9 4 0,-39 9 2 0,30-11-5 16,-30 11 13-16,35-10-4 0,-20 4 0 16,-15 6-2-16,44-11 4 0,-26 6 0 0,-18 5 13 15,45-8-13-15,-45 8 6 16,35-11 0-16,-20 5 12 0,-15 6-6 0,41-9 7 15,-21 4 3-15,-20 5 10 0,35-10-3 0,-35 10 12 16,33-10-8-16,-33 10-4 0,34-10 1 16,-34 10-4-16,23-5-2 0,-23 5 7 15,29-8-14-15,-29 8 8 0,31-11-5 0,-31 11-4 16,37-5-9-16,-37 5-2 0,39-9-3 16,-19 7-2-16,-20 2-9 0,45-8 4 15,-22 4-8-15,-23 4 8 0,49-3-11 0,-22 1 7 16,-27 2 5-16,55-3 2 0,-27 3-7 15,-28 0 0-15,57 0 22 0,-28 0-17 0,1 3-3 16,0-3 0-16,2 0 0 0,-2 2 8 16,5-2-15-16,-5 3 12 0,5-3 4 15,-2 4-19-15,3-1 10 0,-3 2-4 0,2-3 3 16,-1-1 8-16,6 3-9 0,-7 4 1 16,-1-7 5-16,7 2 1 0,-6 1 4 0,-1 0-16 15,3-3 26-15,-5-1-12 0,0 3 2 16,-1 1-10-16,2-1 8 0,-31-3-4 15,62 2 0-15,-27-2-1 0,-5 3-1 0,-1-3 17 16,8 4-20-16,-9-4-2 0,9 0 11 16,-4 0-10-16,-1 3 1 0,2-3-5 15,-1 0 3-15,-1 0-1 0,-32 0-5 0,57-3 9 16,-34 3 8-16,-23 0-4 0,52-4 2 16,-29 1 14-16,-23 3 1 0,42 0-3 15,-42 0 0-15,37-5-1 0,-37 5 3 0,44-7-5 16,-26 2 5-16,-18 5-8 0,37-8 7 15,-14 0-4-15,-23 8-7 0,37-12 17 16,-17 2-2-16,-20 10 0 0,34-15 0 0,-11 6 9 16,-23 9-2-16,30-15 12 0,-18 6-3 15,-12 9-3-15,37-23 4 0,-24 11-4 0,7 0 4 16,-2-3 16-16,-18 15-6 0,34-35 9 16,-17 19-4-16,-1-4 1 0,4-4-6 15,5-1 14-15,-3-4-9 0,0 2 5 0,0-1-11 16,-4 0 1-16,7 1-6 0,-3 0-4 15,8-12-11-15,5 0-12 0,4-11-5 16,9-7-7-16,17-17-4 0,4-4 2 0,1 5 3 16,-1-4 1-16,-2 3-8 0,1-1 8 15,1-2-5-15,-11 16 5 0,11-13-6 0,-5 2 6 16,-4 12-8-16,-12 7-2 0,3 3 1 16,-5 2 6-16,5-1-11 0,-15 11 8 0,-2 2-2 15,-4 3-5-15,-2 4-5 0,-4 1-9 16,1 2-16-16,-2 4-6 0,2-4 6 15,-1 2-13-15,-7 2 8 0,4 2-2 16,-1 0 15-16,-3-2-2 0,0 4 4 0,0 0 14 16,-1-5 1-16,3 5-5 0,-6 0 7 15,4-3 1-15,0 4 4 0,-4-1-4 0,5 0 0 16,-1-1 6-16,0 1-3 0,-1-1-1 16,6 5 7-16,-3-3-2 0,1 2-2 0,-2 0 4 15,1 1 1-15,1 2 5 0,-20 12-3 16,33-24-1-16,-13 15-3 0,-20 9 8 15,22-19-2-15,-22 19-5 0,28-12-11 16,-9 4 12-16,-19 8 10 0,25-10-15 0,-25 10 9 16,32-9-3-16,-32 9-3 0,30-3 4 0,-30 3-12 15,30 0 6-15,-30 0-5 0,0 0-2 16,48 3 2-16,-48-3 9 0,29 6 1 16,-29-6 5-16,27 3-12 0,-27-3 4 0,0 0 3 15,35 3-5-15,-35-3 6 0,26 4 12 16,-26-4-16-16,0 0 18 0,47 3-10 15,-47-3 0-15,45-3 2 0,-16 3-8 0,-29 0 14 16,57-4-4-16,-22 1-4 0,-5 0-35 16,5 3-42-16,4-2-73 0,-8-2-222 15,-2-2-355-15,1 1 532 0</inkml:trace>
  <inkml:trace contextRef="#ctx0" brushRef="#br0" timeOffset="2798.3122">9937 13144 2818 0,'21'-18'117'16,"-21"18"-52"-16,13-22-65 0,-13 22-11 16,18-18-4-16,-18 18-21 0,20-23-9 0,-6 8-11 15,-14 15 7-15,28-21 1 0,-28 21 23 16,20-19 36-16,-20 19 20 0,17-15 8 15,-17 15 29-15,17-12-10 0,-17 12 12 0,0 0-9 16,18-20-11-16,-18 20-16 0,0 0-24 16,22-15-22-16,-22 15-23 0,22-12-17 15,-22 12-19-15,26-12-3 0,-14 6-17 16,1 0-11-16,-13 6-20 0,29-9 11 0,-12 2-14 16,-17 7 18-16,33-10-1 0,-16 5 20 15,5-2-21-15,-1 2 41 0,-2-5 26 0,1 0 7 16,7 5 43-16,-6-5 11 0,4-2 23 15,2 4 4-15,-2-6 2 0,7-3-18 16,1 1-1-16,-2-3-11 0,4 1-4 0,-2-2 14 16,1-1-21-16,7-3 18 0,3 0-15 15,-1-3 28-15,-4-4-4 0,6-1 33 0,-3-1 18 16,-2-3 16-16,4-3-10 0,-6 0 0 16,5 1 21-16,-7-1-22 0,2 1-7 15,-4 2-23-15,6-1-11 0,-5 2-4 16,8 2-12-16,-8-1-6 0,4 0-5 0,3 4 7 15,-2-3-12-15,0 1 12 0,-5 1 8 16,4 1-9-16,2 1 0 0,-9 1 11 0,2 3-1 16,-1 0-2-16,4-2-14 0,-2 6-6 15,0-5 5-15,-5 6-12 0,0-2-5 16,2 4-12-16,-2-4 1 0,0 3-4 0,-3 6-8 16,-5-2 12-16,1 0-11 0,2 0 7 15,-4 3-7-15,4-3 0 0,-2 1 16 0,2 3-20 16,-3-5-4-16,0 3 24 0,3 5-14 15,-7-4 0-15,9-3-12 0,-5 1 9 0,3 1 3 16,-2 1 2-16,-3-3 2 0,5 3 12 16,-5 1-10-16,0-2 8 0,2-1-1 15,-2 7 6-15,0-6 11 0,0 0-2 16,6 1-14-16,-26 12 2 0,40-19 9 16,-19 7 0-16,-4 4-6 0,3-5 4 0,-20 13 9 15,45-17-13-15,-25 2-6 0,4 6 13 16,-1 1-13-16,2-5 3 0,6 4-7 0,-5-3-4 15,9 0-1-15,-1-1-5 0,1 2-4 16,-2-1 14-16,4-5-15 0,0 5 12 0,0-1 6 16,-4 1-9-16,2 0 4 0,-1 0 9 15,-2 0 0-15,-6 1 0 0,5-1 5 0,-6 4-1 16,1-5-1-16,5 4 2 0,-5 0-17 16,-4-4 9-16,8 6-4 0,-8-4-3 15,6 1-32-15,1-2-1 0,4 3-33 0,4-4-8 16,-5 5-44-16,1-6 0 0,-1 6-12 15,1-1 2-15,-4-2 0 0,3 2 25 16,-7 1 31-16,5 1 24 0,-3-1 39 0,-2-5 0 16,2 4 1-16,3-3-1 0,-5 3 15 15,3-3 0-15,1-2-7 0,-4 2-1 16,3 0 1-16,6-4-28 0,-6 4-17 0,0 4-12 16,-2-6 5-16,5 4-53 15,-2 2-5-15,-1-2-259 0,-3 1 91 0</inkml:trace>
  <inkml:trace contextRef="#ctx0" brushRef="#br0" timeOffset="3039.1616">14630 10555 1276 0,'0'0'33'0,"25"-11"19"0,-25 11-6 0,21-6-10 16,-5-1-14-16,-16 7-17 0,21-8-28 15,-4 1-40-15,-17 7-12 0,30-8-12 0,-30 8-8 16,25-10 22-16,-15 5 3 0,-10 5 48 16,24-12 44-16,-9 8 48 0,-15 4 23 15,30-16-18-15,-13 9-12 0,6-1 3 16,2-2-6-16,2 1-33 0,3-3 0 0,5 3-45 15,9-5-68-15,-3 1-19 0,5-4-134 16,5 2-53-16,10-4 72 0</inkml:trace>
  <inkml:trace contextRef="#ctx0" brushRef="#br0" timeOffset="24369.5205">9451 11224 844 0,'0'0'221'0,"0"0"-124"0,0 0-7 16,0 0-5-16,0 0-20 0,0 0-20 15,0 0-13-15,0 0-15 0,0 0-4 0,0 0-17 16,0 0-5-16,0 0 0 0,0 0 14 15,0 0-36-15,0 0-10 0,0 0 5 0,0 0 3 16,0 0-14-16,0 0-5 0,0 0-27 16,0 0-40-16,0 0-186 0,0 0 75 15</inkml:trace>
  <inkml:trace contextRef="#ctx0" brushRef="#br0" timeOffset="24642.5815">9290 11268 1065 0,'0'0'0'0,"0"0"-92"0,0 0-193 0,0 0 75 15</inkml:trace>
  <inkml:trace contextRef="#ctx0" brushRef="#br0" timeOffset="26981.7249">9290 11268 973 0,'0'0'55'0,"0"0"-34"0,0 0 16 16,0 0-17-16,0 0-4 0,0 0-6 0,0 0 15 15,0 0-30-15,0 0 5 0,0 0 10 16,0 0 6-16,0 0-6 0,0 0-1 16,0 0 6-16,0 0 0 0,0 0-15 0,0 0-5 15,0 0 5-15,0 0-15 0,0 0 15 16,0 0 0-16,0 0 0 15,0 0 15-15,0 0 0 0,0 0 0 0,0 0 9 0,0 0 9 16,0 0-14-16,0 0-5 0,0 0-5 16,0 0 5-16,0 0 5 0,0 0-5 0,42 30-14 15,-42-30 18-15,0 0-18 0,0 0 13 16,3 25-8-16,-3-25 8 0,0 0-8 0,4 26-1 16,-4-26 1-16,0 0 13 0,0 0-10 15,0 33-3-15,0-33-5 0,0 0 4 16,6 34 9-16,-6-34 5 0,5 28-22 15,-5-28 21-15,4 24-17 0,-4-24 4 0,5 25 18 16,-5-25 7-16,5 24-3 0,-5-24 19 16,5 24-16-16,-5-24 7 0,0 0 4 0,6 35 3 15,-6-35-4-15,9 28-1 0,-9-28-8 16,1 21 0-16,-1-21-8 0,0 0 0 0,0 34 3 16,0-34 7-16,0 0 4 0,0 30 6 15,0-30-18-15,0 0 6 0,-5 37-3 16,5-37-3-16,-5 26-14 0,5-26 20 0,0 0-21 15,-6 36 11-15,6-36-13 0,-2 23 9 16,2-23-7-16,-8 24 1 0,8-24-4 16,0 0 7-16,-5 30-16 0,5-30 9 0,-4 25-3 15,4-25 10-15,0 0-10 0,-8 32 7 16,8-32-13-16,0 0 3 0,-3 33 3 16,3-33 12-16,0 0-15 0,3 33 19 0,-3-33-19 15,0 0 3-15,0 30-3 0,0-30 6 16,0 0 1-16,0 39-14 0,0-39 14 0,3 23 11 15,-3-23-18-15,0 0-6 0,5 37 6 16,-5-37 3-16,0 0 6 0,0 32-9 16,0-32 6-16,0 0-6 0,0 34 7 0,0-34-1 15,0 0-6-15,-8 31 3 0,8-31 0 16,0 0-6-16,-3 31 0 0,3-31 3 16,0 0-3-16,-4 33 3 0,4-33 9 0,-8 26 0 15,8-26-3-15,-3 24-3 0,3-24-6 16,-6 27 15-16,6-27-15 0,0 31 3 15,0-31 9-15,-8 31-9 0,8-31 0 0,-3 34 3 16,3-34-12-16,0 33 9 0,0-33-6 16,-4 38 18-16,4-38-9 0,-1 36 3 0,1-36-12 15,-5 36 9-15,5-36-9 16,0 35 6-16,0-35 6 0,0 40 0 0,0-40-6 16,0 39 0-16,0-16 3 0,0-23 0 0,0 42-12 15,-4-18 12-15,4-24 0 0,0 45-3 16,0-24 0-16,0-21 9 0,-3 44-12 15,3-44-6-15,0 42 9 0,0-42 12 0,-2 41-15 16,4-23 6-16,-2-18-3 0,0 40 0 16,0-18 6-16,0-22-3 0,0 37 0 15,0-37-3-15,3 37 0 0,-3-37 6 16,0 34-9-16,0-34 6 0,0 30-6 0,0-30 12 16,-3 28-6-16,3-28 0 0,-2 34 0 15,2-34 2-15,-3 34-25 0,3-34 26 16,-8 33 0-16,8-33-18 0,-5 39 21 0,5-39-9 15,-4 35 0-15,4-35 0 0,-6 39 0 0,6-39 11 16,-4 36-14-16,4-36 12 0,-3 38-3 16,3-38-3-16,0 36 0 0,0-36 3 15,0 31-3-15,0-31 5 0,-2 30-10 0,2-30 4 16,0 33 4-16,0-33 9 0,0 32-4 16,0-32-5-16,2 27 0 0,-2-27-1 15,3 35-2-15,-3-35-3 0,4 34 3 16,-4-34-3-16,6 36 3 0,-6-36-12 0,4 35 24 15,1-17-12-15,-5-18-1 0,3 30 4 16,-3-30 0-16,0 30-9 0,0-30 0 0,8 29 3 16,-8-29 6-16,2 25-1 0,-2-25-5 15,3 28 6-15,-3-28 2 0,4 29 6 0,-4-29-14 16,6 29 0-16,-6-29-2 0,4 28 16 16,-4-28-20-16,8 32 6 0,-3-15 0 15,-5-17 3-15,12 33-12 0,-9-13 15 0,-3-20-9 16,15 37 6-16,-15-37-3 0,5 34 3 15,4-19-3-15,-9-15 5 0,5 28-13 16,-5-28 14-16,6 27-12 0,-6-27 0 16,5 22-5-16,-5-22 17 0,0 0-9 0,4 30 6 15,-4-30-3-15,0 0 5 0,1 32-2 16,-1-32 0-16,0 0 0 0,0 30 0 0,0-30 5 16,0 0-8-16,-1 31-6 0,1-31 12 15,0 0-6-15,-9 28 5 0,9-28-7 0,0 0 21 16,-6 27-22-16,6-27-2 0,0 0 2 15,0 0-3-15,-5 28 6 0,5-28 6 16,0 0-12-16,0 0 15 0,-9 24-15 0,9-24 6 16,0 0 0-16,0 0 11 0,-5 27-13 15,5-27 15-15,0 0-10 0,0 0 0 16,-8 35 10-16,8-35-7 0,0 0 2 0,-3 27 14 16,3-27-9-16,0 0 11 0,0 28-21 15,0-28 5-15,0 0-3 0,0 0 14 16,-4 34-9-16,4-34 14 0,0 0 2 0,-3 28-8 15,3-28 7-15,0 0-5 0,0 0 3 16,-5 32-11-16,5-32 6 0,0 0-6 0,0 0-2 16,0 0-3-16,-3 30 3 0,3-30 3 15,0 0-4-15,0 0 6 0,0 0-10 16,-6 27 2-16,6-27 17 0,0 0-10 0,0 0 0 16,-3 24-2-16,3-24 0 0,0 0-3 15,-12 27-4-15,12-27 4 0,0 0-4 0,-13 24 7 16,13-24-5-16,-10 18 2 0,10-18-7 15,0 0 16-15,-12 29-8 0,12-29-6 16,-10 21-4-16,10-21 2 0,-8 21 1 16,8-21-3-16,-10 21-3 0,10-21 10 0,-15 26 2 15,15-26-11-15,-10 24-2 0,10-24 10 16,-12 21-3-16,12-21 3 0,-13 25-10 0,13-25 11 16,-10 21-12-16,10-21 10 0,-9 23-5 15,9-23-12-15,-11 24 15 0,11-24 1 16,-14 21-13-16,14-21 14 0,-8 29-8 0,8-29 6 15,-14 24-3-15,14-24 4 0,-15 27 1 16,15-27-1-16,-15 31-4 0,14-11-4 16,1-20 1-16,-15 30-8 0,15-30 0 0,-14 27 8 15,14-27 1-15,-13 29 4 0,13-29-2 16,-10 29 10-16,10-29-17 0,-12 26 11 16,12-26-8-16,-10 23 6 0,10-23 5 0,-8 28-12 15,8-28 10-15,-12 26-14 0,12-26 13 16,-8 24 1-16,8-24-21 0,-9 28 9 15,9-28-4-15,-6 20 1 0,6-20 3 0,0 0-2 16,-12 32 2-16,12-32 5 0,-5 22 0 16,5-22 6-16,0 0-4 0,-12 27 3 0,12-27-8 15,-5 21 10-15,5-21-12 0,0 0 4 16,-12 35 15-16,12-35-19 0,-1 24 0 16,1-24 7-16,0 0-5 0,-9 35 5 0,9-35 5 15,0 0-7-15,-6 27-1 0,6-27 3 16,0 0 0-16,-9 22 3 0,9-22-8 15,0 0 3-15,0 0 6 0,-3 33-4 0,3-33-4 16,0 0 13-16,-5 24-18 0,5-24-5 16,0 0 4-16,-8 35 10 0,8-35-12 15,-4 26-9-15,4-26-3 0,-5 26 10 0,5-26-3 16,0 0-5-16,-3 41-5 0,3-41 7 16,-5 23 0-16,5-23 3 0,-3 28-13 0,3-28 27 15,0 0-17-15,-4 38-8 0,4-38 4 16,0 27 16-16,0-27-10 0,0 0 8 15,0 38-1-15,0-38 1 0,0 0-1 0,0 37 0 16,0-37-10-16,4 24 15 0,-4-24-13 16,8 28 9-16,-8-28-4 0,0 25 9 15,0-25-6-15,0 0-3 0,5 36-8 0,-5-36 2 16,3 29 9-16,-3-29 2 0,0 24 1 16,0-24 2-16,0 0 1 0,4 40 2 15,-4-40 0-15,0 27-3 0,0-27 12 0,0 0-6 16,-4 37-3-16,4-37 12 0,-3 25-9 15,3-25 5-15,-2 27-2 0,2-27-14 16,-3 29 14-16,3-29 2 0,0 0-8 0,0 43 3 16,0-43-5-16,-5 27 2 0,5-27 3 15,-3 25-9-15,3-25 1 0,0 0 2 0,-4 34 9 16,4-34 3-16,0 0 8 0,-2 29-20 16,2-29 9-16,0 0-6 0,0 0-8 0,-3 28 16 15,3-28-5-15,0 0 6 0,0 0-14 16,0 0 8-16,-5 30-9 0,5-30 3 15,0 0 1-15,0 0-1 0,0 0 9 0,0 0-9 16,0 0 3-16,-3 30 6 0,3-30-3 16,0 0 9-16,0 0-9 0,0 0 0 15,0 0 2-15,-2 27-2 0,2-27-2 0,0 0 13 16,0 0-5-16,0 0 5 0,0 0-2 16,0 0-15-16,0 0 9 0,0 0 8 0,0 0-5 15,-3 29 5-15,3-29-5 0,0 0-3 16,0 0 8-16,0 0-6 0,0 0 1 15,0 0 0-15,0 0-6 0,0 0-6 16,0 0-30-16,0 24-71 0,0-24-212 0,0 0-246 16,0 0 112-16</inkml:trace>
  <inkml:trace contextRef="#ctx0" brushRef="#br0" timeOffset="28984.9041">9350 11114 1328 0,'0'0'387'15,"0"0"-159"-15,0 0-104 0,0 0-93 16,0 0-109-16,0 0-66 0,0 0-21 16,0 0-285-16,0 0 96 0</inkml:trace>
  <inkml:trace contextRef="#ctx0" brushRef="#br0" timeOffset="31377.7284">9380 11110 1549 0,'0'0'-9'16,"0"0"18"-1,0 0 25-15,0 0 0 0,0 0 3 0,0 0-12 0,0 0-5 16,0 0-28-16,0 0-8 0,0 0-22 15,0 0 5-15,0 0-1 0,0 0-13 0,0 0 7 16,0 0-5-16,0 0 18 0,0 0 0 16,0 0 4-16,0 0-5 0,0 0 18 0,0 0-28 15,0 0 19-15,0 0 19 0,0 0 0 16,0 0 0-16,0 0 0 0,0 0 0 16,0 0 0-16,37 25 10 0,-37-25 18 0,0 0-28 15,0 0-9-15,0 0 9 0,0 0-5 16,12 20 0-16,-12-20-9 0,0 0 19 15,0 0-1-15,0 0 11 0,0 0 4 0,17 18 4 16,-17-18 5-16,0 0 0 0,0 0-1 16,0 0 5-16,0 0-5 0,16 15-14 15,-16-15 0-15,0 0 9 0,0 0 0 0,0 0 12 16,0 0 20-16,0 0 8 0,19 15-6 16,-19-15 11-16,0 0-6 0,0 0-1 0,0 0-23 15,0 0 10-15,0 0-18 0,0 0-8 16,8 21 0-16,-8-21 4 0,0 0-5 15,0 0-2-15,0 0-1 0,14 16 0 0,-14-16-4 16,0 0-6-16,0 0 3 0,11 19 3 16,-11-19-3-16,0 0 13 0,0 0-13 0,0 0-7 15,0 0 4-15,9 24-7 0,-9-24 10 16,0 0 6-16,10 22-16 0,-10-22-10 16,0 0-22-16,15 18-8 0,-15-18-21 15,15 15 20-15,-15-15-4 0,0 0-5 0,18 23 14 16,-18-23 7-16,0 0 25 0,20 15 30 15,-20-15 28-15,0 0 23 0,0 0 8 0,17 15-12 16,-17-15 5-16,0 0-12 0,0 0-10 16,0 0-17-16,15 13-15 0,-15-13 3 15,0 0-18-15,0 0 8 0,0 0-2 0,0 0-6 16,0 0 2-16,17 15-5 0,-17-15 0 16,0 0 2-16,0 0 1 0,0 0-9 15,0 0 9-15,16 17-7 0,-16-17 13 0,0 0 5 16,0 0-12-16,0 0 3 0,0 0-5 15,0 0 16-15,0 0-22 0,26 11-5 16,-26-11 13-16,0 0 3 0,0 0-8 0,15 16 2 16,-15-16-10-16,0 0 13 0,0 0-8 15,20 18 3-15,-20-18 0 0,0 0 5 16,13 15-5-16,-13-15-3 0,0 0 5 0,0 0 0 16,13 15 1-16,-13-15-6 0,0 0 0 15,0 0 8-15,19 12-8 0,-19-12 0 0,0 0 5 16,17 15-5-16,-17-15-8 0,0 0 11 15,21 17-6-15,-21-17 11 0,0 0-18 16,27 15 7-16,-27-15-3 0,12 12 6 0,-12-12 0 16,0 0-2-16,18 12 18 0,-18-12 14 15,0 0 7-15,0 0-2 0,20 13 1 16,-20-13-10-16,0 0-1 0,0 0 3 0,0 0-23 16,17 16 15-16,-17-16 3 0,0 0-11 15,0 0 1-15,0 0-4 0,15 16-1 0,-15-16-3 16,0 0 9-16,0 0 3 0,0 0 3 15,0 0-11-15,0 0 6 0,0 0-3 16,0 0 2-16,17 13 5 0,-17-13-10 0,0 0 3 16,0 0-3-16,0 0 3 0,13 20-10 15,-13-20 3-15,0 0 11 0,12 15-12 16,-12-15 19-16,0 0-23 0,20 18 2 0,-20-18 1 16,0 0 1-16,17 12 1 0,-17-12-7 15,0 0 11-15,16 19-5 0,-16-19 5 16,0 0-7-16,17 19-2 0,-17-19 5 0,0 0-7 15,24 15 8-15,-24-15 6 0,20 12-12 16,-20-12 4-16,25 13-6 0,-25-13 6 0,18 12-4 16,-18-12 14-16,27 8-14 0,-27-8 0 15,20 12 0-15,-20-12 4 0,18 11-8 16,-18-11 8-16,22 12-4 0,-22-12 2 0,17 12-4 16,-17-12 0-16,25 15-9 0,-25-15 4 15,17 16 12-15,-17-16-12 0,16 15-2 16,-16-15 11-16,17 14-2 0,-17-14 0 15,17 12 0-15,-17-12-2 0,0 0 2 0,17 15 2 16,-17-15 7-16,0 0-2 0,0 0-5 16,21 15 0-16,-21-15 0 0,0 0 3 0,0 0 6 15,19 19-11-15,-19-19 4 0,0 0-4 16,16 15 3-16,-16-15 1 0,12 17-2 16,-12-17 0-16,0 0 5 0,19 20-11 0,-19-20 8 15,18 15 3-15,-18-15-12 0,0 0 14 16,20 19 4-16,-20-19-11 0,13 11 9 15,-13-11-9-15,0 0 0 0,24 20-2 0,-24-20 5 16,13 12-3-16,-13-12 11 0,20 15-15 16,-20-15-7-16,24 16 7 0,-24-16 6 15,20 15-15-15,-20-15 11 0,21 15-10 0,-21-15 7 16,21 18 3-16,-21-18-2 0,23 15 7 16,-23-15 1-16,17 17-6 0,-17-17 4 0,16 13-8 15,-16-13 8-15,0 0 1 0,24 15 10 16,-24-15 0-16,0 0 6 0,17 12 13 0,-17-12-11 15,0 0 0-15,0 0-4 0,25 15-5 16,-25-15 2-16,0 0-4 0,18 9-1 16,-18-9 1-16,0 0-6 0,27 13 6 15,-27-13-4-15,0 0 0 0,22 15-2 0,-22-15 12 16,20 7-22-16,-20-7 17 0,0 0-5 16,28 12-4-16,-28-12 0 0,20 9 8 15,-20-9-10-15,22 9 2 0,-22-9 9 0,0 0-9 16,27 12-4-16,-27-12 14 0,21 6-24 15,-21-6 10-15,0 0 2 0,26 12-6 0,-26-12 8 16,0 0-4-16,26 11 6 0,-26-11 11 16,0 0-9-16,19 4-2 0,-19-4 22 15,0 0-15-15,0 0 12 0,20 14-5 0,-20-14-14 16,0 0-2-16,27 6 16 0,-27-6-11 16,0 0-2-16,0 0 10 0,25 12-6 0,-25-12 0 15,0 0-1-15,25 10-6 0,-25-10 8 16,0 0-6-16,23 9 6 0,-23-9 6 15,0 0 3-15,22 8-3 0,-22-8-3 16,0 0-4-16,0 0 3 0,25 13 1 0,-25-13-3 16,23 6 0-16,-23-6 10 0,0 0-15 15,22 12-7-15,-22-12 15 0,24 14-7 16,-24-14-4-16,25 12 4 0,-25-12 2 0,23 12-12 16,-23-12 2-16,23 12-3 0,-23-12 11 15,26 12-3-15,-26-12-3 0,23 15 3 0,-23-15-13 16,20 14 8-16,-20-14-5 0,27 12 6 15,-27-12 6-15,22 12-7 0,-22-12 0 0,25 12-2 16,-25-12 9-16,23 15-5 0,-23-15 4 16,29 13 4-16,-16-4-12 0,-13-9 9 15,27 12-9-15,-27-12 4 0,26 16-5 16,-9-8 1-16,-17-8 4 0,32 17 4 0,-32-17-1 16,28 12-3-16,-28-12 3 0,22 9-7 15,-22-9 2-15,27 12 0 0,-27-12-3 0,20 13 6 16,-20-13 5-16,18 8 2 0,-18-8-22 15,30 12 19-15,-30-12-2 0,31 15-7 16,-18-7-11-16,-13-8 18 0,30 15-26 0,-13-6 9 16,-17-9-7-16,30 13 7 0,-12-4-1 15,-18-9 3-15,35 15 3 0,-18-6-8 16,-17-9 5-16,27 9 6 0,-27-9-3 0,25 12 13 16,-25-12-1-16,18 10-10 0,-18-10 10 15,22 10 6-15,-22-10 0 0,0 0-10 16,27 15 1-16,-27-15 1 0,17 6 1 0,-17-6-4 15,0 0 3-15,30 15 0 0,-30-15-8 16,17 9 0-16,-17-9 9 0,0 0-9 0,25 12 16 16,-25-12-4-16,23 12-7 0,-23-12-3 15,0 0 9-15,25 17-12 0,-25-17 6 16,22 8 3-16,-22-8-6 0,0 0 1 0,32 14 9 16,-32-14-7-16,16 11 8 0,-16-11-3 15,20 12-7-15,-20-12 1 0,21 10-3 16,-21-10-1-16,20 14 7 0,-20-14-4 15,16 11 1-15,-16-11-3 0,0 0-2 0,27 16 4 16,-27-16 9-16,15 11-6 0,-15-11 3 16,0 0 14-16,25 16-3 0,-25-16 3 0,12 13 5 15,-12-13 7-15,17 11 12 0,-17-11-17 16,0 0 5-16,25 16 12 0,-25-16-4 16,17 11 0-16,-17-11-4 0,16 14 1 0,-16-14 6 15,20 10 0-15,-20-10-2 0,27 12-7 16,-27-12-2-16,22 11 0 0,-22-11-5 0,28 16-3 15,-28-16 5-15,32 11-7 0,-15-2-4 16,-17-9 2-16,33 11-5 0,-16-6-4 0,-17-5 4 16,47 17-2-16,-29-12 1 0,-18-5-2 15,42 16-3-15,-20-10-1 0,-22-6 2 16,38 12-3-16,-19-6 0 0,-19-6 3 16,38 12-8-16,-21-5 4 0,-17-7-1 0,37 13-3 15,-17-8 4-15,-20-5 2 0,37 14-1 16,-21-9 3-16,-16-5 3 0,34 13 6 15,-34-13-7-15,35 5 0 0,-18 5 1 0,-17-10-5 16,30 9 0-16,-30-9-4 0,35 8-19 16,-22 2-22-16,-13-10-60 0,37 26-62 0,-25-8-151 15,-4 0-597-15,-8-18-482 0</inkml:trace>
  <inkml:trace contextRef="#ctx0" brushRef="#br0" timeOffset="35911.5523">9237 11280 4239 0,'0'0'-141'16,"0"0"10"-16,0 0 4 0,0 0 3 0,0 0-2 16,0 0 13-16,0 0-1 0,0 0 17 15,0 0 7-15,0 0 4 0,0 0 19 0,0 0 5 16,0 0-1-16,0 0 15 0,0 0 7 15,0 0 9-15,0 0-16 0,-9-32 26 16,9 32 22-16,0 0 5 0,0 0 29 0,0 0-15 16,0 0 1-16,0 0 4 0,0 0 6 15,0 0-3-15,0 0 5 0,0 0-3 16,0 0 8-16,0 0-14 0,0 0 0 16,0 0 2-16,0 0-10 0,0 0 8 0,0 0 2 15,0 0 12-15,0 0-10 0,0 0 11 16,0 0 7-16,0 0 9 0,0 0 1 0,0 0-14 15,0 0 1-15,0 0-9 0,0 0-11 16,0 0-5-16,30-30 7 0,-30 30-20 0,0 0 2 16,27-15 1-16,-27 15-11 0,0 0 4 15,25-15 0-15,-25 15-5 0,22-14 10 16,-22 14-5-16,22-12-3 0,-22 12 10 0,21-15 3 16,-21 15 7-16,27-12 4 0,-27 12 11 15,27-12 1-15,-27 12-1 0,20-15 19 16,-20 15-13-16,22-16-7 0,-22 16 4 15,28-19-4-15,-28 19-3 0,20-13 6 0,-20 13-13 16,17-15-1-16,-17 15-11 0,23-15 11 16,-23 15-11-16,0 0 2 0,22-15-3 0,-22 15 10 15,0 0-11-15,17-15 34 0,-17 15-18 16,0 0 7-16,0 0-8 0,20-15 8 0,-20 15-10 16,0 0 0-16,0 0-11 0,0 0-9 15,23-16 7-15,-23 16 3 0,0 0-20 16,0 0-2-16,20-18-2 0,-20 18-1 0,0 0 1 15,19-13-3-15,-19 13 5 0,0 0-5 16,18-16 1-16,-18 16 14 0,0 0 6 16,17-15-4-16,-17 15-9 0,0 0 9 0,0 0 0 15,20-15-5-15,-20 15 6 0,0 0-1 16,0 0-8-16,0 0-3 0,18-19 6 16,-18 19 5-16,0 0-7 0,0 0 7 0,0 0-7 15,0 0-2-15,19-13 9 0,-19 13 3 16,0 0-3-16,0 0-3 0,0 0-3 0,0 0 8 15,0 0 2-15,0 0-8 0,0 0 1 16,20-15-1-16,-20 15-3 0,0 0 5 16,0 0-1-16,0 0-6 0,0 0 9 15,22-8-28-15,-22 8-1 0,0 0 0 0,0 0 5 16,0 0-24-16,31-10 5 0,-31 10-2 16,0 0-2-16,0 0 7 0,31 0 14 0,-31 0-3 15,0 0-6-15,0 0 10 0,35-2 0 16,-35 2 4-16,0 0-3 0,26-7 12 15,-26 7 1-15,0 0 7 0,32-6-3 0,-32 6 14 16,0 0-18-16,29-6-4 0,-29 6-5 16,0 0 5-16,28-6-5 0,-28 6 4 0,0 0-8 15,29-9 6-15,-29 9 2 0,0 0-2 16,25-9 13-16,-25 9-4 0,0 0 0 16,0 0 16-16,21-12-5 0,-21 12 12 0,0 0 4 15,0 0-2-15,15-16-1 0,-15 16 3 16,0 0-7-16,0 0 7 0,0 0-22 15,0 0-18-15,20-13-14 0,-20 13-21 0,0 0-6 16,0 0-11-16,0 0 1 16,0 0-4-16,26-15 15 0,-26 15-3 0,0 0 9 15,0 0 7-15,20-12 16 0,-20 12 11 16,0 0 16-16,0 0 12 0,0 0-6 0,20-15 0 16,-20 15 0-16,0 0 11 0,0 0-3 0,0 0-24 15,16-17-4-15,-16 17-11 0,0 0-14 16,0 0-5-16,17-13-18 0,-17 13 10 15,0 0 6-15,0 0 2 0,0 0 8 0,22-17-7 16,-22 17 10-16,0 0 26 0,0 0-24 16,0 0 3-16,23-13 13 0,-23 13-3 15,0 0 3-15,0 0 7 0,20-9-8 0,-20 9-2 16,0 0 20-16,0 0-14 0,0 0 3 16,0 0 8-16,0 0 4 0,0 0-12 15,0 0 8-15,0 0-8 0,0 0 0 16,31-3 0-16,-31 3 0 0,0 0 11 0,0 0 1 15,0 0-9-15,0 0 8 0,0 0 1 16,0 0 14-16,0 0 0 0,0 0 1 0,0 0-5 16,-61 42 1-16,61-42 10 0,-38 13 1 15,16-3 21-15,-6-1-19 0,-4 4 4 16,-5-1 11-16,4 0-5 0,-11 4 7 16,9-4 6-16,-8 4 20 0,-1-4 4 0,6-3 18 15,-1 3 0-15,-1 0 3 0,1 1-2 0,9-5-5 16,4 1-17-16,-1-2-8 0,2 1 11 15,25-8-14-15,-40 8-3 0,40-8-16 16,-34 9-3-16,34-9 5 0,-28 10-16 16,28-10-4-16,0 0 5 0,-29 8-8 0,29-8 5 15,0 0 2-15,-16 13-17 0,16-13-1 16,0 0-1-16,0 0-7 0,0 0 5 0,0 0 10 16,0 0-15-16,0 0 10 0,0 0-8 15,0 0-13-15,0 0-5 0,0 0-12 16,0 0-1-16,95-9 3 0,-95 9-3 15,48-12 6-15,-24 2 3 0,1 1-5 16,3 1 7-16,-6 0 16 0,5-4-11 0,-2 0 5 16,0 2-3-16,2-2 9 0,0 4-22 15,-2-5 0-15,-2 4-6 0,-3 0-14 0,5-4 3 16,-5 1-2-16,-20 12-3 0,37-19 8 16,-15 7 16-16,-22 12 1 0,32-22-7 0,-21 13 27 15,-11 9-6-15,27-20-3 0,-27 20 3 16,22-15-1-16,-22 15-14 0,25-12 8 0,-25 12-3 15,18-12 3-15,-18 12-3 0,22-11-3 16,-22 11 2-16,25-15 7 0,-25 15-17 16,19-7 4-16,-19 7 5 0,21-12 7 15,-21 12 4-15,25-10 13 0,-25 10 3 0,22-11 7 16,-22 11 4-16,0 0-14 0,29-12 17 16,-29 12 2-16,0 0-12 0,25-14 3 0,-25 14 13 15,0 0-7-15,21-10-16 0,-21 10 0 16,0 0-6-16,0 0-24 0,32-8 4 15,-32 8 6-15,0 0-17 0,0 0 23 0,24-7 1 16,-24 7 6-16,0 0 14 0,0 0-1 16,0 0-6-16,0 0 11 0,26-5-8 15,-26 5-3-15,0 0 10 0,0 0-13 0,0 0 6 16,0 0 4-16,0 0-10 0,0 0-4 16,0 0-3-16,0 0 10 0,0 0-7 15,0 0 0-15,0 0-10 0,0 0 0 0,0 0 3 16,0 0 0-16,0 0-4 0,36 12 8 15,-36-12-15-15,0 0 3 0,0 0 15 0,0 0 22 16,0 0 6-16,0 0 0 0,0 0 14 16,0 0-10-16,0 0 5 0,0 0-6 15,0 0-7-15,0 0-7 0,0 0-3 0,0 0 13 16,0 0-17-16,-74 21 17 0,74-21-4 16,-44 15-16-16,23-6 0 0,-6 1 17 0,-3 3-11 15,3-1 1-15,-3 0-1 0,0-3 4 16,0 0-13-16,-2 3 25 0,-5-3-12 15,9 1 25-15,-1-2-13 0,1 2 15 16,3-3 6-16,25-7-16 0,-44 12-3 0,28-5 3 16,16-7-21-16,-26 6-12 0,26-6-9 15,0 0 0-15,-28 12-9 0,28-12 0 0,0 0 5 16,0 0-8-16,0 0-11 0,0 0 7 16,0 0-17-16,0 0-1 0,0 0 3 0,0 0 23 15,0 0-11-15,0 0 27 0,70-30-24 16,-70 30 4-16,29-16 6 0,-13 5 10 15,-16 11-3-15,32-20 14 0,-15 8 7 0,-17 12 11 16,32-22 10-16,-19 10 16 0,-13 12 0 16,23-20 6-16,-23 20 0 0,21-15-12 15,-21 15-6-15,16-13-4 0,-16 13-9 16,25-14-7-16,-25 14-12 0,20-13 19 0,-20 13-13 16,17-15 13-16,-17 15-10 0,0 0-6 15,25-12 18-15,-25 12-12 0,19-12 9 0,-19 12-15 16,0 0 3-16,25-20 0 0,-25 20 9 15,0 0-15-15,23-12 3 0,-23 12-12 16,0 0-3-16,22-11-9 0,-22 11-15 0,0 0-13 16,25-7-11-16,-25 7-3 0,0 0-19 15,0 0-6-15,0 0-6 0,30-5 15 0,-30 5-14 16,0 0 32-16,0 0 6 0,0 0 35 16,0 0 20-16,0 0 28 0,0 0 3 15,0 0 0-15,0 0-12 0,0 0 12 16,0 0-12-16,0 0 3 0,0 0-7 0,0 0 3 15,0 0-7-15,0 0 4 0,0 0 3 16,-55 47-11-16,55-47 8 0,-32 20 13 0,15-8-7 16,-3-2 32-16,20-10 11 0,-33 21 10 15,13-10 7-15,20-11 3 0,-34 16-1 16,19-9-20-16,15-7-5 0,-38 22-4 0,26-16-3 16,12-6 1-16,-28 16-8 0,28-16-23 15,-25 15 1-15,25-15-4 0,-17 12-5 0,17-12 6 16,0 0-9-16,0 0-5 0,0 0 3 15,0 0-5-15,0 0-3 0,0 0 7 16,0 0-12-16,0 0 5 0,0 0 5 16,0 0-2-16,0 0 10 0,0 0 0 0,92-27-3 15,-75 17 10-15,3-2 20 0,-2-5-5 16,-18 17 0-16,39-27-1 0,-23 15-3 16,4-4 4-16,-3-1 19 0,3 0-12 0,-1 4 3 15,-19 13 7-15,26-27 5 0,-12 15-4 16,-14 12-2-16,20-18-7 0,-20 18 3 0,22-17-12 15,-22 17 11-15,13-15-21 0,-13 15 9 16,0 0 2-16,0 0-13 0,0 0-4 16,10-21 4-16,-10 21-10 0,0 0-1 0,0 0 6 15,0 0-7-15,0 0-5 0,0 0 1 16,-84 12-5-16,84-12 7 0,-48 12-7 16,19-1 5-16,-2-2 6 0,0 0-4 0,-4 3 0 15,2-2 9-15,-4 1-9 0,4 1 2 16,1 0-7-16,3 0 17 0,3-4-21 15,-1 2 4-15,5 2-3 0,22-12-1 0,-37 18 0 16,19-4-7-16,18-14-9 0,-22 16 5 16,22-16 4-16,-18 20-16 0,18-20-3 15,-12 21-3-15,12-21 3 0,-10 18-9 0,10-18-16 16,0 0-9-16,0 0-37 0,3 39-86 16,-3-39-194-16,10 11-340 0,-10-11 574 15</inkml:trace>
  <inkml:trace contextRef="#ctx0" brushRef="#br0" timeOffset="36935.4911">10003 10457 2845 0,'0'0'-124'16,"0"0"-3"-16,-22 9 14 0,22-9 0 0,0 0 16 16,-27 15 17-16,27-15-2 0,-18 8 29 15,18-8 32-15,0 0 24 0,-32 15 15 16,32-15 14-16,0 0 23 0,-25 16-10 0,25-16-1 15,-17 8-5-15,17-8 10 0,0 0-17 16,-22 13 3-16,22-13-3 0,0 0-14 16,-26 18-11-16,26-18-20 0,0 0 1 0,-17 16-26 15,17-16 16-15,0 0-20 0,0 0-4 16,0 0 13-16,0 0 6 0,0 0 4 16,0 0 9-16,0 0 4 0,0 0 24 0,0 0 6 15,0 0 27-15,0 0-11 0,0 0 16 16,0 0-10-16,0 0-8 0,87-31 16 0,-70 22-7 15,-17 9 8-15,26-19 11 0,-26 19-2 16,25-18 0-16,-11 9-7 0,-14 9-2 16,23-20 8-16,-23 20 1 0,17-15 10 15,-17 15-15-15,17-12-1 0,-17 12-13 0,0 0 3 16,0 0-4-16,20-15-17 0,-20 15-4 16,0 0 4-16,0 0-17 0,0 0 15 0,0 0-12 15,0 0 0-15,0 0-4 0,0 0 8 16,0 0-4-16,-82 30 7 0,82-30 2 15,-34 16-3-15,18-8 3 0,16-8 12 0,-32 12-2 16,32-12 13-16,-25 8 18 0,25-8-12 16,-27 10 20-16,27-10-2 0,0 0 1 0,-22 9 8 15,22-9-15-15,0 0-8 0,0 0-4 16,0 0-8-16,0 0-10 0,0 0-1 16,91-47-38-16,-51 31-8 0,5 1-27 15,-3 0-48-15,10-5-81 0,-11 8-203 0,5-4-390 16,-10-4 359-16</inkml:trace>
  <inkml:trace contextRef="#ctx0" brushRef="#br0" timeOffset="39048.2487">9166 8665 3176 0,'0'0'-98'16,"0"0"15"-16,0 0 2 0,32 0 1 0,-32 0-22 16,0 0-4-16,0 0-12 0,0 0 10 0,0 0 9 15,0 0 9-15,0 0 12 0,0 0 22 16,0 0 3-16,30-22 9 0,-30 22 19 15,0 0 13-15,17-15 12 0,-17 15 4 0,0 0 22 16,17-20 14-16,-17 20 10 0,0 0 17 16,15-24 14-16,-15 24-14 0,13-18-12 0,-13 18-17 15,17-22 10-15,-17 22-8 0,17-21-6 16,-17 21 2-16,18-21 9 0,-18 21-7 16,12-23 14-16,-12 23 30 0,13-25-8 15,-13 25 12-15,8-24 28 0,-8 24 6 16,10-22-20-16,-10 22 0 0,12-18-7 0,-12 18-23 15,0 0-17-15,13-24 4 0,-13 24 7 16,0 0-29-16,0 0 3 0,11-21 7 0,-11 21-15 16,0 0-11-16,0 0 14 0,0 0-10 15,11-20-8-15,-11 20 2 0,0 0 2 0,0 0-12 16,0 0 6-16,0 0-7 0,0 0-5 16,0 0 12-16,9-20 6 0,-9 20-5 15,0 0 3-15,0 0-3 0,0 0 1 0,0 0 1 16,0 0 1-16,0 0 1 0,0 0 3 15,0 0 5-15,0 0-5 0,0 0 3 16,13-18 9-16,-13 18-10 0,0 0 2 16,0 0 10-16,0 0 6 0,0 0 1 0,0 0-5 15,0 0-8-15,0 0-2 0,0 0-2 16,0 0-7-16,12-26 2 0,-12 26-9 0,0 0-2 16,0 0-6-16,8-19 6 0,-8 19-6 15,0 0 1-15,0 0-1 0,12-22-3 0,-12 22-1 16,0 0 2-16,0 0 4 0,13-24-1 15,-13 24 2-15,0 0-3 0,12-19 2 16,-12 19-4-16,0 0-1 0,12-28-6 0,-12 28 6 16,13-19-6-16,-13 19 2 0,15-22 1 15,-15 22 4-15,17-22-7 0,-17 22 15 0,13-25-6 16,-13 25-10-16,17-29 4 0,-17 29 1 16,17-24 4-16,-17 24 2 0,15-27-10 15,-4 15 8-15,-11 12-10 0,20-25-8 16,-20 25 8-16,26-29-7 0,-11 17 1 0,1-3-1 15,-16 15 9-15,30-24-2 0,-11 11 10 16,-6 2-12-16,-13 11 3 0,30-22 0 0,-16 12 4 16,-14 10 5-16,30-21-7 0,-17 8 2 15,-13 13 3-15,29-20 3 0,-14 10-3 16,-15 10 5-16,26-24-4 0,-11 12-1 16,-15 12 3-16,22-28-9 0,-7 15 3 0,-15 13 2 15,25-24 4-15,-16 11 1 0,-9 13-2 16,25-19-4-16,-25 19 1 0,18-18-4 0,-18 18 4 15,0 0 8-15,19-22-8 0,-19 22 2 16,15-12 2-16,-15 12-3 0,0 0 7 0,0 0 5 16,18-23-7-16,-18 23-12 0,0 0 4 15,15-13 5-15,-15 13-1 0,0 0 3 0,17-23-1 16,-17 23 7-16,0 0-3 0,17-20 9 16,-17 20 3-16,16-16-13 0,-16 16 6 15,0 0 3-15,19-26 4 0,-19 26 5 16,0 0 2-16,13-23 6 0,-13 23 1 0,0 0 1 15,15-12 3-15,-15 12-1 0,0 0 11 16,0 0-16-16,0 0-7 0,14-24-2 0,-14 24 1 16,0 0-3-16,0 0 1 0,0 0-5 15,0 0-6-15,8-16 1 0,-8 16-6 16,0 0-13-16,0 0-23 0,0 0-27 0,0 0-45 16,15-12-51-16,-15 12-72 0,0 0-168 15,0 0-458-15,0 0-101 0</inkml:trace>
  <inkml:trace contextRef="#ctx0" brushRef="#br0" timeOffset="42867.6272">10264 10395 3736 0,'-37'11'-169'0,"15"-5"-12"0,-5 3-12 16,-1 0-23-16,-6 10-470 0,1-7 118 0</inkml:trace>
  <inkml:trace contextRef="#ctx0" brushRef="#br0" timeOffset="43825.2461">10366 10421 2626 0,'16'-21'-161'16,"-16"21"7"-16,0 0-10 0,0 0-375 15,0 0 109-15</inkml:trace>
  <inkml:trace contextRef="#ctx0" brushRef="#br0" timeOffset="48490.4529">10382 10400 1891 0,'0'0'-84'0,"0"0"12"0,0 0-5 0,0 0 27 15,0 0 3-15,0 0 4 0,0 0-19 0,0 0 17 16,0 0-5-16,0 0 22 0,0 0-1 16,0 0-14-16,0 0 29 0,0 0-21 15,0 0-4-15,0 0 3 0,0 0 10 0,0 0-5 16,0 0 5-16,0 0 0 0,0 0 9 15,0 0-4-15,0 0-7 0,29-5 45 16,-29 5-45-16,0 0 23 0,0 0-1 0,0 0-5 16,0 0 0-16,0 0 5 15,0 0 12-15,0 0-23 0,0 0 17 0,0 0 23 16,0 0-18-16,0 0 1 0,0 0 10 0,20 29-16 16,-20-29 6-16,0 0 10 0,0 0-27 15,0 0 0-15,10 25 22 0,-10-25-27 0,0 0 5 16,0 0 5-16,7 24 6 0,-7-24-11 15,0 0 0-15,0 0 39 0,0 0 10 16,0 0 22-16,0 0 29 0,5 25-23 16,-5-25 12-16,0 0-25 0,0 0 3 0,0 0-15 15,0 0 8-15,0 0-27 0,8 22 14 16,-8-22-19-16,0 0 13 0,0 0-5 0,0 0 1 16,0 0-10-16,0 0 1 0,8 21-9 15,-8-21 17-15,0 0-9 0,0 0-4 16,0 0 0-16,0 0 8 0,0 0-16 0,10 21 4 15,-10-21 0-15,0 0 0 16,0 0 0-16,10 18-12 0,-10-18 4 0,0 0-4 0,0 0 4 16,16 26 16-16,-16-26-24 0,0 0 12 15,8 24 0-15,-8-24-4 0,0 0-4 16,13 24 4-16,-13-24-12 0,0 0 12 16,14 23-12-16,-14-23-8 0,13 19-8 0,-13-19-4 15,0 0-1-15,13 20 16 0,-13-20-12 16,0 0 4-16,12 22-1 0,-12-22 13 15,0 0-4-15,10 18 3 0,-10-18 19 0,0 0-5 16,0 0 4-16,15 18 1 0,-15-18-1 16,0 0-8-16,0 0-1 0,9 23 1 0,-9-23-5 15,0 0-4-15,11 18-5 0,-11-18-4 16,14 15-1-16,-14-15-8 0,20 15-11 16,-20-15 19-16,30 12 4 0,-30-12-10 15,35 11-4-15,-22-6 13 0,-13-5 0 0,39 12 15 16,-39-12 10-16,38 10-5 0,-21-3 30 15,-17-7-6-15,37 9-10 0,-20-3 10 0,-17-6-9 16,35 9-11-16,-35-9 10 0,30 12 0 16,-30-12 5-16,25 9-10 0,-25-9 32 15,23 7 35-15,-23-7 11 0,0 0 33 0,25 8-24 16,-25-8 19-16,0 0-27 0,0 0-9 16,20 12 1-16,-20-12-9 0,0 0-19 0,0 0-3 15,0 0-7-15,7 23-11 0,-7-23 19 16,0 0-16-16,0 0-7 0,0 0-12 15,0 0-6-15,0 0 15 0,-5 31 2 16,5-31-11-16,0 0-6 0,0 0-3 0,0 0 2 16,0 0 7-16,0 0-6 0,0 0 5 15,0 0-6-15,0 32-5 0,0-32-3 0,0 0 3 16,0 0 0-16,0 0 3 0,0 0-1 16,0 0-2-16,0 0-6 0,0 0 9 15,0 0 3-15,10 27-7 0,-10-27-2 0,0 0 6 16,0 0-6-16,0 0 14 0,0 0-17 15,4 27 9-15,-4-27-12 0,0 0 17 16,0 0-13-16,5 24-1 0,-5-24 8 0,0 0 1 16,11 23-9-16,-11-23 6 0,0 0 5 15,0 0-2-15,9 21-1 0,-9-21 1 16,0 0 5-16,0 0-8 0,16 21-3 0,-16-21 8 16,0 0-5-16,14 15 5 0,-14-15-3 15,15 15 9-15,-15-15-9 0,0 0 6 0,20 23-5 16,-20-23-1-16,13 12 0 0,-13-12-10 15,17 12 5-15,-17-12 8 0,0 0-13 16,18 18 7-16,-18-18-2 0,0 0 0 0,22 13 6 16,-22-13-6-16,0 0-3 0,0 0-2 15,17 15 13-15,-17-15-8 0,0 0-3 16,0 0-5-16,17 19-8 0,-17-19 8 16,0 0-6-16,18 13-2 0,-18-13-9 0,0 0 6 15,0 0-4-15,17 12 6 0,-17-12 6 16,0 0 0-16,0 0 2 0,18 15 1 0,-18-15 5 15,0 0-3-15,0 0 0 0,25 12 6 16,-25-12-3-16,22 9 3 0,-22-9-2 16,0 0-4-16,30 13 6 0,-30-13 6 0,23 8-9 15,-23-8 0-15,27 9 0 0,-27-9 17 16,29 3-8-16,-29-3 25 0,23 8-8 16,-23-8-3-16,25 9 5 0,-25-9-11 0,25 7-3 15,-25-7-6-15,27 5 6 0,-27-5 8 16,25 6-8-16,-25-6 5 0,0 0 0 15,37 10 3-15,-37-10-6 0,25 6 0 0,-25-6-2 16,28 6 7-16,-28-6 0 0,32 3-2 16,-32-3-3-16,25 6 0 0,-25-6-3 0,32 3-5 15,-32-3-2-15,25 9 4 0,-25-9 8 16,30 3 0-16,-30-3-12 0,27 6 2 16,-27-6-5-16,35 11 5 0,-35-11-5 15,35 4 7-15,-16 1-2 0,-19-5-7 0,38 9 7 16,-16-3 7-16,-22-6-9 0,38 6 4 15,-16 0-4-15,5 0 4 0,-27-6-4 0,48 9-1 16,-19-5-2-16,-7-2 7 0,4 4 1 16,-26-6-3-16,42 4 2 0,-18-1 5 15,-24-3 3-15,41 4 13 0,-41-4 10 0,41 1-12 16,-41-1 2-16,33 0-12 0,-33 0 7 16,32 0-9-16,-32 0 7 0,25 3-12 0,-25-3 0 15,0 0-3-15,32 4 3 0,-32-4-2 16,0 0 0-16,0 0 6 0,0 0-2 15,33 4-9-15,-33-4 5 0,0 0-3 16,0 0-6-16,0 0 7 0,0 0-8 0,27 2 6 16,-27-2-1-16,0 0 11 0,0 0-9 15,0 0 1-15,0 0 6 0,30 10-7 0,-30-10-2 16,0 0 7-16,0 0-3 0,25 5-6 16,-25-5 2-16,0 0-2 0,0 0 3 15,25 11 5-15,-25-11-1 0,0 0-7 0,0 0-3 16,20 8 10-16,-20-8-1 0,0 0-4 15,0 0-2-15,25 15-2 0,-25-15 11 16,0 0-7-16,0 0-4 0,22 13-2 0,-22-13 6 16,0 0 2-16,0 0-8 0,22 12 12 15,-22-12-10-15,0 0 4 0,17 14-2 16,-17-14 0-16,0 0 4 0,21 12-4 0,-21-12 5 16,0 0-5-16,20 15 0 0,-20-15 0 15,0 0-5-15,21 18 3 0,-21-18 7 0,13 12-12 16,-13-12 16-16,0 0-1 0,17 18-1 15,-17-18-10-15,0 0 3 0,18 19-2 16,-18-19 9-16,0 0-7 0,17 23 2 0,-17-23 2 16,13 17 0-16,-13-17-6 0,12 18 13 15,-12-18-18-15,17 16 7 0,-17-16 7 16,15 15-3-16,-15-15-11 0,11 16 14 0,-11-16-3 16,14 16 2-16,-14-16-2 0,0 0-10 15,16 21 6-15,-16-21 8 0,17 15-3 0,-17-15-10 16,0 0 12-16,24 19-14 15,-24-19 7-15,13 12 0 0,-13-12-2 0,0 0 0 16,20 20 11-16,-20-20-7 0,0 0-4 16,17 15 8-16,-17-15-6 0,0 0-6 0,15 15 14 15,-15-15-12-15,0 0 0 0,13 18 8 16,-13-18 0-16,0 0-4 0,20 17 6 16,-20-17-8-16,0 0 10 0,17 16-6 0,-17-16 0 15,0 0 5-15,17 16 11 0,-17-16-12 16,15 13 2-16,-15-13 13 0,0 0-11 15,18 15-2-15,-18-15-8 0,17 12 2 0,-17-12 10 16,22 12-12-16,-22-12 8 0,21 12-6 16,-21-12-8-16,0 0 14 0,26 15-6 0,-26-15 4 15,18 11 4-15,-18-11-8 0,0 0 0 16,22 12 6-16,-22-12 7 0,0 0-9 16,0 0-2-16,21 16 12 0,-21-16-7 0,17 8-7 15,-17-8-6-15,0 0 8 0,30 15-4 16,-30-15-2-16,17 10 8 0,-17-10-6 15,22 9 12-15,-22-9-8 0,0 0-8 16,32 12 4-16,-32-12 4 0,21 9-8 0,-21-9 8 16,0 0 0-16,25 12-3 0,-25-12-1 15,24 10-5-15,-24-10 5 0,0 0 0 0,28 16-10 16,-28-16 8-16,22 6 2 0,-22-6 4 16,0 0 11-16,27 12-15 0,-27-12 0 0,16 10 14 15,-16-10-18-15,0 0 19 0,0 0 2 16,26 11 6-16,-26-11 14 0,0 0-11 15,0 0 0-15,23 8-11 0,-23-8 5 16,0 0-4-16,0 0 2 0,0 0 5 0,0 0-11 16,27 12 0-16,-27-12-5 0,0 0 2 15,0 0 5-15,0 0-14 0,0 0 4 0,0 0-1 16,0 0 2-16,20 4-3 0,-20-4 7 16,0 0-14-16,0 0 15 0,0 0-15 15,0 0 5-15,0 0 17 0,0 0-10 0,0 0-7 16,27 13 3-16,-27-13-4 0,0 0 2 15,0 0 3-15,18 10-1 0,-18-10 2 16,0 0 2-16,0 0-5 0,23 12 6 0,-23-12-1 16,0 0-14-16,0 0 11 0,25 15-15 15,-25-15 11-15,0 0-3 0,0 0 6 16,24 10-6-16,-24-10 3 0,0 0 2 0,0 0-1 16,22 12 6-16,-22-12 5 0,0 0-2 15,0 0-5-15,20 14 10 0,-20-14-6 0,0 0-8 16,0 0-1-16,16 11 12 0,-16-11-9 15,0 0 17-15,0 0-23 0,0 0 4 16,29 12-1-16,-29-12 5 0,0 0-8 0,0 0 8 16,27 13-5-16,-27-13 5 0,0 0-5 15,21 12 3-15,-21-12-4 0,0 0 7 0,19 9-6 16,-19-9 2-16,0 0-10 0,30 15 11 16,-30-15-1-16,17 6-1 0,-17-6 2 15,0 0-4-15,25 16-1 0,-25-16 12 16,13 8-10-16,-13-8-5 0,0 0 3 0,27 13 2 15,-27-13-4-15,0 0 5 0,0 0 1 16,22 14-4-16,-22-14 9 0,0 0-7 16,0 0 1-16,16 12 6 0,-16-12-6 0,0 0 6 15,0 0-4-15,0 0-4 0,24 11 4 16,-24-11-6-16,0 0 3 0,0 0-9 0,0 0 3 16,0 0 6-16,0 0 2 0,22 10-1 15,-22-10 6-15,0 0 1 0,0 0-13 16,0 0 2-16,0 0 8 0,0 0-7 0,20 12-5 15,-20-12 11-15,0 0 1 0,0 0-5 16,0 0-2-16,0 0-1 0,23 14 4 16,-23-14-2-16,0 0 6 0,0 0-5 0,20 15-2 15,-20-15-1-15,0 0 12 0,17 8-12 16,-17-8 5-16,0 0-7 0,0 0 11 0,18 13-6 16,-18-13-1-16,0 0 2 0,0 0 4 15,30 12-5-15,-30-12-3 0,0 0 3 16,0 0 3-16,22 12 4 0,-22-12-7 15,0 0 6-15,0 0-6 0,20 9 13 0,-20-9-13 16,0 0-10-16,0 0 4 0,0 0 6 16,0 0-3-16,25 9 1 0,-25-9 5 0,0 0-1 15,0 0 4-15,0 0 1 0,0 0-2 16,0 0-15-16,24 9 7 0,-24-9 8 16,0 0-7-16,0 0 4 0,0 0 4 0,23 7-7 15,-23-7 1-15,0 0-2 0,0 0 5 16,0 0-1-16,30 7-2 0,-30-7 0 0,0 0 0 15,0 0 3-15,0 0-6 0,0 0 19 16,22 4 1-16,-22-4-10 0,0 0-9 16,0 0 0-16,0 0 4 0,0 0 1 0,0 0-1 15,0 0-5-15,0 0 3 0,0 0-4 16,0 0 1-16,20 10 3 0,-20-10-14 16,0 0 4-16,0 0 7 0,0 0-5 0,0 0-6 15,0 0 9-15,0 0-5 0,0 0 10 16,0 0 0-16,0 0-16 0,0 0 11 15,0 0 8-15,0 0-9 0,0 0 7 16,0 0-2-16,0 0-6 0,0 0 4 0,0 0 0 16,0 0-9-16,0 0 12 0,0 0 2 0,0 0-1 15,0 0 8-15,0 0-13 0,0 0 1 16,37 0 5-16,-37 0 3 0,0 0 13 16,0 0-2-16,0 0 6 0,0 0 9 0,0 0 4 15,0 0 4-15,0 0-5 0,0 0-2 16,0 0-3-16,0 0-10 0,0 0 8 15,0 0-15-15,0 0-2 0,0 0 6 16,0 0-7-16,0 0-8 0,0 0-6 0,0 0-3 16,0 0 7-16,25 2-5 0,-25-2 7 15,0 0-1-15,0 0 3 0,0 0 0 0,0 0 2 16,0 0-1-16,0 0 8 0,0 0-17 16,0 0 10-16,0 0-17 0,0 0 3 15,0 0 3-15,27 8 4 0,-27-8-6 0,0 0 5 16,0 0-3-16,0 0 0 0,0 0 9 15,0 0 3-15,0 0-4 0,0 0-1 0,0 0-7 16,0 0 6-16,0 0 2 0,25 9-4 16,-25-9 5-16,0 0-7 0,0 0-4 15,0 0 13-15,0 0-11 0,0 0 5 0,0 0 2 16,22 10-7-16,-22-10 3 0,0 0 22 16,0 0-23-16,0 0 2 0,23 12-2 15,-23-12 4-15,0 0-3 0,17 12 2 0,-17-12 1 16,0 0 5-16,20 11-12 0,-20-11 10 15,0 0-6-15,21 13 2 0,-21-13 2 16,0 0 4-16,0 0-5 0,21 12 0 0,-21-12 10 16,0 0-12-16,0 0-1 0,0 0 5 15,20 12-4-15,-20-12 2 0,0 0-4 0,0 0 5 16,0 0 1-16,0 0-8 0,20 17 6 16,-20-17-4-16,0 0-1 0,0 0 2 15,0 0 6-15,0 0-3 0,23 12 0 0,-23-12-3 16,0 0 9-16,0 0-10 0,17 12 5 15,-17-12-7-15,0 0 9 0,0 0-3 16,17 13 3-16,-17-13-6 0,0 0 0 0,0 0 6 16,18 15-3-16,-18-15 6 0,0 0-3 15,0 0-7-15,18 16 8 0,-18-16-1 16,0 0-4-16,0 0-7 0,17 12 21 0,-17-12-10 16,0 0-3-16,0 0-3 0,17 15 5 15,-17-15 5-15,0 0-11 0,0 0 2 0,0 0 7 16,17 19-1-16,-17-19-5 0,0 0-2 15,0 0 7-15,0 0-7 0,18 12 5 16,-18-12 1-16,0 0 4 0,0 0-14 0,0 0 7 16,17 12 4-16,-17-12-11 0,0 0 2 15,0 0 5-15,0 0 8 0,0 0-10 16,0 0 1-16,0 0 2 0,13 20-2 0,-13-20-1 16,0 0 2-16,0 0 2 0,0 0-4 15,17 21 4-15,-17-21 1 0,0 0-5 16,0 0-1-16,13 17 6 0,-13-17-15 0,0 0 7 15,15 13 10-15,-15-13-3 0,0 0 2 16,0 0-2-16,14 16-4 0,-14-16 11 0,0 0-12 16,0 0 6-16,15 20 0 0,-15-20-1 15,0 0-7-15,8 15 7 0,-8-15-7 16,0 0 4-16,0 0 21 0,13 20-21 0,-13-20-5 16,0 0 5-16,0 0-1 0,0 0 1 15,15 25-4-15,-15-25 5 0,0 0-3 0,0 0-3 16,12 21 3-16,-12-21-1 0,0 0-2 15,0 0 3-15,9 21 3 0,-9-21-1 16,0 0 2-16,0 0-4 0,13 20 0 0,-13-20 3 16,0 0-9-16,0 0 15 0,0 0-12 15,0 0 3-15,12 17 9 0,-12-17-1 16,0 0-2-16,0 0 9 0,0 0-7 0,0 0 0 16,0 0-5-16,8 19 1 15,-8-19 8-15,0 0-9 0,0 0-1 0,0 0 7 16,0 0-5-16,0 0 1 0,0 0-1 15,0 0-1-15,0 0-1 0,0 0-4 0,13 15 1 16,-13-15-1-16,0 0 5 0,0 0-7 0,0 0 8 16,0 0 2-16,0 0 0 0,0 0 0 15,15 21-4-15,-15-21-2 0,0 0 0 16,0 0 4-16,0 0-10 0,14 20 11 0,-14-20 2 16,0 0-4-16,0 0 6 0,0 0-9 15,12 19 20-15,-12-19-19 0,0 0 9 0,0 0-4 16,0 0-6-16,0 0 6 0,0 0 2 15,0 0-4-15,11 15-4 0,-11-15-3 16,0 0 9-16,0 0-1 0,0 0 1 16,0 0-2-16,0 0 1 0,0 0-2 0,0 0 5 15,0 0-9-15,0 0 1 0,0 0 5 16,0 0-5-16,0 30 4 0,0-30 8 16,0 0-9-16,0 0 0 0,0 0 0 0,0 0-4 15,0 0 5-15,0 0 2 0,5 27-3 16,-5-27 0-16,0 0 1 0,0 0 1 0,0 0-5 15,0 0 9-15,0 0-8 0,0 0-2 16,0 0 10-16,0 0-6 0,0 0-9 0,0 0 3 16,5 22 18-16,-5-22-12 0,0 0-3 15,0 0 4-15,0 0-8 0,0 0 9 0,0 0-8 16,0 0 7-16,0 0 4 0,0 0-4 16,0 0-7-16,0 0 5 0,0 0 1 15,0 0 4-15,0 0-1 0,0 0-3 0,0 0 9 16,0 0-6-16,19 16 1 0,-19-16 2 15,0 0-3-15,0 0-2 0,0 0 2 16,0 0-4-16,0 0 5 0,0 0 0 16,0 0-1-16,0 0 3 0,0 0 1 0,0 0-4 15,0 0-7-15,0 0-2 0,0 0 6 16,0 0-6-16,0 0 2 0,0 0 5 16,0 0 2-16,0 0-9 0,0 0 14 0,0 0-13 15,0 0-1-15,0 0 4 0,0 0 0 16,0 0 1-16,0 0-2 0,0 0 4 0,0 0-5 15,0 0-15-15,0 0-3 0,0 0-19 16,0 0-23-16,0 0-36 0,0 0-57 0,0 0-119 16,8 6-566-16,-8-6-42 0</inkml:trace>
  <inkml:trace contextRef="#ctx0" brushRef="#br0" timeOffset="50699.6691">15302 13504 3671 0,'0'0'-102'16,"0"0"33"-16,0 0 6 0,0 0 9 0,0 0 9 16,0 0-3-16,0 0 3 0,0 0 5 15,0 0 16-15,0 0 5 0,0 0 14 0,0 0 10 16,0 0 9-16,0 0 10 0,0 0 5 16,0 0-3-16,0 0 4 0,0 0 7 15,0 0-14-15,0 0-3 0,0 0-2 0,0 0-2 16,0 0-2-16,0 0 14 0,0 0-21 15,0 0 4-15,0 0-4 0,0 0 6 16,0 0-22-16,0 0 9 0,0 0-4 16,0 0 12-16,0 0-8 0,0 0-4 15,0 0 13-15,0 0-5 0,0 0-10 0,0 0 8 16,0 0-2-16,0 0 6 0,0 0-1 16,0 0-5-16,0 0 10 0,0 0 8 0,0 0-20 15,0 0 12-15,0 0-8 0,0 0 3 16,0 0-1-16,0 0 7 0,0 0-3 0,0 0 5 15,0 0 10-15,0 0 19 0,0 0-5 16,0 0-4-16,0 0 19 0,0 0-1 0,0 0-6 16,0 0 3-16,0 0 8 0,0 0-6 15,0 0 5-15,32-27 7 0,-32 27-10 16,0 0-10-16,0 0 2 0,0 0 4 0,0 0-20 16,0 0 10-16,0 0-12 0,0 0-2 15,8-27 0-15,-8 27 2 0,0 0-1 0,0 0 5 16,0 0-12-16,5-24 2 0,-5 24-3 15,0 0 4-15,0 0-9 0,0 0 1 16,0 0 5-16,12-27 1 0,-12 27 0 16,0 0 3-16,0 0-15 0,0 0 6 0,5-23 0 15,-5 23 1-15,0 0-7 0,0 0 13 16,12-27-10-16,-12 27-3 0,0 0 3 16,13-24-2-16,-13 24-6 0,10-18 13 0,-10 18-12 15,14-22 23-15,-14 22 6 0,16-22 0 16,-16 22-7-16,17-21-1 0,-17 21-4 0,17-24-3 15,-17 24-1-15,21-25 6 0,-11 13-12 16,-10 12 5-16,17-21 4 0,-17 21-2 0,17-23-9 16,-17 23 9-16,23-18-5 0,-23 18 2 15,17-22-2-15,-17 22 3 0,20-15-5 16,-20 15 1-16,19-19-3 0,-19 19 2 0,18-18 4 16,-18 18 4-16,18-15-2 0,-18 15 0 15,15-15 2-15,-15 15-4 0,14-17-1 0,-14 17-2 16,22-12-3-16,-22 12 5 0,0 0-5 15,21-21-1-15,-21 21-2 0,0 0-1 16,20-16-1-16,-20 16 2 0,0 0-3 0,20-15 4 16,-20 15-5-16,0 0 0 0,17-12 4 15,-17 12-3-15,0 0 2 0,0 0 1 16,0 0 2-16,20-15 0 0,-20 15 0 16,0 0 3-16,0 0 2 0,0 0 1 0,22-13-5 15,-22 13-1-15,0 0-2 0,0 0 4 16,0 0-6-16,20-11-2 0,-20 11 5 0,0 0-3 15,0 0-1-15,0 0 5 0,0 0-9 16,0 0 6-16,23-12-2 0,-23 12 0 0,0 0 0 16,0 0 0-16,0 0 2 0,17-14-1 15,-17 14 3-15,0 0 2 0,0 0 0 16,0 0-7-16,25-10 5 0,-25 10 0 0,0 0-3 16,0 0 1-16,24-15-1 0,-24 15 2 15,0 0-1-15,21-15 2 0,-21 15 11 0,0 0 2 16,24-12-1-16,-24 12 2 0,0 0-1 15,25-15-2-15,-25 15-2 0,0 0-1 16,18-12 0-16,-18 12-4 0,0 0 1 0,20-13-3 16,-20 13-2-16,0 0 5 0,24-13-1 15,-24 13 0-15,0 0 4 0,17-12 2 0,-17 12 0 16,0 0-4-16,0 0 0 0,20-12 1 16,-20 12-1-16,0 0-4 0,0 0 3 15,0 0-5-15,23-12 1 0,-23 12-3 0,0 0-2 16,0 0 6-16,0 0-5 0,0 0 0 15,22-12-1-15,-22 12 1 0,0 0 0 16,0 0 0-16,0 0-3 0,20-13 0 0,-20 13 2 16,0 0 1-16,0 0-1 0,0 0-2 15,17-12 1-15,-17 12 2 0,0 0 1 16,0 0-1-16,0 0 1 0,0 0-1 0,0 0 1 16,0 0-2-16,0 0 0 0,23-10 1 15,-23 10-3-15,0 0 2 0,0 0-3 0,0 0 1 16,0 0 1-16,0 0-1 0,0 0 0 15,0 0 2-15,0 0-2 0,0 0 1 0,0 0-1 16,0 0 1-16,0 0-2 0,0 0 1 16,0 0 2-16,0 0-1 0,0 0-2 15,0 0-1-15,17-15-1 0,-17 15 1 0,0 0-2 16,0 0-4-16,0 0 0 0,0 0-3 16,0 0-12-16,0 0-16 0,0 0-26 15,0 0-28-15,0 0-37 0,0 0-14 0,0 0-25 16,0 0-27-16,0 0-61 0,0 0-679 15,0 0-703-15</inkml:trace>
  <inkml:trace contextRef="#ctx0" brushRef="#br0" timeOffset="52578.2873">15468 13258 4528 0,'0'0'-131'16,"0"0"22"-16,0 0 7 0,0 0 11 15,0 0 6-15,0 0-8 0,5-28 1 16,-5 28-5-16,0 0-1 0,0 0 14 0,0 0 8 16,0 0 10-16,0 0 16 0,0 0 11 15,0 0 9-15,0 0-5 0,0 0 7 16,0 0-4-16,0 0 16 0,8-22 4 0,-8 22-1 15,0 0 6-15,0 0 12 0,0 0-5 16,0 0 22-16,0 0-3 0,17-15 3 16,-17 15-6-16,0 0 3 0,0 0-9 0,17-15-6 15,-17 15 8-15,0 0-12 0,21-14 5 16,-21 14-10-16,0 0-4 0,20-11 6 0,-20 11 13 16,0 0-10-16,20-16-3 0,-20 16 3 15,0 0 24-15,26-15-1 0,-26 15 9 16,0 0-3-16,18-15 14 0,-18 15-12 15,0 0 8-15,18-18-15 0,-18 18-7 0,17-14-2 16,-17 14 7-16,0 0-22 0,27-21 17 16,-27 21-9-16,20-12 0 0,-20 12-1 0,17-12 1 15,-17 12 3-15,18-12-1 0,-18 12 6 16,27-13 3-16,-27 13 12 0,17-15-3 16,-17 15 6-16,20-17-12 0,-20 17 7 0,0 0-6 15,23-20 1-15,-23 20 8 0,17-13-4 16,-17 13-5-16,0 0 1 0,21-15 4 15,-21 15-2-15,0 0 10 0,19-12 2 0,-19 12 4 16,0 0-12-16,0 0 1 0,22-15 0 16,-22 15-4-16,0 0 3 0,0 0-3 15,0 0 1-15,16-15-9 0,-16 15 1 16,0 0 1-16,0 0-4 0,0 0 7 0,0 0-5 16,0 0-2-16,0 0-9 0,22-12 11 15,-22 12-7-15,0 0-5 0,0 0-4 0,0 0 7 16,0 0-3-16,22-11-7 0,-22 11 0 15,0 0 0-15,0 0-7 0,30-6 14 0,-30 6-3 16,0 0-5-16,22-9 7 0,-22 9 6 16,0 0 11-16,26-9 8 0,-26 9-3 15,0 0 14-15,0 0-3 0,0 0 5 0,26-9-9 16,-26 9 1-16,0 0-7 0,0 0-4 16,0 0-6-16,26-12-2 0,-26 12-2 0,0 0 0 15,0 0-2-15,27-10 4 0,-27 10-4 16,0 0 1-16,0 0-3 0,0 0-2 15,0 0-3-15,20-8 0 0,-20 8 0 0,0 0 4 16,0 0-3-16,0 0 1 0,0 0 6 16,0 0-5-16,0 0 8 0,0 0-9 15,0 0-3-15,0 0-3 0,19-14-1 0,-19 14-1 16,0 0-4-16,0 0 0 0,0 0 2 16,0 0-7-16,0 0-5 0,0 0 13 15,0 0-4-15,0 0-3 0,0 0 5 0,0 0 1 16,0 0 2-16,0 0 2 0,0 0-1 15,0 0-5-15,0 0 9 0,0 0-1 0,0 0-4 16,26-10 9-16,-26 10-5 0,0 0 9 16,0 0-3-16,0 0 0 0,0 0 2 15,0 0 1-15,0 0 2 0,0 0 0 0,0 0-3 16,0 0 4-16,0 0-7 0,0 0 3 16,0 0-1-16,0 0 2 0,0 0 2 0,0 0-1 15,0 0 0-15,0 0-4 0,0 0 0 16,0 0-3-16,0 0 4 0,0 0 2 15,0 0-5-15,0 0 0 0,0 0-2 16,0 0-1-16,0 0 1 0,0 0 1 0,0 0 3 16,0 0-2-16,0 0 5 0,0 0 1 15,0 0 4-15,0 0 1 0,0 0 2 16,0 0-3-16,0 0 3 0,0 0-6 0,0 0 4 16,0 0-4-16,0 0-2 0,0 0-2 15,0 0 3-15,0 0-6 0,0 0 1 0,0 0-5 16,0 0 2-16,0 0 0 0,0 0 0 15,0 0-3-15,0 0 0 0,0 0-4 0,0 0 4 16,0 0 1-16,0 0 0 0,0 0 0 16,0 0-2-16,0 0 1 0,0 0-2 15,0 0-1-15,0 0 2 0,0 0-3 0,0 0 4 16,0 0-8-16,0 0-9 0,0 0-8 16,0 0-12-16,0 0-17 0,0 0-22 15,0 0-34-15,0 0-12 0,0 0-22 0,0 0-25 16,0 0-45-16,0 0-102 0,0 0-578 15,0 0-359-15</inkml:trace>
  <inkml:trace contextRef="#ctx0" brushRef="#br0" timeOffset="54094.1394">15234 13362 4010 0,'0'0'-187'0,"0"0"10"16,0 0 31-16,0 0 18 0,0 0 27 16,0 0 11-16,0 0 14 0,0 0 11 0,0 0 2 15,0 0 3-15,0 0 9 0,0 0 3 16,0 0 1-16,0 0 5 0,0 0 6 16,0 0 1-16,0 0 15 0,0 0 17 0,0 0 23 15,0 0 0-15,0 0 20 0,0 0 8 16,0 0 4-16,0 0 10 0,0 0 1 15,0 0 2-15,0 0 5 0,0 0-3 0,0 0-11 16,0 0 3-16,0 0-1 0,0 0 10 16,0 0 19-16,0 0 8 0,0 0-1 0,0 0 1 15,0 0 1-15,0 0-35 0,0 0 8 16,51-52-17-16,-51 52-7 0,20-15 4 16,-20 15-22-16,24-12 9 0,-24 12-20 15,22-15 6-15,-22 15 5 0,20-17-13 0,-20 17 2 16,21-15 8-16,-21 15-3 0,19-13 9 15,-19 13 2-15,0 0-19 0,22-17-5 0,-22 17 5 16,21-10-1-16,-21 10 3 0,22-15-3 16,-22 15 2-16,27-17-1 0,-27 17-1 15,20-15 4-15,-20 15 12 0,23-12-6 0,-23 12 6 16,25-15-10-16,-25 15 1 0,22-15-4 16,-22 15-3-16,27-12-5 0,-27 12 3 15,25-15-5-15,-25 15 2 0,27-13-1 0,-27 13 13 16,27-13-14-16,-27 13 0 0,25-12-1 0,-25 12 16 15,28-15-7-15,-28 15 5 0,24-12 6 16,-24 12 10-16,25-12-7 0,-25 12 4 16,23-17 1-16,-23 17-7 0,25-14-6 15,-25 14 1-15,24-15-7 0,-24 15 4 0,25-14-7 16,-25 14-3-16,21-12 3 0,-21 12-7 16,19-12 2-16,-19 12-3 0,20-9 3 0,-20 9 4 15,0 0-1-15,23-12-4 0,-23 12 0 16,0 0 3-16,0 0-3 0,20-14 2 15,-20 14-4-15,0 0 3 0,0 0-2 0,0 0 1 16,25-9-3-16,-25 9 7 0,0 0-2 16,0 0-1-16,0 0 5 0,24-12 1 0,-24 12-5 15,0 0-1-15,0 0 4 0,0 0-2 16,0 0-2-16,25-12 4 0,-25 12-4 16,0 0 0-16,0 0 5 0,0 0-8 0,0 0 1 15,0 0 2-15,22-9-2 0,-22 9 0 16,0 0-2-16,0 0-1 0,0 0 3 15,0 0 6-15,0 0 0 0,26-12 5 0,-26 12-1 16,0 0-1-16,0 0 1 0,0 0 1 16,26-10-5-16,-26 10 9 0,0 0-8 0,0 0 1 15,25-8 2-15,-25 8 5 0,0 0-8 16,23-10 2-16,-23 10-1 0,0 0-1 16,0 0-3-16,25-9-1 0,-25 9 2 0,0 0-5 15,0 0 2-15,22-10-2 0,-22 10-1 16,0 0 1-16,0 0 0 0,0 0 0 15,27-5 0-15,-27 5-1 0,0 0 4 0,0 0-2 16,0 0 4-16,0 0 4 0,0 0 1 16,0 0 2-16,0 0 3 0,0 0-5 15,0 0-3-15,0 0 3 0,0 0-5 0,18-13 4 16,-18 13-7-16,0 0-4 0,0 0-2 16,0 0-1-16,0 0-6 0,0 0-4 0,0 0-7 15,0 0-3-15,0 0-12 0,0 0-6 16,0 0-15-16,0 0-19 0,0 0-23 15,0 0-39-15,0 0-47 0,0 0-115 0,39 8-615 16,-39-8-523-16</inkml:trace>
  <inkml:trace contextRef="#ctx0" brushRef="#br0" timeOffset="56260.2025">15167 7688 4279 0,'36'0'-142'16,"-36"0"11"-16,0 0-6 0,0 0-10 15,0 0-25-15,0 0-38 0,0 0-533 0,0 0 450 16</inkml:trace>
  <inkml:trace contextRef="#ctx0" brushRef="#br0" timeOffset="57121.3108">15249 7668 3033 0,'0'0'-88'0,"0"0"12"16,0 0 16-16,0 0 11 0,0 0 7 15,0 0-1-15,0 0 21 0,16-13-2 0,-16 13 13 16,0 0 17-16,0 0 17 0,0 0 5 0,0 0-2 16,0 0 11-16,0 0 15 0,0 0 13 15,7-29-3-15,-7 29-2 0,10-18-7 0,-10 18-10 16,15-22 4-16,-15 22 4 0,17-24-12 16,-17 24 6-16,23-27 10 0,-9 12 3 15,-1-1-11-15,-13 16-1 0,25-28-9 0,-15 16-4 16,-10 12-4-16,25-26-3 0,-25 26-5 15,19-23 4-15,-19 23 12 0,16-20-29 0,-16 20 10 16,19-19 7-16,-19 19 15 0,13-12 5 16,-13 12 6-16,0 0 13 0,17-17-13 0,-17 17-5 15,0 0-22-15,17-23 10 16,-17 23-6-16,0 0-5 0,18-16 2 0,-18 16 6 16,13-17-15-16,-13 17-1 0,0 0 7 15,17-22-11-15,-17 22 17 0,15-15-18 0,-15 15-6 16,0 0 2-16,19-22-1 0,-19 22-1 15,13-17 2-15,-13 17 1 0,17-15-4 16,-17 15-4-16,0 0 4 0,25-22-5 0,-25 22 4 16,20-11-2-16,-20 11 3 0,17-12 7 15,-17 12-10-15,0 0-3 0,21-15-1 0,-21 15 3 16,0 0 1-16,17-12-7 0,-17 12 4 16,0 0 8-16,0 0-10 0,30-13-2 0,-30 13 9 15,0 0-7-15,0 0 12 0,25-9-1 16,-25 9-9-16,0 0 3 0,25-9 5 15,-25 9 3-15,0 0-1 0,24-12 14 16,-24 12-8-16,21-11 11 0,-21 11-3 0,19-12 9 16,-19 12-11-16,25-12 8 0,-25 12-1 15,25-12-7-15,-25 12 4 0,22-12 4 16,-22 12-1-16,23-14-2 0,-23 14 8 0,0 0-13 16,25-17 3-16,-25 17 1 0,17-8-7 15,-17 8 4-15,0 0 1 0,25-15-3 0,-25 15 3 16,0 0 8-16,20-17-1 15,-20 17 0-15,0 0-4 0,20-15 3 0,-20 15-1 0,14-15 3 16,-14 15-4-16,0 0-5 0,26-22-2 16,-26 22 0-16,17-17-3 0,-17 17 1 15,14-15-2-15,-14 15 5 0,0 0-8 0,16-17 1 16,-16 17-1-16,0 0-2 0,20-18-2 16,-20 18 4-16,0 0-7 0,0 0 8 15,20-17-3-15,-20 17 1 0,0 0-4 0,0 0 1 16,0 0-1-16,0 0 0 0,19-16-4 15,-19 16 0-15,0 0 0 0,0 0 1 16,0 0 0-16,0 0-6 0,0 0 7 0,0 0-3 16,0 0-2-16,0 0 2 0,12-16-1 15,-12 16 2-15,0 0-5 0,0 0 5 16,0 0 3-16,21-11-4 0,-21 11-1 0,0 0 3 16,22-12 0-16,-22 12-1 0,0 0 5 15,25-19 2-15,-25 19 2 0,24-12-4 0,-24 12 2 16,23-15-2-16,-23 15-5 0,18-12 2 15,-18 12-3-15,27-14-7 0,-27 14-16 16,20-9-29-16,-20 9-37 0,0 0-25 0,0 0-35 16,32 23-69-16,-32-23-221 0,0 0-435 15,-20 46-238-15</inkml:trace>
  <inkml:trace contextRef="#ctx0" brushRef="#br0" timeOffset="59069.3071">16312 12839 4112 0,'0'0'-50'0,"0"0"-2"15,29-12 2-15,-29 12-26 0,0 0-24 16,15-3-15-16,-15 3-23 0,0 0 11 15,27 0 3-15,-27 0 22 0,0 0 17 0,0 0 32 16,48-4 23-16,-48 4 27 0,0 0 11 16,35-3-8-16,-35 3 0 0,0 0 18 15,35 0-11-15,-35 0-2 0,31 3 3 0,-31-3-6 16,31 4-2-16,-31-4 3 0,34 6 2 16,-34-6 2-16,35 12-9 0,-15-9 12 15,-20-3-3-15,37 12 3 0,-20-2 0 0,-17-10 7 16,36 16 15-16,-16-7-5 0,6-3-1 15,-6 6 10-15,3 0-3 0,2-3-8 0,4 3 12 16,-4 2-5-16,6 1-10 0,3-1 1 16,1 3 12-16,-2-5-6 0,6 3 8 15,-2-3-3-15,5 5-2 0,-2-6-1 0,3 1-2 16,-8 1 2-16,11-1-7 0,-11-3-9 16,1 3 1-16,1 1 0 0,3-5-10 0,-4 4-12 15,5 1-34-15,-9 4-36 0,-3-5-89 16,-6 0-288-16,-3 0-240 0,-7-1 680 15</inkml:trace>
  <inkml:trace contextRef="#ctx0" brushRef="#br0" timeOffset="83942.6961">6170 9303 572 0,'0'0'-88'0,"0"0"95"15,0 0-62-15,0 0 5 0,0 0-2 0,0 0 7 16,0 0-49-16,0 0 28 0</inkml:trace>
  <inkml:trace contextRef="#ctx0" brushRef="#br0" timeOffset="83971.6818">6170 9303 250 0,'0'0'-23'0,"0"0"-58"16,0 0 31-16</inkml:trace>
  <inkml:trace contextRef="#ctx0" brushRef="#br0" timeOffset="84029.6519">6170 9303 187 0</inkml:trace>
  <inkml:trace contextRef="#ctx0" brushRef="#br0" timeOffset="84056.6247">6170 9303 154 0,'0'0'-25'0,"0"0"-25"0,0 0 15 0</inkml:trace>
  <inkml:trace contextRef="#ctx0" brushRef="#br0" timeOffset="84234.5167">5658 9383 138 0,'-35'6'49'0,"5"-6"-9"0,7 1 52 0,23-1-11 16,-54 5-3-16,29-2 3 0,-7-1 16 15,2 2-28-15,-8 2-15 0,-6 0-1 0,4 3 5 16,-7 2-24-16,7-2 10 0,-3 0-11 16,1 3 4-16,-7 0-21 0,-3 9 0 15,4-2 5-15,-2 2-11 0,1-2-5 0,4 1 11 16,7-3-11-16,-3 1-5 0,5 2 0 15,-1-5-10-15,7-3-27 0,-4 0 0 16,11 3-66-16,-2-3-175 0,-2-1 73 16</inkml:trace>
  <inkml:trace contextRef="#ctx0" brushRef="#br0" timeOffset="85698.6671">24765 4540 1132 0,'0'0'41'15,"-20"-22"-41"-15,20 22-62 0,-20-20-38 16,20 20-192-16,-20-15 71 0</inkml:trace>
  <inkml:trace contextRef="#ctx0" brushRef="#br0" timeOffset="85955.4991">23706 4490 962 0,'0'0'-11'0,"0"0"-11"0,-45-9-81 0,45 9-144 16,0 0 68-16</inkml:trace>
  <inkml:trace contextRef="#ctx0" brushRef="#br0" timeOffset="85985.4809">22917 4453 694 0</inkml:trace>
  <inkml:trace contextRef="#ctx0" brushRef="#br0" timeOffset="86173.3641">22734 4450 611 0,'-78'-4'-19'0,"-8"2"6"0,6 2 19 15,-19 0 20-15,-11 0 6 0,-46 9-6 16,-2 1 11-16,-16 2-24 0,-4 3 11 0,-6 3-6 0,-8 4-24 16,-12 3-6-16,1-1-6 0,-7 2-7 15,-1-5-6-15,-3 4-7 0,6-1 12 16,-2-4-14-16,7-4 21 0,-1 1-8 0,2-2 27 15,11 0-21-15,0-6 14 0,2 3-6 16,7 5 19-16,8-13-6 0,7 6 14 16,6 0 0-16,10-4 6 0,6 0-20 0,21 1 14 15,25-2-1-15,1-2 0 0,1 4-13 16,6-2 13-16,11 2 0 0,1-1 0 0,-8 4-26 16,14-2-53-16,-1 4-102 15,7-3 46-15</inkml:trace>
  <inkml:trace contextRef="#ctx0" brushRef="#br0" timeOffset="86591.104">14573 5029 471 0,'-34'-12'7'0,"-1"3"-1"15,2-3 22-15,-2 1 32 0,3 2-8 0,-3 0 18 0,-4-3 9 16,1 3 9-16,-4-3-20 0,2 3-24 16,-2 0-11-16,0-5 10 0,-5 2-17 15,-1 0-5-15,1 0 10 0,-5-3 4 0,-1-1-14 16,-4 1 28-16,1 0-5 0,-5-5 3 16,-3 2-19-16,-1 0 19 0,-11 0-29 15,-2-2 13-15,1 5-17 0,-2 0-5 0,6 5-9 16,-1 2-23-16,-5 1-13 0,1 4 0 15,-1 1-6-15,-3-1-15 0,0 3 13 16,-13 0 0-16,-5 0 8 0,4-4 11 0,1 4 20 16,3-3 0-16,-7 0-6 0,6-3 22 15,-1 0 9-15,2 1-15 0,1-7-5 0,-4 8 5 16,8-7-5-16,-7 2-15 0,6 0-21 16,-3 0-6-16,-1-3-6 0,5 2-18 15,-10-1-7-15,-1 0 15 0,-1 3-14 0,-3 0 29 16,3-3-14-16,-1 2 5 0,5 0-14 15,4 2-97-15,-2 1 49 0</inkml:trace>
  <inkml:trace contextRef="#ctx0" brushRef="#br0" timeOffset="87134.7823">5975 4887 552 0,'-26'-3'59'0,"26"3"36"15,-48-12-22-15,25 6-2 0,1-1-3 0,22 7 15 16,-54-15-4-16,33 6-7 0,-10 0 3 15,5 0-26-15,1 0 12 0,-2-2-14 0,2 2-11 16,-4 0-4-16,-3 0-5 0,6 3-10 16,-9 0-26-16,1 3-8 0,-1 0-42 15,0 3-19-15,-5 3-23 0,-4 0-247 16,-1 3 88-16</inkml:trace>
</inkml:ink>
</file>

<file path=ppt/ink/ink2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7:11:52.260"/>
    </inkml:context>
    <inkml:brush xml:id="br0">
      <inkml:brushProperty name="width" value="0.05292" units="cm"/>
      <inkml:brushProperty name="height" value="0.05292" units="cm"/>
      <inkml:brushProperty name="color" value="#FF0000"/>
    </inkml:brush>
  </inkml:definitions>
  <inkml:trace contextRef="#ctx0" brushRef="#br0">13900 8699 1621 0,'0'0'170'0,"0"0"-62"0,0 0-82 16,0 0-98-16,0 0-54 0,30-6 11 0,-30 6-18 16,0 0-271-16,0 0 96 0</inkml:trace>
  <inkml:trace contextRef="#ctx0" brushRef="#br0" timeOffset="497.3136">14031 8693 1323 0,'0'0'-47'0,"0"0"3"0,0 0 14 16,32-3-20-16,-32 3 4 0,0 0 5 0,0 0-7 15,36-8 37-15,-36 8 0 0,27-1-5 16,-27 1 27-16,0 0 5 0,34-11 6 16,-34 11 36-16,23-1-7 0,-23 1 5 0,0 0 3 15,27-7 3-15,-27 7 3 0,0 0-10 16,33-9 7-16,-33 9-18 0,27-7 11 0,-27 7-4 16,25-6-14-16,-25 6 11 0,25-6-4 15,-25 6 15-15,0 0-13 0,37-9-5 16,-37 9-11-16,28-7 7 0,-28 7-1 0,27-5-4 15,-27 5 0-15,27-6 3 0,-27 6-11 16,35-6 3-16,-35 6 0 0,30-11-3 16,-30 11-4-16,30-6-7 0,-30 6 4 0,32-6 2 15,-32 6-6-15,34-7 3 0,-34 7 1 16,31-5-5-16,-31 5 7 0,34-2 4 16,-34 2 5-16,35-8 0 0,-35 8 6 0,30-7 11 15,-30 7 6-15,38-5 13 0,-38 5 7 16,31-6 2-16,-31 6 5 0,31-6-12 0,-31 6-6 15,29-6-2-15,-29 6-20 0,0 0-1 16,37-9-5-16,-37 9-1 0,20-6-5 16,-20 6 3-16,0 0-13 0,35-9-9 0,-35 9 5 15,0 0 2-15,30-8-26 0,-30 8 8 16,0 0-3-16,38-1 0 0,-38 1-10 16,0 0 15-16,34-3-1 0,-34 3-1 15,0 0-1-15,33 0 0 0,-33 0 1 0,0 0 6 16,35 0-2-16,-35 0-5 0,0 0 12 15,37 3-11-15,-37-3-13 0,29 0-12 0,-29 0-15 16,30 1-23-16,-30-1-32 0,35 5-79 16,-35-5-201-16,33 3-208 0,-16 0 112 0</inkml:trace>
  <inkml:trace contextRef="#ctx0" brushRef="#br0" timeOffset="1909.8823">18186 8902 2137 0,'0'0'-99'0,"30"-3"34"0,-30 3 28 16,0 0 37-16,0 0 22 0,37-4 26 15,-37 4 5-15,0 0 7 0,0 0-5 0,0 0 3 16,28-2-6-16,-28 2 4 0,0 0-12 16,0 0 3-16,0 0-1 0,0 0-3 15,0 0-10-15,0 0 11 0,0 0 0 0,35 0 10 16,-35 0 5-16,0 0 5 0,0 0-18 16,0 0 1-16,0 0-7 0,21-12-7 0,-21 12 1 15,0 0-7-15,21-15 6 0,-21 15-1 16,20-13-7-16,-20 13-3 0,25-13-5 15,-25 13-3-15,37-15 5 0,-8 9-7 0,-1-3 5 16,2 2-8-16,4-2-4 0,-3-1 11 16,8 2-11-16,-1-2 2 0,1 1-2 15,9-1-8-15,-2 2 8 0,4 1 4 0,0-1-4 16,0-2 4-16,0 5 3 0,2-5-5 16,-2 6-1-16,-3-1 1 0,-3-3-7 15,1 7-2-15,-2-5 4 0,-1 1 1 0,-5 4-8 16,-4-3 0-16,-1 1 8 0,-5-1-3 15,-27 4 2-15,62-3-2 0,-40 3 0 0,-22 0 5 16,46 0-3-16,-20 0 0 0,-26 0-11 16,43 0 7-16,-16 3-5 0,-27-3-5 15,42 4 3-15,-19-1-5 0,-23-3-4 16,35 5-1-16,-35-5 7 0,37 5-2 0,-37-5 12 16,27 3-10-16,-27-3 12 0,0 0 0 15,33 4 5-15,-33-4-3 0,0 0 5 0,39 5-12 16,-39-5 15-16,28 0-1 0,-28 0-11 15,37 0 7-15,-37 0-3 0,42 0-2 16,-42 0 0-16,52-5-10 0,-26 5 8 0,-26 0 4 16,44-1-4-16,-16-2 7 0,-28 3 0 15,55-3 2-15,-29-2 9 0,-26 5-2 16,50-5-5-16,-20 5 10 0,-3-3 1 0,-27 3 15 16,55-7-6-16,-30 5 0 0,-25 2 8 15,42-7-13-15,-42 7 5 0,35-3-12 0,-35 3 10 16,30-3-12-16,-30 3 15 0,28-3-7 15,-28 3-13-15,0 0 5 0,34-3-3 16,-34 3-4-16,0 0 0 0,0 0 23 0,32 0-13 16,-32 0-28-16,0 0-2 15,0 0-9-15,36 3-20 0,-36-3-28 0,27 12-29 16,-27-12-61-16,20 20-216 0,-8-8-305 0,-12-12 118 16</inkml:trace>
  <inkml:trace contextRef="#ctx0" brushRef="#br0" timeOffset="5695.29">22326 8736 2675 0,'0'0'-107'0,"-35"-10"16"0,35 10 8 16,-30-9-4-16,30 9 22 0,-27-6 4 0,27 6 3 15,0 0 23-15,-30-9 10 0,30 9 11 16,0 0 7-16,-25-9 14 0,25 9-18 16,0 0 18-16,0 0 11 0,0 0 0 0,-30-6 10 15,30 6 6-15,0 0 18 0,0 0-2 16,0 0-1-16,0 0 9 0,0 0 2 16,0 0 5-16,0 0-13 0,-24-9-1 0,24 9-10 15,0 0-4-15,0 0 9 0,0 0-7 16,0 0-8-16,0 0-6 0,0 0 10 15,0 0-8-15,0 0-6 0,0 0 3 0,0 0 5 16,0 0 2-16,0 0-2 0,92-8-9 16,-60 8 5-16,2 0-2 0,4 5-6 15,1-5 1-15,2 3-1 0,15-3-5 0,-8 3-4 16,2-3 6-16,4 1-6 0,-4 4 6 16,10-5-4-16,-3 3 2 0,2 0-3 0,1-1 1 15,7 2-3-15,-2-1 0 0,-8-3 3 16,13 3-6-16,-5 3 6 0,-8-6-8 15,9 6 1-15,-8-3 8 0,7 1-4 0,1 1-2 16,-13-2-7-16,2 4 11 0,1-2-2 16,7 2-5-16,-9 1 3 0,-4-1-5 0,3-1 5 15,4 5-1-15,3-4 3 0,-4 6-14 16,4 0 5-16,-3-1-7 0,1 0-1 16,-3 1-1-16,-3-5-6 0,0 1 1 15,-3 4-10-15,1-3 9 0,0-1 7 0,-1 1-9 16,2-2 5-16,0 2 21 0,-3-5-2 15,4 5-8-15,5-4 8 0,3 2 5 0,5-1-10 16,1-1 5-16,2 0-1 0,-1 2-6 16,2-4 0-16,-1 4 6 0,3 1-1 15,-1-3-6-15,7 0 3 0,-10 3 0 16,5-3 5-16,-2 0-5 0,-5 0 3 0,0-3-6 16,1 6-2-16,-13-1-7 0,9 1-14 15,-12-3-56-15,-1 3-50 0,-1 1-171 16,-8-2-326-16,-3-1 115 0</inkml:trace>
  <inkml:trace contextRef="#ctx0" brushRef="#br0" timeOffset="6182.1702">18298 10830 2845 0,'-27'0'56'16,"7"0"-46"-16,20 0-117 0,-30 0-111 0,30 0-402 15,-20 10 115-15</inkml:trace>
</inkml:ink>
</file>

<file path=ppt/ink/ink2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7:12:37.993"/>
    </inkml:context>
    <inkml:brush xml:id="br0">
      <inkml:brushProperty name="width" value="0.05292" units="cm"/>
      <inkml:brushProperty name="height" value="0.05292" units="cm"/>
      <inkml:brushProperty name="color" value="#FF0000"/>
    </inkml:brush>
  </inkml:definitions>
  <inkml:trace contextRef="#ctx0" brushRef="#br0">7283 13230 2201 0,'0'0'-131'0,"0"0"8"0,0 0-33 16,0 0-312-16,0 0 102 0</inkml:trace>
  <inkml:trace contextRef="#ctx0" brushRef="#br0" timeOffset="9986.4329">4534 14405 1633 0,'0'0'-4'0,"0"0"8"16,0 0 25-16,0 0 36 0,0 0 15 15,0 0-11-15,0 0-13 0,0 0-26 16,0 0-30-16,0 0-33 0,0 0-32 0,0 0-8 15,0 0-7-15,0 0-36 0,0 0 0 16</inkml:trace>
  <inkml:trace contextRef="#ctx0" brushRef="#br0" timeOffset="9999.4221">4563 14416 1266 0</inkml:trace>
  <inkml:trace contextRef="#ctx0" brushRef="#br0" timeOffset="10255.9791">4563 14416 1137 0,'0'0'-36'0,"0"0"52"0,0 0 29 15,0 0 20-15,0 0 22 0,0 0-8 0,0 0-34 16,0 0 22-16,0 0-15 0,0 0-26 16,0 0-5-16,0 0-17 0,0 0-8 15,33-3-5-15,-33 3 5 0,0 0-4 16,0 0 16-16,0 0-4 0,0 0-4 0,0 0 30 15,0 0-13-15,0 0-1 0,0 0 9 16,0 0-13-16,0 0 8 0,0 0-28 0,0 0 20 16,0 0-12-16,0 0-4 0,0 0 0 15,0 0 0-15,0 0-4 0,0 0 0 16,0 0-12-16,0 0 7 0,0 0-12 0,47-16-4 16,-47 16 4-16,0 0 7 0,0 0-12 15,18-9 22-15,-18 9-28 0,0 0-13 16,0 0-14-16,29-6-8 0,-29 6 28 15,0 0-51-15,27-6-3 0,-27 6-212 16,0 0 80-16</inkml:trace>
  <inkml:trace contextRef="#ctx0" brushRef="#br0" timeOffset="10711.6967">4399 14284 1227 0,'0'0'193'0,"0"0"-18"0,0 0-95 0,0 0-64 15,0 0-65-15,0 0-88 0,0 0-272 16,0 0 92-16</inkml:trace>
  <inkml:trace contextRef="#ctx0" brushRef="#br0" timeOffset="10842.6153">4354 14262 1411 0,'0'0'-4'0,"0"0"4"0,0 0-19 0,0 0-36 16,0 0-2-16,0 0-12 0,0 0-1 16,0 0 19-16,0 0-40 0,0 0-198 15,0 0 74-15</inkml:trace>
  <inkml:trace contextRef="#ctx0" brushRef="#br0" timeOffset="12035.5841">4354 14262 861 0,'0'0'-11'0,"0"0"5"0,0 0 46 15,0 0 27-15,90-6 25 0,-90 6-3 16,0 0 6-16,0 0-18 0,0 0-6 0,0 0-8 16,0 0 4-16,28-3-32 0,-28 3-1 15,0 0-4-15,0 0-13 0,0 0 20 16,32-6 4-16,-32 6-13 0,0 0 8 0,27-12-12 16,-27 12 3-16,23-14 8 0,-23 14-8 15,24-8 3-15,-24 8 19 0,0 0-20 16,25-12 18-16,-25 12 3 0,0 0-19 0,23-13 0 15,-23 13 7-15,22-12-8 0,-22 12-3 16,20-13 3-16,-20 13 3 0,22-12-1 16,-22 12 13-16,23-15-26 0,-23 15-4 0,17-12 17 15,-17 12 8-15,0 0-1 0,27-17-3 16,-27 17-4-16,25-15 6 0,-25 15 6 0,22-15-2 16,-22 15 3-16,21-12-1 0,-21 12 2 15,17-12-6-15,-17 12 10 0,0 0-8 16,18-16-14-16,-18 16 5 0,0 0-3 0,26-19-3 15,-10 10-2-15,-16 9-10 0,34-19-6 16,-11 11 13-16,-6-4-19 0,6 0 9 0,-1 2 2 16,-22 10-9-16,40-24 12 0,-23 15-8 15,-17 9 5-15,28-17 19 0,-28 17-5 16,29-15 9-16,-29 15 1 0,20-15 2 16,-20 15 5-16,22-15-21 0,-22 15 17 0,16-12-3 15,-16 12 2-15,0 0 8 0,27-20-18 16,-27 20 3-16,0 0 15 0,22-15-23 0,-22 15-3 15,0 0-1-15,13-12-9 0,-13 12 11 16,0 0-4-16,0 0-9 0,0 0 14 16,0 0-9-16,22-12 6 0,-22 12-10 0,0 0-17 15,0 0 12-15,0 0-10 0,0 0-3 16,0 0 16-16,0 0-1 0,0 0-12 0,0 0 6 16,22-10 7-16,-22 10-15 0,0 0 8 15,0 0 13-15,0 0-32 0,25-15 12 16,-25 15-1-16,0 0-1 0,0 0 3 15,23-17-1-15,-23 17-3 0,0 0 2 0,0 0 1 16,22-8-8-16,-22 8 1 0,0 0-11 16,0 0 4-16,22-8 4 0,-22 8-12 0,0 0 3 15,27-11 1-15,-27 11 11 0,0 0-10 16,0 0 4-16,33-5 14 0,-33 5-10 16,0 0-3-16,0 0 9 0,22-13-4 0,-22 13 0 15,0 0 1-15,0 0 5 0,0 0 0 16,0 0 6-16,30-6-8 0,-30 6 6 15,0 0-5-15,0 0-1 0,22-9 4 0,-22 9 0 16,0 0 6-16,0 0-11 0,28-9 1 16,-28 9 2-16,0 0-3 0,28-6-2 15,-28 6 14-15,0 0-3 0,34-6-13 0,-34 6 0 16,0 0 13-16,35-5-4 0,-35 5-1 16,25-5 5-16,-25 5-8 0,0 0 14 0,42-3-4 15,-42 3-2-15,28-4 0 0,-28 4-8 16,27-3 4-16,-27 3 4 0,0 0-3 15,30-1 1-15,-30 1 4 0,0 0 5 0,0 0-1 16,30-8-4-16,-30 8 3 0,0 0-10 16,0 0 10-16,0 0-10 0,0 0-1 15,36-3 17-15,-36 3 2 0,0 0-9 0,0 0-4 16,0 0 10-16,0 0-10 0,0 0-6 16,26-3 8-16,-26 3-12 0,0 0 14 15,0 0 2-15,0 0-19 0,0 0 7 16,0 0-3-16,0 0 1 0,0 0-1 0,44 3 5 15,-44-3 2-15,0 0-5 0,0 0-8 16,28 0 0-16,-28 0 8 0,0 0-8 0,0 0-3 16,40-3 9-16,-40 3 5 0,0 0-5 15,0 0-5-15,0 0 3 0,25 3 7 0,-25-3-5 16,0 0 4-16,0 0 3 0,0 0-7 16,0 0 4-16,32 0 19 0,-32 0-16 15,0 0 6-15,0 0-8 0,0 0 10 0,0 0-8 16,0 0 2-16,0 0 0 0,0 0 9 15,34-6-9-15,-34 6-4 0,0 0 4 16,0 0 4-16,0 0-8 0,0 0 13 0,0 0 2 16,26-7-16-16,-26 7-1 0,0 0 10 15,0 0 1-15,0 0-5 0,0 0 0 16,0 0 4-16,27-8-4 0,-27 8 0 0,0 0 0 16,0 0 0-16,0 0-2 0,0 0 4 15,0 0-4-15,0 0 6 0,0 0-10 0,0 0 3 16,34 0 1-16,-34 0-5 0,0 0 5 15,0 0 7-15,31-4-14 0,-31 4-12 16,0 0-2-16,0 0-4 0,34 0-8 16,-34 0-5-16,0 0-11 0,35 4-42 0,-35-4-50 15,22 6-97-15,-22-6-399 0,22 6 119 16</inkml:trace>
  <inkml:trace contextRef="#ctx0" brushRef="#br0" timeOffset="15992.5077">4673 14277 2502 0,'0'0'3'0,"0"0"12"0,0 0 12 15,-43 0-6-15,43 0-9 0,0 0 5 0,0 0 7 16,0 0-1-16,0 0 6 0,0 0 10 16,0 0 20-16,0 0-2 0,0 0 16 0,0 0-3 15,0 0-3-15,0 0-17 0,0 0 4 16,0 0-10-16,0 0-4 0,0 0-9 15,0 0-3-15,0 0-5 0,0 0-7 0,0 0-4 16,0 0 4-16,0 0-12 0,48-56-17 16,-48 56 13-16,32-16-12 0,-12 5-4 15,2 2-5-15,5-3 3 0,-2 2-13 16,-4-2 19-16,8 0 1 0,-6 0 6 0,2 1 2 16,7-2-4-16,-2-1 12 0,2-1 5 15,-7 3-3-15,9 0 2 0,9-3-7 0,-10-2-6 16,4 5-6-16,7-4-4 0,-9 4 4 15,0-3-6-15,-2 3-1 0,4 2 2 0,-8-3 8 16,-3 4-15-16,1 1 17 0,-5-2 3 16,-22 10-6-16,43-15 3 0,-22 9 0 15,-21 6 5-15,35-12-10 0,-17 6 13 16,-18 6 9-16,34-13-14 0,-13 6-8 0,-21 7 5 16,39-12-8-16,-24 8 3 0,-15 4-2 15,33-11-1-15,-33 11 8 0,27-9 5 16,-27 9-10-16,22-9-8 0,-22 9 11 0,0 0 2 15,30-10-3-15,-30 10 13 0,0 0-2 16,30-12-9-16,-30 12 14 0,0 0-13 0,22-5 15 16,-22 5-10-16,0 0 13 0,0 0-3 15,22-10-15-15,-22 10 0 0,0 0 10 16,0 0 0-16,0 0 0 0,26-9-10 0,-26 9 5 16,0 0 3-16,0 0-1 0,27-11-4 15,-27 11-1-15,0 0 11 0,22-8-16 16,-22 8 13-16,0 0 0 0,0 0 0 15,28-8-5-15,-28 8 0 0,0 0 0 0,0 0-7 16,27-14 7-16,-27 14 7 0,0 0-12 16,0 0 20-16,22-9-12 0,-22 9-3 0,0 0 5 15,0 0 10-15,25-12-10 0,-25 12 7 16,0 0-7-16,0 0 5 0,0 0-7 16,28-9-1-16,-28 9 8 0,0 0-5 0,0 0 0 15,0 0 10-15,0 0 2 0,0 0-3 16,20-9-4-16,-20 9-3 0,0 0 10 15,0 0-10-15,0 0-10 0,0 0 8 0,29-10 2 16,-29 10 3-16,0 0-13 0,0 0 6 16,20-10-3-16,-20 10-5 0,0 0 19 15,0 0-9-15,25-9-5 0,-25 9 5 0,0 0-1 16,25-12-8-16,-25 12 13 0,27-6-4 16,-27 6-24-16,0 0 14 0,32-12-4 0,-32 12-10 15,30-6 28-15,-30 6-18 0,0 0-3 16,33-7 9-16,-33 7-1 0,0 0 1 0,25-8 8 15,-25 8-7-15,0 0 4 0,25-9-4 16,-25 9-3-16,0 0 7 0,0 0-2 16,32-7 3-16,-32 7-6 0,0 0 3 15,0 0 0-15,0 0-9 0,20-10 1 0,-20 10 6 16,0 0-3-16,0 0-2 0,0 0 5 16,0 0-3-16,0 0 14 0,0 0-23 15,0 0 7-15,0 0 11 0,0 0-13 0,0 0-16 16,29-5 5-16,-29 5 0 0,0 0 8 15,0 0-1-15,0 0 6 0,48 5-1 0,-48-5 11 16,39 4-11-16,-8-4-2 0,0-4-5 16,4 8-11-16,1-4 13 0,5-4-2 15,-6 4-25-15,8 0 19 0,-4-1-3 16,1 1 5-16,5-4 6 0,-5 1 7 0,-3 3 1 16,0-5 13-16,0 1 3 0,-4 4 16 15,-8-3 2-15,-25 3 16 0,45-8-6 0,-21 7 4 16,-24 1 7-16,36-4-7 0,-36 4 8 15,31-4 9-15,-31 4 8 0,26-3-13 16,-26 3-1-16,0 0 3 0,30-5-9 0,-30 5-18 16,0 0 17-16,0 0-9 0,29-7-20 15,-29 7 3-15,0 0 1 0,0 0-5 0,0 0-1 16,0 0-4-16,33-6-12 0,-33 6 20 16,0 0-14-16,0 0-8 0,0 0 2 15,0 0-2-15,0 0-6 0,0 0 18 16,0 0-22-16,0 0 0 0,0 0 0 0,0 0 8 15,32 0-12-15,-32 0 11 0,0 0-13 16,0 0 0-16,0 0-1 0,0 0 0 0,0 0 7 16,0 0-5-16,0 0 2 0,0 0 5 15,32 3-3-15,-32-3-6 0,0 0-11 16,0 0 15-16,22 7-1 0,-22-7 3 0,0 0 0 16,0 0 2-16,28 3-2 0,-28-3 2 15,0 0 4-15,24 5-4 0,-24-5 2 16,0 0 6-16,0 0 1 0,30 11-7 15,-30-11 9-15,0 0 0 0,31 4-9 0,-31-4 0 16,26 8 11-16,-26-8-2 0,25 3-7 16,-25-3 5-16,28 6-9 0,-28-6 2 0,32 7-12 15,-32-7 9-15,32 5 1 0,-32-5-6 16,30 10-1-16,-30-10 6 0,21 5-2 0,-21-5-3 16,31 10 2-16,-31-10 3 0,30 5 5 15,-30-5 2-15,31 10-12 0,-31-10 10 16,31 9 5-16,-31-9-3 0,35 12-5 0,-19-4-2 15,-16-8-3-15,36 11 5 0,-18-6 10 16,-18-5-8-16,42 20-4 0,-25-14 7 16,-17-6-5-16,36 9 7 0,-21-3-7 15,-15-6 3-15,32 6 2 0,-32-6 2 0,30 9 1 16,-30-9-9-16,20 6 9 0,-20-6-13 16,0 0 15-16,32 9-3 0,-32-9 3 15,0 0 5-15,22 3-2 0,-22-3 4 0,0 0-2 16,0 0 3-16,27 11-5 0,-27-11-1 15,0 0-2-15,0 0-5 0,30 9 0 0,-30-9 13 16,21 5-6-16,-21-5-12 0,31 10-3 16,-31-10 3-16,26 7-11 0,-26-7 3 0,37 5 5 15,-37-5 3-15,34 7-3 0,-34-7-3 16,31 3-5-16,-31-3 13 0,32 0-9 16,-32 0 20-16,25 2 0 0,-25-2-11 0,0 0 10 15,42 7-10-15,-42-7 3 0,29 0 8 16,-29 0-3-16,26 3 0 0,-26-3 0 15,0 0 5-15,42 0-10 0,-42 0-1 16,24 3 6-16,-24-3 0 0,0 0 6 0,33 0-4 16,-33 0 1-16,0 0-8 0,40-3 2 15,-40 3 0-15,30 0-2 0,-30 0 5 0,0 0 0 16,40-3 0-16,-40 3 3 0,27-4 2 16,-27 4-8-16,0 0 3 0,34 0-2 0,-34 0 7 15,0 0-8-15,0 0 14 0,38-3-16 16,-38 3 10-16,0 0-5 0,0 0 0 15,0 0 0-15,30 0 3 0,-30 0-17 0,0 0 9 16,0 0-3-16,0 0 13 0,0 0-10 16,0 0 13-16,0 0-16 0,35 3 5 15,-35-3 3-15,0 0 0 0,0 0-5 0,0 0-1 16,27 4-7-16,-27-4 7 0,0 0-5 16,0 0 3-16,0 0-1 0,0 0-2 15,0 0 11-15,35 0-8 0,-35 0 2 0,0 0 6 16,0 0-2-16,0 0 10 0,0 0-8 15,0 0 3-15,30 0 5 0,-30 0-5 0,0 0-11 16,0 0 5-16,0 0 8 0,35 0-7 16,-35 0 2-16,0 0 8 0,0 0-8 15,0 0 0-15,0 0-3 0,34 0-2 16,-34 0 13-16,0 0-3 0,0 0 4 16,0 0-4-16,0 0-2 0,0 0 3 0,0 0-12 15,32 3 6-15,-32-3 0 0,0 0 11 0,0 0-14 16,0 0 9-16,33-3-9 0,-33 3-5 15,0 0 0-15,0 0 8 0,44-7-9 16,-44 7 1-16,0 0-3 0,35 0 14 0,-35 0-17 16,0 0 11-16,43 0 3 0,-43 0-6 15,0 0 3-15,25-2 1 0,-25 2-10 0,0 0 7 16,0 0 2-16,32-3 11 0,-32 3-2 16,0 0 0-16,0 0-12 0,0 0 12 15,0 0 5-15,0 0-6 0,30-3 18 16,-30 3-12-16,0 0 5 0,0 0-5 15,0 0-11-15,0 0 17 0,0 0-7 0,0 0-7 16,0 0 0-16,29-7-3 0,-29 7-6 16,0 0 6-16,0 0-2 0,0 0-1 0,0 0 6 15,0 0-1-15,0 0 9 0,0 0-11 16,37 0-5-16,-37 0-1 0,0 0 6 0,0 0 0 16,0 0-2-16,30-5 4 0,-30 5-4 15,0 0 4-15,0 0-10 0,26-7 8 0,-26 7 0 16,0 0-2-16,0 0-1 0,0 0-3 15,34-3 12-15,-34 3 2 0,0 0-8 16,22-6-5-16,-22 6 5 0,0 0-6 16,0 0 1-16,0 0 5 0,30-6-8 0,-30 6 13 15,0 0-16-15,0 0 8 0,0 0-2 16,0 0 10-16,0 0-2 0,0 0-3 0,0 0 0 16,30-5-3-16,-30 5-5 0,0 0 8 15,0 0 6-15,0 0-6 0,32-4-6 16,-32 4 12-16,0 0-12 0,0 0 9 0,33-4-6 15,-33 4 3-15,0 0-11 0,0 0 5 16,35 0 12-16,-35 0-6 0,0 0 6 16,0 0-1-16,32-7 6 0,-32 7 0 15,0 0-11-15,0 0 5 0,30-5-5 0,-30 5-2 16,0 0 2-16,0 0 8 0,25-7 0 16,-25 7-8-16,0 0 3 0,0 0-3 0,27-5 5 15,-27 5 3-15,0 0 3 0,0 0-11 16,35-3 0-16,-35 3 14 0,0 0 4 0,0 0 6 15,20-10-11-15,-20 10 11 0,0 0-11 16,0 0-11-16,0 0 6 0,0 0-8 16,27-6 5-16,-27 6-5 0,0 0-5 0,0 0 0 15,27-12-3-15,-27 12-10 0,0 0 0 16,28-3-3-16,-28 3-1 0,0 0-2 16,32-9-6-16,-32 9 3 0,25-6 8 15,-25 6-1-15,0 0 4 0,30-10 4 0,-30 10 4 16,0 0 8-16,27-7-8 0,-27 7 16 15,0 0 3-15,0 0 0 0,27-4-2 0,-27 4 5 16,0 0 0-16,0 0 5 0,0 0-8 16,30-11 0-16,-30 11-9 0,0 0-4 0,33-13-17 15,-33 13-3-15,30-8-9 0,-30 8-3 16,32-12-17-16,-32 12 2 0,34-10 14 16,-34 10-10-16,31-9 3 0,-31 9 17 0,35-10 0 15,-16 9 13-15,-19 1 9 0,33-13 9 16,-33 13-15-16,40-11 6 0,-40 11 9 15,29-12 6-15,-7 9-15 0,-22 3 22 16,35-12-19-16,-35 12 6 0,30-9 0 0,-30 9 16 16,32-9 11-16,-32 9 6 0,21-9 8 15,-21 9 0-15,24-6-2 0,-24 6 3 0,0 0 10 16,25-9-12-16,-25 9-11 0,0 0 7 16,0 0-13-16,32-9 2 0,-32 9-6 0,0 0 3 15,31-11 2-15,-31 11-12 0,19-9 2 16,-19 9-13-16,23-8 3 0,-23 8 0 15,0 0-3-15,37-10 3 0,-37 10 7 0,25-9-5 16,-25 9-7-16,27-6-1 0,-27 6 8 16,27-6-4-16,-27 6-1 0,25-7-7 15,-25 7-5-15,0 0 5 0,35-9 10 16,-35 9-6-16,0 0 3 0,27-6 0 0,-27 6-9 16,0 0 14-16,23-5 9 0,-23 5 5 15,0 0-1-15,0 0 0 0,0 0-4 0,29-12-1 16,-29 12-13-16,0 0 17 0,0 0-13 15,28-4 0-15,-28 4 0 0,0 0-6 0,25-11-1 16,-25 11 3-16,0 0 4 0,37-12-16 16,-37 12 5-16,25-5-4 0,-25 5 0 15,32-10 4-15,-32 10-3 0,28-9-3 0,-28 9 8 16,34-9 0-16,-34 9-2 0,31-6-11 16,-31 6 13-16,32-9 1 0,-32 9 3 15,25-6-8-15,-25 6-7 0,27-8 11 0,-27 8-8 16,32-7-5-16,-32 7-5 15,25-6 12-15,-25 6-14 0,0 0 16 0,37-11-3 16,-37 11-2-16,23-3 1 0,-23 3 1 0,0 0 5 16,0 0-13-16,42-6 19 0,-42 6-8 15,0 0-5-15,0 0 10 0,28-4-6 0,-28 4-8 16,0 0 9-16,26-2-8 16,-26 2 1-16,0 0 7 0,0 0 4 0,0 0-13 15,31-1 18-15,-31 1-3 0,0 0-8 0,0 0 11 16,0 0-1-16,0 0-1 0,0 0 4 15,30-5 9-15,-30 5-9 0,0 0 7 16,0 0 7-16,0 0-8 0,0 0 12 16,0 0-3-16,0 0 17 0,0 0-20 0,0 0-2 15,0 0-8-15,0 0 14 0,0 0-12 16,0 0-1-16,0 0 1 0,0 0-1 0,32-3-1 16,-32 3-3-16,0 0 2 0,0 0-18 15,0 0 28-15,0 0 3 0,0 0-13 16,0 0 12-16,0 0 0 0,0 0 5 0,0 0 28 15,0 0-20-15,0 0-3 0,0 0 11 16,0 0 0-16,0 0 6 0,0 0-15 0,0 0 0 16,0 0 3-16,0 0-11 0,0 0-2 15,0 0 3-15,0 0 4 0,0 0 2 16,0 0 2-16,0 0 3 0,0 0 2 16,0 0-3-16,0 0-10 0,0 0-15 0,0 0-7 15,0 0-4-15,0 0-27 0,0 0-19 16,24 15-21-16,-24-15-18 0,0 0-21 0,0 0-37 15,0 0-39-15,0 0-105 0,0 0-489 16,21-4 300-16</inkml:trace>
  <inkml:trace contextRef="#ctx0" brushRef="#br0" timeOffset="16838.4359">9695 13748 3278 0,'0'0'-78'16,"0"0"35"-16,0 0-31 0,0 0-25 15,0 0-40-15,0 0-42 0,0 0-86 0,40-50-320 16,-40 50 114-16</inkml:trace>
  <inkml:trace contextRef="#ctx0" brushRef="#br0" timeOffset="17969.4757">9775 13661 2314 0,'0'0'13'0,"14"-19"12"16,-14 19 10-16,0 0-22 0,0 0-4 15,0 0-24-15,8-18-20 0,-8 18-17 16,0 0-7-16,0 0 19 0,0 0-1 0,0 0 11 16,0 0 16-16,0 0 0 0,0 0 17 0,0 0-6 15,0 0 10-15,0 0 7 0,0 0-14 16,0 0 3-16,0 0-6 0,0 0 10 0,0 0-14 15,0 0 7-15,0 0-7 0,-17-40 0 16,17 40-7-16,0 0 24 0,30-5 1 16,-30 5 6-16,39-7 0 0,-12 0 0 0,4 2 4 15,3 2-1-15,-1-6 10 0,2 1-10 16,7 5 32-16,-5-6 2 0,6 5 0 16,-7-3-2-16,2 0-6 0,1 1 11 0,-4 0-8 15,3 0-14-15,-3 0-12 0,4 3 8 16,-6-7-6-16,1 8-5 0,4-1 5 15,-8-2-9-15,5 4 8 0,-5-3-10 16,2-3-1-16,-3 6 4 0,-29 1 1 0,48-4-15 16,-29-3 10-16,-19 7 3 0,33-3 5 0,-33 3 0 15,32-2-11-15,-32 2 11 0,0 0-11 16,33-4-5-16,-33 4 10 0,0 0-7 16,35-6 2-16,-35 6 0 0,0 0 2 0,39-3 1 15,-39 3-11-15,35-6 6 0,-35 6-13 16,39 0 10-16,-13-4 0 0,-26 4-8 0,50-5-4 15,-21 5-3-15,-1-3 10 0,-28 3-5 16,59-7 0-16,-31 5 5 0,-1-1-5 16,0-1 0-16,-27 4-3 0,52-3 6 15,-26-2-6-15,-26 5 6 0,52-3-6 0,-23-1 8 16,-29 4 3-16,48-3-3 0,-29 3-10 16,-19 0 15-16,47-5-13 0,-47 5 3 15,36 0 7-15,-36 0 4 0,34-2-6 0,-34 2 2 16,35 0-7-16,-35 0 8 0,30 0-1 15,-30 0-7-15,0 0 2 0,49 0 9 0,-49 0 1 16,0 0-7-16,36 0-10 0,-36 0 10 16,24 2 8-16,-24-2-8 0,0 0 5 0,33 0-3 15,-33 0-7-15,0 0 5 0,35 8-2 16,-35-8-3-16,27 0-3 0,-27 0 8 16,0 0 5-16,39 4 0 0,-39-4-7 0,26 3-4 15,-26-3-1-15,0 0 14 0,34 2-14 16,-34-2 7-16,0 0-5 0,33 6 0 0,-33-6 5 15,0 0 0-15,34 7 5 0,-34-7-10 16,23 2 10-16,-23-2-8 0,0 0 3 16,37 7-2-16,-37-7 2 0,22 8 0 15,-22-8-8-15,30 7 0 0,-30-7 6 0,22 6-1 16,-22-6-7-16,30 6-1 0,-30-6-2 16,26 9 16-16,-26-9-14 0,22 11 6 15,-22-11 10-15,24 4-10 0,-24-4 5 0,23 9-5 16,-23-9 5-16,0 0 0 0,30 10-3 15,-30-10 9-15,0 0-12 0,24 10 9 0,-24-10-3 16,0 0-11-16,28 12 1 16,-28-12 20-16,22 3-15 0,-22-3 5 0,0 0-5 15,32 9 10-15,-32-9 0 0,25 6-5 0,-25-6 0 16,0 0-5-16,33 7 5 0,-33-7 3 16,23 4-3-16,-23-4 0 0,0 0-3 0,0 0 6 15,34 4-9-15,-34-4 12 0,0 0-4 16,0 0 4-16,32 0-1 0,-32 0-10 15,0 0 2-15,0 0 14 0,0 0-9 0,38 0-2 16,-38 0 0-16,0 0 0 0,27 4 3 16,-27-4-1-16,0 0 1 0,30 5 10 15,-30-5-10-15,0 0-1 0,44 3 6 0,-44-3-8 16,25 0 0-16,-25 0-8 0,0 0 16 16,41 0-3-16,-41 0-10 0,32 5-5 15,-32-5 7-15,27 3 21 0,-27-3-20 0,0 0 2 16,38 3-3-16,-38-3 3 0,0 0-8 15,32 0 16-15,-32 0-11 0,0 0 1 16,35 1 7-16,-35-1 0 0,0 0-5 0,0 0 5 16,34 0-7-16,-34 0 10 0,0 0-11 15,0 0 6-15,35 0 4 0,-35 0-4 0,0 0 5 16,0 0-6-16,0 0 6 0,42-4 2 16,-42 4 8-16,0 0-21 0,32-3 11 0,-32 3 2 15,0 0-35-15,38 0-21 0,-38 0-78 16,0 0-282-16,44 0-192 0,-36-5 119 15</inkml:trace>
  <inkml:trace contextRef="#ctx0" brushRef="#br0" timeOffset="21461.5754">13546 13418 2425 0,'0'0'104'0,"0"0"31"0,0 0 10 0,0 0-11 15,0 0-34-15,0 0-23 0,0 0-2 16,0 0-39-16,0 0-5 0,0 0 17 15,0 0-20-15,0 0-5 0,-4-37 15 16,4 37 9-16,0 0 3 0,0 0-9 0,0 0 4 16,0 0-1-16,0 0-22 0,0 0-5 15,-20-17-1-15,20 17-10 0,0 0-8 16,0 0-4-16,0 0-8 0,0 0 10 0,0 0 0 16,0 0-5-16,0 0 9 0,0 0-4 15,0 0 2-15,0 0 13 0,0 0-20 0,0 0 18 16,0 0-5-16,0 0 14 0,0 0-4 15,0 0-8-15,0 0 5 0,0 0 1 16,0 0-12-16,0 0 2 0,0 0-20 0,0 0 5 16,0 0 13-16,0 0-28 0,0 0 5 15,0 0 13-15,0 0-13 0,0 0 10 0,0 0 7 16,0 0 0-16,0 0-5 0,0 0-8 16,0 0 6-16,35-27 9 0,-35 27-3 15,0 0 3-15,34-5 10 0,-34 5-1 16,28-3-5-16,-28 3 2 0,34-7 0 0,-34 7-6 15,37-3-9-15,-37 3 26 0,40-3-18 16,-15 0-7-16,-25 3 12 0,53-3 0 0,-21 0 2 16,-3 0 6-16,2 3-12 0,-31 0 2 15,52-6 6-15,-20 3-12 0,-7 0 1 0,-25 3 9 16,52-7-8-16,-52 7 1 0,42-2 12 16,-17-1-3-16,-25 3 1 0,48-5-5 15,-19 4-5-15,-4-3 7 0,-25 4-8 0,57-8 10 16,-32 4 5-16,2 0-9 0,-27 4-4 15,48-6 4-15,-23 6-3 0,2-6 10 0,-27 6-3 16,48-6-4-16,-22 5 9 0,0-4 1 16,-26 5-7-16,50-7 5 0,-24 5-12 15,-26 2-5-15,45-6 5 0,-25 2 2 0,-20 4-2 16,40-3-9-16,-40 3 0 0,42-5 6 16,-42 5 7-16,37-7-6 0,-37 7 4 15,31-3 4-15,-31 3 2 0,29-2-15 16,-29 2 16-16,0 0-5 0,32-3-3 15,-32 3 3-15,0 0 0 0,35-7 5 0,-35 7-12 16,0 0 7-16,30-3 5 0,-30 3-3 0,0 0-7 16,30-4 10-16,-30 4-5 0,0 0-9 15,30-1 16-15,-30 1 1 0,0 0-8 0,37-4 0 16,-37 4-4-16,0 0 4 0,37-5-4 16,-37 5 10-16,31-3-8 0,-31 3 6 15,34-1-10-15,-34 1-1 0,40-3 7 0,-40 3-2 16,39-8 4-16,-13 5-10 0,-26 3 3 15,50-5 3-15,-26 1-11 0,-24 4 15 16,47-3 0-16,-26 0-8 0,-21 3 8 0,39-5 2 16,-39 5-8-16,37-7 13 0,-37 7-5 15,30-3-2-15,-30 3-2 0,23-6-6 16,-23 6 6-16,0 0 13 0,37-3-2 0,-37 3-9 16,0 0-7-16,25-6 3 0,-25 6 0 15,0 0-9-15,32-6 13 0,-32 6 1 16,0 0-10-16,28-6 20 0,-28 6-13 0,0 0 0 15,29-9 0-15,-29 9 0 0,0 0-2 16,25-8 2-16,-25 8-4 0,0 0 1 0,30-12 8 16,-30 12-5-16,27-6-5 0,-27 6-3 15,0 0-1-15,33-6 2 0,-33 6-6 0,22-6-5 16,-22 6 9-16,0 0 3 0,35-7 1 16,-35 7 1-16,0 0 8 0,27-8-6 15,-27 8 15-15,0 0-8 0,25-7 4 0,-25 7-5 16,0 0 3-16,0 0-7 0,27-5 2 15,-27 5 9-15,0 0-9 0,0 0 22 0,0 0-19 16,0 0 3-16,0 0-10 0,28-7 4 16,-28 7-2-16,0 0 5 0,0 0 3 15,0 0 3-15,0 0 6 0,0 0 9 16,0 0-5-16,0 0-8 0,20-15-17 0,-20 15 16 16,0 0 5-16,0 0-2 0,0 0 12 15,20-15-1-15,-20 15-5 0,0 0-3 0,17-13-2 16,-17 13-10-16,0 0-2 15,32-16-18-15,-32 16 20 0,30-15-12 0,-10 6 12 16,3 0 0-16,-23 9-2 0,39-22 0 0,-11 12-2 16,-11 1 12-16,5 1 4 0,-4-5-1 15,-18 13 9-15,40-18-11 0,-18 6 12 16,-3 0-8-16,2 2-9 0,-21 10 10 0,39-19-14 16,-18 9-2-16,1 2-17 0,-22 8-31 15,40-13-30-15,-18 11-56 0,-22 2-158 0,35-10-464 16,-26 7 427-16</inkml:trace>
  <inkml:trace contextRef="#ctx0" brushRef="#br0" timeOffset="28140.1238">18572 12684 3065 0,'31'-1'-112'0,"-31"1"12"16,25-4 18-16,-25 4 1 0,0 0 6 0,41-4-5 16,-41 4-5-16,26-3-16 0,-26 3-3 15,0 0-18-15,43-3 19 0,-43 3-11 16,25 0 7-16,-25 0 7 0,0 0 5 0,39 0-4 15,-39 0 23-15,0 0 12 0,31-1 8 16,-31 1-1-16,0 0 7 0,34 0-25 0,-34 0-41 16,0 0-176-16,37-5 71 0</inkml:trace>
  <inkml:trace contextRef="#ctx0" brushRef="#br0" timeOffset="28871.2708">19770 12642 1227 0,'37'-3'148'16,"-37"3"0"-16,0 0-13 0,38-3-26 16,-38 3-15-16,34 0-34 0,-34 0-15 0,47 0-23 15,-47 0-4-15,48-4-4 0,-48 4-7 16,44 0-3-16,-19 0-8 0,-25 0 19 16,35-3 13-16,-35 3 18 0,38 0 12 0,-38 0 13 15,24-2-2-15,-24 2 11 0,0 0-18 16,37 0-4-16,-37 0-7 0,0 0-4 15,0 0-9-15,38-6-1 0,-38 6 0 16,0 0-18-16,32-4-8 0,-32 4 6 0,0 0-11 16,28-5-9-16,-28 5-3 0,0 0-10 15,32-7 4-15,-32 7-10 0,30-3-1 0,-30 3 9 16,0 0-9-16,39-7-3 0,-39 7 9 16,23-5-1-16,-23 5-5 0,27-8-4 0,-27 8 9 15,27-4-3-15,-27 4-10 0,0 0-6 16,33-11 19-16,-33 11 2 0,25-5-3 15,-25 5 0-15,0 0 3 0,30-7-3 16,-30 7 9-16,0 0-2 0,25-6 2 0,-25 6 3 16,0 0 7-16,37-9 10 0,-37 9-10 15,20-3-6-15,-20 3-1 0,0 0 7 16,40-9-7-16,-40 9 1 0,31-6-1 0,-31 6 4 16,31-4 3-16,-31 4-10 0,37-5 7 15,-37 5-1-15,40-6-9 0,-40 6 13 0,40-6-6 16,-16 1-4-16,-24 5 3 0,38-5 3 15,-38 5-6-15,44-7 4 0,-22 4 2 16,-22 3-9-16,43-6 9 0,-43 6 4 0,45-3 0 16,-26 0-13-16,-19 3 13 0,46-6-18 15,-46 6 15-15,39-3 3 0,-17-1-14 16,-22 4 7-16,40-2 7 0,-40 2-10 0,37-3 20 16,-37 3-10-16,40-3 4 0,-40 3-4 15,37 0 0-15,-37 0 3 0,35-4 14 16,-35 4-23-16,47-3-22 0,-47 3-14 0,46-2-23 15,-24-1-27-15,-22 3-19 0,45 0-30 16,-45 0-300-16,45-3 97 0</inkml:trace>
  <inkml:trace contextRef="#ctx0" brushRef="#br0" timeOffset="29017.1812">21729 12426 1452 0,'37'0'-87'16,"-37"0"7"0,28-2 7-16,-28 2-7 0,0 0 13 0,50 0-3 0,-50 0 15 0,34 0-18 15,-34 0-15-15,35 0-145 0,-35 0 58 16</inkml:trace>
  <inkml:trace contextRef="#ctx0" brushRef="#br0" timeOffset="29485.6166">22032 12419 755 0,'37'-2'36'0,"-37"2"46"16,33 0 2-16,-33 0 18 0,33-3 6 16,-33 3-14-16,34-3-22 0,-34 3 2 0,38-4-25 15,-38 4-9-15,42-1-22 0,-42 1-27 16,37-4 5-16,-37 4-1 0,44-8 1 0,-44 8-5 16,31-1 0-16,-31 1 9 0,32-3 0 15,-32 3 18-15,29-4 17 0,-29 4-1 16,0 0 0-16,38-7 8 0,-38 7-8 15,27-1 2-15,-27 1-16 0,0 0 4 0,37 0 0 16,-37 0 0-16,0 0-9 0,46 0 1 16,-46 0-24-16,39 0 8 0,-39 0-4 0,37 1-11 15,-37-1 3-15,42 3 4 0,-42-3-4 16,40 4 12-16,-40-4-4 0,41 4 4 16,-15-4 0-16,-26 0 8 0,40 3 20 0,-40-3-13 15,37 0 8-15,-37 0 0 0,40 1-11 16,-40-1 3-16,40 3-4 0,-40-3 8 0,42 5-8 15,-42-5-11-15,36 0 0 0,-36 0-11 16,37 4 0-16,-15-3 0 0,-22-1 3 16,35 0-3-16,-35 0 3 0,30 0-7 15,-30 0-1-15,35 4 13 0,-35-4-9 0,0 0 12 16,42 0-12-16,-42 0 12 0,32 0-4 16,-32 0 4-16,35 0-19 0,-35 0 7 0,35 0-12 15,-35 0-8-15,35 3-4 0,-35-3 11 16,39 0 0-16,-39 0-8 0,38 3 3 15,-38-3 5-15,40 0 7 0,-40 0 14 0,41 0-5 16,-41 0 0-16,33 0-4 0,-33 0 18 16,37-3-14-16,-37 3 4 0,37 3 1 15,-37-3 8-15,40-3 5 0,-40 3-9 16,38 3 0-16,-38-3 9 0,47 0-9 0,-28 0 9 16,-19 0-9-16,43 2 0 0,-43-2 4 15,47 0 5-15,-20 0-13 0,-1 0 4 0,8 5-9 16,-4-5-26-16,-30 0-60 0,57 2-77 15,-27-2-167-15,-3 0 77 0</inkml:trace>
  <inkml:trace contextRef="#ctx0" brushRef="#br0" timeOffset="31829.1405">23581 12364 1127 0,'48'0'-31'0,"-48"0"-32"0,47 3-120 15,-25-3-69-15,-22 0 68 0</inkml:trace>
  <inkml:trace contextRef="#ctx0" brushRef="#br0" timeOffset="32768.1583">24414 12319 912 0,'27'-4'34'0,"-27"4"-7"0,0 0 6 15,0 0 4-15,0 0 16 0,38-2 3 0,-38 2 14 16,0 0 3-16,0 0-3 0,0 0-6 15,34 0 3-15,-34 0-23 0,0 0 7 16,36-5-42-16,-36 5-30 0,25-3-44 16,-25 3-6-16,41 0-68 0,-41 0-225 0,36-1 86 15</inkml:trace>
  <inkml:trace contextRef="#ctx0" brushRef="#br0" timeOffset="33303.3966">25986 12223 1402 0,'17'-12'116'0,"-17"12"3"0,0 0-13 0,0 0-15 16,0 0 0-16,18-20-3 0,-18 20-20 16,0 0-19-16,0 0 2 0,0 0-21 15,14-15 4-15,-14 15 2 0,0 0-16 0,0 0-1 16,0 0 13-16,0 0-9 0,0 0-1 15,0 0-7-15,20-12-5 0,-20 12-7 0,0 0-3 16,0 0-6-16,0 0-13 0,27-6 0 16,-27 6 0-16,0 0-10 0,0 0-3 15,0 0-8-15,31-3-20 0,-31 3-15 0,0 0-24 16,0 0-33-16,0 0-32 0,0 0-291 16,0 0 97-16</inkml:trace>
  <inkml:trace contextRef="#ctx0" brushRef="#br0" timeOffset="33444.3107">26147 12155 1566 0,'0'0'-26'0,"0"0"17"15,0 0 5-15,0 0-14 0,30-6 1 0,-30 6-19 16,0 0-22-16,0 0-17 0,0 0-70 0,0 0-189 16,25-6 82-16</inkml:trace>
  <inkml:trace contextRef="#ctx0" brushRef="#br0" timeOffset="33795.0909">25772 12100 1117 0,'0'0'-21'15,"0"0"11"-15,0 0-33 0,0 0-32 0,0 0-72 16,0 0-102-16,0 0 70 0</inkml:trace>
  <inkml:trace contextRef="#ctx0" brushRef="#br0" timeOffset="34297.4397">26719 12016 1152 0,'0'0'236'0,"0"0"9"0,27-10-68 15,-27 10-3-15,0 0-56 0,0 0-12 0,0 0-30 16,0 0-8-16,0 0-14 0,0 0-1 15,0 0-22-15,0 0 5 0,0 0-15 16,0 0 6-16,25-4-10 0,-25 4 1 16,0 0-1-16,0 0-2 0,0 0-1 15,0 0-5-15,0 0 5 0,0 0 3 0,0 0-11 16,0 0 3-16,37 0-1 0,-37 0-8 16,0 0 3-16,0 0 5 0,0 0-2 15,0 0-1-15,0 0-5 0,0 0-11 0,0 0 3 16,0 0-6-16,36 1 2 0,-36-1 4 0,0 0-15 15,0 0 12-15,0 0-1 0,0 0-3 16,34-1-2-16,-34 1 11 0,0 0-6 16,0 0 7-16,0 0 5 0,30-4-6 0,-30 4-12 15,0 0-15-15,0 0-25 0,38-7-73 16,-38 7-132-16,22-6-261 0,-10 0 103 16</inkml:trace>
  <inkml:trace contextRef="#ctx0" brushRef="#br0" timeOffset="35317.2504">26354 11905 2304 0,'0'0'170'0,"0"0"-15"0,27 0-21 0,-27 0-47 15,0 0-31-15,0 0-22 0,30 0-13 16,-30 0 2-16,0 0-15 0,45-3-3 15,-45 3 3-15,34-1-16 0,-34 1 23 0,32-5-2 16,-32 5-3-16,30-6 0 0,-30 6 8 16,31-6-8-16,-31 6 0 0,34-7-3 0,-34 7 1 15,37-5-3-15,-37 5 0 0,43-3-10 16,-21 3 5-16,-22 0-3 0,45-4-12 16,-21 1-2-16,-24 3-1 0,53 0-7 0,-31-2 0 15,-22 2 7-15,45 0 2 0,-45 0-5 16,47 0 11-16,-47 0-6 0,35 0 14 15,-35 0 2-15,32 0 5 0,-32 0 8 0,32-3-3 16,-32 3-10-16,0 0 11 0,40-3-1 16,-40 3-5-16,0 0 1 0,38 0 6 15,-38 0 4-15,0 0-16 0,40 0 0 0,-40 0 13 16,34 0-11-16,-34 0 6 0,32 3-6 16,-32-3 1-16,33 0-6 0,-33 0-7 0,35 3 8 15,-35-3-4-15,0 0-4 0,44 2 8 16,-44-2-6-16,30 0 11 0,-30 0-9 15,30 3 9-15,-30-3-6 0,0 0 6 0,40 0-8 16,-40 0 5-16,30 0-5 0,-30 0 7 16,0 0-2-16,44 4 11 0,-44-4-24 0,30 3 13 15,-30-3-3-15,25 5 3 0,-25-5 3 16,35 0-8-16,-35 0-1 0,30 4 1 16,-30-4 0-16,28 3 8 0,-28-3-3 15,0 0-3-15,41 6-2 0,-41-6 10 0,0 0-10 16,40-3 15-16,-40 3-15 0,0 0 5 15,35 3-3-15,-35-3 1 0,0 0 4 0,38 0 6 16,-38 0-3-16,25 3-10 0,-25-3 0 16,0 0 21-16,37 3-19 0,-37-3 6 15,0 0-3-15,39 0-6 0,-39 0 6 0,0 0 11 16,30 0-6-16,-30 0 3 0,0 0-14 16,0 0 6-16,35 5-2 0,-35-5 10 0,0 0-3 15,0 0-5-15,35 1 2 0,-35-1-2 16,0 0 8-16,34 3-3 0,-34-3-2 15,23 7-6-15,-23-7 0 0,27 2 11 0,-27-2-8 16,32 3 0-16,-32-3 0 0,36 7 0 16,-36-7-5-16,42 5 2 0,-22 0 1 15,-20-5 17-15,49 6-17 0,-26-5-16 0,2 4 13 16,-25-5 0-16,50 3-8 0,-21 0 8 16,-2 0-1-16,-1 0 1 0,3 3-5 15,-29-6 5-15,48 4-3 0,-29-2 0 0,-19-2 0 16,47 3 3-16,-29 0-3 0,-18-3 11 15,47 3-6-15,-25-3 6 0,-22 0-19 0,43 4 11 16,-21-2-6-16,-22-2-2 0,45 3-4 16,-22 0-1-16,-23-3-10 0,46 4 1 15,-46-4-6-15,46 0 5 0,-19 0-9 0,3 0-15 16,-30 0-12-16,57 0-14 0,-23-4-41 16,-3 4-20-16,3-3-34 0,-2 0-350 0,1 3 109 15</inkml:trace>
  <inkml:trace contextRef="#ctx0" brushRef="#br0" timeOffset="35740.3432">29461 11955 1891 0,'30'-6'-15'15,"-30"6"41"-15,38-3 12 16,-38 3 6-16,30-5-1 0,-30 5-11 0,35-1 4 16,-35 1-26-16,39-3-24 0,-16 0-18 0,-23 3-21 15,46-6-21-15,-23 2-13 0,-23 4-27 16,43 0 8-16,-43 0 4 0,47-7-5 0,-47 7 19 16,42 0 7-16,-18-3 12 0,-24 3-3 15,46 0 41-15,-46 0 26 0,49-2 36 0,-27 4-15 16,-22-2 40-16,43 0-2 0,-43 0 23 15,40 0-6-15,-40 0 1 0,39 0 8 0,-39 0 1 16,28 3 2-16,-28-3-7 0,32 0-17 16,-32 0-9-16,33 5 3 0,-33-5-20 15,37 2-29-15,-37-2-8 0,37 4-26 16,-37-4 4-16,32 0-19 0,-32 0-9 0,30 6 6 16,-30-6-4-16,32 3 11 0,-32-3 12 15,21 4 13-15,-21-4 28 0,0 0 17 0,36 5 20 16,-36-5 11-16,0 0-9 0,0 0-5 15,30 0 0-15,-30 0-9 0,0 0-19 16,0 0-14-16,33 3-15 0,-33-3-22 0,0 0-5 16,44 6-4-16,-31-6-8 0,4 3-18 15,-17-3 20-15,35 3-2 0,-18-3 25 16,-17 0 29-16,0 0 30 0,50 3 35 0,-50-3 30 16,0 0-7-16,40-3 15 0,-40 3-11 15,28 0-17-15,-28 0 1 0,30-3-21 0,-30 3-11 16,39 0-23-16,-39 0-19 0,43 0-53 15,-11 0-87-15,-3-3-230 0,6 3-118 16,-5-3 104-16</inkml:trace>
  <inkml:trace contextRef="#ctx0" brushRef="#br0" timeOffset="39918.0007">30384 4010 1810 0,'0'0'24'0,"0"0"-20"0,0 0-8 0,0 0-31 15,0 0-49-15,0 0-19 0,0 0-48 16,0 0-245-16,0 0 86 0</inkml:trace>
  <inkml:trace contextRef="#ctx0" brushRef="#br0" timeOffset="40186.8352">30384 4010 1314 0,'0'0'-10'16,"0"0"-9"-16,0 0 29 0,0 0 14 0,0 0 32 15,0 0 7-15,0 0 22 0,0 0-13 16,0 0 8-16,0 0-20 0,0 0-36 16,18-13-28-16,-18 13-32 0,0 0-25 0,66 9-36 15,-33-3-53-15,2 0-239 0,10 1 92 16</inkml:trace>
  <inkml:trace contextRef="#ctx0" brushRef="#br0" timeOffset="40476.6657">31560 4123 1242 0,'40'4'-59'0,"-15"0"23"0,7-3 0 0,-32-1 16 16,44 3 4-16,-23-3 0 0,-21 0 27 16,0 0 10-16,44 4 5 0,-44-4 14 15,30 4-9-15,-30-4-12 0,0 0 6 0,33 0-5 16,-33 0 8-16,0 0-13 0,25 1-6 15,-25-1 1-15,0 0-1 0,0 0 10 16,0 0-10-16,0 0 15 0,32 8-15 0,-32-8 14 16,0 0 8-16,0 0 23 0,0 0 3 15,0 0-2-15,0 0-13 0,27 2-1 0,-27-2-9 16,0 0-8-16,0 0 8 0,0 0 0 16,22 10 6-16,-22-10-3 0,0 0-13 15,27 9-3-15,-27-9 3 0,28 6 4 0,-28-6-15 16,32 12 7-16,-32-12-18 0,30 9 0 15,-30-9-25-15,30 10-42 0,-30-10-104 16,23 8-288-16,-23-8 101 0</inkml:trace>
  <inkml:trace contextRef="#ctx0" brushRef="#br0" timeOffset="41281.4593">31500 3955 1723 0,'-39'-20'72'0,"4"2"5"0,5 2-13 15,8 4-20-15,-1 0 0 0,23 12-41 0,-40-12-21 16,20 9-33-16,20 3-8 0,-50-3-33 15,18 6-8-15,32-3 18 0,-47-3 18 16,47 3 73-16,-44-5 63 0,44 5 25 0,-33-4-2 16,33 4 7-16,-32-8-18 0,32 8-16 15,0 0-16-15,-35-4-21 0,35 4-21 16,0 0-24-16,-30-4 1 0,30 4-1 16,0 0 4-16,0 0-11 0,0 0 10 0,-44 4 1 15,44-4-8-15,-25 7 11 0,25-7 11 16,-26 9-4-16,26-9-4 0,-36 5-3 0,36-5 0 15,-33 8 14-15,33-8-7 0,-30 7 0 16,30-7 18-16,-32 3 6 0,32-3-3 16,-30 4 7-16,30-4-4 0,-27 3 3 0,27-3 7 15,0 0-15-15,-47 0 5 0,47 0 2 16,-31 0-7-16,31 0 1 0,-29 2-8 16,29-2 4-16,0 0-16 0,-40 3-3 0,40-3-16 15,-22 10-7-15,22-10 0 0,0 0-10 16,-16 18 13-16,16-18-7 0,0 0-8 0,0 0 4 15,30 39-4-15,-5-29-8 0,2 3 10 16,11-1-8-16,5-3-4 0,6 3 7 16,1-2 25-16,9-2 9 0,4 4 7 15,-1-9 0-15,3 9 4 0,-3-7 7 0,4 5 4 16,2-5-3-16,-1-2-9 0,-2 4-3 16,2-2 12-16,-7-5-20 0,-6 4 16 0,-2-1-8 15,-5 3 11-15,-7-6-7 0,-7 2 7 16,-1-2-8-16,-4 0 12 0,-28 0-7 15,49 0 17-15,-49 0-3 0,45-2 10 0,-45 2-7 16,34 0-7-16,-34 0-1 0,26 0 4 16,-26 0-10-16,0 0-18 0,47 2 3 0,-47-2 1 15,37 4 3-15,-14 1-14 0,4-1 7 16,5-1 10-16,-4 1-6 0,4 1-4 16,-7-2 10-16,5 1 4 0,-1 0 14 15,3-3 17-15,-32-1 6 0,50 0 26 0,-27 5 8 16,-23-5-12-16,45 3 5 0,-45-3-20 15,42 0 5-15,-42 0-6 0,40 2-19 0,-40-2-5 16,30 0-21-16,-30 0-16 0,27 2-9 16,-27-2-32-16,0 0-27 0,0 0-31 15,0 0-95-15,0 0-351 0,-13 29 109 0</inkml:trace>
  <inkml:trace contextRef="#ctx0" brushRef="#br0" timeOffset="43207.9431">30449 3928 1966 0,'0'0'-113'0,"0"0"43"15,30 1 38-15,-30-1 40 0,0 0 36 16,0 0 17-16,0 0 11 0,0 0 1 16,0 0-8-16,0 0-9 0,0 0-8 0,0 0-8 15,0 0 3-15,0 0-3 0,17 15 5 16,-17-15-10-16,0 0-4 0,5 22 4 15,-5-22 8-15,10 25 2 0,-10-25-6 0,12 31-16 16,-5-15 6-16,-7-16-8 0,11 34 2 16,-6-17-6-16,2 5 3 0,1-1-9 15,-8-21 0-15,14 38 12 0,-8-17-10 0,3 5 12 16,-6-5 3-16,-3-21-1 0,9 46-14 16,-4-22 14-16,-5 0-9 0,0-24 14 0,0 50-6 15,-5-26 0-15,-2 4 2 0,-3 1-8 16,0 1-2-16,-4 5-1 0,-6-2-2 15,2 7 3-15,-4 3-6 0,0 3-7 0,1 4 2 16,-4-5-9-16,1 9-13 0,4-6-15 16,0 5 8-16,0-5-6 0,-2-1 8 15,5-7-3-15,-4 1 7 0,7-4 1 16,-2-3-1-16,2-1 16 0,3-3 8 0,-1-2 5 16,0-4 5-16,7 2-10 0,-3-5 7 15,-1 5 3-15,9-26 10 0,-11 46-6 0,6-25 1 16,-4 3-8-16,6 5 4 0,-2-2 1 15,-5-3-5-15,7 8 1 0,-3-4 1 0,-2 2-10 16,5 0 10-16,-2 2-5 0,-4-2-3 16,4 1 15-16,2 0-15 0,-5 0 3 15,3 1 4-15,-9 4 0 0,9-6 5 16,-3 2-7-16,3-1 2 0,-3-1-10 0,4 0 17 16,1-3 4-16,-2 2-16 0,0-1 15 15,0 0 11-15,-4-1 4 0,6 0 2 16,-2 1 1-16,0 1 11 0,-3 1-16 0,-1-3-1 15,4 5-5-15,-3 0-1 0,0-6 1 16,4 5-1-16,-6-3-11 0,10 3 2 0,-7-6-3 16,2 2 3-16,5-27-12 0,-10 44 7 15,5-27 10-15,5-17-16 0,-8 40 10 0,8-40-10 16,-5 28-1-16,5-28 3 0,-3 32 9 16,3-32-12-16,-5 27 5 0,5-27-2 15,-7 27-4-15,7-27 0 0,-2 30 1 16,2-30-4-16,0 32-4 0,0-32 9 0,0 31-7 15,0-31-3-15,-3 41 20 0,3-17-25 16,0-24 8-16,-8 52-2 0,8-31 0 0,-4 5 2 16,3 2-10-16,1-28 2 0,0 49 10 15,-4-21-6-15,4-28 18 0,-5 47-12 16,5-18-4-16,-3 2 4 0,3 3-6 0,0 3 4 16,-5 2-1-16,5 8 7 0,0 0-7 15,-2 3-1-15,2 5 0 0,-5-3 2 16,5 10-2-16,-3-11-3 0,-2 8 2 0,1-6 6 15,-1-4-6-15,2 1 17 0,0-8-19 16,1 1 0-16,-1-8 0 0,-2-2 10 0,5 2 1 16,0-5 6-16,-4 1 8 0,4 2-4 15,0-1-9-15,-3 2 2 0,3 3-1 16,3 3-2-16,1 2-2 0,4 0 2 0,-3 5 1 16,3-3 1-16,-3 2-1 0,7-2-12 15,-5-2 9-15,1-2 3 0,1 1-3 16,-1-1-4-16,0-6-5 0,-4-4 10 0,1 0-7 15,0-1 0-15,-2-1-3 0,2-4 8 16,-2 7-7-16,-1-4-7 0,1 1 6 16,2 4 11-16,4-1-10 0,-9 2-1 0,1-1 3 15,-1 0-27-15,4 3 3 0,-4 2 11 16,0 0-7-16,3 3-6 0,-3-8 3 0,0 12 7 16,0-6 10-16,0-2-8 0,0 7 5 15,0-5 8-15,0-2-13 0,0 2 9 0,0-2 0 16,0 8-2-16,0-7 5 0,0 6-2 15,-3 0-1-15,3 1 5 0,0-1-4 16,0-1 2-16,0 2-4 0,0-1 5 0,0 0-2 16,3-4-5-16,-3 1 7 0,0-2-4 15,0-2-1-15,0 3 9 0,5-1-3 16,-5 2-6-16,0-2 6 0,0-2-3 0,-5 8 11 16,5-4-8-16,0 2 4 0,0 2 8 15,0-2-2-15,0 3 7 0,0-3-19 16,0 2 7-16,0 0 6 0,5 1-7 0,-1 1 1 15,1-2 3-15,3 2-16 0,-6 1 20 16,4-5-10-16,3 1 4 0,-4-3-2 16,3-1 2-16,-1 0-9 0,-4-6 3 0,5-3 2 15,-4-1 4-15,1 1-9 0,0 0-2 16,-2-1 8-16,-1 1 1 0,1 1-1 0,1 0 3 16,1-3-6-16,-2 3 6 0,-3-3-2 15,0 3-1-15,0-31-2 0,0 51 5 16,-3-28 0-16,3-23 2 0,-5 42-3 0,1-24-4 15,4-18 12-15,-5 47 8 0,2-25-7 16,-7 5-2-16,6-1 2 0,-4 4-2 0,5-3-6 16,-4 5 2-16,-1 2 6 0,4-4-10 15,-1 0 1-15,0 5 1 0,-1-2-3 16,4-2 1-16,-3-4-3 0,2 5 4 0,-1-3-5 16,3-2 5-16,-3-3 9 0,-4 3-9 15,8-27-1-15,-4 49-4 0,3-20 1 0,-3-5-2 16,4 5-2-16,-10-5 0 0,10-24 3 15,-5 53-2-15,2-29-1 0,-2-2 2 16,5-22-4-16,-5 39 2 0,5-39 0 0,-3 38 5 16,3-38-5-16,-9 30 0 0,9-30 4 15,-3 27-2-15,3-27-5 0,-2 27 3 16,2-27 1-16,-8 32-2 0,8-32 0 0,-7 34 1 16,7-34 1-16,-1 36-1 0,-3-16 0 15,4-20 4-15,0 36-7 0,0-36 7 16,-5 30-2-16,5-30-5 0,5 30 6 0,-5-30-2 15,0 0 0-15,0 36-2 0,0-36 1 16,0 0 3-16,4 28-1 0,-4-28 0 0,0 0-1 16,5 28-4-16,-5-28 1 0,8 18-4 15,-8-18-11-15,0 0-4 0,12 24-6 0,-12-24-4 16,0 0 1-16,18 20-14 0,-18-20-11 16,0 0-18-16,13 16-20 0,-13-16-27 15,9 8-40-15,-9-8-86 0,0 0-602 0,8 12-77 16</inkml:trace>
  <inkml:trace contextRef="#ctx0" brushRef="#br0" timeOffset="45691.6204">32504 4370 3801 0,'0'0'-106'0,"0"0"14"16,0 0 5-16,0 0 8 0,25-51 19 16,-25 51 7-16,15-20 0 0,-15 20 8 15,20-19 5-15,-20 19 6 0,28-18 17 0,-28 18 27 16,24-17 11-16,-11 2 20 0,-13 15 2 16,27-17 27-16,-27 17 14 0,18-22-3 0,-18 22-1 15,15-15-1-15,-15 15-19 0,0 0-6 16,19-20 7-16,-19 20-19 0,0 0-17 15,15-13 6-15,-15 13-11 0,0 0 10 0,0 0-6 16,0 0-14-16,16-20-5 0,-16 20 15 16,0 0-11-16,0 0 2 0,0 0 2 15,0 0-13-15,0 0 2 0,0 0 17 0,0 0-17 16,0 0 2-16,0 0 3 0,0 0-11 16,0 0 8-16,0 0 6 0,0 0-13 15,0 0 3-15,7 62 11 0,-7-62-13 0,0 28-5 16,0-28 19-16,-7 37-10 0,7-37-2 15,-1 49 0-15,-8-21-4 0,6 3 1 0,0-1 6 16,-6 2-3-16,3 1 0 0,-4 1 11 16,3-3-11-16,2 0 0 0,-7-1 3 15,7-1 1-15,-3-1-8 0,3-1 10 16,-9 0 2-16,9 1-9 0,-3 0 16 0,3 3-6 16,-7 2-5-16,4 4-3 0,-4 3 12 15,2 1-3-15,-5 7 0 0,-2 5 2 0,6 5 4 16,-8 4-6-16,-3 12 3 0,1 5 1 15,-9 30-1-15,-11 2-1 0,1 0 6 16,7 3-6-16,-1-7 4 0,4-15-3 0,12-14-3 16,-7-4 8-16,6-6-11 0,3-10-1 15,2-2 7-15,6-3-10 0,-7-10-1 0,3 1 11 16,7-2-7-16,-3-2-4 0,4 3 5 16,-1 0 5-16,2 0-12 0,-5 4 3 15,8 2 6-15,-5 3-7 0,5 0-4 16,-9 10 5-16,3 0 2 0,-1-2 0 0,-3 10 4 15,2-8-1-15,1-2-3 0,-3 2 1 16,3-10-12-16,0-5 13 0,1-2 1 0,1-8-5 16,0-2-3-16,-2-5 6 15,5 2-4-15,-3-5 3 0,0-2 1 0,2 2-6 16,0 2 6-16,1-4-9 0,2 7 6 0,0-32 5 16,2 59-8-16,-2-26 4 0,3-1 1 15,0 0-2-15,2 3 1 0,0-3-2 0,-3-2 1 16,1 1-3-16,-3-1 6 0,0-1-6 15,4-5 5-15,-4-24-2 0,-4 56 3 16,4-31 1-16,-3 3-1 0,-4-4-7 0,-4 4 5 16,1-1-2-16,1 5-1 0,-4-2 1 15,-4 1-1-15,0-1-1 0,2-1-6 16,0 6 12-16,-1-7 3 0,2 7-6 16,-1-3-1-16,2 3 1 0,1-1-5 0,-1 3 5 15,1 1-3-15,-3-2-3 0,-2 4 2 16,4 1 4-16,4-5-2 0,-6 5 11 0,5-1-9 15,0-1 0-15,-1-3-5 0,6 7 4 16,-7-5 2-16,7-1 1 0,-4 3-1 16,4-3 5-16,2 0 1 0,-5 7 2 0,1-4 5 15,-1 4-4-15,4-6-1 0,3 7-2 16,-8-6 4-16,3 8-5 0,1-1 5 0,-7 1-5 16,7 8-1-16,-9 0 3 0,1 3-4 15,3 1 6-15,-2 0-8 0,-1 2-1 16,0-4 8-16,1 4-8 0,-3-3 7 0,8-1-9 15,-3 0 3-15,5-2-1 0,-3-3 4 16,1-5-4-16,5 2 0 0,-1 0 3 16,-2 0-4-16,2 1-1 0,-1-5 2 0,3 2-5 15,1-1 9-15,-4 1-9 16,-2 1 3-16,6-1 0 0,-4-1 1 0,1 7 3 16,1-4-6-16,2 1 11 0,0-2-10 0,0 2 3 15,2-2 0-15,1 6-1 0,1-6 2 16,2 3-6-16,-1-9 10 0,-1 5-10 15,4-8 4-15,-5 2-2 0,2 1 16 0,4-2-9 16,-6-2 4-16,2 5-3 0,0-3-5 16,0 2 0-16,-2 5 8 0,1-4-10 0,4 4-1 15,-8-4 5-15,0 0-6 0,0-6 2 16,0 0 3-16,-3-3-5 0,3-4 3 0,-5 0-2 16,5-1-1-16,0-29 2 0,-4 52-2 15,1-27 2-15,3-25-3 0,-5 46 3 16,0-18 1-16,2-5 1 0,-2 6 7 15,-7 1-11-15,7 1-1 0,0 0 4 0,-3 9 2 16,-6-3-3-16,9 4-3 0,-3-2 2 16,-1 2 3-16,1-2-1 0,3-1-3 0,-3-1 0 15,1-7 2-15,5 2-1 0,-6-5 4 16,5-3-2-16,3-24 7 0,-7 50-10 16,2-25 1-16,2-4 2 0,3-21 4 0,-4 43-3 15,4-21 2-15,0-22 1 0,4 56-2 16,-1-25 1-16,2-1-2 0,2 0-2 15,-4 11 3-15,5-1-1 0,-3 0 2 0,4 3-1 16,-4-7-5-16,1 2 1 0,-1-3-1 16,-1-7 3-16,1 4 0 0,-2-4-4 15,-3-2 1-15,0-26 5 0,7 39-1 0,-7-39 4 16,0 33-3-16,0-33-5 0,3 35 6 16,-3-35 0-16,-3 34 3 0,1-11 11 0,2-23-14 15,-8 51-1-15,4-24 2 0,3 8-1 16,-3-5-4-16,4 7 2 0,0-1 1 15,0 5-2-15,0 4 0 0,0-1-6 0,4-1 2 16,-4 1-1-16,1-5 3 0,-1 6-5 16,4-6 4-16,-1 0 3 0,2-1-6 0,-3-2-1 15,-2 0-6-15,3-4-15 0,-3 2-14 16,-3 1-20-16,1-2-35 0,-6 4-43 0,-6 0-62 16,-6 0-196-16,-8-5-480 0,3-7-260 15</inkml:trace>
  <inkml:trace contextRef="#ctx0" brushRef="#br0" timeOffset="46612.0497">30213 12762 4144 0,'0'0'-62'0,"0"0"-5"0,0 0-24 16,0 0-18-16,0 0-21 0,0 0-18 15,0 0-17-15,0 0 17 0,0 0 17 0,0 0 58 16,0 0 63-16,0 0 70 0,0 0 0 15,0 0 10-15,0 0 15 0,0 0-14 16,0 0-12-16,0 0-11 0,0 0-6 0,37 7-8 16,-37-7-6-16,0 0 3 0,12 16 1 15,-12-16-14-15,8 27 3 0,-8-27-1 16,5 27 3-16,-5-27 3 0,0 32 8 0,0-32-11 16,0 36 16-16,0-36-17 0,0 36 1 15,0-36 1-15,-5 43 12 0,-3-17-11 0,5-3 4 16,-2 5-1-16,1 1 3 0,-4 1 3 15,0 8-1-15,-1-2-6 0,2 4-3 16,-4 4-3-16,6-2-4 0,-4-2 7 16,6 4-10-16,-2-4 8 0,-3-3-9 0,3 4-3 15,1-14 2-15,-4 4 8 0,5-1-9 16,1 0 2-16,-5 2 0 0,4-5 0 0,0 4-8 16,1-3 8-16,-2 2-2 0,-1-2 2 15,2 1-19-15,-2 1-15 0,2-6-15 16,-2 3-20-16,5-27-23 0,-9 45-35 0,-2-24-48 15,1-6-106-15,1 1-525 0,-4-6 217 16</inkml:trace>
  <inkml:trace contextRef="#ctx0" brushRef="#br0" timeOffset="46959.229">29750 14272 3638 0,'-3'27'25'0,"3"-27"-11"0,0 0-10 0,0 0 6 0,20 31-14 15,-20-31-30-15,25 21-8 0,-10-8-11 16,7-1 6-16,-6 0 13 0,3 1 5 16,3-1-6-16,-2 1 21 0,3-4 5 0,2 3 5 15,2 1 6-15,3-2-4 0,-3-2 2 16,1 2 0-16,12 1-5 0,-6-5 5 16,6 3-7-16,2 0 7 0,3-3 7 0,3-5 16 15,-6 1 10-15,7 0 9 0,-1 1 12 16,3-1-5-16,-3-1 5 0,9 1 7 15,-4 1-14-15,1-1 4 0,3 3 10 0,5 0-19 16,-2 3-1-16,2 0 8 0,-2 5-13 16,-5-3-1-16,2 5-10 0,-3-3 10 0,-2 4-5 15,6 0-14-15,-4-4-7 0,2 7-16 16,1-2-23-16,0-2-18 0,-2-1-24 16,2-3-28-16,-8 0-47 0,-6-4-88 0,-1-2-537 15,-8-6 313-15</inkml:trace>
  <inkml:trace contextRef="#ctx0" brushRef="#br0" timeOffset="48865.2235">30327 11684 3200 0,'0'0'-120'0,"0"0"27"16,0 0 4-16,0 0 17 0,0 0 6 0,25 9 1 16,-25-9-4-16,0 0 2 0,0 0 1 15,0 0 13-15,0 0 0 0,0 0 6 16,0 0 5-16,0 0 15 0,0 0 4 15,0 0 26-15,0 0 4 0,0 0 6 0,0 0 0 16,0 0 10-16,0 0-3 0,0 0-4 16,0 0-19-16,0 0 22 0,0 0 3 0,0 0-3 15,0 0 9-15,0 0 3 0,0 0 0 16,0 0 8-16,0 0 6 0,0 0-10 16,0 0-9-16,0 0-8 0,0 0-1 0,0 0 6 15,0 0-12-15,0 0 3 0,0 0-6 16,0 0-5-16,0 0 17 0,0 0 21 0,0 0-19 15,0 0-6-15,0 0 1 0,0 0 7 16,0 0-5-16,0 0 4 0,0 0 14 16,0 0-3-16,0 0 4 0,0 0 10 0,0 0-11 15,-65-41-2-15,65 41-4 0,0 0-16 16,0 0 6-16,0 0 3 0,-12-27-12 16,12 27 2-16,0 0 0 0,0 0-5 0,0 0 8 15,0 0-8-15,0 0 9 0,4-37 10 16,-4 37 3-16,0 0 10 0,0 0 12 15,0 0-25-15,0 0 2 0,0 0 12 0,0 0-14 16,0 0-9-16,8-30 3 0,-8 30-5 16,0 0 1-16,0 0 7 0,0 0-17 0,0 0 2 15,0 0 2-15,0 0-4 0,0 0-2 16,0 0-6-16,0 0 16 0,20-12-8 16,-20 12-6-16,0 0 0 0,0 0 4 0,37 2-3 15,-37-2-1-15,0 0-2 0,42 2-2 16,-42-2-3-16,32 5-9 0,-32-5 0 15,36 3 6-15,-36-3-6 0,42 3-2 0,-42-3 6 16,40 3-7-16,-18 0 9 0,-22-3 0 16,44 6 0-16,-23-3-2 0,-21-3-1 15,49 3 3-15,-24 0 0 0,-25-3-7 0,45 3 19 16,-17 0-8-16,-1-3-4 0,-27 0 1 16,55 4 5-16,-28-4 2 0,3 0-4 0,-30 0 4 15,61-4 2-15,-31 1 9 0,1 3-7 16,-5-3 2-16,5 0-4 0,-4-3 0 15,-27 6 3-15,52-3-1 0,-24 0-4 0,-28 3 10 16,49-3-14-16,-27 3 8 0,-22 0 6 16,45 0-10-16,-45 0 0 0,45-3 2 0,-45 3 3 15,37-3 17-15,-37 3-22 0,37 0 8 16,-37 0 4-16,31-3 3 0,-31 3 11 16,27-5 20-16,-27 5-11 0,0 0 6 0,35 0 8 15,-35 0-21-15,0 0 2 0,30-2-6 16,-30 2-2-16,0 0-2 0,0 0-1 15,0 0 0-15,35 0 8 0,-35 0 1 16,0 0 16-16,0 0 6 0,29-7-1 0,-29 7 11 16,0 0-16-16,0 0-2 0,0 0-5 15,0 0-1-15,30-3-7 0,-30 3-9 0,0 0-3 16,0 0 11-16,0 0-12 0,0 0-1 16,44 3 0-16,-44-3 1 0,0 0-1 0,41 5-3 15,-41-5-5-15,32 0 8 0,-32 0-22 16,32 0-24-16,-32 0-30 0,25 4-51 15,-25-4-52-15,0 0-130 0,22 8-547 0,-22-8-38 16</inkml:trace>
  <inkml:trace contextRef="#ctx0" brushRef="#br0" timeOffset="49887.1486">30315 11684 3655 0,'0'0'-146'0,"0"0"0"0,0 0 14 16,0 0 4-16,0 0 12 0,0 0 3 0,-26 12 4 15,26-12 8-15,0 0 11 0,0 0 6 16,0 0 6-16,-17 17 2 0,17-17 5 0,0 0 7 16,0 0 6-16,0 0-11 0,-13 13 4 15,13-13 18-15,0 0 36 0,0 0 33 16,0 0 32-16,0 0 0 0,0 0 53 0,0 0 22 16,0 0 7-16,0 0-21 0,0 0-13 15,0 0 5-15,0 0 22 0,0 0 15 16,0 0-23-16,0 0 16 0,0 0-4 0,56-52-16 15,-56 52-14-15,22-23-8 0,-5 11 1 16,5-8-16-16,3 5 9 0,5-7 9 0,5 4-14 16,0-8 7-16,10 2-7 0,4 0-7 15,-1 2 2-15,-2-2-12 0,-3 4-9 16,-1 5-5-16,-5 0-9 0,4 3-5 0,0 3-6 16,-3-2-4-16,-3 7-4 0,-1 1-2 15,-3-3-3-15,0 2-4 0,0 1-4 0,-6-1 6 16,-25 4-8-16,52 0 2 0,-52 0-3 15,47 0 3-15,-18 4-4 0,-1 3 0 16,-1-6 3-16,0 7-2 0,-4-4-2 0,9 4-3 16,-6-2 2-16,6 3 0 0,0 0-3 15,-2-3 1-15,4 3 2 0,2 1-1 16,0-5-1-16,-3 2-3 0,4-1-1 0,0 1-1 16,-1 0 1-16,5 1-6 0,-13-1-5 15,5-5-5-15,-1 4-2 0,-5 1-9 16,3-4-19-16,-30-3-4 0,47 9-12 0,-27-6-5 15,-20-3-16-15,37 9-7 0,-37-9-35 16,25 3-28-16,-18 3-21 0,-7-6-54 0,0 0-221 16,0 0-317-16,0 0 346 0</inkml:trace>
  <inkml:trace contextRef="#ctx0" brushRef="#br0" timeOffset="50415.9028">30177 11496 3149 0,'0'0'-154'0,"0"0"6"0,0 0-4 15,-35 12-2-15,35-12-3 0,-17 9-22 0,17-9-372 16,0 0 109-16</inkml:trace>
  <inkml:trace contextRef="#ctx0" brushRef="#br0" timeOffset="50567.8077">30029 11567 1973 0,'0'0'-86'16,"0"0"-18"-16,-31 12 24 0,31-12-11 15,-20 13-3-15,20-13-26 0,0 0-267 0,-27 19 95 16</inkml:trace>
  <inkml:trace contextRef="#ctx0" brushRef="#br0" timeOffset="50844.6368">29889 11659 1295 0,'0'0'47'0,"0"0"13"0,-12 15 25 16,12-15-19-16,0 0 2 0,0 0-23 0,0 0 0 15,0 0-5-15,0 0-4 0,0 0-5 0,0 0 4 16,0 0-16-16,0 0-4 0,0 0 0 15,0 0 8-15,0 0-8 0,37 28 0 16,-37-28-4-16,0 0 3 0,0 0 8 0,18 11 11 16,-18-11 20-16,0 0 9 0,0 0-4 15,0 0 12-15,0 0 1 0,0 0-4 0,0 0-12 16,31 4 0-16,-31-4-10 0,0 0-13 16,0 0 3-16,0 0-3 0,0 0-21 15,0 0-11-15,0 0-20 0,0 0-32 16,0 0-40-16,0 0-66 0,0 0-235 0,0 0-112 15,0 0 109-15</inkml:trace>
  <inkml:trace contextRef="#ctx0" brushRef="#br0" timeOffset="51217.4139">28793 11597 1977 0,'0'0'72'0,"0"0"-16"16,0 0-4-16,0 0-28 0,0 0-17 16,0 0-11-16,0 0 4 0,0 0-10 0,0 0 31 15,0 0 9-15,0 0 20 0,0 0 2 16,0 0 15-16,0 0-8 0,0 0 5 15,0 0-7-15,0 0-5 0,0 0-8 0,0 0-16 16,0 0 9-16,0 0-7 0,0 0-7 16,67 26 4-16,-67-26-14 0,0 0 6 15,27 4-5-15,-27-4-3 0,17 13-1 0,-17-13 4 16,0 0-17-16,30 19-2 0,-30-19-17 0,21 15-7 16,-21-15-23-16,16 19-29 15,-10-7-40-15,-6-12-25 0,9 24-20 0,-9-24-398 16,1 23 113-16</inkml:trace>
  <inkml:trace contextRef="#ctx0" brushRef="#br0" timeOffset="52011.6323">28994 11800 2035 0,'0'0'-29'16,"0"0"25"-16,0 0 44 0,0 0 9 0,0 35 3 16,0-35 13-16,0 0 8 0,0 0-8 0,0 0 1 15,13 19-22-15,-13-19 11 0,0 0-1 16,35 0 7-16,-35 0 20 0,0 0 16 16,49-10 10-16,-49 10 10 0,42-14 26 0,-19 11-29 15,2-6 14-15,-25 9-23 0,45-15-12 16,-23 9-15-16,-22 6-5 0,45-12-20 0,-18 7 1 15,-5-2-6-15,-22 7-13 16,43-12-1-16,-26 6 1 0,-17 6-8 0,40-9 3 16,-40 9-10-16,35-12 15 0,-15 4-14 0,-20 8-5 15,37-9 7-15,-17 0-6 16,-20 9-10-16,32-9 5 0,-32 9-7 0,30-6 2 0,-30 6-13 16,29-4 8-16,-29 4 3 0,36-2-5 15,-36 2-1-15,34 2 6 0,-34-2-10 16,37 7 6-16,-37-7 3 0,37 6-8 0,-37-6 4 15,35 11 0-15,-19-10-3 0,-16-1 6 16,37 15-10-16,-17-8-3 0,-20-7 5 16,32 13-9-16,-14-7 4 0,-18-6-7 15,31 9 12-15,-31-9-2 0,33 12-7 0,-33-12 14 16,22 6-2-16,-22-6 4 0,0 0 1 16,33 3 6-16,-33-3 5 0,0 0 1 0,29 10-9 15,-29-10-6-15,0 0 6 0,0 0-6 16,28 5 4-16,-28-5 11 0,0 0-20 15,0 0 2-15,0 0 3 0,25 7 0 0,-25-7 3 16,0 0-3-16,29 4-2 0,-29-4 11 16,0 0-7-16,0 0-4 0,36 2-5 0,-36-2 14 15,0 0 18-15,37 0-13 0,-37 0 0 16,0 0 0-16,44 2-7 0,-44-2-2 16,26 0-8-16,-26 0 13 0,32 3-11 0,-32-3 8 15,32 9 3-15,-32-9-1 0,30 1-4 16,-30-1 9-16,35 2-9 0,-35-2 0 0,30 5 9 15,-30-5-11-15,37 3-1 0,-37-3 4 16,37 6-3-16,-15-3 6 0,-22-3-12 16,48 3-13-16,-21 1-3 0,0-1-8 15,-27-3 8-15,48 3 2 0,-28-1 0 0,-20-2 2 16,42 3 9-16,-42-3-8 0,37 0 4 16,-37 0-2-16,33 0 11 0,-33 0 10 0,36-3 3 15,-36 3 0-15,0 0 8 0,38-2-8 16,-38 2 4-16,0 0-8 0,35 0-9 15,-35 0 0-15,0 0 1 0,40 2 9 0,-40-2-14 16,34 0 0-16,-34 0-1 0,40 3-1 16,-40-3-1-16,35 7 10 0,-35-7-18 0,44 3 10 15,-19 3 6-15,3-6-10 0,1 6 10 16,-1-6 7-16,4 3-8 0,-32-3-6 16,62 6 4-16,-29-1 6 0,1-5 6 0,1 0 4 15,0 0-2-15,0 0 20 0,-5-5-10 16,-30 5 1-16,57 0-6 0,-32 0 5 0,-25 0-14 15,44 0-29-15,-44 0-22 0,41 5-22 16,-21-1-54-16,-3-1-80 0,-17-3-317 16,12 14-217-16,-12-14 484 0</inkml:trace>
  <inkml:trace contextRef="#ctx0" brushRef="#br0" timeOffset="57125.2485">4509 11335 3093 0</inkml:trace>
  <inkml:trace contextRef="#ctx0" brushRef="#br0" timeOffset="57167.2233">4509 11335 2804 0,'0'0'-117'0,"0"0"-17"15,0 0-3-15,0 0-18 0,0 0-25 16,0 0-348-16,0 0 107 0</inkml:trace>
  <inkml:trace contextRef="#ctx0" brushRef="#br0" timeOffset="58081.1457">4509 11335 1864 0,'0'0'-89'15,"0"0"13"-15,0 0 23 0,0 0-6 16,0 0 3-16,0 0 21 0,0 0-5 0,0 0-5 16,0 0 13-16,0 0 4 0,0 0 19 15,0 0-10-15,0 0 10 0,0 0-10 16,0 0 0-16,0 0 19 0,0 0 9 0,0 0-4 16,60-45 9-16,-60 45 24 0,22-10-5 15,-22 10-6-15,0 0-9 0,34-15 5 16,-34 15-14-16,23-9-5 0,-23 9 10 15,25-12-23-15,-25 12 18 0,25-11-5 16,-25 11 1-16,29-9 3 0,-29 9-3 0,28-8-1 16,-28 8 18-16,27-13 0 0,-27 13 4 0,27-12-5 15,-27 12 4-15,20-12 0 0,-20 12 9 16,25-9-14-16,-25 9-12 0,0 0 0 0,28-15-8 16,-28 15-4-16,20-9 0 0,-20 9 16 15,0 0-4-15,32-12-4 0,-32 12 12 16,0 0-12-16,25-11-4 0,-25 11 8 15,25-9-8-15,-25 9-8 0,0 0 4 0,32-9 8 16,-32 9-8-16,22-10 0 0,-22 10 4 16,28-5-4-16,-28 5 12 0,0 0 0 15,40-13 4-15,-40 13-8 0,29-9 16 0,-29 9 11 16,28-8 12-16,-28 8 14 0,32-12-5 16,-10 4-1-16,-22 8 20 0,33-10 8 15,-33 10-4-15,32-12-3 0,-32 12 20 0,30-12-39 16,-30 12 2-16,25-9-10 0,-25 9-7 15,24-6 3-15,-24 6-15 0,0 0 11 16,28-9-14-16,-28 9-7 0,0 0-10 0,0 0-6 16,32-11-3-16,-32 11-8 0,25-2 8 15,-25 2-8-15,0 0 3 0,38-2-7 0,-38 2 1 16,0 0 3-16,36-5 11 0,-36 5-9 16,21-4 9-16,-21 4-3 0,0 0 9 15,40-7-6-15,-40 7 9 0,29-7-12 16,-29 7 8-16,28-9 1 0,-28 9-3 0,30-6 6 15,-30 6-7-15,31-9 13 0,-31 9-13 16,30-6 7-16,-30 6 10 0,25-10-13 16,-25 10 2-16,0 0-2 0,32-9 2 0,-32 9-5 15,0 0-3-15,30-6 6 0,-30 6 13 16,30-5-16-16,-30 5-1 0,27-7-2 0,-27 7-2 16,28-5-1-16,-28 5 6 0,32-8-3 15,-32 8-14-15,30-4 22 0,-30 4-2 16,35-3-1-16,-35 3-5 0,38 0 14 15,-38 0-23-15,36-5 7 0,-36 5-1 0,35 0 0 16,-35 0-2-16,35-4 8 0,-35 4-12 16,30 0 7-16,-30 0 7 0,0 0-5 0,38-3 6 15,-38 3-4-15,0 0 4 0,31-1-4 16,-31 1-2-16,0 0 9 0,0 0-9 16,0 0-6-16,35-4 12 0,-35 4-6 0,0 0-3 15,0 0 0-15,0 0 0 0,0 0 1 16,0 0 2-16,0 0-8 0,38 0 2 15,-38 0 6-15,0 0-5 0,34-3 2 0,-34 3 11 16,0 0-19-16,36-4 25 0,-36 4-14 16,32-3-3-16,-32 3 0 0,30-3 9 0,-30 3-1 15,32-2 3-15,-32 2-8 0,0 0 0 16,40-7 0-16,-40 7 14 0,30-3-22 16,-30 3 16-16,0 0-35 0,40-3-45 15,-40 3-23-15,0 0-87 0,22 15-416 0,-22-15 119 16</inkml:trace>
  <inkml:trace contextRef="#ctx0" brushRef="#br0" timeOffset="59624.3164">15302 10837 2171 0,'32'-10'-126'15,"-2"4"10"-15,-2 0-6 0,-28 6 2 0,46-9-18 16,-21 6-279-16,6 0 94 0</inkml:trace>
  <inkml:trace contextRef="#ctx0" brushRef="#br0" timeOffset="60183.9685">18270 10771 1527 0,'0'0'13'0,"28"-1"-4"15,-28 1-18-15,35 0 0 0,-35 0-17 16,34 0 8-16,-34 0 10 0,0 0 8 0,45-7 22 16,-45 7 8-16,33-9 30 0,-33 9-1 15,32-7-10-15,-32 7-5 0,35-9-44 0,-13 6-12 16,-22 3-44-16,42-6-58 0,-42 6-54 16,47-3-214-16,-24-4 90 0</inkml:trace>
  <inkml:trace contextRef="#ctx0" brushRef="#br0" timeOffset="60460.8024">20207 10645 1561 0,'40'-8'105'0,"-7"-2"0"0,-9 5-8 15,6-2-18-15,-30 7-20 0,47-9-6 16,-26 6-21-16,-21 3-7 0,47-3-11 16,-20 3-11-16,-27 0-34 0,50 3-19 0,-25-3-29 15,7 3-53-15,-32-3-59 0,54 1-247 16,-34-2 99-16</inkml:trace>
  <inkml:trace contextRef="#ctx0" brushRef="#br0" timeOffset="60738.7823">22244 10682 1662 0,'42'-2'25'0,"-42"2"19"0,40-3-20 16,-40 3-36-16,39 0-24 0,-39 0-54 15,48 3-71-15,-23-6-236 0,-25 3 93 16</inkml:trace>
  <inkml:trace contextRef="#ctx0" brushRef="#br0" timeOffset="61110.553">24397 10498 1470 0,'0'0'79'0,"27"-17"5"0,-27 17-22 15,30-12 10-15,-30 12-25 0,22-12-12 16,-22 12-16-16,28-11-4 0,-28 11-3 0,29-10-5 16,-29 10 5-16,25-9-9 0,-25 9 5 15,35-9-1-15,-35 9-3 0,30-12 3 0,-30 12-18 16,33-11-11-16,-9 6-16 0,-24 5-27 15,37-7-67-15,-37 7-311 0,36-4 95 16</inkml:trace>
  <inkml:trace contextRef="#ctx0" brushRef="#br0" timeOffset="63759.7435">27713 9811 2167 0,'28'-11'252'0,"-3"-6"-42"0,-3 2-16 0,5 0-15 16,-7-4-15-16,-2 7-40 0,4 2-44 15,-22 10-60-15,27-18-49 0,-27 18-19 16,25-10 4-16,-25 10-13 0,23-9-13 15,-23 9 16-15,0 0-6 0,0 0-2 0,0 0-24 16,37 7-26-16,-37-7-21 0,0 0-83 16,0 0-373-16,25 15 110 0</inkml:trace>
  <inkml:trace contextRef="#ctx0" brushRef="#br0" timeOffset="64081.8694">29166 9823 2284 0,'37'5'43'0,"-37"-5"1"0,0 0-3 16,0 0-34-16,0 0-29 0,0 0-48 0,0 0-83 15,40-5-100-15,-40 5-243 0,0 0 104 16</inkml:trace>
  <inkml:trace contextRef="#ctx0" brushRef="#br0" timeOffset="66244.7264">18768 7851 1845 0,'0'0'-31'0,"0"0"-28"0,-12-19-126 16,12 19-238-16,0 0 97 0</inkml:trace>
  <inkml:trace contextRef="#ctx0" brushRef="#br0" timeOffset="72578.2843">27124 7712 1356 0,'0'0'-90'15,"0"0"-24"-15,0 0-212 0,0 0 79 0</inkml:trace>
  <inkml:trace contextRef="#ctx0" brushRef="#br0" timeOffset="74074.8831">27104 7692 1132 0,'0'0'35'0,"0"0"-9"0,0 0-7 0,0 0 1 15,0 0-15-15,0 0-10 0,0 0 0 16,0 0 20-16,0 0-15 0,0 0 34 0,0 0-6 16,0 0 33-16,0 0 17 0,0 0 10 15,0 0 18-15,0 0 12 0,0 0-1 16,0 0-16-16,0 0 0 0,0 0-21 0,0 0-2 15,0 0-6-15,0 0-8 0,0 0-26 16,0 0 6-16,0 0-4 0,0 0-7 16,0 0-15-16,0 0 12 0,0 0-4 0,0 0-8 15,0 0 2-15,0 0-5 0,0 0 5 16,0 0 8-16,-10 45-8 0,10-45 2 0,0 0 9 16,8 40-12-16,-8-40 11 0,5 31-11 15,-5-31 8-15,3 32-5 0,-3-32 7 0,5 33 10 16,-5-33-13-16,4 35 17 0,-3-15-5 15,-1-20 4-15,4 44 10 0,-4-24-4 16,0-20-5-16,-4 45 1 0,4-45-5 16,-1 42-7-16,-3-21 0 0,4-21 8 15,-8 41-5-15,3-25 6 0,5-16-15 0,-8 33 2 16,8-33 5-16,-7 29-10 0,7-29 0 16,-8 23 16-16,8-23-8 0,-7 25-7 0,7-25 4 15,0 0-8-15,-10 38-5 0,10-38 15 16,-3 24-3-16,3-24 3 0,-9 31-13 0,9-31 2 15,-8 33 6-15,4-13-18 0,4-20 10 16,-1 41-4-16,1-41 3 0,-9 36-5 16,9-36 9-16,-3 36-12 0,3-36-8 0,-3 34 7 15,1-16 0-15,2-18-7 0,-5 30 11 16,5-30-9-16,-8 35 8 0,8-35-6 16,0 32 0-16,0-32 12 0,-2 30-9 0,2-30-4 15,-3 24 1-15,3-24-2 0,-5 28-4 16,5-28 5-16,0 0-1 0,-7 41 2 0,7-41-4 15,-2 27-2-15,2-27 11 16,-3 32-8-16,3-32-4 0,-5 30 15 0,5-30-7 16,-3 30-5-16,3-30 7 0,-4 28-7 0,4-28 16 15,-1 26-12-15,1-26-6 0,0 0-3 16,-4 36 5-16,4-36 3 0,0 0 4 16,-5 33-3-16,5-33 1 0,-3 21 5 0,3-21-3 15,0 0-4-15,-2 39-4 0,2-39 6 16,-3 23 10-16,3-23-16 0,0 31 6 0,0-31-9 15,0 32 1-15,0-32 10 0,0 36-1 16,0-36 0-16,3 35-6 0,-3-35 15 16,2 36-10-16,-2-36-2 0,3 30 7 15,-3-30-10-15,5 30 0 0,-5-30-3 0,4 30 5 16,-4-30 4-16,1 27-14 0,-1-27 3 16,4 32 12-16,-4-32-6 0,0 30-2 0,0-30-1 15,0 31 5-15,0-31 4 0,0 31-10 16,0-31 6-16,0 31 2 0,0-31-13 15,-4 30 8-15,4-30 5 0,-1 29 0 0,1-29-5 16,-4 30 3-16,4-30 0 0,-5 28-3 16,5-28 0-16,-5 30-1 0,5-30 2 15,-3 34 1-15,3-34-9 0,-5 30 17 0,5-30-10 16,-9 35 7-16,9-35-14 0,-5 34 9 16,5-34 6-16,-8 30-6 0,8-30-2 0,-5 35 12 15,5-35-9-15,-12 34-8 0,12-34 10 16,-10 33-2-16,4-15-8 0,1 3 4 15,5-21 1-15,-14 42-2 0,4-18-3 0,2-3 7 16,-1 1-4-16,4 3 0 0,5-25 1 16,-11 45 6-16,7-19-7 0,-1-1 9 15,5-25-14-15,-11 45 4 0,9-26 3 0,2-19-12 16,-3 37 14-16,3-37-1 0,-5 33-1 16,5-33-5-16,-7 35 12 0,7-35-7 0,-3 31 3 15,3-31-13-15,0 31 12 0,0-31 0 16,-5 34-2-16,5-34 3 0,-4 33-3 15,4-33 2-15,-3 36-2 0,3-36-7 0,0 35 5 16,0-35 4-16,-2 37-5 0,2-37 13 16,0 33-9-16,0-33-9 0,-3 34 6 0,3-34 6 15,0 28-6-15,0-28 5 0,0 0 2 16,-5 36-8-16,5-36 0 0,0 0 4 16,0 35-2-16,0-35 7 0,-4 22-6 0,4-22-1 15,0 0 9-15,-3 33-11 0,3-33 1 16,0 0 2-16,0 29 2 0,0-29-2 15,0 0-2-15,0 0 2 0,-2 30 5 0,2-30-8 16,0 0 3-16,0 0 3 0,-3 27-6 16,3-27 6-16,0 0-10 0,0 0 11 15,-5 35 1-15,5-35-2 0,0 0-5 0,0 31 2 16,0-31 0-16,0 0 0 0,5 27 4 16,-5-27-8-16,0 0 3 0,3 25 9 0,-3-25-7 15,0 0 9-15,0 0 13 0,0 0 3 16,0 0 10-16,2 31-6 0,-2-31-11 0,0 0 4 15,0 0-1-15,0 0-5 0,0 0 0 16,0 0-11-16,0 0 7 0,0 0-5 16,0 27 6-16,0-27-13 0,0 0 1 15,0 0 7-15,0 0-5 0,0 0-4 0,0 0-10 16,0 0 10-16,3 32-5 0,-3-32 1 16,0 0-2-16,0 0 6 0,0 0 3 0,0 0-2 15,0 0 4-15,0 0-8 0,0 30-3 16,0-30 3-16,0 0-5 0,0 0 11 15,0 0-6-15,0 31 0 0,0-31-2 0,0 0 4 16,0 0 2-16,0 31 1 0,0-31-5 16,0 0 9-16,0 0-3 0,0 0-1 15,0 27 4-15,0-27-14 0,0 0 10 0,0 0-7 16,0 0-7-16,0 0-20 0,-5 28-34 16,5-28-20-16,-15 19-32 0,5-10-61 0,10-9-180 15,-35 20-440-15,19-12 186 0</inkml:trace>
  <inkml:trace contextRef="#ctx0" brushRef="#br0" timeOffset="78229.6862">26590 10902 3386 0,'0'0'-143'0,"0"0"13"0,42 5 4 16,-42-5 19-16,0 0-2 0,0 0 13 0,0 0 27 16,0 0 43-16,0 0 55 0,0 0 40 15,0 0 21-15,0 0 22 0,0 0-18 16,0 0-10-16,0 0-2 0,17 13-10 0,-17-13-8 15,0 0-7-15,0 0 7 0,0 0-17 16,0 0 1-16,0 0-1 0,0 0-11 16,0 0 2-16,0 0 2 0,0 0-4 0,0 0 1 15,0 0 3-15,0 0-7 0,0 0-9 16,0 0 9-16,0 0-6 0,0 0-1 0,0 0-7 16,0 0 13-16,0 0-10 0,0 0-3 15,0 0-5-15,0 0 8 0,0 0-13 16,0 0-3-16,0 0-3 0,0 0-8 15,0 0-3-15,0 0 1 0,0 0-4 0,0 0 4 16,0 0 7-16,0 0-7 0,0 0 7 16,0 0 3-16,0 0-10 0,16-31 3 15,-16 31-3-15,0 0-10 0,0 0-3 0,0 0 7 16,0 0-4-16,0 0 9 0,0 0-1 16,0 0-2-16,0 0-5 0,0 0 5 15,0 0-14-15,0 0 8 0,0 0-7 0,0 0 3 16,-11-41 1-16,11 41 8 0,0 0-4 15,0 0 10-15,0 0-2 0,0 0 0 0,0 0 0 16,0 0 4-16,0 0-5 0,0 0 9 16,0 0-10-16,0 0 8 0,0 0 6 15,0 0-4-15,0 0 0 0,0 0 2 0,0 0 4 16,0 0 1-16,0 0 3 0,0 0 6 16,0 0 10-16,0 0 13 0,0 0 2 15,0 0 4-15,0 0 10 0,0 0-9 0,0 0-5 16,0 0-7-16,0 0 2 0,0 0-8 15,0 0-3-15,0 0 13 0,0 0-19 0,0 0 12 16,48 37-11-16,-48-37 6 0,0 0 7 16,0 0-5-16,0 0 0 0,0 0 14 15,0 0-9-15,0 0 7 0,0 0-3 16,0 0-5-16,0 0-9 0,0 0 9 16,0 0-10-16,0 0 0 0,0 0-7 0,0 0-2 15,0 0 0-15,0 0-5 0,0 0 0 0,0 0 5 16,0 0-8-16,0 0-1 0,0 0 0 15,0 0 8-15,0 0-9 0,0 0 1 16,0 0 3-16,0 0 3 0,25 10-6 0,-25-10 5 16,0 0-5-16,0 0 2 0,0 0-1 15,0 0 4-15,0 0-5 0,0 0 3 16,0 0 0-16,0 0 5 0,0 0-5 16,0 0 6-16,0 0-5 0,0 0 2 0,0 0-2 15,0 0 1-15,0 0-3 0,0 0-1 16,0 0-5-16,0 0 6 0,0 0-1 0,0 0-2 15,0 0 0-15,0 0 5 0,0 0-4 16,-41-62-2-16,41 62 2 0,0 0-2 0,0 0-2 16,0 0 5-16,0 0-8 0,0 0 2 15,-9-21 2-15,9 21 2 0,0 0-6 16,0 0 2-16,0 0 1 0,0 0-4 0,0 0-1 16,0 0-3-16,0 0 16 0,0 0-14 15,0 0 6-15,0 0 0 0,0 0-2 16,0 0-2-16,0 0 1 0,0 0 1 0,0 0 1 15,0 0 0-15,0 0-2 0,0 0 2 16,-17-18-1-16,17 18 1 0,0 0 0 16,0 0 2-16,0 0-4 0,0 0 3 0,0 0 0 15,0 0 7-15,0 0-2 0,0 0 0 16,0 0-1-16,0 0 4 0,0 0 0 16,0 0-8-16,0 0 2 0,0 0-3 0,0 0 2 15,-6-35 5-15,6 35-8 0,0 0 1 16,0 0 5-16,0 0-3 0,-9-21-1 0,9 21 0 15,0 0 0-15,0 0-5 0,0 0 4 16,0 0-2-16,0 0 3 0,0 0 1 16,-11-24-6-16,11 24 1 0,0 0 4 0,0 0 1 15,0 0 2-15,0 0-3 0,0 0 0 16,0 0-3-16,0 0-2 0,0 0 2 16,0 0 2-16,0 0-4 0,0 0-4 0,0 0 8 15,0 0-11-15,0 0-3 0,0 0-2 16,0 0 5-16,0 0 1 0,0 0-4 15,0 0 4-15,0 0 8 0,0 0-7 0,0 0 3 16,0 0 6-16,0 0-9 0,0 0 5 16,0 0-3-16,0 0 4 0,0 0 1 0,0 0 4 15,0 0-8-15,0 0 4 0,0 0 2 16,0 0-6-16,-47 36 7 0,47-36 4 16,0 0-4-16,0 0 2 0,0 0-2 0,0 0-3 15,0 0 0-15,-19 13 4 0,19-13-4 16,0 0 3-16,0 0-1 0,0 0 2 15,0 0-8-15,0 0 7 0,0 0 4 0,-38-7-2 16,38 7-1-16,0 0 1 0,-23-18 5 16,23 18-10-16,0 0 14 0,-21-22-2 0,21 22 1 15,0 0-4-15,-16-20-4 0,16 20 10 16,0 0-5-16,0 0-6 0,-15-24 5 16,15 24-1-16,0 0 1 0,0 0-5 15,0 0 3-15,-17-15-1 0,17 15 3 0,0 0 1 16,0 0-9-16,0 0 2 0,0 0 0 15,0 0 2-15,0 0-7 0,0 0 4 16,0 0-2-16,0 0 2 0,0 0 6 0,0 0-2 16,0 0 1-16,0 0 7 0,0 0-4 15,0 0 7-15,63 62-9 0,-49-43 16 0,6-3-16 16,-3 0-2-16,-1-3 0 0,3 4 1 16,-2-2 9-16,-4-3 4 0,-13-12 3 0,28 18-1 15,-28-18-4-15,19 19 1 0,-19-19-4 16,18 16 2-16,-18-16-1 0,15 12 1 15,-15-12-1-15,0 0 6 0,0 0 1 16,19 22 3-16,-19-22 1 0,0 0 0 0,0 0-1 16,0 0-3-16,15 15-2 0,-15-15-4 15,0 0-1-15,0 0-1 0,0 0-3 16,0 0-5-16,0 0 4 0,15 15-5 0,-15-15 2 16,0 0-4-16,0 0 0 0,0 0-5 15,0 0-4-15,0 0-3 0,0 0 3 16,0 0-4-16,13 18 4 0,-13-18 1 0,0 0 0 15,0 0 3-15,0 0-2 0,0 0 2 16,5 23 3-16,-5-23-5 0,0 0 1 0,0 0 1 16,0 0 1-16,0 0-3 0,0 0 2 15,0 0 2-15,0 0 3 0,0 0 0 16,0 0-4-16,7 24 3 0,-7-24-1 0,0 0-2 16,0 0 4-16,0 0-1 0,0 0-2 15,0 0 3-15,0 0 0 0,0 0-1 16,0 0-1-16,-4 31 2 0,4-31-1 0,0 0-2 15,0 0 2-15,0 0-7 0,0 0 1 16,0 32-2-16,0-32-3 0,0 0 4 16,0 0-2-16,0 0-1 0,4 30-2 0,-4-30-1 15,0 0 1-15,0 0 8 0,0 0-3 16,0 0 2-16,0 0 1 0,5 24 2 0,-5-24 2 16,0 0-3-16,0 0-4 0,0 0-9 15,0 0-5-15,0 0-7 0,0 0-8 16,0 0-5-16,0 0-7 0,0 0 4 15,0 0-14-15,0 0 8 0,0 0-9 0,-49-49-2 16,49 49-2-16,0 0 11 0,-25-25 6 16,25 25-3-16,-20-19 12 0,20 19 6 0,-13-18 7 15,13 18 14-15,-19-15 0 0,19 15-7 16,0 0 12-16,-18-21 5 0,18 21-3 0,0 0 3 16,-15-17-5-16,15 17 6 0,0 0-1 15,0 0-1-15,0 0 2 0,-17-21-6 16,17 21 2-16,0 0 5 0,0 0-1 15,0 0-2-15,0 0 1 0,0 0 6 0,0 0 3 16,0 0-1-16,0 0-1 0,0 0 3 16,0 0 6-16,0 0-1 0,0 0-7 15,0 0-1-15,0 0 4 0,0 0 0 0,40 56 10 16,-40-56 7-16,0 0-4 0,20 31 2 16,-20-31 9-16,9 17 5 0,-9-17-2 0,11 27-5 15,-11-27 2-15,9 23 0 0,-9-23-7 16,10 31 2-16,-3-16-7 0,-7-15 0 15,10 32-1-15,-10-32-3 0,11 28-3 0,-11-28 0 16,10 27-1-16,-10-27 2 0,9 23-7 16,-9-23 4-16,8 24 1 0,-8-24-7 15,0 0 4-15,8 23 2 0,-8-23 10 0,0 0-4 16,0 0 0-16,9 25 4 0,-9-25-14 16,0 0-1-16,0 0 1 0,0 0-1 15,8 26-3-15,-8-26 8 0,0 0-13 0,0 0-5 16,0 0 3-16,0 0-11 0,0 0 0 15,0 0 4-15,0 0-8 0,5 21-2 0,-5-21 5 16,0 0-1-16,0 0-1 0,0 0-4 16,0 0-6-16,0 0-6 0,0 0-3 15,0 0 6-15,0 0-6 0,0 0 4 16,0 0 10-16,0 0-4 0,-37-74 4 0,37 74-2 16,-13-28 5-16,1 11-5 0,12 17 6 15,-11-27-6-15,11 27 9 0,-22-30 25 0,10 15-26 16,12 15 2-16,-27-32-3 0,27 32 12 15,-18-24 3-15,3 11-7 0,15 13 5 16,-18-23-2-16,18 23-4 0,-19-24 8 0,19 24 2 16,-17-18-5-16,17 18-5 0,0 0 5 15,-16-20 3-15,16 20 0 0,0 0-8 0,0 0 1 16,-14-19 2-16,14 19-1 0,0 0 4 16,0 0-1-16,0 0 0 0,0 0 16 15,0 0-9-15,0 0-8 0,0 0 8 16,0 0 1-16,0 0 2 0,0 0 2 0,0 0 1 15,54 50-4-15,-54-50 12 0,13 17-3 16,-13-17 6-16,15 22 1 0,-15-22-12 0,14 19 12 16,-14-19-10-16,11 21-2 0,-11-21-2 15,10 20 8-15,-10-20 1 0,15 19 5 16,-15-19-8-16,12 20 4 0,-12-20-7 0,9 22 2 16,-9-22-5-16,13 17 3 0,-13-17-1 15,12 18-5-15,-12-18 5 0,8 20-6 16,-8-20-1-16,0 0-1 0,15 25 2 15,-15-25-1-15,0 0 1 0,12 18-1 0,-12-18 2 16,0 0-1-16,0 0 10 0,5 21 1 16,-5-21 1-16,0 0 2 0,0 0-5 0,0 0 1 15,0 0-9-15,11 23 7 0,-11-23-7 16,0 0 4-16,0 0 1 0,0 0-1 0,0 0 0 16,0 0-4-16,0 0 3 0,0 0-3 15,0 0-1-15,0 0-4 0,0 0-1 16,0 0-1-16,0 0-3 0,0 0 3 0,0 0 0 15,0 0-6-15,0 0 0 0,0 0-5 16,0 0-1-16,0 0-5 0,0 0-3 16,0 0 2-16,0 0 6 0,0 0-4 15,0 0 6-15,36-44 1 0,-36 44 1 0,15-21-4 16,-15 21 4-16,16-25 5 0,-16 25 2 16,17-20-15-16,-17 20-1 0,17-24-17 15,-17 24 12-15,18-18-14 0,-18 18 12 0,20-15-6 16,-20 15-1-16,24-18 10 0,-24 18 1 15,21-18-1-15,-21 18 5 0,22-21 6 0,-22 21-2 16,20-20-2-16,-20 20 5 0,17-22-6 16,-17 22-8-16,17-19 9 0,-17 19-7 15,15-13 19-15,-15 13 0 0,0 0-22 0,17-24-5 16,-17 24-7-16,0 0 2 0,0 0-5 16,16-18 12-16,-16 18-7 0,0 0-1 15,0 0 8-15,20-12-5 0,-20 12 10 0,0 0 10 16,0 0-1-16,0 0 6 0,25-12 2 15,-25 12 1-15,0 0 6 0,0 0-5 0,17-12 3 16,-17 12 6-16,0 0-12 0,0 0 3 16,17-23 5-16,-17 23-8 0,0 0-3 15,18-15 9-15,-18 15-1 0,0 0 3 0,14-18-2 16,-14 18 2-16,0 0 0 0,0 0 11 16,8-24-11-16,-8 24 4 0,0 0-1 15,0 0 7-15,0 0-12 0,8-25-2 0,-8 25 2 16,0 0-11-16,0 0 6 0,0 0-2 15,12-20 7-15,-12 20-4 0,0 0 8 16,0 0-11-16,0 0-3 0,0 0 14 0,0 0-11 16,0 0 5-16,0 0 6 0,0 0-2 15,0 0-12-15,0 0 16 0,0 0-11 0,10-20 1 16,-10 20-2-16,0 0-1 0,0 0 9 16,0 0-6-16,0 0 4 0,0 0-4 15,0 0 1-15,0 0-5 0,0 0 4 16,0 0 16-16,0 0-10 0,0 0 11 0,0 0-7 15,0 0 2-15,0 0 11 0,0 0-4 16,0 0-5-16,0 0 7 0,-70 35 4 16,70-35-6-16,-25 5 0 0,25-5 13 0,0 0 3 15,-37 3 13-15,37-3 2 0,0 0 14 16,-37-3 1-16,37 3-20 0,-30-5-1 0,30 5 3 16,-32-12-2-16,32 12 3 0,-33-15 1 15,14 7-9-15,19 8-3 0,-35-19-2 16,19 7 6-16,16 12-19 0,-39-24 1 15,22 12-1-15,17 12-9 0,-31-26 18 0,17 17-10 16,14 9-8-16,-25-19 0 0,25 19 3 16,-25-20-1-16,25 20-3 0,-23-16 0 0,23 16 2 15,-25-19-1-15,25 19 5 0,-17-12-8 16,17 12 0-16,0 0-4 0,-24-19 2 16,24 19-7-16,0 0 4 0,-25-8-9 0,25 8-4 15,0 0-8-15,0 0-17 0,0 0-26 16,-48 17-33-16,48-17-56 0,-25 22-123 15,13-11-573-15,-5-1-89 0</inkml:trace>
  <inkml:trace contextRef="#ctx0" brushRef="#br0" timeOffset="78927.2701">27676 7512 3770 0,'0'0'-151'16,"-14"-27"4"-16,14 27-10 0,-21-21 8 0,4 6 3 15,17 15-2-15,-34-23-12 0,14 12 22 16,20 11 11-16,-38-17 3 0,21 9 16 16,17 8 36-16,-38-19-8 0,23 11 5 0,15 8 16 15,-34-16-6-15,34 16-16 0,-30-12 9 16,30 12-44-16,-27-11-36 0,27 11-242 0,-26-8 88 16</inkml:trace>
  <inkml:trace contextRef="#ctx0" brushRef="#br0" timeOffset="79266.8618">27059 7408 1570 0,'0'0'121'15,"0"0"-29"-15,0 0-41 0,0 0-36 0,0 0-42 16,0 0-36-16,0 0-25 0,0 0 4 16,0 0 11-16,0 0-3 0,0 0 22 15,0 0-11-15,0 0 22 0,-17 18-6 0,17-18 15 16,0 0-7-16,0 0 6 0,0 0-7 15,0 0 21-15,0 0 10 0,0 0-10 0,0 0 10 16,0 0-10-16,0 0-7 0,0 0-33 16,0 0-37-16,0 0-146 0,0 0 71 15</inkml:trace>
  <inkml:trace contextRef="#ctx0" brushRef="#br0" timeOffset="82665.6487">27028 7442 1319 0,'0'0'268'0,"0"0"-64"15,0 0-40-15,0 0-17 0,0 0-41 16,0 0-39-16,0 0-28 0,0 0-33 0,0 0-15 16,0 0-18-16,0 0 4 0,0 0 4 15,0 0 5-15,0 0 8 0,0 0 16 16,0 0-10-16,0 0 6 0,0 0 14 0,0 0-17 16,0 0 4-16,0 0-7 0,0 0-3 15,0 0-4-15,0 0 4 0,0 0-7 16,0 0 10-16,0 0-20 0,0 0-4 0,0 0-3 15,0 0-14-15,0 0 3 0,0 0 2 16,0 0 4-16,0 0-4 0,0 0 7 0,0 0 14 16,0 0 19-16,0 0 33 0,0 0 6 15,0 0 0-15,0 0-8 0,0 0-1 16,0 0-10-16,0 0-3 0,0 0-11 16,0 0 0-16,0 0-13 0,0 0-11 0,0 0-16 15,0 0 2-15,39-59 7 0,-39 59 4 16,0 0 20-16,0 0 8 0,0 0 3 0,0 0 6 15,0 0 18-15,0 0 6 0,0 0 2 16,0 0-3-16,0 0 2 0,0 0 2 16,0 0-13-16,0 0-3 0,0 0-3 0,0 0-16 15,0 0-6-15,0 0-15 0,0 0-3 16,0 0 0-16,0 0-19 0,0 0 9 0,0 0 3 16,0 0-6-16,0 0 16 0,0 0 18 15,0 0-9-15,0 0 13 0,0 0 6 16,0 0 18-16,0 0-3 0,0 0-1 0,0 0-3 15,0 0 3-15,0 0-13 0,0 0 3 16,0 0-11-16,0 0-18 0,0 0-32 16,0 0-18-16,0 0-38 0,0 0-17 15,0 0-20-15,0 0-15 0,0 0 16 0,0 0 11 16,0 0 28-16,3-27 47 0,-3 27 6 16,0 0 43-16,0 0 32 0,0 0 27 0,0 0-12 15,0 0 17-15,0 0-1 0,0 0-2 16,0 0-15-16,0 0-2 0,0 0 3 0,0 0-24 15,0 0-8-15,0 0-3 0,0 0-10 16,0 0-1-16,0 0-9 0,0 0 10 16,0 0-7-16,0 0 0 0,0 0 6 0,0 0-12 15,0 0 16-15,0 0 13 0,0 0 26 16,0 0 5-16,0 0 0 0,0 0 8 16,0 0-11-16,0 0-6 0,0 0-10 0,-15-37 0 15,15 37-12-15,0 0-15 0,0 0-19 16,0 0-1-16,0 0-5 0,0 0 5 15,0 0-14-15,0 0 6 0,0 0 5 0,0 0 21 16,0 0 17-16,0 0 27 0,0 0 27 16,4-31 17-16,-4 31 15 0,0 0 4 0,0 0 1 15,0 0-23-15,0 0-7 0,0 0-12 16,0 0-16-16,0 0-8 0,3-32 20 16,-3 32-30-16,0 0-1 0,0 0-4 15,0 0-8-15,0 0 7 0,0 0-4 0,0 0 1 16,0 0-11-16,0 0-2 0,0 0 3 15,0 0 8-15,0 0-18 0,0 0 10 0,0 0-7 16,0 0-5-16,0 0-3 0,0 0 9 16,0 0-9-16,0 0-4 0,0 0 8 15,0 0-10-15,0 0 9 0,0 0-7 0,0 0-4 16,0 0 10-16,0 0-8 0,0 0 2 16,0 0 4-16,0 0-8 0,0 0 0 0,0 0 1 15,0 0 6-15,0 0-3 0,0 0-3 16,0 0-3-16,0 0 6 0,0 0 9 15,0 0-14-15,-74 35 12 0,74-35-3 16,-25 21-4-16,25-21 9 0,-27 23 2 16,14-14-5-16,13-9-1 0,-30 24 5 0,15-16 1 15,15-8 0-15,-29 22 1 0,16-9 3 0,13-13-11 16,-25 21-1-16,10-9 4 16,15-12-8-16,-29 29 1 0,16-14 10 0,-4 1-3 15,2 0-3-15,15-16 0 0,-25 29 3 0,10-14 7 16,15-15-18-16,-18 25 12 0,4-13-7 15,14-12 1-15,-13 19-4 0,13-19 4 16,-13 18 7-16,13-18-2 0,0 0 2 0,-17 23 3 16,17-23-12-16,0 0 2 0,-8 18 8 15,8-18-3-15,0 0 4 0,-12 21-5 16,12-21 0-16,0 0-3 0,0 0 4 16,-12 23 2-16,12-23-1 0,0 0 4 0,0 0-14 15,0 0 1-15,0 0 11 0,-8 21-3 16,8-21-2-16,0 0-2 0,0 0 4 0,0 0 5 15,0 0-7-15,0 0-12 0,0 0 9 16,0 0-4-16,0 0 5 0,0 0 1 16,83-34-1-16,-61 17 4 0,3 3 3 0,-3 2-12 15,1 0 9-15,-1-5-9 0,2 5-3 16,-1 4-3-16,-5-5-6 0,-18 13-11 0,42-19 5 16,-20 11-3-16,-22 8 3 0,30-16 4 15,-30 16-3-15,27-13 8 0,-14 3 11 16,-13 10-5-16,22-12 7 0,-22 12 5 15,0 0 5-15,22-16-10 0,-22 16 7 0,0 0-9 16,21-14 3-16,-21 14-12 0,0 0-3 16,14-17-7-16,-14 17-2 0,0 0-6 0,0 0-3 15,0 0-9-15,20-13 12 0,-20 13 1 16,0 0-12-16,0 0 6 0,22-12 21 0,-22 12-24 16,0 0 12-16,20-13-3 0,-20 13 9 15,0 0 7-15,20-12 0 0,-20 12 2 16,0 0 8-16,0 0-4 0,28-17 8 0,-28 17-4 15,0 0 0-15,17-11-4 0,-17 11 12 16,0 0-4-16,15-19 8 0,-15 19 9 16,0 0-9-16,13-19 17 0,-13 19 16 15,0 0-15-15,0 0-3 0,5-25 1 0,-5 25-15 16,0 0-2-16,0 0 2 0,0 0 1 16,0 0-3-16,-10-39 4 0,10 39-4 0,0 0-6 15,0 0 2-15,-20-26 4 0,20 26 5 16,0 0-7-16,-13-18 0 0,13 18-2 0,0 0-9 15,-22-18 16-15,22 18 9 0,0 0-9 16,-18-13 0-16,18 13 3 0,0 0-11 16,0 0 7-16,0 0-14 0,-17-15 2 0,17 15 6 15,0 0-3-15,0 0-3 0,0 0 4 16,0 0-6-16,0 0-6 0,0 0 10 16,-18-15-8-16,18 15 5 0,0 0 14 15,0 0-13-15,0 0-6 0,0 0 9 0,0 0 1 16,0 0 3-16,0 0-6 0,0 0 13 15,0 0-3-15,0 0-9 0,0 0 4 0,-22-12-9 16,22 12-3-16,0 0 9 0,0 0-3 16,0 0-9-16,0 0 11 0,0 0-1 0,0 0-14 15,0 0 2-15,0 0 7 0,0 0-1 16,0 0-1-16,0 0 0 0,0 0 5 16,0 0-1-16,0 0 2 0,0 0 4 0,0 0 17 15,0 0-10-15,0 0 5 0,0 0-2 16,0 0-2-16,0 0 7 0,0 0-9 15,0 0 7-15,0 0-12 0,0 0 6 16,82 15-11-16,-82-15 9 0,0 0-5 0,0 0-2 16,0 0 11-16,23 12 10 0,-23-12-3 15,0 0 8-15,0 0 4 0,0 0 2 0,0 0-9 16,19 10-2-16,-19-10-3 0,0 0-5 16,0 0 4-16,0 0-6 0,0 0-3 15,0 0 8-15,15 18-6 0,-15-18 6 0,0 0-14 16,8 18 11-16,-8-18-10 0,0 0 2 15,13 16-2-15,-13-16 6 0,0 0-3 16,12 25 5-16,-12-25 4 0,0 0-4 0,17 24-2 16,-17-24 0-16,12 18 2 0,-12-18-6 15,8 20 0-15,-8-20 3 0,0 0-4 0,13 24-2 16,-13-24 2-16,14 20 1 0,-14-20 0 16,13 27-3-16,-13-27-16 0,12 25 1 15,-12-25 0-15,13 25 0 0,-13-25 3 0,12 24 4 16,-12-24-2-16,10 20 2 0,-10-20 7 15,5 20-1-15,-5-20 4 0,13 20 5 16,-13-20 0-16,0 0 2 0,9 25-4 0,-9-25-1 16,8 25-4-16,-8-25 4 0,8 24 2 15,-8-24-2-15,10 26-2 0,-10-26 6 0,12 24-3 16,-12-24-5-16,9 22 2 0,-9-22 0 16,13 22-2-16,-13-22 2 0,8 22-2 15,-8-22 0-15,0 0 5 0,19 20 2 0,-19-20-2 16,0 0 5-16,8 19-4 0,-8-19 0 15,0 0-2-15,12 20 1 0,-12-20-3 0,0 0 0 16,13 19 0-16,-13-19-1 0,10 19-3 16,-10-19 2-16,0 0-2 0,14 22 2 15,-14-22-1-15,0 0-1 0,11 27-2 0,-11-27 5 16,0 0-2-16,14 23-3 0,-14-23 4 16,8 19-3-16,-8-19 4 0,13 17-3 15,-13-17-3-15,15 16 2 0,-15-16-2 0,0 0-1 16,16 21 2-16,-16-21 4 0,0 0 1 15,0 0 3-15,13 23 4 0,-13-23 0 16,0 0-7-16,0 0 1 0,0 0 3 0,12 20-2 16,-12-20-4-16,0 0 2 0,0 0-3 15,0 0 1-15,13 25-1 0,-13-25-1 0,0 0 0 16,12 22 2-16,-12-22-2 0,0 0 1 16,15 17-3-16,-15-17 2 0,0 0 4 15,0 0 1-15,8 22-4 0,-8-22 0 0,0 0 1 16,0 0-3-16,0 0-1 0,0 0-1 15,10 22-1-15,-10-22 5 0,0 0-3 0,0 0 2 16,0 0 0-16,0 0 0 0,0 0 0 16,0 0-2-16,0 0 1 0,0 0 2 15,0 0-1-15,0 0 2 0,0 0-1 0,0 0 4 16,0 0-6-16,0 0 4 0,0 0 0 16,0 0-4-16,0 0 3 0,0 0 5 15,0 0 3-15,0 0 0 0,0 0-1 0,0 0-1 16,0 0-3-16,0 0 1 0,0 0-3 15,0 0 3-15,0 0-6 0,0 0 2 16,0 0 0-16,0 0 0 0,-42-68 1 0,42 68-2 16,0 0 0-16,-16-18 2 0,16 18-4 15,0 0 1-15,-20-17 1 0,20 17 1 0,0 0-2 16,-21-13-2-16,21 13 3 0,0 0-2 16,-25-12-2-16,25 12-3 0,0 0 4 15,-23-17-2-15,23 17 0 0,0 0 0 0,-23-10 2 16,23 10-2-16,0 0 0 0,0 0-2 15,-27-8 3-15,27 8 0 0,0 0-2 0,0 0 2 16,0 0-1-16,-34-7 3 0,34 7-1 16,0 0 1-16,0 0-1 0,-30-5-1 15,30 5-2-15,0 0 6 0,0 0-3 0,-27-7 1 16,27 7-1-16,0 0 1 0,0 0-1 16,-38-3 0-16,38 3-1 0,0 0 2 15,0 0-3-15,-32-5 5 0,32 5 1 0,0 0-2 16,-28-8-2-16,28 8 1 0,0 0-4 15,0 0 3-15,-37-7-2 0,37 7 2 0,0 0 0 16,-32-7 1-16,32 7 0 0,0 0-3 16,-28-7 2-16,28 7-3 0,0 0 3 15,0 0-3-15,-30-3 2 0,30 3-1 0,0 0-1 16,0 0-1-16,0 0 3 0,0 0-1 16,-32-5-2-16,32 5 2 0,0 0 2 15,0 0 0-15,0 0 1 0,0 0-1 0,0 0 1 16,0 0-1-16,-42-5 1 0,42 5-2 15,0 0 1-15,0 0 1 0,0 0-1 0,-40 0 5 16,40 0-6-16,0 0 3 0,0 0-1 16,-34-3-1-16,34 3 0 0,0 0 2 15,0 0-5-15,-31-1 4 0,31 1 2 0,0 0-2 16,0 0-1-16,0 0 0 0,0 0 1 16,0 0-2-16,-34-3 1 0,34 3 3 15,0 0-5-15,0 0 4 0,0 0-4 0,0 0 1 16,-38 0 2-16,38 0-3 0,0 0-1 15,0 0 1-15,0 0-2 0,0 0 4 16,0 0 0-16,0 0 2 0,-32 0 0 0,32 0-2 16,0 0 0-16,0 0 2 0,0 0-4 15,0 0 1-15,0 0 2 0,0 0-1 0,0 0 0 16,-35 0 0-16,35 0-2 0,0 0 3 16,0 0-2-16,0 0-2 0,0 0 2 15,0 0 1-15,0 0 1 0,0 0-1 0,0 0-1 16,-34 0 5-16,34 0-6 0,0 0 3 15,0 0 0-15,0 0-1 0,0 0 0 0,0 0 2 16,0 0-1-16,0 0 4 0,0 0-4 16,0 0-3-16,0 0 4 0,0 0 0 15,0 0-2-15,0 0-1 0,0 0 2 0,-31-8 1 16,31 8-1-16,0 0 1 0,0 0 1 16,0 0-2-16,0 0-2 0,0 0 1 15,-31-2-5-15,31 2 0 0,0 0-9 0,0 0-10 16,0 0-21-16,0 0-13 0,0 0 0 15,0 0-3-15,0 0-13 0,0 0-17 16,-16 22-5-16,16-22-4 0,0 0-5 0,0 0-20 16,0 0-6-16,-4 37-16 0,-1-29-8 15,5-8-21-15,-15 19-29 0,15-19-121 0,-25 16-446 16,5-8 313-16</inkml:trace>
  <inkml:trace contextRef="#ctx0" brushRef="#br0" timeOffset="83754.5613">27144 7928 3372 0,'20'-20'-39'16,"-20"20"23"-16,12-29-2 0,-2 14 25 16,-10 15-3-16,15-32 3 0,-7 14 0 0,-8 18-4 15,17-33 8-15,-10 14 3 0,-7 19-21 16,16-30 14-16,-7 13 0 0,-9 17-10 16,13-23 3-16,-13 23 3 0,13-25-8 0,-13 25 7 15,0 0 10-15,12-29-1 0,-12 29-2 16,10-13 9-16,-10 13 0 0,0 0-5 15,10-24 0-15,-10 24-2 0,0 0-6 0,0 0-16 16,12-20-5-16,-12 20-4 0,0 0-4 16,0 0 1-16,0 0-6 0,0 0-6 0,22-17 7 15,-22 17-2-15,0 0 11 0,0 0-7 16,0 0 16-16,0 0 20 0,26-8 2 16,-26 8 9-16,0 0 14 0,0 0 19 0,0 0-7 15,12-21 3-15,-12 21-17 0,0 0 0 16,0 0-7-16,8-28-5 0,-8 28 2 15,0 0-1-15,0 0-6 0,5-28-1 16,-5 28 0-16,0 0-7 0,0 0 9 0,9-24-11 16,-9 24 20-16,0 0 5 0,0 0 9 15,1-25 17-15,-1 25 3 0,0 0-11 0,0 0-4 16,0 0-17-16,0 0-1 0,0 0 3 16,0-32-11-16,0 32 5 0,0 0-3 0,0 0-14 15,0 0 3-15,0 0 13 0,0 0-4 16,0 0-10-16,0 0 3 0,0 0-2 15,0 0-6-15,4-27 6 0,-4 27-12 0,0 0 4 16,0 0 0-16,0 0 1 0,0 0 1 16,0 0-8-16,0 0 4 0,0 0-1 15,0 0-6-15,0 0 15 0,0 0-6 16,0 0-2-16,0 0-5 0,0 0 10 0,0 0-3 16,0 0-11-16,0 0 14 0,-49 49-1 15,49-49-6-15,-13 22 4 0,13-22-1 0,-13 18-6 16,13-18 2-16,-12 25 6 0,12-25-3 15,-17 27-8-15,4-12 9 0,13-15 3 16,-19 35-9-16,11-16 5 0,8-19 0 0,-20 33 0 16,10-15 3-16,10-18-1 0,-19 35-4 15,14-22 4-15,5-13 5 0,-16 32-11 0,7-17 4 16,9-15-5-16,-11 29 14 0,11-29 8 16,-12 33-4-16,10-9 9 0,2-24-7 15,-8 48-2-15,8-24 2 0,0 3 0 16,-5 3-7-16,10 0 2 0,-10 3-17 15,5 1-17-15,0 10-14 0,-5-2-28 0,-7 1-31 16,-5 9-72-16,-9 1-214 0,-13-1-397 16,-9-1 291-16</inkml:trace>
  <inkml:trace contextRef="#ctx0" brushRef="#br0" timeOffset="86318.1758">32873 5161 3231 0,'0'0'-163'0,"0"0"6"16,0 0-56-16,0 0-426 0,0 0 116 15</inkml:trace>
  <inkml:trace contextRef="#ctx0" brushRef="#br0" timeOffset="86509.0558">32873 5161 2425 0,'0'0'-76'15,"0"0"11"-15,0 0-8 0,0 0-19 0,0 0-10 16,0 0-20-16,0 0-30 0,0 0-306 0,47-39 97 0</inkml:trace>
  <inkml:trace contextRef="#ctx0" brushRef="#br0" timeOffset="87036.4753">32997 5134 1544 0,'0'0'-74'0,"0"0"11"0,0 0 7 15,40-3 28-15,-40 3-10 0,0 0 19 0,30-3-15 16,-30 3 9-16,0 0-9 0,35-4 8 16,-35 4-10-16,0 0 5 0,42 0 0 15,-42 0-1-15,32 4 5 0,-32-4 5 0,0 0 5 16,35 3-5-16,-35-3 17 0,0 0 5 16,0 0 11-16,32 3 22 0,-32-3 5 0,0 0 21 15,0 0 13-15,0 0 13 0,0 0-12 16,32 0 16-16,-32 0 1 0,0 0 6 15,0 0 9-15,0 0 15 0,0 0-20 16,0 0 7-16,0 0-18 0,0 0 18 16,0 0-24-16,31 0-8 0,-31 0 16 0,0 0 3 15,0 0-9-15,0 0-7 0,0 0-11 16,0 0 1-16,0 0-1 0,0 0-12 0,0 0 4 16,0 0-11-16,0 0-3 0,0 0-13 15,19-15-3-15,-19 15-3 0,0 0 7 16,0 0-11-16,0 0-1 0,0 0-7 15,0 0-10-15,0 0 10 0,0 0-2 0,32-6-8 16,-32 6-4-16,0 0 0 0,0 0-2 16,28 15 0-16,-28-15-14 0,0 0 9 0,12 21 0 15,-12-21 2-15,0 0-2 0,-4 38 5 16,4-38-1-16,-16 36-1 0,2-14 1 0,-7 8 1 16,2 2-7-16,-6-2 18 0,-2 9-14 15,-3 6-4-15,0-3 7 0,3 2 2 16,2 1 0-16,2 2-12 0,-1-1 7 15,8-3 5-15,1-3-7 0,-2-2 2 0,4 2 0 16,4-2-7-16,1 4 5 0,-2-6 7 16,6 5-7-16,-1 1 0 0,-3 1 12 0,5 7-5 15,-7 6 0-15,-2 2-5 0,2 1 5 16,-7 3 0-16,-3 8 0 0,-8 1 19 0,-6 0-19 16,-6 20-2-16,-13-5-8 15,11-9 3-15,2-10 2 0,-1-6-2 0,5 0-5 16,-3 1 4-16,4 1 8 0,5-5-9 15,6-6 4-15,-1-1 0 0,0 3-7 0,-1-6 7 16,4 2-10-16,0 0-10 0,0-2-23 16,9-4-13-16,0 8-15 0,6-5-22 15,2 1-51-15,-4 6-98 0,6-5-340 0,1-3 113 16</inkml:trace>
  <inkml:trace contextRef="#ctx0" brushRef="#br0" timeOffset="88021.5871">32997 5217 2291 0,'32'3'10'0,"-32"-3"-4"15,25 0 1-15,-25 0-1 0,32 0 1 0,-32 0 6 16,0 0-13-16,41 0 0 0,-41 0 3 16,29 0 0-16,-29 0-9 0,28 3-7 0,-28-3-7 15,40-3-16-15,-40 3 16 0,47 0 1 16,-27-3-5-16,-20 3 11 0,54-2-1 15,-26-2-6-15,4 4-1 0,-32 0 4 0,57-3-18 16,-30 6-18-16,5-3-9 0,-4 4-28 16,-28-4-34-16,54 5-31 0,-29 5-276 15,1-5 96-15</inkml:trace>
  <inkml:trace contextRef="#ctx0" brushRef="#br0" timeOffset="88652.5643">32873 5483 1407 0,'-3'30'-46'0,"3"-30"18"0,-2 38 18 16,2-14 1-16,0 7 9 0,-3-1-10 0,-2 3 6 16,5 1 8-16,-5 3-4 0,0 4 5 15,-4 2 14-15,4-6 0 0,-3 3-15 16,0 1 29-16,-4-5-6 0,-1 1 9 0,3 0-13 15,-4 0 12-15,-1 0-9 0,2 0 0 16,-1 3 4-16,6 2 4 0,-5 5-18 16,8 7 1-16,-7 3-42 0,2 2-43 0,-2 0-59 15,-1-1-264-15,-2-1 91 0</inkml:trace>
  <inkml:trace contextRef="#ctx0" brushRef="#br0" timeOffset="88968.3679">32455 7398 1276 0,'-12'28'-44'0,"12"-28"29"0,-11 29 10 16,11-29 5-16,-17 36 20 0,5-15-30 16,4 3 10-16,-9 8 5 0,-3 1-10 15,0 4 15-15,-2 4-5 0,-3 4-5 0,2 5 15 16,6 2-11-16,-8 1-4 0,1 12 5 16,4-9 5-16,-5 11 4 0,2 1-4 0,-2-1-5 15,8-8-10-15,0-2 24 0,2-3-19 16,2 2 28-16,-1-2 37 0,8-7 7 0,1 2 2 15,-7 7 27-15,5-8 4 16,2 2 0-16,-1 8-18 0,1-2-14 0,0 6-6 16,0 1 3-16,-10 0-13 0,1 11-7 15,-9 4-11-15,-2 2-6 0,-12 19-14 0,-5 5 0 16,2-2-22-16,-5-1-16 0,-4 10-7 16,4 0 3-16,0 3-19 0,-4 7-25 15,-4-4-57-15,6-1-86 0,-5-5-275 0,12-4 107 16</inkml:trace>
  <inkml:trace contextRef="#ctx0" brushRef="#br0" timeOffset="89165.9417">31085 12292 1887 0,'25'8'-212'0,"-3"-8"-231"16,-4 0 95-16</inkml:trace>
  <inkml:trace contextRef="#ctx0" brushRef="#br0" timeOffset="91906.6797">24845 12305 1579 0,'29'8'-114'0,"-29"-8"-129"15,0 0-101-15,7 6 84 0</inkml:trace>
  <inkml:trace contextRef="#ctx0" brushRef="#br0" timeOffset="96681.9046">10136 11594 327 0,'-8'-71'-189'0,"-4"7"138"16,9 5 17-16</inkml:trace>
</inkml:ink>
</file>

<file path=ppt/ink/ink2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7:14:29.620"/>
    </inkml:context>
    <inkml:brush xml:id="br0">
      <inkml:brushProperty name="width" value="0.05292" units="cm"/>
      <inkml:brushProperty name="height" value="0.05292" units="cm"/>
      <inkml:brushProperty name="color" value="#FF0000"/>
    </inkml:brush>
  </inkml:definitions>
  <inkml:trace contextRef="#ctx0" brushRef="#br0">14712 16783 2499 0,'0'0'213'15,"0"0"-154"-15,0 0-149 0,0 0-92 0,0 0-39 16,0 0-66-16,0 0-221 0,0 0 105 16</inkml:trace>
  <inkml:trace contextRef="#ctx0" brushRef="#br0" timeOffset="29498.0156">22698 7512 1096 0,'0'0'160'0,"0"0"-83"15,0 0-45-15,0 0-41 0,0 0-33 16,0 0-40-16,0 0 7 0,0 0-17 0</inkml:trace>
  <inkml:trace contextRef="#ctx0" brushRef="#br0" timeOffset="29515.0072">22698 7512 907 0,'0'0'-57'15,"0"0"-14"-15</inkml:trace>
  <inkml:trace contextRef="#ctx0" brushRef="#br0" timeOffset="29551.9839">22724 7524 694 0,'0'0'-96'16,"0"0"-88"-16,0 0 51 0</inkml:trace>
  <inkml:trace contextRef="#ctx0" brushRef="#br0" timeOffset="29705.8891">22952 7712 712 0,'0'0'85'0,"35"0"-4"0,-35 0-30 15,0 0-68-15,0 0-74 0,0 0-158 16,0 0 70-16</inkml:trace>
  <inkml:trace contextRef="#ctx0" brushRef="#br0" timeOffset="31467.0109">22085 8470 749 0,'0'0'-12'0,"0"0"-19"0,0 0 0 0,0 0 6 16,-20-15 6-16,20 15-14 0,0 0 20 16,0 0-13-16,0 0 13 0,-30-6 6 15,30 6 0-15,0 0-6 0,0 0 6 0,-32-3-21 16,32 3 28-16,0 0-27 0,0 0 20 16,-31-3 0-16,31 3-7 0,0 0-1 0,0 0 22 15,0 0-7-15,-46 0-7 0,46 0 36 16,0 0 12-16,0 0 21 0,-38 0 16 15,38 0-8-15,0 0-15 0,-40 3 5 16,40-3-2-16,0 0-1 0,-39 3-19 0,39-3 1 16,-26 5-2-16,26-5-10 0,0 0 4 15,-32 4-5-15,32-4 9 0,0 0-4 0,-24 8 3 16,24-8 10-16,0 0-1 0,0 0-10 16,0 0 9-16,-26 4-10 0,26-4-10 15,0 0 10-15,0 0 25 0,0 0-18 0,0 0 16 16,0 0-18-16,0 0 4 0,0 0 3 15,55 32-4-15,-55-32-1 0,38 9 3 16,-6-3-19-16,-10 0 11 0,5 0 3 16,-27-6-15-16,51 9 4 0,-22-3-12 0,-4-2 15 15,0 2-15-15,5 4-7 0,-5-8 11 16,-25-2-11-16,47 12 7 0,-29-6-4 0,-18-6 1 16,39 11-1-16,-39-11 17 0,27 6 4 15,-27-6 26-15,23 6 8 0,-23-6 9 16,0 0-6-16,34 6-7 0,-34-6-4 0,0 0-5 15,21 5-9-15,-21-5-14 0,0 0-15 16,0 0-25-16,27 10 5 0,-27-10 0 16,0 0 4-16,25 9-16 0,-25-9-4 0,0 0-5 15,27 9 4-15,-27-9 0 0,0 0 5 16,25 7 9-16,-25-7 3 0,0 0 15 0,0 0-12 16,0 0 0-16,23 9-18 0,-23-9-24 15,0 0-14-15,0 0-14 0,14 20-47 16,-14-20-77-16,0 0-320 0,-12 38 105 0</inkml:trace>
  <inkml:trace contextRef="#ctx0" brushRef="#br0" timeOffset="33517.9895">15817 9925 1739 0,'-28'-24'-459'0,"28"24"103"15</inkml:trace>
  <inkml:trace contextRef="#ctx0" brushRef="#br0" timeOffset="34685.01">15319 9616 1579 0,'0'0'-30'0,"-25"0"12"16,25 0 5-16,0 0 18 0,0 0-5 15,-34 0 0-15,34 0-5 0,0 0 1 0,0 0-27 16,0 0-5-16,0 0-9 0,0 0 8 16,0 0-14-16,0 0 3 0,0 0-6 15,0 0 4-15,0 0 5 0,107-18 8 0,-82 18-26 16,2-3 3-16,-27 3-7 0,59-3 3 16,-29 3-13-16,-2-4-153 0,-28 4 67 0</inkml:trace>
  <inkml:trace contextRef="#ctx0" brushRef="#br0" timeOffset="34756.9653">15866 9586 605 0,'33'6'-191'0,"-33"-6"58"0</inkml:trace>
  <inkml:trace contextRef="#ctx0" brushRef="#br0" timeOffset="34832.9186">16190 9625 519 0,'0'0'-62'16,"0"0"-83"-16</inkml:trace>
  <inkml:trace contextRef="#ctx0" brushRef="#br0" timeOffset="34853.907">16229 9616 414 0,'0'0'-36'15</inkml:trace>
  <inkml:trace contextRef="#ctx0" brushRef="#br0" timeOffset="34886.8852">16271 9620 334 0,'0'0'-38'16,"25"-4"-63"-16</inkml:trace>
  <inkml:trace contextRef="#ctx0" brushRef="#br0" timeOffset="34903.8746">16333 9620 242 0,'0'0'-80'0</inkml:trace>
  <inkml:trace contextRef="#ctx0" brushRef="#br0" timeOffset="34998.8162">16366 9625 235 0,'35'-1'31'0,"-35"1"59"0,30 0 11 0,-30 0 47 0,0 0 8 16,44-11 7-16,-44 11-1 16,23-6 18-16,-23 6-12 0,25-9-11 15,-25 9-5-15,24-10-27 0,-24 10-2 0,0 0-2 0,23-11-28 16,-23 11-23-16,0 0 7 0,0 0-54 15,27-6-75-15,-27 6-63 0,0 0-51 16,0 0-353-16,27 15 107 0</inkml:trace>
  <inkml:trace contextRef="#ctx0" brushRef="#br0" timeOffset="66143.5477">9840 16378 1666 0,'0'0'160'15,"0"0"-13"-15,0 0-50 0,27-6-41 0,-27 6-15 16,0 0-10-16,0 0-21 0,0 0-23 15,0 0-8-15,0 0-10 0,25-6-10 16,-25 6-12-16,0 0-30 0,0 0-11 0,35-3 9 16,-35 3-48-16,0 0-309 0,34-3 103 15</inkml:trace>
</inkml:ink>
</file>

<file path=ppt/ink/ink2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7:16:15.599"/>
    </inkml:context>
    <inkml:brush xml:id="br0">
      <inkml:brushProperty name="width" value="0.05292" units="cm"/>
      <inkml:brushProperty name="height" value="0.05292" units="cm"/>
      <inkml:brushProperty name="color" value="#FF0000"/>
    </inkml:brush>
  </inkml:definitions>
  <inkml:trace contextRef="#ctx0" brushRef="#br0">14173 8125 258 0,'0'0'142'0,"0"0"-71"0,0 0-23 16,0 0-35-16,0 0 1 0,0 0-62 0,0 0-14 15,0 0-78-15,0 0 39 0</inkml:trace>
  <inkml:trace contextRef="#ctx0" brushRef="#br0" timeOffset="898.5021">14275 8477 471 0,'0'0'94'0,"0"0"10"0,0 0-12 16,0 0 2-16,0 0 2 0,0 0-30 15,0 0-3-15,0 0-11 0,0 0-11 16,0 0 3-16,0 0-9 0,0 0-16 16,0 0 5-16,0 0-5 0,0 0 0 0,0 0-19 15,0 0 9-15,0 0-28 0,0 0-9 16,0 0-20-16,0 0 3 0,0 0-5 0,0 0 15 15,0 0-12-15,0 0-12 0,0 0 10 16,0 0-6-16,0 0-37 0,0 0-151 16,0 0 64-16</inkml:trace>
  <inkml:trace contextRef="#ctx0" brushRef="#br0" timeOffset="1048.4097">14275 8477 867 0,'0'0'68'0,"0"0"-8"15,0 0 4-15,0 0-1 0,0 0 12 0,0 0-20 16,0 0 7-16,0 0-25 0,0 0-4 16,0 0-52-16,0 0-42 0,0 0-31 0,0 0-40 15,0 0-181-15,0 0 78 0</inkml:trace>
  <inkml:trace contextRef="#ctx0" brushRef="#br0" timeOffset="1971.8876">14275 8477 1070 0,'0'0'67'15,"0"0"13"-15,0 0-2 0,0 0 20 0,0 0 14 16,0 0-22-16,0 0-6 0,0 0-4 16,0 0-17-16,0 0 2 0,0 0-20 15,0 0 7-15,0 0-19 0,-18-69 6 0,18 69-14 16,0 0 3-16,0 0-14 0,0 0 13 16,0 0-23-16,0 0 9 0,8-30-6 0,-8 30 0 15,0 0 7-15,0 0-18 0,8-25 14 16,-8 25 4-16,0 0 9 0,9-28 10 15,-9 28-3-15,0 0 12 0,16-26 2 0,-16 26 9 16,10-20-19-16,-10 20 15 0,14-18-25 16,-14 18 9-16,17-19-10 0,-17 19 0 15,13-17-2-15,-13 17-10 0,12-20 12 0,-12 20-9 16,0 0 9-16,21-25 11 0,-21 25-1 16,9-16 0-16,-9 16 10 0,0 0 7 15,18-29 0-15,-18 29-14 0,9-18-3 0,-9 18 7 16,0 0-12-16,13-27-4 0,-13 27-1 15,0 0 1-15,13-26-15 0,-13 26 13 0,0 0-5 16,12-25-8-16,-12 25 13 0,0 0-13 16,12-19-2-16,-12 19 5 0,0 0-3 15,13-18-4-15,-13 18 4 0,0 0-4 0,15-21-1 16,-15 21 3-16,0 0 2 0,17-19-6 16,-17 19 1-16,0 0 8 0,13-20-3 0,-13 20-2 15,15-17 6-15,-15 17-13 0,0 0 5 16,20-27-3-16,-20 27 5 0,14-25 2 15,-14 25 4-15,11-22 12 0,-11 22-3 16,14-20 4-16,-14 20-7 0,15-27-1 0,-15 27-3 16,13-23-5-16,-13 23 14 0,15-25-16 15,-15 25 3-15,14-21 1 0,-14 21 5 0,11-25-6 16,-11 25-11-16,16-22 10 0,-16 22 0 16,10-24-14-16,-10 24 2 0,11-26 4 15,-11 26-10-15,9-18 6 0,-9 18 6 0,11-21-19 16,-11 21 13-16,0 0 7 0,14-25-1 15,-14 25-2-15,0 0 6 0,8-27 4 0,-8 27-1 16,0 0 5-16,10-23-4 0,-10 23 3 16,0 0-1-16,0 0-4 0,5-27 0 15,-5 27-6-15,0 0-4 0,3-24 4 16,-3 24-4-16,0 0-2 0,11-31 2 0,-11 31-6 16,3-22 10-16,-3 22 2 0,0 0-8 15,12-29 2-15,-12 29 0 0,8-23 8 0,-8 23-6 16,8-21-2-16,-8 21 10 0,9-28 0 15,-9 28 3-15,11-27 25 0,-11 27-4 16,14-25-3-16,-14 25-3 0,15-32-9 16,-7 17-6-16,-8 15 6 0,22-33 5 0,-7 13-13 15,-3 1 9-15,1 2-5 0,0-5-6 0,1-1-4 16,4-1 2-16,2-3 2 0,2-5-14 16,1 1-6-16,8-8 8 0,0-1 17 15,1 1-9-15,-2-3 2 0,-3 4 1 16,3-6-7-16,2-3 1 0,-2 0-9 0,14-3-9 15,-16 3 9-15,2 3 3 0,2 4-3 16,-5 0-11-16,-2 11 21 0,-2 0-15 0,-3 2 6 16,-3-1 4-16,1 6-1 0,-4 4 1 15,-1 0 0-15,2-2-15 0,-1 1-1 16,1 4-10-16,1-2 7 0,-16 17-13 0,22-27-22 16,-22 27-10-16,20-20-37 0,-20 20-55 15,19-22-71-15,-19 22-506 0,21-21 498 0</inkml:trace>
  <inkml:trace contextRef="#ctx0" brushRef="#br0" timeOffset="4597.5329">11599 8039 2917 0,'0'0'-171'0,"0"0"-19"15,0 0-426-15,0 0 114 0</inkml:trace>
  <inkml:trace contextRef="#ctx0" brushRef="#br0" timeOffset="4719.4531">11503 8044 2222 0</inkml:trace>
  <inkml:trace contextRef="#ctx0" brushRef="#br0" timeOffset="4730.4482">11503 8044 1929 0,'0'0'-146'0,"0"0"-323"0,0 0 101 0</inkml:trace>
  <inkml:trace contextRef="#ctx0" brushRef="#br0" timeOffset="4765.4382">11465 8043 1523 0,'0'0'-412'0,"0"0"92"0</inkml:trace>
  <inkml:trace contextRef="#ctx0" brushRef="#br0" timeOffset="4783.4136">11435 8044 1304 0,'0'0'-82'15,"0"0"22"-15,0 0-11 0,0 0 8 0,0 0 8 16,-36 0-6-16,36 0 16 16,0 0-49-16,0 0-140 0,-33 11 66 0</inkml:trace>
  <inkml:trace contextRef="#ctx0" brushRef="#br0" timeOffset="5026.2633">11251 8079 694 0,'-31'4'-38'0,"31"-4"38"0,0 0 25 16,0 0 6-16,0 0 0 0,0 0-7 0,0 0-12 15,-43-4 6-15,43 4-6 0,0 0 0 16,0 0 5-16,0 0-5 0,-33 0-18 16,33 0 35-16,0 0-1 0,0 0 22 15,0 0 27-15,-37-3 1 0,37 3 9 0,0 0-38 16,-32-8 4-16,32 8-25 0,0 0-9 16,-37-1 9-16,37 1-33 0,-28-3-46 0,28 3-41 15,0 0-65-15,-37-3-153 0,37 3 80 16</inkml:trace>
  <inkml:trace contextRef="#ctx0" brushRef="#br0" timeOffset="5152.1879">10821 8068 1022 0,'-37'-4'-27'15,"37"4"-17"-15,0 0-12 0,0 0-13 16,-35 0-2-16,35 0-60 0,0 0-64 0,-32 0 55 16</inkml:trace>
  <inkml:trace contextRef="#ctx0" brushRef="#br0" timeOffset="5273.1092">10284 8103 572 0,'-37'0'-74'0,"37"0"-83"16,0 0 43-16</inkml:trace>
  <inkml:trace contextRef="#ctx0" brushRef="#br0" timeOffset="6971.06">10036 8076 731 0,'0'0'215'16,"-18"-8"-34"-16,18 8-23 0,0 0-32 15,-34-13-23-15,34 13 4 0,-26-11-37 0,26 11-10 16,-22-7-12-16,22 7-2 0,-29-11 4 15,29 11-9-15,-28-12-4 0,28 12-4 0,-22-9 3 16,22 9-4-16,-27-9-11 0,27 9 14 16,-20-12-25-16,20 12 17 0,0 0-13 15,-30-12 0-15,30 12-1 0,0 0 4 0,0 0-10 16,-27-15 9-16,27 15-13 0,0 0 4 16,-25-10-7-16,25 10 20 0,0 0-20 15,-21-12 6-15,21 12-12 0,0 0 19 0,-29-12-13 16,29 12 3-16,0 0-6 15,-25-11 3-15,25 11 0 0,-20-12 3 0,20 12 1 16,0 0-1-16,-35-15 23 0,35 15 6 16,-19-12-4-16,19 12-3 0,-25-12-6 0,25 12 3 15,-21-12-7-15,21 12-6 0,-22-13 10 0,22 13 2 16,0 0 3-16,-37-16 3 0,37 16-12 16,-20-12 2-16,20 12-5 0,-22-7 8 15,22 7 1-15,-25-14-4 0,25 14 0 0,-23-10 3 16,23 10-20-16,-25-8 22 0,25 8-19 15,0 0 11-15,-24-13-8 0,24 13 2 0,0 0-3 16,-25-9 1-16,25 9-3 0,0 0 0 16,0 0-3-16,-22-10 5 0,22 10-8 15,0 0 9-15,0 0 2 0,0 0-8 16,-33-5 0-16,33 5 3 0,0 0-11 0,0 0 13 16,-30-5-2-16,30 5-6 0,0 0 11 15,0 0-5-15,0 0-3 0,-35-3 3 16,35 3-11-16,0 0 13 0,0 0-5 0,-44 3-3 15,44-3 6-15,-32 0 2 0,32 0-7 16,-36 5-1-16,36-5 3 0,-37 3-5 0,37-3 5 16,-45 2 5-16,45-2-2 0,-46 7 5 15,25-2-8-15,21-5-6 0,-47 10 1 0,20-7 2 16,27-3 11-16,-40 9-8 0,18-6-5 16,22-3 5-16,-43 15 5 0,18-11 4 15,5 5-4-15,20-9-8 0,-42 16-2 0,25-10-1 16,17-6-4-16,-32 12 4 0,32-12 1 15,-25 15-6-15,8-10 5 0,17-5 6 16,-26 20 3-16,26-20 0 0,-25 19-9 0,25-19 12 16,-26 20-15-16,13-10 6 0,13-10 3 15,-23 22-8-15,8-10 0 0,15-12 5 16,-19 18 3-16,19-18-8 0,-23 19 5 0,23-19 14 16,-17 16-17-16,17-16-2 0,0 0 2 15,-20 19 9-15,20-19-8 0,0 0 13 16,-17 18-11-16,17-18 3 0,-18 15 0 0,18-15 9 15,-14 19-15-15,14-19 0 0,-13 17 6 16,13-17 0-16,-13 20 3 0,13-20-6 0,-12 17-8 16,12-17 20-16,0 0-9 0,-23 27 0 15,23-27-3-15,-9 16 8 0,9-16-10 16,-11 22 13-16,11-22-8 0,-5 29-5 0,5-29 13 16,-12 30-2-16,12-30-4 0,-2 33-2 15,2-33 3-15,-3 35 0 0,3-35-3 16,3 37 6-16,-3-37-6 0,5 34 0 0,-2-15-3 15,-3-19 6-15,11 35 10 0,-5-14-10 16,4-3 0-16,2 0-3 0,-12-18 0 0,20 37 6 16,-8-16 5-16,1-6-17 0,-1 8 12 15,1-8-1-15,2 3-2 0,-1 0 0 16,1 5-6-16,-2-9 6 0,4 8 10 0,3-3-16 16,0-4-2-16,0 3 8 0,3 2-1 15,-4-6 7-15,1 2-7 0,-3-4-10 0,6 0 5 16,-3 3 3-16,-1-5-2 0,-19-10 2 15,38 25-6-15,-16-16 9 0,-5 1 2 16,3-2-5-16,3 2 3 0,0-1 8 16,3-1-19-16,-3 4 13 0,-3-5-18 0,7-1 5 15,-5 4-3-15,-22-10-6 0,48 16 6 16,-28-12 3-16,7 7-1 0,0-5 6 0,-27-6 1 16,45 9-1-16,-20-3 0 0,-5 0 0 15,-20-6 3-15,37 6 0 0,-14 2-5 16,-23-8 2-16,39 4 0 0,-16-1 3 0,-23-3-6 15,42 10 4-15,-19-6-7 0,-23-4 1 16,42 8-4-16,-17-1-5 0,4-2-3 16,-8 2 2-16,4-1-5 0,-1 1 3 0,-4 1-10 15,-20-8 6-15,45 10 3 0,-21-4 0 16,-24-6 5-16,48 8 4 0,-26-5-16 16,-22-3 16-16,43 4-4 0,-21 0 7 0,-22-4 5 15,40 2 8-15,-20 3-11 0,-20-5-18 16,49 1-1-16,-22-2 7 0,3 1-14 15,3 0 7-15,-33 0-10 0,62-5-12 0,-32 5 4 16,5-2 16-16,-5-2-11 0,4 4 11 16,1-4-5-16,-35 4 4 0,62-2 11 0,-34 1-8 15,4-4-8-15,-2 2 26 0,2-1-11 16,-2 2 8-16,0-4 7 0,2 2 4 16,-4 1-4-16,-1-2-15 0,3 1-12 0,-30 4-1 15,61-9 4-15,-36 7-12 0,6-3-5 16,3 0-5-16,-2 2-23 0,-6-3 16 0,6 3-15 15,-3-4 12-15,-1 5 13 0,4-6 13 16,-32 8-5-16,55-7 49 0,-32 2 14 16,4 1-14-16,-27 4 28 0,52-11-9 15,-27 5 40-15,2 0 8 0,-2 0-7 0,-25 6-11 16,50-14-1-16,-21 10-1 0,-8-4-9 16,9 0-5-16,-4 3 15 0,2-1-20 0,0-1-12 15,-6-3 0-15,-22 10 0 0,49-15 6 16,-24 8-14-16,-25 7 11 0,40-12-8 15,-23 6 0-15,-17 6 27 0,35-9 10 0,-35 9 18 16,30-10-21-16,-30 10-7 0,30-8-11 16,-30 8 9-16,27-12-6 0,-27 12 2 0,25-9-13 15,-25 9-8-15,25-9-1 0,-25 9-8 16,32-11-9-16,-32 11 8 0,25-9-13 16,-25 9-4-16,37-6 6 0,-37 6-9 15,28-6 6-15,-28 6-14 0,32-6-1 0,-32 6-2 16,33-6-10-16,-33 6-3 0,42-7 6 15,-42 7 8-15,34-3-18 0,-34 3 9 0,35-9 6 16,-35 9-10-16,33-10 13 0,-33 10 6 16,29-8 0-16,-29 8-3 0,28-12 3 15,-28 12 6-15,22-17-3 0,-22 17 7 0,27-15 3 16,-27 15-3-16,21-18-7 0,-7 9-10 16,-14 9-24-16,30-18-39 0,-13 6-24 0,1-1-46 15,2 0-324-15,7 1 100 0</inkml:trace>
  <inkml:trace contextRef="#ctx0" brushRef="#br0" timeOffset="7099.9737">12360 8502 1637 0,'20'-12'-54'16,"-4"-3"15"-16,3 1 44 0,-19 14-5 16,38-29 59-16,-21 16 8 0,3-4-3 0,-3 3 4 15,0-2 5-15,-1 0-10 0,3-4-33 0,-19 20-34 16,13-25-101-16,-13 25-198 0,-8-24-116 16,-16 8 92-16</inkml:trace>
  <inkml:trace contextRef="#ctx0" brushRef="#br0" timeOffset="15810.3877">16941 7449 1501 0,'0'0'30'0,"0"0"5"15,0 0-22-15,0 0-31 0,0 0-12 16,0 0-27-16,0 0-15 0,0 0 3 0,0 0-3 16,0 0 13-16,0 0 59 0,0 0 10 15,0 0 54-15,0 0 2 0,0 0 12 16,0 0 3-16,0 0-3 0,0 0-24 0,0 0 12 16,0 0-14-16,0 0-12 0,0 0-13 15,0 0 16-15,0 0-9 0,0 0 7 16,0 0 29-16,0 0-2 0,0 0 5 0,0 0 5 15,0 0-2-15,0 0-2 0,0 0 7 16,0 0-17-16,0 0-10 0,0 0-4 16,0 0 10-16,0 0-4 0,0 0-8 0,0 0-5 15,0 0-27-15,0 0-5 0,0 0-3 16,0 0 6-16,12-29-9 0,-12 29 8 0,0 0 0 16,17-17 11-16,-17 17-3 0,0 0-11 15,13-24 1-15,-13 24-6 0,9-20-8 16,-9 20-2-16,11-24 8 0,-11 24 15 0,10-26-13 15,-10 26 5-15,9-24-5 0,-9 24 15 16,8-24 10-16,-8 24 0 0,13-29 0 16,-13 29-6-16,11-25-11 0,-11 25-11 0,11-29 5 15,-2 14 3-15,-9 15-3 0,13-27-5 16,-13 27 8-16,13-33 0 0,1 16-8 0,-6-1 17 16,-8 18-7-16,17-36-10 0,-9 19-11 15,-8 17 9-15,17-28 4 0,-10 13 8 16,-7 15-7-16,16-32 4 0,-6 17-4 15,-10 15 0-15,12-32 4 0,-12 32-7 0,12-31 19 16,-4 16 0-16,-8 15 4 0,12-35-7 16,-7 19 0-16,-5 16 2 0,17-42-2 0,-11 25-7 15,3-5-15-15,-9 22 21 0,16-47-8 16,-4 22-7-16,-5 1 5 0,6 1 2 16,-4-4-5-16,1 3 0 0,1 0 1 0,-1-2 3 15,0-1-3-15,-5 2 3 0,7 2 3 16,-5-4 2-16,3 0 6 0,-3 3-6 0,1 0 23 15,-1-2-5-15,-1 1 10 0,-1 3-4 16,-5 22-9-16,12-42 4 0,-12 42 7 16,10-33-16-16,-5 14-7 0,-5 19 1 0,5-35-7 15,-5 35 3-15,7-37 14 0,-7 37-14 16,8-31 26-16,-8 31-30 0,10-36 10 0,-6 21 19 16,-4 15-20-16,8-40-9 0,-3 18 13 15,-5 22-15-15,5-37 2 0,0 13-9 16,3-2 7-16,-8 26 5 0,9-46 0 15,1 25-6-15,-7-8 2 0,5 2-9 0,1 3 8 16,-1-4 14-16,-3 0-9 0,9-3 15 16,1 1 2-16,-10-2 2 0,5-1 9 15,1-1-6-15,9-3-16 0,-10 3 19 0,9 1-2 16,-2-5-8-16,4 5 0 0,-4-3-15 16,1 0 10-16,3-1-20 0,-6 5 13 0,6-6-1 15,3 4-4-15,-6-3 3 0,-1 4-1 16,3-6-2-16,5 6 2 0,-8-1-9 0,3-3-1 15,0 7 2-15,2 0 1 0,-4-2-8 16,-3 7 1-16,-5 1-8 0,4 4-5 16,-1-1-16-16,-1 5-24 0,-12 16-46 0,16-27-40 15,-9 19-26-15,-7 8-43 0,0 0-113 16,0-19-456-16,0 19 293 0</inkml:trace>
  <inkml:trace contextRef="#ctx0" brushRef="#br0" timeOffset="17719.6953">13713 10639 3266 0,'0'0'-90'16,"0"0"9"-16,0 0 16 0,0 0-7 0,0 0-4 16,0 0-18-16,0 0-36 0,0 0-44 15,0 0-430-15,0 0 117 0</inkml:trace>
  <inkml:trace contextRef="#ctx0" brushRef="#br0" timeOffset="19888.6607">13397 10680 2265 0,'0'0'-37'0,"0"0"27"16,0 0 14-16,0 0-15 0,0 0 15 15,0 0-1-15,0 0-6 0,0 0 3 16,0 0 3-16,0 0 14 0,0 0 6 0,0 0 7 16,0 0 5-16,0 0 4 0,0 0 5 15,0 0 9-15,0 0-19 0,0 0 8 16,0 0-15-16,0 0 5 0,0 0-11 16,0 0 5-16,0 0 6 0,0 0 10 0,0 0 20 15,0 0-11-15,0 0 11 0,0 0 9 16,0 0-14-16,0 0-7 0,0 0 4 0,0 0-7 15,0 0-4-15,0 0 2 0,0 0 11 16,0 0 3-16,0 0-3 0,0 0-3 0,0 0 12 16,0 0-10-16,0 0 5 0,0 0 7 15,0 0-11-15,0 0-4 0,0 0-4 16,0 0-4-16,0 0-5 0,0 0 6 16,0 0-15-16,0 0 1 0,0 0 5 0,0 0-22 15,0 0 2-15,0 0 6 0,0 0 3 16,0 0-6-16,0 0 5 0,0 0-7 15,0 0-7-15,0 0 12 0,0 0 3 0,0 0 6 16,0 0 5-16,0 0 0 0,0 0-11 16,0 0 4-16,0 0-3 0,0 0 5 0,0 0-4 15,0 0-3-15,0 0-4 0,0 0-7 16,0 0 4-16,0 0-7 0,0 0 4 16,0 0-3-16,0 0 1 0,0 0-12 0,0 0 16 15,0 0-4-15,0 0 2 0,0 0 8 16,0 0-3-16,0 0-2 0,0 0 10 15,0 0 1-15,0 0 8 0,0 0-1 0,0 0 2 16,0 0-1-16,0 0-3 0,0 0-3 16,0 0-5-16,0 0 0 0,0 0-3 15,0 0-3-15,0 0-1 0,0 0-4 0,0 0-1 16,0 0 6-16,0 0 0 0,0 0 1 16,0 0 3-16,0 0 2 0,0 0 4 0,0 0-4 15,0 0 0-15,0 0-3 0,0 0-3 16,0 0-4-16,0 0 2 0,0 0-7 15,0 0-1-15,0 0-3 0,0 0-3 0,0 0-6 16,0 0 0-16,0 0-3 0,0 0-1 16,0 0-1-16,35 5 0 0,-35-5 1 15,0 0-3-15,0 0 2 0,0 0 1 0,25 7 3 16,-25-7 0-16,0 0 1 0,0 0-3 16,27 9 0-16,-27-9 1 0,0 0-1 0,0 0 1 15,27 10 5-15,-27-10-4 0,0 0 2 16,23 8 4-16,-23-8-5 0,0 0 3 15,28 10 0-15,-28-10-2 0,0 0-2 0,30 12 7 16,-30-12-2-16,17 6 0 0,-17-6-2 16,0 0 0-16,30 12 1 0,-30-12 7 15,19 11-7-15,-19-11 0 0,0 0 1 0,23 4-1 16,-23-4 0-16,0 0-1 0,0 0 0 16,32 14 1-16,-32-14-2 0,0 0 2 15,25 12-1-15,-25-12 0 0,20 6 2 0,-20-6-11 16,0 0 10-16,30 12 1 0,-30-12 0 15,29 12-1-15,-29-12 2 0,31 15-3 0,-19-8 2 16,-12-7 2-16,40 16-3 0,-21-7 7 16,1-1-4-16,2 2-6 0,-2-1 4 15,0 1-1-15,-20-10 1 0,43 15-4 0,-26-9 3 16,1 3 0-16,-18-9 1 0,35 14-2 16,-15-10 2-16,-20-4 0 0,31 12-2 15,-13-4 2-15,-18-8-3 0,30 12 4 0,-30-12 1 16,30 12-4-16,-30-12-1 0,30 12 2 15,-30-12 0-15,30 10 3 0,-11-2 1 16,3 1-5-16,-22-9 0 0,43 15 3 0,-18-7-4 16,-3 1-1-16,0-3 2 0,4 3 2 15,-4 1 3-15,3-2-3 0,-1-1 1 16,1 2 1-16,-3-1-3 0,8-1 2 0,-9-1-2 16,-21-6 2-16,46 15-1 0,-23-7-2 15,2 1 5-15,-2-3-1 0,-23-6-1 0,44 18-2 16,-17-12-1-16,-2 3 3 0,2 1-3 15,3-2 2-15,3 4 3 0,-1-4-5 16,3 1 1-16,4 1-1 0,-1-2 2 0,2 2 1 16,-3-1-1-16,3 0 5 0,0 3-4 15,2-6 2-15,-2 3-2 0,0-2 0 0,2-2-2 16,-2 6 2-16,-1-5-2 0,4 0 2 16,-11 0-1-16,7-3-2 0,-8 0 2 15,1 3-6-15,3 0-6 0,-5-3-14 16,-1 3-21-16,-6 0-22 0,4 1-33 0,-27-7-32 15,43 20-27-15,-32-7-57 0,-11-13-187 16,1 29-461-16,-1-29-190 0</inkml:trace>
  <inkml:trace contextRef="#ctx0" brushRef="#br0" timeOffset="21742.5319">11528 11314 3811 0,'0'0'-169'0,"0"0"23"15,0 0 2-15,0 0 4 0,0 0-2 16,0 0 2-16,0 0 11 0,0 0 1 0,0 0 14 16,0 0 20-16,0 0 4 0,0 0 16 15,0 0 11-15,0 0 13 0,0 0-5 16,0 0 13-16,0 0 0 0,0 0 6 0,0 0 0 16,0 0 21-16,17-24 4 0,-17 24 7 15,0 0 8-15,0 0 14 0,0 0 1 16,0 0-9-16,0 0 5 0,0 0-1 0,0 0-6 15,0 0 2-15,0 0 1 0,0 0-4 16,0 0-3-16,0 0 3 0,0 0 3 16,0 0 4-16,0 0 0 0,0 0 14 0,0 0-7 15,0 0 6-15,0 0 0 0,0 0 16 16,0 0 0-16,0 0 8 0,0 0-9 16,0 0 8-16,0 0-10 0,0 0-1 0,0 0-15 15,0 0 3-15,0 0-4 0,0 0-2 16,0 0-7-16,0 0 4 0,0 0 2 0,0 0-3 15,0 0-14-15,0 0 19 0,0 0-16 16,0 0-9-16,0 0 14 0,0 0-2 16,0 0-6-16,0 0 5 0,0 0 0 0,0 0-8 15,0 0-8-15,0 0-3 0,0 0-9 16,0 0 0-16,0 0-11 0,0 0 17 16,0 0-1-16,0 0 1 0,0 0 5 0,0 0 3 15,0 0-3-15,0 0 3 0,0 0 1 16,0 0 5-16,0 0-15 0,0 0-21 0,0 0-9 15,0 0-23-15,0 0-21 0,0 0-19 16,0 0-36-16,0 0 14 0,0 0 5 16,0 0 6-16,0 0 20 0,0 0 52 0,0 0 26 15,0 0 42-15,0 0 22 0,0 0 24 16,0 0-15-16,0 0 0 0,0 0-5 16,0 0 7-16,0 0-5 0,0 0 14 0,0 0-24 15,3-29 4-15,-3 29-4 0,0 0-15 16,0 0 10-16,0 0 0 0,0 0-13 15,0 0-1-15,0 0-4 0,0 0 1 0,0 0-1 16,0 0-3-16,0 0-6 0,0 0-17 16,0 0-16-16,0 0-4 0,0 0-14 0,0 0 0 15,0 0 3-15,0 0-12 0,0 0 14 16,0 0-1-16,0 0-1 0,0 0 30 16,0 0 8-16,0 0 32 0,0 0 1 0,0 0-1 15,0 0-4-15,0 0-11 0,0 0-28 16,0 0-40-16,0 0-100 0,0 0-324 15,0 0 101-15</inkml:trace>
  <inkml:trace contextRef="#ctx0" brushRef="#br0" timeOffset="23264.9349">11413 11155 1735 0,'0'0'0'15,"0"0"8"-15,0 0-4 0,0 0-4 16,0 0 0-16,0 0-4 0,0 0 4 0,0 0-4 16,0 0 8-16,0 0-12 0,0 0 16 15,0 0-8-15,0 0 0 0,0 0 0 16,0 0 8-16,0 0-4 0,0 0 12 0,0 0-12 16,0 0-4-16,0 0 12 0,0 0 8 15,0 0 14-15,0 0 31 0,73 2 2 0,-73-2 19 16,0 0-2-16,0 0 8 0,0 0 0 15,0 0-19-15,0 0-8 0,0 0-13 16,0 0 5-16,31 13-13 0,-31-13 5 0,0 0-9 16,0 0-12-16,28 4 11 0,-28-4-4 15,0 0 3-15,0 0-5 0,28 11 12 16,-28-11-6-16,0 0 2 0,26 9-3 0,-26-9 7 16,28 7 2-16,-28-7-6 0,40 11-12 15,-15-5 2-15,-1 0-12 0,2 1 2 0,6-2 7 16,2 7-3-16,4-4-2 0,-3 1-10 15,4 4-4-15,-1-5 7 0,2 2-2 16,-5-1-5-16,9-3-1 0,-4 3 8 0,-6-3-9 16,-1 1 6-16,-1-2 7 0,1-1 1 15,-1 3 3-15,-2-6 12 0,0 7 19 16,-5-5-7-16,-1 3-1 0,-24-6-7 16,43 3-4-16,-23 3-5 0,-20-6 14 0,49 6-17 15,-27 1 1-15,6-5-14 0,-5 4 9 16,4 1-9-16,-27-7-4 0,55 12 8 0,-30-5-7 15,7-3-12-15,-7 5 24 0,4-6-6 16,1 5-16-16,-2-3 11 0,-1 2 8 0,-3 0-3 16,6-5 17-16,-30-2 5 0,50 10 3 15,-27-4 3-15,-1-4-10 0,-22-2-1 16,38 7-7-16,-38-7-3 0,39 6 0 0,-39-6 2 16,37 2-2-16,-37-2-10 0,28 7-2 15,-28-7 1-15,30 6 6 0,-30-6-12 16,29 3-2-16,-29-3 3 0,28 6-5 0,-28-6 1 15,35 10-4-15,-35-10 6 0,30 8-4 16,-30-8 6-16,31 9-2 0,-13-1 5 16,-18-8-4-16,30 12-1 0,-30-12-10 0,30 9 6 15,-30-9 3-15,27 13-3 0,-10-8 6 16,-17-5-9-16,30 15 2 0,-30-15-2 16,30 13-2-16,-17-3 6 0,-13-10 1 0,27 17-10 15,-27-17 10-15,27 17 5 0,-27-17-10 16,23 15-4-16,-8-6-2 0,-15-9 10 0,25 15-7 15,-25-15 5-15,19 17 4 0,-19-17-8 16,23 11-1-16,-23-11 5 0,29 16-1 0,-29-16-1 16,25 15 6-16,-14-6-12 0,-11-9 3 15,29 19 3-15,-29-19 0 0,20 16 2 16,-20-16-4-16,23 12 2 0,-23-12 0 0,22 15-1 16,-22-15 1-16,17 12 12 0,-17-12-24 15,0 0 10-15,22 15 1 0,-22-15 2 16,16 12 5-16,-16-12-6 0,0 0-3 0,24 16 5 15,-24-16-2-15,13 12 3 0,-13-12-5 16,20 9 1-16,-20-9 2 0,22 14-4 16,-22-14 0-16,22 12 5 0,-22-12 4 15,18 15 0-15,-18-15-6 0,20 13 4 0,-20-13-1 16,24 8-3-16,-24-8-4 0,21 12 12 0,-21-12-2 16,0 0-10-16,29 15 1 0,-29-15 4 15,20 12 1-15,-20-12 2 0,20 8-4 16,-20-8-1-16,20 8 4 0,-20-8-2 0,23 11 2 15,-23-11-3-15,0 0 3 0,30 8-3 16,-30-8 0-16,21 10 0 0,-21-10-3 0,28 5 3 16,-28-5 6-16,25 7-6 0,-25-7 9 15,32 6-9-15,-32-6 4 0,30 6 2 16,-30-6-8-16,28 3 10 0,-28-3-8 0,32 3-3 16,-32-3 8-16,30 3-3 0,-30-3-4 15,30 3 2-15,-30-3 12 0,24 6-15 0,-24-6-8 16,0 0-20-16,43 10-31 0,-34-5-33 15,4 7-34-15,-6 5-86 0,-2 1-306 16,-5-18-270-16,-17 38 221 0</inkml:trace>
  <inkml:trace contextRef="#ctx0" brushRef="#br0" timeOffset="54697.5088">14484 9272 1242 0,'0'0'81'0,"0"0"-62"0,0 0-10 16,0 0 15-16,0 0-15 0,0 0-42 15,0 0-23-15,0 0 8 0,0 0-32 16,0 0 19-16,0 0-2 0,0 0 4 0,-7-28 15 16,7 28 22-16,0 0-6 0,0 0-1 15,0 0 6-15,0 0 11 0,0 0-5 16,0 0-25-16,0 0 0 0,0 0-21 0,0 0-142 16,0 0 60-16</inkml:trace>
  <inkml:trace contextRef="#ctx0" brushRef="#br0" timeOffset="55015.3146">14193 9293 656 0,'0'0'25'0,"0"0"25"16,0 0-8-16,0 0-36 0,0 0 12 0,0 0-48 15,0 0-18-15,0 0-2 0,0 0-8 16,0 0 19-16,0 0-14 0</inkml:trace>
  <inkml:trace contextRef="#ctx0" brushRef="#br0" timeOffset="57070.0775">14193 9293 450 0,'0'0'-7'0,"0"0"-22"15,0 0 29-15,-28-21-14 0,28 21 14 0,0 0-22 16,0 0 22-16,0 0-14 0,0 0 28 16,0 0-21-16,0 0 7 0,0 0 0 15,-31-6 0-15,31 6 0 0,0 0-22 0,0 0 14 16,0 0 23-16,0 0-7 0,0 0 14 15,0 0-22-15,0 0 14 0,0 0 0 0,-31-5 1 16,31 5 6-16,0 0-7 0,0 0-14 16,0 0 7-16,0 0 6 0,0 0-19 0,-34-1 47 15,34 1-41-15,0 0 20 0,0 0 6 16,0 0-32-16,0 0 6 0,-32-3 6 16,32 3-12-16,0 0 6 0,0 0 13 0,0 0-13 15,0 0 0-15,0 0 0 0,0 0 13 16,-36 0-13-16,36 0 7 0,0 0-14 15,0 0 7-15,0 0 13 0,0 0-6 0,0 0-1 16,0 0-12-16,0 0-1 0,-30 3 20 16,30-3-32-16,0 0 19 0,0 0 19 15,0 0-32-15,0 0 26 0,0 0-13 0,0 0-13 16,0 0 13-16,0 0 13 0,0 0-19 16,0 0-1-16,0 0 20 0,0 0 13 0,-39-3-26 15,39 3 19-15,0 0 19 0,0 0 5 16,0 0-1-16,0 0 0 0,0 0-2 15,0 0-6-15,0 0-5 0,-32-3 9 0,32 3-27 16,0 0 0-16,0 0 22 0,0 0-7 16,0 0 1-16,0 0-1 0,-30-6-5 15,30 6-6-15,0 0 15 0,0 0-14 0,0 0-11 16,-27-11 5-16,27 11-15 0,0 0 10 16,0 0 4-16,-35-9-14 0,35 9 10 15,0 0 5-15,-21-6 20 0,21 6 4 0,0 0-6 16,0 0 38-16,-36-9-16 0,36 9 9 15,0 0-7-15,-25-12 4 0,25 12-10 16,0 0 0-16,-30-11 6 0,30 11-16 0,-27-4-12 16,27 4 3-16,-28-8-4 0,28 8 0 15,-33-4 8-15,33 4-12 0,-37-9-1 0,37 9-10 16,-44-7 10-16,26 3 4 0,18 4-14 16,-47-4 24-16,47 4 4 0,-40-8-15 15,40 8 11-15,-39-7-8 0,13 5-7 16,26 2-3-16,-49-6 3 0,24 2-3 0,25 4-4 15,-60-5 0-15,30 2 0 0,-2-1-10 16,3 1 13-16,29 3-3 0,-65-3-7 0,28 0 11 16,9 3-14-16,-9-2 3 0,9-3 0 15,28 5-6-15,-60-2 6 0,29 2-3 0,3-3 0 16,28 3 4-16,-47-3-1 0,47 3 0 16,-43-4 0-16,43 4-3 0,-46-2 4 15,46 2-1-15,-48 0-10 0,23-3 7 16,25 3 4-16,-40 0-1 0,40 0-3 0,-37-3-7 15,37 3 7-15,-39 0 0 0,39 0 7 16,-35-4-7-16,35 4 16 0,0 0-16 16,-43 0 0-16,43 0 0 0,-27-2-6 0,27 2 6 15,0 0-3-15,-42-8-4 0,42 8 10 16,-32 0 1-16,32 0-4 0,0 0 9 0,-38-3-9 16,38 3 7-16,0 0-14 0,-40 0 1 15,40 0-1-15,0 0 14 0,0 0-14 16,-42 0-9-16,42 0 13 0,0 0-4 0,-43 0 7 15,43 0 7-15,0 0-11 0,-37 3-2 16,37-3-1-16,-29 0 4 0,29 0-1 16,0 0 11-16,-36 5-7 0,36-5-7 0,0 0 11 15,-37 0-1-15,37 0 7 0,-30 3-3 16,30-3-7-16,-32 2 3 0,32-2-3 16,-34 4-13-16,34-4 13 0,0 0 0 0,-43 3 0 15,43-3 0-15,-27 5-7 0,27-5 7 16,0 0-3-16,-38 4-7 0,38-4 10 0,-27 0 0 15,27 0 6-15,0 0-2 0,-39 6 6 16,39-6-17-16,-33 2 0 0,33-2 4 16,-34 7 6-16,34-7-3 0,-36 3-6 0,36-3-1 15,-40 10 7-15,40-10 0 0,-34 5 0 16,34-5-6-16,-37 7 9 0,37-7 0 16,-33 6-3-16,33-6 7 0,-40 2-7 0,40-2 13 15,-34 0 0-15,34 0-3 0,-32 4-7 16,32-4 1-16,-36 3-1 0,36-3 7 15,-37 5-10-15,37-5 10 0,-39 3-7 0,14 1 0 16,25-4 0-16,-35 4-16 0,35-4 13 16,-45 7-3-16,20-6 13 0,25-1-13 0,-49 4 9 15,26 0-12-15,23-4 9 0,-49 4-10 16,28 0 7-16,-8 0-3 0,29-4 3 16,-50 4 3-16,23 1-3 0,2-3-6 0,-2 5-4 15,27-7 20-15,-51 3-10 0,25 0-10 16,26-3 13-16,-45 6-6 0,25-1 0 15,20-5 9-15,-40 4-16 0,40-4 4 0,-45 3 6 16,25 3-3-16,20-6-1 0,-45 3-2 16,45-3 6-16,-37 7-4 0,37-7-6 15,-34 4 17-15,34-4-14 0,-43 6 1 0,43-6 12 16,-45 3-6-16,25 0 0 0,20-3 7 16,-45 6-7-16,24-3-13 0,21-3 6 15,-50 6 1-15,29-3-11 0,21-3 3 0,-42 5 11 16,42-5-7-16,-40 10 0 0,16-8-1 15,24-2 1-15,-45 11-4 0,25-9 11 0,20-2-11 16,-45 10 18-16,25-5-25 0,20-5 7 16,-37 8-18-16,12-3 7 0,3 1-15 15,22-6 8-15,-43 11-20 0,21-2 18 0,22-9-24 16,-47 11 11-16,24-1-25 0,-3-4 23 16,26-6 7-16,-40 11-9 0,20-1 21 15,20-10 4-15,-37 10-9 0,17-5-6 0,20-5 23 16,-36 11 5-16,36-11-10 0,-41 9 4 15,21-7 10-15,20-2-15 0,-41 7 10 16,41-7 14-16,-46 9-19 0,26-6 24 0,20-3-10 16,-45 9-5-16,25-6 10 0,20-3-4 15,-40 6 4-15,40-6-5 0,-39 7 0 0,39-7 15 16,-38 3-1-16,38-3 10 0,-32 0 14 16,32 0 0-16,-35 0-5 0,35 0 8 15,-33 0-14-15,33 0 5 0,-37 0-1 16,37 0-12-16,-37-3-1 0,37 3 0 0,-40 0 8 15,40 0-12-15,-42 0 7 0,42 0-7 16,-40 0 8-16,40 0-9 0,-39-4 5 0,39 4-18 16,-40 0-3-16,40 0 12 0,-42-3 0 15,42 3 1-15,-40 0-18 0,40 0 13 0,-48 0-8 16,48 0-5-16,-45 0 9 0,16 3 12 16,4 1-16-16,25-4 8 0,-57 3-9 15,32-1 5-15,-7 1 0 0,32-3-9 0,-55 7 0 16,28-2 22-16,-1-2-26 0,-1 1 13 15,29-4-14-15,-55 4-4 0,28-2 0 16,1 0 14-16,26-2-19 0,-49 12 4 16,26-12 1-16,23 0 3 0,-42 5 6 0,42-5 3 15,-40 3 10-15,40-3 0 0,-34 0 28 16,34 0-10-16,-36 0 9 0,36 0-9 0,-37 0-13 16,37 0 8-16,0 0 5 0,-42-3-9 15,42 3-5-15,-32 0-13 0,32 0 0 0,0 0-13 16,-47-5 9-16,47 5-1 0,-30 0-4 15,30 0 14-15,0 0-1 0,-45 0-4 16,45 0 0-16,-25-4 9 0,25 4-14 0,0 0 0 16,-39 0 0-16,39 0 10 0,0 0-1 15,-35-8 14-15,35 8-4 0,0 0 0 16,-36-2-15-16,36 2 10 0,0 0-18 16,-34-2 4-16,34 2 4 0,0 0 1 0,-32-4-6 15,32 4 6-15,0 0-1 0,-33 0 0 16,33 0 10-16,0 0-14 0,-34-4 4 0,34 4 10 15,0 0-10-15,0 0 0 0,-43-3 0 16,43 3-4-16,0 0-1 0,-34 0 4 0,34 0 1 16,0 0-10-16,0 0 15 0,-35-1-5 15,35 1-21-15,0 0 4 0,0 0 11 16,0 0 1-16,-35-4-2 0,35 4-10 16,0 0-67-16</inkml:trace>
  <inkml:trace contextRef="#ctx0" brushRef="#br0" timeOffset="57465.8313">7383 9503 773 0,'0'0'-18'15,"0"0"48"-15,-28-7 0 0,28 7 10 16,0 0-17-16,0 0 0 0,-32-5-12 15,32 5 6-15,0 0-17 0,0 0 33 16,-27-10-22-16,27 10-11 0,0 0 22 0,-22-9 0 16,22 9-11-16,0 0 4 0,-35-9-9 0,35 9 10 15,0 0 20-15,-38-14 15 0,38 14 9 16,-27-7-11-16,27 7 23 0,-25-6-17 0,25 6-14 16,-29-11 0-16,29 11-15 0,0 0-4 15,-40-9-26-15,40 9 4 0,-31-6-13 16,31 6 4-16,-31-3 9 0,31 3-9 0,-30-3 5 15,30 3-5-15,-31-4 4 0,31 4-8 16,-29-5 26-16,29 5-22 0,-32-5 5 16,32 5 17-16,-28-5-8 0,28 5-5 15,-32-7 9-15,32 7-14 0,0 0 1 0,-43-5 4 16,43 5-14-16,-27-3 1 0,27 3-19 16,0 0 14-16,-47 0-24 0,47 0-9 15,0 0 27-15,-44 0 4 0,44 0-19 0,0 0 15 16,-35 0 4-16,35 0-1 0,0 0 6 15,-40 0-5-15,40 0-11 0,0 0 36 0,-28-4 0 16,28 4-36-16,0 0 31 0,0 0 0 16,-37-1-6-16,37 1 12 0,0 0-6 0,-25 0-11 15,25 0 0-15,-17 1 11 0,17-1-26 16,0 0-7-16,-30 4-5 0,30-4-18 16,0 0 4-16,-30 3-7 0,30-3-1 15,-20 4 10-15,20-4-21 0</inkml:trace>
  <inkml:trace contextRef="#ctx0" brushRef="#br0" timeOffset="57497.8171">6384 9383 532 0,'0'0'-61'0</inkml:trace>
  <inkml:trace contextRef="#ctx0" brushRef="#br0" timeOffset="57523.7971">6368 9385 400 0,'0'0'-29'0,"-20"4"-8"16,20-4-8-16,0 0 22 0</inkml:trace>
  <inkml:trace contextRef="#ctx0" brushRef="#br0" timeOffset="57561.7722">6328 9390 227 0,'0'0'-16'0,"0"0"24"0,-26 0-32 0</inkml:trace>
  <inkml:trace contextRef="#ctx0" brushRef="#br0" timeOffset="57619.7364">6302 9390 187 0,'0'0'-16'0,"0"0"24"0,-21 5-8 0,21-5-8 0,0 0 24 16,0 0-16-16,0 0-16 0,-30 5 16 0,30-5-33 15,-15 4-18-15,15-4 17 0</inkml:trace>
  <inkml:trace contextRef="#ctx0" brushRef="#br0" timeOffset="57947.5315">5906 9478 138 0,'0'0'24'0,"0"0"-15"0,0 0 47 0,0 0 21 15,0 0-10-15,0 0 19 0,0 0 16 16,-30 3 14-16,30-3 35 0,0 0-15 0,0 0 19 15,0 0-1-15,0 0-18 0,0 0-3 16,0 0-7-16,0 0-1 0,0 0-29 0,0 0-3 16,0 0-17-16,0 0-37 0,0 0-39 15,0 0-71-15,0 0-24 0,-29 10-31 16,29-10-56-16,-15 15-251 0,7-7 95 0</inkml:trace>
  <inkml:trace contextRef="#ctx0" brushRef="#br0" timeOffset="66286.4023">14815 18439 1595 0,'-36'3'208'0,"36"-3"-60"0,-29 7-40 0,29-7-69 16,-30 5-53-16,30-5-35 0,-33 7-46 16,33-7-94-16,-44 6-272 0,27 0 100 15</inkml:trace>
  <inkml:trace contextRef="#ctx0" brushRef="#br0" timeOffset="74489.4498">14534 9863 1658 0,'0'0'-54'0,"0"-42"-27"0,0 42-31 16,0 0-47-16,0 0-192 0,0 0 87 15</inkml:trace>
  <inkml:trace contextRef="#ctx0" brushRef="#br0" timeOffset="74736.3151">14451 9756 1162 0,'0'0'5'15,"0"0"-10"-15,0 0-77 0,0 0-108 0,0 0-76 16,0 0 71-16</inkml:trace>
  <inkml:trace contextRef="#ctx0" brushRef="#br0" timeOffset="75135.7551">14409 9780 1001 0,'0'0'151'16,"0"0"-18"-16,0 0-25 0,0 0-22 0,0 0-51 15,0 0-35-15,0 0-18 0,0 0-17 16,0 0-15-16,0 0 9 0,0 0 4 16,0 0 13-16,0 0-9 0,0 0 23 0,0 0-14 15,0 0 4-15,0 0 5 0,0 0 1 16,0 0-17-16,0 0 16 0,0 0 5 16,0 0 5-16,0 0 5 0,0 0-5 0,12 41-5 15,-12-41 10-15,0 0-16 0,0 0 16 16,0 0-5-16,0 33 5 0,0-33 5 0,0 0 5 15,0 0 6-15,0 0 19 0,-9 24 0 16,9-24-10-16,0 0-5 0,0 0 4 16,0 0 5-16,0 0-10 0,0 0 0 0,-3 27-5 15,3-27-5-15,0 0-9 0,0 0-5 16,-9 29-9-16,9-29-4 0,0 0-16 16,-13 22 5-16,13-22 0 0,0 0 14 15,-13 24-9-15,13-24 9 0,-10 19 4 0,10-19 1 16,0 0-15-16,-17 29-11 0,17-29-1 15,-12 23-11-15,12-23-7 0,-15 22-18 0,15-22 4 16,-17 20-3-16</inkml:trace>
  <inkml:trace contextRef="#ctx0" brushRef="#br0" timeOffset="75187.7234">14290 10113 662 0,'0'0'0'0,"0"0"44"0,-15 22-13 0,15-22-37 15,0 0-25-15,-10 17-13 0,10-17-27 16,0 0-114-16,-15 25 58 0</inkml:trace>
  <inkml:trace contextRef="#ctx0" brushRef="#br0" timeOffset="75304.6512">14168 10379 484 0</inkml:trace>
  <inkml:trace contextRef="#ctx0" brushRef="#br0" timeOffset="75333.6335">14168 10379 414 0,'0'0'-36'0</inkml:trace>
  <inkml:trace contextRef="#ctx0" brushRef="#br0" timeOffset="75368.6112">14161 10407 371 0,'0'0'0'16,"-5"27"0"-16,5-27 0 0,0 0 15 0,-5 30-15 15,5-30-22-15,0 0-15 0,0 37-71 16,0-37 35-16</inkml:trace>
  <inkml:trace contextRef="#ctx0" brushRef="#br0" timeOffset="75671.4276">14114 10704 289 0,'0'0'-16'15,"0"0"16"-15,-6 28 23 0,6-28-15 16,0 0 22-16,0 31 7 0,0-31-52 0,0 0 30 16,0 31 14-16,0-31-43 0,0 0 28 15,3 31-21-15,-3-31 21 0,0 0-7 0,3 27 22 16,-3-27-15-16,0 0 20 0,4 25 21 15,-4-25 30-15,0 0-4 0,0 0-2 0,0 0-15 16,8 27 5-16,-8-27-14 0,0 0 9 16,0 0-21-16,0 0-2 0,2 34-1 15,-2-34 15-15,0 0-25 0,3 24 3 16,-3-24-14-16,0 0 10 0,12 26-11 0,-12-26 6 16,0 0-6-16,5 18-9 0,-5-18 5 15,0 0 8-15,8 22-17 0,-8-22 8 16,0 0-8-16,9 17 13 0,-9-17-18 0,0 0-5 15,0 0 10-15,11 23-37 0,-11-23 19 16,0 0-1-16,0 0-4 0,0 0-28 0,0 0-34 16,0 0-59-16,0 0-183 0,0 0 79 15</inkml:trace>
  <inkml:trace contextRef="#ctx0" brushRef="#br0" timeOffset="76010.2251">14216 10947 1080 0,'9'-21'6'15,"-9"21"40"-15,5-46 0 0,3 23-2 16,-8 23-5-16,5-36-34 0,-5 36-44 0,7-33-41 15,-7 33-83-15,7-29-121 0,-7 29 68 16</inkml:trace>
  <inkml:trace contextRef="#ctx0" brushRef="#br0" timeOffset="76035.1965">14265 10672 867 0,'0'0'-12'15,"0"-35"1"-15,0 35-12 16,0 0 28-16,5-34 1 0,-5 34-23 0,0 0-55 0,3-35-132 16,-3 35 36-16,0 0 47 0</inkml:trace>
  <inkml:trace contextRef="#ctx0" brushRef="#br0" timeOffset="76084.1672">14335 10122 450 0,'0'0'-146'16,"0"0"45"-16</inkml:trace>
  <inkml:trace contextRef="#ctx0" brushRef="#br0" timeOffset="78009.6198">14355 10039 421 0,'0'0'63'0,"2"-35"77"0,-2 35-9 15,0 0-8-15,7-27-17 0,-7 27-4 0,0 0-5 16,0-30-4-16,0 30 10 0,0 0-12 16,5-32-17-16,-5 32 7 0,0 0-7 15,5-28-6-15,-5 28-13 0,0 0-1 0,0 0-13 16,8-27 0-16,-8 27-1 0,0 0-18 16,0 0 0-16,0 0 3 0,5-24 3 15,-5 24-7-15,0 0-4 0,0 0 17 0,0 0-20 16,0 0 16-16,0 0 1 0,0 0-15 15,7-25-3-15,-7 25-6 0,0 0-14 0,0 0 7 16,0 0-6-16,0 0 2 0,0 0 1 16,0 0 3-16,0 0 7 0,0 0-14 15,27-10 14-15,-27 10-7 0,0 0-4 16,0 0 18-16,0 0 2 0,0 0-6 0,0 0-4 16,0 0 4-16,0 0 6 0,0 0-9 15,0 0 2-15,0 0 7 0,0 0-6 16,0 0-1-16,0 0-15 0,0 0-4 0,0 0 17 15,0 0-7-15,0 0 0 0,0 0 12 16,0 0 1-16,0 0-7 0,0 0 13 0,0 0 6 16,0 66 2-16,0-66-14 0,0 0 5 15,-9 43 6-15,9-43-3 0,-3 31 17 0,3-31 9 16,-5 33 2-16,5-33-10 0,-10 41 12 16,6-23-2-16,4-18-3 0,-3 42-7 15,1-19-5-15,2-23 3 0,-8 46 1 16,5-28-10-16,3-18 7 0,-5 42-8 0,5-19-7 15,0-23 4-15,-9 46 8 0,6-21-6 16,3 0-2-16,0-25 6 0,-2 48-4 16,-1-19-10-16,-2-5 0 0,5-24 7 0,0 53 2 15,-3-29-11-15,3-24 1 0,0 43-8 16,0-20 13-16,0-23 9 0,3 36-16 16,-3-36 2-16,-3 36 11 0,3-36 4 0,0 41-15 15,0-41 15-15,0 34-5 0,0-34-12 16,3 33 11-16,-3-33 7 0,0 32-6 15,0-32 11-15,0 27-6 0,0-27 3 0,0 0 8 16,5 34-10-16,-5-34-6 0,0 0 1 16,0 32-1-16,0-32-12 0,3 23 1 0,-3-23 10 15,0 0-13-15,2 37 0 0,-2-37 7 16,0 27 2-16,0-27-2 0,3 26-12 16,-3-26 4-16,0 0 3 0,0 33-3 0,0-33-6 15,0 0 13-15,4 30 4 0,-4-30-15 16,0 0-1-16,0 29 16 0,0-29-11 0,0 0-7 15,0 31 6-15,0-31-6 0,0 0 9 16,0 33 0-16,0-33-8 0,-4 29-1 16,4-29 0-16,4 31 1 0,-4-31 4 15,0 32-10-15,0-32 9 0,0 28-8 0,0-28 7 16,0 32-1-16,0-32 2 0,0 27-5 16,0-27-2-16,0 0 15 0,-4 38-12 15,4-38 7-15,0 0 3 0,4 31-5 0,-4-31-1 16,0 0-9-16,0 27-1 0,0-27 8 15,0 0-5-15,0 28 10 0,0-28-4 0,0 0-3 16,5 27 1-16,-5-27-4 0,0 0 9 16,0 0 6-16,0 30-26 0,0-30 16 0,0 0-2 15,0 0 6-15,0 32-7 0,0-32 8 16,0 0 4-16,0 0-9 0,-5 37-2 16,5-37 2-16,0 0 0 0,-4 27-4 15,4-27 2-15,0 0 24 0,-3 30-24 0,3-30 4 16,0 0-6-16,0 35-7 0,0-35 17 15,0 0-10-15,3 34-1 0,-3-34 2 16,0 0 1-16,0 30 0 0,0-30-6 0,0 26 14 16,0-26-13-16,0 0 4 0,-3 30-7 15,3-30 5-15,0 0 7 0,3 29-14 0,-3-29 4 16,0 0 8-16,-3 29-4 0,3-29-1 16,0 0-1-16,-2 29 7 0,2-29 0 0,0 0-3 15,0 0 4-15,0 0-7 0,-3 33 3 16,3-33-6-16,0 0 6 0,0 0 0 15,0 32 0-15,0-32 1 0,0 0 1 0,0 0-11 16,0 27 20-16,0-27-7 0,0 0-14 16,0 0 13-16,-5 27-3 0,5-27-6 0,0 0 3 15,0 0 6-15,-3 30-3 0,3-30 5 16,0 0 4-16,0 0-8 0,-4 30 1 16,4-30-4-16,0 0 1 0,-1 27-7 0,1-27 14 15,0 0-7-15,0 30 10 0,0-30-3 16,-4 29-5-16,4-29-7 0,-5 27 9 15,5-27 0-15,0 0-1 0,0 41 0 0,0-41 4 16,0 28 0-16,0-28-6 0,0 0 1 16,0 36 1-16,0-36-4 0,5 26 4 15,-5-26-4-15,0 0 4 0,0 36-3 0,0-36-3 16,4 21-2-16,-4-21 0 0,0 0 5 16,0 33-1-16,0-33 3 0,0 0-4 0,-4 32 6 15,4-32-1-15,0 0-8 0,0 0 3 16,0 34 10-16,0-34-4 0,0 0-8 15,0 0-2-15,0 32 4 0,0-32 1 0,0 0-1 16,0 0 8-16,0 27-8 0,0-27 1 16,0 0-5-16,0 0 5 0,-5 33-4 0,5-33 2 15,0 0-1-15,-3 24 8 0,3-24-13 16,0 0 11-16,0 31-12 0,0-31 3 16,0 0 14-16,-7 29-13 0,7-29 5 0,0 0 8 15,-5 27-15-15,5-27 9 0,0 0 0 16,-7 28-2-16,7-28-5 0,0 0 4 15,-1 25 0-15,1-25 13 0,0 0-13 0,-9 27-2 16,9-27-2-16,0 0 5 0,0 0 1 16,-6 34-2-16,6-34 3 0,0 0-2 15,-5 28-1-15,5-28-3 0,0 0 6 16,-9 27-3-16,9-27 0 0,0 0-7 0,-5 31 8 16,5-31 5-16,-8 21-6 0,8-21 2 0,0 0-7 15,-7 32 11-15,7-32-6 0,-8 21 6 16,8-21 0-16,0 0-5 0,-7 32-1 15,7-32 3-15,0 0 1 0,-5 28-2 0,5-28-5 16,0 0 11-16,-8 30-10 0,8-30 7 16,-5 20-8-16,5-20 5 0,0 0 2 0,-9 35-1 15,9-35-2-15,0 0-2 0,-6 31 5 16,6-31 6-16,-5 21-11 0,5-21-2 16,0 0 3-16,-9 31 8 0,9-31-5 0,0 0 0 15,-5 31 3-15,5-31 1 0,0 0-7 16,-8 22 1-16,8-22 7 0,0 0-5 15,0 0-1-15,-7 30 9 0,7-30-2 0,0 0-2 16,0 0-2-16,-8 26-1 0,8-26 7 16,0 0-3-16,0 0 0 0,-8 30-8 15,8-30 3-15,0 0 4 0,-9 21-2 16,9-21-3-16,0 0-1 0,-8 24-1 0,8-24 3 16,0 0-6-16,-3 27 6 0,3-27-1 15,0 0-2-15,-9 27 4 0,9-27 2 0,0 0-5 16,-8 27 5-16,8-27-5 0,-9 21 4 0,9-21-2 15,0 0 2-15,-11 29-1 0,11-29-2 16,0 0-29-16,-7 30 15 0,7-30-7 16,-10 19 1-16,10-19 8 0,0 0-4 0,-7 28 14 15,7-28-3-15,0 0-6 0,-10 20 0 16,10-20 5-16,0 0 0 0,-6 29 7 0,6-29-9 16,-10 18 2-16,10-18-2 0,0 0 6 15,-7 26 7-15,7-26-9 0,0 0-1 16,-9 27-6-16,9-27-25 0,-6 30-23 0,1-9-44 15,-7 3-53-15,-6 8-148 0,-7-4-553 16,-7-2-128-16</inkml:trace>
  <inkml:trace contextRef="#ctx0" brushRef="#br0" timeOffset="82823.8225">14665 9756 3708 0,'3'-38'-205'0,"-3"38"-4"0,0 0-529 16,0 0 486-16</inkml:trace>
  <inkml:trace contextRef="#ctx0" brushRef="#br0" timeOffset="82978.7256">14668 9718 2927 0,'0'0'-148'15,"-8"-39"27"-15,8 39 19 0,0 0 2 0,0 0 3 16,0 0-4-16,0 0-14 0,0 0-15 16,0 0-26-16,0 0-326 0,0 0 102 0</inkml:trace>
  <inkml:trace contextRef="#ctx0" brushRef="#br0" timeOffset="83624.3252">14613 9657 1699 0,'0'0'-24'0,"0"0"40"0,0 0 12 16,0 0 16-16,0 0 7 0,0 0 7 0,0 0-1 15,0 0-13-15,0 0 3 0,0 0-4 0,0 0 3 16,0-32-12-16,0 32-3 0,0 0 10 16,0 0-1-16,0 0-11 0,0 0 17 0,0 0-8 15,0 0-3-15,0 0 2 16,0 0-6-16,0 0 3 0,0 0 14 0,0 0-7 15,0 0 6-15,0 0 7 0,0 0-6 0,0 0-1 16,0 0-11-16,0 0-4 0,0 0 0 16,0 0-5-16,0 0-1 0,0 0 5 15,0 0 2-15,0 0 8 0,0 0 4 16,0 0 2-16,0 0-1 0,0 0-10 0,0 0 4 16,8 87-8-16,-8-87-4 0,0 0 11 15,-3 44-10-15,3-44-13 16,-3 24 2-16,3-24-1 0,0 0-1 0,-2 31 1 0,2-31-8 15,0 0 0-15,-10 28 10 0,10-28-14 16,0 0 3-16,-5 33 9 0,5-33-8 0,-12 29-3 16,12-29 3-16,-8 31-7 0,8-31 8 15,-12 27-7-15,12-27 3 0,-10 24-8 16,10-24 8-16,-8 25-2 0,8-25-4 0,-14 20 9 16,14-20-1-16,-10 23 5 0,10-23-18 15,-11 19 3-15,11-19 17 0,-14 23-7 16,14-23-10-16,-15 24 6 0,15-24 2 0,-10 20-1 15,10-20-1-15,-15 25 0 0,15-25 0 16,-8 25-4-16,8-25 12 0,-15 25 6 0,15-25-9 16,-10 27-1-16,10-27 10 0,-9 27-10 15,9-27-2-15,-8 23 8 0,8-23-8 16,0 0 4-16,-9 27-8 0,9-27 6 0,0 0-8 16,-10 22 0-16,10-22 0 0,0 0-14 15,0 0-6-15,-8 21-6 0,8-21-13 0,0 0-20 16,0 0-45-16,0 0-53 0,-12 21-135 15,12-21-410-15,0 0 635 0</inkml:trace>
  <inkml:trace contextRef="#ctx0" brushRef="#br0" timeOffset="84341.6837">14216 9663 2951 0,'0'0'-16'16,"0"0"-13"-16,27-12-3 0,-27 12-33 0,0 0-18 16,0 0-2-16,0 0 6 0,0 0 10 15,0 0 16-15,0 0 32 0,27-6 21 0,-27 6 21 16,0 0 23-16,0 0 7 0,0 0-3 16,0 0-13-16,0 0-6 0,0 0-1 15,0 0-2-15,0 0-15 0,0 0 12 16,0 0-12-16,0 0 8 0,0 0-5 15,0 0 11-15,0 0 2 0,0 0-5 0,0 0-14 16,0 0 3-16,0 0 13 0,0 0-14 0,0 0 11 16,0 0-13-16,0 0-5 0,0 0-3 15,0 0 10-15,0 0 13 0,0 0-2 16,0 0 17-16,42 15 5 0,-42-15-1 0,27 15 5 16,-27-15 1-16,31 19-10 0,-14-7-1 15,1-4 14-15,3 4-10 0,0-4 10 0,-1 2 8 16,4-5-9-16,-24-5 14 0,43 19-2 15,-16-11 5-15,-5-1-2 0,-22-7-12 16,47 17-7-16,-31-13-12 0,-16-4 9 0,34 12-12 16,-17-5-9-16,-17-7 16 0,28 10-4 15,-28-10 14-15,0 0 6 0,35 12 4 16,-35-12 2-16,17 6-1 0,-17-6-12 0,0 0-5 16,0 0-1-16,25 9-7 0,-25-9-2 15,0 0-6-15,0 0-5 0,22 10 1 16,-22-10-3-16,0 0 3 0,20 12-6 0,-20-12 2 15,20 8-1-15,-20-8-4 0,27 15-4 16,-9-6 5-16,-1 2 4 0,-17-11-9 0,33 19-2 16,-14-14-2-16,-19-5 11 0,33 15-11 15,-20-5-1-15,-13-10 6 0,29 14-25 16,-29-14-13-16,28 11-36 0,-28-11-37 0,17 12-22 16,-14 1-23-16,-3-13-61 0,0 0-233 15,-31 30-359-15,31-30 184 0</inkml:trace>
  <inkml:trace contextRef="#ctx0" brushRef="#br0" timeOffset="87343.5092">14099 9941 3324 0,'0'0'-179'0,"-36"0"16"16,36 0 4-16,-34-7 11 0,34 7 11 16,-33-2 11-16,33 2 8 0,-32 0 8 15,32 0-4-15,-34-3 10 0,34 3 6 16,0 0 5-16,-46 0 9 0,46 0 26 0,-31-4 29 16,31 4 29-16,0 0 33 0,-35-3 37 15,35 3 30-15,0 0-16 0,-31-5 5 16,31 5-17-16,0 0 13 0,-36-2-17 0,36 2-22 15,0 0 4-15,0 0-5 0,-38-1-23 16,38 1 7-16,0 0-14 0,0 0 1 0,-32 1-13 16,32-1-3-16,0 0 13 0,0 0-10 15,0 0-6-15,-37 0 9 0,37 0-3 0,0 0 3 16,0 0 12-16,-35 0 7 0,35 0-19 16,0 0 15-16,0 0-9 0,-33 0 6 15,33 0-3-15,0 0-3 0,-30 0 5 16,30 0-11-16,0 0 3 0,-37 2-1 0,37-2-2 15,-30 0-3-15,30 0 3 0,-34 5 0 16,34-5 0-16,-31 3-6 0,31-3 2 0,-36 4 7 16,36-4-6-16,-38 3 11 0,38-3 6 15,-39 2-14-15,39-2 11 0,-35 0-6 0,35 0 0 16,-31 7-3-16,31-7 6 0,-34 3-5 16,34-3-7-16,-35 5 12 0,35-5-11 15,-30 7 0-15,30-7 2 0,-32 6-5 16,32-6 5-16,-28 2 1 0,28-2-3 0,-22 10-9 15,22-10 6-15,-30 6 6 0,30-6 4 16,0 0-10-16,-39 8 3 0,39-8-6 16,-26 4-2-16,26-4 10 0,-22 7-5 15,22-7 0-15,0 0 3 0,-40 9-3 0,40-9-3 16,-25 7 3-16,25-7-2 0,-27 6 7 16,27-6-8-16,-30 6 9 0,30-6-6 0,-22 9 8 15,22-9-3-15,0 0 9 0,-44 3-6 16,44-3-5-16,-26 3 5 0,26-3 2 0,0 0-7 15,-41 3 0-15,41-3 10 0,-31 3-3 16,31-3-2-16,-27 3-5 0,27-3-11 16,0 0 8-16,-44 3 13 0,44-3-13 0,-30 4 5 15,30-4 0-15,-31 0-5 0,31 0 3 16,-29 5 0-16,29-5-3 0,-32 3 0 16,32-3-3-16,0 0 3 0,-43 7 0 0,43-7-3 15,-27 5 9-15,27-5-6 0,-30 4-6 16,30-4 9-16,-28 7-3 0,28-7 8 15,0 0 2-15,-37 4-2 0,37-4 0 0,-29 5-3 16,29-5 5-16,0 0-5 0,-35 3 0 16,35-3-7-16,0 0 7 0,-30 2 0 0,30-2-15 15,0 0 25-15,0 0-7 0,-32 2-6 16,32-2 3-16,0 0-5 0,0 0 5 16,0 0 13-16,-37-2-18 0,37 2 10 0,0 0-3 15,0 0-2-15,-33-2-2 0,33 2-3 16,0 0 5-16,0 0 5 0,-37-3-3 15,37 3-2-15,0 0 0 0,-32-5 0 0,32 5-3 16,0 0 1-16,-41-3-3 0,41 3 5 16,-32-1-3-16,32 1 3 0,0 0 7 15,-47-7-7-15,47 7 7 0,-35-4-4 0,35 4-6 16,-35-3 8-16,35 3-8 0,-47 0-2 16,47 0 2-16,-49 3-2 0,23-3 5 0,26 0 5 15,-52 4-8-15,27-1 1 0,-4 1-1 16,-3-3 3-16,32-1-5 0,-53 3-7 15,28-3 11-15,25 0-4 0,-49 0 3 16,49 0 4-16,-47 0-5 0,47 0-4 0,-45 0 7 16,22 5-3-16,23-5 3 0,-45 0 9 15,45 0-9-15,-49 3 2 0,27-3-12 16,22 0 10-16,-43 2-1 0,43-2 1 0,-39 0 0 16,39 0-8-16,-43 0 6 0,43 0-13 15,-42 0 6-15,42 0 4 0,-43 0-3 0,43 0 1 16,-45 0-3-16,45 0 3 0,-42 0 11 15,15 0-11-15,27 0 7 0,-47 0-8 0,47 0 10 16,-45 0-2-16,45 0-5 0,-44 0 5 16,44 0 11-16,-41-2-4 0,41 2 4 15,-37-8-5-15,37 8 3 0,-39 0-7 16,39 0-3-16,-40-4 3 0,40 4 0 0,-42 0 4 16,42 0-9-16,-40 0 5 0,40 0 4 15,-48 0-8-15,19 1 1 0,-1 2-4 0,30-3 0 16,-57 8-9-16,26-6 20 0,0 5-13 15,3-4 2-15,-7 1-4 0,8 1-3 16,-5-2 7-16,7 4 2 0,25-7-15 0,-60 5 10 16,35 2 6-16,-4-1-15 0,29-6 15 15,-50 6-12-15,20-3 0 0,30-3 6 0,-40 6-6 16,18-3 9-16,22-3-14 0,-38 6 19 16,38-6-12-16,-40 3-4 0,40-3 6 15,-37 3-2-15,37-3-2 0,-42 0-5 16,42 0 9-16,-40 3 1 0,40-3 1 0,-42 4-8 15,42-4 18-15,-40 4-14 0,40-4 0 16,-42 4 0-16,42-4 4 0,-38 8-4 0,19-7 5 16,19-1-3-16,-43 3 5 0,43-3-2 15,-39 8 4-15,17-5-2 0,22-3-9 16,-35 3 9-16,35-3 9 0,-33 0-4 0,33 0-10 16,-35 3 0-16,35-3 5 0,-30 3 5 15,30-3 9-15,0 0-19 0,-37 3 5 0,37-3 5 16,0 0-2-16,-34 3-3 0,34-3 2 15,0 0-2-15,0 0-7 0,-40 0 7 16,40 0-5-16,0 0 5 0,0 0-2 16,-28 3-1-16,28-3-4 0,0 0 10 15,0 0-6-15,-37 3 6 0,37-3-6 0,0 0 8 16,0 0-10-16,-37 7 1 0,37-7 6 16,-20 5-12-16,20-5 1 0,0 0 6 0,-37 12-1 15,37-12 1-15,-25 10-2 0,25-10-7 16,-28 12-4-16,28-12 1 0,-25 13 8 0,25-13-18 15,-27 12 8-15,27-12 4 0,-20 8 1 16,20-8 7-16,-22 14-3 0,22-14-7 0,0 0-7 16,-32 11 1-16,32-11-4 0,-21 10-17 15,21-10 18-15,0 0-2 0,-30 15-1 16,30-15-3-16,-26 11 3 0,26-11-3 16,-23 8 2-16,23-8-3 0,-28 8 0 0,28-8 5 15,-29 11 6-15,29-11-6 0,-32 9 8 16,32-9-2-16,-33 9 2 0,16-3 6 15,17-6-3-15,-40 12-9 0,20-5-7 0,0-2-6 16,1-2-10-16,-4 4-4 0,3-5-1 16,0 1 13-16,20-3 2 0,-34 8 13 15,18-4-6-15,16-4 6 0,-34 0 3 0,16 0 17 16,18 0-3-16,0 0 4 0,-55 0-8 16,55 0 11-16,-32 0 0 0,32 0-3 0,-34 0-1 15,34 0 8-15,0 0-15 0,-48 0 8 16,48 0-5-16,-35 0 1 0,35 0 11 15,-34 0-1-15,34 0-17 0,-30-4 14 0,30 4 0 16,0 0-3-16,-45 0 13 0,45 0-3 16,0 0-3-16,-38 0 17 0,38 0-17 0,0 0-4 15,-39 0-7-15,39 0-11 0,-28 4-10 16,28-4 2-16,-32 0-25 0,32 0 7 16,-30 3-13-16,30-3-9 0,-37 10-34 0,15-3-30 15,22-7-289-15,-48 12 92 0</inkml:trace>
  <inkml:trace contextRef="#ctx0" brushRef="#br0" timeOffset="87514.4042">7177 10575 1333 0,'-33'-4'-371'0</inkml:trace>
  <inkml:trace contextRef="#ctx0" brushRef="#br0" timeOffset="87549.3859">7120 10568 1147 0,'-33'-6'-77'0,"16"3"-9"0,17 3 14 0,-27 0 15 16,27 0-1-16,-28-4-20 0</inkml:trace>
  <inkml:trace contextRef="#ctx0" brushRef="#br0" timeOffset="87599.3506">6978 10550 643 0,'0'0'-38'0,"-25"-3"-8"0,25 3-15 16,-22-6-96-16,22 6 43 0</inkml:trace>
  <inkml:trace contextRef="#ctx0" brushRef="#br0" timeOffset="87786.2348">6428 10392 491 0,'0'0'28'0,"0"0"-15"0,0 0-54 15,0-30-43-15,0 30-50 0,0 0 40 0</inkml:trace>
  <inkml:trace contextRef="#ctx0" brushRef="#br0" timeOffset="88917.1938">7813 10588 773 0,'17'-29'270'0,"-17"29"-28"0,0 0-62 16,0 0-33-16,0 0-20 0,0 0-5 0,0 0-47 15,0 0-23-15,0 0 2 0,0 0-15 16,0 0 6-16,0 0-4 0,-30-48 10 16,30 48 2-16,-17-13 3 0,17 13-15 0,0 0 3 15,-24-21-16-15,24 21-9 0,-21-13-4 16,21 13-12-16,-29-13 13 0,29 13-10 0,-32-9 12 15,32 9-15-15,-38-8 18 0,38 8-27 16,-38-7 12-16,19 1 6 0,19 6-6 16,-48-3 3-16,23 0-9 0,25 3 6 15,-49-3 6-15,49 3-7 0,-45 0 1 0,45 0-6 16,-49 0 6-16,24 3 0 0,25-3 3 16,-45 0-12-16,45 0 3 0,-43 3 3 15,17 0 0-15,26-3-6 0,-45 9 6 0,25-5-3 16,20-4-6-16,-50 5 0 0,25 2 12 15,2-2 0-15,23-5-6 0,-51 10 0 0,26-7 0 16,2 2-3-16,23-5 0 0,-42 12 6 16,42-12 5-16,-38 3-2 0,38-3-12 15,-31 9 27-15,31-9-4 0,-35 5 12 0,35-5-12 16,-31 6 2-16,31-6 1 0,-36 0 2 16,36 0-11-16,-33 4 6 0,33-4 4 15,-37 3 4-15,37-3-1 0,0 0 0 0,-42 0 2 16,42 0-10-16,-30 2 15 0,30-2-26 15,-33 0 6-15,33 0 14 0,0 0-17 16,-49 3 2-16,49-3-10 0,-35 0 8 0,35 0-6 16,-40 7 1-16,40-7 2 0,-37 3-3 15,37-3-2-15,-35 0 8 0,35 0-6 16,-30 2 1-16,30-2 2 0,-35 0 10 16,35 0-5-16,-32 3 0 0,32-3-8 0,-38 0 8 15,38 0 5-15,-49 4-15 0,27-1 5 16,22-3 2-16,-47 3-4 0,47-3-1 0,-48 3 5 15,21 0-2-15,-1 0 0 0,28-3-2 16,-50 9-1-16,24-6-4 0,26-3 11 16,-43 5-2-16,21-4 5 0,22-1 3 0,-33 7-1 15,33-7-7-15,-35 3 3 0,35-3-6 16,-27 2 15-16,27-2-5 0,0 0-7 16,-39 3 7-16,39-3-7 0,0 0 9 15,-30 0 10-15,30 0-17 0,0 0-5 0,0 0 10 16,0 0-14-16,-35 5 9 0,35-5-2 15,0 0-7-15,0 0-3 0,0 0-12 0,0 0-20 16,0 0-13-16,-30 6-11 0,30-6-27 16,-20 12-39-16,20-12-51 0,-32 24-198 0,19-12-227 15,-1-2 116-15</inkml:trace>
  <inkml:trace contextRef="#ctx0" brushRef="#br0" timeOffset="91928.061">5811 9466 2228 0,'0'0'-67'0,"0"0"11"16,0 0 10-16,0 0 14 0,0 0-15 0,0 0 14 16,0 0 18-16,0 0-7 0,0 0 29 0,0 0 5 15,0 0 21-15,0 0 7 0,0 0 14 16,0 0 6-16,0 0-5 0,0 0 12 16,0 0-14-16,0 0-4 0,0 0-8 0,0 0 0 15,0 0-10-15,0 0 9 0,0 0-1 16,0 0-9-16,0 0-6 0,0 0-1 15,-17-56 23-15,17 56 23 0,0 0 6 0,0 0-13 16,0 0-6-16,0 0-7 0,0 0 0 16,0 0-11-16,-17-21-6 0,17 21 1 0,0 0-9 15,0 0-4-15,0 0-6 0,0 0 0 16,0 0-2-16,-18-23-7 0,18 23 5 16,0 0 4-16,0 0 0 0,-17-15 14 0,17 15-7 15,0 0 7-15,0 0 6 0,0 0-9 16,-22-15 7-16,22 15-1 0,0 0 2 15,0 0-14-15,0 0 1 0,-16-14-8 0,16 14-3 16,0 0 4-16,0 0 2 0,0 0 6 16,0 0-19-16,0 0 6 0,-22-16 3 15,22 16-5-15,0 0 5 0,0 0-7 0,0 0-8 16,0 0 1-16,0 0 8 0,-15-16-14 16,15 16 13-16,0 0 1 0,0 0-7 15,0 0-5-15,0 0 9 0,-20-12-2 0,20 12-6 16,0 0 2-16,0 0-2 0,0 0 1 15,0 0 5-15,-27-12 3 0,27 12-6 0,0 0 3 16,0 0-4-16,-22-12 4 0,22 12 9 16,0 0-22-16,0 0 13 0,0 0 4 15,-28-10-6-15,28 10-4 0,0 0 10 16,0 0-4-16,-25-12 2 0,25 12-12 0,0 0 8 16,0 0-7-16,-25-7 7 0,25 7-7 15,0 0 5-15,0 0-6 0,-47 0 5 0,47 0 10 16,0 0-10-16,-35 3-3 0,35-3 3 15,-31 6-3-15,31-6 4 0,-26 7 1 16,26-7-5-16,-24 8 3 0,24-8-3 0,-25 17 8 16,25-17 0-16,-23 12 0 0,23-12 4 15,-24 12-8-15,24-12-1 0,-21 16 5 0,21-16-4 16,-17 16 0-16,17-16-3 0,0 0 3 16,-22 16 6-16,22-16-2 0,0 0-4 15,-13 15 4-15,13-15 2 0,0 0 0 16,0 0-2-16,-17 24 0 0,17-24 0 0,0 0 4 15,0 0-4-15,-5 21 3 0,5-21-10 16,0 0 11-16,0 0-6 0,0 0 2 0,0 0 7 16,3 38 1-16,-3-38-12 0,0 0 0 15,0 0 17-15,10 27-2 0,-10-27-22 16,10 18 19-16,-10-18-12 0,0 0 0 0,17 29 8 16,-17-29-4-16,12 16-2 0,-12-16 8 15,13 20-10-15,-13-20 8 0,9 19 1 16,-9-19-10-16,0 0 5 0,18 21-6 15,-18-21 4-15,0 0 4 0,17 18-9 16,-17-18 12-16,0 0 1 0,10 20-8 0,-10-20 4 16,0 0-10-16,12 21 3 0,-12-21-1 0,0 0 1 15,8 24-3-15,-8-24 8 0,8 18-3 16,-8-18 6-16,0 0-3 0,0 0-3 0,5 35 1 16,-5-35 2-16,0 0 9 0,0 24-13 15,0-24 6-15,0 0-9 0,5 28 12 16,-5-28-8-16,0 0 6 0,0 0-3 15,-5 33 6-15,5-33-6 0,0 0 2 0,0 0-2 16,-5 38 5-16,5-38-10 0,0 0 10 16,-11 25-10-16,11-25-1 0,0 0 8 15,-11 20 0-15,11-20 0 0,0 0-2 0,-8 24-8 16,8-24 8-16,0 0 0 0,-15 18 0 16,15-18 0-16,0 0 8 0,0 0-12 0,-15 17 8 15,15-17 3-15,0 0-1 0,-18 15-14 16,18-15 10-16,0 0-4 0,-20 16-3 0,20-16 8 15,0 0-1-15,-19 15 2 0,19-15-6 16,0 0-2-16,-22 13 6 0,22-13 0 16,0 0 0-16,0 0 2 0,0 0-10 15,-21 13 8-15,21-13-2 0,0 0-4 0,0 0 6 16,-25 12-2-16,25-12-7 0,0 0 5 16,-29 9 4-16,29-9-8 0,0 0 12 15,-23 9-8-15,23-9 4 0,0 0 5 0,0 0-1 16,-19 9-10-16,19-9 11 0,0 0-1 15,0 0-10-15,0 0 17 0,-30 10-7 0,30-10 11 16,0 0-27-16,0 0 8 0,0 0-1 16,0 0-5-16,0 0 3 0,0 0 5 0,-18 8-4 15,18-8 8-15,0 0-6 0,0 0-4 16,0 0 6-16,0 0-2 0,0 0 8 16,0 0-8-16,0 0-5 0,0 0 16 15,0 0-5-15,0 0-8 0,0 0 4 0,0 0-2 16,0 0 4-16,0 0-6 0,0 0-7 15,0 0 13-15,0 0-11 0,0 0 5 0,0 0 4 16,0 0 2-16,0 0-6 0,0 0 6 16,0 0-6-16,0 0 4 0,0 0 6 15,0 0-17-15,0 0-4 0,0 0 6 0,0 0-13 16,0 0 11-16,0 0-3 0,0 0 5 16,0 0-2-16,0 0 6 0,0 0 3 15,0 0-5-15,0 0 12 0,0 0 15 0,0 0-6 16,73-27 6-16,-73 27-5 0,0 0-8 15,0 0 2-15,25-12-9 0,-25 12-2 16,0 0-3-16,0 0 3 0,0 0 2 16,24-11 2-16,-24 11 0 0,0 0-6 0,0 0-7 15,0 0 18-15,0 0-12 0,0 0 3 0,0 0 4 16,22-7-9-16,-22 7 10 0,0 0 1 16,0 0 1-16,0 0-14 0,0 0 6 15,0 0 10-15,0 0-9 0,0 0 4 16,0 0-9-16,0 0 1 0,0 0 10 0,0 0-4 15,0 0-2-15,0 0 2 0,0 0-13 16,21 33 13-16,-21-33 4 0,0 0-13 16,0 0 14-16,0 0 1 0,10 28-12 0,-10-28 19 15,0 0-4-15,5 21 6 0,-5-21-6 16,0 0-2-16,15 26 6 0,-15-26-2 16,6 18 4-16,-6-18 7 0,0 0-20 0,10 24 9 15,-10-24-5-15,0 0 0 0,6 21-8 16,-6-21 2-16,0 0 2 0,10 20 11 0,-10-20-9 15,0 0 1-15,0 0 3 0,0 0-8 16,12 27 2-16,-12-27-2 0,0 0-4 0,0 0 6 16,0 0 2-16,7 22 1 0,-7-22 3 15,0 0 0-15,0 0 1 0,0 0 8 16,6 28-9-16,-6-28 8 0,0 0 5 16,0 0-5-16,7 17 3 0,-7-17 1 0,0 0-16 15,0 0 18-15,0 0-10 0,0 0 4 16,7 26-12-16,-7-26-2 0,0 0-6 15,0 0 10-15,0 0-12 0,8 21 10 0,-8-21 5 16,0 0-3-16,0 0 4 0,2 26-8 16,-2-26-2-16,0 0 8 0,0 0 9 0,6 27-9 15,-6-27 4-15,0 0-1 0,9 28-5 16,-9-28-2-16,0 0 3 0,8 23-5 0,-8-23 4 16,10 24-4-16,-10-24 4 0,0 0-3 15,14 27 3-15,-14-27 7 0,5 18-5 16,-5-18-6-16,0 0 0 0,11 24-4 15,-11-24 7-15,9 18-3 0,-9-18 8 0,0 0-3 16,13 27-3-16,-13-27 3 0,13 23 1 16,-13-23-3-16,16 21 3 0,-16-21 6 15,15 25-3-15,-15-25-2 0,16 28 11 0,-2-19 0 16,-14-9 13-16,26 25-2 0,-12-16 3 16,6 3 6-16,-20-12 2 0,48 16-5 15,-21-9-3-15,5-6 7 0,0 7 6 0,0-8-11 16,6 3 9-16,-3-3-8 0,0 0 0 15,-1 0-10-15,1 0 0 0,-5 0-1 16,-30 0 0-16,54-3-10 0,-54 3-13 0,46 3-34 16,-46-3-51-16,34 6-19 0,-34-6-29 15,0 18-98-15,0-18-316 0,-50 27-233 0,1-16 293 16</inkml:trace>
  <inkml:trace contextRef="#ctx0" brushRef="#br0" timeOffset="95397.9741">21087 10269 1266 0,'-44'-15'338'16,"21"9"-147"-16,23 6-106 0,-39-18-51 0,18 9-46 15,21 9-18-15,-52-14-55 0,27 10-19 16,-6-4-35-16,3 4-278 0,1-4 93 16</inkml:trace>
  <inkml:trace contextRef="#ctx0" brushRef="#br0" timeOffset="97208.2394">20588 10135 1407 0,'0'0'-5'0,"-32"-10"41"16,32 10 22-16,0 0 7 0,-30-7-5 0,30 7 10 16,0 0-10-16,0 0-1 0,-30-8-1 15,30 8-1-15,0 0-5 0,0 0-2 16,0 0 11-16,0 0-6 0,-28-7-10 0,28 7-1 15,0 0-11-15,0 0 0 0,-37-10-4 16,37 10-7-16,-18-8 4 0,18 8-7 16,-32-7-1-16,32 7 17 0,-35-8-11 15,35 8 7-15,-47-7 2 0,20 4 6 0,2-6-10 16,-7 3 15-16,-1 3-7 0,-4-3-9 16,3-2-5-16,-7 7-15 0,-1-5 14 0,0 0-8 15,-2 2 0-15,-1-3-8 0,7 4 13 16,-1 1-9-16,-2-5 7 0,7 4-7 0,-6 2-4 15,6-4 5-15,-2 2-6 0,2 3 3 16,2-3-5-16,-1 0-6 0,33 3 6 16,-60 0 10-16,35-3-13 0,25 3 5 0,-47 0-2 15,20-3 5-15,27 3-8 0,-42 0 0 16,42 0-6-16,-43 0 14 0,43 0-8 16,-45 3-2-16,21 0 2 0,24-3 0 0,-45 6-8 15,15-3 10-15,30-3-2 0,-52 9-2 16,24-6-1-16,7 3 8 0,21-6-18 15,-55 10 11-15,32-10-1 0,23 0 13 0,-47 5-12 16,24 0 4-16,23-5-4 0,-46 3 10 16,21 0-6-16,25-3 4 0,-36 1-1 15,36-1 0-15,-36 0-5 0,36 0 0 0,-41 5 5 16,41-5-12-16,-32 6 4 0,10 0-2 16,22-6-6-16,-38 6-10 0,38-6 5 0,-42 12 0 15,27-5-9-15,15-7 6 0,-37 8 3 16,37-8-3-16,-29 11 5 0,29-11 6 0,-31 4 8 15,31-4-6 1,-30 8 6-16,30-8 6 0,-27 4-9 0,27-4 3 0,-32 8-20 16,32-8 26-16,-33 5-9 0,33-5 11 15,-34 11-8-15,11-5 0 0,23-6-8 0,-39 9 5 16,39-9 6-16,-42 8 3 0,21-4-9 16,21-4 6-16,-42 9-1 0,42-9-4 0,-40 9-1 15,20-6 6-15,20-3-1 0,-46 10 10 16,20-5 1-16,-3 2-1 0,3-2-18 15,-3 3 14-15,6-2-8 0,-12 0 9 0,9-3-1 16,1 6-5-16,-1-3-3 0,26-6 2 16,-49 12 1-16,26-5-3 0,-1-2-3 15,-3 6-5-15,27-11 11 0,-46 14-6 0,22-4 9 16,4-5-1-16,20-5-2 0,-32 12 2 16,32-12 6-16,-33 10 5 0,33-10-5 0,-27 12-3 15,27-12 11-15,-28 10-6 0,28-10-7 16,-22 12 4-16,22-12 1 0,-27 17 20 15,27-17-23-15,-23 21 2 0,9-14 1 16,14-7 4-16,-25 27-12 0,17-15-1 0,8-12 1 16,-27 27 7-16,19-16-20 0,8-11 30 15,-22 27-20-15,22-27 5 0,-20 24 0 0,7-9-2 16,13-15-1-16,-24 25-2 0,24-25 5 16,-20 20 3-16,10-8-13 0,10-12 2 15,-18 23 3-15,18-23 8 0,-15 22-8 0,15-22 5 16,-14 20 2-16,14-20 1 0,-8 24-6 15,8-24-12-15,-7 23 23 0,7-23-18 0,-3 28 5 16,3-28 5-16,0 32 7 0,0-32-9 16,3 31-1-16,7-14 6 0,-1 4 4 0,6-1-12 15,8 1-2-15,-5 4 9 0,11-1-4 16,-7 0-1-16,9 2-2 0,0-1-2 16,-8-5-6-16,7 3 13 0,0-2 27 15,0-3-8-15,2-3 3 0,2 4 11 0,2-2-10 16,1-2-2-16,7-2-1 0,-3 7-2 15,5-2-5-15,7 1-11 0,-3 1 2 16,2 0-7-16,2 2-13 0,1-4-3 0,-5 0 3 16,-3-2 2-16,1 0 4 0,-2 2-4 15,0-6 2-15,-2 1-2 0,1 2 4 0,-1-7 3 16,-1 9 0-16,4-5-8 0,-7 0 15 16,4 1 4-16,1-1-13 0,-3 3 4 15,-2 0-10-15,8 0 6 0,-13 5 1 0,10-2 1 16,-6 0 2-16,4 0 0 0,-6-3 2 15,0 5 5-15,3-5-4 0,-5 1-1 0,2-1 0 16,2 0 5-16,-4 2-7 0,-2-2 0 16,-1-3 0-16,3 3-2 0,2-2 9 15,-4-2-21-15,8 5 19 0,-6-5-1 16,6 1-8-16,-4 5-1 0,-2-7 10 0,4 2-10 16,-1 0 0-16,-3-3 3 0,6 2 4 15,-10-4-2-15,8-1-4 0,-12 2 4 0,6-2-5 16,2 0 7-16,0-3 1 0,-5 1-3 15,-3 1-10-15,7-2-4 0,-3 0-16 16,8 3 1-16,-7-3-7 0,1 0-6 0,1-3-3 16,1 4 3-16,-2-4-7 0,1 2 5 15,-1-2-9-15,-3 0 16 0,5 0-9 0,-1 0 10 16,3 0 2-16,-1 0 15 0,1 0-1 16,-2-2 17-16,-3 2-9 0,10-4-2 15,-9 1 8-15,3 0 4 0,-6 3-10 0,3 0 15 16,2-3-6-16,-3 3 6 0,3-3 0 15,-1 3-3-15,2 0-12 0,1 0-2 16,-8-3-1-16,7 3 12 0,-2 0-9 0,-34 0 4 16,65-3 16-16,-31-2 1 0,-1 4 17 15,-1-2 12-15,3 0 2 0,-5-2-1 16,5 5-5-16,-1-1-7 0,-3-3-5 0,6 2-3 16,2-3-9-16,-4 2-7 0,0 3-11 15,5 0-5-15,4 0-6 0,-8-2-9 0,6 2-5 16,-5 0-6-16,7 0-4 0,-11-4 23 15,12 4-14-15,-6-3 7 0,6 0 7 16,-7 2 11-16,4 1 9 0,-3-5 0 0,4 2-6 16,6 0 3-16,-14-3 0 0,3 3 6 15,2-1-18-15,-5 2 9 0,1-1 0 16,2 0-9-16,-3-4-15 0,-1 5-4 0,-1-1-10 16,1 0-22-16,-1-1-29 0,-1-2-7 15,1 0 1-15,-1-2 10 0,-4 5 12 16,4-6 14-16,-7 2 25 0,4-4 32 0,-2-1 8 15,-4 4 16-15,4-5 4 0,-7 1 3 16,-2-3 16-16,2 1-1 0,-1 2 14 0,-19 12-1 16,35-27-7-16,-23 12-5 0,3-1 3 15,1 0-1-15,1 1-4 0,-17 15 0 16,27-31-20-16,-9 16 6 0,-6 0-10 0,5-1-13 16,-1 1 3-16,-16 15 1 0,29-34-11 15,-21 19 17-15,9-3 9 0,-4-1 23 0,-1-1 21 16,3-1 26-16,-7 0 18 0,4-3 4 15,-4-4 12-15,-3-3 11 0,1-10 39 16,-6-8-38-16,-6-8 1 0,-19-21-19 16,-23-28-6-16,-17-5-10 0,-21-5-9 0,-24-4-26 15,-24 7-9-15,-28 9-41 0,0 15-25 16,-1 13-47-16,-2 21-108 0,-11 18-299 16,-5 22-276-16,-11-2 481 0</inkml:trace>
  <inkml:trace contextRef="#ctx0" brushRef="#br0" timeOffset="102246.2455">14742 8200 2977 0,'0'0'-127'0,"0"0"-5"16,0 0-36-16,0 0-55 15,0 0-353-15,0 0 115 0</inkml:trace>
  <inkml:trace contextRef="#ctx0" brushRef="#br0" timeOffset="102662.0062">14613 8287 2052 0,'0'0'-90'16,"0"0"11"-16,0 0 14 0,0 0-22 0,0 0-23 16,0 0-28-16,0 0-265 0,0 0 90 15</inkml:trace>
  <inkml:trace contextRef="#ctx0" brushRef="#br0" timeOffset="103210.6574">14799 8279 1370 0,'0'0'5'16,"0"0"13"-16,0 0 23 0,28 3-5 0,-28-3-14 15,0 0-13-15,0 0 4 0,0 0 4 0,0 0-12 16,0 0-1-16,0 0 5 0,0 0-9 16,0 0 12-16,0 0-12 0,0 0 5 0,0 0-10 15,0 0 5-15,0 0-8 0,0 0 8 16,0 0-4-16,0 0 4 0,0 0 0 16,0 0 4-16,0 0-4 0,0 0-9 15,0 0 14-15,0 0 3 0,0 0 1 0,23 9 4 16,-23-9-5-16,0 0-8 0,0 0 8 15,0 0-3-15,0 0-1 0,36 3 4 0,-36-3-3 16,0 0-1-16,0 0 0 0,0 0 17 16,0 0-17-16,0 0 0 0,35 0-8 0,-35 0 8 15,0 0 0-15,0 0 0 0,0 0 0 16,30 8-8-16,-30-8 0 0,0 0 4 16,23 3-8-16,-23-3 0 0,0 0-9 15,25 6 17-15,-25-6-21 0,0 0 4 0,29 9-4 16,-29-9 4-16,23 5 8 0,-23-5-4 15,0 0 0-15,25 8 17 0,-25-8 1 16,0 0-10-16,30 2 1 0,-30-2 4 0,27 6-9 16,-27-6 18-16,0 0-27 0,35 4 27 15,-35-4-27-15,30 4 10 0,-30-4-24 0,30 7-4 16,-30-7-14-16,36 8-2 0,-36-8-35 16,35 4 7-16,-15 0-19 0,-20-4-201 15,35 4 76-15</inkml:trace>
  <inkml:trace contextRef="#ctx0" brushRef="#br0" timeOffset="103619.9717">15419 8381 946 0,'0'0'-28'0,"30"0"28"15,-30 0 0-15,32 0 11 0,-32 0-22 0,0 0 22 16,44 2-22-16,-44-2 11 0,31 0-17 0,-31 0 17 16,29 5-17-16,-29-5 11 0,0 0-5 15,35 5-1-15,-35-5 12 0,0 0 0 0,30 3 0 16,-30-3 12-16,0 0-1 0,32 4-22 16,-32-4 11-16,0 0 11 0,28 0 6 15,-28 0 0-15,0 0 11 0,39 0-11 16,-39 0 16-16,27 0 15 0,-27 0-11 15,0 0-11-15,41 0 0 0,-41 0-6 0,29 0 0 16,-29 0 6-16,0 0 3 0,38-4-9 16,-38 4-10-16,0 0 14 0,39 0 0 15,-39 0-1-15,0 0-9 0,38 0 0 0,-38 0 5 16,0 0-14-16,32-3-5 0,-32 3 18 16,0 0-18-16,0 0 5 0,0 0 8 15,35 0-4-15,-35 0 0 0,0 0 5 0,0 0-10 16,34-3 5-16,-34 3-13 0,0 0 8 15,0 0 1-15,31-7-5 0,-31 7-5 0,0 0 14 16,0 0-13-16,35-2-1 0,-35 2-4 16,0 0 9-16,29-3-4 0,-29 3-1 15,0 0 19-15,0 0 4 0,0 0 4 0,33-6 13 16,-33 6-13-16,0 0-1 0,0 0 0 16,0 0 0-16,32-4 0 0,-32 4-8 15,0 0-22-15,0 0-11 0,0 0-31 16,32 0-1-16,-32 0-19 0,0 0-11 0,0 0-13 15,0 0-9-15</inkml:trace>
  <inkml:trace contextRef="#ctx0" brushRef="#br0" timeOffset="103778.8712">16289 8368 990 0,'0'0'-78'0,"0"0"27"0,32-2 22 0,-32 2 6 16,0 0 35-16,0 0 34 0,28-10 5 15,-28 10 15-15,0 0-28 0,0 0 10 16,25-11-22-16,-25 11 5 0,0 0-21 0,0 0 5 16,27-10-10-16,-27 10-20 0,0 0 10 15,0 0-5-15,0 0-11 0,25-10-10 16,-25 10-16-16,0 0-30 0,0 0-65 0,0 0-102 15,0 0 65-15</inkml:trace>
  <inkml:trace contextRef="#ctx0" brushRef="#br0" timeOffset="104060.6991">15585 8232 1043 0,'0'0'109'15,"0"0"-64"-15,0 0-105 0,0 0-71 16,0 0-163-16,0 0 80 0</inkml:trace>
  <inkml:trace contextRef="#ctx0" brushRef="#br0" timeOffset="104349.0233">15585 8232 957 0,'0'0'86'0,"0"0"49"15,0 0-4-15,0 0-15 0,0 0-10 0,0 0-33 16,0 0-56-16,0 0-21 0,0 0-18 15,0 0-3-15,0 0-9 0,35 39 7 16,-35-39-8-16,23 7-1 0,-23-7 9 0,32 4-23 16,-32-4 31-16,44 7-28 0,-19-5-16 15,3 1 14-15,1 2-12 0,2-2 25 16,-6 0 4-16,-25-3-5 0,57 6 31 0,-33-6 1 16,-24 0-6-16,43 3-5 0,-14 1-1 15,2-4 1-15,-31 0-6 0,39 2-1 16,-12 1-28-16,-27-3-2 0,38 2-25 0,-38-2-143 15,45 4 64-15</inkml:trace>
  <inkml:trace contextRef="#ctx0" brushRef="#br0" timeOffset="104532.9091">17069 8388 681 0,'0'0'0'0,"0"0"0"15,0 0 0-15,41-5-25 0,-41 5-33 0,0 0-8 16,34 0-102-16,-34 0 46 0</inkml:trace>
  <inkml:trace contextRef="#ctx0" brushRef="#br0" timeOffset="104719.7929">17279 8376 512 0,'0'0'86'0,"0"0"22"0,32-4 7 16,-32 4-41-16,0 0-18 0,37-4-1 0,-37 4-33 15,28-2 25-15,-28 2-21 0,32 0-10 16,-32 0-16-16,32-2 0 0,-32 2-52 15,38 0-40-15,-38 0-193 0,39-4 75 16</inkml:trace>
  <inkml:trace contextRef="#ctx0" brushRef="#br0" timeOffset="104754.7723">17788 8348 878 0,'42'0'-23'0,"-42"0"18"0,35 0-7 0,-35 0 6 15,47 1-23-15,-22 3-7 0,13-4-12 0,-9 3-28 16,4-3-124-16,-1 4 53 0</inkml:trace>
  <inkml:trace contextRef="#ctx0" brushRef="#br0" timeOffset="104934.1058">18492 8349 637 0,'24'-1'32'0,"-24"1"18"0,46-7-2 15,-27 2-18-15,-19 5 5 0,47-3-12 16,-47 3 6-16,36-8 5 0,-36 8-6 0,42-5-6 16,-42 5 0-16,47-2-6 0,-27 2-5 15,-20 0-6-15,52 0 1 0,-20 2-1 0,-5-2-27 16,6 3 1-16,-5-3-1 0,6 2-28 15,-2 2 5-15,6-4-19 0,-4 4-14 0,2-4-141 16</inkml:trace>
  <inkml:trace contextRef="#ctx0" brushRef="#br0" timeOffset="105213.9313">19282 8341 624 0,'57'4'-39'16,"-11"-4"33"-16,-7 0 6 0,3 0 32 15,-9-4 38-15,4 4 4 0,-4-5 15 16,8 5-9-16,-3 0 2 16,12-1-8-16,-6 1-2 0,8-2 3 0,-2 2-17 15,0 0-1-15,0 2-24 0,4-2-33 0,3 1 13 16,-7-1-36-16,0 5-33 0,2-1 13 0,-2-1 9 15,0-2-15-15,7 3 39 0,-5-4 4 16,0 3 1-16,-5-3 31 0,1 4 18 0,-1 0 0 16,0-4 3-16,3 2 5 0,-3 0-2 15,0-2-10-15,-6 4-9 0,6 2-31 16,0-3 9-16,-2-1-35 0,-10 3 3 16,11-3 1-16,-11-2-14 0,3 3 13 0,2 0-10 15,-8-3 14-15,3 4 0 0,-1-4 0 16,-4 0 10-16,2 0 18 0,1 0 1 15,-1 0 9-15,-2 0 4 0,3 0-9 0,-33 0 5 16,56-4 4-16,-28 4 0 0,0-3-1 16,-28 3-8-16,51 0-10 0,-20-3-22 15,-31 3-9-15,54 0-37 0,-24 0-3 0,0 0-25 16,-30 0-10-16,49 0-211 0,-24 0 79 16</inkml:trace>
  <inkml:trace contextRef="#ctx0" brushRef="#br0" timeOffset="105255.9067">21910 8390 935 0,'28'0'-57'15,"4"3"23"-15,1-3-1 0,-1 0 17 0,2 3-18 16,-1 1 6-16,0-4-14 0,1 2-65 15,4 3-70-15,-1-5 52 0</inkml:trace>
  <inkml:trace contextRef="#ctx0" brushRef="#br0" timeOffset="105455.7819">22721 8413 505 0,'0'0'-7'16,"48"-5"-13"-16,-22 5-1 0,-26 0-22 16,53 0-37-16,-24 0-27 0,2-1 26 0</inkml:trace>
  <inkml:trace contextRef="#ctx0" brushRef="#br0" timeOffset="105619.3226">23325 8388 471 0,'57'-5'166'0,"-32"5"-6"0,5-2-45 16,-30 2-10-16,65-3 15 15,-30 3-84-15,-1 0 3 0,6-2 10 0,-7 2-15 16,4-4 27-16,0 4-10 0,0-4-15 0,-2 4 8 16,0-2 18-16,-2 0-41 0,3 2 46 15,-3-4-21-15,7 0-22 0,-6 4 20 0,-3-3-24 16,0 6-24-16,-31-3-24 0,60-3-53 15,-35 3-37-15,-25 0-29 0,50 0-235 16,-27 0 90-16</inkml:trace>
  <inkml:trace contextRef="#ctx0" brushRef="#br0" timeOffset="107360.9945">24993 8103 1447 0,'38'0'102'0,"-38"0"-30"15,0 0-10-15,0 0-26 0,34 0-24 0,-34 0-20 16,0 0 0-16,0 0 24 0,0 0 40 16,0 0 21-16,31-3 28 0,-31 3 28 15,0 0-17-15,0 0 6 0,0 0-28 0,0 0-14 16,0 0-26-16,0 0-31 0,0 0-20 15,0 0-26-15,0 0-1 0,30-6 6 16,-30 6 0-16,0 0 12 0,0 0 12 16,0 0 0-16,0 0 0 0,0 0-3 0,0 0 6 15,0 0-9-15,0 0 6 0,0 0-3 16,0 0 6-16,0 0 0 0,0 0 6 0,0 0-1 16,0 0-8-16,0 0-6 0,0 0 0 15,0 0-6-15,0 0 12 0,0 0-12 16,0 0 1-16,0 0-4 0,0 0 0 0,0 0 0 15,0 0 6-15,0 0 0 0,0 0 6 16,0 0-6-16,0 0 9 0,0 0-12 0,0 0 0 16,0 0 12-16,0 0-6 0,0 0-6 15,0 0 12-15,0 0-6 0,0 0 0 16,0 0-3-16,0 0-12 0,0 0-9 0,0 0-3 16,-110 0-10-16,110 0 2 0,-50 6-9 15,26-3-7-15,-4 2 18 0,-2-2-6 16,30-3 2-16,-54 6 7 0,24-3-8 0,0-3 21 15,30 0-4-15,-53 5-7 0,28-5 3 16,25 0 18-16,-49 5 3 0,49-5 1 16,-42-5-5-16,42 5 19 0,-40 0-4 0,40 0 0 15,-37-2-7-15,37 2 7 0,-35-3 1 16,35 3-1-16,0 0-4 0,-45-3 29 16,45 3-1-16,-30-6 17 0,30 6 6 0,0 0 15 15,-39-8 1-15,39 8 8 0,0 0-20 16,-31-4 2-16,31 4-13 0,-26-8-7 15,26 8 3-15,0 0-10 0,-40-1-21 0,40 1 13 16,-31-7-14-16,31 7 0 0,0 0-6 16,-37-7 0-16,37 7 4 0,0 0-4 0,-34-3 6 15,34 3-3-15,0 0 3 0,-31-5-11 16,31 5 2-16,0 0 1 0,-39-4 3 16,39 4-4-16,-32-8 1 0,32 8 0 0,-28-4-6 15,28 4 3-15,-37-9-8 0,37 9 11 16,-37-6-1-16,37 6-2 0,-37-6-2 15,12 1 7-15,25 5-8 0,-43-2 6 0,16-2 0 16,27 4-1-16,-47-1-7 0,47 1 5 16,-47 0 5-16,47 0 6 0,-45 0-11 15,45 0 5-15,-43 0-5 0,43 0-8 0,-45 0 6 16,45 0 4-16,-42 0-12 0,42 0 10 16,-40-5 5-16,40 5-16 0,-37 0 11 15,37 0 0-15,-45 0 3 0,45 0-6 0,-42-2 9 16,42 2-6-16,-39-4-3 0,39 4 14 15,-40-3-11-15,40 3-3 0,-45-3 8 0,22 1 3 16,23 2-5-16,-46 0 0 0,46 0-11 16,-41-4 13-16,11 0-10 0,30 4 2 0,-54 0 0 15,26 0 1-15,28 0 7 0,-62 0 0 16,32 0-13-16,-6-2 8 0,3 2-2 16,1-1-4-16,-1-4 9 0,-4 5 5 15,3-3 3-15,3-3 7 0,-4 3-5 0,6 0 3 16,-3-1-11-16,-1-2 0 0,-4 4-13 15,9-2 8-15,-7 0 6 0,1 2-6 0,-6-3 5 16,6 5-13-16,-2-5 0 0,-3 3 11 16,4 2-11-16,-2-3 0 0,-1 3 11 15,6-4-6-15,-5 4 1 0,2-3-1 16,5 1-5-16,-5-1 5 0,35 3-2 0,-62-5 5 16,33 2 11-16,-2 2-9 0,31 1 6 0,-50-11 18 15,24 9-5-15,26 2-6 0,-40-7-2 16,40 7 3-16,-38-6-9 0,38 6 8 15,-39-6-15-15,39 6 13 0,-31-3 4 16,31 3-14-16,-36-9 4 0,36 9-4 0,-35-3 2 16,35 3-3-16,-38-8 1 0,38 8 7 15,-34-5-8-15,34 5 8 0,-35-7-10 0,35 7-5 16,-35-4 5-16,35 4 5 0,-40-8-7 16,40 8 4-16,-37-6-2 0,37 6 7 15,-38-2-9-15,38 2 7 0,-34-6-8 0,34 6 1 16,-30-5 2-16,30 5 10 0,-32-5-15 15,32 5 7-15,-26-6 6 0,26 6 2 16,0 0-10-16,-42-6 0 0,42 6 2 0,0 0-2 16,-39-7-2-16,39 7-3 0,0 0 2 15,-33-2-2-15,33 2-5 0,0 0 8 16,-32-6 2-16,32 6 2 0,0 0-9 16,0 0 2-16,-37-4 5 0,37 4-5 0,0 0-10 15,-32 0 8-15,32 0-8 0,0 0 5 16,0 0-5-16,-38 0 2 0,38 0-7 0,0 0 5 15,-33 7-9-15,33-7 1 0,-27 5-8 16,27-5 2-16,0 0-9 0,-34 7 14 0,34-7-3 16,-20 8 5-16,20-8-3 0,0 0 2 15,-28 9 6-15,28-9-2 0,0 0-7 16,-27 5 14-16,27-5 1 0,0 0 2 0,-27 8-11 16,27-8 2-16,0 0-5 0,-30 10-16 15,30-10-25-15,-23 8-26 0,23-8-59 16,-30 12-117-16,30-12-239 0,-31 12 109 0</inkml:trace>
  <inkml:trace contextRef="#ctx0" brushRef="#br0" timeOffset="108430.9775">24054 8682 2157 0,'0'0'104'0,"0"0"-13"0,0 0-34 15,0 0-29-15,0 0-21 0,0 0-39 16,-82-42-12-16,54 39-23 0,-1 0-16 0,-1 0-5 15,-5 0-7-15,0 0 7 0,-3 3 13 16,4-3 2-16,1-1 5 0,-4 1 3 16,3 1 16-16,-2-3-7 0,0 5 9 15,1-1 3-15,0-4 3 0,2 5 10 0,-2-1 8 16,-4 1-10-16,4-3 5 0,0 3 9 16,-5-3-10-16,3 3 15 0,-3 0 4 0,-4 0-10 15,-1 0 5-15,7 0 1 0,-4 3-6 16,3-3 9-16,1 3 1 0,-2-2-10 15,3-1-6-15,-2 5-5 0,1-5 10 0,4 1 10 16,-1-1 17-16,4 0 10 0,-1 0 30 16,32 0 16-16,-59-6 21 0,27 5-6 15,7-5-3-15,-6-1-2 0,-1 0-15 0,0 2-6 16,2-2-1-16,-9 2-25 0,-4-3 12 16,3 1-5-16,-4 2-4 0,-3-1-12 15,2 0 16-15,-2 3-21 0,4 0 9 0,-4-2-5 16,-3 1-7-16,3 1-5 0,0 0 13 15,-3 0-9-15,2 0 1 0,-1 3-4 0,-4-3-8 16,1 0 4-16,0-2-15 16,-2 4-8-16,-8-2 7 0,-3-5-11 0,-3 5 0 15,-1-1 7-15,-3-1 4 0,7 1 4 16,6-4 12-16,-1 4 4 0,10-7 20 0,-5 8-8 16,4-5 4-16,0 4-13 0,4-4 9 15,-5 7-8-15,2-5-1 0,6 1-7 16,-3-1 8-16,4 4-19 0,-2-2-5 0,-4-2-11 15,1 4 11-15,-2-5-12 0,-1 4 4 16,-6-3 8-16,-4-2 4 0,-8-3 28 0,-1-1 20 16,-14-4 27-16,0 2 37 0,-4-8 17 15,8 4 13-15,-4-1 0 0,7-2-9 16,17 2-10-16,-6 3-8 0,5 0-11 0,-5 1-33 16,1 7-8-16,-10-4-34 0,1 4-12 15,-3 6-21-15,-3-3-25 0,0 0-6 16,6 3-18-16,-1-1-4 0,-2 0-8 15,0-1-5-15,5 2 10 0,-2-6 8 16,2 4-2-16,-5-1 16 0,-1 1-1 0,-12 0-4 16,-7-3 9-16,1 4-1 0,-3 0 11 15,-3 3-9-15,-3 0-38 0,5 3-60 0,3 0-305 16,-4 4 96-16</inkml:trace>
  <inkml:trace contextRef="#ctx0" brushRef="#br0" timeOffset="108611.8657">15065 8141 1595 0,'-17'-11'-16'0,"17"11"-2"0,0 0-20 16,-20-17-42-16,20 17-44 0,0 0-244 15,0 0 92-15</inkml:trace>
  <inkml:trace contextRef="#ctx0" brushRef="#br0" timeOffset="108894.6902">14974 8094 1222 0,'0'0'39'15,"0"0"14"-15,0 0 26 0,-32-8-11 16,32 8 7-16,0 0-11 0,-18-10-6 0,18 10-25 16,0 0 3-16,-28-9-12 0,28 9-8 15,0 0-8-15,-36-6-4 0,36 6-4 0,0 0-4 16,-36-9 4-16,36 9-8 0,-34 0 0 16,34 0 8-16,-40 0 4 0,40 0-12 15,-42-3 4-15,42 3 4 0,-48 3 0 16,23-3 0-16,25 0 0 0,-46 0 0 0,46 0-4 15,-36 0 0-15,36 0-4 0,-40 0 4 16,40 0-4-16,-36 0 8 0,36 0-4 0,-35 3-8 16,35-3 4-16,0 0-20 0,-37 1-31 15,37-1-4-15,-28 8-30 0,28-8-30 16,-22 12-248-16,22-12 90 0</inkml:trace>
  <inkml:trace contextRef="#ctx0" brushRef="#br0" timeOffset="114273.6062">14434 8819 1237 0,'0'0'-30'16,"0"0"6"-16,0 0-7 0,0 0-4 16,0 0 24-16,0 0-9 0,0 0-1 0,0 0 31 15,0 0 32-15,0 0 14 0,0 0 13 16,0 0 3-16,0 0-21 0,0 0-5 0,0 0-23 15,0 0-37-15,0 0-13 0,0 0-43 16,0 0-21-16,0 0-24 0,0 0-205 0,0 0 82 16</inkml:trace>
  <inkml:trace contextRef="#ctx0" brushRef="#br0" timeOffset="114729.3746">14434 8819 995 0,'0'0'0'0,"0"0"0"15,0 0 11-15,0 0-16 0,0 0 21 0,0 0-27 16,0 0 16-16,0 0-5 0,0 0-5 0,0 0 10 15,0 0-5-15,0 0 6 0,0 0 31 16,0 0 5-16,0 0 19 0,0 0 38 16,0 0-4-16,0 0 1 0,0 0 6 0,0 0-14 15,0 0-2-15,0 0-6 0,0 0-3 16,0 0-10-16,0 0-1 0,0 0-23 16,0 0 17-16,0 0-15 0,0 0-11 0,0 0-7 15,0 0-1-15,0 0 4 0,0 0-1 16,0 0-3-16,0 0 19 0,0 0-4 15,0 0 33-15,0 0-23 0,0 0 8 0,0 0-1 16,0 0 2-16,0 0-10 0,0 0-1 16,0 0-8-16,0 0 4 0,0 0-24 15,0 0 5-15,0 0-2 0,0 0-9 0,0 0 3 16,0 0-3-16,0 0 13 0,0 0-13 16,0 0 0-16,0 0 5 0,0 0 2 15,0 0 2-15,0 0-9 0,0 0-5 0,0 0 9 16,0 0-17-16,0 0 8 0,0 0 4 15,0 0-7-15,0 0-14 0,0 0 5 0,0 0-10 16,0 0 2-16,0 0 3 0,0 0 0 16,0 0-8-16,0 0 6 0,0 0-3 15,0 0 2-15,0 0 5 0,0 0 5 16,0 0 0-16,0 0-15 0,0 0-12 0,0 0-8 16,0 0-18-16,0 0-33 0,0 0-35 15,0 0-51-15,0 0-52 0,0 0-363 0,0 0 114 16</inkml:trace>
  <inkml:trace contextRef="#ctx0" brushRef="#br0" timeOffset="115065.1667">14270 8695 2453 0,'0'0'188'15,"0"0"32"-15,52-17-28 0,-52 17-43 0,13-16-43 16,-13 16-76-16,0 0-67 0,0 0-2 15,20-16-16-15,-20 16-3 0,0 0-1 16,0 0 2-16,0 0 19 0,0 0 4 16,0 0 0-16,0 0 8 0,0 0-14 0,0 0-20 15,0 0-12-15,0 0-31 0,30 35-33 16,-30-35-70-16,0 0-359 0,15 21 112 16</inkml:trace>
  <inkml:trace contextRef="#ctx0" brushRef="#br0" timeOffset="115340.0944">14482 8649 2511 0,'0'0'130'0,"0"0"-8"15,0 0-30-15,52 16-57 0,-52-16-59 0,0 0-41 16,0 0-35-16,0 0-4 0,39 5-12 16,-39-5 10-16,0 0 25 0,22 8 65 15,-22-8 42-15,0 0 10 0,0 0 5 0,23 9-22 16,-23-9-73-16,0 0-84 0,0 0-72 16,0 0-301-16,17 15 110 0</inkml:trace>
  <inkml:trace contextRef="#ctx0" brushRef="#br0" timeOffset="116720.6892">14533 8790 1845 0,'-32'-1'-70'0,"32"1"-6"16,0 0-19-16,-37-5 5 0,37 5-13 0,0 0-23 15,0 0-235-15,-43 0 87 0</inkml:trace>
  <inkml:trace contextRef="#ctx0" brushRef="#br0" timeOffset="117002.5126">14785 8831 1122 0,'0'0'-111'0</inkml:trace>
  <inkml:trace contextRef="#ctx0" brushRef="#br0" timeOffset="119153.8407">14819 8834 890 0,'41'3'-35'0,"-41"-3"1"16,47 0-8-16,-25 0 36 0,5 3 0 15,-27-3 12-15,60 6 0 0,-25-6-12 0,-5 0 0 16,5 4 18-16,-1-4-24 0,3 0 0 16,-4 3 12-16,7 1 6 0,-6-4-18 0,1 0 42 15,-2 1-6-15,-3-1 5 0,2 0-17 16,-2 0 22-16,0 0 6 0,1 3 26 0,0-3-22 15,-1 0 24-15,-1 5-27 0,-29-5-5 16,57 0 3-16,-29 2-9 0,-28-2-1 16,47 2 0-16,-20-2-10 0,-27 0 9 15,42 5 0-15,-42-5 8 0,40 0 9 0,-40 0 0 16,33 0-6-16,-33 0-13 0,27 0-1 16,-27 0 9-16,0 0-13 0,40 0-1 15,-40 0-3-15,30 0-1 0,-30 0-16 0,30 3-8 16,-30-3 0-16,37 3 0 15,-37-3-21-15,37 0 4 0,-37 0-26 0,43 2 4 0,-24 2-6 16,-19-4 17-16,48 0-5 0,-24 3 36 16,-24-3-8-16,48 0 40 0,-23 0-4 15,-25 0 8-15,49 0-17 0,-27 0 17 0,-22 0-18 16,45 0 13-16,-22 0-13 0,-23 0 4 16,42 0-8-16,-42 0-1 0,37 3 0 15,-37-3 9-15,32 0-21 0,-32 0 25 0,30 2 16 16,-30-2-12-16,0 0 7 0,45 0 4 15,-45 0-8-15,20 4 11 0,-20-4-20 0,0 0-7 16,42 0 3-16,-42 0 8 0,32 0-12 16,-32 0-3-16,28 0-16 0,-28 0 23 15,28 3-19-15,-28-3 16 0,34 3-12 16,-34-3 7-16,35 3-7 0,-35-3-7 0,39 4-1 16,-39-4 8-16,35 2 11 0,-35-2 0 15,40 3-7-15,-15 0-4 0,-25-3 8 0,43 4 3 16,-19-4-4-16,-24 0 18 0,47 0-21 15,-21 0-8-15,-26 0 12 0,51 0-19 16,-28 0 11-16,7 0-15 0,0 3 12 16,-30-3-8-16,57 0 0 0,-27 0-4 0,-30 0 4 15,50 3 3-15,-23-3 8 0,-27 0 0 16,47-3 8-16,-47 3 6 0,49 0-14 16,-23-3 8-16,-26 3-1 0,52 0 8 0,-23-4-15 15,-29 4 15-15,43 0-8 0,-16-3-7 16,-27 3-4-16,48 0-7 0,-24 0-3 0,-24 0 10 15,58 0-7-15,-24 0-19 0,-7 0 15 16,-27 0-11-16,58 3 10 0,-29-3 9 0,2 0-9 16,1 4 16-16,-32-4 8 0,57 0-16 15,-30 0 8-15,6 3 8 0,-4-3-16 16,-29 0 8-16,56 0 0 0,-24 0 0 16,-2 3 0-16,2-3 0 0,0 0 8 15,-4 2 7-15,-28-2-7 0,61 0-4 0,-35 0 7 16,6-2-3-16,-2-1-1 0,-30 3 5 15,62 0 3-15,-28-3-4 0,-8 3 0 16,-26 0 4-16,59-4-1 0,-27 4-6 0,-1 0-12 16,0 0 8-16,-31 0 10 0,58 0-18 15,-28 0 8-15,-30 0 3 0,55 0-3 0,-21 0 3 16,-34 0 0-16,50 0 4 0,-25 0 10 16,7 0 11-16,-32 0-14 0,60-3 34 15,-36 3-15-15,-24 0 7 0,58-3-8 0,-26 3 0 16,-4 0-10-16,4-2-4 0,-32 2 3 15,60 2-15-15,-26-2-13 0,-2 0 3 0,-2 3-13 16,5 0-9-16,-2-3-4 0,2 4 0 16,2 2 3-16,-3-6 4 0,3 2-1 15,-6 1 13-15,6-3 1 0,-2 0 6 16,0 4 6-16,-5-4 4 0,6 0 3 0,-6 3 4 16,1-3-7-16,3 0 0 0,-7 0 6 15,-27 0 0-15,57 0-10 0,-34 0-9 16,5 3-7-16,-28-3-12 0,56 0-14 15,-31 2-18-15,-25-2-7 0,48 7-1 0,-23-7-6 16,-25 0 10-16,47 6-2 0,-22-2 11 16,4-2-5-16,-29-2 30 0,43 6-12 0,-18-6 12 15,-25 0 0-15,42 5 36 0,-42-5 0 16,52 0 12-16,-34 0-4 0,-18 0 4 16,51 0-16-16,-30 0 11 0,6 1-22 0,-27-1-1 15,47 0-8-15,-27 4-12 0,-20-4-4 16,48 0 4-16,-27 4 0 0,-21-4 4 0,46 3-14 15,-46-3 14-15,37 1 7 0,-37-1 17 16,39 0 17-16,-39 0 16 0,35 0 4 16,-35 0 11-16,37 0-12 0,-37 0 10 0,35-1-19 15,-35 1-1-15,42 0-11 0,-42 0-5 16,35 0-6-16,-35 0-4 0,41 0-8 16,-41 0-7-16,42-3 7 0,-42 3 4 15,42-4 15-15,-42 4-23 0,42-4 8 0,-42 4 8 16,42-1 14-16,-19-4-4 0,-23 5 11 15,54-1 7-15,-31-6 20 0,4 3 27 16,-27 4-20-16,42-1-7 0,-19-4-5 0,-23 5-10 16,47-3-10-16,-47 3 6 0,42-4-9 15,-15 4-1-15,-27 0-3 0,46-2-6 0,-46 2-1 16,41 0 4-16,-41 0 20 0,43 0-21 16,-18 0 5-16,-25 0 4 0,44 0-4 15,-44 0 3-15,41-3 13 0,-41 3-14 0,42 0 13 16,-42 0-14-16,42 0 1 0,-42 0 4 15,42 0-3-15,-17 0-10 0,-25 0 0 16,47-3 2-16,-47 3-10 0,48 0-3 0,-26 0 6 16,-22 0 2-16,45-4-5 0,-45 4 2 15,44 0-7-15,-21-3 15 0,-23 3-23 16,42 0 18-16,-42 0-10 0,38-2-5 0,-38 2 9 16,37 0 1-16,-37 0-5 0,42 0-3 15,-42 0 5-15,37 0-12 0,-37 0 1 16,43 0-1-16,-43 0 5 0,39 0-10 0,-39 0 1 15,35 0-4-15,-35 0 6 0,38 0-3 16,-38 0 3-16,36 0 0 0,-36 0-1 16,35 0-4-16,-35 0 12 0,35 2-3 0,-35-2 13 15,33 0-10-15,-33 0 0 0,34 0 8 16,-34 0-8-16,37 0 2 0,-37 0 23 16,38 0-20-16,-38 0-1 0,39-2 4 0,-39 2 6 15,41 2-2-15,-41-2 5 0,47 0-7 16,-25 0-1-16,-22 0-2 0,45 0-2 0,-23 3 0 15,-22-3-1-15,58 0 4 0,-36 4-6 16,-22-4 3-16,52 0-3 0,-25 3-2 0,3-3 5 16,-30 0-17-16,48 0 12 0,-18 0 5 15,-30 0 2-15,47 0-3 0,-20 0 10 16,-27 0-9-16,55 0 14 0,-35 0 1 16,-20 0-6-16,49-3-3 0,-49 3 8 15,45 0-17-15,-45 0 5 0,40 0-5 0,-15 0-4 16,-25 0-3-16,40 3 5 0,-40-3 5 15,37 0-17-15,-37 0 3 0,42 3-4 16,-42-3 3-16,45 0 15 0,-25 0-5 0,-20 0-5 16,42 0 1-16,-42 0 8 0,47 0-4 0,-24 2 5 15,-23-2 0-15,49 0-3 0,-26 0-2 16,-23 0 0-16,54 0-2 0,-32 0 2 16,-22 0-3-16,48 0 1 0,-24 0 2 15,-24 0 9-15,48 4-4 0,-48-4 6 0,42 0 0 16,-42 0-13-16,40 0 7 0,-40 0-3 15,45 0 0-15,-25 0 12 0,-20 0-5 16,45 3-5-16,-45-3-8 0,42 5 4 0,-20-5-5 16,-22 0 3-16,43 0 9 0,-43 0-5 15,41 1-2-15,-41-1-2 0,41 0 11 16,-41 0-12-16,41 4 14 0,-41-4 3 0,41 0-5 16,-21 2-1-16,-20-2 1 0,42 0 9 15,-42 0-10-15,40 0-1 0,-40 0-3 16,37 5 3-16,-37-5-9 0,40 0-1 0,-40 0 3 15,35 0 0-15,-35 0 0 0,36 0-6 16,-36 0 4-16,30-5 2 0,-30 5 0 16,35 0 0-16,-35 0 4 0,38 0-6 0,-38 0-7 15,37 0 11-15,-37 0 3 0,34 0 3 16,-34 0 1-16,35 0 4 0,-35 0-15 16,33 0 6-16,-33 0 0 0,0 0 1 0,44 0 1 15,-44 0 1-15,25 0-16 0,-25 0 26 16,0 0-25-16,40 0-12 0,-40 0-1 0,0 0-25 15,30 0-14-15,-30 0-6 0,0 0-10 16,0 0-36-16,0 0-51 0,32 6-95 16,-32-6-389-16,0 0 123 0</inkml:trace>
  <inkml:trace contextRef="#ctx0" brushRef="#br0" timeOffset="120664.7297">25172 7937 2471 0,'0'0'-87'16,"0"0"17"-16,0 0-6 0,0 0 5 16,0 0 6-16,0 0 12 0,0 0 6 0,0 0 40 15,0 0 25-15,3-34 18 0,-3 34 24 16,0 0 12-16,0 0-5 0,0 0-8 0,0 0-1 15,0 0-11-15,0 0-12 0,0 0 11 16,0 0-22-16,0 0 0 0,0 0-6 16,0 0 3-16,0 0-10 0,0 0 7 0,0 0-6 15,0 0-1-15,0 0 4 0,0 0-9 16,0 0 2-16,-62 54 9 0,50-46-8 0,12-8-1 16,-23 24-5-16,23-24 11 0,-22 19-2 15,10-7-7-15,12-12 6 0,-21 24 3 16,6-12-5-16,15-12 2 0,-25 27-3 0,13-16-2 15,12-11-4-15,-29 26 9 0,14-14-3 16,15-12-10-16,-26 21 13 0,17-9-1 16,9-12-15-16,-27 19 16 0,27-19-11 0,-21 21 13 15,7-6 4-15,14-15 1 0,-30 32-7 16,14-17 5-16,2 5-8 0,-3-2 5 16,1 0-5-16,-3 0 7 0,3-3-10 0,16-15 3 15,-27 27-13-15,18-14 15 0,9-13-4 16,-23 23 4-16,23-23 0 0,-20 18 3 0,20-18-3 15,-17 17-2-15,17-17-6 0,0 0 6 16,-18 21-18-16,18-21-18 0,-5 7-40 16,5-7-52-16,0 0-92 0,0 0-411 0,-17 17 116 15</inkml:trace>
  <inkml:trace contextRef="#ctx0" brushRef="#br0" timeOffset="120964.5429">24643 8037 2667 0,'25'-13'23'15,"-5"3"-35"-15,-20 10-51 0,30-14-38 16,-30 14-73-16,30-11-403 0,-30 11 114 0</inkml:trace>
  <inkml:trace contextRef="#ctx0" brushRef="#br0" timeOffset="121149.6148">24844 7937 2251 0,'0'0'105'0,"18"-12"26"0,-18 12-9 15,0 0-27-15,0 0-22 0,0 0-3 0,30-5-21 16,-30 5 0-16,0 0 8 0,0 0-19 16,47 12 7-16,-27-2-15 0,4-3 0 15,16 6-1-15,-5 2-3 0,17 4-7 0,0-1 2 16,3-1-6-16,2 4 6 0,3-6 2 15,2 4-7-15,-2-5-2 0,2 3-3 0,-2-4 5 16,4 2-9-16,-7-3 2 0,-1-1-29 16,-9 1-33-16,-3 1-60 0,-4-4-135 0,-10 1-432 15,-12-3 121-15</inkml:trace>
  <inkml:trace contextRef="#ctx0" brushRef="#br0" timeOffset="122837.2469">25170 8998 2746 0,'0'0'36'0,"0"0"8"0,0 0-1 15,0 0-32-15,0 0-41 0,0 0-19 16,0 0-14-16,-18 18-11 0,18-18-4 16,0 0 9-16,0 0 26 0,0 0 28 15,-22 12 33-15,22-12 4 0,0 0 14 0,0 0-12 16,0 0-3-16,0 0-7 0,0 0 4 16,0 0-12-16,-17 17 0 0,17-17 5 15,0 0 7-15,0 0-13 0,0 0 1 0,0 0 0 16,-12 21-1-16,12-21-2 0,0 0 0 15,0 0-3-15,0 0 14 0,0 0 20 0,-15 21 8 16,15-21-9-16,0 0 13 0,0 0-8 16,0 0-1-16,-13 15-6 0,13-15-3 15,0 0 11-15,0 0-12 0,0 0-2 0,0 0 5 16,0 0-13-16,0 0 8 0,0 0-3 16,-15 18-1-16,15-18-1 0,0 0 6 15,0 0-7-15,0 0-1 0,-17 27 10 0,17-27-12 16,0 0-2-16,-10 18 2 0,10-18-4 15,0 0 3-15,-15 17 1 0,15-17-5 0,0 0 1 16,0 0-4-16,-12 19-3 0,12-19-1 16,0 0 7-16,0 0-6 0,0 0 6 15,0 0 2-15,-13 20-9 0,13-20 9 0,0 0-8 16,0 0 1-16,0 0 1 0,0 0-7 16,0 0 6-16,0 0 5 0,0 0-13 15,0 0 6-15,0 0-4 0,0 0-4 0,-15 16 4 16,15-16-2-16,0 0-5 0,0 0 7 15,0 0 0-15,0 0 2 0,0 0-2 16,0 0 3-16,0 0-8 0,0 0 10 0,0 0-1 16,0 0-4-16,0 0-9 0,0 0 14 15,0 0-8-15,-10 24 6 0,10-24-3 0,0 0-9 16,0 0-11-16,0 0-21 0,-8 22-49 16,8-22-49-16,0 0-94 0,-24 16-453 15,24-16 115-15</inkml:trace>
  <inkml:trace contextRef="#ctx0" brushRef="#br0" timeOffset="123209.0156">24983 8831 3145 0,'26'-6'79'0,"-26"6"-27"0,27-6-50 15,-27 6-40-15,0 0 8 0,34 0-9 0,-34 0 3 16,0 0 6-16,43 6 13 0,-21-3 2 15,-22-3 22-15,48 9 31 0,-23 0 3 0,2-2 2 16,3 1-2-16,-5 1-1 0,11 4-1 16,2-1-7-16,-1 5-5 0,5 1-2 15,-6 3-5-15,11 5-5 0,-5-1-10 16,-2 7-61-16,-5 0-70 0,-8-3-156 0,-5-1-406 16,-7-3 121-16</inkml:trace>
  <inkml:trace contextRef="#ctx0" brushRef="#br0" timeOffset="136157.1568">24631 1681 61 0,'0'0'9'0,"0"0"92"0,0 0 84 15,4-30 5-15,-4 30-30 0,0 0-11 16,0 0-53-16,8-26-19 0,-8 26-9 0,0 0-2 16,0 0-1-16,8-27-7 0,-8 27-20 15,0 0-19-15,0 0-14 0,0 0-10 16,0 0-23-16,2-28 4 0,-2 28 0 0,0 0-5 16,0 0 4-16,0 0 20 0,0 0-5 15,0 0 6-15,0 0-16 0,0 0 20 16,0 0 0-16,0 0-21 0,0 0 1 0,0 0 10 15,0 0-11-15,0 0 6 0,0 0-22 16,0 0-17-16,0 0-23 0,-35-12 14 0,35 12-31 16,0 0-135-16,0 0 61 0</inkml:trace>
  <inkml:trace contextRef="#ctx0" brushRef="#br0" timeOffset="136435.9831">23885 2194 700 0,'9'20'-6'0,"7"-4"31"0,6 2-19 15,13 0 0-15,0 1 18 0,21-4-6 0,2 1 18 16,7-4-1-16,4 0-18 0,5-5 12 16,-1-2-18-16,1 2 6 0,-4-7 16 0,7 3-33 15,-7-6-22-15,4-1-40 0,-9-1-2 16,-11-2-121-16,-1 1-4 0,-4 1 49 15</inkml:trace>
  <inkml:trace contextRef="#ctx0" brushRef="#br0" timeOffset="137466.3633">24862 1407 572 0,'0'0'109'15,"-10"-28"25"-15,10 28 13 0,0 0-34 16,0 0-26-16,0 0-27 0,0 0-16 16,0 0-6-16,-8-21 0 0,8 21-1 0,0 0-9 15,0 0-6-15,0 0 5 0,0 0-4 16,0 0-1-16,0 0-9 0,0 0-4 0,-34 0-1 16,34 0 5-16,0 0 13 0,0 0-9 15,0 0-9-15,0 0 14 0,-48 19-14 16,48-19-4-16,0 0 9 0,-32 12 11 0,32-12-24 15,-28 11-4-15,28-11 0 0,-31 16 4 16,31-16 4-16,-35 15-4 0,19-6 4 0,16-9-8 16,-34 15 13-16,17-6-5 0,17-9-8 15,-31 17 8-15,31-17-4 0,-29 12 0 16,29-12 4-16,-22 18 8 0,22-18 12 16,-25 19-12-16,25-19 8 0,-23 19 0 0,11-7-8 15,12-12 12-15,-30 27-1 0,13-11-11 16,2-1 11-16,4 1-4 0,-3 0-8 0,1-1 8 15,-4-3-4-15,0 3 3 0,7 0 1 16,-3 2-1-16,1-3 0 0,-1 1-3 16,13-15-1-16,-24 22 11 0,16-10-7 0,-4 1 3 15,12-13 4-15,-20 18-11 0,15-9 3 16,5-9 17-16,0 0 0 0,-23 26-1 0,18-20-3 16,5-6 9-16,0 0-10 0,0 0-7 15,-17 30 10-15,17-30-7 0,0 0 6 16,-3 27-6-16,3-27 5 0,0 0 0 15,12 39 3-15,-12-39-10 0,16 27 1 0,-4-15 19 16,-12-12-12-16,20 27 14 0,-7-13-8 16,-13-14 14-16,20 24-13 0,-4-15 13 0,-16-9-12 15,30 28 5-15,-14-16-14 0,1-1 5 16,7 1-7-16,-4 3 4 0,-2-3 0 16,9 0-8-16,-9-4 5 0,2 2-15 0,7-1 2 15,-2 0 10-15,2-2 12 0,3-2-13 16,0-2 5-16,2 1 3 0,1 0-8 0,2-3 4 15,-1 4-9-15,-1 0-3 0,4-1 0 16,-2-1 14-16,5 3-16 0,-1-3-1 16,-6 0 8-16,2 3-18 0,1-3 2 15,-11 0-16-15,1 0-3 0,-26-3-6 0,39 6 0 16,-39-6-12-16,35 4-25 0,-35-4-25 16,0 0-51-16,34-7-51 0,-34 7-58 0,0 0-419 15,8-9 121-15</inkml:trace>
  <inkml:trace contextRef="#ctx0" brushRef="#br0" timeOffset="138258.8714">25126 2019 2612 0,'0'0'-59'0,"29"12"-1"0,-29-12-2 16,0 0-7-16,0 0 8 0,0 0-2 0,0 0 13 15,0 0-15-15,0 0 23 0,0 0-1 16,0 0 3-16,0 0 0 0,-3 38 11 0,3-38 10 16,0 0 4-16,0 28 22 0,0-28 5 15,5 23 3-15,-5-23 14 0,13 29-14 16,-5-14 21-16,-8-15-14 0,25 37-1 16,-11-19 8-16,4 2-5 0,1-5-13 0,1 0 13 15,1-3-3-15,1 3-4 0,0-6 0 16,3 2-1-16,2-2-5 0,0-1-5 15,1-1 17-15,4-4-23 0,-7 1-6 0,-25-4-11 16,57 0-30-16,-32-7 13 0,0 0-15 16,-2-1 0-16,2-5 20 0,-5 1-11 0,-3-3 11 15,3-4 10-15,0 1 1 0,-8-4 14 16,-2 0 4-16,5 1 4 0,-15 21 18 16,14-39 0-16,-11 20-14 0,-3 19 6 15,5-38-10-15,-5 38 10 0,-3-34-6 0,3 34-1 16,-10-31 0-16,10 31-10 0,-17-27 6 15,5 11 1-15,12 16-1 0,-32-23-10 0,11 9 11 16,0 1-8-16,-2 5 4 0,-7-1-7 16,2 2 14-16,-8 1-10 0,6 1 3 15,-2-2-4-15,2 4 8 0,30 3-4 0,-56-6 3 16,27 3-3-16,29 3 0 0,-48 0 4 16,48 0-1-16,-41-3 5 0,41 3-8 15,-35 0 14-15,35 0-7 0,-25 3 0 16,25-3-14-16,0 0 25 0,-32 3-36 15,32-3-11-15,0 0-47 0,-11 21-84 0,11-21-308 16,8 29 102-16</inkml:trace>
  <inkml:trace contextRef="#ctx0" brushRef="#br0" timeOffset="139399.2782">25869 1481 1779 0,'0'0'35'0,"0"0"23"16,0-34-9-16,0 34-4 0,0 0-13 15,0 0-21-15,0-37-43 0,0 37-43 0,0 0 11 16,0 0 9-16,0 0 31 0,5-31 20 16,-5 31 8-16,0 0-4 0,0 0 40 0,0 0-9 15,12-29-4-15,-12 29 11 0,0 0-4 16,0 0-20-16,0 0 9 0,5-20-16 15,-5 20 0-15,0 0-10 0,0 0-1 0,0 0-11 16,0 0 15-16,0 0-15 0,0 0 15 16,0 0-7-16,0 0 0 0,0 0 3 15,0 0 4-15,0 0-4 0,-49 0 19 16,49 0-26-16,0 0 7 0,0 0 19 0,0 0-15 16,0 0 4-16,0 0 3 0,-40 23-3 0,40-23 11 15,0 0 17-15,-16 24 15 0,16-24-15 16,-9 18 3-16,9-18 7 0,-5 24-12 15,5-24 1-15,-8 28-1 0,8-28 16 0,-7 25-4 16,7-25 6-16,0 0 15 0,-2 36 4 16,2-36-1-16,0 0 4 0,5 33 1 15,-5-33-4-15,4 25 1 0,-4-25-20 16,13 19 17-16,-13-19-6 0,12 19-4 0,-12-19-5 16,13 21 1-16,-13-21-15 0,19 18 4 15,-19-18-7-15,25 19-3 0,-12-12 2 16,14 5-1-16,-5-3-8 0,4 0-1 0,5 0 7 15,-1-3-7-15,1 1-1 0,3-2 10 16,-2-2 13-16,1 1 5 0,1 0 6 0,-3-2 8 16,-2 0-2-16,3 1-4 0,-6 2-14 15,6-5-3-15,-32 0-5 0,50 5-14 0,-20-1 4 16,-11 2-1-16,-19-6-8 0,38 7 6 16,-38-7-8-16,39 5-3 0,-39-5 6 15,30 7-10-15,-30-7-5 0,23 8 7 16,-23-8-11-16,25 10 11 0,-25-10-8 0,24 12 3 15,-24-12-2-15,20 15 5 0,-20-15-6 16,25 22 5-16,-25-22 6 0,22 25-12 16,-11-10 0-16,-11-15 3 0,29 27-6 0,-21-7 3 15,6-5 3-15,-14-15-3 0,21 31 2 16,-12-19 5-16,-9-12-12 0,16 24-1 0,-16-24 8 16,14 23-4-16,-14-23 8 0,8 18-3 15,-8-18 7-15,0 0 9 0,12 21 0 16,-12-21-9-16,0 0 4 0,0 0-13 15,7 21 8-15,-7-21 4 0,0 0-1 0,0 0 4 16,0 0-1-16,-41 18-2 0,41-18 0 16,-40 10 2-16,40-10-4 0,-45 2-4 0,18 3 1 15,27-5 0-15,-43 3 6 0,19 1-3 16,24-4-3-16,-41 0 2 0,41 0-7 16,-39 3 0-16,39-3 6 0,-35 0-7 0,35 0-2 15,-35 0 19-15,35 0-27 0,-39 5-1 16,39-5 5-16,-38 10-18 0,20-5-24 0,-8 2-19 15,3 2-27-15,23-9-24 0,-50 18-30 16,18-9-54-16,-1 0-73 0,-8 2-496 16,8-5 335-16</inkml:trace>
  <inkml:trace contextRef="#ctx0" brushRef="#br0" timeOffset="140388.6638">26583 986 3125 0,'0'0'-148'0,"0"0"24"0,12-39 0 16,-12 39 21-16,5-24 15 0,-5 24 0 0,12-21 9 16,-12 21-8-16,5-25 14 0,-5 25-1 15,12-19 14-15,-12 19 3 0,8-21 10 16,-8 21 29-16,0 0 29 0,12-31 3 16,-12 31 33-16,0 0 17 0,5-27 12 0,-5 27-1 15,0 0-13-15,10-28-10 0,-10 28-2 16,0 0-6-16,0 0-10 0,5-25-1 0,-5 25-6 15,0 0-3-15,0 0-6 0,0 0 2 16,0 0-5-16,8-21-10 0,-8 21 1 16,0 0 3-16,0 0 0 0,0 0-4 0,0 0 1 15,0 0 3-15,0 0-4 0,0 0 1 16,0 0-6-16,0 0 20 0,0 0-6 0,0 0-3 16,0 0 6-16,0 0 17 0,0 0-7 15,-13 89-3-15,13-89 6 0,-4 37-3 16,4-37 15-16,0 39 8 0,4-16-9 15,-3 1 4-15,-1-24 7 0,7 49 4 0,1-24 9 16,-2 0 3-16,2-1-16 0,-3 8 7 16,2-5-19-16,1 1 1 0,0 5 4 0,4-6 4 15,0 8-13-15,-4-5 3 0,2-1-2 16,5 1 17-16,-1 1 5 0,6-3 14 16,3-1-5-16,7 3-2 0,2-2-2 15,6 1-8-15,6-2-5 0,4 0-2 0,-4 1-10 16,4-6-1-16,1 3-7 0,-1-3 0 15,1-5-6-15,-9 0 0 0,2-2-1 16,-2-3-1-16,0 0 2 0,7-3 2 0,-12 0-13 16,9 2 2-16,-8-9 3 0,1 3 2 15,-2 0-8-15,-1-5 7 0,3 0-4 0,-4-5 5 16,-8 2-4-16,7-1 1 0,-2-7-5 16,-3 2-5-16,-2 0-8 0,0-6-13 15,-5 3-11-15,0-3-26 0,-3 1-18 0,0 1 8 16,-17 13-26-16,23-24-21 0,-23 24-27 15,8-17-35-15,-8 17-37 0,0 0-55 16,0 0-513-16,-40-21 304 0</inkml:trace>
  <inkml:trace contextRef="#ctx0" brushRef="#br0" timeOffset="140738.445">26498 1553 3444 0,'-38'-8'4'0,"38"8"31"15,0 0-13-15,-22-19 14 0,22 19-27 16,0 0-22-16,0 0 0 0,0 0-2 16,0 0 0-16,0 0-5 0,95-24 9 0,-48 21-4 15,7-3 4-15,11 0 7 0,3-5-1 16,1-1 1-16,3 0-3 0,-3 3 0 16,4-3-4-16,-4 3 0 0,-4-3-14 0,0-1-34 15,-3 1-16-15,-15 4-39 0,-4-4-53 16,-4 5-106-16,-4-2-364 0,-18-5 117 15</inkml:trace>
  <inkml:trace contextRef="#ctx0" brushRef="#br0" timeOffset="145273.7458">5576 2484 2288 0,'0'0'235'16,"0"0"-63"-16,-8-36-71 0,8 36-25 0,0 0-47 16,0-34-13-16,0 34-6 0,0 0 1 15,0-44-4-15,0 44 1 0,2-30 10 16,-2 30-12-16,3-35 22 0,-3 35 15 15,3-36 9-15,-3 36 34 0,0-30 38 16,0 30-4-16,0-32 0 0,0 32 25 0,-3-30-4 16,3 30 7-16,-8-25-6 0,8 25-22 15,0 0-9-15,-10-36-13 0,10 36-11 0,-10-19-13 16,10 19-12-16,-9-22-5 0,9 22-6 16,-16-24-3-16,16 24-3 0,-15-20-4 0,15 20-5 15,-17-21 5-15,17 21-11 0,-17-24-3 16,17 24 4-16,-25-18-1 0,25 18-4 15,-25-24 0-15,6 12-5 0,19 12-2 0,-28-18-4 16,11 6 2-16,17 12-7 0,-31-18 1 16,31 18-4-16,-31-15 2 0,15 9 0 0,16 6-2 15,-32-15 1-15,32 15-4 0,-35-10 1 16,35 10-2-16,-44-10 1 0,44 10-4 16,-45 0-3-16,22-1-1 0,23 1 7 15,-45 0-2-15,45 0-2 0,-42 1 1 0,20 6-3 16,22-7 0-16,-40 8 1 0,23-1-3 15,17-7 3-15,-40 10-4 0,40-10-3 0,-25 15 7 16,25-15-6-16,-20 12 1 16,20-12 2-16,0 0-2 0,-20 18-1 0,20-18 10 15,0 0-5-15,0 0-3 0,0 0 7 0,0 0-3 16,28 39 2-16,-28-39 0 0,29 15-5 16,-29-15 3-16,36 12 5 0,-19-7-6 0,8 2 2 15,-25-7 2-15,40 15 0 0,-15-9-2 16,-4 5 1-16,-21-11-1 0,40 13-10 15,-24-5 9-15,-16-8 2 0,32 12 0 16,-15-7 3-16,-17-5 5 0,23 10 2 0,-23-10 0 16,0 0 2-16,34 12 1 0,-34-12 7 15,22 6 2-15,-22-6 0 0,30 3 3 0,-30-3-6 16,40-3-1-16,-40 3 5 0,43 0-10 16,-43 0 0-16,47-6-3 0,-23 3 0 15,-24 3-3-15,50-6 2 0,-27 3-2 0,6 0-4 16,-29 3 0-16,45-9 1 0,-24 9-3 15,-21 0 1-15,49-8 0 0,-26 7 0 0,-23 1-1 16,46-11 2-16,-26 8-3 0,-20 3-6 16,43-2 4-16,-43 2 4 0,40-10 0 15,-20 9 2-15,-20 1-4 0,34-5 2 0,-34 5-3 16,33-4 2-16,-33 4 2 0,30-2 1 16,-30 2-1-16,0 0-2 0,30-3-1 15,-30 3-3-15,0 0 1 0,0 0 2 0,37-6-1 16,-37 6 8-16,0 0-8 0,32-4 0 15,-32 4-3-15,0 0 4 0,37 4-3 16,-37-4 1-16,0 0 1 0,33 3-1 0,-33-3 2 16,0 0-3-16,30 6-2 0,-30-6 6 15,22 6-1-15,-22-6 2 0,0 0-3 16,27 16-3-16,-27-16 6 0,17 12-2 0,-17-12-1 16,18 13 2-16,-18-13 0 0,17 18-2 15,-17-18 4-15,12 21-3 0,-12-21-3 0,10 26 6 16,-10-26-4-16,0 0-1 0,0 33 1 15,0-33 2-15,0 0 0 0,-9 40-1 0,9-40-1 16,-13 29 0-16,13-29 0 0,-14 27 3 16,6-12-2-16,8-15-2 0,-23 28 0 15,11-12-2-15,-1-1-1 0,13-15-1 16,-32 31 0-16,17-14 7 0,-2-4-3 0,0 2 2 16,1-3-3-16,-5 0 6 0,5 5-8 15,16-17-7-15,-37 21-9 0,20-12-6 0,17-9-23 16,-25 18-20-16,10-9-15 0,15-9-33 15,-32 18-10-15,14-8-23 0,1-3-37 16,-1 0-37-16,18-7-79 0,-34 12-546 0,21-6-89 16</inkml:trace>
  <inkml:trace contextRef="#ctx0" brushRef="#br0" timeOffset="146033.2708">6512 1545 3807 0,'0'0'-93'0,"-11"-25"32"0,11 25 9 0,0 0 20 15,-11-24 30-15,11 24 12 0,-15-20 28 16,15 20 32-16,0 0-1 0,-22-21 6 0,22 21 20 16,0 0 0-16,-17-18-16 0,17 18-7 15,0 0-7-15,0 0-1 0,-16-18-19 16,16 18-1-16,0 0 2 0,0 0-9 0,0 0-5 15,-19-15-5-15,19 15-10 0,0 0 1 16,0 0 3-16,0 0-3 0,0 0-7 0,0 0 5 16,0 0-3-16,-42 33 4 0,42-33 0 15,-23 27 4-15,10-7 0 0,1-2 2 0,-2 3 3 16,-2 1-10-16,1-1 6 0,3 1 5 16,-1 3-4-16,4-3-5 0,-3 3 3 15,2-4-7-15,4 0 7 0,6-21 0 16,-7 37 3-16,7-37 4 0,-5 37-5 0,5-37-2 15,10 31 2-15,-10-31 6 0,8 33-3 16,2-18-6-16,6 5 6 0,-1-8 0 16,1 0 0-16,9 1 1 0,-1-4 0 0,6-1-7 15,-5 0 1-15,5-4-4 0,2-3 2 16,-2-1-2-16,2 2-8 0,-32-2 7 0,57-2-3 16,-29 1 1-16,2-8-5 0,-3 5 2 15,-2-3-2-15,-25 7-1 0,49-16-3 0,-29 7-7 16,1 0-4-16,-21 9-12 0,32-21-24 15,-20 5-29-15,-12 16-21 0,22-23-20 16,-17 6-19-16,-5 17-40 0,11-34-43 0,-9 12-104 16,-2 5-554-16,0 17-241 0</inkml:trace>
  <inkml:trace contextRef="#ctx0" brushRef="#br0" timeOffset="147066.7026">6184 682 3977 0,'0'0'-123'0,"0"0"11"16,0 0 12-16,0 0 23 0,0 0 25 15,0 0 13-15,0 0 13 0,0 0 19 0,0 0 25 16,0 0 10-16,0 0 11 0,0 0 4 16,0 0-11-16,0 0 1 0,0 0 10 0,78 38-10 15,-59-22 1-15,-8-1 6 0,11 5-7 16,-8 0-2-16,4 2 9 0,0 2-15 16,2 3-4-16,0 2-6 0,1-5 7 0,-1 6-15 15,-2-3 17-15,-1 5 6 0,1-2-7 16,-1 2 38-16,0 2-23 0,-1-1 14 15,3-2-2-15,-3 4-7 0,6-5-1 16,-5 0-8-16,1-3 6 0,-1 5-10 0,0-3 2 16,-2-1-6-16,3 2 2 0,-1-1 0 15,0-1 1-15,-6-2-14 0,6 4 6 0,2-1-6 16,-4 2 2-16,-4-7 4 0,6 0-5 16,-4-1-10-16,1 1 7 0,-1-6-6 0,1 0 2 15,1 0 8-15,-15-18-3 0,20 29-7 16,-9-16 0-16,-11-13-2 0,17 17 12 0,-17-17-13 15,19 13 1-15,-19-13-2 0,0 0 0 16,26 12-2-16,-26-12 4 0,0 0-8 16,0 0 8-16,0 0 4 0,22 6-2 0,-22-6-5 15,0 0-4-15,0 0 4 0,0 0-2 16,0 0-5-16,0 0 5 0,0 0 0 16,0 0-3-16,0 0 6 0,20-33-11 15,-20 33-2-15,0 0-6 0,0-37-5 0,0 37 4 16,0-28-10-16,0 28-3 0,-5-37-8 15,5 37 5-15,-3-41 3 0,3 41 0 0,-9-39-1 16,6 18-2-16,3 21 1 0,-5-46-15 16,0 20-6-16,2 2 1 0,3 24 3 15,-5-50 16-15,1 25-10 0,4 25 3 0,0-47 8 16,-5 24 1-16,5 23 4 0,-3-40 12 16,3 40-6-16,-3-41 2 0,3 41 8 0,0-33-5 15,0 33 1-15,-4-24 11 0,4 24 2 16,0 0 2-16,0-38-9 0,0 38 7 0,0 0 12 15,0 0-5-15,-5-34 3 0,5 34 6 16,0 0-10-16,0 0 7 0,0 0-15 16,0-30 12-16,0 30-1 0,0 0-7 15,0 0 0-15,0 0 0 0,0 0 4 0,9-26 5 16,-9 26-15-16,0 0-1 0,0 0 9 16,0 0 3-16,16-21-8 0,-16 21 4 15,0 0-2-15,0 0 8 0,0 0 20 0,32-3-9 16,-32 3 9-16,0 0 6 0,0 0 11 15,0 0 3-15,54 20-15 0,-54-20 16 16,28 15-8-16,-11-3 10 0,0 0-3 0,3-3-2 16,-4 3 8-16,3 3 9 0,-19-15-2 15,26 27 2-15,-12-16 0 0,-2 5-5 0,-1-1-17 16,1 3 10-16,-12-18-13 0,17 35 3 16,-9-20 3-16,-8-15 0 0,12 33-4 0,-7-15-8 15,-5-18 0-15,8 35 2 0,-8-35-6 16,12 34-2-16,-12-16 3 0,0-18-3 15,10 33-6-15,-10-33 0 0,7 32 3 0,-4-14-3 16,-3-18-3-16,8 32-2 0,-8-32 1 16,5 29-4-16,-5-29-7 0,7 32-15 15,-7-32-24-15,13 27-37 0,-13-27-48 0,14 26-56 16,-14-26-88-16,15 15-666 0,-15-15-631 16</inkml:trace>
  <inkml:trace contextRef="#ctx0" brushRef="#br0" timeOffset="147781.294">7550 1287 4354 0,'0'0'-194'15,"0"0"14"-15,37-3 15 0,-37 3 21 0,0 0 21 16,0 0 36-16,0 0 25 0,0 0 17 16,0 0 24-16,0 0 26 0,0 0 9 15,0 0 4-15,0 0 9 16,0 0 11-16,0 0-5 0,25-9-9 0,-25 9 2 0,0 0 4 15,0 0-18-15,0 0-3 0,20-16-1 0,-20 16-12 16,0 0 0-16,20-19-15 0,-20 19 0 16,17-16-12-16,-17 16 10 0,0 0-1 15,22-23-5-15,-22 23 1 0,13-19 1 0,-13 19-5 16,0 0 8-16,10-22-6 0,-10 22 0 16,0 0 2-16,0 0 3 0,7-28-4 0,-7 28 3 15,0 0 2-15,0 0-5 0,0 0-2 16,0 0 4-16,0 0-3 0,-12-44 0 15,12 44-13-15,0 0-13 0,0 0 9 16,-27-12-4-16,27 12-9 0,0 0 5 0,-35-3 5 16,35 3-1-16,0 0 8 0,-40 8 8 15,40-8 3-15,0 0 15 0,-37 15-7 0,37-15 25 16,-23 12 16-16,23-12-4 0,-25 21 18 16,25-21 17-16,-20 25 11 0,15-9 13 15,5-16 12-15,-15 37 10 0,3-16 8 16,12-21-4-16,-10 41 2 0,3-17-6 0,6-2-5 15,1-22 1-15,-4 47 4 0,-1-24 16 0,2 2-29 16,3-25 18-16,3 42-14 0,-3-42-14 16,9 44-7-16,-8-26-3 0,-1-18-5 15,12 44 15-15,-4-25-14 0,-8-19 0 0,19 27-2 16,-6-12 2-16,1 1 2 0,-14-16-5 16,33 25 8-16,-15-16-4 0,8-3-8 0,-5 3-6 15,6-3-3-15,-2 0-3 0,4-3-10 16,2 0-5-16,-31-3-17 0,62 0-30 15,-37-3-28-15,7 3-30 0,2-6-26 0,-3 3-24 16,-4 0-27-16,2-6-42 0,-6-3-98 16,-3-2-540-16,2 1-8 0</inkml:trace>
  <inkml:trace contextRef="#ctx0" brushRef="#br0" timeOffset="148630.7784">7796 177 3734 0,'0'0'-67'16,"0"0"19"-16,0 0 0 0,0 0 10 0,0 0 14 16,0 0 26-16,0 0 33 0,0 0 30 15,0 0-3-15,0 0 27 0,0 0-11 16,0 0 6-16,52 69-20 0,-42-51 0 15,5 6 0-15,-1-3 9 0,6 11 2 0,-4-1 11 16,8 0 1-16,-2 5 6 0,1-2 2 16,5 7-5-16,-3-2-10 0,7 3-5 0,-5 0-4 15,5-3-7-15,0 2-10 0,-1 1-5 16,0-2-4-16,2-2-6 0,-1-2-1 0,-11-7-6 16,6 1-7-16,-5-3-1 0,3 1-2 15,-5-6-2-15,0 3-6 0,-3-7 6 0,0 2-3 16,1-5 3-16,-5 0-6 0,4 0-6 15,-17-15 2-15,20 27-5 0,-6-17 1 16,-14-10-2-16,23 21-2 0,-23-21 1 16,12 16-8-16,-12-16 1 0,13 18 1 15,-13-18 5-15,0 0-4 0,17 13 1 0,-17-13-9 16,0 0-2-16,0 0-11 0,0 0-1 16,0 0 0-16,0 0-3 0,0 0 4 0,0 0-8 15,0 0-1-15,0 0-7 0,0 0-12 16,0 0-8-16,0 0-5 0,-87-21-4 0,87 21 0 15,-47 0 10-15,20 3-3 0,27-3 4 16,-55 8 9-16,28 2-2 0,-3-1 13 16,3 0 3-16,-1 0-4 0,5 3 4 0,-4 2-1 15,2-2 13-15,3-3 3 0,4 3 1 16,18-12 2-16,-37 24 10 0,17-7 7 0,8-3 14 16,12-14 16-16,-17 29 5 0,6-11 2 15,11-18-1-15,-10 33 12 0,10-33-1 16,-4 38 6-16,4-38-2 0,-3 33 1 0,3-33 7 15,7 35-1-15,1-18-6 0,-8-17 5 16,17 32 1-16,-4-20-1 0,-1 3-2 16,-12-15-4-16,37 22-5 0,-21-9-4 0,4-4 0 15,4 0-2-15,3-3-4 0,1-3-5 16,-28-3-6-16,57 6-1 0,-29-6-3 0,2-3-2 16,-30 3 3-16,56-6-11 0,-30 0-8 15,4 0-12-15,-4-4-12 0,-1-1-38 16,3-5-37-16,-6-9-32 0,6 0-34 15,-8-2-40-15,0-5-112 0,6-4-599 0,-8-2-508 16</inkml:trace>
  <inkml:trace contextRef="#ctx0" brushRef="#br0" timeOffset="149378.329">8741 885 4309 0,'0'0'-123'0,"0"0"17"0,0 0 12 0,0 0 30 16,0 0 9-16,0 0 20 0,0 0 26 16,0 0-7-16,0 0 12 0,0 0 37 15,0 0 0-15,0 0 7 0,0 0 11 0,0 0-5 16,22 54 3-16,-22-54-8 0,7 23 7 15,-7-23-5-15,3 25 9 0,-3-25-2 16,9 29-2-16,-9-29-15 0,8 24 11 0,-8-24-5 16,10 28-1-16,-10-28 4 0,15 25-1 0,-7-10-2 15,-8-15 4-15,19 24-2 0,-9-12 7 16,-10-12 0-16,17 22 2 0,-17-22-11 16,25 21-2-16,-25-21-5 0,11 17-6 15,-11-17-1-15,20 15 3 0,-20-15-8 0,0 0 5 16,20 15-8-16,-20-15 0 0,0 0-2 15,19 14-6-15,-19-14 4 0,0 0-3 16,0 0-1-16,0 0-3 0,30 1 0 0,-30-1-1 16,0 0-2-16,0 0 0 0,0 0 0 15,0 0-1-15,0 0-2 0,0 0 5 16,42-15-7-16,-42 15-3 0,20-12 0 0,-20 12-2 16,0 0-3-16,25-18 7 0,-25 18-12 15,13-19-12-15,-13 19-5 0,15-25 1 16,-15 25 1-16,5-28-1 0,-5 28-12 0,10-36 5 15,-10 36-7-15,0-36 13 0,0 36 0 0,0-35 22 16,0 35 3-16,0-27 10 0,0 27-3 16,0 0 7-16,0-39-13 0,0 39 4 15,0 0 4-15,0-27-2 0,0 27 7 0,0 0 2 16,0 0-4-16,0-30 0 0,0 30 4 16,0 0-3-16,0 0 4 0,0 0 3 15,0 0-2-15,2-29 7 0,-2 29 0 16,0 0-3-16,0 0-2 0,0 0-1 0,0 0-7 15,0 0 7-15,0 0 16 0,0 0 19 16,0 0 10-16,0 0 1 0,0 0-1 0,0 0-4 16,0 0-6-16,37 53 4 0,-37-53 9 15,20 36-7-15,-8-16-8 0,1 1 0 0,2 1-6 16,2-1-5-16,-4 1-1 0,2-2-23 16,2 6 1-16,-5-5-2 0,1-2-1 15,-3 2-2-15,2-2-7 0,1-4-19 16,-13-15-26-16,22 31-36 0,-9-22-43 0,-13-9-45 15,17 12-133-15,-17-12-642 0,0 0-775 0</inkml:trace>
  <inkml:trace contextRef="#ctx0" brushRef="#br0" timeOffset="149913.0082">9155 1 4616 0,'0'0'-125'0,"0"0"28"0,0 0 24 15,3 62 20-15,-3-62 19 0,0 0 20 0,13 31 35 16,-13-31 7-16,9 24 16 0,-9-24 6 16,23 26 24-16,-18-11 2 0,7 3 11 0,-4 0 15 15,4 2 6-15,1 1-9 0,2 4-2 16,-6-1 5-16,2 5-3 0,4-2-2 15,0 7-6-15,2-2-3 0,-7 3-4 16,9-1-10-16,-8 7-2 0,3-5-1 0,-1 6-10 16,2-4-2-16,2 5-4 0,-5 1-2 15,8 2-4-15,-5 3-2 0,-2-6-3 0,-1 1 0 16,1-5-19-16,-1 2-5 0,1 2 1 16,6-7-2-16,-6 5-1 0,-1-5-1 15,1 1-4-15,1-3 0 0,4-3-1 16,-5 4-6-16,4-5-14 0,-2-5-17 0,-1-5-27 15,4 3-26-15,-5-4-39 0,4-1-40 0,0-6-39 16,-17-12-84-16,20 15-177 0,-17-9-491 16,-3-6-790-16</inkml:trace>
  <inkml:trace contextRef="#ctx0" brushRef="#br0" timeOffset="150600.5694">9958 1083 4601 0,'0'0'-126'0,"28"-10"18"0,-28 10 0 16,23-9 12-16,-23 9 4 0,0 0 10 16,30-12-7-16,-30 12 25 0,24-9 6 0,-24 9-4 15,0 0 11-15,28-9 7 0,-28 9 7 16,22-6 5-16,-22 6 8 0,20-12 7 16,-20 12-11-16,24-13 13 0,-24 13 2 15,25-16-1-15,-25 16 6 0,28-17-6 16,-16 6 3-16,-12 11 9 0,27-27-7 0,-9 12 4 15,-5 0 3-15,4-2-11 0,-17 17 4 16,29-33 6-16,-11 14-3 0,-5 4-1 0,1-4-2 16,-3 3 4-16,3-4-4 0,1 1-5 15,-15 19 7-15,17-35 7 0,-9 22-9 16,-8 13 4-16,8-35 5 0,-8 35 0 0,9-31 5 16,-9 31-7-16,3-27-1 0,-3 27 8 15,0 0 2-15,-8-35 7 0,8 35-1 0,-9-20-1 16,9 20 6-16,0 0-7 0,-25-22 1 15,25 22-8-15,-27-9 3 0,27 9 0 0,-30-3-1 16,30 3-1-16,0 0-5 0,-57 9 4 16,32-3 3-16,25-6-7 0,-53 15-2 15,29-3 11-15,-4 3 4 0,3-3 4 16,-7 8 12-16,4 2 5 0,1-4 5 0,3 3 26 16,-1 0 5-16,5 2-8 0,0-2 5 15,3 3 2-15,2-3 19 0,2 3 6 16,0-1 0-16,-2 2 1 0,6-3 14 0,-2 5 4 15,6-2 9-15,-4 2-4 0,6 0 1 16,-2 2 0-16,5 2 4 0,0-31-6 0,0 54-8 16,3-25 0-16,2-2-7 0,4 3-6 15,-1-3-3-15,14 6-6 0,4-6-9 0,13 5-7 16,13-8-9-16,5-6-6 16,13-3-16-16,17-3-28 0,7-21-59 0,41-9-92 0,-1-12-136 15,-4-16-235-15,-6-9-452 0,-13-20-925 16</inkml:trace>
  <inkml:trace contextRef="#ctx0" brushRef="#br0" timeOffset="190999.1479">14308 9971 3722 0,'0'0'-162'0,"0"0"10"0,0 0 6 16,0 0 9-16,0 0 7 0,0 0 12 15,0 0 1-15,0 0-5 0,0 0 4 0,0 0-5 16,0 0-23-16,0 0-3 0,0 0-51 15,0 0-291-15,0 0 102 0</inkml:trace>
  <inkml:trace contextRef="#ctx0" brushRef="#br0" timeOffset="191199.5218">14394 9870 1715 0,'0'0'-57'15,"0"0"7"-15,0 0 8 0,0 0-1 0,0 0-10 16,0 0-6-16,0 0-43 0,0 0-50 0,0 0-179 16,0 0 84-16</inkml:trace>
  <inkml:trace contextRef="#ctx0" brushRef="#br0" timeOffset="191501.2667">14417 9764 1086 0,'0'0'10'0,"0"0"11"16,0 0-6-16,0 0 0 0,0 0 5 0,0 0-40 16,0 0-10-16,0 0-44 0,0 0-7 15,0 0-43-15,0 0-129 0,0 0 68 16</inkml:trace>
  <inkml:trace contextRef="#ctx0" brushRef="#br0" timeOffset="191937.0941">14452 9821 803 0,'0'0'0'16,"0"0"35"-16,0 0-18 0,0 0-5 0,0 0-18 16,0 0 23-16,0 0 0 0,0 0 0 0,0 0 0 15,0 0 38-15,0 0 26 0,0 0-9 16,0 0-7-16,0 0 9 0,0 0 1 0,0 0-6 15,0 0 25-15,0 0-38 0,0 0 7 16,39 2-5-16,-39-2 10 0,0 0-5 0,0 0 10 16,0 0 23-16,0 0 22 0,0 0 11 15,-7 37-15-15,7-37 8 0,0 0-10 16,0 0-17-16,-17 45 6 0,9-28-17 16,8-17-12-16,-12 30-3 0,12-30-18 0,-13 31-4 15,13-31 5-15,-13 28-19 0,13-28 3 16,-16 22 16-16,16-22-26 0,-11 25 3 15,11-25-3-15,-7 17-11 0,7-17-15 0,0 0-6 16,-13 23-10-16,13-23-3 0,0 0-13 16,0 0-7-16,-5 24-1 0,5-24-25 15,0 0-4-15,0 0-35 0,0 0-41 0,0 0-147 16,0 0-323-16,-17 7 117 0</inkml:trace>
  <inkml:trace contextRef="#ctx0" brushRef="#br0" timeOffset="192280.7784">14322 9774 2477 0,'0'0'10'0,"0"0"-10"0,0 0-10 0,0 0-36 16,0 0 9-16,0 0-17 0,0 0 12 15,-14-21 2-15,14 21 7 0,0 0 16 0,0 0 34 16,0 0-4-16,0 0 17 0,0 0 9 15,0 0-3-15,0 0 21 0,0 0-4 0,0 0 5 16,0 0 11-16,0 0-8 0,0 0 13 16,0 0 4-16,0 0-7 0,0 0-3 0,0 0 10 15,0 0-25-15,69 36 9 0,-69-36 25 16,8 18-33-16,-8-18 4 0,0 0-14 16,9 32 5-16,-9-32-7 0,10 18 8 15,-10-18-18-15,0 0 0 0,8 28 0 0,-8-28-16 16,0 0 3-16,10 17-2 0,-10-17 5 15,0 0-16-15,14 20-18 0,-14-20-35 16,0 0-33-16,15 15-38 0,-15-15-65 16,0 0-172-16,13 4-317 0,-13-4 120 0</inkml:trace>
  <inkml:trace contextRef="#ctx0" brushRef="#br0" timeOffset="204432.9633">7010 14980 2580 0,'0'0'-149'0,"-5"34"9"0,5-34-14 16,-3 33-383-16,3-33 110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18-Jun-21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3059322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757203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3383395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298127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11</a:t>
            </a:fld>
            <a:endParaRPr lang="en-US"/>
          </a:p>
        </p:txBody>
      </p:sp>
    </p:spTree>
    <p:extLst>
      <p:ext uri="{BB962C8B-B14F-4D97-AF65-F5344CB8AC3E}">
        <p14:creationId xmlns:p14="http://schemas.microsoft.com/office/powerpoint/2010/main" val="316403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1854004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13</a:t>
            </a:fld>
            <a:endParaRPr lang="en-US"/>
          </a:p>
        </p:txBody>
      </p:sp>
    </p:spTree>
    <p:extLst>
      <p:ext uri="{BB962C8B-B14F-4D97-AF65-F5344CB8AC3E}">
        <p14:creationId xmlns:p14="http://schemas.microsoft.com/office/powerpoint/2010/main" val="879106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2282896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there is evidence that the smaller the chunk of work, the more likely people are to deliver it.</a:t>
            </a:r>
          </a:p>
          <a:p>
            <a:r>
              <a:rPr lang="en-US" sz="1200" b="0" i="0" u="none" strike="noStrike" kern="1200" baseline="0" dirty="0" smtClean="0">
                <a:solidFill>
                  <a:schemeClr val="tx1"/>
                </a:solidFill>
                <a:latin typeface="+mn-lt"/>
                <a:ea typeface="+mn-ea"/>
                <a:cs typeface="+mn-cs"/>
              </a:rPr>
              <a:t>As an example, if the team averages 50 story points per iteration, and the</a:t>
            </a:r>
          </a:p>
          <a:p>
            <a:r>
              <a:rPr lang="en-US" sz="1200" b="0" i="0" u="none" strike="noStrike" kern="1200" baseline="0" dirty="0" smtClean="0">
                <a:solidFill>
                  <a:schemeClr val="tx1"/>
                </a:solidFill>
                <a:latin typeface="+mn-lt"/>
                <a:ea typeface="+mn-ea"/>
                <a:cs typeface="+mn-cs"/>
              </a:rPr>
              <a:t>team estimates there are about another 500 points remaining, the team</a:t>
            </a:r>
          </a:p>
          <a:p>
            <a:r>
              <a:rPr lang="en-US" sz="1200" b="0" i="0" u="none" strike="noStrike" kern="1200" baseline="0" dirty="0" smtClean="0">
                <a:solidFill>
                  <a:schemeClr val="tx1"/>
                </a:solidFill>
                <a:latin typeface="+mn-lt"/>
                <a:ea typeface="+mn-ea"/>
                <a:cs typeface="+mn-cs"/>
              </a:rPr>
              <a:t>estimates it has about 10 iterations remaining. As the product owner refines</a:t>
            </a:r>
          </a:p>
          <a:p>
            <a:r>
              <a:rPr lang="en-US" sz="1200" b="0" i="0" u="none" strike="noStrike" kern="1200" baseline="0" dirty="0" smtClean="0">
                <a:solidFill>
                  <a:schemeClr val="tx1"/>
                </a:solidFill>
                <a:latin typeface="+mn-lt"/>
                <a:ea typeface="+mn-ea"/>
                <a:cs typeface="+mn-cs"/>
              </a:rPr>
              <a:t>the stories remaining and as the team refines its estimates, the project estimate</a:t>
            </a:r>
          </a:p>
          <a:p>
            <a:r>
              <a:rPr lang="en-US" sz="1200" b="0" i="0" u="none" strike="noStrike" kern="1200" baseline="0" dirty="0" smtClean="0">
                <a:solidFill>
                  <a:schemeClr val="tx1"/>
                </a:solidFill>
                <a:latin typeface="+mn-lt"/>
                <a:ea typeface="+mn-ea"/>
                <a:cs typeface="+mn-cs"/>
              </a:rPr>
              <a:t>could go up or down, but the team can provide an estimate.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4031794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Each feature is unique, so its cycle time is unique. However, a product owner might notice that smaller features have smaller cycle times. The product owner wants to see throughput, so the product owner creates smaller features or works</a:t>
            </a:r>
          </a:p>
          <a:p>
            <a:r>
              <a:rPr lang="en-US" sz="1200" b="0" i="0" u="none" strike="noStrike" kern="1200" baseline="0" dirty="0" smtClean="0">
                <a:solidFill>
                  <a:schemeClr val="tx1"/>
                </a:solidFill>
                <a:latin typeface="+mn-lt"/>
                <a:ea typeface="+mn-ea"/>
                <a:cs typeface="+mn-cs"/>
              </a:rPr>
              <a:t>with the team to do so.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14355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customXml" Target="../ink/ink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14.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customXml" Target="../ink/ink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7.emf"/></Relationships>
</file>

<file path=ppt/slides/_rels/slide1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ustomXml" Target="../ink/ink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image" Target="../media/image19.emf"/><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21.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image" Target="../media/image21.emf"/><Relationship Id="rId1" Type="http://schemas.openxmlformats.org/officeDocument/2006/relationships/slideLayout" Target="../slideLayouts/slideLayout13.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customXml" Target="../ink/ink18.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customXml" Target="../ink/ink19.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26.emf"/><Relationship Id="rId4" Type="http://schemas.openxmlformats.org/officeDocument/2006/relationships/customXml" Target="../ink/ink20.xml"/></Relationships>
</file>

<file path=ppt/slides/_rels/slide26.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customXml" Target="../ink/ink2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customXml" Target="../ink/ink22.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image" Target="../media/image29.emf"/><Relationship Id="rId1" Type="http://schemas.openxmlformats.org/officeDocument/2006/relationships/slideLayout" Target="../slideLayouts/slideLayout13.xml"/><Relationship Id="rId4" Type="http://schemas.openxmlformats.org/officeDocument/2006/relationships/image" Target="../media/image30.emf"/></Relationships>
</file>

<file path=ppt/slides/_rels/slide30.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customXml" Target="../ink/ink24.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customXml" Target="../ink/ink25.xml"/><Relationship Id="rId2" Type="http://schemas.openxmlformats.org/officeDocument/2006/relationships/image" Target="../media/image32.emf"/><Relationship Id="rId1" Type="http://schemas.openxmlformats.org/officeDocument/2006/relationships/slideLayout" Target="../slideLayouts/slideLayout13.xml"/><Relationship Id="rId4" Type="http://schemas.openxmlformats.org/officeDocument/2006/relationships/image" Target="../media/image33.emf"/></Relationships>
</file>

<file path=ppt/slides/_rels/slide32.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customXml" Target="../ink/ink26.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customXml" Target="../ink/ink27.xml"/><Relationship Id="rId2" Type="http://schemas.openxmlformats.org/officeDocument/2006/relationships/image" Target="../media/image35.emf"/><Relationship Id="rId1" Type="http://schemas.openxmlformats.org/officeDocument/2006/relationships/slideLayout" Target="../slideLayouts/slideLayout13.xml"/><Relationship Id="rId4" Type="http://schemas.openxmlformats.org/officeDocument/2006/relationships/image" Target="../media/image36.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05: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2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9208080" y="4978800"/>
              <a:ext cx="367200" cy="484560"/>
            </p14:xfrm>
          </p:contentPart>
        </mc:Choice>
        <mc:Fallback>
          <p:pic>
            <p:nvPicPr>
              <p:cNvPr id="3" name="Ink 2"/>
              <p:cNvPicPr/>
              <p:nvPr/>
            </p:nvPicPr>
            <p:blipFill>
              <a:blip r:embed="rId5"/>
              <a:stretch>
                <a:fillRect/>
              </a:stretch>
            </p:blipFill>
            <p:spPr>
              <a:xfrm>
                <a:off x="9203040" y="4973760"/>
                <a:ext cx="381600" cy="498960"/>
              </a:xfrm>
              <a:prstGeom prst="rect">
                <a:avLst/>
              </a:prstGeom>
            </p:spPr>
          </p:pic>
        </mc:Fallback>
      </mc:AlternateContent>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dirty="0" smtClean="0"/>
              <a:t>Summer 2021</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339720" y="1728000"/>
              <a:ext cx="4642560" cy="4079520"/>
            </p14:xfrm>
          </p:contentPart>
        </mc:Choice>
        <mc:Fallback>
          <p:pic>
            <p:nvPicPr>
              <p:cNvPr id="7" name="Ink 6"/>
              <p:cNvPicPr/>
              <p:nvPr/>
            </p:nvPicPr>
            <p:blipFill>
              <a:blip r:embed="rId3"/>
              <a:stretch>
                <a:fillRect/>
              </a:stretch>
            </p:blipFill>
            <p:spPr>
              <a:xfrm>
                <a:off x="3330720" y="1722600"/>
                <a:ext cx="4659480" cy="4092840"/>
              </a:xfrm>
              <a:prstGeom prst="rect">
                <a:avLst/>
              </a:prstGeom>
            </p:spPr>
          </p:pic>
        </mc:Fallback>
      </mc:AlternateContent>
    </p:spTree>
    <p:extLst>
      <p:ext uri="{BB962C8B-B14F-4D97-AF65-F5344CB8AC3E}">
        <p14:creationId xmlns:p14="http://schemas.microsoft.com/office/powerpoint/2010/main" val="2027083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97920" y="214560"/>
              <a:ext cx="11154960" cy="6638760"/>
            </p14:xfrm>
          </p:contentPart>
        </mc:Choice>
        <mc:Fallback>
          <p:pic>
            <p:nvPicPr>
              <p:cNvPr id="8" name="Ink 7"/>
              <p:cNvPicPr/>
              <p:nvPr/>
            </p:nvPicPr>
            <p:blipFill>
              <a:blip r:embed="rId4"/>
              <a:stretch>
                <a:fillRect/>
              </a:stretch>
            </p:blipFill>
            <p:spPr>
              <a:xfrm>
                <a:off x="89640" y="208080"/>
                <a:ext cx="11171160" cy="6651720"/>
              </a:xfrm>
              <a:prstGeom prst="rect">
                <a:avLst/>
              </a:prstGeom>
            </p:spPr>
          </p:pic>
        </mc:Fallback>
      </mc:AlternateContent>
    </p:spTree>
    <p:extLst>
      <p:ext uri="{BB962C8B-B14F-4D97-AF65-F5344CB8AC3E}">
        <p14:creationId xmlns:p14="http://schemas.microsoft.com/office/powerpoint/2010/main" val="22194587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extLst/>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smtClean="0"/>
                        <a:t>iteration-based agile </a:t>
                      </a:r>
                      <a:r>
                        <a:rPr lang="en-US" dirty="0" smtClean="0">
                          <a:solidFill>
                            <a:srgbClr val="FF0000"/>
                          </a:solidFill>
                        </a:rPr>
                        <a:t>(TIME-BOXED) </a:t>
                      </a:r>
                      <a:r>
                        <a:rPr lang="en-US" dirty="0" smtClean="0">
                          <a:solidFill>
                            <a:schemeClr val="bg1"/>
                          </a:solidFill>
                        </a:rPr>
                        <a:t>SCRUM</a:t>
                      </a:r>
                      <a:endParaRPr lang="en-US" dirty="0">
                        <a:solidFill>
                          <a:srgbClr val="FF0000"/>
                        </a:solidFill>
                      </a:endParaRPr>
                    </a:p>
                  </a:txBody>
                  <a:tcPr/>
                </a:tc>
                <a:tc>
                  <a:txBody>
                    <a:bodyPr/>
                    <a:lstStyle/>
                    <a:p>
                      <a:r>
                        <a:rPr lang="en-US" dirty="0" smtClean="0"/>
                        <a:t>flow-based agile </a:t>
                      </a:r>
                      <a:r>
                        <a:rPr lang="en-US" dirty="0" smtClean="0">
                          <a:solidFill>
                            <a:srgbClr val="FF0000"/>
                          </a:solidFill>
                        </a:rPr>
                        <a:t>(INCREMENT) </a:t>
                      </a:r>
                      <a:r>
                        <a:rPr lang="en-US" dirty="0" smtClean="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are my impediments (or risks or problems)?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Are there any bottlenecks or blockers to the flow of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4961393"/>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599494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TROUBLESHOOTING </a:t>
            </a:r>
            <a:r>
              <a:rPr lang="en-US" b="1" dirty="0" smtClean="0"/>
              <a:t>AGILE PROJECT CHALLENGES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3859488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69806957"/>
              </p:ext>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smtClean="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smtClean="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smtClean="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smtClean="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smtClean="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smtClean="0"/>
              <a:t>1/8]</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4925160" y="2880000"/>
              <a:ext cx="6534360" cy="633600"/>
            </p14:xfrm>
          </p:contentPart>
        </mc:Choice>
        <mc:Fallback>
          <p:pic>
            <p:nvPicPr>
              <p:cNvPr id="2" name="Ink 1"/>
              <p:cNvPicPr/>
              <p:nvPr/>
            </p:nvPicPr>
            <p:blipFill>
              <a:blip r:embed="rId4"/>
              <a:stretch>
                <a:fillRect/>
              </a:stretch>
            </p:blipFill>
            <p:spPr>
              <a:xfrm>
                <a:off x="4919760" y="2870640"/>
                <a:ext cx="6547320" cy="650880"/>
              </a:xfrm>
              <a:prstGeom prst="rect">
                <a:avLst/>
              </a:prstGeom>
            </p:spPr>
          </p:pic>
        </mc:Fallback>
      </mc:AlternateContent>
    </p:spTree>
    <p:extLst>
      <p:ext uri="{BB962C8B-B14F-4D97-AF65-F5344CB8AC3E}">
        <p14:creationId xmlns:p14="http://schemas.microsoft.com/office/powerpoint/2010/main" val="38577031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2645115894"/>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sponsors and stakeholders craft a product vision.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smtClean="0">
                          <a:solidFill>
                            <a:schemeClr val="dk1"/>
                          </a:solidFill>
                          <a:latin typeface="+mn-lt"/>
                          <a:ea typeface="+mn-ea"/>
                          <a:cs typeface="+mn-cs"/>
                        </a:rPr>
                        <a:t>building a product roadmap using specification by example, user story mapping, and impact mapping.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Bring </a:t>
                      </a:r>
                      <a:r>
                        <a:rPr lang="en-US" sz="2800" b="0" i="0" u="none" strike="noStrike" kern="1200" baseline="0" dirty="0" smtClean="0">
                          <a:solidFill>
                            <a:schemeClr val="dk1"/>
                          </a:solidFill>
                          <a:latin typeface="+mn-lt"/>
                          <a:ea typeface="+mn-ea"/>
                          <a:cs typeface="+mn-cs"/>
                        </a:rPr>
                        <a:t>the team and product owner together to clarify the expectations and value of a requirement.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Progressively </a:t>
                      </a:r>
                      <a:r>
                        <a:rPr lang="en-US" sz="2800" b="0" i="0" u="none" strike="noStrike" kern="1200" baseline="0" dirty="0" smtClean="0">
                          <a:solidFill>
                            <a:schemeClr val="dk1"/>
                          </a:solidFill>
                          <a:latin typeface="+mn-lt"/>
                          <a:ea typeface="+mn-ea"/>
                          <a:cs typeface="+mn-cs"/>
                        </a:rPr>
                        <a:t>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smtClean="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smtClean="0"/>
              <a:t>[</a:t>
            </a:r>
            <a:r>
              <a:rPr lang="en-US" b="1" dirty="0"/>
              <a:t>2</a:t>
            </a:r>
            <a:r>
              <a:rPr lang="en-US" b="1" dirty="0" smtClean="0"/>
              <a:t>/8]</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3234960" y="2236320"/>
              <a:ext cx="8676360" cy="4102920"/>
            </p14:xfrm>
          </p:contentPart>
        </mc:Choice>
        <mc:Fallback>
          <p:pic>
            <p:nvPicPr>
              <p:cNvPr id="2" name="Ink 1"/>
              <p:cNvPicPr/>
              <p:nvPr/>
            </p:nvPicPr>
            <p:blipFill>
              <a:blip r:embed="rId4"/>
              <a:stretch>
                <a:fillRect/>
              </a:stretch>
            </p:blipFill>
            <p:spPr>
              <a:xfrm>
                <a:off x="3228120" y="2228040"/>
                <a:ext cx="8691120" cy="4122000"/>
              </a:xfrm>
              <a:prstGeom prst="rect">
                <a:avLst/>
              </a:prstGeom>
            </p:spPr>
          </p:pic>
        </mc:Fallback>
      </mc:AlternateContent>
    </p:spTree>
    <p:extLst>
      <p:ext uri="{BB962C8B-B14F-4D97-AF65-F5344CB8AC3E}">
        <p14:creationId xmlns:p14="http://schemas.microsoft.com/office/powerpoint/2010/main" val="22076575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853352485"/>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Reduce story size by splitting stories.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Use </a:t>
                      </a:r>
                      <a:r>
                        <a:rPr lang="en-US" sz="2800" b="0" i="0" u="none" strike="noStrike" kern="1200" baseline="0" dirty="0" smtClean="0">
                          <a:solidFill>
                            <a:schemeClr val="dk1"/>
                          </a:solidFill>
                          <a:latin typeface="+mn-lt"/>
                          <a:ea typeface="+mn-ea"/>
                          <a:cs typeface="+mn-cs"/>
                        </a:rPr>
                        <a:t>relative estimation with the entire team to estimate.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smtClean="0">
                          <a:solidFill>
                            <a:schemeClr val="dk1"/>
                          </a:solidFill>
                          <a:latin typeface="+mn-lt"/>
                          <a:ea typeface="+mn-ea"/>
                          <a:cs typeface="+mn-cs"/>
                        </a:rPr>
                        <a:t>agile modeling or spiking </a:t>
                      </a:r>
                      <a:r>
                        <a:rPr lang="en-US" sz="2800" b="0" i="0" u="none" strike="noStrike" kern="1200" baseline="0" dirty="0" smtClean="0">
                          <a:solidFill>
                            <a:schemeClr val="dk1"/>
                          </a:solidFill>
                          <a:latin typeface="+mn-lt"/>
                          <a:ea typeface="+mn-ea"/>
                          <a:cs typeface="+mn-cs"/>
                        </a:rPr>
                        <a:t>to understand </a:t>
                      </a:r>
                      <a:r>
                        <a:rPr lang="en-US" sz="2800" b="0" i="0" u="none" strike="noStrike" kern="1200" baseline="0" dirty="0" smtClean="0">
                          <a:solidFill>
                            <a:schemeClr val="dk1"/>
                          </a:solidFill>
                          <a:latin typeface="+mn-lt"/>
                          <a:ea typeface="+mn-ea"/>
                          <a:cs typeface="+mn-cs"/>
                        </a:rPr>
                        <a:t>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smtClean="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the team learn that they self-manage their work.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err="1" smtClean="0">
                          <a:solidFill>
                            <a:schemeClr val="dk1"/>
                          </a:solidFill>
                          <a:latin typeface="+mn-lt"/>
                          <a:ea typeface="+mn-ea"/>
                          <a:cs typeface="+mn-cs"/>
                        </a:rPr>
                        <a:t>kanban</a:t>
                      </a:r>
                      <a:r>
                        <a:rPr lang="en-US" sz="2800" b="0" i="0" u="none" strike="noStrike" kern="1200" baseline="0" dirty="0" smtClean="0">
                          <a:solidFill>
                            <a:schemeClr val="dk1"/>
                          </a:solidFill>
                          <a:latin typeface="+mn-lt"/>
                          <a:ea typeface="+mn-ea"/>
                          <a:cs typeface="+mn-cs"/>
                        </a:rPr>
                        <a:t> boards to see the flow of work</a:t>
                      </a:r>
                      <a:r>
                        <a:rPr lang="en-US" sz="2800" b="0" i="0" u="none" strike="noStrike" kern="1200" baseline="0" dirty="0" smtClean="0">
                          <a:solidFill>
                            <a:schemeClr val="dk1"/>
                          </a:solidFill>
                          <a:latin typeface="+mn-lt"/>
                          <a:ea typeface="+mn-ea"/>
                          <a:cs typeface="+mn-cs"/>
                        </a:rPr>
                        <a:t>.</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smtClean="0">
                          <a:solidFill>
                            <a:schemeClr val="dk1"/>
                          </a:solidFill>
                          <a:latin typeface="+mn-lt"/>
                          <a:ea typeface="+mn-ea"/>
                          <a:cs typeface="+mn-cs"/>
                        </a:rPr>
                        <a:t>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smtClean="0"/>
              <a:t>[3/8]</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3836520" y="2759040"/>
              <a:ext cx="7747560" cy="3987000"/>
            </p14:xfrm>
          </p:contentPart>
        </mc:Choice>
        <mc:Fallback>
          <p:pic>
            <p:nvPicPr>
              <p:cNvPr id="2" name="Ink 1"/>
              <p:cNvPicPr/>
              <p:nvPr/>
            </p:nvPicPr>
            <p:blipFill>
              <a:blip r:embed="rId4"/>
              <a:stretch>
                <a:fillRect/>
              </a:stretch>
            </p:blipFill>
            <p:spPr>
              <a:xfrm>
                <a:off x="3828960" y="2754000"/>
                <a:ext cx="7767720" cy="4003200"/>
              </a:xfrm>
              <a:prstGeom prst="rect">
                <a:avLst/>
              </a:prstGeom>
            </p:spPr>
          </p:pic>
        </mc:Fallback>
      </mc:AlternateContent>
    </p:spTree>
    <p:extLst>
      <p:ext uri="{BB962C8B-B14F-4D97-AF65-F5344CB8AC3E}">
        <p14:creationId xmlns:p14="http://schemas.microsoft.com/office/powerpoint/2010/main" val="5331297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smtClean="0"/>
              <a:t>[4/8]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013485819"/>
              </p:ext>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 servant leader can help clear these obstacles. </a:t>
                      </a:r>
                      <a:endParaRPr lang="en-US" sz="24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If </a:t>
                      </a:r>
                      <a:r>
                        <a:rPr lang="en-US" sz="2400" b="0" i="0" u="none" strike="noStrike" kern="1200" baseline="0" dirty="0" smtClean="0">
                          <a:solidFill>
                            <a:schemeClr val="dk1"/>
                          </a:solidFill>
                          <a:latin typeface="+mn-lt"/>
                          <a:ea typeface="+mn-ea"/>
                          <a:cs typeface="+mn-cs"/>
                        </a:rPr>
                        <a:t>the team doesn't know the options they have, consider a coach</a:t>
                      </a:r>
                      <a:r>
                        <a:rPr lang="en-US" sz="2400" b="0" i="0" u="none" strike="noStrike" kern="1200" baseline="0" dirty="0" smtClean="0">
                          <a:solidFill>
                            <a:schemeClr val="dk1"/>
                          </a:solidFill>
                          <a:latin typeface="+mn-lt"/>
                          <a:ea typeface="+mn-ea"/>
                          <a:cs typeface="+mn-cs"/>
                        </a:rPr>
                        <a:t>.</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Sometimes</a:t>
                      </a:r>
                      <a:r>
                        <a:rPr lang="en-US" sz="2400" b="0" i="0" u="none" strike="noStrike" kern="1200" baseline="0" dirty="0" smtClean="0">
                          <a:solidFill>
                            <a:schemeClr val="dk1"/>
                          </a:solidFill>
                          <a:latin typeface="+mn-lt"/>
                          <a:ea typeface="+mn-ea"/>
                          <a:cs typeface="+mn-cs"/>
                        </a:rPr>
                        <a:t>,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smtClean="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Product owner and team workshop stories together. </a:t>
                      </a:r>
                      <a:endParaRPr lang="en-US" sz="2400" b="0" i="0" u="none" strike="noStrike" kern="1200" baseline="0" dirty="0" smtClean="0">
                        <a:solidFill>
                          <a:schemeClr val="dk1"/>
                        </a:solidFill>
                        <a:latin typeface="+mn-lt"/>
                        <a:ea typeface="+mn-ea"/>
                        <a:cs typeface="+mn-cs"/>
                      </a:endParaRP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Create </a:t>
                      </a:r>
                      <a:r>
                        <a:rPr lang="en-US" sz="2400" b="0" i="0" u="none" strike="noStrike" kern="1200" baseline="0" dirty="0" smtClean="0">
                          <a:solidFill>
                            <a:schemeClr val="dk1"/>
                          </a:solidFill>
                          <a:latin typeface="+mn-lt"/>
                          <a:ea typeface="+mn-ea"/>
                          <a:cs typeface="+mn-cs"/>
                        </a:rPr>
                        <a:t>a definition of ready for the stories. </a:t>
                      </a:r>
                      <a:endParaRPr lang="en-US" sz="2400" b="0" i="0" u="none" strike="noStrike" kern="1200" baseline="0" dirty="0" smtClean="0">
                        <a:solidFill>
                          <a:schemeClr val="dk1"/>
                        </a:solidFill>
                        <a:latin typeface="+mn-lt"/>
                        <a:ea typeface="+mn-ea"/>
                        <a:cs typeface="+mn-cs"/>
                      </a:endParaRP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a:t>
                      </a:r>
                      <a:r>
                        <a:rPr lang="en-US" sz="2400" b="0" i="0" u="none" strike="noStrike" kern="1200" baseline="0" dirty="0" smtClean="0">
                          <a:solidFill>
                            <a:schemeClr val="dk1"/>
                          </a:solidFill>
                          <a:latin typeface="+mn-lt"/>
                          <a:ea typeface="+mn-ea"/>
                          <a:cs typeface="+mn-cs"/>
                        </a:rPr>
                        <a:t>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the technical practices that work for the environment</a:t>
                      </a:r>
                      <a:r>
                        <a:rPr lang="en-US" sz="2400" b="0" i="0" u="none" strike="noStrike" kern="1200" baseline="0" dirty="0" smtClean="0">
                          <a:solidFill>
                            <a:schemeClr val="dk1"/>
                          </a:solidFill>
                          <a:latin typeface="+mn-lt"/>
                          <a:ea typeface="+mn-ea"/>
                          <a:cs typeface="+mn-cs"/>
                        </a:rPr>
                        <a:t>.</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 </a:t>
                      </a:r>
                      <a:r>
                        <a:rPr lang="en-US" sz="2400" b="0" i="0" u="none" strike="noStrike" kern="1200" baseline="0" dirty="0" smtClean="0">
                          <a:solidFill>
                            <a:schemeClr val="dk1"/>
                          </a:solidFill>
                          <a:latin typeface="+mn-lt"/>
                          <a:ea typeface="+mn-ea"/>
                          <a:cs typeface="+mn-cs"/>
                        </a:rPr>
                        <a:t>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2134440" y="2471760"/>
              <a:ext cx="10032120" cy="4301640"/>
            </p14:xfrm>
          </p:contentPart>
        </mc:Choice>
        <mc:Fallback>
          <p:pic>
            <p:nvPicPr>
              <p:cNvPr id="2" name="Ink 1"/>
              <p:cNvPicPr/>
              <p:nvPr/>
            </p:nvPicPr>
            <p:blipFill>
              <a:blip r:embed="rId4"/>
              <a:stretch>
                <a:fillRect/>
              </a:stretch>
            </p:blipFill>
            <p:spPr>
              <a:xfrm>
                <a:off x="2126520" y="2464560"/>
                <a:ext cx="10046160" cy="4317480"/>
              </a:xfrm>
              <a:prstGeom prst="rect">
                <a:avLst/>
              </a:prstGeom>
            </p:spPr>
          </p:pic>
        </mc:Fallback>
      </mc:AlternateContent>
    </p:spTree>
    <p:extLst>
      <p:ext uri="{BB962C8B-B14F-4D97-AF65-F5344CB8AC3E}">
        <p14:creationId xmlns:p14="http://schemas.microsoft.com/office/powerpoint/2010/main" val="8748570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88622025"/>
              </p:ext>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Team defines definition of done for stories including acceptance criteria.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Also </a:t>
                      </a:r>
                      <a:r>
                        <a:rPr lang="en-US" sz="2800" b="0" i="0" u="none" strike="noStrike" kern="1200" baseline="0" dirty="0" smtClean="0">
                          <a:solidFill>
                            <a:schemeClr val="dk1"/>
                          </a:solidFill>
                          <a:latin typeface="+mn-lt"/>
                          <a:ea typeface="+mn-ea"/>
                          <a:cs typeface="+mn-cs"/>
                        </a:rPr>
                        <a:t>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Capture no more than three items to improve at each retrospective.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a:t>
                      </a:r>
                      <a:r>
                        <a:rPr lang="en-US" sz="2800" b="0" i="0" u="none" strike="noStrike" kern="1200" baseline="0" dirty="0" smtClean="0">
                          <a:solidFill>
                            <a:schemeClr val="dk1"/>
                          </a:solidFill>
                          <a:latin typeface="+mn-lt"/>
                          <a:ea typeface="+mn-ea"/>
                          <a:cs typeface="+mn-cs"/>
                        </a:rPr>
                        <a:t>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smtClean="0"/>
              <a:t>[5/8]</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4221360" y="2660760"/>
              <a:ext cx="7728480" cy="3905640"/>
            </p14:xfrm>
          </p:contentPart>
        </mc:Choice>
        <mc:Fallback>
          <p:pic>
            <p:nvPicPr>
              <p:cNvPr id="2" name="Ink 1"/>
              <p:cNvPicPr/>
              <p:nvPr/>
            </p:nvPicPr>
            <p:blipFill>
              <a:blip r:embed="rId4"/>
              <a:stretch>
                <a:fillRect/>
              </a:stretch>
            </p:blipFill>
            <p:spPr>
              <a:xfrm>
                <a:off x="4217040" y="2653560"/>
                <a:ext cx="7736760" cy="3916080"/>
              </a:xfrm>
              <a:prstGeom prst="rect">
                <a:avLst/>
              </a:prstGeom>
            </p:spPr>
          </p:pic>
        </mc:Fallback>
      </mc:AlternateContent>
    </p:spTree>
    <p:extLst>
      <p:ext uri="{BB962C8B-B14F-4D97-AF65-F5344CB8AC3E}">
        <p14:creationId xmlns:p14="http://schemas.microsoft.com/office/powerpoint/2010/main" val="233483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985711382"/>
              </p:ext>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smtClean="0">
                          <a:solidFill>
                            <a:srgbClr val="FF0000"/>
                          </a:solidFill>
                          <a:latin typeface="+mn-lt"/>
                          <a:ea typeface="+mn-ea"/>
                          <a:cs typeface="+mn-cs"/>
                        </a:rPr>
                        <a:t>“Simplicity--the art of maximizing the amount of work not done”</a:t>
                      </a:r>
                      <a:r>
                        <a:rPr lang="en-US" sz="2800" b="0" i="0" u="none" strike="noStrike" kern="1200" baseline="0" dirty="0" smtClean="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smtClean="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Instead of much upfront work, consider team spikes to learn.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 </a:t>
                      </a:r>
                      <a:r>
                        <a:rPr lang="en-US" sz="2800" b="0" i="0" u="none" strike="noStrike" kern="1200" baseline="0" dirty="0" smtClean="0">
                          <a:solidFill>
                            <a:schemeClr val="dk1"/>
                          </a:solidFill>
                          <a:latin typeface="+mn-lt"/>
                          <a:ea typeface="+mn-ea"/>
                          <a:cs typeface="+mn-cs"/>
                        </a:rPr>
                        <a:t>addition, measure the WIP during the beginning of the project and see what the team's options are to deliver value instead of designs.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Shorten </a:t>
                      </a:r>
                      <a:r>
                        <a:rPr lang="en-US" sz="2800" b="0" i="0" u="none" strike="noStrike" kern="1200" baseline="0" dirty="0" smtClean="0">
                          <a:solidFill>
                            <a:schemeClr val="dk1"/>
                          </a:solidFill>
                          <a:latin typeface="+mn-lt"/>
                          <a:ea typeface="+mn-ea"/>
                          <a:cs typeface="+mn-cs"/>
                        </a:rPr>
                        <a:t>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smtClean="0"/>
              <a:t>[6/8]</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4665240" y="3729240"/>
              <a:ext cx="7006320" cy="3051000"/>
            </p14:xfrm>
          </p:contentPart>
        </mc:Choice>
        <mc:Fallback>
          <p:pic>
            <p:nvPicPr>
              <p:cNvPr id="2" name="Ink 1"/>
              <p:cNvPicPr/>
              <p:nvPr/>
            </p:nvPicPr>
            <p:blipFill>
              <a:blip r:embed="rId4"/>
              <a:stretch>
                <a:fillRect/>
              </a:stretch>
            </p:blipFill>
            <p:spPr>
              <a:xfrm>
                <a:off x="4657320" y="3724920"/>
                <a:ext cx="7018560" cy="3064320"/>
              </a:xfrm>
              <a:prstGeom prst="rect">
                <a:avLst/>
              </a:prstGeom>
            </p:spPr>
          </p:pic>
        </mc:Fallback>
      </mc:AlternateContent>
    </p:spTree>
    <p:extLst>
      <p:ext uri="{BB962C8B-B14F-4D97-AF65-F5344CB8AC3E}">
        <p14:creationId xmlns:p14="http://schemas.microsoft.com/office/powerpoint/2010/main" val="23931220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a:t>
            </a:r>
            <a:r>
              <a:rPr lang="en-US" b="1" dirty="0" smtClean="0"/>
              <a:t>[7/8]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36783738"/>
              </p:ext>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Rank with value including cost of delay divided by </a:t>
                      </a:r>
                      <a:r>
                        <a:rPr lang="en-US" sz="2800" b="0" i="0" u="none" strike="noStrike" kern="1200" baseline="0" dirty="0" smtClean="0">
                          <a:solidFill>
                            <a:schemeClr val="dk1"/>
                          </a:solidFill>
                          <a:latin typeface="+mn-lt"/>
                          <a:ea typeface="+mn-ea"/>
                          <a:cs typeface="+mn-cs"/>
                        </a:rPr>
                        <a:t>duration </a:t>
                      </a:r>
                      <a:r>
                        <a:rPr lang="en-US" sz="2800" b="0" i="0" u="none" strike="noStrike" kern="1200" baseline="0" dirty="0" smtClean="0">
                          <a:solidFill>
                            <a:schemeClr val="dk1"/>
                          </a:solidFill>
                          <a:latin typeface="+mn-lt"/>
                          <a:ea typeface="+mn-ea"/>
                          <a:cs typeface="+mn-cs"/>
                        </a:rPr>
                        <a:t>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Plan to the team's capacity and not more.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a:t>
                      </a:r>
                      <a:r>
                        <a:rPr lang="en-US" sz="2800" b="0" i="0" u="none" strike="noStrike" kern="1200" baseline="0" dirty="0" smtClean="0">
                          <a:solidFill>
                            <a:schemeClr val="dk1"/>
                          </a:solidFill>
                          <a:latin typeface="+mn-lt"/>
                          <a:ea typeface="+mn-ea"/>
                          <a:cs typeface="+mn-cs"/>
                        </a:rPr>
                        <a:t>people to stop multitasking and be dedicated to one team. </a:t>
                      </a:r>
                      <a:endParaRPr lang="en-US" sz="2800" b="0" i="0" u="none" strike="noStrike" kern="1200" baseline="0" dirty="0" smtClean="0">
                        <a:solidFill>
                          <a:schemeClr val="dk1"/>
                        </a:solidFill>
                        <a:latin typeface="+mn-lt"/>
                        <a:ea typeface="+mn-ea"/>
                        <a:cs typeface="+mn-cs"/>
                      </a:endParaRP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a:t>
                      </a:r>
                      <a:r>
                        <a:rPr lang="en-US" sz="2800" b="0" i="0" u="none" strike="noStrike" kern="1200" baseline="0" dirty="0" smtClean="0">
                          <a:solidFill>
                            <a:schemeClr val="dk1"/>
                          </a:solidFill>
                          <a:latin typeface="+mn-lt"/>
                          <a:ea typeface="+mn-ea"/>
                          <a:cs typeface="+mn-cs"/>
                        </a:rPr>
                        <a:t>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4210560" y="2223000"/>
              <a:ext cx="2950560" cy="2435040"/>
            </p14:xfrm>
          </p:contentPart>
        </mc:Choice>
        <mc:Fallback>
          <p:pic>
            <p:nvPicPr>
              <p:cNvPr id="3" name="Ink 2"/>
              <p:cNvPicPr/>
              <p:nvPr/>
            </p:nvPicPr>
            <p:blipFill>
              <a:blip r:embed="rId4"/>
              <a:stretch>
                <a:fillRect/>
              </a:stretch>
            </p:blipFill>
            <p:spPr>
              <a:xfrm>
                <a:off x="4206600" y="2219040"/>
                <a:ext cx="2959920" cy="2444400"/>
              </a:xfrm>
              <a:prstGeom prst="rect">
                <a:avLst/>
              </a:prstGeom>
            </p:spPr>
          </p:pic>
        </mc:Fallback>
      </mc:AlternateContent>
    </p:spTree>
    <p:extLst>
      <p:ext uri="{BB962C8B-B14F-4D97-AF65-F5344CB8AC3E}">
        <p14:creationId xmlns:p14="http://schemas.microsoft.com/office/powerpoint/2010/main" val="31112270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a:t>
            </a:r>
            <a:r>
              <a:rPr lang="en-US" b="1" dirty="0" smtClean="0"/>
              <a:t>[8/8]</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555447828"/>
              </p:ext>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smtClean="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team to check in more often, use Kanban boards to see the flow of work and work in progress limits to understand the impact of the demands on the team or product. </a:t>
                      </a:r>
                      <a:endParaRPr lang="en-US" sz="2400" b="0" i="0" u="none" strike="noStrike" kern="1200" baseline="0" dirty="0" smtClean="0">
                        <a:solidFill>
                          <a:schemeClr val="dk1"/>
                        </a:solidFill>
                        <a:latin typeface="+mn-lt"/>
                        <a:ea typeface="+mn-ea"/>
                        <a:cs typeface="+mn-cs"/>
                      </a:endParaRP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Also </a:t>
                      </a:r>
                      <a:r>
                        <a:rPr lang="en-US" sz="2400" b="0" i="0" u="none" strike="noStrike" kern="1200" baseline="0" dirty="0" smtClean="0">
                          <a:solidFill>
                            <a:schemeClr val="dk1"/>
                          </a:solidFill>
                          <a:latin typeface="+mn-lt"/>
                          <a:ea typeface="+mn-ea"/>
                          <a:cs typeface="+mn-cs"/>
                        </a:rPr>
                        <a:t>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smtClean="0">
                          <a:solidFill>
                            <a:schemeClr val="dk1"/>
                          </a:solidFill>
                          <a:latin typeface="+mn-lt"/>
                          <a:ea typeface="+mn-ea"/>
                          <a:cs typeface="+mn-cs"/>
                        </a:rPr>
                        <a:t>Siloed</a:t>
                      </a:r>
                      <a:r>
                        <a:rPr lang="en-US" sz="2400" b="0" i="0" u="none" strike="noStrike" kern="1200" baseline="0" dirty="0" smtClean="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people who are part of projects to </a:t>
                      </a:r>
                      <a:r>
                        <a:rPr lang="en-US" sz="2400" b="0" i="0" u="none" strike="noStrike" kern="1200" baseline="0" dirty="0" err="1" smtClean="0">
                          <a:solidFill>
                            <a:schemeClr val="dk1"/>
                          </a:solidFill>
                          <a:latin typeface="+mn-lt"/>
                          <a:ea typeface="+mn-ea"/>
                          <a:cs typeface="+mn-cs"/>
                        </a:rPr>
                        <a:t>selforganize</a:t>
                      </a:r>
                      <a:r>
                        <a:rPr lang="en-US" sz="2400" b="0" i="0" u="none" strike="noStrike" kern="1200" baseline="0" dirty="0" smtClean="0">
                          <a:solidFill>
                            <a:schemeClr val="dk1"/>
                          </a:solidFill>
                          <a:latin typeface="+mn-lt"/>
                          <a:ea typeface="+mn-ea"/>
                          <a:cs typeface="+mn-cs"/>
                        </a:rPr>
                        <a:t> as cross-functional teams. </a:t>
                      </a:r>
                      <a:endParaRPr lang="en-US" sz="2400" b="0" i="0" u="none" strike="noStrike" kern="1200" baseline="0" dirty="0" smtClean="0">
                        <a:solidFill>
                          <a:schemeClr val="dk1"/>
                        </a:solidFill>
                        <a:latin typeface="+mn-lt"/>
                        <a:ea typeface="+mn-ea"/>
                        <a:cs typeface="+mn-cs"/>
                      </a:endParaRP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Use </a:t>
                      </a:r>
                      <a:r>
                        <a:rPr lang="en-US" sz="2400" b="0" i="0" u="none" strike="noStrike" kern="1200" baseline="0" dirty="0" smtClean="0">
                          <a:solidFill>
                            <a:schemeClr val="dk1"/>
                          </a:solidFill>
                          <a:latin typeface="+mn-lt"/>
                          <a:ea typeface="+mn-ea"/>
                          <a:cs typeface="+mn-cs"/>
                        </a:rPr>
                        <a:t>servant leadership skills to help the managers </a:t>
                      </a:r>
                      <a:r>
                        <a:rPr lang="en-US" sz="2400" b="0" i="0" u="none" strike="noStrike" kern="1200" baseline="0" dirty="0" smtClean="0">
                          <a:solidFill>
                            <a:schemeClr val="dk1"/>
                          </a:solidFill>
                          <a:latin typeface="+mn-lt"/>
                          <a:ea typeface="+mn-ea"/>
                          <a:cs typeface="+mn-cs"/>
                        </a:rPr>
                        <a:t>understand </a:t>
                      </a:r>
                      <a:r>
                        <a:rPr lang="en-US" sz="2400" b="0" i="0" u="none" strike="noStrike" kern="1200" baseline="0" dirty="0" smtClean="0">
                          <a:solidFill>
                            <a:schemeClr val="dk1"/>
                          </a:solidFill>
                          <a:latin typeface="+mn-lt"/>
                          <a:ea typeface="+mn-ea"/>
                          <a:cs typeface="+mn-cs"/>
                        </a:rPr>
                        <a:t>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4672800" y="2061000"/>
              <a:ext cx="5900400" cy="1462320"/>
            </p14:xfrm>
          </p:contentPart>
        </mc:Choice>
        <mc:Fallback>
          <p:pic>
            <p:nvPicPr>
              <p:cNvPr id="3" name="Ink 2"/>
              <p:cNvPicPr/>
              <p:nvPr/>
            </p:nvPicPr>
            <p:blipFill>
              <a:blip r:embed="rId4"/>
              <a:stretch>
                <a:fillRect/>
              </a:stretch>
            </p:blipFill>
            <p:spPr>
              <a:xfrm>
                <a:off x="4668120" y="2053440"/>
                <a:ext cx="5910120" cy="1473120"/>
              </a:xfrm>
              <a:prstGeom prst="rect">
                <a:avLst/>
              </a:prstGeom>
            </p:spPr>
          </p:pic>
        </mc:Fallback>
      </mc:AlternateContent>
    </p:spTree>
    <p:extLst>
      <p:ext uri="{BB962C8B-B14F-4D97-AF65-F5344CB8AC3E}">
        <p14:creationId xmlns:p14="http://schemas.microsoft.com/office/powerpoint/2010/main" val="35526004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MEASUREMENTS IN </a:t>
            </a:r>
            <a:r>
              <a:rPr lang="en-US" b="1" dirty="0" smtClean="0"/>
              <a:t>AGILE PROJECTS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9892800" y="3674880"/>
              <a:ext cx="174240" cy="55080"/>
            </p14:xfrm>
          </p:contentPart>
        </mc:Choice>
        <mc:Fallback>
          <p:pic>
            <p:nvPicPr>
              <p:cNvPr id="7" name="Ink 6"/>
              <p:cNvPicPr/>
              <p:nvPr/>
            </p:nvPicPr>
            <p:blipFill>
              <a:blip r:embed="rId3"/>
              <a:stretch>
                <a:fillRect/>
              </a:stretch>
            </p:blipFill>
            <p:spPr>
              <a:xfrm>
                <a:off x="9887760" y="3669840"/>
                <a:ext cx="187920" cy="68760"/>
              </a:xfrm>
              <a:prstGeom prst="rect">
                <a:avLst/>
              </a:prstGeom>
            </p:spPr>
          </p:pic>
        </mc:Fallback>
      </mc:AlternateContent>
    </p:spTree>
    <p:extLst>
      <p:ext uri="{BB962C8B-B14F-4D97-AF65-F5344CB8AC3E}">
        <p14:creationId xmlns:p14="http://schemas.microsoft.com/office/powerpoint/2010/main" val="4829747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Transitioning to agile</a:t>
            </a:r>
          </a:p>
        </p:txBody>
      </p:sp>
      <p:sp>
        <p:nvSpPr>
          <p:cNvPr id="3" name="Content Placeholder 2"/>
          <p:cNvSpPr>
            <a:spLocks noGrp="1"/>
          </p:cNvSpPr>
          <p:nvPr>
            <p:ph idx="1"/>
          </p:nvPr>
        </p:nvSpPr>
        <p:spPr/>
        <p:txBody>
          <a:bodyPr/>
          <a:lstStyle/>
          <a:p>
            <a:r>
              <a:rPr lang="en-US" dirty="0"/>
              <a:t>U</a:t>
            </a:r>
            <a:r>
              <a:rPr lang="en-US" dirty="0" smtClean="0"/>
              <a:t>sing </a:t>
            </a:r>
            <a:r>
              <a:rPr lang="en-US" dirty="0"/>
              <a:t>different </a:t>
            </a:r>
            <a:r>
              <a:rPr lang="en-US" dirty="0" smtClean="0"/>
              <a:t>measurements</a:t>
            </a:r>
          </a:p>
          <a:p>
            <a:r>
              <a:rPr lang="en-US" dirty="0"/>
              <a:t>L</a:t>
            </a:r>
            <a:r>
              <a:rPr lang="en-US" dirty="0" smtClean="0"/>
              <a:t>ooking </a:t>
            </a:r>
            <a:r>
              <a:rPr lang="en-US" dirty="0"/>
              <a:t>at new metrics that matter to the team and to </a:t>
            </a:r>
            <a:r>
              <a:rPr lang="en-US" dirty="0" smtClean="0"/>
              <a:t>management</a:t>
            </a:r>
          </a:p>
          <a:p>
            <a:r>
              <a:rPr lang="en-US" dirty="0" smtClean="0"/>
              <a:t>These metrics </a:t>
            </a:r>
            <a:r>
              <a:rPr lang="en-US" dirty="0"/>
              <a:t>matter because they focus on customer value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386520" y="2391480"/>
              <a:ext cx="6573960" cy="1073880"/>
            </p14:xfrm>
          </p:contentPart>
        </mc:Choice>
        <mc:Fallback>
          <p:pic>
            <p:nvPicPr>
              <p:cNvPr id="7" name="Ink 6"/>
              <p:cNvPicPr/>
              <p:nvPr/>
            </p:nvPicPr>
            <p:blipFill>
              <a:blip r:embed="rId3"/>
              <a:stretch>
                <a:fillRect/>
              </a:stretch>
            </p:blipFill>
            <p:spPr>
              <a:xfrm>
                <a:off x="3380760" y="2385720"/>
                <a:ext cx="6588360" cy="1086840"/>
              </a:xfrm>
              <a:prstGeom prst="rect">
                <a:avLst/>
              </a:prstGeom>
            </p:spPr>
          </p:pic>
        </mc:Fallback>
      </mc:AlternateContent>
    </p:spTree>
    <p:extLst>
      <p:ext uri="{BB962C8B-B14F-4D97-AF65-F5344CB8AC3E}">
        <p14:creationId xmlns:p14="http://schemas.microsoft.com/office/powerpoint/2010/main" val="2409060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MEASURE RESULTS</a:t>
            </a:r>
          </a:p>
        </p:txBody>
      </p:sp>
      <p:sp>
        <p:nvSpPr>
          <p:cNvPr id="3" name="Content Placeholder 2"/>
          <p:cNvSpPr>
            <a:spLocks noGrp="1"/>
          </p:cNvSpPr>
          <p:nvPr>
            <p:ph idx="1"/>
          </p:nvPr>
        </p:nvSpPr>
        <p:spPr/>
        <p:txBody>
          <a:bodyPr>
            <a:normAutofit/>
          </a:bodyPr>
          <a:lstStyle/>
          <a:p>
            <a:r>
              <a:rPr lang="en-US" dirty="0"/>
              <a:t>Agile favors empirical and value-based measurements instead of </a:t>
            </a:r>
            <a:r>
              <a:rPr lang="en-US" dirty="0" smtClean="0"/>
              <a:t>predictive measurements.</a:t>
            </a:r>
          </a:p>
          <a:p>
            <a:r>
              <a:rPr lang="en-US" dirty="0" smtClean="0"/>
              <a:t>Agile </a:t>
            </a:r>
            <a:r>
              <a:rPr lang="en-US" dirty="0"/>
              <a:t>measures what the team delivers, not what the </a:t>
            </a:r>
            <a:r>
              <a:rPr lang="en-US" dirty="0" smtClean="0"/>
              <a:t>team predicts </a:t>
            </a:r>
            <a:r>
              <a:rPr lang="en-US" dirty="0"/>
              <a:t>it will deliver</a:t>
            </a:r>
            <a:r>
              <a:rPr lang="en-US" dirty="0" smtClean="0"/>
              <a:t>.</a:t>
            </a:r>
          </a:p>
          <a:p>
            <a:r>
              <a:rPr lang="en-US" dirty="0"/>
              <a:t>Agile is based on working products of demonstrable value </a:t>
            </a:r>
            <a:r>
              <a:rPr lang="en-US" dirty="0" smtClean="0"/>
              <a:t>to customers </a:t>
            </a:r>
            <a:r>
              <a:rPr lang="en-US" dirty="0"/>
              <a:t>and not managing </a:t>
            </a:r>
            <a:r>
              <a:rPr lang="en-US" dirty="0" smtClean="0"/>
              <a:t>to a baseline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729760" y="3125520"/>
              <a:ext cx="3067560" cy="1171080"/>
            </p14:xfrm>
          </p:contentPart>
        </mc:Choice>
        <mc:Fallback>
          <p:pic>
            <p:nvPicPr>
              <p:cNvPr id="7" name="Ink 6"/>
              <p:cNvPicPr/>
              <p:nvPr/>
            </p:nvPicPr>
            <p:blipFill>
              <a:blip r:embed="rId4"/>
              <a:stretch>
                <a:fillRect/>
              </a:stretch>
            </p:blipFill>
            <p:spPr>
              <a:xfrm>
                <a:off x="5723280" y="3118320"/>
                <a:ext cx="3083760" cy="1188360"/>
              </a:xfrm>
              <a:prstGeom prst="rect">
                <a:avLst/>
              </a:prstGeom>
            </p:spPr>
          </p:pic>
        </mc:Fallback>
      </mc:AlternateContent>
    </p:spTree>
    <p:extLst>
      <p:ext uri="{BB962C8B-B14F-4D97-AF65-F5344CB8AC3E}">
        <p14:creationId xmlns:p14="http://schemas.microsoft.com/office/powerpoint/2010/main" val="5733872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duration prediction</a:t>
            </a:r>
            <a:endParaRPr lang="en-US" dirty="0"/>
          </a:p>
        </p:txBody>
      </p:sp>
      <p:sp>
        <p:nvSpPr>
          <p:cNvPr id="3" name="Content Placeholder 2"/>
          <p:cNvSpPr>
            <a:spLocks noGrp="1"/>
          </p:cNvSpPr>
          <p:nvPr>
            <p:ph idx="1"/>
          </p:nvPr>
        </p:nvSpPr>
        <p:spPr/>
        <p:txBody>
          <a:bodyPr/>
          <a:lstStyle/>
          <a:p>
            <a:r>
              <a:rPr lang="en-US" dirty="0"/>
              <a:t>Once the team establishes a reliable velocity (average stories or story points per iteration) or the average cycle time, the team can predict how much longer the project will </a:t>
            </a:r>
            <a:r>
              <a:rPr lang="en-US" dirty="0" smtClean="0"/>
              <a:t>take</a:t>
            </a:r>
          </a:p>
          <a:p>
            <a:r>
              <a:rPr lang="en-US" dirty="0"/>
              <a:t>Teams might discover it can take four to eight iterations to achieve a stable velocity. The teams need the feedback from each iteration to learn about how they work and how to improve.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5816520" y="1632600"/>
              <a:ext cx="4751280" cy="3588840"/>
            </p14:xfrm>
          </p:contentPart>
        </mc:Choice>
        <mc:Fallback>
          <p:pic>
            <p:nvPicPr>
              <p:cNvPr id="7" name="Ink 6"/>
              <p:cNvPicPr/>
              <p:nvPr/>
            </p:nvPicPr>
            <p:blipFill>
              <a:blip r:embed="rId3"/>
              <a:stretch>
                <a:fillRect/>
              </a:stretch>
            </p:blipFill>
            <p:spPr>
              <a:xfrm>
                <a:off x="5808600" y="1624320"/>
                <a:ext cx="4764600" cy="3604680"/>
              </a:xfrm>
              <a:prstGeom prst="rect">
                <a:avLst/>
              </a:prstGeom>
            </p:spPr>
          </p:pic>
        </mc:Fallback>
      </mc:AlternateContent>
    </p:spTree>
    <p:extLst>
      <p:ext uri="{BB962C8B-B14F-4D97-AF65-F5344CB8AC3E}">
        <p14:creationId xmlns:p14="http://schemas.microsoft.com/office/powerpoint/2010/main" val="2095491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smtClean="0"/>
              <a:t>The </a:t>
            </a:r>
            <a:r>
              <a:rPr lang="en-US" dirty="0"/>
              <a:t>sum of the story point sizes for the features actually completed in this iteration, allows the team to plan its next capacity more accurately by looking at its historical performance.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97126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a:t>
            </a:r>
            <a:r>
              <a:rPr lang="en-US" dirty="0" err="1" smtClean="0"/>
              <a:t>burndown</a:t>
            </a:r>
            <a:r>
              <a:rPr lang="en-US" dirty="0" smtClean="0"/>
              <a:t> </a:t>
            </a:r>
            <a:r>
              <a:rPr lang="en-US" dirty="0"/>
              <a:t>charts</a:t>
            </a:r>
          </a:p>
        </p:txBody>
      </p:sp>
      <p:pic>
        <p:nvPicPr>
          <p:cNvPr id="7" name="Content Placeholder 6"/>
          <p:cNvPicPr>
            <a:picLocks noGrp="1" noChangeAspect="1"/>
          </p:cNvPicPr>
          <p:nvPr>
            <p:ph idx="1"/>
          </p:nvPr>
        </p:nvPicPr>
        <p:blipFill>
          <a:blip r:embed="rId2"/>
          <a:stretch>
            <a:fillRect/>
          </a:stretch>
        </p:blipFill>
        <p:spPr>
          <a:xfrm>
            <a:off x="2209800" y="1690688"/>
            <a:ext cx="7772400" cy="4758958"/>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3531600" y="2804040"/>
              <a:ext cx="4895280" cy="3300840"/>
            </p14:xfrm>
          </p:contentPart>
        </mc:Choice>
        <mc:Fallback>
          <p:pic>
            <p:nvPicPr>
              <p:cNvPr id="3" name="Ink 2"/>
              <p:cNvPicPr/>
              <p:nvPr/>
            </p:nvPicPr>
            <p:blipFill>
              <a:blip r:embed="rId4"/>
              <a:stretch>
                <a:fillRect/>
              </a:stretch>
            </p:blipFill>
            <p:spPr>
              <a:xfrm>
                <a:off x="3526560" y="2800800"/>
                <a:ext cx="4906800" cy="3313080"/>
              </a:xfrm>
              <a:prstGeom prst="rect">
                <a:avLst/>
              </a:prstGeom>
            </p:spPr>
          </p:pic>
        </mc:Fallback>
      </mc:AlternateContent>
    </p:spTree>
    <p:extLst>
      <p:ext uri="{BB962C8B-B14F-4D97-AF65-F5344CB8AC3E}">
        <p14:creationId xmlns:p14="http://schemas.microsoft.com/office/powerpoint/2010/main" val="15314417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Burnup charts</a:t>
            </a:r>
            <a:endParaRPr lang="en-US" dirty="0"/>
          </a:p>
        </p:txBody>
      </p:sp>
      <p:pic>
        <p:nvPicPr>
          <p:cNvPr id="7" name="Content Placeholder 6"/>
          <p:cNvPicPr>
            <a:picLocks noGrp="1" noChangeAspect="1"/>
          </p:cNvPicPr>
          <p:nvPr>
            <p:ph idx="1"/>
          </p:nvPr>
        </p:nvPicPr>
        <p:blipFill>
          <a:blip r:embed="rId2"/>
          <a:stretch>
            <a:fillRect/>
          </a:stretch>
        </p:blipFill>
        <p:spPr>
          <a:xfrm>
            <a:off x="2209800" y="1865658"/>
            <a:ext cx="7772400" cy="4315722"/>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4352040" y="5060160"/>
              <a:ext cx="360" cy="360"/>
            </p14:xfrm>
          </p:contentPart>
        </mc:Choice>
        <mc:Fallback>
          <p:pic>
            <p:nvPicPr>
              <p:cNvPr id="3" name="Ink 2"/>
              <p:cNvPicPr/>
              <p:nvPr/>
            </p:nvPicPr>
            <p:blipFill>
              <a:blip r:embed="rId4"/>
              <a:stretch>
                <a:fillRect/>
              </a:stretch>
            </p:blipFill>
            <p:spPr>
              <a:xfrm>
                <a:off x="4347000" y="5055120"/>
                <a:ext cx="10440" cy="10440"/>
              </a:xfrm>
              <a:prstGeom prst="rect">
                <a:avLst/>
              </a:prstGeom>
            </p:spPr>
          </p:pic>
        </mc:Fallback>
      </mc:AlternateContent>
    </p:spTree>
    <p:extLst>
      <p:ext uri="{BB962C8B-B14F-4D97-AF65-F5344CB8AC3E}">
        <p14:creationId xmlns:p14="http://schemas.microsoft.com/office/powerpoint/2010/main" val="16933236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Burndown</a:t>
            </a:r>
            <a:r>
              <a:rPr lang="en-US" dirty="0" smtClean="0"/>
              <a:t> and burnup charts</a:t>
            </a:r>
            <a:endParaRPr lang="en-US" dirty="0"/>
          </a:p>
        </p:txBody>
      </p:sp>
      <p:sp>
        <p:nvSpPr>
          <p:cNvPr id="3" name="Content Placeholder 2"/>
          <p:cNvSpPr>
            <a:spLocks noGrp="1"/>
          </p:cNvSpPr>
          <p:nvPr>
            <p:ph idx="1"/>
          </p:nvPr>
        </p:nvSpPr>
        <p:spPr/>
        <p:txBody>
          <a:bodyPr>
            <a:normAutofit/>
          </a:bodyPr>
          <a:lstStyle/>
          <a:p>
            <a:r>
              <a:rPr lang="en-US" dirty="0" err="1" smtClean="0"/>
              <a:t>Burndowns</a:t>
            </a:r>
            <a:r>
              <a:rPr lang="en-US" dirty="0" smtClean="0"/>
              <a:t> show </a:t>
            </a:r>
            <a:r>
              <a:rPr lang="en-US" dirty="0"/>
              <a:t>the effect of team members multitasking, stories that are too large, or </a:t>
            </a:r>
            <a:r>
              <a:rPr lang="en-US" dirty="0" smtClean="0"/>
              <a:t>team members </a:t>
            </a:r>
            <a:r>
              <a:rPr lang="en-US" dirty="0"/>
              <a:t>out of the office</a:t>
            </a:r>
            <a:r>
              <a:rPr lang="en-US" dirty="0" smtClean="0"/>
              <a:t>.</a:t>
            </a:r>
          </a:p>
          <a:p>
            <a:r>
              <a:rPr lang="en-US" dirty="0"/>
              <a:t>Especially with teams new to agile, the burnup will show changes in </a:t>
            </a:r>
            <a:r>
              <a:rPr lang="en-US" dirty="0" smtClean="0"/>
              <a:t>scope during </a:t>
            </a:r>
            <a:r>
              <a:rPr lang="en-US" dirty="0"/>
              <a:t>the iteration. Burnups allow teams to see what they have accomplished</a:t>
            </a:r>
            <a:r>
              <a:rPr lang="en-US" dirty="0" smtClean="0"/>
              <a:t>, which </a:t>
            </a:r>
            <a:r>
              <a:rPr lang="en-US" dirty="0"/>
              <a:t>helps the team proceed to the next piece of work</a:t>
            </a:r>
            <a:r>
              <a:rPr lang="en-US" dirty="0" smtClean="0"/>
              <a:t>.</a:t>
            </a:r>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2887920" y="1703160"/>
              <a:ext cx="7851960" cy="1109880"/>
            </p14:xfrm>
          </p:contentPart>
        </mc:Choice>
        <mc:Fallback>
          <p:pic>
            <p:nvPicPr>
              <p:cNvPr id="7" name="Ink 6"/>
              <p:cNvPicPr/>
              <p:nvPr/>
            </p:nvPicPr>
            <p:blipFill>
              <a:blip r:embed="rId3"/>
              <a:stretch>
                <a:fillRect/>
              </a:stretch>
            </p:blipFill>
            <p:spPr>
              <a:xfrm>
                <a:off x="2881800" y="1697400"/>
                <a:ext cx="7864920" cy="1121040"/>
              </a:xfrm>
              <a:prstGeom prst="rect">
                <a:avLst/>
              </a:prstGeom>
            </p:spPr>
          </p:pic>
        </mc:Fallback>
      </mc:AlternateContent>
    </p:spTree>
    <p:extLst>
      <p:ext uri="{BB962C8B-B14F-4D97-AF65-F5344CB8AC3E}">
        <p14:creationId xmlns:p14="http://schemas.microsoft.com/office/powerpoint/2010/main" val="801679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a:t>
            </a:r>
            <a:r>
              <a:rPr lang="en-US" dirty="0" smtClean="0"/>
              <a:t>measurements</a:t>
            </a:r>
            <a:r>
              <a:rPr lang="en-US" dirty="0"/>
              <a:t>:</a:t>
            </a:r>
          </a:p>
        </p:txBody>
      </p:sp>
      <p:sp>
        <p:nvSpPr>
          <p:cNvPr id="3" name="Content Placeholder 2"/>
          <p:cNvSpPr>
            <a:spLocks noGrp="1"/>
          </p:cNvSpPr>
          <p:nvPr>
            <p:ph idx="1"/>
          </p:nvPr>
        </p:nvSpPr>
        <p:spPr/>
        <p:txBody>
          <a:bodyPr>
            <a:normAutofit/>
          </a:bodyPr>
          <a:lstStyle/>
          <a:p>
            <a:r>
              <a:rPr lang="en-US" dirty="0" smtClean="0"/>
              <a:t>Lead time (the total time it takes to deliver an item, measured from the time it is added to the board to the moment it is completed)</a:t>
            </a:r>
          </a:p>
          <a:p>
            <a:r>
              <a:rPr lang="en-US" dirty="0" smtClean="0"/>
              <a:t> Cycle time (the time required to process an item) </a:t>
            </a:r>
          </a:p>
          <a:p>
            <a:r>
              <a:rPr lang="en-US" dirty="0" smtClean="0"/>
              <a:t>Response time (the time that an item waits until work starts)</a:t>
            </a:r>
          </a:p>
          <a:p>
            <a:r>
              <a:rPr lang="en-US" dirty="0" smtClean="0"/>
              <a:t>Teams </a:t>
            </a:r>
            <a:r>
              <a:rPr lang="en-US" dirty="0" smtClean="0"/>
              <a:t>measure cycle </a:t>
            </a:r>
            <a:r>
              <a:rPr lang="en-US" dirty="0"/>
              <a:t>time to see bottlenecks and delays, not necessarily inside the team.</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258920" y="2149920"/>
              <a:ext cx="1558800" cy="1550160"/>
            </p14:xfrm>
          </p:contentPart>
        </mc:Choice>
        <mc:Fallback>
          <p:pic>
            <p:nvPicPr>
              <p:cNvPr id="7" name="Ink 6"/>
              <p:cNvPicPr/>
              <p:nvPr/>
            </p:nvPicPr>
            <p:blipFill>
              <a:blip r:embed="rId3"/>
              <a:stretch>
                <a:fillRect/>
              </a:stretch>
            </p:blipFill>
            <p:spPr>
              <a:xfrm>
                <a:off x="1256040" y="2143080"/>
                <a:ext cx="1568160" cy="1565280"/>
              </a:xfrm>
              <a:prstGeom prst="rect">
                <a:avLst/>
              </a:prstGeom>
            </p:spPr>
          </p:pic>
        </mc:Fallback>
      </mc:AlternateContent>
    </p:spTree>
    <p:extLst>
      <p:ext uri="{BB962C8B-B14F-4D97-AF65-F5344CB8AC3E}">
        <p14:creationId xmlns:p14="http://schemas.microsoft.com/office/powerpoint/2010/main" val="30454263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a:t>
            </a:r>
            <a:endParaRPr lang="en-US" dirty="0"/>
          </a:p>
        </p:txBody>
      </p:sp>
      <p:sp>
        <p:nvSpPr>
          <p:cNvPr id="3" name="Content Placeholder 2"/>
          <p:cNvSpPr>
            <a:spLocks noGrp="1"/>
          </p:cNvSpPr>
          <p:nvPr>
            <p:ph idx="1"/>
          </p:nvPr>
        </p:nvSpPr>
        <p:spPr/>
        <p:txBody>
          <a:bodyPr>
            <a:normAutofit/>
          </a:bodyPr>
          <a:lstStyle/>
          <a:p>
            <a:r>
              <a:rPr lang="en-US" i="1" dirty="0"/>
              <a:t>When teams depend on external people or groups, measure cycle time </a:t>
            </a:r>
            <a:r>
              <a:rPr lang="en-US" i="1" dirty="0" smtClean="0"/>
              <a:t>to see </a:t>
            </a:r>
            <a:r>
              <a:rPr lang="en-US" i="1" dirty="0"/>
              <a:t>how long it takes for the team to complete the work</a:t>
            </a:r>
            <a:r>
              <a:rPr lang="en-US" i="1" dirty="0" smtClean="0"/>
              <a:t>.</a:t>
            </a:r>
          </a:p>
          <a:p>
            <a:r>
              <a:rPr lang="en-US" i="1" dirty="0" smtClean="0"/>
              <a:t>Measure </a:t>
            </a:r>
            <a:r>
              <a:rPr lang="en-US" i="1" dirty="0"/>
              <a:t>lead </a:t>
            </a:r>
            <a:r>
              <a:rPr lang="en-US" i="1" dirty="0" smtClean="0"/>
              <a:t>time to </a:t>
            </a:r>
            <a:r>
              <a:rPr lang="en-US" i="1" dirty="0"/>
              <a:t>see the external dependencies after the team completes its work. </a:t>
            </a:r>
            <a:endParaRPr lang="en-US" i="1" dirty="0" smtClean="0"/>
          </a:p>
          <a:p>
            <a:r>
              <a:rPr lang="en-US" i="1" dirty="0" smtClean="0"/>
              <a:t>Teams </a:t>
            </a:r>
            <a:r>
              <a:rPr lang="en-US" i="1" dirty="0" smtClean="0"/>
              <a:t>can </a:t>
            </a:r>
            <a:r>
              <a:rPr lang="en-US" i="1" dirty="0"/>
              <a:t>also measure the reaction time, the time from ready to the first column</a:t>
            </a:r>
            <a:r>
              <a:rPr lang="en-US" i="1" dirty="0" smtClean="0"/>
              <a:t>, to </a:t>
            </a:r>
            <a:r>
              <a:rPr lang="en-US" i="1" dirty="0"/>
              <a:t>see how long it takes them—on average—to respond to new requests.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9348472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3"/>
          <a:stretch>
            <a:fillRect/>
          </a:stretch>
        </p:blipFill>
        <p:spPr>
          <a:xfrm>
            <a:off x="1940142" y="70122"/>
            <a:ext cx="6961218" cy="6858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
        <p:nvSpPr>
          <p:cNvPr id="8" name="Oval 7"/>
          <p:cNvSpPr/>
          <p:nvPr/>
        </p:nvSpPr>
        <p:spPr>
          <a:xfrm>
            <a:off x="1698009" y="5525244"/>
            <a:ext cx="1883391" cy="118048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2949453" y="1504598"/>
            <a:ext cx="457200" cy="38792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4065344" y="1504598"/>
            <a:ext cx="457200" cy="38792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6373425" y="1496724"/>
            <a:ext cx="457200" cy="38792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9315743" y="2263549"/>
            <a:ext cx="2552700" cy="3139321"/>
          </a:xfrm>
          <a:prstGeom prst="rect">
            <a:avLst/>
          </a:prstGeom>
          <a:solidFill>
            <a:schemeClr val="bg2"/>
          </a:solidFill>
        </p:spPr>
        <p:txBody>
          <a:bodyPr wrap="square">
            <a:spAutoFit/>
          </a:bodyPr>
          <a:lstStyle/>
          <a:p>
            <a:r>
              <a:rPr lang="en-US" dirty="0">
                <a:latin typeface="LiberationSerif"/>
              </a:rPr>
              <a:t>When the team has met its </a:t>
            </a:r>
            <a:r>
              <a:rPr lang="en-US" dirty="0" smtClean="0">
                <a:latin typeface="LiberationSerif"/>
              </a:rPr>
              <a:t>WIP limits</a:t>
            </a:r>
            <a:r>
              <a:rPr lang="en-US" dirty="0">
                <a:latin typeface="LiberationSerif"/>
              </a:rPr>
              <a:t>, the team cannot pull work from the left into the next column. Instead, </a:t>
            </a:r>
            <a:r>
              <a:rPr lang="en-US" dirty="0" smtClean="0">
                <a:latin typeface="LiberationSerif"/>
              </a:rPr>
              <a:t>the team </a:t>
            </a:r>
            <a:r>
              <a:rPr lang="en-US" dirty="0">
                <a:latin typeface="LiberationSerif"/>
              </a:rPr>
              <a:t>works from the right-most full column and asks, “What do we do as a </a:t>
            </a:r>
            <a:r>
              <a:rPr lang="en-US" dirty="0" smtClean="0">
                <a:latin typeface="LiberationSerif"/>
              </a:rPr>
              <a:t>team to </a:t>
            </a:r>
            <a:r>
              <a:rPr lang="en-US" dirty="0">
                <a:latin typeface="LiberationSerif"/>
              </a:rPr>
              <a:t>move this work into the next column?”</a:t>
            </a:r>
            <a:endParaRPr lang="en-US" dirty="0"/>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842760" y="1712880"/>
              <a:ext cx="9091440" cy="3956400"/>
            </p14:xfrm>
          </p:contentPart>
        </mc:Choice>
        <mc:Fallback>
          <p:pic>
            <p:nvPicPr>
              <p:cNvPr id="3" name="Ink 2"/>
              <p:cNvPicPr/>
              <p:nvPr/>
            </p:nvPicPr>
            <p:blipFill>
              <a:blip r:embed="rId5"/>
              <a:stretch>
                <a:fillRect/>
              </a:stretch>
            </p:blipFill>
            <p:spPr>
              <a:xfrm>
                <a:off x="835920" y="1705320"/>
                <a:ext cx="9103320" cy="3972960"/>
              </a:xfrm>
              <a:prstGeom prst="rect">
                <a:avLst/>
              </a:prstGeom>
            </p:spPr>
          </p:pic>
        </mc:Fallback>
      </mc:AlternateContent>
    </p:spTree>
    <p:extLst>
      <p:ext uri="{BB962C8B-B14F-4D97-AF65-F5344CB8AC3E}">
        <p14:creationId xmlns:p14="http://schemas.microsoft.com/office/powerpoint/2010/main" val="116629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 measures &amp; predictability measures</a:t>
            </a:r>
            <a:endParaRPr lang="en-US" dirty="0"/>
          </a:p>
        </p:txBody>
      </p:sp>
      <p:sp>
        <p:nvSpPr>
          <p:cNvPr id="3" name="Content Placeholder 2"/>
          <p:cNvSpPr>
            <a:spLocks noGrp="1"/>
          </p:cNvSpPr>
          <p:nvPr>
            <p:ph idx="1"/>
          </p:nvPr>
        </p:nvSpPr>
        <p:spPr/>
        <p:txBody>
          <a:bodyPr>
            <a:normAutofit fontScale="85000" lnSpcReduction="20000"/>
          </a:bodyPr>
          <a:lstStyle/>
          <a:p>
            <a:r>
              <a:rPr lang="en-US" dirty="0"/>
              <a:t>Burnups, </a:t>
            </a:r>
            <a:r>
              <a:rPr lang="en-US" dirty="0" err="1"/>
              <a:t>burndowns</a:t>
            </a:r>
            <a:r>
              <a:rPr lang="en-US" dirty="0"/>
              <a:t> (capacity measures) and lead time, and cycle </a:t>
            </a:r>
            <a:r>
              <a:rPr lang="en-US" dirty="0" smtClean="0"/>
              <a:t>time (</a:t>
            </a:r>
            <a:r>
              <a:rPr lang="en-US" dirty="0"/>
              <a:t>predictability measures) are useful for in-the-moment measurements. They </a:t>
            </a:r>
            <a:r>
              <a:rPr lang="en-US" dirty="0" smtClean="0"/>
              <a:t>help a </a:t>
            </a:r>
            <a:r>
              <a:rPr lang="en-US" dirty="0"/>
              <a:t>team understand how much more work they have and whether the team </a:t>
            </a:r>
            <a:r>
              <a:rPr lang="en-US" dirty="0" smtClean="0"/>
              <a:t>might finish </a:t>
            </a:r>
            <a:r>
              <a:rPr lang="en-US" dirty="0"/>
              <a:t>on time</a:t>
            </a:r>
            <a:r>
              <a:rPr lang="en-US" dirty="0" smtClean="0"/>
              <a:t>.</a:t>
            </a:r>
          </a:p>
          <a:p>
            <a:r>
              <a:rPr lang="en-US" dirty="0"/>
              <a:t>Measuring story points is not the same as measuring completed stories </a:t>
            </a:r>
            <a:r>
              <a:rPr lang="en-US" dirty="0" smtClean="0"/>
              <a:t>or features</a:t>
            </a:r>
            <a:r>
              <a:rPr lang="en-US" dirty="0"/>
              <a:t>. Some teams attempt to measure story points without </a:t>
            </a:r>
            <a:r>
              <a:rPr lang="en-US" dirty="0" smtClean="0"/>
              <a:t>completing the actual </a:t>
            </a:r>
            <a:r>
              <a:rPr lang="en-US" dirty="0"/>
              <a:t>feature or story. When teams measure only story points, they </a:t>
            </a:r>
            <a:r>
              <a:rPr lang="en-US" dirty="0" smtClean="0"/>
              <a:t>measure capacity</a:t>
            </a:r>
            <a:r>
              <a:rPr lang="en-US" dirty="0"/>
              <a:t>, not finished work, which violates the principle of “the primary </a:t>
            </a:r>
            <a:r>
              <a:rPr lang="en-US" dirty="0" smtClean="0"/>
              <a:t>measure of </a:t>
            </a:r>
            <a:r>
              <a:rPr lang="en-US" dirty="0"/>
              <a:t>progress is working software” (or, other product if not software</a:t>
            </a:r>
            <a:r>
              <a:rPr lang="en-US" dirty="0" smtClean="0"/>
              <a:t>).</a:t>
            </a:r>
          </a:p>
          <a:p>
            <a:r>
              <a:rPr lang="en-US" dirty="0"/>
              <a:t>Each team has its own capacity. When a team uses story points, be aware </a:t>
            </a:r>
            <a:r>
              <a:rPr lang="en-US" dirty="0" smtClean="0"/>
              <a:t>that the </a:t>
            </a:r>
            <a:r>
              <a:rPr lang="en-US" dirty="0"/>
              <a:t>number of story points a team can complete in a given time is unique to </a:t>
            </a:r>
            <a:r>
              <a:rPr lang="en-US" dirty="0" smtClean="0"/>
              <a:t>that team.</a:t>
            </a:r>
          </a:p>
          <a:p>
            <a:r>
              <a:rPr lang="en-US" dirty="0"/>
              <a:t>When teams provide their own units of measure, teams are better able </a:t>
            </a:r>
            <a:r>
              <a:rPr lang="en-US" dirty="0" smtClean="0"/>
              <a:t>to assess </a:t>
            </a:r>
            <a:r>
              <a:rPr lang="en-US" dirty="0"/>
              <a:t>and estimate and deliver their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41560" y="1019880"/>
              <a:ext cx="9822240" cy="3652560"/>
            </p14:xfrm>
          </p:contentPart>
        </mc:Choice>
        <mc:Fallback>
          <p:pic>
            <p:nvPicPr>
              <p:cNvPr id="7" name="Ink 6"/>
              <p:cNvPicPr/>
              <p:nvPr/>
            </p:nvPicPr>
            <p:blipFill>
              <a:blip r:embed="rId3"/>
              <a:stretch>
                <a:fillRect/>
              </a:stretch>
            </p:blipFill>
            <p:spPr>
              <a:xfrm>
                <a:off x="1132560" y="1014480"/>
                <a:ext cx="9836280" cy="3667320"/>
              </a:xfrm>
              <a:prstGeom prst="rect">
                <a:avLst/>
              </a:prstGeom>
            </p:spPr>
          </p:pic>
        </mc:Fallback>
      </mc:AlternateContent>
    </p:spTree>
    <p:extLst>
      <p:ext uri="{BB962C8B-B14F-4D97-AF65-F5344CB8AC3E}">
        <p14:creationId xmlns:p14="http://schemas.microsoft.com/office/powerpoint/2010/main" val="41553766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smtClean="0"/>
              <a:t>There </a:t>
            </a:r>
            <a:r>
              <a:rPr lang="en-US" dirty="0"/>
              <a:t>is no way to compare teams or add velocity across </a:t>
            </a:r>
            <a:r>
              <a:rPr lang="en-US" dirty="0" smtClean="0"/>
              <a:t>teams</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9631169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 burnup/</a:t>
            </a:r>
            <a:r>
              <a:rPr lang="en-US" dirty="0" err="1"/>
              <a:t>burndown</a:t>
            </a:r>
            <a:r>
              <a:rPr lang="en-US" dirty="0"/>
              <a:t> chart</a:t>
            </a:r>
          </a:p>
        </p:txBody>
      </p:sp>
      <p:sp>
        <p:nvSpPr>
          <p:cNvPr id="3" name="Content Placeholder 2"/>
          <p:cNvSpPr>
            <a:spLocks noGrp="1"/>
          </p:cNvSpPr>
          <p:nvPr>
            <p:ph idx="1"/>
          </p:nvPr>
        </p:nvSpPr>
        <p:spPr/>
        <p:txBody>
          <a:bodyPr>
            <a:normAutofit lnSpcReduction="10000"/>
          </a:bodyPr>
          <a:lstStyle/>
          <a:p>
            <a:r>
              <a:rPr lang="en-US" dirty="0"/>
              <a:t>These charts provide trends </a:t>
            </a:r>
            <a:r>
              <a:rPr lang="en-US" dirty="0" smtClean="0"/>
              <a:t>of completion </a:t>
            </a:r>
            <a:r>
              <a:rPr lang="en-US" dirty="0"/>
              <a:t>over </a:t>
            </a:r>
            <a:r>
              <a:rPr lang="en-US" dirty="0" smtClean="0"/>
              <a:t>time</a:t>
            </a:r>
          </a:p>
          <a:p>
            <a:r>
              <a:rPr lang="en-US" dirty="0" smtClean="0"/>
              <a:t>Show </a:t>
            </a:r>
            <a:r>
              <a:rPr lang="en-US" dirty="0"/>
              <a:t>that requirements grew during </a:t>
            </a:r>
            <a:r>
              <a:rPr lang="en-US" dirty="0" smtClean="0"/>
              <a:t>the project</a:t>
            </a:r>
            <a:r>
              <a:rPr lang="en-US" dirty="0"/>
              <a:t>. </a:t>
            </a:r>
            <a:endParaRPr lang="en-US" dirty="0" smtClean="0"/>
          </a:p>
          <a:p>
            <a:r>
              <a:rPr lang="en-US" dirty="0" smtClean="0"/>
              <a:t>The </a:t>
            </a:r>
            <a:r>
              <a:rPr lang="en-US" dirty="0"/>
              <a:t>features complete line shows that the team completes features at </a:t>
            </a:r>
            <a:r>
              <a:rPr lang="en-US" dirty="0" smtClean="0"/>
              <a:t>a regular </a:t>
            </a:r>
            <a:r>
              <a:rPr lang="en-US" dirty="0"/>
              <a:t>pace. </a:t>
            </a:r>
            <a:endParaRPr lang="en-US" dirty="0" smtClean="0"/>
          </a:p>
          <a:p>
            <a:r>
              <a:rPr lang="en-US" dirty="0" smtClean="0"/>
              <a:t>The </a:t>
            </a:r>
            <a:r>
              <a:rPr lang="en-US" dirty="0"/>
              <a:t>total features line shows how the project's total </a:t>
            </a:r>
            <a:r>
              <a:rPr lang="en-US" dirty="0" smtClean="0"/>
              <a:t>features changed </a:t>
            </a:r>
            <a:r>
              <a:rPr lang="en-US" dirty="0"/>
              <a:t>over time. </a:t>
            </a:r>
            <a:endParaRPr lang="en-US" dirty="0" smtClean="0"/>
          </a:p>
          <a:p>
            <a:r>
              <a:rPr lang="en-US" dirty="0" smtClean="0"/>
              <a:t>The </a:t>
            </a:r>
            <a:r>
              <a:rPr lang="en-US" dirty="0"/>
              <a:t>features remaining </a:t>
            </a:r>
            <a:r>
              <a:rPr lang="en-US" dirty="0" err="1"/>
              <a:t>burndown</a:t>
            </a:r>
            <a:r>
              <a:rPr lang="en-US" dirty="0"/>
              <a:t> line </a:t>
            </a:r>
            <a:r>
              <a:rPr lang="en-US" dirty="0" smtClean="0"/>
              <a:t>shows that </a:t>
            </a:r>
            <a:r>
              <a:rPr lang="en-US" dirty="0"/>
              <a:t>the rate </a:t>
            </a:r>
            <a:r>
              <a:rPr lang="en-US" dirty="0" smtClean="0"/>
              <a:t>of feature </a:t>
            </a:r>
            <a:r>
              <a:rPr lang="en-US" dirty="0"/>
              <a:t>completion varies. </a:t>
            </a:r>
            <a:endParaRPr lang="en-US" dirty="0" smtClean="0"/>
          </a:p>
          <a:p>
            <a:r>
              <a:rPr lang="en-US" dirty="0" smtClean="0"/>
              <a:t>Every </a:t>
            </a:r>
            <a:r>
              <a:rPr lang="en-US" dirty="0"/>
              <a:t>time features are added to the project, </a:t>
            </a:r>
            <a:r>
              <a:rPr lang="en-US" dirty="0" smtClean="0"/>
              <a:t>the </a:t>
            </a:r>
            <a:r>
              <a:rPr lang="en-US" dirty="0" err="1" smtClean="0"/>
              <a:t>burndown</a:t>
            </a:r>
            <a:r>
              <a:rPr lang="en-US" dirty="0" smtClean="0"/>
              <a:t> </a:t>
            </a:r>
            <a:r>
              <a:rPr lang="en-US" dirty="0"/>
              <a:t>line changes.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700560" y="600840"/>
              <a:ext cx="6969960" cy="5941800"/>
            </p14:xfrm>
          </p:contentPart>
        </mc:Choice>
        <mc:Fallback>
          <p:pic>
            <p:nvPicPr>
              <p:cNvPr id="7" name="Ink 6"/>
              <p:cNvPicPr/>
              <p:nvPr/>
            </p:nvPicPr>
            <p:blipFill>
              <a:blip r:embed="rId3"/>
              <a:stretch>
                <a:fillRect/>
              </a:stretch>
            </p:blipFill>
            <p:spPr>
              <a:xfrm>
                <a:off x="692640" y="593640"/>
                <a:ext cx="6982560" cy="5957280"/>
              </a:xfrm>
              <a:prstGeom prst="rect">
                <a:avLst/>
              </a:prstGeom>
            </p:spPr>
          </p:pic>
        </mc:Fallback>
      </mc:AlternateContent>
    </p:spTree>
    <p:extLst>
      <p:ext uri="{BB962C8B-B14F-4D97-AF65-F5344CB8AC3E}">
        <p14:creationId xmlns:p14="http://schemas.microsoft.com/office/powerpoint/2010/main" val="40798644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pic>
        <p:nvPicPr>
          <p:cNvPr id="10" name="Picture 9"/>
          <p:cNvPicPr>
            <a:picLocks noChangeAspect="1"/>
          </p:cNvPicPr>
          <p:nvPr/>
        </p:nvPicPr>
        <p:blipFill>
          <a:blip r:embed="rId2"/>
          <a:stretch>
            <a:fillRect/>
          </a:stretch>
        </p:blipFill>
        <p:spPr>
          <a:xfrm>
            <a:off x="72852" y="122830"/>
            <a:ext cx="12119148" cy="6652329"/>
          </a:xfrm>
          <a:prstGeom prst="rect">
            <a:avLst/>
          </a:prstGeo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638360" y="1599840"/>
              <a:ext cx="7647840" cy="4502880"/>
            </p14:xfrm>
          </p:contentPart>
        </mc:Choice>
        <mc:Fallback>
          <p:pic>
            <p:nvPicPr>
              <p:cNvPr id="3" name="Ink 2"/>
              <p:cNvPicPr/>
              <p:nvPr/>
            </p:nvPicPr>
            <p:blipFill>
              <a:blip r:embed="rId4"/>
              <a:stretch>
                <a:fillRect/>
              </a:stretch>
            </p:blipFill>
            <p:spPr>
              <a:xfrm>
                <a:off x="1635120" y="1596240"/>
                <a:ext cx="7657560" cy="4513320"/>
              </a:xfrm>
              <a:prstGeom prst="rect">
                <a:avLst/>
              </a:prstGeom>
            </p:spPr>
          </p:pic>
        </mc:Fallback>
      </mc:AlternateContent>
    </p:spTree>
    <p:extLst>
      <p:ext uri="{BB962C8B-B14F-4D97-AF65-F5344CB8AC3E}">
        <p14:creationId xmlns:p14="http://schemas.microsoft.com/office/powerpoint/2010/main" val="32647441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BACKLOG BURNUP CHART</a:t>
            </a:r>
            <a:endParaRPr lang="en-US" dirty="0"/>
          </a:p>
        </p:txBody>
      </p:sp>
      <p:sp>
        <p:nvSpPr>
          <p:cNvPr id="3" name="Content Placeholder 2"/>
          <p:cNvSpPr>
            <a:spLocks noGrp="1"/>
          </p:cNvSpPr>
          <p:nvPr>
            <p:ph idx="1"/>
          </p:nvPr>
        </p:nvSpPr>
        <p:spPr/>
        <p:txBody>
          <a:bodyPr>
            <a:normAutofit/>
          </a:bodyPr>
          <a:lstStyle/>
          <a:p>
            <a:r>
              <a:rPr lang="en-US" dirty="0"/>
              <a:t>Earned value in agile is based on finished </a:t>
            </a:r>
            <a:r>
              <a:rPr lang="en-US" dirty="0" smtClean="0"/>
              <a:t>features </a:t>
            </a:r>
          </a:p>
          <a:p>
            <a:r>
              <a:rPr lang="en-US" dirty="0" smtClean="0"/>
              <a:t>The </a:t>
            </a:r>
            <a:r>
              <a:rPr lang="en-US" dirty="0"/>
              <a:t>product backlog burnup chart shows completed work compared to </a:t>
            </a:r>
            <a:r>
              <a:rPr lang="en-US" dirty="0" smtClean="0"/>
              <a:t>total expected </a:t>
            </a:r>
            <a:r>
              <a:rPr lang="en-US" dirty="0"/>
              <a:t>work at interval milestones or iterations</a:t>
            </a:r>
            <a:r>
              <a:rPr lang="en-US" dirty="0" smtClean="0"/>
              <a:t>.</a:t>
            </a:r>
          </a:p>
          <a:p>
            <a:r>
              <a:rPr lang="en-US" dirty="0"/>
              <a:t>A team can only finish one story at a time. </a:t>
            </a:r>
            <a:endParaRPr lang="en-US" dirty="0" smtClean="0"/>
          </a:p>
          <a:p>
            <a:r>
              <a:rPr lang="en-US" dirty="0" smtClean="0"/>
              <a:t>To </a:t>
            </a:r>
            <a:r>
              <a:rPr lang="en-US" dirty="0"/>
              <a:t>complete a large feature </a:t>
            </a:r>
            <a:r>
              <a:rPr lang="en-US" dirty="0" smtClean="0"/>
              <a:t>that contains </a:t>
            </a:r>
            <a:r>
              <a:rPr lang="en-US" dirty="0"/>
              <a:t>several stories, the team will have remaining stories to complete </a:t>
            </a:r>
            <a:r>
              <a:rPr lang="en-US" dirty="0" smtClean="0"/>
              <a:t>and may </a:t>
            </a:r>
            <a:r>
              <a:rPr lang="en-US" dirty="0"/>
              <a:t>not complete that entire feature until several more time periods have passed.</a:t>
            </a:r>
          </a:p>
          <a:p>
            <a:r>
              <a:rPr lang="en-US" dirty="0"/>
              <a:t>The team can show its completed value with a product backlog burnup </a:t>
            </a:r>
            <a:r>
              <a:rPr lang="en-US" dirty="0" smtClean="0"/>
              <a:t>chart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5004000" y="3056400"/>
              <a:ext cx="4465800" cy="846360"/>
            </p14:xfrm>
          </p:contentPart>
        </mc:Choice>
        <mc:Fallback>
          <p:pic>
            <p:nvPicPr>
              <p:cNvPr id="7" name="Ink 6"/>
              <p:cNvPicPr/>
              <p:nvPr/>
            </p:nvPicPr>
            <p:blipFill>
              <a:blip r:embed="rId3"/>
              <a:stretch>
                <a:fillRect/>
              </a:stretch>
            </p:blipFill>
            <p:spPr>
              <a:xfrm>
                <a:off x="4998240" y="3048120"/>
                <a:ext cx="4476600" cy="859680"/>
              </a:xfrm>
              <a:prstGeom prst="rect">
                <a:avLst/>
              </a:prstGeom>
            </p:spPr>
          </p:pic>
        </mc:Fallback>
      </mc:AlternateContent>
    </p:spTree>
    <p:extLst>
      <p:ext uri="{BB962C8B-B14F-4D97-AF65-F5344CB8AC3E}">
        <p14:creationId xmlns:p14="http://schemas.microsoft.com/office/powerpoint/2010/main" val="38665921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0" y="0"/>
            <a:ext cx="12192000" cy="6821906"/>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567440" y="1380240"/>
              <a:ext cx="10548360" cy="3951360"/>
            </p14:xfrm>
          </p:contentPart>
        </mc:Choice>
        <mc:Fallback>
          <p:pic>
            <p:nvPicPr>
              <p:cNvPr id="3" name="Ink 2"/>
              <p:cNvPicPr/>
              <p:nvPr/>
            </p:nvPicPr>
            <p:blipFill>
              <a:blip r:embed="rId4"/>
              <a:stretch>
                <a:fillRect/>
              </a:stretch>
            </p:blipFill>
            <p:spPr>
              <a:xfrm>
                <a:off x="1562760" y="1374120"/>
                <a:ext cx="10557000" cy="3963960"/>
              </a:xfrm>
              <a:prstGeom prst="rect">
                <a:avLst/>
              </a:prstGeom>
            </p:spPr>
          </p:pic>
        </mc:Fallback>
      </mc:AlternateContent>
    </p:spTree>
    <p:extLst>
      <p:ext uri="{BB962C8B-B14F-4D97-AF65-F5344CB8AC3E}">
        <p14:creationId xmlns:p14="http://schemas.microsoft.com/office/powerpoint/2010/main" val="18596533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EARNED VALUE IN AN AGILE CONTEXT</a:t>
            </a:r>
            <a:endParaRPr lang="en-US" dirty="0"/>
          </a:p>
        </p:txBody>
      </p:sp>
      <p:sp>
        <p:nvSpPr>
          <p:cNvPr id="3" name="Content Placeholder 2"/>
          <p:cNvSpPr>
            <a:spLocks noGrp="1"/>
          </p:cNvSpPr>
          <p:nvPr>
            <p:ph idx="1"/>
          </p:nvPr>
        </p:nvSpPr>
        <p:spPr/>
        <p:txBody>
          <a:bodyPr>
            <a:normAutofit/>
          </a:bodyPr>
          <a:lstStyle/>
          <a:p>
            <a:r>
              <a:rPr lang="en-US" dirty="0"/>
              <a:t>Traditional EVM metrics like schedule performance index (SPI) and </a:t>
            </a:r>
            <a:r>
              <a:rPr lang="en-US" dirty="0" smtClean="0"/>
              <a:t>cost performance </a:t>
            </a:r>
            <a:r>
              <a:rPr lang="en-US" dirty="0"/>
              <a:t>index (CPI) can be easily translated into agile terms. </a:t>
            </a:r>
            <a:endParaRPr lang="en-US" dirty="0" smtClean="0"/>
          </a:p>
          <a:p>
            <a:r>
              <a:rPr lang="en-US" dirty="0" smtClean="0"/>
              <a:t>For </a:t>
            </a:r>
            <a:r>
              <a:rPr lang="en-US" dirty="0"/>
              <a:t>example</a:t>
            </a:r>
            <a:r>
              <a:rPr lang="en-US" dirty="0" smtClean="0"/>
              <a:t>, if </a:t>
            </a:r>
            <a:r>
              <a:rPr lang="en-US" dirty="0"/>
              <a:t>the team planned to complete 30 story points in an iteration, but </a:t>
            </a:r>
            <a:r>
              <a:rPr lang="en-US" dirty="0" smtClean="0"/>
              <a:t>only completed </a:t>
            </a:r>
            <a:r>
              <a:rPr lang="en-US" dirty="0"/>
              <a:t>25 then the SPI is 25/30 or 0.83 (the team is working at only 83% </a:t>
            </a:r>
            <a:r>
              <a:rPr lang="en-US" dirty="0" smtClean="0"/>
              <a:t>of the </a:t>
            </a:r>
            <a:r>
              <a:rPr lang="en-US" dirty="0"/>
              <a:t>rate planned). </a:t>
            </a:r>
            <a:endParaRPr lang="en-US" dirty="0" smtClean="0"/>
          </a:p>
          <a:p>
            <a:r>
              <a:rPr lang="en-US" dirty="0" smtClean="0"/>
              <a:t>Likewise</a:t>
            </a:r>
            <a:r>
              <a:rPr lang="en-US" dirty="0"/>
              <a:t>, CPI is the earned value (completed features value</a:t>
            </a:r>
            <a:r>
              <a:rPr lang="en-US" dirty="0" smtClean="0"/>
              <a:t>) to </a:t>
            </a:r>
            <a:r>
              <a:rPr lang="en-US" dirty="0"/>
              <a:t>date divided by the actual costs to date or, as shown in </a:t>
            </a:r>
            <a:r>
              <a:rPr lang="en-US" dirty="0" smtClean="0"/>
              <a:t>Figure, </a:t>
            </a:r>
            <a:r>
              <a:rPr lang="en-US" dirty="0"/>
              <a:t>$2.2M /</a:t>
            </a:r>
          </a:p>
          <a:p>
            <a:r>
              <a:rPr lang="en-US" dirty="0"/>
              <a:t>$2.8M = 0.79. This means a result of only 79 cents on the dollar compared </a:t>
            </a:r>
            <a:r>
              <a:rPr lang="en-US" dirty="0" smtClean="0"/>
              <a:t>to plan</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542400" y="2704320"/>
              <a:ext cx="4733280" cy="3337920"/>
            </p14:xfrm>
          </p:contentPart>
        </mc:Choice>
        <mc:Fallback>
          <p:pic>
            <p:nvPicPr>
              <p:cNvPr id="7" name="Ink 6"/>
              <p:cNvPicPr/>
              <p:nvPr/>
            </p:nvPicPr>
            <p:blipFill>
              <a:blip r:embed="rId3"/>
              <a:stretch>
                <a:fillRect/>
              </a:stretch>
            </p:blipFill>
            <p:spPr>
              <a:xfrm>
                <a:off x="3536280" y="2699640"/>
                <a:ext cx="4743360" cy="3349800"/>
              </a:xfrm>
              <a:prstGeom prst="rect">
                <a:avLst/>
              </a:prstGeom>
            </p:spPr>
          </p:pic>
        </mc:Fallback>
      </mc:AlternateContent>
    </p:spTree>
    <p:extLst>
      <p:ext uri="{BB962C8B-B14F-4D97-AF65-F5344CB8AC3E}">
        <p14:creationId xmlns:p14="http://schemas.microsoft.com/office/powerpoint/2010/main" val="40204174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838200" y="20414"/>
            <a:ext cx="9771797" cy="6837586"/>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738440" y="360"/>
              <a:ext cx="8354520" cy="6650280"/>
            </p14:xfrm>
          </p:contentPart>
        </mc:Choice>
        <mc:Fallback>
          <p:pic>
            <p:nvPicPr>
              <p:cNvPr id="3" name="Ink 2"/>
              <p:cNvPicPr/>
              <p:nvPr/>
            </p:nvPicPr>
            <p:blipFill>
              <a:blip r:embed="rId4"/>
              <a:stretch>
                <a:fillRect/>
              </a:stretch>
            </p:blipFill>
            <p:spPr>
              <a:xfrm>
                <a:off x="1726920" y="-10080"/>
                <a:ext cx="8375400" cy="6664680"/>
              </a:xfrm>
              <a:prstGeom prst="rect">
                <a:avLst/>
              </a:prstGeom>
            </p:spPr>
          </p:pic>
        </mc:Fallback>
      </mc:AlternateContent>
    </p:spTree>
    <p:extLst>
      <p:ext uri="{BB962C8B-B14F-4D97-AF65-F5344CB8AC3E}">
        <p14:creationId xmlns:p14="http://schemas.microsoft.com/office/powerpoint/2010/main" val="333367492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5423</TotalTime>
  <Words>2503</Words>
  <Application>Microsoft Office PowerPoint</Application>
  <PresentationFormat>Widescreen</PresentationFormat>
  <Paragraphs>311</Paragraphs>
  <Slides>33</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Calibri Light</vt:lpstr>
      <vt:lpstr>LiberationSerif</vt:lpstr>
      <vt:lpstr>Wingdings</vt:lpstr>
      <vt:lpstr>1_Office Theme</vt:lpstr>
      <vt:lpstr>Office Theme</vt:lpstr>
      <vt:lpstr> PMG 622 Agile Project Management LECTURE 05: IMPLEMENTING AGILE: DELIVERING IN AN AGILE ENVIRONMENT [Part 2 of 2]</vt:lpstr>
      <vt:lpstr>Quick Review and Introduction</vt:lpstr>
      <vt:lpstr>Scrum roles, artifacts &amp; ceremonies</vt:lpstr>
      <vt:lpstr>PowerPoint Presentation</vt:lpstr>
      <vt:lpstr>daily stand-up questions</vt:lpstr>
      <vt:lpstr>TROUBLESHOOTING AGILE PROJECT CHALLENGES</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MEASUREMENTS IN AGILE PROJECTS</vt:lpstr>
      <vt:lpstr>Transitioning to agile</vt:lpstr>
      <vt:lpstr>AGILE TEAMS MEASURE RESULTS</vt:lpstr>
      <vt:lpstr>Agile duration prediction</vt:lpstr>
      <vt:lpstr>Velocity,</vt:lpstr>
      <vt:lpstr>Sprint burndown charts</vt:lpstr>
      <vt:lpstr>Sprint Burnup charts</vt:lpstr>
      <vt:lpstr>Burndown and burnup charts</vt:lpstr>
      <vt:lpstr>Flow-based agile teams measurements:</vt:lpstr>
      <vt:lpstr>tip</vt:lpstr>
      <vt:lpstr>PowerPoint Presentation</vt:lpstr>
      <vt:lpstr>Capacity measures &amp; predictability measures</vt:lpstr>
      <vt:lpstr>The downside of relative estimation</vt:lpstr>
      <vt:lpstr>feature burnup/burndown chart</vt:lpstr>
      <vt:lpstr>PowerPoint Presentation</vt:lpstr>
      <vt:lpstr>PRODUCT BACKLOG BURNUP CHART</vt:lpstr>
      <vt:lpstr>PowerPoint Presentation</vt:lpstr>
      <vt:lpstr>EARNED VALUE IN AN AGILE CONTEXT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614</cp:revision>
  <dcterms:created xsi:type="dcterms:W3CDTF">2020-10-15T07:04:09Z</dcterms:created>
  <dcterms:modified xsi:type="dcterms:W3CDTF">2021-06-18T17:33:00Z</dcterms:modified>
</cp:coreProperties>
</file>