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diagrams/data4.xml" ContentType="application/vnd.openxmlformats-officedocument.drawingml.diagramData+xml"/>
  <Override PartName="/ppt/diagrams/data5.xml" ContentType="application/vnd.openxmlformats-officedocument.drawingml.diagramData+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slideMasters/slideMaster1.xml" ContentType="application/vnd.openxmlformats-officedocument.presentationml.slideMaster+xml"/>
  <Override PartName="/ppt/notesSlides/notesSlide5.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8.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layout4.xml" ContentType="application/vnd.openxmlformats-officedocument.drawingml.diagramLayout+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96" r:id="rId2"/>
    <p:sldId id="543" r:id="rId3"/>
    <p:sldId id="764" r:id="rId4"/>
    <p:sldId id="806" r:id="rId5"/>
    <p:sldId id="766" r:id="rId6"/>
    <p:sldId id="807" r:id="rId7"/>
    <p:sldId id="820" r:id="rId8"/>
    <p:sldId id="821" r:id="rId9"/>
    <p:sldId id="822" r:id="rId10"/>
    <p:sldId id="823" r:id="rId11"/>
    <p:sldId id="824" r:id="rId12"/>
    <p:sldId id="825" r:id="rId13"/>
    <p:sldId id="839" r:id="rId14"/>
    <p:sldId id="811" r:id="rId15"/>
    <p:sldId id="812" r:id="rId16"/>
    <p:sldId id="846" r:id="rId17"/>
    <p:sldId id="817" r:id="rId18"/>
    <p:sldId id="818" r:id="rId19"/>
    <p:sldId id="815" r:id="rId20"/>
    <p:sldId id="851" r:id="rId21"/>
    <p:sldId id="840" r:id="rId22"/>
    <p:sldId id="842" r:id="rId23"/>
    <p:sldId id="848" r:id="rId24"/>
    <p:sldId id="841" r:id="rId25"/>
    <p:sldId id="838" r:id="rId26"/>
    <p:sldId id="843" r:id="rId27"/>
    <p:sldId id="844" r:id="rId28"/>
    <p:sldId id="831" r:id="rId29"/>
    <p:sldId id="849" r:id="rId30"/>
    <p:sldId id="832" r:id="rId31"/>
    <p:sldId id="833" r:id="rId32"/>
    <p:sldId id="850" r:id="rId33"/>
    <p:sldId id="834" r:id="rId34"/>
    <p:sldId id="835" r:id="rId35"/>
    <p:sldId id="830" r:id="rId36"/>
    <p:sldId id="836" r:id="rId37"/>
    <p:sldId id="837" r:id="rId38"/>
    <p:sldId id="845" r:id="rId39"/>
    <p:sldId id="829"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52A37847-AC79-4594-9928-D5C58BD52E50}">
          <p14:sldIdLst>
            <p14:sldId id="496"/>
          </p14:sldIdLst>
        </p14:section>
        <p14:section name="Default Section" id="{73925AE7-E9D8-48BC-A988-41815CE32A48}">
          <p14:sldIdLst>
            <p14:sldId id="543"/>
            <p14:sldId id="764"/>
            <p14:sldId id="806"/>
            <p14:sldId id="766"/>
            <p14:sldId id="807"/>
            <p14:sldId id="820"/>
            <p14:sldId id="821"/>
            <p14:sldId id="822"/>
            <p14:sldId id="823"/>
            <p14:sldId id="824"/>
            <p14:sldId id="825"/>
            <p14:sldId id="839"/>
            <p14:sldId id="811"/>
            <p14:sldId id="812"/>
            <p14:sldId id="846"/>
            <p14:sldId id="817"/>
            <p14:sldId id="818"/>
            <p14:sldId id="815"/>
            <p14:sldId id="851"/>
            <p14:sldId id="840"/>
            <p14:sldId id="842"/>
            <p14:sldId id="848"/>
            <p14:sldId id="841"/>
            <p14:sldId id="838"/>
            <p14:sldId id="843"/>
            <p14:sldId id="844"/>
            <p14:sldId id="831"/>
            <p14:sldId id="849"/>
            <p14:sldId id="832"/>
            <p14:sldId id="833"/>
            <p14:sldId id="850"/>
            <p14:sldId id="834"/>
            <p14:sldId id="835"/>
            <p14:sldId id="830"/>
            <p14:sldId id="836"/>
            <p14:sldId id="837"/>
            <p14:sldId id="845"/>
            <p14:sldId id="829"/>
            <p14:sldId id="349"/>
          </p14:sldIdLst>
        </p14:section>
        <p14:section name="Default Section" id="{EC049921-363B-492D-A16D-C6010B32BCE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E0F2"/>
    <a:srgbClr val="2D80D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52" autoAdjust="0"/>
    <p:restoredTop sz="94660"/>
  </p:normalViewPr>
  <p:slideViewPr>
    <p:cSldViewPr snapToGrid="0">
      <p:cViewPr varScale="1">
        <p:scale>
          <a:sx n="91" d="100"/>
          <a:sy n="91" d="100"/>
        </p:scale>
        <p:origin x="44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microsoft.com/office/2016/11/relationships/changesInfo" Target="changesInfos/changesInfo1.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othaina Mahmoud Fouad" userId="6337026b70b72472" providerId="LiveId" clId="{ADC48844-4C64-4007-83C7-35661AB427AD}"/>
    <pc:docChg chg="undo custSel addSld delSld modSld sldOrd modSection">
      <pc:chgData name="Bothaina Mahmoud Fouad" userId="6337026b70b72472" providerId="LiveId" clId="{ADC48844-4C64-4007-83C7-35661AB427AD}" dt="2024-07-24T22:06:31.924" v="1332" actId="207"/>
      <pc:docMkLst>
        <pc:docMk/>
      </pc:docMkLst>
      <pc:sldChg chg="del">
        <pc:chgData name="Bothaina Mahmoud Fouad" userId="6337026b70b72472" providerId="LiveId" clId="{ADC48844-4C64-4007-83C7-35661AB427AD}" dt="2024-07-24T21:52:51.611" v="1041" actId="47"/>
        <pc:sldMkLst>
          <pc:docMk/>
          <pc:sldMk cId="4041936470" sldId="256"/>
        </pc:sldMkLst>
      </pc:sldChg>
      <pc:sldChg chg="del">
        <pc:chgData name="Bothaina Mahmoud Fouad" userId="6337026b70b72472" providerId="LiveId" clId="{ADC48844-4C64-4007-83C7-35661AB427AD}" dt="2024-07-24T21:52:50.764" v="1038" actId="47"/>
        <pc:sldMkLst>
          <pc:docMk/>
          <pc:sldMk cId="2175419998" sldId="257"/>
        </pc:sldMkLst>
      </pc:sldChg>
      <pc:sldChg chg="modSp del mod">
        <pc:chgData name="Bothaina Mahmoud Fouad" userId="6337026b70b72472" providerId="LiveId" clId="{ADC48844-4C64-4007-83C7-35661AB427AD}" dt="2024-07-24T19:14:01.936" v="92" actId="47"/>
        <pc:sldMkLst>
          <pc:docMk/>
          <pc:sldMk cId="2136954862" sldId="262"/>
        </pc:sldMkLst>
        <pc:spChg chg="mod">
          <ac:chgData name="Bothaina Mahmoud Fouad" userId="6337026b70b72472" providerId="LiveId" clId="{ADC48844-4C64-4007-83C7-35661AB427AD}" dt="2024-07-24T19:13:48.822" v="86" actId="21"/>
          <ac:spMkLst>
            <pc:docMk/>
            <pc:sldMk cId="2136954862" sldId="262"/>
            <ac:spMk id="3" creationId="{00000000-0000-0000-0000-000000000000}"/>
          </ac:spMkLst>
        </pc:spChg>
      </pc:sldChg>
      <pc:sldChg chg="del">
        <pc:chgData name="Bothaina Mahmoud Fouad" userId="6337026b70b72472" providerId="LiveId" clId="{ADC48844-4C64-4007-83C7-35661AB427AD}" dt="2024-07-24T21:52:53.764" v="1046" actId="47"/>
        <pc:sldMkLst>
          <pc:docMk/>
          <pc:sldMk cId="3415589782" sldId="269"/>
        </pc:sldMkLst>
      </pc:sldChg>
      <pc:sldChg chg="del">
        <pc:chgData name="Bothaina Mahmoud Fouad" userId="6337026b70b72472" providerId="LiveId" clId="{ADC48844-4C64-4007-83C7-35661AB427AD}" dt="2024-07-24T21:52:52.480" v="1045" actId="47"/>
        <pc:sldMkLst>
          <pc:docMk/>
          <pc:sldMk cId="1508372878" sldId="270"/>
        </pc:sldMkLst>
      </pc:sldChg>
      <pc:sldChg chg="del">
        <pc:chgData name="Bothaina Mahmoud Fouad" userId="6337026b70b72472" providerId="LiveId" clId="{ADC48844-4C64-4007-83C7-35661AB427AD}" dt="2024-07-24T21:51:07.245" v="988" actId="47"/>
        <pc:sldMkLst>
          <pc:docMk/>
          <pc:sldMk cId="567565214" sldId="271"/>
        </pc:sldMkLst>
      </pc:sldChg>
      <pc:sldChg chg="addSp delSp modSp del mod">
        <pc:chgData name="Bothaina Mahmoud Fouad" userId="6337026b70b72472" providerId="LiveId" clId="{ADC48844-4C64-4007-83C7-35661AB427AD}" dt="2024-07-24T21:52:53.947" v="1047" actId="47"/>
        <pc:sldMkLst>
          <pc:docMk/>
          <pc:sldMk cId="4179225111" sldId="272"/>
        </pc:sldMkLst>
        <pc:spChg chg="add mod">
          <ac:chgData name="Bothaina Mahmoud Fouad" userId="6337026b70b72472" providerId="LiveId" clId="{ADC48844-4C64-4007-83C7-35661AB427AD}" dt="2024-07-24T20:59:24.567" v="638" actId="21"/>
          <ac:spMkLst>
            <pc:docMk/>
            <pc:sldMk cId="4179225111" sldId="272"/>
            <ac:spMk id="3" creationId="{72C9F7A4-2481-8317-E46F-E9000952DAE7}"/>
          </ac:spMkLst>
        </pc:spChg>
        <pc:spChg chg="del">
          <ac:chgData name="Bothaina Mahmoud Fouad" userId="6337026b70b72472" providerId="LiveId" clId="{ADC48844-4C64-4007-83C7-35661AB427AD}" dt="2024-07-24T20:59:24.567" v="638" actId="21"/>
          <ac:spMkLst>
            <pc:docMk/>
            <pc:sldMk cId="4179225111" sldId="272"/>
            <ac:spMk id="5" creationId="{00000000-0000-0000-0000-000000000000}"/>
          </ac:spMkLst>
        </pc:spChg>
        <pc:picChg chg="del">
          <ac:chgData name="Bothaina Mahmoud Fouad" userId="6337026b70b72472" providerId="LiveId" clId="{ADC48844-4C64-4007-83C7-35661AB427AD}" dt="2024-07-24T20:59:24.567" v="638" actId="21"/>
          <ac:picMkLst>
            <pc:docMk/>
            <pc:sldMk cId="4179225111" sldId="272"/>
            <ac:picMk id="7" creationId="{00000000-0000-0000-0000-000000000000}"/>
          </ac:picMkLst>
        </pc:picChg>
      </pc:sldChg>
      <pc:sldChg chg="del">
        <pc:chgData name="Bothaina Mahmoud Fouad" userId="6337026b70b72472" providerId="LiveId" clId="{ADC48844-4C64-4007-83C7-35661AB427AD}" dt="2024-07-24T20:46:11.064" v="545" actId="47"/>
        <pc:sldMkLst>
          <pc:docMk/>
          <pc:sldMk cId="3805111670" sldId="275"/>
        </pc:sldMkLst>
      </pc:sldChg>
      <pc:sldChg chg="del">
        <pc:chgData name="Bothaina Mahmoud Fouad" userId="6337026b70b72472" providerId="LiveId" clId="{ADC48844-4C64-4007-83C7-35661AB427AD}" dt="2024-07-24T21:51:06.960" v="987" actId="47"/>
        <pc:sldMkLst>
          <pc:docMk/>
          <pc:sldMk cId="683489675" sldId="276"/>
        </pc:sldMkLst>
      </pc:sldChg>
      <pc:sldChg chg="addSp delSp modSp del mod">
        <pc:chgData name="Bothaina Mahmoud Fouad" userId="6337026b70b72472" providerId="LiveId" clId="{ADC48844-4C64-4007-83C7-35661AB427AD}" dt="2024-07-24T21:52:51.974" v="1043" actId="47"/>
        <pc:sldMkLst>
          <pc:docMk/>
          <pc:sldMk cId="3946070497" sldId="278"/>
        </pc:sldMkLst>
        <pc:spChg chg="del">
          <ac:chgData name="Bothaina Mahmoud Fouad" userId="6337026b70b72472" providerId="LiveId" clId="{ADC48844-4C64-4007-83C7-35661AB427AD}" dt="2024-07-24T21:20:16.957" v="755" actId="21"/>
          <ac:spMkLst>
            <pc:docMk/>
            <pc:sldMk cId="3946070497" sldId="278"/>
            <ac:spMk id="2" creationId="{00000000-0000-0000-0000-000000000000}"/>
          </ac:spMkLst>
        </pc:spChg>
        <pc:spChg chg="add mod">
          <ac:chgData name="Bothaina Mahmoud Fouad" userId="6337026b70b72472" providerId="LiveId" clId="{ADC48844-4C64-4007-83C7-35661AB427AD}" dt="2024-07-24T21:20:16.957" v="755" actId="21"/>
          <ac:spMkLst>
            <pc:docMk/>
            <pc:sldMk cId="3946070497" sldId="278"/>
            <ac:spMk id="5" creationId="{F5479D3D-0B60-BD78-4C55-EE9DAF4E4C0B}"/>
          </ac:spMkLst>
        </pc:spChg>
        <pc:spChg chg="add mod">
          <ac:chgData name="Bothaina Mahmoud Fouad" userId="6337026b70b72472" providerId="LiveId" clId="{ADC48844-4C64-4007-83C7-35661AB427AD}" dt="2024-07-24T21:20:16.957" v="755" actId="21"/>
          <ac:spMkLst>
            <pc:docMk/>
            <pc:sldMk cId="3946070497" sldId="278"/>
            <ac:spMk id="7" creationId="{106097A4-19A0-075C-14B9-F1FE2F18815D}"/>
          </ac:spMkLst>
        </pc:spChg>
        <pc:graphicFrameChg chg="del">
          <ac:chgData name="Bothaina Mahmoud Fouad" userId="6337026b70b72472" providerId="LiveId" clId="{ADC48844-4C64-4007-83C7-35661AB427AD}" dt="2024-07-24T21:20:16.957" v="755" actId="21"/>
          <ac:graphicFrameMkLst>
            <pc:docMk/>
            <pc:sldMk cId="3946070497" sldId="278"/>
            <ac:graphicFrameMk id="8" creationId="{00000000-0000-0000-0000-000000000000}"/>
          </ac:graphicFrameMkLst>
        </pc:graphicFrameChg>
      </pc:sldChg>
      <pc:sldChg chg="del">
        <pc:chgData name="Bothaina Mahmoud Fouad" userId="6337026b70b72472" providerId="LiveId" clId="{ADC48844-4C64-4007-83C7-35661AB427AD}" dt="2024-07-24T21:52:50.949" v="1039" actId="47"/>
        <pc:sldMkLst>
          <pc:docMk/>
          <pc:sldMk cId="2350637604" sldId="280"/>
        </pc:sldMkLst>
      </pc:sldChg>
      <pc:sldChg chg="del">
        <pc:chgData name="Bothaina Mahmoud Fouad" userId="6337026b70b72472" providerId="LiveId" clId="{ADC48844-4C64-4007-83C7-35661AB427AD}" dt="2024-07-24T21:52:54.548" v="1050" actId="47"/>
        <pc:sldMkLst>
          <pc:docMk/>
          <pc:sldMk cId="2897071199" sldId="281"/>
        </pc:sldMkLst>
      </pc:sldChg>
      <pc:sldChg chg="del">
        <pc:chgData name="Bothaina Mahmoud Fouad" userId="6337026b70b72472" providerId="LiveId" clId="{ADC48844-4C64-4007-83C7-35661AB427AD}" dt="2024-07-24T21:52:52.210" v="1044" actId="47"/>
        <pc:sldMkLst>
          <pc:docMk/>
          <pc:sldMk cId="2674957175" sldId="285"/>
        </pc:sldMkLst>
      </pc:sldChg>
      <pc:sldChg chg="del">
        <pc:chgData name="Bothaina Mahmoud Fouad" userId="6337026b70b72472" providerId="LiveId" clId="{ADC48844-4C64-4007-83C7-35661AB427AD}" dt="2024-07-24T21:52:51.737" v="1042" actId="47"/>
        <pc:sldMkLst>
          <pc:docMk/>
          <pc:sldMk cId="3563553972" sldId="286"/>
        </pc:sldMkLst>
      </pc:sldChg>
      <pc:sldChg chg="addSp delSp modSp del mod">
        <pc:chgData name="Bothaina Mahmoud Fouad" userId="6337026b70b72472" providerId="LiveId" clId="{ADC48844-4C64-4007-83C7-35661AB427AD}" dt="2024-07-24T19:36:00.543" v="200" actId="47"/>
        <pc:sldMkLst>
          <pc:docMk/>
          <pc:sldMk cId="1451031686" sldId="287"/>
        </pc:sldMkLst>
        <pc:spChg chg="del">
          <ac:chgData name="Bothaina Mahmoud Fouad" userId="6337026b70b72472" providerId="LiveId" clId="{ADC48844-4C64-4007-83C7-35661AB427AD}" dt="2024-07-24T19:34:27.539" v="183" actId="21"/>
          <ac:spMkLst>
            <pc:docMk/>
            <pc:sldMk cId="1451031686" sldId="287"/>
            <ac:spMk id="2" creationId="{00000000-0000-0000-0000-000000000000}"/>
          </ac:spMkLst>
        </pc:spChg>
        <pc:spChg chg="del">
          <ac:chgData name="Bothaina Mahmoud Fouad" userId="6337026b70b72472" providerId="LiveId" clId="{ADC48844-4C64-4007-83C7-35661AB427AD}" dt="2024-07-24T19:34:27.539" v="183" actId="21"/>
          <ac:spMkLst>
            <pc:docMk/>
            <pc:sldMk cId="1451031686" sldId="287"/>
            <ac:spMk id="5" creationId="{00000000-0000-0000-0000-000000000000}"/>
          </ac:spMkLst>
        </pc:spChg>
        <pc:spChg chg="add mod">
          <ac:chgData name="Bothaina Mahmoud Fouad" userId="6337026b70b72472" providerId="LiveId" clId="{ADC48844-4C64-4007-83C7-35661AB427AD}" dt="2024-07-24T19:34:27.539" v="183" actId="21"/>
          <ac:spMkLst>
            <pc:docMk/>
            <pc:sldMk cId="1451031686" sldId="287"/>
            <ac:spMk id="6" creationId="{7A1A25F8-A84E-2379-DF75-BB14391C3CE1}"/>
          </ac:spMkLst>
        </pc:spChg>
        <pc:spChg chg="add mod">
          <ac:chgData name="Bothaina Mahmoud Fouad" userId="6337026b70b72472" providerId="LiveId" clId="{ADC48844-4C64-4007-83C7-35661AB427AD}" dt="2024-07-24T19:34:27.539" v="183" actId="21"/>
          <ac:spMkLst>
            <pc:docMk/>
            <pc:sldMk cId="1451031686" sldId="287"/>
            <ac:spMk id="8" creationId="{08E48926-4B09-A837-7CD0-399DB19B0959}"/>
          </ac:spMkLst>
        </pc:spChg>
        <pc:graphicFrameChg chg="del">
          <ac:chgData name="Bothaina Mahmoud Fouad" userId="6337026b70b72472" providerId="LiveId" clId="{ADC48844-4C64-4007-83C7-35661AB427AD}" dt="2024-07-24T19:34:27.539" v="183" actId="21"/>
          <ac:graphicFrameMkLst>
            <pc:docMk/>
            <pc:sldMk cId="1451031686" sldId="287"/>
            <ac:graphicFrameMk id="4" creationId="{00000000-0000-0000-0000-000000000000}"/>
          </ac:graphicFrameMkLst>
        </pc:graphicFrameChg>
      </pc:sldChg>
      <pc:sldChg chg="del">
        <pc:chgData name="Bothaina Mahmoud Fouad" userId="6337026b70b72472" providerId="LiveId" clId="{ADC48844-4C64-4007-83C7-35661AB427AD}" dt="2024-07-24T21:52:51.407" v="1040" actId="47"/>
        <pc:sldMkLst>
          <pc:docMk/>
          <pc:sldMk cId="3165987455" sldId="289"/>
        </pc:sldMkLst>
      </pc:sldChg>
      <pc:sldChg chg="ord">
        <pc:chgData name="Bothaina Mahmoud Fouad" userId="6337026b70b72472" providerId="LiveId" clId="{ADC48844-4C64-4007-83C7-35661AB427AD}" dt="2024-07-24T21:50:49.022" v="949"/>
        <pc:sldMkLst>
          <pc:docMk/>
          <pc:sldMk cId="0" sldId="349"/>
        </pc:sldMkLst>
      </pc:sldChg>
      <pc:sldChg chg="del">
        <pc:chgData name="Bothaina Mahmoud Fouad" userId="6337026b70b72472" providerId="LiveId" clId="{ADC48844-4C64-4007-83C7-35661AB427AD}" dt="2024-07-24T21:52:48.280" v="1031" actId="47"/>
        <pc:sldMkLst>
          <pc:docMk/>
          <pc:sldMk cId="3774984797" sldId="480"/>
        </pc:sldMkLst>
      </pc:sldChg>
      <pc:sldChg chg="addSp delSp modSp add del mod">
        <pc:chgData name="Bothaina Mahmoud Fouad" userId="6337026b70b72472" providerId="LiveId" clId="{ADC48844-4C64-4007-83C7-35661AB427AD}" dt="2024-07-24T19:07:32.687" v="55" actId="47"/>
        <pc:sldMkLst>
          <pc:docMk/>
          <pc:sldMk cId="3273695744" sldId="499"/>
        </pc:sldMkLst>
        <pc:spChg chg="add del mod">
          <ac:chgData name="Bothaina Mahmoud Fouad" userId="6337026b70b72472" providerId="LiveId" clId="{ADC48844-4C64-4007-83C7-35661AB427AD}" dt="2024-07-24T19:05:50.462" v="35" actId="21"/>
          <ac:spMkLst>
            <pc:docMk/>
            <pc:sldMk cId="3273695744" sldId="499"/>
            <ac:spMk id="3" creationId="{A9161B2A-74B3-EA32-FDA8-268A06B047FB}"/>
          </ac:spMkLst>
        </pc:spChg>
        <pc:spChg chg="del mod">
          <ac:chgData name="Bothaina Mahmoud Fouad" userId="6337026b70b72472" providerId="LiveId" clId="{ADC48844-4C64-4007-83C7-35661AB427AD}" dt="2024-07-24T19:05:50.462" v="35" actId="21"/>
          <ac:spMkLst>
            <pc:docMk/>
            <pc:sldMk cId="3273695744" sldId="499"/>
            <ac:spMk id="8" creationId="{3B429915-7235-4762-BD51-52B20C2FFE13}"/>
          </ac:spMkLst>
        </pc:spChg>
        <pc:spChg chg="del mod">
          <ac:chgData name="Bothaina Mahmoud Fouad" userId="6337026b70b72472" providerId="LiveId" clId="{ADC48844-4C64-4007-83C7-35661AB427AD}" dt="2024-07-24T19:05:26.050" v="28"/>
          <ac:spMkLst>
            <pc:docMk/>
            <pc:sldMk cId="3273695744" sldId="499"/>
            <ac:spMk id="9" creationId="{1C360D49-1EF7-4A48-8EF2-20C4AD8E59C1}"/>
          </ac:spMkLst>
        </pc:spChg>
      </pc:sldChg>
      <pc:sldChg chg="del">
        <pc:chgData name="Bothaina Mahmoud Fouad" userId="6337026b70b72472" providerId="LiveId" clId="{ADC48844-4C64-4007-83C7-35661AB427AD}" dt="2024-07-24T21:52:56.581" v="1053" actId="47"/>
        <pc:sldMkLst>
          <pc:docMk/>
          <pc:sldMk cId="131850748" sldId="501"/>
        </pc:sldMkLst>
      </pc:sldChg>
      <pc:sldChg chg="add del">
        <pc:chgData name="Bothaina Mahmoud Fouad" userId="6337026b70b72472" providerId="LiveId" clId="{ADC48844-4C64-4007-83C7-35661AB427AD}" dt="2024-07-24T19:34:02.639" v="180" actId="47"/>
        <pc:sldMkLst>
          <pc:docMk/>
          <pc:sldMk cId="1569131306" sldId="502"/>
        </pc:sldMkLst>
      </pc:sldChg>
      <pc:sldChg chg="del">
        <pc:chgData name="Bothaina Mahmoud Fouad" userId="6337026b70b72472" providerId="LiveId" clId="{ADC48844-4C64-4007-83C7-35661AB427AD}" dt="2024-07-24T19:42:05.406" v="329" actId="47"/>
        <pc:sldMkLst>
          <pc:docMk/>
          <pc:sldMk cId="3408426603" sldId="505"/>
        </pc:sldMkLst>
      </pc:sldChg>
      <pc:sldChg chg="addSp delSp modSp del mod">
        <pc:chgData name="Bothaina Mahmoud Fouad" userId="6337026b70b72472" providerId="LiveId" clId="{ADC48844-4C64-4007-83C7-35661AB427AD}" dt="2024-07-24T19:36:00.543" v="200" actId="47"/>
        <pc:sldMkLst>
          <pc:docMk/>
          <pc:sldMk cId="3514879327" sldId="509"/>
        </pc:sldMkLst>
        <pc:spChg chg="add mod">
          <ac:chgData name="Bothaina Mahmoud Fouad" userId="6337026b70b72472" providerId="LiveId" clId="{ADC48844-4C64-4007-83C7-35661AB427AD}" dt="2024-07-24T19:14:27.126" v="96" actId="21"/>
          <ac:spMkLst>
            <pc:docMk/>
            <pc:sldMk cId="3514879327" sldId="509"/>
            <ac:spMk id="3" creationId="{FF0A58B0-32D2-2573-7D0F-B254557D8172}"/>
          </ac:spMkLst>
        </pc:spChg>
        <pc:spChg chg="del mod">
          <ac:chgData name="Bothaina Mahmoud Fouad" userId="6337026b70b72472" providerId="LiveId" clId="{ADC48844-4C64-4007-83C7-35661AB427AD}" dt="2024-07-24T19:14:27.126" v="96" actId="21"/>
          <ac:spMkLst>
            <pc:docMk/>
            <pc:sldMk cId="3514879327" sldId="509"/>
            <ac:spMk id="3075" creationId="{00000000-0000-0000-0000-000000000000}"/>
          </ac:spMkLst>
        </pc:spChg>
        <pc:spChg chg="del">
          <ac:chgData name="Bothaina Mahmoud Fouad" userId="6337026b70b72472" providerId="LiveId" clId="{ADC48844-4C64-4007-83C7-35661AB427AD}" dt="2024-07-24T19:14:27.126" v="96" actId="21"/>
          <ac:spMkLst>
            <pc:docMk/>
            <pc:sldMk cId="3514879327" sldId="509"/>
            <ac:spMk id="3077" creationId="{00000000-0000-0000-0000-000000000000}"/>
          </ac:spMkLst>
        </pc:spChg>
        <pc:spChg chg="del">
          <ac:chgData name="Bothaina Mahmoud Fouad" userId="6337026b70b72472" providerId="LiveId" clId="{ADC48844-4C64-4007-83C7-35661AB427AD}" dt="2024-07-24T19:14:27.126" v="96" actId="21"/>
          <ac:spMkLst>
            <pc:docMk/>
            <pc:sldMk cId="3514879327" sldId="509"/>
            <ac:spMk id="3078" creationId="{00000000-0000-0000-0000-000000000000}"/>
          </ac:spMkLst>
        </pc:spChg>
      </pc:sldChg>
      <pc:sldChg chg="del">
        <pc:chgData name="Bothaina Mahmoud Fouad" userId="6337026b70b72472" providerId="LiveId" clId="{ADC48844-4C64-4007-83C7-35661AB427AD}" dt="2024-07-24T21:52:54.373" v="1049" actId="47"/>
        <pc:sldMkLst>
          <pc:docMk/>
          <pc:sldMk cId="3379608715" sldId="510"/>
        </pc:sldMkLst>
      </pc:sldChg>
      <pc:sldChg chg="del">
        <pc:chgData name="Bothaina Mahmoud Fouad" userId="6337026b70b72472" providerId="LiveId" clId="{ADC48844-4C64-4007-83C7-35661AB427AD}" dt="2024-07-24T21:51:07.435" v="989" actId="47"/>
        <pc:sldMkLst>
          <pc:docMk/>
          <pc:sldMk cId="3196725967" sldId="523"/>
        </pc:sldMkLst>
      </pc:sldChg>
      <pc:sldChg chg="addSp delSp modSp del mod">
        <pc:chgData name="Bothaina Mahmoud Fouad" userId="6337026b70b72472" providerId="LiveId" clId="{ADC48844-4C64-4007-83C7-35661AB427AD}" dt="2024-07-24T19:36:00.543" v="200" actId="47"/>
        <pc:sldMkLst>
          <pc:docMk/>
          <pc:sldMk cId="1732796679" sldId="524"/>
        </pc:sldMkLst>
        <pc:spChg chg="add del mod">
          <ac:chgData name="Bothaina Mahmoud Fouad" userId="6337026b70b72472" providerId="LiveId" clId="{ADC48844-4C64-4007-83C7-35661AB427AD}" dt="2024-07-24T19:31:03.085" v="167" actId="21"/>
          <ac:spMkLst>
            <pc:docMk/>
            <pc:sldMk cId="1732796679" sldId="524"/>
            <ac:spMk id="2" creationId="{6CE7AC27-1AB7-AE3E-D48E-6ABCFBB2B552}"/>
          </ac:spMkLst>
        </pc:spChg>
        <pc:spChg chg="add mod">
          <ac:chgData name="Bothaina Mahmoud Fouad" userId="6337026b70b72472" providerId="LiveId" clId="{ADC48844-4C64-4007-83C7-35661AB427AD}" dt="2024-07-24T19:31:09.068" v="168" actId="21"/>
          <ac:spMkLst>
            <pc:docMk/>
            <pc:sldMk cId="1732796679" sldId="524"/>
            <ac:spMk id="5" creationId="{285D5A9D-02A7-D94F-51D0-B7B438B4EBAD}"/>
          </ac:spMkLst>
        </pc:spChg>
        <pc:spChg chg="del">
          <ac:chgData name="Bothaina Mahmoud Fouad" userId="6337026b70b72472" providerId="LiveId" clId="{ADC48844-4C64-4007-83C7-35661AB427AD}" dt="2024-07-24T19:31:09.068" v="168" actId="21"/>
          <ac:spMkLst>
            <pc:docMk/>
            <pc:sldMk cId="1732796679" sldId="524"/>
            <ac:spMk id="6" creationId="{00000000-0000-0000-0000-000000000000}"/>
          </ac:spMkLst>
        </pc:spChg>
        <pc:spChg chg="del">
          <ac:chgData name="Bothaina Mahmoud Fouad" userId="6337026b70b72472" providerId="LiveId" clId="{ADC48844-4C64-4007-83C7-35661AB427AD}" dt="2024-07-24T19:31:09.068" v="168" actId="21"/>
          <ac:spMkLst>
            <pc:docMk/>
            <pc:sldMk cId="1732796679" sldId="524"/>
            <ac:spMk id="10" creationId="{00000000-0000-0000-0000-000000000000}"/>
          </ac:spMkLst>
        </pc:spChg>
      </pc:sldChg>
      <pc:sldChg chg="del">
        <pc:chgData name="Bothaina Mahmoud Fouad" userId="6337026b70b72472" providerId="LiveId" clId="{ADC48844-4C64-4007-83C7-35661AB427AD}" dt="2024-07-24T19:42:03.201" v="328" actId="47"/>
        <pc:sldMkLst>
          <pc:docMk/>
          <pc:sldMk cId="1478079149" sldId="529"/>
        </pc:sldMkLst>
      </pc:sldChg>
      <pc:sldChg chg="del">
        <pc:chgData name="Bothaina Mahmoud Fouad" userId="6337026b70b72472" providerId="LiveId" clId="{ADC48844-4C64-4007-83C7-35661AB427AD}" dt="2024-07-24T19:42:06.180" v="330" actId="47"/>
        <pc:sldMkLst>
          <pc:docMk/>
          <pc:sldMk cId="1739790045" sldId="530"/>
        </pc:sldMkLst>
      </pc:sldChg>
      <pc:sldChg chg="modSp del mod">
        <pc:chgData name="Bothaina Mahmoud Fouad" userId="6337026b70b72472" providerId="LiveId" clId="{ADC48844-4C64-4007-83C7-35661AB427AD}" dt="2024-07-24T19:44:35.339" v="344" actId="47"/>
        <pc:sldMkLst>
          <pc:docMk/>
          <pc:sldMk cId="449161283" sldId="535"/>
        </pc:sldMkLst>
        <pc:spChg chg="mod">
          <ac:chgData name="Bothaina Mahmoud Fouad" userId="6337026b70b72472" providerId="LiveId" clId="{ADC48844-4C64-4007-83C7-35661AB427AD}" dt="2024-07-24T19:43:54.754" v="335" actId="27636"/>
          <ac:spMkLst>
            <pc:docMk/>
            <pc:sldMk cId="449161283" sldId="535"/>
            <ac:spMk id="19459" creationId="{00000000-0000-0000-0000-000000000000}"/>
          </ac:spMkLst>
        </pc:spChg>
      </pc:sldChg>
      <pc:sldChg chg="modSp del mod">
        <pc:chgData name="Bothaina Mahmoud Fouad" userId="6337026b70b72472" providerId="LiveId" clId="{ADC48844-4C64-4007-83C7-35661AB427AD}" dt="2024-07-24T19:49:47.307" v="445" actId="47"/>
        <pc:sldMkLst>
          <pc:docMk/>
          <pc:sldMk cId="3410711476" sldId="537"/>
        </pc:sldMkLst>
        <pc:spChg chg="mod">
          <ac:chgData name="Bothaina Mahmoud Fouad" userId="6337026b70b72472" providerId="LiveId" clId="{ADC48844-4C64-4007-83C7-35661AB427AD}" dt="2024-07-24T19:49:11.822" v="434" actId="21"/>
          <ac:spMkLst>
            <pc:docMk/>
            <pc:sldMk cId="3410711476" sldId="537"/>
            <ac:spMk id="21507" creationId="{00000000-0000-0000-0000-000000000000}"/>
          </ac:spMkLst>
        </pc:spChg>
      </pc:sldChg>
      <pc:sldChg chg="modSp del mod">
        <pc:chgData name="Bothaina Mahmoud Fouad" userId="6337026b70b72472" providerId="LiveId" clId="{ADC48844-4C64-4007-83C7-35661AB427AD}" dt="2024-07-24T19:51:54.292" v="467" actId="47"/>
        <pc:sldMkLst>
          <pc:docMk/>
          <pc:sldMk cId="3437239464" sldId="538"/>
        </pc:sldMkLst>
        <pc:spChg chg="mod">
          <ac:chgData name="Bothaina Mahmoud Fouad" userId="6337026b70b72472" providerId="LiveId" clId="{ADC48844-4C64-4007-83C7-35661AB427AD}" dt="2024-07-24T19:50:10.832" v="450" actId="21"/>
          <ac:spMkLst>
            <pc:docMk/>
            <pc:sldMk cId="3437239464" sldId="538"/>
            <ac:spMk id="22530" creationId="{00000000-0000-0000-0000-000000000000}"/>
          </ac:spMkLst>
        </pc:spChg>
        <pc:spChg chg="mod">
          <ac:chgData name="Bothaina Mahmoud Fouad" userId="6337026b70b72472" providerId="LiveId" clId="{ADC48844-4C64-4007-83C7-35661AB427AD}" dt="2024-07-24T19:49:57.908" v="447" actId="21"/>
          <ac:spMkLst>
            <pc:docMk/>
            <pc:sldMk cId="3437239464" sldId="538"/>
            <ac:spMk id="22531" creationId="{00000000-0000-0000-0000-000000000000}"/>
          </ac:spMkLst>
        </pc:spChg>
      </pc:sldChg>
      <pc:sldChg chg="modSp del mod">
        <pc:chgData name="Bothaina Mahmoud Fouad" userId="6337026b70b72472" providerId="LiveId" clId="{ADC48844-4C64-4007-83C7-35661AB427AD}" dt="2024-07-24T20:46:09.961" v="544" actId="47"/>
        <pc:sldMkLst>
          <pc:docMk/>
          <pc:sldMk cId="3000558214" sldId="539"/>
        </pc:sldMkLst>
        <pc:spChg chg="mod">
          <ac:chgData name="Bothaina Mahmoud Fouad" userId="6337026b70b72472" providerId="LiveId" clId="{ADC48844-4C64-4007-83C7-35661AB427AD}" dt="2024-07-24T19:51:56.565" v="468" actId="21"/>
          <ac:spMkLst>
            <pc:docMk/>
            <pc:sldMk cId="3000558214" sldId="539"/>
            <ac:spMk id="39939" creationId="{00000000-0000-0000-0000-000000000000}"/>
          </ac:spMkLst>
        </pc:spChg>
      </pc:sldChg>
      <pc:sldChg chg="addSp delSp modSp del mod">
        <pc:chgData name="Bothaina Mahmoud Fouad" userId="6337026b70b72472" providerId="LiveId" clId="{ADC48844-4C64-4007-83C7-35661AB427AD}" dt="2024-07-24T21:52:55.794" v="1052" actId="47"/>
        <pc:sldMkLst>
          <pc:docMk/>
          <pc:sldMk cId="4128888960" sldId="540"/>
        </pc:sldMkLst>
        <pc:spChg chg="add mod">
          <ac:chgData name="Bothaina Mahmoud Fouad" userId="6337026b70b72472" providerId="LiveId" clId="{ADC48844-4C64-4007-83C7-35661AB427AD}" dt="2024-07-24T20:50:59.140" v="578" actId="21"/>
          <ac:spMkLst>
            <pc:docMk/>
            <pc:sldMk cId="4128888960" sldId="540"/>
            <ac:spMk id="3" creationId="{EA769525-4C4D-629D-D479-F81F43D21497}"/>
          </ac:spMkLst>
        </pc:spChg>
        <pc:spChg chg="del">
          <ac:chgData name="Bothaina Mahmoud Fouad" userId="6337026b70b72472" providerId="LiveId" clId="{ADC48844-4C64-4007-83C7-35661AB427AD}" dt="2024-07-24T20:50:59.140" v="578" actId="21"/>
          <ac:spMkLst>
            <pc:docMk/>
            <pc:sldMk cId="4128888960" sldId="540"/>
            <ac:spMk id="6" creationId="{00000000-0000-0000-0000-000000000000}"/>
          </ac:spMkLst>
        </pc:spChg>
        <pc:spChg chg="del">
          <ac:chgData name="Bothaina Mahmoud Fouad" userId="6337026b70b72472" providerId="LiveId" clId="{ADC48844-4C64-4007-83C7-35661AB427AD}" dt="2024-07-24T20:50:59.140" v="578" actId="21"/>
          <ac:spMkLst>
            <pc:docMk/>
            <pc:sldMk cId="4128888960" sldId="540"/>
            <ac:spMk id="7" creationId="{00000000-0000-0000-0000-000000000000}"/>
          </ac:spMkLst>
        </pc:spChg>
        <pc:spChg chg="add mod">
          <ac:chgData name="Bothaina Mahmoud Fouad" userId="6337026b70b72472" providerId="LiveId" clId="{ADC48844-4C64-4007-83C7-35661AB427AD}" dt="2024-07-24T20:50:59.140" v="578" actId="21"/>
          <ac:spMkLst>
            <pc:docMk/>
            <pc:sldMk cId="4128888960" sldId="540"/>
            <ac:spMk id="8" creationId="{801F11C0-B792-BBE7-5A39-E2201F2EB87C}"/>
          </ac:spMkLst>
        </pc:spChg>
        <pc:spChg chg="add del mod">
          <ac:chgData name="Bothaina Mahmoud Fouad" userId="6337026b70b72472" providerId="LiveId" clId="{ADC48844-4C64-4007-83C7-35661AB427AD}" dt="2024-07-24T21:00:28.649" v="647" actId="21"/>
          <ac:spMkLst>
            <pc:docMk/>
            <pc:sldMk cId="4128888960" sldId="540"/>
            <ac:spMk id="9" creationId="{6BDCA701-764D-D5D9-D904-3BA26207EADA}"/>
          </ac:spMkLst>
        </pc:spChg>
        <pc:spChg chg="add mod">
          <ac:chgData name="Bothaina Mahmoud Fouad" userId="6337026b70b72472" providerId="LiveId" clId="{ADC48844-4C64-4007-83C7-35661AB427AD}" dt="2024-07-24T21:00:28.649" v="647" actId="21"/>
          <ac:spMkLst>
            <pc:docMk/>
            <pc:sldMk cId="4128888960" sldId="540"/>
            <ac:spMk id="12" creationId="{C15DD7BD-30AB-53EF-3FD6-1B9F63025346}"/>
          </ac:spMkLst>
        </pc:spChg>
        <pc:picChg chg="add del mod">
          <ac:chgData name="Bothaina Mahmoud Fouad" userId="6337026b70b72472" providerId="LiveId" clId="{ADC48844-4C64-4007-83C7-35661AB427AD}" dt="2024-07-24T21:00:28.649" v="647" actId="21"/>
          <ac:picMkLst>
            <pc:docMk/>
            <pc:sldMk cId="4128888960" sldId="540"/>
            <ac:picMk id="10" creationId="{86EE2DEE-94B4-C6CC-2A9E-5E7E2A820C7D}"/>
          </ac:picMkLst>
        </pc:picChg>
      </pc:sldChg>
      <pc:sldChg chg="del">
        <pc:chgData name="Bothaina Mahmoud Fouad" userId="6337026b70b72472" providerId="LiveId" clId="{ADC48844-4C64-4007-83C7-35661AB427AD}" dt="2024-07-24T21:52:55.588" v="1051" actId="47"/>
        <pc:sldMkLst>
          <pc:docMk/>
          <pc:sldMk cId="4015987139" sldId="541"/>
        </pc:sldMkLst>
      </pc:sldChg>
      <pc:sldChg chg="del">
        <pc:chgData name="Bothaina Mahmoud Fouad" userId="6337026b70b72472" providerId="LiveId" clId="{ADC48844-4C64-4007-83C7-35661AB427AD}" dt="2024-07-24T19:42:06.827" v="331" actId="47"/>
        <pc:sldMkLst>
          <pc:docMk/>
          <pc:sldMk cId="3838395299" sldId="542"/>
        </pc:sldMkLst>
      </pc:sldChg>
      <pc:sldChg chg="addSp delSp modSp mod">
        <pc:chgData name="Bothaina Mahmoud Fouad" userId="6337026b70b72472" providerId="LiveId" clId="{ADC48844-4C64-4007-83C7-35661AB427AD}" dt="2024-07-24T22:03:10.929" v="1283"/>
        <pc:sldMkLst>
          <pc:docMk/>
          <pc:sldMk cId="3458377280" sldId="543"/>
        </pc:sldMkLst>
        <pc:spChg chg="add mod">
          <ac:chgData name="Bothaina Mahmoud Fouad" userId="6337026b70b72472" providerId="LiveId" clId="{ADC48844-4C64-4007-83C7-35661AB427AD}" dt="2024-07-24T22:03:10.929" v="1283"/>
          <ac:spMkLst>
            <pc:docMk/>
            <pc:sldMk cId="3458377280" sldId="543"/>
            <ac:spMk id="2" creationId="{5A0F1E2E-EB1C-6145-5246-CD1C295379D2}"/>
          </ac:spMkLst>
        </pc:spChg>
        <pc:spChg chg="mod">
          <ac:chgData name="Bothaina Mahmoud Fouad" userId="6337026b70b72472" providerId="LiveId" clId="{ADC48844-4C64-4007-83C7-35661AB427AD}" dt="2024-07-24T18:34:46.289" v="3" actId="14100"/>
          <ac:spMkLst>
            <pc:docMk/>
            <pc:sldMk cId="3458377280" sldId="543"/>
            <ac:spMk id="3" creationId="{4A47063F-493D-A6F0-0AFD-B39475726BC5}"/>
          </ac:spMkLst>
        </pc:spChg>
        <pc:spChg chg="mod">
          <ac:chgData name="Bothaina Mahmoud Fouad" userId="6337026b70b72472" providerId="LiveId" clId="{ADC48844-4C64-4007-83C7-35661AB427AD}" dt="2024-07-24T22:02:49.916" v="1280" actId="1076"/>
          <ac:spMkLst>
            <pc:docMk/>
            <pc:sldMk cId="3458377280" sldId="543"/>
            <ac:spMk id="5" creationId="{8854FD23-719D-D534-CDD0-E3DB2779F66C}"/>
          </ac:spMkLst>
        </pc:spChg>
        <pc:picChg chg="add mod">
          <ac:chgData name="Bothaina Mahmoud Fouad" userId="6337026b70b72472" providerId="LiveId" clId="{ADC48844-4C64-4007-83C7-35661AB427AD}" dt="2024-07-24T22:03:10.929" v="1283"/>
          <ac:picMkLst>
            <pc:docMk/>
            <pc:sldMk cId="3458377280" sldId="543"/>
            <ac:picMk id="4" creationId="{368AB1E2-4B64-8562-6720-4B18B1F2E27D}"/>
          </ac:picMkLst>
        </pc:picChg>
        <pc:picChg chg="del">
          <ac:chgData name="Bothaina Mahmoud Fouad" userId="6337026b70b72472" providerId="LiveId" clId="{ADC48844-4C64-4007-83C7-35661AB427AD}" dt="2024-07-24T22:02:23.994" v="1270" actId="478"/>
          <ac:picMkLst>
            <pc:docMk/>
            <pc:sldMk cId="3458377280" sldId="543"/>
            <ac:picMk id="6" creationId="{7B1083B8-7F24-C9AF-FA88-CAB8BE99D406}"/>
          </ac:picMkLst>
        </pc:picChg>
        <pc:picChg chg="mod">
          <ac:chgData name="Bothaina Mahmoud Fouad" userId="6337026b70b72472" providerId="LiveId" clId="{ADC48844-4C64-4007-83C7-35661AB427AD}" dt="2024-07-24T22:02:54.557" v="1282" actId="1076"/>
          <ac:picMkLst>
            <pc:docMk/>
            <pc:sldMk cId="3458377280" sldId="543"/>
            <ac:picMk id="7" creationId="{7B12690A-FC79-D86B-C0ED-9D714EBC9487}"/>
          </ac:picMkLst>
        </pc:picChg>
        <pc:picChg chg="del">
          <ac:chgData name="Bothaina Mahmoud Fouad" userId="6337026b70b72472" providerId="LiveId" clId="{ADC48844-4C64-4007-83C7-35661AB427AD}" dt="2024-07-24T22:02:20.244" v="1269" actId="478"/>
          <ac:picMkLst>
            <pc:docMk/>
            <pc:sldMk cId="3458377280" sldId="543"/>
            <ac:picMk id="8" creationId="{D4AF3B79-7C62-249A-6AAB-EA6585FAC59E}"/>
          </ac:picMkLst>
        </pc:picChg>
      </pc:sldChg>
      <pc:sldChg chg="del">
        <pc:chgData name="Bothaina Mahmoud Fouad" userId="6337026b70b72472" providerId="LiveId" clId="{ADC48844-4C64-4007-83C7-35661AB427AD}" dt="2024-07-24T21:51:08.729" v="990" actId="47"/>
        <pc:sldMkLst>
          <pc:docMk/>
          <pc:sldMk cId="1068509807" sldId="549"/>
        </pc:sldMkLst>
      </pc:sldChg>
      <pc:sldChg chg="del">
        <pc:chgData name="Bothaina Mahmoud Fouad" userId="6337026b70b72472" providerId="LiveId" clId="{ADC48844-4C64-4007-83C7-35661AB427AD}" dt="2024-07-24T21:52:50.524" v="1037" actId="47"/>
        <pc:sldMkLst>
          <pc:docMk/>
          <pc:sldMk cId="3211400386" sldId="551"/>
        </pc:sldMkLst>
      </pc:sldChg>
      <pc:sldChg chg="del">
        <pc:chgData name="Bothaina Mahmoud Fouad" userId="6337026b70b72472" providerId="LiveId" clId="{ADC48844-4C64-4007-83C7-35661AB427AD}" dt="2024-07-24T21:52:39.910" v="1024" actId="47"/>
        <pc:sldMkLst>
          <pc:docMk/>
          <pc:sldMk cId="641402078" sldId="553"/>
        </pc:sldMkLst>
      </pc:sldChg>
      <pc:sldChg chg="del">
        <pc:chgData name="Bothaina Mahmoud Fouad" userId="6337026b70b72472" providerId="LiveId" clId="{ADC48844-4C64-4007-83C7-35661AB427AD}" dt="2024-07-24T21:52:37.901" v="1021" actId="47"/>
        <pc:sldMkLst>
          <pc:docMk/>
          <pc:sldMk cId="4172266670" sldId="555"/>
        </pc:sldMkLst>
      </pc:sldChg>
      <pc:sldChg chg="del">
        <pc:chgData name="Bothaina Mahmoud Fouad" userId="6337026b70b72472" providerId="LiveId" clId="{ADC48844-4C64-4007-83C7-35661AB427AD}" dt="2024-07-24T21:52:46.192" v="1028" actId="47"/>
        <pc:sldMkLst>
          <pc:docMk/>
          <pc:sldMk cId="2779649438" sldId="560"/>
        </pc:sldMkLst>
      </pc:sldChg>
      <pc:sldChg chg="del">
        <pc:chgData name="Bothaina Mahmoud Fouad" userId="6337026b70b72472" providerId="LiveId" clId="{ADC48844-4C64-4007-83C7-35661AB427AD}" dt="2024-07-24T21:52:44.023" v="1027" actId="47"/>
        <pc:sldMkLst>
          <pc:docMk/>
          <pc:sldMk cId="191452649" sldId="562"/>
        </pc:sldMkLst>
      </pc:sldChg>
      <pc:sldChg chg="del">
        <pc:chgData name="Bothaina Mahmoud Fouad" userId="6337026b70b72472" providerId="LiveId" clId="{ADC48844-4C64-4007-83C7-35661AB427AD}" dt="2024-07-24T21:52:43.203" v="1026" actId="47"/>
        <pc:sldMkLst>
          <pc:docMk/>
          <pc:sldMk cId="1778331222" sldId="563"/>
        </pc:sldMkLst>
      </pc:sldChg>
      <pc:sldChg chg="del">
        <pc:chgData name="Bothaina Mahmoud Fouad" userId="6337026b70b72472" providerId="LiveId" clId="{ADC48844-4C64-4007-83C7-35661AB427AD}" dt="2024-07-24T21:52:07.011" v="1018" actId="2696"/>
        <pc:sldMkLst>
          <pc:docMk/>
          <pc:sldMk cId="303954746" sldId="564"/>
        </pc:sldMkLst>
      </pc:sldChg>
      <pc:sldChg chg="add del">
        <pc:chgData name="Bothaina Mahmoud Fouad" userId="6337026b70b72472" providerId="LiveId" clId="{ADC48844-4C64-4007-83C7-35661AB427AD}" dt="2024-07-24T21:53:04.490" v="1054" actId="2696"/>
        <pc:sldMkLst>
          <pc:docMk/>
          <pc:sldMk cId="835100741" sldId="564"/>
        </pc:sldMkLst>
      </pc:sldChg>
      <pc:sldChg chg="delSp add del mod">
        <pc:chgData name="Bothaina Mahmoud Fouad" userId="6337026b70b72472" providerId="LiveId" clId="{ADC48844-4C64-4007-83C7-35661AB427AD}" dt="2024-07-24T21:54:52.645" v="1092" actId="47"/>
        <pc:sldMkLst>
          <pc:docMk/>
          <pc:sldMk cId="1024441624" sldId="564"/>
        </pc:sldMkLst>
        <pc:spChg chg="del">
          <ac:chgData name="Bothaina Mahmoud Fouad" userId="6337026b70b72472" providerId="LiveId" clId="{ADC48844-4C64-4007-83C7-35661AB427AD}" dt="2024-07-24T21:54:00.251" v="1057" actId="21"/>
          <ac:spMkLst>
            <pc:docMk/>
            <pc:sldMk cId="1024441624" sldId="564"/>
            <ac:spMk id="3" creationId="{CD9D0FE3-428B-F9E9-DF51-FE1047E86ED2}"/>
          </ac:spMkLst>
        </pc:spChg>
        <pc:spChg chg="del">
          <ac:chgData name="Bothaina Mahmoud Fouad" userId="6337026b70b72472" providerId="LiveId" clId="{ADC48844-4C64-4007-83C7-35661AB427AD}" dt="2024-07-24T21:54:00.251" v="1057" actId="21"/>
          <ac:spMkLst>
            <pc:docMk/>
            <pc:sldMk cId="1024441624" sldId="564"/>
            <ac:spMk id="4" creationId="{6E6253BA-A0B2-ECAC-725E-1C6C6876E2A0}"/>
          </ac:spMkLst>
        </pc:spChg>
        <pc:spChg chg="del">
          <ac:chgData name="Bothaina Mahmoud Fouad" userId="6337026b70b72472" providerId="LiveId" clId="{ADC48844-4C64-4007-83C7-35661AB427AD}" dt="2024-07-24T21:54:00.251" v="1057" actId="21"/>
          <ac:spMkLst>
            <pc:docMk/>
            <pc:sldMk cId="1024441624" sldId="564"/>
            <ac:spMk id="7" creationId="{4835E816-1DFD-0A6D-7510-52A292F058BD}"/>
          </ac:spMkLst>
        </pc:spChg>
      </pc:sldChg>
      <pc:sldChg chg="del">
        <pc:chgData name="Bothaina Mahmoud Fouad" userId="6337026b70b72472" providerId="LiveId" clId="{ADC48844-4C64-4007-83C7-35661AB427AD}" dt="2024-07-24T21:51:37.727" v="1011" actId="47"/>
        <pc:sldMkLst>
          <pc:docMk/>
          <pc:sldMk cId="3945313244" sldId="565"/>
        </pc:sldMkLst>
      </pc:sldChg>
      <pc:sldChg chg="del">
        <pc:chgData name="Bothaina Mahmoud Fouad" userId="6337026b70b72472" providerId="LiveId" clId="{ADC48844-4C64-4007-83C7-35661AB427AD}" dt="2024-07-24T21:51:39.398" v="1013" actId="47"/>
        <pc:sldMkLst>
          <pc:docMk/>
          <pc:sldMk cId="789773379" sldId="566"/>
        </pc:sldMkLst>
      </pc:sldChg>
      <pc:sldChg chg="del">
        <pc:chgData name="Bothaina Mahmoud Fouad" userId="6337026b70b72472" providerId="LiveId" clId="{ADC48844-4C64-4007-83C7-35661AB427AD}" dt="2024-07-24T21:51:38.565" v="1012" actId="47"/>
        <pc:sldMkLst>
          <pc:docMk/>
          <pc:sldMk cId="1472468842" sldId="567"/>
        </pc:sldMkLst>
      </pc:sldChg>
      <pc:sldChg chg="del">
        <pc:chgData name="Bothaina Mahmoud Fouad" userId="6337026b70b72472" providerId="LiveId" clId="{ADC48844-4C64-4007-83C7-35661AB427AD}" dt="2024-07-24T21:51:36.723" v="1010" actId="47"/>
        <pc:sldMkLst>
          <pc:docMk/>
          <pc:sldMk cId="532709416" sldId="568"/>
        </pc:sldMkLst>
      </pc:sldChg>
      <pc:sldChg chg="del">
        <pc:chgData name="Bothaina Mahmoud Fouad" userId="6337026b70b72472" providerId="LiveId" clId="{ADC48844-4C64-4007-83C7-35661AB427AD}" dt="2024-07-24T21:51:35.627" v="1009" actId="47"/>
        <pc:sldMkLst>
          <pc:docMk/>
          <pc:sldMk cId="2954027050" sldId="569"/>
        </pc:sldMkLst>
      </pc:sldChg>
      <pc:sldChg chg="del">
        <pc:chgData name="Bothaina Mahmoud Fouad" userId="6337026b70b72472" providerId="LiveId" clId="{ADC48844-4C64-4007-83C7-35661AB427AD}" dt="2024-07-24T21:51:41.780" v="1014" actId="47"/>
        <pc:sldMkLst>
          <pc:docMk/>
          <pc:sldMk cId="3809215790" sldId="570"/>
        </pc:sldMkLst>
      </pc:sldChg>
      <pc:sldChg chg="del">
        <pc:chgData name="Bothaina Mahmoud Fouad" userId="6337026b70b72472" providerId="LiveId" clId="{ADC48844-4C64-4007-83C7-35661AB427AD}" dt="2024-07-24T21:51:25.274" v="999" actId="47"/>
        <pc:sldMkLst>
          <pc:docMk/>
          <pc:sldMk cId="2395128129" sldId="572"/>
        </pc:sldMkLst>
      </pc:sldChg>
      <pc:sldChg chg="del">
        <pc:chgData name="Bothaina Mahmoud Fouad" userId="6337026b70b72472" providerId="LiveId" clId="{ADC48844-4C64-4007-83C7-35661AB427AD}" dt="2024-07-24T21:51:24.012" v="998" actId="47"/>
        <pc:sldMkLst>
          <pc:docMk/>
          <pc:sldMk cId="3931504923" sldId="573"/>
        </pc:sldMkLst>
      </pc:sldChg>
      <pc:sldChg chg="del">
        <pc:chgData name="Bothaina Mahmoud Fouad" userId="6337026b70b72472" providerId="LiveId" clId="{ADC48844-4C64-4007-83C7-35661AB427AD}" dt="2024-07-24T21:51:23.485" v="997" actId="47"/>
        <pc:sldMkLst>
          <pc:docMk/>
          <pc:sldMk cId="1973389635" sldId="574"/>
        </pc:sldMkLst>
      </pc:sldChg>
      <pc:sldChg chg="del">
        <pc:chgData name="Bothaina Mahmoud Fouad" userId="6337026b70b72472" providerId="LiveId" clId="{ADC48844-4C64-4007-83C7-35661AB427AD}" dt="2024-07-24T21:51:22.716" v="996" actId="47"/>
        <pc:sldMkLst>
          <pc:docMk/>
          <pc:sldMk cId="3902125251" sldId="575"/>
        </pc:sldMkLst>
      </pc:sldChg>
      <pc:sldChg chg="del">
        <pc:chgData name="Bothaina Mahmoud Fouad" userId="6337026b70b72472" providerId="LiveId" clId="{ADC48844-4C64-4007-83C7-35661AB427AD}" dt="2024-07-24T21:51:22.178" v="995" actId="47"/>
        <pc:sldMkLst>
          <pc:docMk/>
          <pc:sldMk cId="3416608875" sldId="576"/>
        </pc:sldMkLst>
      </pc:sldChg>
      <pc:sldChg chg="del">
        <pc:chgData name="Bothaina Mahmoud Fouad" userId="6337026b70b72472" providerId="LiveId" clId="{ADC48844-4C64-4007-83C7-35661AB427AD}" dt="2024-07-24T21:51:21.531" v="994" actId="47"/>
        <pc:sldMkLst>
          <pc:docMk/>
          <pc:sldMk cId="766022755" sldId="577"/>
        </pc:sldMkLst>
      </pc:sldChg>
      <pc:sldChg chg="del">
        <pc:chgData name="Bothaina Mahmoud Fouad" userId="6337026b70b72472" providerId="LiveId" clId="{ADC48844-4C64-4007-83C7-35661AB427AD}" dt="2024-07-24T21:51:20.667" v="993" actId="47"/>
        <pc:sldMkLst>
          <pc:docMk/>
          <pc:sldMk cId="3363762251" sldId="578"/>
        </pc:sldMkLst>
      </pc:sldChg>
      <pc:sldChg chg="del">
        <pc:chgData name="Bothaina Mahmoud Fouad" userId="6337026b70b72472" providerId="LiveId" clId="{ADC48844-4C64-4007-83C7-35661AB427AD}" dt="2024-07-24T21:51:19.936" v="992" actId="47"/>
        <pc:sldMkLst>
          <pc:docMk/>
          <pc:sldMk cId="595352920" sldId="579"/>
        </pc:sldMkLst>
      </pc:sldChg>
      <pc:sldChg chg="del">
        <pc:chgData name="Bothaina Mahmoud Fouad" userId="6337026b70b72472" providerId="LiveId" clId="{ADC48844-4C64-4007-83C7-35661AB427AD}" dt="2024-07-24T21:51:25.654" v="1000" actId="47"/>
        <pc:sldMkLst>
          <pc:docMk/>
          <pc:sldMk cId="4088704276" sldId="581"/>
        </pc:sldMkLst>
      </pc:sldChg>
      <pc:sldChg chg="del">
        <pc:chgData name="Bothaina Mahmoud Fouad" userId="6337026b70b72472" providerId="LiveId" clId="{ADC48844-4C64-4007-83C7-35661AB427AD}" dt="2024-07-24T21:51:26.237" v="1001" actId="47"/>
        <pc:sldMkLst>
          <pc:docMk/>
          <pc:sldMk cId="3593218108" sldId="582"/>
        </pc:sldMkLst>
      </pc:sldChg>
      <pc:sldChg chg="del">
        <pc:chgData name="Bothaina Mahmoud Fouad" userId="6337026b70b72472" providerId="LiveId" clId="{ADC48844-4C64-4007-83C7-35661AB427AD}" dt="2024-07-24T21:52:47.180" v="1029" actId="47"/>
        <pc:sldMkLst>
          <pc:docMk/>
          <pc:sldMk cId="2716635889" sldId="587"/>
        </pc:sldMkLst>
      </pc:sldChg>
      <pc:sldChg chg="del">
        <pc:chgData name="Bothaina Mahmoud Fouad" userId="6337026b70b72472" providerId="LiveId" clId="{ADC48844-4C64-4007-83C7-35661AB427AD}" dt="2024-07-24T21:51:33.951" v="1008" actId="47"/>
        <pc:sldMkLst>
          <pc:docMk/>
          <pc:sldMk cId="2889567300" sldId="588"/>
        </pc:sldMkLst>
      </pc:sldChg>
      <pc:sldChg chg="del">
        <pc:chgData name="Bothaina Mahmoud Fouad" userId="6337026b70b72472" providerId="LiveId" clId="{ADC48844-4C64-4007-83C7-35661AB427AD}" dt="2024-07-24T19:42:08.909" v="332" actId="47"/>
        <pc:sldMkLst>
          <pc:docMk/>
          <pc:sldMk cId="3778668979" sldId="589"/>
        </pc:sldMkLst>
      </pc:sldChg>
      <pc:sldChg chg="del">
        <pc:chgData name="Bothaina Mahmoud Fouad" userId="6337026b70b72472" providerId="LiveId" clId="{ADC48844-4C64-4007-83C7-35661AB427AD}" dt="2024-07-24T21:52:48.786" v="1032" actId="47"/>
        <pc:sldMkLst>
          <pc:docMk/>
          <pc:sldMk cId="1093575003" sldId="590"/>
        </pc:sldMkLst>
      </pc:sldChg>
      <pc:sldChg chg="del">
        <pc:chgData name="Bothaina Mahmoud Fouad" userId="6337026b70b72472" providerId="LiveId" clId="{ADC48844-4C64-4007-83C7-35661AB427AD}" dt="2024-07-24T21:51:28.545" v="1004" actId="47"/>
        <pc:sldMkLst>
          <pc:docMk/>
          <pc:sldMk cId="2506418621" sldId="591"/>
        </pc:sldMkLst>
      </pc:sldChg>
      <pc:sldChg chg="del">
        <pc:chgData name="Bothaina Mahmoud Fouad" userId="6337026b70b72472" providerId="LiveId" clId="{ADC48844-4C64-4007-83C7-35661AB427AD}" dt="2024-07-24T19:36:00.543" v="200" actId="47"/>
        <pc:sldMkLst>
          <pc:docMk/>
          <pc:sldMk cId="2380237222" sldId="592"/>
        </pc:sldMkLst>
      </pc:sldChg>
      <pc:sldChg chg="addSp delSp modSp del mod">
        <pc:chgData name="Bothaina Mahmoud Fouad" userId="6337026b70b72472" providerId="LiveId" clId="{ADC48844-4C64-4007-83C7-35661AB427AD}" dt="2024-07-24T21:52:54.169" v="1048" actId="47"/>
        <pc:sldMkLst>
          <pc:docMk/>
          <pc:sldMk cId="2443101825" sldId="593"/>
        </pc:sldMkLst>
        <pc:spChg chg="add mod">
          <ac:chgData name="Bothaina Mahmoud Fouad" userId="6337026b70b72472" providerId="LiveId" clId="{ADC48844-4C64-4007-83C7-35661AB427AD}" dt="2024-07-24T21:01:37.807" v="660" actId="21"/>
          <ac:spMkLst>
            <pc:docMk/>
            <pc:sldMk cId="2443101825" sldId="593"/>
            <ac:spMk id="3" creationId="{FFBD993D-B9E7-D8CA-DAF6-9A86DFC41BF3}"/>
          </ac:spMkLst>
        </pc:spChg>
        <pc:spChg chg="del">
          <ac:chgData name="Bothaina Mahmoud Fouad" userId="6337026b70b72472" providerId="LiveId" clId="{ADC48844-4C64-4007-83C7-35661AB427AD}" dt="2024-07-24T21:01:37.807" v="660" actId="21"/>
          <ac:spMkLst>
            <pc:docMk/>
            <pc:sldMk cId="2443101825" sldId="593"/>
            <ac:spMk id="8" creationId="{ED882393-832A-3FD3-B2B6-040D98A06F63}"/>
          </ac:spMkLst>
        </pc:spChg>
        <pc:graphicFrameChg chg="add del">
          <ac:chgData name="Bothaina Mahmoud Fouad" userId="6337026b70b72472" providerId="LiveId" clId="{ADC48844-4C64-4007-83C7-35661AB427AD}" dt="2024-07-24T21:01:37.807" v="660" actId="21"/>
          <ac:graphicFrameMkLst>
            <pc:docMk/>
            <pc:sldMk cId="2443101825" sldId="593"/>
            <ac:graphicFrameMk id="5" creationId="{53B04EDE-2251-E404-DB1D-5EE4472FC93C}"/>
          </ac:graphicFrameMkLst>
        </pc:graphicFrameChg>
      </pc:sldChg>
      <pc:sldChg chg="del">
        <pc:chgData name="Bothaina Mahmoud Fouad" userId="6337026b70b72472" providerId="LiveId" clId="{ADC48844-4C64-4007-83C7-35661AB427AD}" dt="2024-07-24T21:52:50.256" v="1036" actId="47"/>
        <pc:sldMkLst>
          <pc:docMk/>
          <pc:sldMk cId="762608048" sldId="594"/>
        </pc:sldMkLst>
      </pc:sldChg>
      <pc:sldChg chg="del">
        <pc:chgData name="Bothaina Mahmoud Fouad" userId="6337026b70b72472" providerId="LiveId" clId="{ADC48844-4C64-4007-83C7-35661AB427AD}" dt="2024-07-24T21:52:49.940" v="1035" actId="47"/>
        <pc:sldMkLst>
          <pc:docMk/>
          <pc:sldMk cId="1222810009" sldId="595"/>
        </pc:sldMkLst>
      </pc:sldChg>
      <pc:sldChg chg="del">
        <pc:chgData name="Bothaina Mahmoud Fouad" userId="6337026b70b72472" providerId="LiveId" clId="{ADC48844-4C64-4007-83C7-35661AB427AD}" dt="2024-07-24T21:52:49.631" v="1034" actId="47"/>
        <pc:sldMkLst>
          <pc:docMk/>
          <pc:sldMk cId="369073403" sldId="596"/>
        </pc:sldMkLst>
      </pc:sldChg>
      <pc:sldChg chg="del">
        <pc:chgData name="Bothaina Mahmoud Fouad" userId="6337026b70b72472" providerId="LiveId" clId="{ADC48844-4C64-4007-83C7-35661AB427AD}" dt="2024-07-24T21:52:49.267" v="1033" actId="47"/>
        <pc:sldMkLst>
          <pc:docMk/>
          <pc:sldMk cId="2959847366" sldId="597"/>
        </pc:sldMkLst>
      </pc:sldChg>
      <pc:sldChg chg="del">
        <pc:chgData name="Bothaina Mahmoud Fouad" userId="6337026b70b72472" providerId="LiveId" clId="{ADC48844-4C64-4007-83C7-35661AB427AD}" dt="2024-07-24T21:51:18.194" v="991" actId="47"/>
        <pc:sldMkLst>
          <pc:docMk/>
          <pc:sldMk cId="3260850991" sldId="598"/>
        </pc:sldMkLst>
      </pc:sldChg>
      <pc:sldChg chg="del">
        <pc:chgData name="Bothaina Mahmoud Fouad" userId="6337026b70b72472" providerId="LiveId" clId="{ADC48844-4C64-4007-83C7-35661AB427AD}" dt="2024-07-24T21:52:39.294" v="1023" actId="47"/>
        <pc:sldMkLst>
          <pc:docMk/>
          <pc:sldMk cId="142532270" sldId="599"/>
        </pc:sldMkLst>
      </pc:sldChg>
      <pc:sldChg chg="del">
        <pc:chgData name="Bothaina Mahmoud Fouad" userId="6337026b70b72472" providerId="LiveId" clId="{ADC48844-4C64-4007-83C7-35661AB427AD}" dt="2024-07-24T21:51:06.723" v="986" actId="47"/>
        <pc:sldMkLst>
          <pc:docMk/>
          <pc:sldMk cId="849507235" sldId="604"/>
        </pc:sldMkLst>
      </pc:sldChg>
      <pc:sldChg chg="del">
        <pc:chgData name="Bothaina Mahmoud Fouad" userId="6337026b70b72472" providerId="LiveId" clId="{ADC48844-4C64-4007-83C7-35661AB427AD}" dt="2024-07-24T21:51:06.328" v="985" actId="47"/>
        <pc:sldMkLst>
          <pc:docMk/>
          <pc:sldMk cId="2639080983" sldId="619"/>
        </pc:sldMkLst>
      </pc:sldChg>
      <pc:sldChg chg="del">
        <pc:chgData name="Bothaina Mahmoud Fouad" userId="6337026b70b72472" providerId="LiveId" clId="{ADC48844-4C64-4007-83C7-35661AB427AD}" dt="2024-07-24T21:51:05.865" v="984" actId="47"/>
        <pc:sldMkLst>
          <pc:docMk/>
          <pc:sldMk cId="2511054472" sldId="632"/>
        </pc:sldMkLst>
      </pc:sldChg>
      <pc:sldChg chg="del">
        <pc:chgData name="Bothaina Mahmoud Fouad" userId="6337026b70b72472" providerId="LiveId" clId="{ADC48844-4C64-4007-83C7-35661AB427AD}" dt="2024-07-24T21:51:05.552" v="982" actId="47"/>
        <pc:sldMkLst>
          <pc:docMk/>
          <pc:sldMk cId="2126691397" sldId="633"/>
        </pc:sldMkLst>
      </pc:sldChg>
      <pc:sldChg chg="del">
        <pc:chgData name="Bothaina Mahmoud Fouad" userId="6337026b70b72472" providerId="LiveId" clId="{ADC48844-4C64-4007-83C7-35661AB427AD}" dt="2024-07-24T21:51:05.111" v="980" actId="47"/>
        <pc:sldMkLst>
          <pc:docMk/>
          <pc:sldMk cId="804410819" sldId="718"/>
        </pc:sldMkLst>
      </pc:sldChg>
      <pc:sldChg chg="del">
        <pc:chgData name="Bothaina Mahmoud Fouad" userId="6337026b70b72472" providerId="LiveId" clId="{ADC48844-4C64-4007-83C7-35661AB427AD}" dt="2024-07-24T21:51:05.711" v="983" actId="47"/>
        <pc:sldMkLst>
          <pc:docMk/>
          <pc:sldMk cId="2726823687" sldId="720"/>
        </pc:sldMkLst>
      </pc:sldChg>
      <pc:sldChg chg="del">
        <pc:chgData name="Bothaina Mahmoud Fouad" userId="6337026b70b72472" providerId="LiveId" clId="{ADC48844-4C64-4007-83C7-35661AB427AD}" dt="2024-07-24T21:51:04.797" v="979" actId="47"/>
        <pc:sldMkLst>
          <pc:docMk/>
          <pc:sldMk cId="974527337" sldId="721"/>
        </pc:sldMkLst>
      </pc:sldChg>
      <pc:sldChg chg="del">
        <pc:chgData name="Bothaina Mahmoud Fouad" userId="6337026b70b72472" providerId="LiveId" clId="{ADC48844-4C64-4007-83C7-35661AB427AD}" dt="2024-07-24T21:51:04.625" v="978" actId="47"/>
        <pc:sldMkLst>
          <pc:docMk/>
          <pc:sldMk cId="327606811" sldId="722"/>
        </pc:sldMkLst>
      </pc:sldChg>
      <pc:sldChg chg="del">
        <pc:chgData name="Bothaina Mahmoud Fouad" userId="6337026b70b72472" providerId="LiveId" clId="{ADC48844-4C64-4007-83C7-35661AB427AD}" dt="2024-07-24T21:51:04.466" v="977" actId="47"/>
        <pc:sldMkLst>
          <pc:docMk/>
          <pc:sldMk cId="2364999255" sldId="723"/>
        </pc:sldMkLst>
      </pc:sldChg>
      <pc:sldChg chg="del">
        <pc:chgData name="Bothaina Mahmoud Fouad" userId="6337026b70b72472" providerId="LiveId" clId="{ADC48844-4C64-4007-83C7-35661AB427AD}" dt="2024-07-24T21:51:04.371" v="976" actId="47"/>
        <pc:sldMkLst>
          <pc:docMk/>
          <pc:sldMk cId="1652411734" sldId="724"/>
        </pc:sldMkLst>
      </pc:sldChg>
      <pc:sldChg chg="del">
        <pc:chgData name="Bothaina Mahmoud Fouad" userId="6337026b70b72472" providerId="LiveId" clId="{ADC48844-4C64-4007-83C7-35661AB427AD}" dt="2024-07-24T21:51:05.316" v="981" actId="47"/>
        <pc:sldMkLst>
          <pc:docMk/>
          <pc:sldMk cId="278934638" sldId="725"/>
        </pc:sldMkLst>
      </pc:sldChg>
      <pc:sldChg chg="del">
        <pc:chgData name="Bothaina Mahmoud Fouad" userId="6337026b70b72472" providerId="LiveId" clId="{ADC48844-4C64-4007-83C7-35661AB427AD}" dt="2024-07-24T21:51:03.866" v="974" actId="47"/>
        <pc:sldMkLst>
          <pc:docMk/>
          <pc:sldMk cId="1957492525" sldId="726"/>
        </pc:sldMkLst>
      </pc:sldChg>
      <pc:sldChg chg="del">
        <pc:chgData name="Bothaina Mahmoud Fouad" userId="6337026b70b72472" providerId="LiveId" clId="{ADC48844-4C64-4007-83C7-35661AB427AD}" dt="2024-07-24T21:51:03.299" v="970" actId="47"/>
        <pc:sldMkLst>
          <pc:docMk/>
          <pc:sldMk cId="3102528633" sldId="727"/>
        </pc:sldMkLst>
      </pc:sldChg>
      <pc:sldChg chg="del">
        <pc:chgData name="Bothaina Mahmoud Fouad" userId="6337026b70b72472" providerId="LiveId" clId="{ADC48844-4C64-4007-83C7-35661AB427AD}" dt="2024-07-24T21:51:03.771" v="973" actId="47"/>
        <pc:sldMkLst>
          <pc:docMk/>
          <pc:sldMk cId="2453813733" sldId="728"/>
        </pc:sldMkLst>
      </pc:sldChg>
      <pc:sldChg chg="del">
        <pc:chgData name="Bothaina Mahmoud Fouad" userId="6337026b70b72472" providerId="LiveId" clId="{ADC48844-4C64-4007-83C7-35661AB427AD}" dt="2024-07-24T21:51:04.119" v="975" actId="47"/>
        <pc:sldMkLst>
          <pc:docMk/>
          <pc:sldMk cId="980972311" sldId="729"/>
        </pc:sldMkLst>
      </pc:sldChg>
      <pc:sldChg chg="del">
        <pc:chgData name="Bothaina Mahmoud Fouad" userId="6337026b70b72472" providerId="LiveId" clId="{ADC48844-4C64-4007-83C7-35661AB427AD}" dt="2024-07-24T21:51:03.535" v="972" actId="47"/>
        <pc:sldMkLst>
          <pc:docMk/>
          <pc:sldMk cId="1957457510" sldId="730"/>
        </pc:sldMkLst>
      </pc:sldChg>
      <pc:sldChg chg="del">
        <pc:chgData name="Bothaina Mahmoud Fouad" userId="6337026b70b72472" providerId="LiveId" clId="{ADC48844-4C64-4007-83C7-35661AB427AD}" dt="2024-07-24T21:51:03.456" v="971" actId="47"/>
        <pc:sldMkLst>
          <pc:docMk/>
          <pc:sldMk cId="3893505091" sldId="731"/>
        </pc:sldMkLst>
      </pc:sldChg>
      <pc:sldChg chg="del">
        <pc:chgData name="Bothaina Mahmoud Fouad" userId="6337026b70b72472" providerId="LiveId" clId="{ADC48844-4C64-4007-83C7-35661AB427AD}" dt="2024-07-24T21:51:03.188" v="969" actId="47"/>
        <pc:sldMkLst>
          <pc:docMk/>
          <pc:sldMk cId="1080196013" sldId="732"/>
        </pc:sldMkLst>
      </pc:sldChg>
      <pc:sldChg chg="del">
        <pc:chgData name="Bothaina Mahmoud Fouad" userId="6337026b70b72472" providerId="LiveId" clId="{ADC48844-4C64-4007-83C7-35661AB427AD}" dt="2024-07-24T21:51:02.906" v="967" actId="47"/>
        <pc:sldMkLst>
          <pc:docMk/>
          <pc:sldMk cId="4238934164" sldId="733"/>
        </pc:sldMkLst>
      </pc:sldChg>
      <pc:sldChg chg="del">
        <pc:chgData name="Bothaina Mahmoud Fouad" userId="6337026b70b72472" providerId="LiveId" clId="{ADC48844-4C64-4007-83C7-35661AB427AD}" dt="2024-07-24T21:51:02.624" v="965" actId="47"/>
        <pc:sldMkLst>
          <pc:docMk/>
          <pc:sldMk cId="4113651644" sldId="734"/>
        </pc:sldMkLst>
      </pc:sldChg>
      <pc:sldChg chg="del">
        <pc:chgData name="Bothaina Mahmoud Fouad" userId="6337026b70b72472" providerId="LiveId" clId="{ADC48844-4C64-4007-83C7-35661AB427AD}" dt="2024-07-24T21:51:02.302" v="963" actId="47"/>
        <pc:sldMkLst>
          <pc:docMk/>
          <pc:sldMk cId="2071962262" sldId="735"/>
        </pc:sldMkLst>
      </pc:sldChg>
      <pc:sldChg chg="del">
        <pc:chgData name="Bothaina Mahmoud Fouad" userId="6337026b70b72472" providerId="LiveId" clId="{ADC48844-4C64-4007-83C7-35661AB427AD}" dt="2024-07-24T21:51:01.673" v="961" actId="47"/>
        <pc:sldMkLst>
          <pc:docMk/>
          <pc:sldMk cId="1493330632" sldId="736"/>
        </pc:sldMkLst>
      </pc:sldChg>
      <pc:sldChg chg="del">
        <pc:chgData name="Bothaina Mahmoud Fouad" userId="6337026b70b72472" providerId="LiveId" clId="{ADC48844-4C64-4007-83C7-35661AB427AD}" dt="2024-07-24T21:51:01.325" v="959" actId="47"/>
        <pc:sldMkLst>
          <pc:docMk/>
          <pc:sldMk cId="3982778535" sldId="737"/>
        </pc:sldMkLst>
      </pc:sldChg>
      <pc:sldChg chg="del">
        <pc:chgData name="Bothaina Mahmoud Fouad" userId="6337026b70b72472" providerId="LiveId" clId="{ADC48844-4C64-4007-83C7-35661AB427AD}" dt="2024-07-24T21:51:00.883" v="958" actId="47"/>
        <pc:sldMkLst>
          <pc:docMk/>
          <pc:sldMk cId="3444553710" sldId="738"/>
        </pc:sldMkLst>
      </pc:sldChg>
      <pc:sldChg chg="del">
        <pc:chgData name="Bothaina Mahmoud Fouad" userId="6337026b70b72472" providerId="LiveId" clId="{ADC48844-4C64-4007-83C7-35661AB427AD}" dt="2024-07-24T21:51:03.073" v="968" actId="47"/>
        <pc:sldMkLst>
          <pc:docMk/>
          <pc:sldMk cId="1123332808" sldId="739"/>
        </pc:sldMkLst>
      </pc:sldChg>
      <pc:sldChg chg="del">
        <pc:chgData name="Bothaina Mahmoud Fouad" userId="6337026b70b72472" providerId="LiveId" clId="{ADC48844-4C64-4007-83C7-35661AB427AD}" dt="2024-07-24T21:51:01.862" v="962" actId="47"/>
        <pc:sldMkLst>
          <pc:docMk/>
          <pc:sldMk cId="2122854177" sldId="740"/>
        </pc:sldMkLst>
      </pc:sldChg>
      <pc:sldChg chg="del">
        <pc:chgData name="Bothaina Mahmoud Fouad" userId="6337026b70b72472" providerId="LiveId" clId="{ADC48844-4C64-4007-83C7-35661AB427AD}" dt="2024-07-24T21:51:02.478" v="964" actId="47"/>
        <pc:sldMkLst>
          <pc:docMk/>
          <pc:sldMk cId="1212450843" sldId="741"/>
        </pc:sldMkLst>
      </pc:sldChg>
      <pc:sldChg chg="del">
        <pc:chgData name="Bothaina Mahmoud Fouad" userId="6337026b70b72472" providerId="LiveId" clId="{ADC48844-4C64-4007-83C7-35661AB427AD}" dt="2024-07-24T21:51:02.715" v="966" actId="47"/>
        <pc:sldMkLst>
          <pc:docMk/>
          <pc:sldMk cId="1863110901" sldId="742"/>
        </pc:sldMkLst>
      </pc:sldChg>
      <pc:sldChg chg="del">
        <pc:chgData name="Bothaina Mahmoud Fouad" userId="6337026b70b72472" providerId="LiveId" clId="{ADC48844-4C64-4007-83C7-35661AB427AD}" dt="2024-07-24T21:51:01.458" v="960" actId="47"/>
        <pc:sldMkLst>
          <pc:docMk/>
          <pc:sldMk cId="2687780904" sldId="743"/>
        </pc:sldMkLst>
      </pc:sldChg>
      <pc:sldChg chg="del">
        <pc:chgData name="Bothaina Mahmoud Fouad" userId="6337026b70b72472" providerId="LiveId" clId="{ADC48844-4C64-4007-83C7-35661AB427AD}" dt="2024-07-24T21:51:00.710" v="957" actId="47"/>
        <pc:sldMkLst>
          <pc:docMk/>
          <pc:sldMk cId="420627517" sldId="744"/>
        </pc:sldMkLst>
      </pc:sldChg>
      <pc:sldChg chg="del">
        <pc:chgData name="Bothaina Mahmoud Fouad" userId="6337026b70b72472" providerId="LiveId" clId="{ADC48844-4C64-4007-83C7-35661AB427AD}" dt="2024-07-24T21:51:00.331" v="955" actId="47"/>
        <pc:sldMkLst>
          <pc:docMk/>
          <pc:sldMk cId="1875968106" sldId="745"/>
        </pc:sldMkLst>
      </pc:sldChg>
      <pc:sldChg chg="del">
        <pc:chgData name="Bothaina Mahmoud Fouad" userId="6337026b70b72472" providerId="LiveId" clId="{ADC48844-4C64-4007-83C7-35661AB427AD}" dt="2024-07-24T21:51:00.204" v="954" actId="47"/>
        <pc:sldMkLst>
          <pc:docMk/>
          <pc:sldMk cId="2742455463" sldId="746"/>
        </pc:sldMkLst>
      </pc:sldChg>
      <pc:sldChg chg="del">
        <pc:chgData name="Bothaina Mahmoud Fouad" userId="6337026b70b72472" providerId="LiveId" clId="{ADC48844-4C64-4007-83C7-35661AB427AD}" dt="2024-07-24T21:51:00.489" v="956" actId="47"/>
        <pc:sldMkLst>
          <pc:docMk/>
          <pc:sldMk cId="852829779" sldId="747"/>
        </pc:sldMkLst>
      </pc:sldChg>
      <pc:sldChg chg="del">
        <pc:chgData name="Bothaina Mahmoud Fouad" userId="6337026b70b72472" providerId="LiveId" clId="{ADC48844-4C64-4007-83C7-35661AB427AD}" dt="2024-07-24T21:51:00.094" v="953" actId="47"/>
        <pc:sldMkLst>
          <pc:docMk/>
          <pc:sldMk cId="319440138" sldId="748"/>
        </pc:sldMkLst>
      </pc:sldChg>
      <pc:sldChg chg="del">
        <pc:chgData name="Bothaina Mahmoud Fouad" userId="6337026b70b72472" providerId="LiveId" clId="{ADC48844-4C64-4007-83C7-35661AB427AD}" dt="2024-07-24T21:50:59.764" v="952" actId="47"/>
        <pc:sldMkLst>
          <pc:docMk/>
          <pc:sldMk cId="573068131" sldId="749"/>
        </pc:sldMkLst>
      </pc:sldChg>
      <pc:sldChg chg="del">
        <pc:chgData name="Bothaina Mahmoud Fouad" userId="6337026b70b72472" providerId="LiveId" clId="{ADC48844-4C64-4007-83C7-35661AB427AD}" dt="2024-07-24T21:50:59.306" v="951" actId="47"/>
        <pc:sldMkLst>
          <pc:docMk/>
          <pc:sldMk cId="256507542" sldId="750"/>
        </pc:sldMkLst>
      </pc:sldChg>
      <pc:sldChg chg="del">
        <pc:chgData name="Bothaina Mahmoud Fouad" userId="6337026b70b72472" providerId="LiveId" clId="{ADC48844-4C64-4007-83C7-35661AB427AD}" dt="2024-07-24T21:50:58.910" v="950" actId="47"/>
        <pc:sldMkLst>
          <pc:docMk/>
          <pc:sldMk cId="2054225316" sldId="751"/>
        </pc:sldMkLst>
      </pc:sldChg>
      <pc:sldChg chg="del">
        <pc:chgData name="Bothaina Mahmoud Fouad" userId="6337026b70b72472" providerId="LiveId" clId="{ADC48844-4C64-4007-83C7-35661AB427AD}" dt="2024-07-24T21:52:47.757" v="1030" actId="47"/>
        <pc:sldMkLst>
          <pc:docMk/>
          <pc:sldMk cId="3612495241" sldId="752"/>
        </pc:sldMkLst>
      </pc:sldChg>
      <pc:sldChg chg="del">
        <pc:chgData name="Bothaina Mahmoud Fouad" userId="6337026b70b72472" providerId="LiveId" clId="{ADC48844-4C64-4007-83C7-35661AB427AD}" dt="2024-07-24T21:52:40.826" v="1025" actId="47"/>
        <pc:sldMkLst>
          <pc:docMk/>
          <pc:sldMk cId="3417250506" sldId="753"/>
        </pc:sldMkLst>
      </pc:sldChg>
      <pc:sldChg chg="del">
        <pc:chgData name="Bothaina Mahmoud Fouad" userId="6337026b70b72472" providerId="LiveId" clId="{ADC48844-4C64-4007-83C7-35661AB427AD}" dt="2024-07-24T21:52:38.620" v="1022" actId="47"/>
        <pc:sldMkLst>
          <pc:docMk/>
          <pc:sldMk cId="1591439604" sldId="754"/>
        </pc:sldMkLst>
      </pc:sldChg>
      <pc:sldChg chg="del">
        <pc:chgData name="Bothaina Mahmoud Fouad" userId="6337026b70b72472" providerId="LiveId" clId="{ADC48844-4C64-4007-83C7-35661AB427AD}" dt="2024-07-24T21:52:37.160" v="1020" actId="47"/>
        <pc:sldMkLst>
          <pc:docMk/>
          <pc:sldMk cId="3598055356" sldId="755"/>
        </pc:sldMkLst>
      </pc:sldChg>
      <pc:sldChg chg="delSp add del mod">
        <pc:chgData name="Bothaina Mahmoud Fouad" userId="6337026b70b72472" providerId="LiveId" clId="{ADC48844-4C64-4007-83C7-35661AB427AD}" dt="2024-07-24T21:56:17.894" v="1113" actId="47"/>
        <pc:sldMkLst>
          <pc:docMk/>
          <pc:sldMk cId="1130113050" sldId="756"/>
        </pc:sldMkLst>
        <pc:graphicFrameChg chg="del">
          <ac:chgData name="Bothaina Mahmoud Fouad" userId="6337026b70b72472" providerId="LiveId" clId="{ADC48844-4C64-4007-83C7-35661AB427AD}" dt="2024-07-24T21:54:58.066" v="1093" actId="21"/>
          <ac:graphicFrameMkLst>
            <pc:docMk/>
            <pc:sldMk cId="1130113050" sldId="756"/>
            <ac:graphicFrameMk id="2" creationId="{F56A2620-2C84-2ED9-FD4C-FB3B57448B7C}"/>
          </ac:graphicFrameMkLst>
        </pc:graphicFrameChg>
      </pc:sldChg>
      <pc:sldChg chg="add del">
        <pc:chgData name="Bothaina Mahmoud Fouad" userId="6337026b70b72472" providerId="LiveId" clId="{ADC48844-4C64-4007-83C7-35661AB427AD}" dt="2024-07-24T21:52:07.011" v="1018" actId="2696"/>
        <pc:sldMkLst>
          <pc:docMk/>
          <pc:sldMk cId="2983613587" sldId="756"/>
        </pc:sldMkLst>
      </pc:sldChg>
      <pc:sldChg chg="add del">
        <pc:chgData name="Bothaina Mahmoud Fouad" userId="6337026b70b72472" providerId="LiveId" clId="{ADC48844-4C64-4007-83C7-35661AB427AD}" dt="2024-07-24T21:53:04.490" v="1054" actId="2696"/>
        <pc:sldMkLst>
          <pc:docMk/>
          <pc:sldMk cId="3305748611" sldId="756"/>
        </pc:sldMkLst>
      </pc:sldChg>
      <pc:sldChg chg="del">
        <pc:chgData name="Bothaina Mahmoud Fouad" userId="6337026b70b72472" providerId="LiveId" clId="{ADC48844-4C64-4007-83C7-35661AB427AD}" dt="2024-07-24T21:51:43.213" v="1015" actId="47"/>
        <pc:sldMkLst>
          <pc:docMk/>
          <pc:sldMk cId="3067638856" sldId="757"/>
        </pc:sldMkLst>
      </pc:sldChg>
      <pc:sldChg chg="del">
        <pc:chgData name="Bothaina Mahmoud Fouad" userId="6337026b70b72472" providerId="LiveId" clId="{ADC48844-4C64-4007-83C7-35661AB427AD}" dt="2024-07-24T21:51:32.686" v="1007" actId="47"/>
        <pc:sldMkLst>
          <pc:docMk/>
          <pc:sldMk cId="3875054829" sldId="758"/>
        </pc:sldMkLst>
      </pc:sldChg>
      <pc:sldChg chg="del">
        <pc:chgData name="Bothaina Mahmoud Fouad" userId="6337026b70b72472" providerId="LiveId" clId="{ADC48844-4C64-4007-83C7-35661AB427AD}" dt="2024-07-24T21:51:31.056" v="1006" actId="47"/>
        <pc:sldMkLst>
          <pc:docMk/>
          <pc:sldMk cId="43824565" sldId="759"/>
        </pc:sldMkLst>
      </pc:sldChg>
      <pc:sldChg chg="del">
        <pc:chgData name="Bothaina Mahmoud Fouad" userId="6337026b70b72472" providerId="LiveId" clId="{ADC48844-4C64-4007-83C7-35661AB427AD}" dt="2024-07-24T21:51:29.778" v="1005" actId="47"/>
        <pc:sldMkLst>
          <pc:docMk/>
          <pc:sldMk cId="2153478326" sldId="760"/>
        </pc:sldMkLst>
      </pc:sldChg>
      <pc:sldChg chg="del">
        <pc:chgData name="Bothaina Mahmoud Fouad" userId="6337026b70b72472" providerId="LiveId" clId="{ADC48844-4C64-4007-83C7-35661AB427AD}" dt="2024-07-24T21:51:26.775" v="1003" actId="47"/>
        <pc:sldMkLst>
          <pc:docMk/>
          <pc:sldMk cId="735841516" sldId="761"/>
        </pc:sldMkLst>
      </pc:sldChg>
      <pc:sldChg chg="del">
        <pc:chgData name="Bothaina Mahmoud Fouad" userId="6337026b70b72472" providerId="LiveId" clId="{ADC48844-4C64-4007-83C7-35661AB427AD}" dt="2024-07-24T21:51:26.555" v="1002" actId="47"/>
        <pc:sldMkLst>
          <pc:docMk/>
          <pc:sldMk cId="1780106853" sldId="762"/>
        </pc:sldMkLst>
      </pc:sldChg>
      <pc:sldChg chg="delSp modSp add del mod">
        <pc:chgData name="Bothaina Mahmoud Fouad" userId="6337026b70b72472" providerId="LiveId" clId="{ADC48844-4C64-4007-83C7-35661AB427AD}" dt="2024-07-24T19:13:36.273" v="84" actId="47"/>
        <pc:sldMkLst>
          <pc:docMk/>
          <pc:sldMk cId="3068631181" sldId="763"/>
        </pc:sldMkLst>
        <pc:spChg chg="del mod">
          <ac:chgData name="Bothaina Mahmoud Fouad" userId="6337026b70b72472" providerId="LiveId" clId="{ADC48844-4C64-4007-83C7-35661AB427AD}" dt="2024-07-24T19:07:39.069" v="58"/>
          <ac:spMkLst>
            <pc:docMk/>
            <pc:sldMk cId="3068631181" sldId="763"/>
            <ac:spMk id="8" creationId="{9261FD39-17DF-4CDD-94A6-BA4E9A4CBB58}"/>
          </ac:spMkLst>
        </pc:spChg>
      </pc:sldChg>
      <pc:sldChg chg="addSp delSp modSp add mod ord">
        <pc:chgData name="Bothaina Mahmoud Fouad" userId="6337026b70b72472" providerId="LiveId" clId="{ADC48844-4C64-4007-83C7-35661AB427AD}" dt="2024-07-24T19:06:32.956" v="53" actId="207"/>
        <pc:sldMkLst>
          <pc:docMk/>
          <pc:sldMk cId="790159652" sldId="764"/>
        </pc:sldMkLst>
        <pc:spChg chg="add mod">
          <ac:chgData name="Bothaina Mahmoud Fouad" userId="6337026b70b72472" providerId="LiveId" clId="{ADC48844-4C64-4007-83C7-35661AB427AD}" dt="2024-07-24T19:06:32.956" v="53" actId="207"/>
          <ac:spMkLst>
            <pc:docMk/>
            <pc:sldMk cId="790159652" sldId="764"/>
            <ac:spMk id="2" creationId="{A9161B2A-74B3-EA32-FDA8-268A06B047FB}"/>
          </ac:spMkLst>
        </pc:spChg>
        <pc:spChg chg="mod">
          <ac:chgData name="Bothaina Mahmoud Fouad" userId="6337026b70b72472" providerId="LiveId" clId="{ADC48844-4C64-4007-83C7-35661AB427AD}" dt="2024-07-24T19:06:15.681" v="49"/>
          <ac:spMkLst>
            <pc:docMk/>
            <pc:sldMk cId="790159652" sldId="764"/>
            <ac:spMk id="3" creationId="{00000000-0000-0000-0000-000000000000}"/>
          </ac:spMkLst>
        </pc:spChg>
        <pc:spChg chg="add mod">
          <ac:chgData name="Bothaina Mahmoud Fouad" userId="6337026b70b72472" providerId="LiveId" clId="{ADC48844-4C64-4007-83C7-35661AB427AD}" dt="2024-07-24T19:06:28.263" v="51" actId="1076"/>
          <ac:spMkLst>
            <pc:docMk/>
            <pc:sldMk cId="790159652" sldId="764"/>
            <ac:spMk id="8" creationId="{3B429915-7235-4762-BD51-52B20C2FFE13}"/>
          </ac:spMkLst>
        </pc:spChg>
        <pc:spChg chg="mod">
          <ac:chgData name="Bothaina Mahmoud Fouad" userId="6337026b70b72472" providerId="LiveId" clId="{ADC48844-4C64-4007-83C7-35661AB427AD}" dt="2024-07-24T19:06:24.217" v="50" actId="1076"/>
          <ac:spMkLst>
            <pc:docMk/>
            <pc:sldMk cId="790159652" sldId="764"/>
            <ac:spMk id="25" creationId="{00000000-0000-0000-0000-000000000000}"/>
          </ac:spMkLst>
        </pc:spChg>
        <pc:spChg chg="del">
          <ac:chgData name="Bothaina Mahmoud Fouad" userId="6337026b70b72472" providerId="LiveId" clId="{ADC48844-4C64-4007-83C7-35661AB427AD}" dt="2024-07-24T19:05:08.233" v="24" actId="478"/>
          <ac:spMkLst>
            <pc:docMk/>
            <pc:sldMk cId="790159652" sldId="764"/>
            <ac:spMk id="48" creationId="{00000000-0000-0000-0000-000000000000}"/>
          </ac:spMkLst>
        </pc:spChg>
      </pc:sldChg>
      <pc:sldChg chg="modSp add del mod ord">
        <pc:chgData name="Bothaina Mahmoud Fouad" userId="6337026b70b72472" providerId="LiveId" clId="{ADC48844-4C64-4007-83C7-35661AB427AD}" dt="2024-07-24T22:01:25.894" v="1190" actId="47"/>
        <pc:sldMkLst>
          <pc:docMk/>
          <pc:sldMk cId="393374940" sldId="765"/>
        </pc:sldMkLst>
        <pc:spChg chg="mod">
          <ac:chgData name="Bothaina Mahmoud Fouad" userId="6337026b70b72472" providerId="LiveId" clId="{ADC48844-4C64-4007-83C7-35661AB427AD}" dt="2024-07-24T19:06:10.911" v="48" actId="20577"/>
          <ac:spMkLst>
            <pc:docMk/>
            <pc:sldMk cId="393374940" sldId="765"/>
            <ac:spMk id="3" creationId="{00000000-0000-0000-0000-000000000000}"/>
          </ac:spMkLst>
        </pc:spChg>
      </pc:sldChg>
      <pc:sldChg chg="addSp delSp modSp add mod">
        <pc:chgData name="Bothaina Mahmoud Fouad" userId="6337026b70b72472" providerId="LiveId" clId="{ADC48844-4C64-4007-83C7-35661AB427AD}" dt="2024-07-24T19:13:30.396" v="83" actId="1035"/>
        <pc:sldMkLst>
          <pc:docMk/>
          <pc:sldMk cId="2509006058" sldId="766"/>
        </pc:sldMkLst>
        <pc:spChg chg="del">
          <ac:chgData name="Bothaina Mahmoud Fouad" userId="6337026b70b72472" providerId="LiveId" clId="{ADC48844-4C64-4007-83C7-35661AB427AD}" dt="2024-07-24T19:08:34.532" v="69" actId="478"/>
          <ac:spMkLst>
            <pc:docMk/>
            <pc:sldMk cId="2509006058" sldId="766"/>
            <ac:spMk id="2" creationId="{A9161B2A-74B3-EA32-FDA8-268A06B047FB}"/>
          </ac:spMkLst>
        </pc:spChg>
        <pc:spChg chg="mod">
          <ac:chgData name="Bothaina Mahmoud Fouad" userId="6337026b70b72472" providerId="LiveId" clId="{ADC48844-4C64-4007-83C7-35661AB427AD}" dt="2024-07-24T19:09:53.717" v="71" actId="6549"/>
          <ac:spMkLst>
            <pc:docMk/>
            <pc:sldMk cId="2509006058" sldId="766"/>
            <ac:spMk id="3" creationId="{00000000-0000-0000-0000-000000000000}"/>
          </ac:spMkLst>
        </pc:spChg>
        <pc:spChg chg="del">
          <ac:chgData name="Bothaina Mahmoud Fouad" userId="6337026b70b72472" providerId="LiveId" clId="{ADC48844-4C64-4007-83C7-35661AB427AD}" dt="2024-07-24T19:08:31.587" v="68" actId="478"/>
          <ac:spMkLst>
            <pc:docMk/>
            <pc:sldMk cId="2509006058" sldId="766"/>
            <ac:spMk id="8" creationId="{3B429915-7235-4762-BD51-52B20C2FFE13}"/>
          </ac:spMkLst>
        </pc:spChg>
        <pc:picChg chg="add mod">
          <ac:chgData name="Bothaina Mahmoud Fouad" userId="6337026b70b72472" providerId="LiveId" clId="{ADC48844-4C64-4007-83C7-35661AB427AD}" dt="2024-07-24T19:13:30.396" v="83" actId="1035"/>
          <ac:picMkLst>
            <pc:docMk/>
            <pc:sldMk cId="2509006058" sldId="766"/>
            <ac:picMk id="1026" creationId="{5DF5683D-C919-6CEE-16A2-40AE706AA2C3}"/>
          </ac:picMkLst>
        </pc:picChg>
      </pc:sldChg>
      <pc:sldChg chg="addSp delSp modSp add mod">
        <pc:chgData name="Bothaina Mahmoud Fouad" userId="6337026b70b72472" providerId="LiveId" clId="{ADC48844-4C64-4007-83C7-35661AB427AD}" dt="2024-07-24T19:13:59.162" v="91" actId="113"/>
        <pc:sldMkLst>
          <pc:docMk/>
          <pc:sldMk cId="3877682677" sldId="767"/>
        </pc:sldMkLst>
        <pc:spChg chg="add mod">
          <ac:chgData name="Bothaina Mahmoud Fouad" userId="6337026b70b72472" providerId="LiveId" clId="{ADC48844-4C64-4007-83C7-35661AB427AD}" dt="2024-07-24T19:13:59.162" v="91" actId="113"/>
          <ac:spMkLst>
            <pc:docMk/>
            <pc:sldMk cId="3877682677" sldId="767"/>
            <ac:spMk id="6" creationId="{C85711F4-33F5-B639-1638-100B68F3CC75}"/>
          </ac:spMkLst>
        </pc:spChg>
        <pc:picChg chg="del">
          <ac:chgData name="Bothaina Mahmoud Fouad" userId="6337026b70b72472" providerId="LiveId" clId="{ADC48844-4C64-4007-83C7-35661AB427AD}" dt="2024-07-24T19:13:53.454" v="87" actId="478"/>
          <ac:picMkLst>
            <pc:docMk/>
            <pc:sldMk cId="3877682677" sldId="767"/>
            <ac:picMk id="1026" creationId="{5DF5683D-C919-6CEE-16A2-40AE706AA2C3}"/>
          </ac:picMkLst>
        </pc:picChg>
      </pc:sldChg>
      <pc:sldChg chg="addSp delSp modSp add mod">
        <pc:chgData name="Bothaina Mahmoud Fouad" userId="6337026b70b72472" providerId="LiveId" clId="{ADC48844-4C64-4007-83C7-35661AB427AD}" dt="2024-07-24T19:29:22.716" v="160" actId="20577"/>
        <pc:sldMkLst>
          <pc:docMk/>
          <pc:sldMk cId="1390273002" sldId="768"/>
        </pc:sldMkLst>
        <pc:spChg chg="mod">
          <ac:chgData name="Bothaina Mahmoud Fouad" userId="6337026b70b72472" providerId="LiveId" clId="{ADC48844-4C64-4007-83C7-35661AB427AD}" dt="2024-07-24T19:14:52.805" v="108" actId="1076"/>
          <ac:spMkLst>
            <pc:docMk/>
            <pc:sldMk cId="1390273002" sldId="768"/>
            <ac:spMk id="3" creationId="{00000000-0000-0000-0000-000000000000}"/>
          </ac:spMkLst>
        </pc:spChg>
        <pc:spChg chg="del mod">
          <ac:chgData name="Bothaina Mahmoud Fouad" userId="6337026b70b72472" providerId="LiveId" clId="{ADC48844-4C64-4007-83C7-35661AB427AD}" dt="2024-07-24T19:15:04.961" v="112"/>
          <ac:spMkLst>
            <pc:docMk/>
            <pc:sldMk cId="1390273002" sldId="768"/>
            <ac:spMk id="6" creationId="{C85711F4-33F5-B639-1638-100B68F3CC75}"/>
          </ac:spMkLst>
        </pc:spChg>
        <pc:spChg chg="add del">
          <ac:chgData name="Bothaina Mahmoud Fouad" userId="6337026b70b72472" providerId="LiveId" clId="{ADC48844-4C64-4007-83C7-35661AB427AD}" dt="2024-07-24T19:29:11.227" v="155" actId="22"/>
          <ac:spMkLst>
            <pc:docMk/>
            <pc:sldMk cId="1390273002" sldId="768"/>
            <ac:spMk id="8" creationId="{0CED35D4-A795-3EA7-90F2-7D9A8F25CE9E}"/>
          </ac:spMkLst>
        </pc:spChg>
        <pc:spChg chg="add mod">
          <ac:chgData name="Bothaina Mahmoud Fouad" userId="6337026b70b72472" providerId="LiveId" clId="{ADC48844-4C64-4007-83C7-35661AB427AD}" dt="2024-07-24T19:29:22.716" v="160" actId="20577"/>
          <ac:spMkLst>
            <pc:docMk/>
            <pc:sldMk cId="1390273002" sldId="768"/>
            <ac:spMk id="3075" creationId="{00000000-0000-0000-0000-000000000000}"/>
          </ac:spMkLst>
        </pc:spChg>
        <pc:spChg chg="add del mod">
          <ac:chgData name="Bothaina Mahmoud Fouad" userId="6337026b70b72472" providerId="LiveId" clId="{ADC48844-4C64-4007-83C7-35661AB427AD}" dt="2024-07-24T19:29:06.784" v="153" actId="478"/>
          <ac:spMkLst>
            <pc:docMk/>
            <pc:sldMk cId="1390273002" sldId="768"/>
            <ac:spMk id="3077" creationId="{00000000-0000-0000-0000-000000000000}"/>
          </ac:spMkLst>
        </pc:spChg>
        <pc:spChg chg="add del mod">
          <ac:chgData name="Bothaina Mahmoud Fouad" userId="6337026b70b72472" providerId="LiveId" clId="{ADC48844-4C64-4007-83C7-35661AB427AD}" dt="2024-07-24T19:29:05.168" v="152" actId="478"/>
          <ac:spMkLst>
            <pc:docMk/>
            <pc:sldMk cId="1390273002" sldId="768"/>
            <ac:spMk id="3078" creationId="{00000000-0000-0000-0000-000000000000}"/>
          </ac:spMkLst>
        </pc:spChg>
      </pc:sldChg>
      <pc:sldChg chg="delSp modSp add mod ord">
        <pc:chgData name="Bothaina Mahmoud Fouad" userId="6337026b70b72472" providerId="LiveId" clId="{ADC48844-4C64-4007-83C7-35661AB427AD}" dt="2024-07-24T19:29:50.807" v="165"/>
        <pc:sldMkLst>
          <pc:docMk/>
          <pc:sldMk cId="316971095" sldId="769"/>
        </pc:sldMkLst>
        <pc:spChg chg="mod">
          <ac:chgData name="Bothaina Mahmoud Fouad" userId="6337026b70b72472" providerId="LiveId" clId="{ADC48844-4C64-4007-83C7-35661AB427AD}" dt="2024-07-24T19:28:22.806" v="144" actId="14100"/>
          <ac:spMkLst>
            <pc:docMk/>
            <pc:sldMk cId="316971095" sldId="769"/>
            <ac:spMk id="3075" creationId="{00000000-0000-0000-0000-000000000000}"/>
          </ac:spMkLst>
        </pc:spChg>
        <pc:spChg chg="del">
          <ac:chgData name="Bothaina Mahmoud Fouad" userId="6337026b70b72472" providerId="LiveId" clId="{ADC48844-4C64-4007-83C7-35661AB427AD}" dt="2024-07-24T19:23:45.515" v="127" actId="478"/>
          <ac:spMkLst>
            <pc:docMk/>
            <pc:sldMk cId="316971095" sldId="769"/>
            <ac:spMk id="3077" creationId="{00000000-0000-0000-0000-000000000000}"/>
          </ac:spMkLst>
        </pc:spChg>
        <pc:spChg chg="del">
          <ac:chgData name="Bothaina Mahmoud Fouad" userId="6337026b70b72472" providerId="LiveId" clId="{ADC48844-4C64-4007-83C7-35661AB427AD}" dt="2024-07-24T19:23:43.752" v="126" actId="478"/>
          <ac:spMkLst>
            <pc:docMk/>
            <pc:sldMk cId="316971095" sldId="769"/>
            <ac:spMk id="3078" creationId="{00000000-0000-0000-0000-000000000000}"/>
          </ac:spMkLst>
        </pc:spChg>
      </pc:sldChg>
      <pc:sldChg chg="addSp delSp modSp add mod">
        <pc:chgData name="Bothaina Mahmoud Fouad" userId="6337026b70b72472" providerId="LiveId" clId="{ADC48844-4C64-4007-83C7-35661AB427AD}" dt="2024-07-24T19:31:46.747" v="179" actId="20577"/>
        <pc:sldMkLst>
          <pc:docMk/>
          <pc:sldMk cId="3930137884" sldId="770"/>
        </pc:sldMkLst>
        <pc:spChg chg="mod">
          <ac:chgData name="Bothaina Mahmoud Fouad" userId="6337026b70b72472" providerId="LiveId" clId="{ADC48844-4C64-4007-83C7-35661AB427AD}" dt="2024-07-24T19:31:25.905" v="172"/>
          <ac:spMkLst>
            <pc:docMk/>
            <pc:sldMk cId="3930137884" sldId="770"/>
            <ac:spMk id="3" creationId="{00000000-0000-0000-0000-000000000000}"/>
          </ac:spMkLst>
        </pc:spChg>
        <pc:spChg chg="add del mod">
          <ac:chgData name="Bothaina Mahmoud Fouad" userId="6337026b70b72472" providerId="LiveId" clId="{ADC48844-4C64-4007-83C7-35661AB427AD}" dt="2024-07-24T19:31:23.144" v="171" actId="478"/>
          <ac:spMkLst>
            <pc:docMk/>
            <pc:sldMk cId="3930137884" sldId="770"/>
            <ac:spMk id="6" creationId="{00000000-0000-0000-0000-000000000000}"/>
          </ac:spMkLst>
        </pc:spChg>
        <pc:spChg chg="add mod">
          <ac:chgData name="Bothaina Mahmoud Fouad" userId="6337026b70b72472" providerId="LiveId" clId="{ADC48844-4C64-4007-83C7-35661AB427AD}" dt="2024-07-24T19:31:46.747" v="179" actId="20577"/>
          <ac:spMkLst>
            <pc:docMk/>
            <pc:sldMk cId="3930137884" sldId="770"/>
            <ac:spMk id="10" creationId="{00000000-0000-0000-0000-000000000000}"/>
          </ac:spMkLst>
        </pc:spChg>
        <pc:spChg chg="mod">
          <ac:chgData name="Bothaina Mahmoud Fouad" userId="6337026b70b72472" providerId="LiveId" clId="{ADC48844-4C64-4007-83C7-35661AB427AD}" dt="2024-07-24T19:28:55.747" v="150" actId="21"/>
          <ac:spMkLst>
            <pc:docMk/>
            <pc:sldMk cId="3930137884" sldId="770"/>
            <ac:spMk id="3075" creationId="{00000000-0000-0000-0000-000000000000}"/>
          </ac:spMkLst>
        </pc:spChg>
        <pc:spChg chg="del">
          <ac:chgData name="Bothaina Mahmoud Fouad" userId="6337026b70b72472" providerId="LiveId" clId="{ADC48844-4C64-4007-83C7-35661AB427AD}" dt="2024-07-24T19:28:39.315" v="148" actId="478"/>
          <ac:spMkLst>
            <pc:docMk/>
            <pc:sldMk cId="3930137884" sldId="770"/>
            <ac:spMk id="3077" creationId="{00000000-0000-0000-0000-000000000000}"/>
          </ac:spMkLst>
        </pc:spChg>
        <pc:spChg chg="del">
          <ac:chgData name="Bothaina Mahmoud Fouad" userId="6337026b70b72472" providerId="LiveId" clId="{ADC48844-4C64-4007-83C7-35661AB427AD}" dt="2024-07-24T19:28:37.756" v="147" actId="478"/>
          <ac:spMkLst>
            <pc:docMk/>
            <pc:sldMk cId="3930137884" sldId="770"/>
            <ac:spMk id="3078" creationId="{00000000-0000-0000-0000-000000000000}"/>
          </ac:spMkLst>
        </pc:spChg>
      </pc:sldChg>
      <pc:sldChg chg="modSp add mod">
        <pc:chgData name="Bothaina Mahmoud Fouad" userId="6337026b70b72472" providerId="LiveId" clId="{ADC48844-4C64-4007-83C7-35661AB427AD}" dt="2024-07-24T19:29:38.736" v="163" actId="1076"/>
        <pc:sldMkLst>
          <pc:docMk/>
          <pc:sldMk cId="3979687016" sldId="771"/>
        </pc:sldMkLst>
        <pc:spChg chg="mod">
          <ac:chgData name="Bothaina Mahmoud Fouad" userId="6337026b70b72472" providerId="LiveId" clId="{ADC48844-4C64-4007-83C7-35661AB427AD}" dt="2024-07-24T19:29:28.835" v="161" actId="20577"/>
          <ac:spMkLst>
            <pc:docMk/>
            <pc:sldMk cId="3979687016" sldId="771"/>
            <ac:spMk id="3075" creationId="{00000000-0000-0000-0000-000000000000}"/>
          </ac:spMkLst>
        </pc:spChg>
        <pc:spChg chg="mod">
          <ac:chgData name="Bothaina Mahmoud Fouad" userId="6337026b70b72472" providerId="LiveId" clId="{ADC48844-4C64-4007-83C7-35661AB427AD}" dt="2024-07-24T19:29:34.841" v="162" actId="1076"/>
          <ac:spMkLst>
            <pc:docMk/>
            <pc:sldMk cId="3979687016" sldId="771"/>
            <ac:spMk id="3077" creationId="{00000000-0000-0000-0000-000000000000}"/>
          </ac:spMkLst>
        </pc:spChg>
        <pc:spChg chg="mod">
          <ac:chgData name="Bothaina Mahmoud Fouad" userId="6337026b70b72472" providerId="LiveId" clId="{ADC48844-4C64-4007-83C7-35661AB427AD}" dt="2024-07-24T19:29:38.736" v="163" actId="1076"/>
          <ac:spMkLst>
            <pc:docMk/>
            <pc:sldMk cId="3979687016" sldId="771"/>
            <ac:spMk id="3078" creationId="{00000000-0000-0000-0000-000000000000}"/>
          </ac:spMkLst>
        </pc:spChg>
      </pc:sldChg>
      <pc:sldChg chg="addSp delSp modSp add mod">
        <pc:chgData name="Bothaina Mahmoud Fouad" userId="6337026b70b72472" providerId="LiveId" clId="{ADC48844-4C64-4007-83C7-35661AB427AD}" dt="2024-07-24T19:35:46.743" v="199" actId="1076"/>
        <pc:sldMkLst>
          <pc:docMk/>
          <pc:sldMk cId="577907816" sldId="772"/>
        </pc:sldMkLst>
        <pc:spChg chg="add mod">
          <ac:chgData name="Bothaina Mahmoud Fouad" userId="6337026b70b72472" providerId="LiveId" clId="{ADC48844-4C64-4007-83C7-35661AB427AD}" dt="2024-07-24T19:35:03.578" v="191" actId="1076"/>
          <ac:spMkLst>
            <pc:docMk/>
            <pc:sldMk cId="577907816" sldId="772"/>
            <ac:spMk id="2" creationId="{00000000-0000-0000-0000-000000000000}"/>
          </ac:spMkLst>
        </pc:spChg>
        <pc:spChg chg="del">
          <ac:chgData name="Bothaina Mahmoud Fouad" userId="6337026b70b72472" providerId="LiveId" clId="{ADC48844-4C64-4007-83C7-35661AB427AD}" dt="2024-07-24T19:34:42.701" v="186" actId="478"/>
          <ac:spMkLst>
            <pc:docMk/>
            <pc:sldMk cId="577907816" sldId="772"/>
            <ac:spMk id="3" creationId="{00000000-0000-0000-0000-000000000000}"/>
          </ac:spMkLst>
        </pc:spChg>
        <pc:spChg chg="add mod">
          <ac:chgData name="Bothaina Mahmoud Fouad" userId="6337026b70b72472" providerId="LiveId" clId="{ADC48844-4C64-4007-83C7-35661AB427AD}" dt="2024-07-24T19:35:46.743" v="199" actId="1076"/>
          <ac:spMkLst>
            <pc:docMk/>
            <pc:sldMk cId="577907816" sldId="772"/>
            <ac:spMk id="8" creationId="{00000000-0000-0000-0000-000000000000}"/>
          </ac:spMkLst>
        </pc:spChg>
        <pc:spChg chg="del">
          <ac:chgData name="Bothaina Mahmoud Fouad" userId="6337026b70b72472" providerId="LiveId" clId="{ADC48844-4C64-4007-83C7-35661AB427AD}" dt="2024-07-24T19:34:10.742" v="182" actId="478"/>
          <ac:spMkLst>
            <pc:docMk/>
            <pc:sldMk cId="577907816" sldId="772"/>
            <ac:spMk id="10" creationId="{00000000-0000-0000-0000-000000000000}"/>
          </ac:spMkLst>
        </pc:spChg>
        <pc:spChg chg="del">
          <ac:chgData name="Bothaina Mahmoud Fouad" userId="6337026b70b72472" providerId="LiveId" clId="{ADC48844-4C64-4007-83C7-35661AB427AD}" dt="2024-07-24T19:35:30.850" v="196" actId="478"/>
          <ac:spMkLst>
            <pc:docMk/>
            <pc:sldMk cId="577907816" sldId="772"/>
            <ac:spMk id="25" creationId="{00000000-0000-0000-0000-000000000000}"/>
          </ac:spMkLst>
        </pc:spChg>
        <pc:graphicFrameChg chg="add mod">
          <ac:chgData name="Bothaina Mahmoud Fouad" userId="6337026b70b72472" providerId="LiveId" clId="{ADC48844-4C64-4007-83C7-35661AB427AD}" dt="2024-07-24T19:35:40.655" v="198" actId="1076"/>
          <ac:graphicFrameMkLst>
            <pc:docMk/>
            <pc:sldMk cId="577907816" sldId="772"/>
            <ac:graphicFrameMk id="6" creationId="{00000000-0000-0000-0000-000000000000}"/>
          </ac:graphicFrameMkLst>
        </pc:graphicFrameChg>
      </pc:sldChg>
      <pc:sldChg chg="addSp delSp modSp add mod ord">
        <pc:chgData name="Bothaina Mahmoud Fouad" userId="6337026b70b72472" providerId="LiveId" clId="{ADC48844-4C64-4007-83C7-35661AB427AD}" dt="2024-07-24T19:36:45.485" v="214" actId="1076"/>
        <pc:sldMkLst>
          <pc:docMk/>
          <pc:sldMk cId="3382974418" sldId="773"/>
        </pc:sldMkLst>
        <pc:spChg chg="mod">
          <ac:chgData name="Bothaina Mahmoud Fouad" userId="6337026b70b72472" providerId="LiveId" clId="{ADC48844-4C64-4007-83C7-35661AB427AD}" dt="2024-07-24T19:36:39.219" v="212" actId="20577"/>
          <ac:spMkLst>
            <pc:docMk/>
            <pc:sldMk cId="3382974418" sldId="773"/>
            <ac:spMk id="3" creationId="{00000000-0000-0000-0000-000000000000}"/>
          </ac:spMkLst>
        </pc:spChg>
        <pc:spChg chg="add del mod">
          <ac:chgData name="Bothaina Mahmoud Fouad" userId="6337026b70b72472" providerId="LiveId" clId="{ADC48844-4C64-4007-83C7-35661AB427AD}" dt="2024-07-24T19:36:35.302" v="209" actId="478"/>
          <ac:spMkLst>
            <pc:docMk/>
            <pc:sldMk cId="3382974418" sldId="773"/>
            <ac:spMk id="6" creationId="{ACB01BB3-96B5-865F-9C6B-934C32128C7A}"/>
          </ac:spMkLst>
        </pc:spChg>
        <pc:spChg chg="del">
          <ac:chgData name="Bothaina Mahmoud Fouad" userId="6337026b70b72472" providerId="LiveId" clId="{ADC48844-4C64-4007-83C7-35661AB427AD}" dt="2024-07-24T19:36:12.223" v="204" actId="478"/>
          <ac:spMkLst>
            <pc:docMk/>
            <pc:sldMk cId="3382974418" sldId="773"/>
            <ac:spMk id="10" creationId="{00000000-0000-0000-0000-000000000000}"/>
          </ac:spMkLst>
        </pc:spChg>
        <pc:picChg chg="add mod">
          <ac:chgData name="Bothaina Mahmoud Fouad" userId="6337026b70b72472" providerId="LiveId" clId="{ADC48844-4C64-4007-83C7-35661AB427AD}" dt="2024-07-24T19:36:45.485" v="214" actId="1076"/>
          <ac:picMkLst>
            <pc:docMk/>
            <pc:sldMk cId="3382974418" sldId="773"/>
            <ac:picMk id="2" creationId="{95365921-4558-EC40-B584-33B011B110CD}"/>
          </ac:picMkLst>
        </pc:picChg>
      </pc:sldChg>
      <pc:sldChg chg="addSp delSp modSp add mod">
        <pc:chgData name="Bothaina Mahmoud Fouad" userId="6337026b70b72472" providerId="LiveId" clId="{ADC48844-4C64-4007-83C7-35661AB427AD}" dt="2024-07-24T19:39:33.185" v="244" actId="1076"/>
        <pc:sldMkLst>
          <pc:docMk/>
          <pc:sldMk cId="3759619086" sldId="774"/>
        </pc:sldMkLst>
        <pc:spChg chg="mod">
          <ac:chgData name="Bothaina Mahmoud Fouad" userId="6337026b70b72472" providerId="LiveId" clId="{ADC48844-4C64-4007-83C7-35661AB427AD}" dt="2024-07-24T19:39:33.185" v="244" actId="1076"/>
          <ac:spMkLst>
            <pc:docMk/>
            <pc:sldMk cId="3759619086" sldId="774"/>
            <ac:spMk id="3" creationId="{00000000-0000-0000-0000-000000000000}"/>
          </ac:spMkLst>
        </pc:spChg>
        <pc:spChg chg="add mod">
          <ac:chgData name="Bothaina Mahmoud Fouad" userId="6337026b70b72472" providerId="LiveId" clId="{ADC48844-4C64-4007-83C7-35661AB427AD}" dt="2024-07-24T19:39:03.129" v="237" actId="207"/>
          <ac:spMkLst>
            <pc:docMk/>
            <pc:sldMk cId="3759619086" sldId="774"/>
            <ac:spMk id="8" creationId="{A43E3210-8F9B-47E0-DCA3-CBD7F1E4BE4B}"/>
          </ac:spMkLst>
        </pc:spChg>
        <pc:spChg chg="mod">
          <ac:chgData name="Bothaina Mahmoud Fouad" userId="6337026b70b72472" providerId="LiveId" clId="{ADC48844-4C64-4007-83C7-35661AB427AD}" dt="2024-07-24T19:38:38.691" v="234" actId="1076"/>
          <ac:spMkLst>
            <pc:docMk/>
            <pc:sldMk cId="3759619086" sldId="774"/>
            <ac:spMk id="25" creationId="{00000000-0000-0000-0000-000000000000}"/>
          </ac:spMkLst>
        </pc:spChg>
        <pc:picChg chg="del">
          <ac:chgData name="Bothaina Mahmoud Fouad" userId="6337026b70b72472" providerId="LiveId" clId="{ADC48844-4C64-4007-83C7-35661AB427AD}" dt="2024-07-24T19:37:10.219" v="216" actId="478"/>
          <ac:picMkLst>
            <pc:docMk/>
            <pc:sldMk cId="3759619086" sldId="774"/>
            <ac:picMk id="2" creationId="{95365921-4558-EC40-B584-33B011B110CD}"/>
          </ac:picMkLst>
        </pc:picChg>
      </pc:sldChg>
      <pc:sldChg chg="modSp add mod">
        <pc:chgData name="Bothaina Mahmoud Fouad" userId="6337026b70b72472" providerId="LiveId" clId="{ADC48844-4C64-4007-83C7-35661AB427AD}" dt="2024-07-24T19:41:46.079" v="327" actId="14100"/>
        <pc:sldMkLst>
          <pc:docMk/>
          <pc:sldMk cId="2841379592" sldId="775"/>
        </pc:sldMkLst>
        <pc:spChg chg="mod">
          <ac:chgData name="Bothaina Mahmoud Fouad" userId="6337026b70b72472" providerId="LiveId" clId="{ADC48844-4C64-4007-83C7-35661AB427AD}" dt="2024-07-24T19:41:33.992" v="324" actId="20577"/>
          <ac:spMkLst>
            <pc:docMk/>
            <pc:sldMk cId="2841379592" sldId="775"/>
            <ac:spMk id="3" creationId="{00000000-0000-0000-0000-000000000000}"/>
          </ac:spMkLst>
        </pc:spChg>
        <pc:spChg chg="mod">
          <ac:chgData name="Bothaina Mahmoud Fouad" userId="6337026b70b72472" providerId="LiveId" clId="{ADC48844-4C64-4007-83C7-35661AB427AD}" dt="2024-07-24T19:41:46.079" v="327" actId="14100"/>
          <ac:spMkLst>
            <pc:docMk/>
            <pc:sldMk cId="2841379592" sldId="775"/>
            <ac:spMk id="8" creationId="{A43E3210-8F9B-47E0-DCA3-CBD7F1E4BE4B}"/>
          </ac:spMkLst>
        </pc:spChg>
      </pc:sldChg>
      <pc:sldChg chg="modSp add mod ord">
        <pc:chgData name="Bothaina Mahmoud Fouad" userId="6337026b70b72472" providerId="LiveId" clId="{ADC48844-4C64-4007-83C7-35661AB427AD}" dt="2024-07-24T19:51:06.678" v="463"/>
        <pc:sldMkLst>
          <pc:docMk/>
          <pc:sldMk cId="696781413" sldId="776"/>
        </pc:sldMkLst>
        <pc:spChg chg="mod">
          <ac:chgData name="Bothaina Mahmoud Fouad" userId="6337026b70b72472" providerId="LiveId" clId="{ADC48844-4C64-4007-83C7-35661AB427AD}" dt="2024-07-24T19:44:55.225" v="348" actId="12"/>
          <ac:spMkLst>
            <pc:docMk/>
            <pc:sldMk cId="696781413" sldId="776"/>
            <ac:spMk id="8" creationId="{A43E3210-8F9B-47E0-DCA3-CBD7F1E4BE4B}"/>
          </ac:spMkLst>
        </pc:spChg>
      </pc:sldChg>
      <pc:sldChg chg="modSp add mod ord">
        <pc:chgData name="Bothaina Mahmoud Fouad" userId="6337026b70b72472" providerId="LiveId" clId="{ADC48844-4C64-4007-83C7-35661AB427AD}" dt="2024-07-24T19:51:08.541" v="465"/>
        <pc:sldMkLst>
          <pc:docMk/>
          <pc:sldMk cId="1563301816" sldId="777"/>
        </pc:sldMkLst>
        <pc:spChg chg="mod">
          <ac:chgData name="Bothaina Mahmoud Fouad" userId="6337026b70b72472" providerId="LiveId" clId="{ADC48844-4C64-4007-83C7-35661AB427AD}" dt="2024-07-24T19:45:37.363" v="432" actId="20577"/>
          <ac:spMkLst>
            <pc:docMk/>
            <pc:sldMk cId="1563301816" sldId="777"/>
            <ac:spMk id="8" creationId="{A43E3210-8F9B-47E0-DCA3-CBD7F1E4BE4B}"/>
          </ac:spMkLst>
        </pc:spChg>
      </pc:sldChg>
      <pc:sldChg chg="modSp add mod">
        <pc:chgData name="Bothaina Mahmoud Fouad" userId="6337026b70b72472" providerId="LiveId" clId="{ADC48844-4C64-4007-83C7-35661AB427AD}" dt="2024-07-24T19:53:27.151" v="525" actId="20577"/>
        <pc:sldMkLst>
          <pc:docMk/>
          <pc:sldMk cId="1456897400" sldId="778"/>
        </pc:sldMkLst>
        <pc:spChg chg="mod">
          <ac:chgData name="Bothaina Mahmoud Fouad" userId="6337026b70b72472" providerId="LiveId" clId="{ADC48844-4C64-4007-83C7-35661AB427AD}" dt="2024-07-24T19:53:27.151" v="525" actId="20577"/>
          <ac:spMkLst>
            <pc:docMk/>
            <pc:sldMk cId="1456897400" sldId="778"/>
            <ac:spMk id="8" creationId="{A43E3210-8F9B-47E0-DCA3-CBD7F1E4BE4B}"/>
          </ac:spMkLst>
        </pc:spChg>
      </pc:sldChg>
      <pc:sldChg chg="modSp add mod">
        <pc:chgData name="Bothaina Mahmoud Fouad" userId="6337026b70b72472" providerId="LiveId" clId="{ADC48844-4C64-4007-83C7-35661AB427AD}" dt="2024-07-24T21:31:32.871" v="820" actId="20577"/>
        <pc:sldMkLst>
          <pc:docMk/>
          <pc:sldMk cId="2584403140" sldId="779"/>
        </pc:sldMkLst>
        <pc:spChg chg="mod">
          <ac:chgData name="Bothaina Mahmoud Fouad" userId="6337026b70b72472" providerId="LiveId" clId="{ADC48844-4C64-4007-83C7-35661AB427AD}" dt="2024-07-24T21:31:32.871" v="820" actId="20577"/>
          <ac:spMkLst>
            <pc:docMk/>
            <pc:sldMk cId="2584403140" sldId="779"/>
            <ac:spMk id="8" creationId="{A43E3210-8F9B-47E0-DCA3-CBD7F1E4BE4B}"/>
          </ac:spMkLst>
        </pc:spChg>
      </pc:sldChg>
      <pc:sldChg chg="modSp add mod">
        <pc:chgData name="Bothaina Mahmoud Fouad" userId="6337026b70b72472" providerId="LiveId" clId="{ADC48844-4C64-4007-83C7-35661AB427AD}" dt="2024-07-24T20:31:45.682" v="526" actId="403"/>
        <pc:sldMkLst>
          <pc:docMk/>
          <pc:sldMk cId="117327378" sldId="780"/>
        </pc:sldMkLst>
        <pc:spChg chg="mod">
          <ac:chgData name="Bothaina Mahmoud Fouad" userId="6337026b70b72472" providerId="LiveId" clId="{ADC48844-4C64-4007-83C7-35661AB427AD}" dt="2024-07-24T20:31:45.682" v="526" actId="403"/>
          <ac:spMkLst>
            <pc:docMk/>
            <pc:sldMk cId="117327378" sldId="780"/>
            <ac:spMk id="8" creationId="{A43E3210-8F9B-47E0-DCA3-CBD7F1E4BE4B}"/>
          </ac:spMkLst>
        </pc:spChg>
      </pc:sldChg>
      <pc:sldChg chg="modSp add mod">
        <pc:chgData name="Bothaina Mahmoud Fouad" userId="6337026b70b72472" providerId="LiveId" clId="{ADC48844-4C64-4007-83C7-35661AB427AD}" dt="2024-07-24T22:03:56.643" v="1284" actId="12"/>
        <pc:sldMkLst>
          <pc:docMk/>
          <pc:sldMk cId="693185725" sldId="781"/>
        </pc:sldMkLst>
        <pc:spChg chg="mod">
          <ac:chgData name="Bothaina Mahmoud Fouad" userId="6337026b70b72472" providerId="LiveId" clId="{ADC48844-4C64-4007-83C7-35661AB427AD}" dt="2024-07-24T20:34:01.669" v="533" actId="207"/>
          <ac:spMkLst>
            <pc:docMk/>
            <pc:sldMk cId="693185725" sldId="781"/>
            <ac:spMk id="3" creationId="{00000000-0000-0000-0000-000000000000}"/>
          </ac:spMkLst>
        </pc:spChg>
        <pc:spChg chg="mod">
          <ac:chgData name="Bothaina Mahmoud Fouad" userId="6337026b70b72472" providerId="LiveId" clId="{ADC48844-4C64-4007-83C7-35661AB427AD}" dt="2024-07-24T22:03:56.643" v="1284" actId="12"/>
          <ac:spMkLst>
            <pc:docMk/>
            <pc:sldMk cId="693185725" sldId="781"/>
            <ac:spMk id="8" creationId="{A43E3210-8F9B-47E0-DCA3-CBD7F1E4BE4B}"/>
          </ac:spMkLst>
        </pc:spChg>
      </pc:sldChg>
      <pc:sldChg chg="modSp add mod">
        <pc:chgData name="Bothaina Mahmoud Fouad" userId="6337026b70b72472" providerId="LiveId" clId="{ADC48844-4C64-4007-83C7-35661AB427AD}" dt="2024-07-24T20:47:24.748" v="561" actId="207"/>
        <pc:sldMkLst>
          <pc:docMk/>
          <pc:sldMk cId="3479870366" sldId="782"/>
        </pc:sldMkLst>
        <pc:spChg chg="mod">
          <ac:chgData name="Bothaina Mahmoud Fouad" userId="6337026b70b72472" providerId="LiveId" clId="{ADC48844-4C64-4007-83C7-35661AB427AD}" dt="2024-07-24T20:47:24.748" v="561" actId="207"/>
          <ac:spMkLst>
            <pc:docMk/>
            <pc:sldMk cId="3479870366" sldId="782"/>
            <ac:spMk id="3" creationId="{00000000-0000-0000-0000-000000000000}"/>
          </ac:spMkLst>
        </pc:spChg>
        <pc:spChg chg="mod">
          <ac:chgData name="Bothaina Mahmoud Fouad" userId="6337026b70b72472" providerId="LiveId" clId="{ADC48844-4C64-4007-83C7-35661AB427AD}" dt="2024-07-24T20:47:08.878" v="557" actId="1076"/>
          <ac:spMkLst>
            <pc:docMk/>
            <pc:sldMk cId="3479870366" sldId="782"/>
            <ac:spMk id="8" creationId="{A43E3210-8F9B-47E0-DCA3-CBD7F1E4BE4B}"/>
          </ac:spMkLst>
        </pc:spChg>
      </pc:sldChg>
      <pc:sldChg chg="modSp add mod">
        <pc:chgData name="Bothaina Mahmoud Fouad" userId="6337026b70b72472" providerId="LiveId" clId="{ADC48844-4C64-4007-83C7-35661AB427AD}" dt="2024-07-24T22:04:54.269" v="1324" actId="20577"/>
        <pc:sldMkLst>
          <pc:docMk/>
          <pc:sldMk cId="340555182" sldId="783"/>
        </pc:sldMkLst>
        <pc:spChg chg="mod">
          <ac:chgData name="Bothaina Mahmoud Fouad" userId="6337026b70b72472" providerId="LiveId" clId="{ADC48844-4C64-4007-83C7-35661AB427AD}" dt="2024-07-24T22:04:54.269" v="1324" actId="20577"/>
          <ac:spMkLst>
            <pc:docMk/>
            <pc:sldMk cId="340555182" sldId="783"/>
            <ac:spMk id="3" creationId="{00000000-0000-0000-0000-000000000000}"/>
          </ac:spMkLst>
        </pc:spChg>
        <pc:spChg chg="mod">
          <ac:chgData name="Bothaina Mahmoud Fouad" userId="6337026b70b72472" providerId="LiveId" clId="{ADC48844-4C64-4007-83C7-35661AB427AD}" dt="2024-07-24T22:04:47.484" v="1316" actId="20577"/>
          <ac:spMkLst>
            <pc:docMk/>
            <pc:sldMk cId="340555182" sldId="783"/>
            <ac:spMk id="8" creationId="{A43E3210-8F9B-47E0-DCA3-CBD7F1E4BE4B}"/>
          </ac:spMkLst>
        </pc:spChg>
      </pc:sldChg>
      <pc:sldChg chg="modSp add mod">
        <pc:chgData name="Bothaina Mahmoud Fouad" userId="6337026b70b72472" providerId="LiveId" clId="{ADC48844-4C64-4007-83C7-35661AB427AD}" dt="2024-07-24T20:50:39.031" v="576" actId="207"/>
        <pc:sldMkLst>
          <pc:docMk/>
          <pc:sldMk cId="3213970444" sldId="784"/>
        </pc:sldMkLst>
        <pc:spChg chg="mod">
          <ac:chgData name="Bothaina Mahmoud Fouad" userId="6337026b70b72472" providerId="LiveId" clId="{ADC48844-4C64-4007-83C7-35661AB427AD}" dt="2024-07-24T20:50:13.246" v="574" actId="207"/>
          <ac:spMkLst>
            <pc:docMk/>
            <pc:sldMk cId="3213970444" sldId="784"/>
            <ac:spMk id="3" creationId="{00000000-0000-0000-0000-000000000000}"/>
          </ac:spMkLst>
        </pc:spChg>
        <pc:spChg chg="mod">
          <ac:chgData name="Bothaina Mahmoud Fouad" userId="6337026b70b72472" providerId="LiveId" clId="{ADC48844-4C64-4007-83C7-35661AB427AD}" dt="2024-07-24T20:50:39.031" v="576" actId="207"/>
          <ac:spMkLst>
            <pc:docMk/>
            <pc:sldMk cId="3213970444" sldId="784"/>
            <ac:spMk id="8" creationId="{A43E3210-8F9B-47E0-DCA3-CBD7F1E4BE4B}"/>
          </ac:spMkLst>
        </pc:spChg>
      </pc:sldChg>
      <pc:sldChg chg="addSp delSp modSp add mod">
        <pc:chgData name="Bothaina Mahmoud Fouad" userId="6337026b70b72472" providerId="LiveId" clId="{ADC48844-4C64-4007-83C7-35661AB427AD}" dt="2024-07-24T20:51:15.544" v="613" actId="478"/>
        <pc:sldMkLst>
          <pc:docMk/>
          <pc:sldMk cId="3697030633" sldId="785"/>
        </pc:sldMkLst>
        <pc:spChg chg="add mod">
          <ac:chgData name="Bothaina Mahmoud Fouad" userId="6337026b70b72472" providerId="LiveId" clId="{ADC48844-4C64-4007-83C7-35661AB427AD}" dt="2024-07-24T20:51:08.774" v="612" actId="1035"/>
          <ac:spMkLst>
            <pc:docMk/>
            <pc:sldMk cId="3697030633" sldId="785"/>
            <ac:spMk id="2" creationId="{00000000-0000-0000-0000-000000000000}"/>
          </ac:spMkLst>
        </pc:spChg>
        <pc:spChg chg="del">
          <ac:chgData name="Bothaina Mahmoud Fouad" userId="6337026b70b72472" providerId="LiveId" clId="{ADC48844-4C64-4007-83C7-35661AB427AD}" dt="2024-07-24T20:51:15.544" v="613" actId="478"/>
          <ac:spMkLst>
            <pc:docMk/>
            <pc:sldMk cId="3697030633" sldId="785"/>
            <ac:spMk id="3" creationId="{00000000-0000-0000-0000-000000000000}"/>
          </ac:spMkLst>
        </pc:spChg>
        <pc:spChg chg="add mod">
          <ac:chgData name="Bothaina Mahmoud Fouad" userId="6337026b70b72472" providerId="LiveId" clId="{ADC48844-4C64-4007-83C7-35661AB427AD}" dt="2024-07-24T20:51:08.774" v="612" actId="1035"/>
          <ac:spMkLst>
            <pc:docMk/>
            <pc:sldMk cId="3697030633" sldId="785"/>
            <ac:spMk id="6" creationId="{00000000-0000-0000-0000-000000000000}"/>
          </ac:spMkLst>
        </pc:spChg>
        <pc:spChg chg="del">
          <ac:chgData name="Bothaina Mahmoud Fouad" userId="6337026b70b72472" providerId="LiveId" clId="{ADC48844-4C64-4007-83C7-35661AB427AD}" dt="2024-07-24T20:51:04.499" v="579" actId="478"/>
          <ac:spMkLst>
            <pc:docMk/>
            <pc:sldMk cId="3697030633" sldId="785"/>
            <ac:spMk id="8" creationId="{A43E3210-8F9B-47E0-DCA3-CBD7F1E4BE4B}"/>
          </ac:spMkLst>
        </pc:spChg>
      </pc:sldChg>
      <pc:sldChg chg="addSp delSp modSp add mod">
        <pc:chgData name="Bothaina Mahmoud Fouad" userId="6337026b70b72472" providerId="LiveId" clId="{ADC48844-4C64-4007-83C7-35661AB427AD}" dt="2024-07-24T22:06:03.942" v="1330" actId="207"/>
        <pc:sldMkLst>
          <pc:docMk/>
          <pc:sldMk cId="2471784856" sldId="786"/>
        </pc:sldMkLst>
        <pc:spChg chg="del">
          <ac:chgData name="Bothaina Mahmoud Fouad" userId="6337026b70b72472" providerId="LiveId" clId="{ADC48844-4C64-4007-83C7-35661AB427AD}" dt="2024-07-24T20:51:47.073" v="615" actId="478"/>
          <ac:spMkLst>
            <pc:docMk/>
            <pc:sldMk cId="2471784856" sldId="786"/>
            <ac:spMk id="2" creationId="{00000000-0000-0000-0000-000000000000}"/>
          </ac:spMkLst>
        </pc:spChg>
        <pc:spChg chg="del">
          <ac:chgData name="Bothaina Mahmoud Fouad" userId="6337026b70b72472" providerId="LiveId" clId="{ADC48844-4C64-4007-83C7-35661AB427AD}" dt="2024-07-24T20:51:47.073" v="615" actId="478"/>
          <ac:spMkLst>
            <pc:docMk/>
            <pc:sldMk cId="2471784856" sldId="786"/>
            <ac:spMk id="6" creationId="{00000000-0000-0000-0000-000000000000}"/>
          </ac:spMkLst>
        </pc:spChg>
        <pc:spChg chg="add mod">
          <ac:chgData name="Bothaina Mahmoud Fouad" userId="6337026b70b72472" providerId="LiveId" clId="{ADC48844-4C64-4007-83C7-35661AB427AD}" dt="2024-07-24T22:06:03.942" v="1330" actId="207"/>
          <ac:spMkLst>
            <pc:docMk/>
            <pc:sldMk cId="2471784856" sldId="786"/>
            <ac:spMk id="8" creationId="{944A1056-4A48-70E6-1484-8984593215A1}"/>
          </ac:spMkLst>
        </pc:spChg>
        <pc:spChg chg="add mod">
          <ac:chgData name="Bothaina Mahmoud Fouad" userId="6337026b70b72472" providerId="LiveId" clId="{ADC48844-4C64-4007-83C7-35661AB427AD}" dt="2024-07-24T20:52:27.314" v="632" actId="1076"/>
          <ac:spMkLst>
            <pc:docMk/>
            <pc:sldMk cId="2471784856" sldId="786"/>
            <ac:spMk id="10" creationId="{69BB9627-6068-96BE-491E-ECCF90397262}"/>
          </ac:spMkLst>
        </pc:spChg>
        <pc:spChg chg="mod">
          <ac:chgData name="Bothaina Mahmoud Fouad" userId="6337026b70b72472" providerId="LiveId" clId="{ADC48844-4C64-4007-83C7-35661AB427AD}" dt="2024-07-24T20:52:04.693" v="622" actId="1076"/>
          <ac:spMkLst>
            <pc:docMk/>
            <pc:sldMk cId="2471784856" sldId="786"/>
            <ac:spMk id="25" creationId="{00000000-0000-0000-0000-000000000000}"/>
          </ac:spMkLst>
        </pc:spChg>
      </pc:sldChg>
      <pc:sldChg chg="addSp delSp modSp add mod">
        <pc:chgData name="Bothaina Mahmoud Fouad" userId="6337026b70b72472" providerId="LiveId" clId="{ADC48844-4C64-4007-83C7-35661AB427AD}" dt="2024-07-24T22:06:14.232" v="1331" actId="207"/>
        <pc:sldMkLst>
          <pc:docMk/>
          <pc:sldMk cId="4228251904" sldId="787"/>
        </pc:sldMkLst>
        <pc:spChg chg="add mod">
          <ac:chgData name="Bothaina Mahmoud Fouad" userId="6337026b70b72472" providerId="LiveId" clId="{ADC48844-4C64-4007-83C7-35661AB427AD}" dt="2024-07-24T20:59:53.527" v="642"/>
          <ac:spMkLst>
            <pc:docMk/>
            <pc:sldMk cId="4228251904" sldId="787"/>
            <ac:spMk id="2" creationId="{00000000-0000-0000-0000-000000000000}"/>
          </ac:spMkLst>
        </pc:spChg>
        <pc:spChg chg="mod">
          <ac:chgData name="Bothaina Mahmoud Fouad" userId="6337026b70b72472" providerId="LiveId" clId="{ADC48844-4C64-4007-83C7-35661AB427AD}" dt="2024-07-24T22:06:14.232" v="1331" actId="207"/>
          <ac:spMkLst>
            <pc:docMk/>
            <pc:sldMk cId="4228251904" sldId="787"/>
            <ac:spMk id="8" creationId="{944A1056-4A48-70E6-1484-8984593215A1}"/>
          </ac:spMkLst>
        </pc:spChg>
        <pc:spChg chg="add del">
          <ac:chgData name="Bothaina Mahmoud Fouad" userId="6337026b70b72472" providerId="LiveId" clId="{ADC48844-4C64-4007-83C7-35661AB427AD}" dt="2024-07-24T21:03:38.722" v="692" actId="22"/>
          <ac:spMkLst>
            <pc:docMk/>
            <pc:sldMk cId="4228251904" sldId="787"/>
            <ac:spMk id="9" creationId="{B7AFE8C4-2452-5FCA-E103-C19C6803FB99}"/>
          </ac:spMkLst>
        </pc:spChg>
        <pc:picChg chg="add mod">
          <ac:chgData name="Bothaina Mahmoud Fouad" userId="6337026b70b72472" providerId="LiveId" clId="{ADC48844-4C64-4007-83C7-35661AB427AD}" dt="2024-07-24T20:59:50.063" v="639"/>
          <ac:picMkLst>
            <pc:docMk/>
            <pc:sldMk cId="4228251904" sldId="787"/>
            <ac:picMk id="3" creationId="{00000000-0000-0000-0000-000000000000}"/>
          </ac:picMkLst>
        </pc:picChg>
      </pc:sldChg>
      <pc:sldChg chg="addSp delSp modSp add mod">
        <pc:chgData name="Bothaina Mahmoud Fouad" userId="6337026b70b72472" providerId="LiveId" clId="{ADC48844-4C64-4007-83C7-35661AB427AD}" dt="2024-07-24T21:01:01.096" v="657" actId="166"/>
        <pc:sldMkLst>
          <pc:docMk/>
          <pc:sldMk cId="3210164233" sldId="788"/>
        </pc:sldMkLst>
        <pc:spChg chg="del">
          <ac:chgData name="Bothaina Mahmoud Fouad" userId="6337026b70b72472" providerId="LiveId" clId="{ADC48844-4C64-4007-83C7-35661AB427AD}" dt="2024-07-24T21:00:21.020" v="646" actId="478"/>
          <ac:spMkLst>
            <pc:docMk/>
            <pc:sldMk cId="3210164233" sldId="788"/>
            <ac:spMk id="3" creationId="{00000000-0000-0000-0000-000000000000}"/>
          </ac:spMkLst>
        </pc:spChg>
        <pc:spChg chg="ord">
          <ac:chgData name="Bothaina Mahmoud Fouad" userId="6337026b70b72472" providerId="LiveId" clId="{ADC48844-4C64-4007-83C7-35661AB427AD}" dt="2024-07-24T21:01:01.096" v="657" actId="166"/>
          <ac:spMkLst>
            <pc:docMk/>
            <pc:sldMk cId="3210164233" sldId="788"/>
            <ac:spMk id="5" creationId="{00000000-0000-0000-0000-000000000000}"/>
          </ac:spMkLst>
        </pc:spChg>
        <pc:spChg chg="del">
          <ac:chgData name="Bothaina Mahmoud Fouad" userId="6337026b70b72472" providerId="LiveId" clId="{ADC48844-4C64-4007-83C7-35661AB427AD}" dt="2024-07-24T21:00:18.499" v="645" actId="478"/>
          <ac:spMkLst>
            <pc:docMk/>
            <pc:sldMk cId="3210164233" sldId="788"/>
            <ac:spMk id="8" creationId="{A43E3210-8F9B-47E0-DCA3-CBD7F1E4BE4B}"/>
          </ac:spMkLst>
        </pc:spChg>
        <pc:spChg chg="add mod">
          <ac:chgData name="Bothaina Mahmoud Fouad" userId="6337026b70b72472" providerId="LiveId" clId="{ADC48844-4C64-4007-83C7-35661AB427AD}" dt="2024-07-24T21:00:43.038" v="652" actId="1076"/>
          <ac:spMkLst>
            <pc:docMk/>
            <pc:sldMk cId="3210164233" sldId="788"/>
            <ac:spMk id="9" creationId="{6BDCA701-764D-D5D9-D904-3BA26207EADA}"/>
          </ac:spMkLst>
        </pc:spChg>
        <pc:picChg chg="add mod">
          <ac:chgData name="Bothaina Mahmoud Fouad" userId="6337026b70b72472" providerId="LiveId" clId="{ADC48844-4C64-4007-83C7-35661AB427AD}" dt="2024-07-24T21:00:54.304" v="656" actId="14100"/>
          <ac:picMkLst>
            <pc:docMk/>
            <pc:sldMk cId="3210164233" sldId="788"/>
            <ac:picMk id="10" creationId="{86EE2DEE-94B4-C6CC-2A9E-5E7E2A820C7D}"/>
          </ac:picMkLst>
        </pc:picChg>
      </pc:sldChg>
      <pc:sldChg chg="addSp delSp modSp add mod">
        <pc:chgData name="Bothaina Mahmoud Fouad" userId="6337026b70b72472" providerId="LiveId" clId="{ADC48844-4C64-4007-83C7-35661AB427AD}" dt="2024-07-24T21:03:17.741" v="690" actId="14100"/>
        <pc:sldMkLst>
          <pc:docMk/>
          <pc:sldMk cId="1007538248" sldId="789"/>
        </pc:sldMkLst>
        <pc:spChg chg="add del mod">
          <ac:chgData name="Bothaina Mahmoud Fouad" userId="6337026b70b72472" providerId="LiveId" clId="{ADC48844-4C64-4007-83C7-35661AB427AD}" dt="2024-07-24T21:02:33.343" v="676" actId="22"/>
          <ac:spMkLst>
            <pc:docMk/>
            <pc:sldMk cId="1007538248" sldId="789"/>
            <ac:spMk id="6" creationId="{90B37E92-F520-2597-7135-87031D79429D}"/>
          </ac:spMkLst>
        </pc:spChg>
        <pc:spChg chg="add mod">
          <ac:chgData name="Bothaina Mahmoud Fouad" userId="6337026b70b72472" providerId="LiveId" clId="{ADC48844-4C64-4007-83C7-35661AB427AD}" dt="2024-07-24T21:03:06.073" v="688" actId="2711"/>
          <ac:spMkLst>
            <pc:docMk/>
            <pc:sldMk cId="1007538248" sldId="789"/>
            <ac:spMk id="8" creationId="{ED882393-832A-3FD3-B2B6-040D98A06F63}"/>
          </ac:spMkLst>
        </pc:spChg>
        <pc:spChg chg="add del mod">
          <ac:chgData name="Bothaina Mahmoud Fouad" userId="6337026b70b72472" providerId="LiveId" clId="{ADC48844-4C64-4007-83C7-35661AB427AD}" dt="2024-07-24T21:02:46.203" v="682" actId="478"/>
          <ac:spMkLst>
            <pc:docMk/>
            <pc:sldMk cId="1007538248" sldId="789"/>
            <ac:spMk id="9" creationId="{6BDCA701-764D-D5D9-D904-3BA26207EADA}"/>
          </ac:spMkLst>
        </pc:spChg>
        <pc:spChg chg="mod">
          <ac:chgData name="Bothaina Mahmoud Fouad" userId="6337026b70b72472" providerId="LiveId" clId="{ADC48844-4C64-4007-83C7-35661AB427AD}" dt="2024-07-24T21:02:31.703" v="674" actId="1076"/>
          <ac:spMkLst>
            <pc:docMk/>
            <pc:sldMk cId="1007538248" sldId="789"/>
            <ac:spMk id="25" creationId="{00000000-0000-0000-0000-000000000000}"/>
          </ac:spMkLst>
        </pc:spChg>
        <pc:graphicFrameChg chg="add del mod">
          <ac:chgData name="Bothaina Mahmoud Fouad" userId="6337026b70b72472" providerId="LiveId" clId="{ADC48844-4C64-4007-83C7-35661AB427AD}" dt="2024-07-24T21:03:17.741" v="690" actId="14100"/>
          <ac:graphicFrameMkLst>
            <pc:docMk/>
            <pc:sldMk cId="1007538248" sldId="789"/>
            <ac:graphicFrameMk id="2" creationId="{53B04EDE-2251-E404-DB1D-5EE4472FC93C}"/>
          </ac:graphicFrameMkLst>
        </pc:graphicFrameChg>
        <pc:picChg chg="del">
          <ac:chgData name="Bothaina Mahmoud Fouad" userId="6337026b70b72472" providerId="LiveId" clId="{ADC48844-4C64-4007-83C7-35661AB427AD}" dt="2024-07-24T21:01:49.736" v="662" actId="478"/>
          <ac:picMkLst>
            <pc:docMk/>
            <pc:sldMk cId="1007538248" sldId="789"/>
            <ac:picMk id="10" creationId="{86EE2DEE-94B4-C6CC-2A9E-5E7E2A820C7D}"/>
          </ac:picMkLst>
        </pc:picChg>
      </pc:sldChg>
      <pc:sldChg chg="modSp add mod">
        <pc:chgData name="Bothaina Mahmoud Fouad" userId="6337026b70b72472" providerId="LiveId" clId="{ADC48844-4C64-4007-83C7-35661AB427AD}" dt="2024-07-24T22:06:31.924" v="1332" actId="207"/>
        <pc:sldMkLst>
          <pc:docMk/>
          <pc:sldMk cId="1903695109" sldId="790"/>
        </pc:sldMkLst>
        <pc:spChg chg="mod">
          <ac:chgData name="Bothaina Mahmoud Fouad" userId="6337026b70b72472" providerId="LiveId" clId="{ADC48844-4C64-4007-83C7-35661AB427AD}" dt="2024-07-24T22:06:31.924" v="1332" actId="207"/>
          <ac:spMkLst>
            <pc:docMk/>
            <pc:sldMk cId="1903695109" sldId="790"/>
            <ac:spMk id="8" creationId="{944A1056-4A48-70E6-1484-8984593215A1}"/>
          </ac:spMkLst>
        </pc:spChg>
        <pc:spChg chg="mod">
          <ac:chgData name="Bothaina Mahmoud Fouad" userId="6337026b70b72472" providerId="LiveId" clId="{ADC48844-4C64-4007-83C7-35661AB427AD}" dt="2024-07-24T21:04:17.344" v="704" actId="1076"/>
          <ac:spMkLst>
            <pc:docMk/>
            <pc:sldMk cId="1903695109" sldId="790"/>
            <ac:spMk id="10" creationId="{69BB9627-6068-96BE-491E-ECCF90397262}"/>
          </ac:spMkLst>
        </pc:spChg>
      </pc:sldChg>
      <pc:sldChg chg="addSp delSp modSp add mod ord">
        <pc:chgData name="Bothaina Mahmoud Fouad" userId="6337026b70b72472" providerId="LiveId" clId="{ADC48844-4C64-4007-83C7-35661AB427AD}" dt="2024-07-24T21:17:12.143" v="723" actId="1076"/>
        <pc:sldMkLst>
          <pc:docMk/>
          <pc:sldMk cId="983674450" sldId="791"/>
        </pc:sldMkLst>
        <pc:spChg chg="add mod">
          <ac:chgData name="Bothaina Mahmoud Fouad" userId="6337026b70b72472" providerId="LiveId" clId="{ADC48844-4C64-4007-83C7-35661AB427AD}" dt="2024-07-24T21:17:03.155" v="720" actId="1076"/>
          <ac:spMkLst>
            <pc:docMk/>
            <pc:sldMk cId="983674450" sldId="791"/>
            <ac:spMk id="2" creationId="{DBA1132E-650B-1642-49EA-EF65A23EB3E1}"/>
          </ac:spMkLst>
        </pc:spChg>
        <pc:spChg chg="del">
          <ac:chgData name="Bothaina Mahmoud Fouad" userId="6337026b70b72472" providerId="LiveId" clId="{ADC48844-4C64-4007-83C7-35661AB427AD}" dt="2024-07-24T21:16:37.757" v="713" actId="478"/>
          <ac:spMkLst>
            <pc:docMk/>
            <pc:sldMk cId="983674450" sldId="791"/>
            <ac:spMk id="3" creationId="{00000000-0000-0000-0000-000000000000}"/>
          </ac:spMkLst>
        </pc:spChg>
        <pc:spChg chg="add mod">
          <ac:chgData name="Bothaina Mahmoud Fouad" userId="6337026b70b72472" providerId="LiveId" clId="{ADC48844-4C64-4007-83C7-35661AB427AD}" dt="2024-07-24T21:17:12.143" v="723" actId="1076"/>
          <ac:spMkLst>
            <pc:docMk/>
            <pc:sldMk cId="983674450" sldId="791"/>
            <ac:spMk id="6" creationId="{F9A68053-5F41-3E75-CD3C-8FB1C6AFA8ED}"/>
          </ac:spMkLst>
        </pc:spChg>
        <pc:spChg chg="del">
          <ac:chgData name="Bothaina Mahmoud Fouad" userId="6337026b70b72472" providerId="LiveId" clId="{ADC48844-4C64-4007-83C7-35661AB427AD}" dt="2024-07-24T21:16:32.160" v="711" actId="478"/>
          <ac:spMkLst>
            <pc:docMk/>
            <pc:sldMk cId="983674450" sldId="791"/>
            <ac:spMk id="10" creationId="{00000000-0000-0000-0000-000000000000}"/>
          </ac:spMkLst>
        </pc:spChg>
      </pc:sldChg>
      <pc:sldChg chg="addSp delSp modSp add mod ord">
        <pc:chgData name="Bothaina Mahmoud Fouad" userId="6337026b70b72472" providerId="LiveId" clId="{ADC48844-4C64-4007-83C7-35661AB427AD}" dt="2024-07-24T21:31:53.240" v="822"/>
        <pc:sldMkLst>
          <pc:docMk/>
          <pc:sldMk cId="3546076676" sldId="792"/>
        </pc:sldMkLst>
        <pc:spChg chg="add mod">
          <ac:chgData name="Bothaina Mahmoud Fouad" userId="6337026b70b72472" providerId="LiveId" clId="{ADC48844-4C64-4007-83C7-35661AB427AD}" dt="2024-07-24T21:18:25.952" v="741" actId="1076"/>
          <ac:spMkLst>
            <pc:docMk/>
            <pc:sldMk cId="3546076676" sldId="792"/>
            <ac:spMk id="2" creationId="{2BC65283-C482-6C20-1951-DB8CE9002608}"/>
          </ac:spMkLst>
        </pc:spChg>
        <pc:spChg chg="add mod">
          <ac:chgData name="Bothaina Mahmoud Fouad" userId="6337026b70b72472" providerId="LiveId" clId="{ADC48844-4C64-4007-83C7-35661AB427AD}" dt="2024-07-24T21:19:33.068" v="750" actId="1076"/>
          <ac:spMkLst>
            <pc:docMk/>
            <pc:sldMk cId="3546076676" sldId="792"/>
            <ac:spMk id="6" creationId="{4757CE6D-DFA7-E7A9-67AE-D663963CB522}"/>
          </ac:spMkLst>
        </pc:spChg>
        <pc:spChg chg="del">
          <ac:chgData name="Bothaina Mahmoud Fouad" userId="6337026b70b72472" providerId="LiveId" clId="{ADC48844-4C64-4007-83C7-35661AB427AD}" dt="2024-07-24T21:17:57.635" v="725" actId="478"/>
          <ac:spMkLst>
            <pc:docMk/>
            <pc:sldMk cId="3546076676" sldId="792"/>
            <ac:spMk id="8" creationId="{944A1056-4A48-70E6-1484-8984593215A1}"/>
          </ac:spMkLst>
        </pc:spChg>
        <pc:spChg chg="add mod">
          <ac:chgData name="Bothaina Mahmoud Fouad" userId="6337026b70b72472" providerId="LiveId" clId="{ADC48844-4C64-4007-83C7-35661AB427AD}" dt="2024-07-24T21:19:29.528" v="749" actId="1076"/>
          <ac:spMkLst>
            <pc:docMk/>
            <pc:sldMk cId="3546076676" sldId="792"/>
            <ac:spMk id="9" creationId="{5EF55626-3767-A1B8-310C-A1540E55D46C}"/>
          </ac:spMkLst>
        </pc:spChg>
        <pc:spChg chg="del">
          <ac:chgData name="Bothaina Mahmoud Fouad" userId="6337026b70b72472" providerId="LiveId" clId="{ADC48844-4C64-4007-83C7-35661AB427AD}" dt="2024-07-24T21:17:59.604" v="726" actId="478"/>
          <ac:spMkLst>
            <pc:docMk/>
            <pc:sldMk cId="3546076676" sldId="792"/>
            <ac:spMk id="10" creationId="{69BB9627-6068-96BE-491E-ECCF90397262}"/>
          </ac:spMkLst>
        </pc:spChg>
        <pc:spChg chg="add mod">
          <ac:chgData name="Bothaina Mahmoud Fouad" userId="6337026b70b72472" providerId="LiveId" clId="{ADC48844-4C64-4007-83C7-35661AB427AD}" dt="2024-07-24T21:19:36.526" v="751" actId="1076"/>
          <ac:spMkLst>
            <pc:docMk/>
            <pc:sldMk cId="3546076676" sldId="792"/>
            <ac:spMk id="11" creationId="{BA98A14A-EFE3-8C63-30E5-DD37FC3133BC}"/>
          </ac:spMkLst>
        </pc:spChg>
        <pc:spChg chg="add mod">
          <ac:chgData name="Bothaina Mahmoud Fouad" userId="6337026b70b72472" providerId="LiveId" clId="{ADC48844-4C64-4007-83C7-35661AB427AD}" dt="2024-07-24T21:19:26.026" v="748" actId="1076"/>
          <ac:spMkLst>
            <pc:docMk/>
            <pc:sldMk cId="3546076676" sldId="792"/>
            <ac:spMk id="12" creationId="{635A4181-8D82-31D4-CE6C-F12FACEF6381}"/>
          </ac:spMkLst>
        </pc:spChg>
        <pc:spChg chg="add mod">
          <ac:chgData name="Bothaina Mahmoud Fouad" userId="6337026b70b72472" providerId="LiveId" clId="{ADC48844-4C64-4007-83C7-35661AB427AD}" dt="2024-07-24T21:19:21.705" v="747" actId="1076"/>
          <ac:spMkLst>
            <pc:docMk/>
            <pc:sldMk cId="3546076676" sldId="792"/>
            <ac:spMk id="13" creationId="{174DF6E6-763E-5039-0E78-73B418004C52}"/>
          </ac:spMkLst>
        </pc:spChg>
        <pc:spChg chg="add mod">
          <ac:chgData name="Bothaina Mahmoud Fouad" userId="6337026b70b72472" providerId="LiveId" clId="{ADC48844-4C64-4007-83C7-35661AB427AD}" dt="2024-07-24T21:19:40.634" v="752" actId="1076"/>
          <ac:spMkLst>
            <pc:docMk/>
            <pc:sldMk cId="3546076676" sldId="792"/>
            <ac:spMk id="14" creationId="{7DE8A9B1-4BC8-4058-BFAA-C7ED161A3F54}"/>
          </ac:spMkLst>
        </pc:spChg>
        <pc:spChg chg="add mod">
          <ac:chgData name="Bothaina Mahmoud Fouad" userId="6337026b70b72472" providerId="LiveId" clId="{ADC48844-4C64-4007-83C7-35661AB427AD}" dt="2024-07-24T21:19:47.212" v="753" actId="1076"/>
          <ac:spMkLst>
            <pc:docMk/>
            <pc:sldMk cId="3546076676" sldId="792"/>
            <ac:spMk id="15" creationId="{5E2D1C0F-9796-5E30-0F63-1AA2498D7C0B}"/>
          </ac:spMkLst>
        </pc:spChg>
        <pc:spChg chg="add mod">
          <ac:chgData name="Bothaina Mahmoud Fouad" userId="6337026b70b72472" providerId="LiveId" clId="{ADC48844-4C64-4007-83C7-35661AB427AD}" dt="2024-07-24T21:19:05.566" v="745"/>
          <ac:spMkLst>
            <pc:docMk/>
            <pc:sldMk cId="3546076676" sldId="792"/>
            <ac:spMk id="16" creationId="{A2C965DE-6F61-713D-1E3A-F5A12B39115C}"/>
          </ac:spMkLst>
        </pc:spChg>
        <pc:picChg chg="add mod">
          <ac:chgData name="Bothaina Mahmoud Fouad" userId="6337026b70b72472" providerId="LiveId" clId="{ADC48844-4C64-4007-83C7-35661AB427AD}" dt="2024-07-24T21:18:33.988" v="744" actId="1076"/>
          <ac:picMkLst>
            <pc:docMk/>
            <pc:sldMk cId="3546076676" sldId="792"/>
            <ac:picMk id="3" creationId="{4BB22DE0-EF6C-85DE-73EB-0BF0BD4C8E19}"/>
          </ac:picMkLst>
        </pc:picChg>
      </pc:sldChg>
      <pc:sldChg chg="addSp delSp modSp add mod ord">
        <pc:chgData name="Bothaina Mahmoud Fouad" userId="6337026b70b72472" providerId="LiveId" clId="{ADC48844-4C64-4007-83C7-35661AB427AD}" dt="2024-07-24T21:31:55.446" v="824"/>
        <pc:sldMkLst>
          <pc:docMk/>
          <pc:sldMk cId="975081649" sldId="793"/>
        </pc:sldMkLst>
        <pc:spChg chg="del">
          <ac:chgData name="Bothaina Mahmoud Fouad" userId="6337026b70b72472" providerId="LiveId" clId="{ADC48844-4C64-4007-83C7-35661AB427AD}" dt="2024-07-24T21:21:06.146" v="762" actId="478"/>
          <ac:spMkLst>
            <pc:docMk/>
            <pc:sldMk cId="975081649" sldId="793"/>
            <ac:spMk id="2" creationId="{2BC65283-C482-6C20-1951-DB8CE9002608}"/>
          </ac:spMkLst>
        </pc:spChg>
        <pc:spChg chg="del">
          <ac:chgData name="Bothaina Mahmoud Fouad" userId="6337026b70b72472" providerId="LiveId" clId="{ADC48844-4C64-4007-83C7-35661AB427AD}" dt="2024-07-24T21:21:02.543" v="761" actId="478"/>
          <ac:spMkLst>
            <pc:docMk/>
            <pc:sldMk cId="975081649" sldId="793"/>
            <ac:spMk id="5" creationId="{00000000-0000-0000-0000-000000000000}"/>
          </ac:spMkLst>
        </pc:spChg>
        <pc:spChg chg="del">
          <ac:chgData name="Bothaina Mahmoud Fouad" userId="6337026b70b72472" providerId="LiveId" clId="{ADC48844-4C64-4007-83C7-35661AB427AD}" dt="2024-07-24T21:20:45.166" v="757" actId="478"/>
          <ac:spMkLst>
            <pc:docMk/>
            <pc:sldMk cId="975081649" sldId="793"/>
            <ac:spMk id="6" creationId="{4757CE6D-DFA7-E7A9-67AE-D663963CB522}"/>
          </ac:spMkLst>
        </pc:spChg>
        <pc:spChg chg="add mod">
          <ac:chgData name="Bothaina Mahmoud Fouad" userId="6337026b70b72472" providerId="LiveId" clId="{ADC48844-4C64-4007-83C7-35661AB427AD}" dt="2024-07-24T21:21:15.540" v="765" actId="1076"/>
          <ac:spMkLst>
            <pc:docMk/>
            <pc:sldMk cId="975081649" sldId="793"/>
            <ac:spMk id="8" creationId="{00000000-0000-0000-0000-000000000000}"/>
          </ac:spMkLst>
        </pc:spChg>
        <pc:spChg chg="del">
          <ac:chgData name="Bothaina Mahmoud Fouad" userId="6337026b70b72472" providerId="LiveId" clId="{ADC48844-4C64-4007-83C7-35661AB427AD}" dt="2024-07-24T21:20:45.166" v="757" actId="478"/>
          <ac:spMkLst>
            <pc:docMk/>
            <pc:sldMk cId="975081649" sldId="793"/>
            <ac:spMk id="9" creationId="{5EF55626-3767-A1B8-310C-A1540E55D46C}"/>
          </ac:spMkLst>
        </pc:spChg>
        <pc:spChg chg="del">
          <ac:chgData name="Bothaina Mahmoud Fouad" userId="6337026b70b72472" providerId="LiveId" clId="{ADC48844-4C64-4007-83C7-35661AB427AD}" dt="2024-07-24T21:20:45.166" v="757" actId="478"/>
          <ac:spMkLst>
            <pc:docMk/>
            <pc:sldMk cId="975081649" sldId="793"/>
            <ac:spMk id="11" creationId="{BA98A14A-EFE3-8C63-30E5-DD37FC3133BC}"/>
          </ac:spMkLst>
        </pc:spChg>
        <pc:spChg chg="del">
          <ac:chgData name="Bothaina Mahmoud Fouad" userId="6337026b70b72472" providerId="LiveId" clId="{ADC48844-4C64-4007-83C7-35661AB427AD}" dt="2024-07-24T21:20:45.166" v="757" actId="478"/>
          <ac:spMkLst>
            <pc:docMk/>
            <pc:sldMk cId="975081649" sldId="793"/>
            <ac:spMk id="12" creationId="{635A4181-8D82-31D4-CE6C-F12FACEF6381}"/>
          </ac:spMkLst>
        </pc:spChg>
        <pc:spChg chg="del">
          <ac:chgData name="Bothaina Mahmoud Fouad" userId="6337026b70b72472" providerId="LiveId" clId="{ADC48844-4C64-4007-83C7-35661AB427AD}" dt="2024-07-24T21:20:45.166" v="757" actId="478"/>
          <ac:spMkLst>
            <pc:docMk/>
            <pc:sldMk cId="975081649" sldId="793"/>
            <ac:spMk id="13" creationId="{174DF6E6-763E-5039-0E78-73B418004C52}"/>
          </ac:spMkLst>
        </pc:spChg>
        <pc:spChg chg="del">
          <ac:chgData name="Bothaina Mahmoud Fouad" userId="6337026b70b72472" providerId="LiveId" clId="{ADC48844-4C64-4007-83C7-35661AB427AD}" dt="2024-07-24T21:20:45.166" v="757" actId="478"/>
          <ac:spMkLst>
            <pc:docMk/>
            <pc:sldMk cId="975081649" sldId="793"/>
            <ac:spMk id="14" creationId="{7DE8A9B1-4BC8-4058-BFAA-C7ED161A3F54}"/>
          </ac:spMkLst>
        </pc:spChg>
        <pc:spChg chg="del">
          <ac:chgData name="Bothaina Mahmoud Fouad" userId="6337026b70b72472" providerId="LiveId" clId="{ADC48844-4C64-4007-83C7-35661AB427AD}" dt="2024-07-24T21:20:45.166" v="757" actId="478"/>
          <ac:spMkLst>
            <pc:docMk/>
            <pc:sldMk cId="975081649" sldId="793"/>
            <ac:spMk id="15" creationId="{5E2D1C0F-9796-5E30-0F63-1AA2498D7C0B}"/>
          </ac:spMkLst>
        </pc:spChg>
        <pc:spChg chg="del">
          <ac:chgData name="Bothaina Mahmoud Fouad" userId="6337026b70b72472" providerId="LiveId" clId="{ADC48844-4C64-4007-83C7-35661AB427AD}" dt="2024-07-24T21:21:00.192" v="760" actId="478"/>
          <ac:spMkLst>
            <pc:docMk/>
            <pc:sldMk cId="975081649" sldId="793"/>
            <ac:spMk id="16" creationId="{A2C965DE-6F61-713D-1E3A-F5A12B39115C}"/>
          </ac:spMkLst>
        </pc:spChg>
        <pc:spChg chg="del">
          <ac:chgData name="Bothaina Mahmoud Fouad" userId="6337026b70b72472" providerId="LiveId" clId="{ADC48844-4C64-4007-83C7-35661AB427AD}" dt="2024-07-24T21:21:22.128" v="767" actId="478"/>
          <ac:spMkLst>
            <pc:docMk/>
            <pc:sldMk cId="975081649" sldId="793"/>
            <ac:spMk id="25" creationId="{00000000-0000-0000-0000-000000000000}"/>
          </ac:spMkLst>
        </pc:spChg>
        <pc:graphicFrameChg chg="add del mod">
          <ac:chgData name="Bothaina Mahmoud Fouad" userId="6337026b70b72472" providerId="LiveId" clId="{ADC48844-4C64-4007-83C7-35661AB427AD}" dt="2024-07-24T21:21:20.400" v="766" actId="21"/>
          <ac:graphicFrameMkLst>
            <pc:docMk/>
            <pc:sldMk cId="975081649" sldId="793"/>
            <ac:graphicFrameMk id="10" creationId="{00000000-0000-0000-0000-000000000000}"/>
          </ac:graphicFrameMkLst>
        </pc:graphicFrameChg>
        <pc:graphicFrameChg chg="add mod">
          <ac:chgData name="Bothaina Mahmoud Fouad" userId="6337026b70b72472" providerId="LiveId" clId="{ADC48844-4C64-4007-83C7-35661AB427AD}" dt="2024-07-24T21:22:31.280" v="775" actId="113"/>
          <ac:graphicFrameMkLst>
            <pc:docMk/>
            <pc:sldMk cId="975081649" sldId="793"/>
            <ac:graphicFrameMk id="17" creationId="{00000000-0000-0000-0000-000000000000}"/>
          </ac:graphicFrameMkLst>
        </pc:graphicFrameChg>
        <pc:picChg chg="del">
          <ac:chgData name="Bothaina Mahmoud Fouad" userId="6337026b70b72472" providerId="LiveId" clId="{ADC48844-4C64-4007-83C7-35661AB427AD}" dt="2024-07-24T21:20:35.058" v="756" actId="478"/>
          <ac:picMkLst>
            <pc:docMk/>
            <pc:sldMk cId="975081649" sldId="793"/>
            <ac:picMk id="3" creationId="{4BB22DE0-EF6C-85DE-73EB-0BF0BD4C8E19}"/>
          </ac:picMkLst>
        </pc:picChg>
      </pc:sldChg>
      <pc:sldChg chg="addSp delSp modSp add mod ord">
        <pc:chgData name="Bothaina Mahmoud Fouad" userId="6337026b70b72472" providerId="LiveId" clId="{ADC48844-4C64-4007-83C7-35661AB427AD}" dt="2024-07-24T21:32:11.034" v="826"/>
        <pc:sldMkLst>
          <pc:docMk/>
          <pc:sldMk cId="1387459665" sldId="794"/>
        </pc:sldMkLst>
        <pc:spChg chg="del">
          <ac:chgData name="Bothaina Mahmoud Fouad" userId="6337026b70b72472" providerId="LiveId" clId="{ADC48844-4C64-4007-83C7-35661AB427AD}" dt="2024-07-24T21:26:01.097" v="781" actId="478"/>
          <ac:spMkLst>
            <pc:docMk/>
            <pc:sldMk cId="1387459665" sldId="794"/>
            <ac:spMk id="2" creationId="{2BC65283-C482-6C20-1951-DB8CE9002608}"/>
          </ac:spMkLst>
        </pc:spChg>
        <pc:spChg chg="del">
          <ac:chgData name="Bothaina Mahmoud Fouad" userId="6337026b70b72472" providerId="LiveId" clId="{ADC48844-4C64-4007-83C7-35661AB427AD}" dt="2024-07-24T21:25:56.962" v="779" actId="478"/>
          <ac:spMkLst>
            <pc:docMk/>
            <pc:sldMk cId="1387459665" sldId="794"/>
            <ac:spMk id="6" creationId="{4757CE6D-DFA7-E7A9-67AE-D663963CB522}"/>
          </ac:spMkLst>
        </pc:spChg>
        <pc:spChg chg="del">
          <ac:chgData name="Bothaina Mahmoud Fouad" userId="6337026b70b72472" providerId="LiveId" clId="{ADC48844-4C64-4007-83C7-35661AB427AD}" dt="2024-07-24T21:25:56.962" v="779" actId="478"/>
          <ac:spMkLst>
            <pc:docMk/>
            <pc:sldMk cId="1387459665" sldId="794"/>
            <ac:spMk id="9" creationId="{5EF55626-3767-A1B8-310C-A1540E55D46C}"/>
          </ac:spMkLst>
        </pc:spChg>
        <pc:spChg chg="add mod">
          <ac:chgData name="Bothaina Mahmoud Fouad" userId="6337026b70b72472" providerId="LiveId" clId="{ADC48844-4C64-4007-83C7-35661AB427AD}" dt="2024-07-24T21:26:58.115" v="801" actId="20577"/>
          <ac:spMkLst>
            <pc:docMk/>
            <pc:sldMk cId="1387459665" sldId="794"/>
            <ac:spMk id="10" creationId="{FA2B27E5-8668-F18E-CE9A-5AA9FD96B145}"/>
          </ac:spMkLst>
        </pc:spChg>
        <pc:spChg chg="del">
          <ac:chgData name="Bothaina Mahmoud Fouad" userId="6337026b70b72472" providerId="LiveId" clId="{ADC48844-4C64-4007-83C7-35661AB427AD}" dt="2024-07-24T21:25:56.962" v="779" actId="478"/>
          <ac:spMkLst>
            <pc:docMk/>
            <pc:sldMk cId="1387459665" sldId="794"/>
            <ac:spMk id="11" creationId="{BA98A14A-EFE3-8C63-30E5-DD37FC3133BC}"/>
          </ac:spMkLst>
        </pc:spChg>
        <pc:spChg chg="del">
          <ac:chgData name="Bothaina Mahmoud Fouad" userId="6337026b70b72472" providerId="LiveId" clId="{ADC48844-4C64-4007-83C7-35661AB427AD}" dt="2024-07-24T21:25:56.962" v="779" actId="478"/>
          <ac:spMkLst>
            <pc:docMk/>
            <pc:sldMk cId="1387459665" sldId="794"/>
            <ac:spMk id="12" creationId="{635A4181-8D82-31D4-CE6C-F12FACEF6381}"/>
          </ac:spMkLst>
        </pc:spChg>
        <pc:spChg chg="del">
          <ac:chgData name="Bothaina Mahmoud Fouad" userId="6337026b70b72472" providerId="LiveId" clId="{ADC48844-4C64-4007-83C7-35661AB427AD}" dt="2024-07-24T21:25:56.962" v="779" actId="478"/>
          <ac:spMkLst>
            <pc:docMk/>
            <pc:sldMk cId="1387459665" sldId="794"/>
            <ac:spMk id="13" creationId="{174DF6E6-763E-5039-0E78-73B418004C52}"/>
          </ac:spMkLst>
        </pc:spChg>
        <pc:spChg chg="del">
          <ac:chgData name="Bothaina Mahmoud Fouad" userId="6337026b70b72472" providerId="LiveId" clId="{ADC48844-4C64-4007-83C7-35661AB427AD}" dt="2024-07-24T21:25:56.962" v="779" actId="478"/>
          <ac:spMkLst>
            <pc:docMk/>
            <pc:sldMk cId="1387459665" sldId="794"/>
            <ac:spMk id="14" creationId="{7DE8A9B1-4BC8-4058-BFAA-C7ED161A3F54}"/>
          </ac:spMkLst>
        </pc:spChg>
        <pc:spChg chg="del">
          <ac:chgData name="Bothaina Mahmoud Fouad" userId="6337026b70b72472" providerId="LiveId" clId="{ADC48844-4C64-4007-83C7-35661AB427AD}" dt="2024-07-24T21:25:56.962" v="779" actId="478"/>
          <ac:spMkLst>
            <pc:docMk/>
            <pc:sldMk cId="1387459665" sldId="794"/>
            <ac:spMk id="15" creationId="{5E2D1C0F-9796-5E30-0F63-1AA2498D7C0B}"/>
          </ac:spMkLst>
        </pc:spChg>
        <pc:spChg chg="del">
          <ac:chgData name="Bothaina Mahmoud Fouad" userId="6337026b70b72472" providerId="LiveId" clId="{ADC48844-4C64-4007-83C7-35661AB427AD}" dt="2024-07-24T21:26:04.811" v="782" actId="478"/>
          <ac:spMkLst>
            <pc:docMk/>
            <pc:sldMk cId="1387459665" sldId="794"/>
            <ac:spMk id="16" creationId="{A2C965DE-6F61-713D-1E3A-F5A12B39115C}"/>
          </ac:spMkLst>
        </pc:spChg>
        <pc:spChg chg="add mod">
          <ac:chgData name="Bothaina Mahmoud Fouad" userId="6337026b70b72472" providerId="LiveId" clId="{ADC48844-4C64-4007-83C7-35661AB427AD}" dt="2024-07-24T21:26:29.885" v="792" actId="2711"/>
          <ac:spMkLst>
            <pc:docMk/>
            <pc:sldMk cId="1387459665" sldId="794"/>
            <ac:spMk id="18" creationId="{22E915E3-2F42-0862-9468-48F32A58A69A}"/>
          </ac:spMkLst>
        </pc:spChg>
        <pc:picChg chg="del">
          <ac:chgData name="Bothaina Mahmoud Fouad" userId="6337026b70b72472" providerId="LiveId" clId="{ADC48844-4C64-4007-83C7-35661AB427AD}" dt="2024-07-24T21:25:56.962" v="779" actId="478"/>
          <ac:picMkLst>
            <pc:docMk/>
            <pc:sldMk cId="1387459665" sldId="794"/>
            <ac:picMk id="3" creationId="{4BB22DE0-EF6C-85DE-73EB-0BF0BD4C8E19}"/>
          </ac:picMkLst>
        </pc:picChg>
      </pc:sldChg>
      <pc:sldChg chg="modSp add mod ord">
        <pc:chgData name="Bothaina Mahmoud Fouad" userId="6337026b70b72472" providerId="LiveId" clId="{ADC48844-4C64-4007-83C7-35661AB427AD}" dt="2024-07-24T21:47:41.850" v="928" actId="113"/>
        <pc:sldMkLst>
          <pc:docMk/>
          <pc:sldMk cId="3293385454" sldId="795"/>
        </pc:sldMkLst>
        <pc:spChg chg="mod">
          <ac:chgData name="Bothaina Mahmoud Fouad" userId="6337026b70b72472" providerId="LiveId" clId="{ADC48844-4C64-4007-83C7-35661AB427AD}" dt="2024-07-24T21:47:41.850" v="928" actId="113"/>
          <ac:spMkLst>
            <pc:docMk/>
            <pc:sldMk cId="3293385454" sldId="795"/>
            <ac:spMk id="10" creationId="{FA2B27E5-8668-F18E-CE9A-5AA9FD96B145}"/>
          </ac:spMkLst>
        </pc:spChg>
      </pc:sldChg>
      <pc:sldChg chg="addSp delSp modSp add mod">
        <pc:chgData name="Bothaina Mahmoud Fouad" userId="6337026b70b72472" providerId="LiveId" clId="{ADC48844-4C64-4007-83C7-35661AB427AD}" dt="2024-07-24T21:31:05.790" v="818" actId="166"/>
        <pc:sldMkLst>
          <pc:docMk/>
          <pc:sldMk cId="3563086874" sldId="796"/>
        </pc:sldMkLst>
        <pc:spChg chg="ord">
          <ac:chgData name="Bothaina Mahmoud Fouad" userId="6337026b70b72472" providerId="LiveId" clId="{ADC48844-4C64-4007-83C7-35661AB427AD}" dt="2024-07-24T21:31:05.790" v="818" actId="166"/>
          <ac:spMkLst>
            <pc:docMk/>
            <pc:sldMk cId="3563086874" sldId="796"/>
            <ac:spMk id="5" creationId="{00000000-0000-0000-0000-000000000000}"/>
          </ac:spMkLst>
        </pc:spChg>
        <pc:picChg chg="del">
          <ac:chgData name="Bothaina Mahmoud Fouad" userId="6337026b70b72472" providerId="LiveId" clId="{ADC48844-4C64-4007-83C7-35661AB427AD}" dt="2024-07-24T21:30:46.500" v="811" actId="478"/>
          <ac:picMkLst>
            <pc:docMk/>
            <pc:sldMk cId="3563086874" sldId="796"/>
            <ac:picMk id="2" creationId="{95365921-4558-EC40-B584-33B011B110CD}"/>
          </ac:picMkLst>
        </pc:picChg>
        <pc:picChg chg="add mod">
          <ac:chgData name="Bothaina Mahmoud Fouad" userId="6337026b70b72472" providerId="LiveId" clId="{ADC48844-4C64-4007-83C7-35661AB427AD}" dt="2024-07-24T21:31:01.534" v="817" actId="1076"/>
          <ac:picMkLst>
            <pc:docMk/>
            <pc:sldMk cId="3563086874" sldId="796"/>
            <ac:picMk id="2050" creationId="{CED8272B-EB03-5B30-776D-9AA5E643069F}"/>
          </ac:picMkLst>
        </pc:picChg>
      </pc:sldChg>
      <pc:sldChg chg="modSp add mod">
        <pc:chgData name="Bothaina Mahmoud Fouad" userId="6337026b70b72472" providerId="LiveId" clId="{ADC48844-4C64-4007-83C7-35661AB427AD}" dt="2024-07-24T22:05:43.460" v="1329" actId="207"/>
        <pc:sldMkLst>
          <pc:docMk/>
          <pc:sldMk cId="502564038" sldId="797"/>
        </pc:sldMkLst>
        <pc:spChg chg="mod">
          <ac:chgData name="Bothaina Mahmoud Fouad" userId="6337026b70b72472" providerId="LiveId" clId="{ADC48844-4C64-4007-83C7-35661AB427AD}" dt="2024-07-24T22:05:43.460" v="1329" actId="207"/>
          <ac:spMkLst>
            <pc:docMk/>
            <pc:sldMk cId="502564038" sldId="797"/>
            <ac:spMk id="10" creationId="{FA2B27E5-8668-F18E-CE9A-5AA9FD96B145}"/>
          </ac:spMkLst>
        </pc:spChg>
      </pc:sldChg>
      <pc:sldChg chg="addSp delSp modSp add mod">
        <pc:chgData name="Bothaina Mahmoud Fouad" userId="6337026b70b72472" providerId="LiveId" clId="{ADC48844-4C64-4007-83C7-35661AB427AD}" dt="2024-07-24T21:59:07.213" v="1166" actId="1076"/>
        <pc:sldMkLst>
          <pc:docMk/>
          <pc:sldMk cId="1828819509" sldId="798"/>
        </pc:sldMkLst>
        <pc:spChg chg="add del mod">
          <ac:chgData name="Bothaina Mahmoud Fouad" userId="6337026b70b72472" providerId="LiveId" clId="{ADC48844-4C64-4007-83C7-35661AB427AD}" dt="2024-07-24T21:40:02.525" v="854" actId="478"/>
          <ac:spMkLst>
            <pc:docMk/>
            <pc:sldMk cId="1828819509" sldId="798"/>
            <ac:spMk id="3" creationId="{6BFC0689-A314-22E3-7906-00223BD80B4B}"/>
          </ac:spMkLst>
        </pc:spChg>
        <pc:spChg chg="mod">
          <ac:chgData name="Bothaina Mahmoud Fouad" userId="6337026b70b72472" providerId="LiveId" clId="{ADC48844-4C64-4007-83C7-35661AB427AD}" dt="2024-07-24T21:59:07.213" v="1166" actId="1076"/>
          <ac:spMkLst>
            <pc:docMk/>
            <pc:sldMk cId="1828819509" sldId="798"/>
            <ac:spMk id="10" creationId="{FA2B27E5-8668-F18E-CE9A-5AA9FD96B145}"/>
          </ac:spMkLst>
        </pc:spChg>
      </pc:sldChg>
      <pc:sldChg chg="delSp modSp add del mod">
        <pc:chgData name="Bothaina Mahmoud Fouad" userId="6337026b70b72472" providerId="LiveId" clId="{ADC48844-4C64-4007-83C7-35661AB427AD}" dt="2024-07-24T22:00:09.602" v="1185" actId="47"/>
        <pc:sldMkLst>
          <pc:docMk/>
          <pc:sldMk cId="2150313481" sldId="799"/>
        </pc:sldMkLst>
        <pc:spChg chg="del mod">
          <ac:chgData name="Bothaina Mahmoud Fouad" userId="6337026b70b72472" providerId="LiveId" clId="{ADC48844-4C64-4007-83C7-35661AB427AD}" dt="2024-07-24T21:58:30.265" v="1143"/>
          <ac:spMkLst>
            <pc:docMk/>
            <pc:sldMk cId="2150313481" sldId="799"/>
            <ac:spMk id="10" creationId="{FA2B27E5-8668-F18E-CE9A-5AA9FD96B145}"/>
          </ac:spMkLst>
        </pc:spChg>
        <pc:spChg chg="mod">
          <ac:chgData name="Bothaina Mahmoud Fouad" userId="6337026b70b72472" providerId="LiveId" clId="{ADC48844-4C64-4007-83C7-35661AB427AD}" dt="2024-07-24T21:40:48.266" v="883" actId="115"/>
          <ac:spMkLst>
            <pc:docMk/>
            <pc:sldMk cId="2150313481" sldId="799"/>
            <ac:spMk id="18" creationId="{22E915E3-2F42-0862-9468-48F32A58A69A}"/>
          </ac:spMkLst>
        </pc:spChg>
      </pc:sldChg>
      <pc:sldChg chg="delSp modSp add mod">
        <pc:chgData name="Bothaina Mahmoud Fouad" userId="6337026b70b72472" providerId="LiveId" clId="{ADC48844-4C64-4007-83C7-35661AB427AD}" dt="2024-07-24T22:00:25.358" v="1187" actId="122"/>
        <pc:sldMkLst>
          <pc:docMk/>
          <pc:sldMk cId="3609726336" sldId="800"/>
        </pc:sldMkLst>
        <pc:spChg chg="mod">
          <ac:chgData name="Bothaina Mahmoud Fouad" userId="6337026b70b72472" providerId="LiveId" clId="{ADC48844-4C64-4007-83C7-35661AB427AD}" dt="2024-07-24T22:00:25.358" v="1187" actId="122"/>
          <ac:spMkLst>
            <pc:docMk/>
            <pc:sldMk cId="3609726336" sldId="800"/>
            <ac:spMk id="10" creationId="{FA2B27E5-8668-F18E-CE9A-5AA9FD96B145}"/>
          </ac:spMkLst>
        </pc:spChg>
        <pc:spChg chg="del">
          <ac:chgData name="Bothaina Mahmoud Fouad" userId="6337026b70b72472" providerId="LiveId" clId="{ADC48844-4C64-4007-83C7-35661AB427AD}" dt="2024-07-24T22:00:18.112" v="1186" actId="478"/>
          <ac:spMkLst>
            <pc:docMk/>
            <pc:sldMk cId="3609726336" sldId="800"/>
            <ac:spMk id="18" creationId="{22E915E3-2F42-0862-9468-48F32A58A69A}"/>
          </ac:spMkLst>
        </pc:spChg>
      </pc:sldChg>
      <pc:sldChg chg="modSp add mod">
        <pc:chgData name="Bothaina Mahmoud Fouad" userId="6337026b70b72472" providerId="LiveId" clId="{ADC48844-4C64-4007-83C7-35661AB427AD}" dt="2024-07-24T22:00:05.581" v="1184" actId="1076"/>
        <pc:sldMkLst>
          <pc:docMk/>
          <pc:sldMk cId="330785167" sldId="801"/>
        </pc:sldMkLst>
        <pc:spChg chg="mod">
          <ac:chgData name="Bothaina Mahmoud Fouad" userId="6337026b70b72472" providerId="LiveId" clId="{ADC48844-4C64-4007-83C7-35661AB427AD}" dt="2024-07-24T22:00:05.581" v="1184" actId="1076"/>
          <ac:spMkLst>
            <pc:docMk/>
            <pc:sldMk cId="330785167" sldId="801"/>
            <ac:spMk id="5" creationId="{00000000-0000-0000-0000-000000000000}"/>
          </ac:spMkLst>
        </pc:spChg>
        <pc:spChg chg="mod">
          <ac:chgData name="Bothaina Mahmoud Fouad" userId="6337026b70b72472" providerId="LiveId" clId="{ADC48844-4C64-4007-83C7-35661AB427AD}" dt="2024-07-24T22:00:02.623" v="1183" actId="1076"/>
          <ac:spMkLst>
            <pc:docMk/>
            <pc:sldMk cId="330785167" sldId="801"/>
            <ac:spMk id="10" creationId="{FA2B27E5-8668-F18E-CE9A-5AA9FD96B145}"/>
          </ac:spMkLst>
        </pc:spChg>
      </pc:sldChg>
      <pc:sldChg chg="modSp add mod">
        <pc:chgData name="Bothaina Mahmoud Fouad" userId="6337026b70b72472" providerId="LiveId" clId="{ADC48844-4C64-4007-83C7-35661AB427AD}" dt="2024-07-24T21:57:14.408" v="1123" actId="20577"/>
        <pc:sldMkLst>
          <pc:docMk/>
          <pc:sldMk cId="1139631759" sldId="802"/>
        </pc:sldMkLst>
        <pc:spChg chg="mod">
          <ac:chgData name="Bothaina Mahmoud Fouad" userId="6337026b70b72472" providerId="LiveId" clId="{ADC48844-4C64-4007-83C7-35661AB427AD}" dt="2024-07-24T21:57:14.408" v="1123" actId="20577"/>
          <ac:spMkLst>
            <pc:docMk/>
            <pc:sldMk cId="1139631759" sldId="802"/>
            <ac:spMk id="10" creationId="{FA2B27E5-8668-F18E-CE9A-5AA9FD96B145}"/>
          </ac:spMkLst>
        </pc:spChg>
      </pc:sldChg>
      <pc:sldChg chg="delSp modSp add del mod">
        <pc:chgData name="Bothaina Mahmoud Fouad" userId="6337026b70b72472" providerId="LiveId" clId="{ADC48844-4C64-4007-83C7-35661AB427AD}" dt="2024-07-24T21:58:16.243" v="1140" actId="47"/>
        <pc:sldMkLst>
          <pc:docMk/>
          <pc:sldMk cId="1082967978" sldId="803"/>
        </pc:sldMkLst>
        <pc:spChg chg="del mod">
          <ac:chgData name="Bothaina Mahmoud Fouad" userId="6337026b70b72472" providerId="LiveId" clId="{ADC48844-4C64-4007-83C7-35661AB427AD}" dt="2024-07-24T21:57:43.615" v="1129"/>
          <ac:spMkLst>
            <pc:docMk/>
            <pc:sldMk cId="1082967978" sldId="803"/>
            <ac:spMk id="10" creationId="{FA2B27E5-8668-F18E-CE9A-5AA9FD96B145}"/>
          </ac:spMkLst>
        </pc:spChg>
      </pc:sldChg>
      <pc:sldChg chg="addSp delSp modSp add mod">
        <pc:chgData name="Bothaina Mahmoud Fouad" userId="6337026b70b72472" providerId="LiveId" clId="{ADC48844-4C64-4007-83C7-35661AB427AD}" dt="2024-07-24T22:05:16.761" v="1325" actId="1076"/>
        <pc:sldMkLst>
          <pc:docMk/>
          <pc:sldMk cId="1571001972" sldId="804"/>
        </pc:sldMkLst>
        <pc:spChg chg="del">
          <ac:chgData name="Bothaina Mahmoud Fouad" userId="6337026b70b72472" providerId="LiveId" clId="{ADC48844-4C64-4007-83C7-35661AB427AD}" dt="2024-07-24T21:54:06.772" v="1058" actId="478"/>
          <ac:spMkLst>
            <pc:docMk/>
            <pc:sldMk cId="1571001972" sldId="804"/>
            <ac:spMk id="2" creationId="{00000000-0000-0000-0000-000000000000}"/>
          </ac:spMkLst>
        </pc:spChg>
        <pc:spChg chg="add mod">
          <ac:chgData name="Bothaina Mahmoud Fouad" userId="6337026b70b72472" providerId="LiveId" clId="{ADC48844-4C64-4007-83C7-35661AB427AD}" dt="2024-07-24T22:05:16.761" v="1325" actId="1076"/>
          <ac:spMkLst>
            <pc:docMk/>
            <pc:sldMk cId="1571001972" sldId="804"/>
            <ac:spMk id="3" creationId="{CD9D0FE3-428B-F9E9-DF51-FE1047E86ED2}"/>
          </ac:spMkLst>
        </pc:spChg>
        <pc:spChg chg="del">
          <ac:chgData name="Bothaina Mahmoud Fouad" userId="6337026b70b72472" providerId="LiveId" clId="{ADC48844-4C64-4007-83C7-35661AB427AD}" dt="2024-07-24T21:54:06.772" v="1058" actId="478"/>
          <ac:spMkLst>
            <pc:docMk/>
            <pc:sldMk cId="1571001972" sldId="804"/>
            <ac:spMk id="6" creationId="{00000000-0000-0000-0000-000000000000}"/>
          </ac:spMkLst>
        </pc:spChg>
        <pc:spChg chg="add mod">
          <ac:chgData name="Bothaina Mahmoud Fouad" userId="6337026b70b72472" providerId="LiveId" clId="{ADC48844-4C64-4007-83C7-35661AB427AD}" dt="2024-07-24T21:54:43.076" v="1090" actId="403"/>
          <ac:spMkLst>
            <pc:docMk/>
            <pc:sldMk cId="1571001972" sldId="804"/>
            <ac:spMk id="8" creationId="{6E6253BA-A0B2-ECAC-725E-1C6C6876E2A0}"/>
          </ac:spMkLst>
        </pc:spChg>
        <pc:spChg chg="add mod">
          <ac:chgData name="Bothaina Mahmoud Fouad" userId="6337026b70b72472" providerId="LiveId" clId="{ADC48844-4C64-4007-83C7-35661AB427AD}" dt="2024-07-24T21:54:16.555" v="1061" actId="1076"/>
          <ac:spMkLst>
            <pc:docMk/>
            <pc:sldMk cId="1571001972" sldId="804"/>
            <ac:spMk id="9" creationId="{4835E816-1DFD-0A6D-7510-52A292F058BD}"/>
          </ac:spMkLst>
        </pc:spChg>
        <pc:spChg chg="mod">
          <ac:chgData name="Bothaina Mahmoud Fouad" userId="6337026b70b72472" providerId="LiveId" clId="{ADC48844-4C64-4007-83C7-35661AB427AD}" dt="2024-07-24T21:54:13.633" v="1060" actId="1076"/>
          <ac:spMkLst>
            <pc:docMk/>
            <pc:sldMk cId="1571001972" sldId="804"/>
            <ac:spMk id="25" creationId="{00000000-0000-0000-0000-000000000000}"/>
          </ac:spMkLst>
        </pc:spChg>
      </pc:sldChg>
      <pc:sldChg chg="addSp delSp modSp add mod">
        <pc:chgData name="Bothaina Mahmoud Fouad" userId="6337026b70b72472" providerId="LiveId" clId="{ADC48844-4C64-4007-83C7-35661AB427AD}" dt="2024-07-24T22:05:23.508" v="1326" actId="478"/>
        <pc:sldMkLst>
          <pc:docMk/>
          <pc:sldMk cId="1576734906" sldId="805"/>
        </pc:sldMkLst>
        <pc:spChg chg="del">
          <ac:chgData name="Bothaina Mahmoud Fouad" userId="6337026b70b72472" providerId="LiveId" clId="{ADC48844-4C64-4007-83C7-35661AB427AD}" dt="2024-07-24T21:55:41.042" v="1105" actId="478"/>
          <ac:spMkLst>
            <pc:docMk/>
            <pc:sldMk cId="1576734906" sldId="805"/>
            <ac:spMk id="3" creationId="{CD9D0FE3-428B-F9E9-DF51-FE1047E86ED2}"/>
          </ac:spMkLst>
        </pc:spChg>
        <pc:spChg chg="add del mod">
          <ac:chgData name="Bothaina Mahmoud Fouad" userId="6337026b70b72472" providerId="LiveId" clId="{ADC48844-4C64-4007-83C7-35661AB427AD}" dt="2024-07-24T21:56:09.438" v="1112" actId="1076"/>
          <ac:spMkLst>
            <pc:docMk/>
            <pc:sldMk cId="1576734906" sldId="805"/>
            <ac:spMk id="5" creationId="{00000000-0000-0000-0000-000000000000}"/>
          </ac:spMkLst>
        </pc:spChg>
        <pc:spChg chg="del">
          <ac:chgData name="Bothaina Mahmoud Fouad" userId="6337026b70b72472" providerId="LiveId" clId="{ADC48844-4C64-4007-83C7-35661AB427AD}" dt="2024-07-24T21:55:02.967" v="1094" actId="478"/>
          <ac:spMkLst>
            <pc:docMk/>
            <pc:sldMk cId="1576734906" sldId="805"/>
            <ac:spMk id="9" creationId="{4835E816-1DFD-0A6D-7510-52A292F058BD}"/>
          </ac:spMkLst>
        </pc:spChg>
        <pc:spChg chg="add del">
          <ac:chgData name="Bothaina Mahmoud Fouad" userId="6337026b70b72472" providerId="LiveId" clId="{ADC48844-4C64-4007-83C7-35661AB427AD}" dt="2024-07-24T22:05:23.508" v="1326" actId="478"/>
          <ac:spMkLst>
            <pc:docMk/>
            <pc:sldMk cId="1576734906" sldId="805"/>
            <ac:spMk id="25" creationId="{00000000-0000-0000-0000-000000000000}"/>
          </ac:spMkLst>
        </pc:spChg>
        <pc:graphicFrameChg chg="add mod modGraphic">
          <ac:chgData name="Bothaina Mahmoud Fouad" userId="6337026b70b72472" providerId="LiveId" clId="{ADC48844-4C64-4007-83C7-35661AB427AD}" dt="2024-07-24T21:55:58.892" v="1109" actId="14100"/>
          <ac:graphicFrameMkLst>
            <pc:docMk/>
            <pc:sldMk cId="1576734906" sldId="805"/>
            <ac:graphicFrameMk id="2" creationId="{F56A2620-2C84-2ED9-FD4C-FB3B57448B7C}"/>
          </ac:graphicFrameMkLst>
        </pc:graphicFrameChg>
      </pc:sldChg>
      <pc:sldMasterChg chg="delSldLayout">
        <pc:chgData name="Bothaina Mahmoud Fouad" userId="6337026b70b72472" providerId="LiveId" clId="{ADC48844-4C64-4007-83C7-35661AB427AD}" dt="2024-07-24T21:52:50.764" v="1038" actId="47"/>
        <pc:sldMasterMkLst>
          <pc:docMk/>
          <pc:sldMasterMk cId="3168082162" sldId="2147483648"/>
        </pc:sldMasterMkLst>
        <pc:sldLayoutChg chg="del">
          <pc:chgData name="Bothaina Mahmoud Fouad" userId="6337026b70b72472" providerId="LiveId" clId="{ADC48844-4C64-4007-83C7-35661AB427AD}" dt="2024-07-24T21:52:44.023" v="1027" actId="47"/>
          <pc:sldLayoutMkLst>
            <pc:docMk/>
            <pc:sldMasterMk cId="3168082162" sldId="2147483648"/>
            <pc:sldLayoutMk cId="1817048300" sldId="2147483660"/>
          </pc:sldLayoutMkLst>
        </pc:sldLayoutChg>
        <pc:sldLayoutChg chg="del">
          <pc:chgData name="Bothaina Mahmoud Fouad" userId="6337026b70b72472" providerId="LiveId" clId="{ADC48844-4C64-4007-83C7-35661AB427AD}" dt="2024-07-24T21:51:25.274" v="999" actId="47"/>
          <pc:sldLayoutMkLst>
            <pc:docMk/>
            <pc:sldMasterMk cId="3168082162" sldId="2147483648"/>
            <pc:sldLayoutMk cId="2590101804" sldId="2147483665"/>
          </pc:sldLayoutMkLst>
        </pc:sldLayoutChg>
        <pc:sldLayoutChg chg="del">
          <pc:chgData name="Bothaina Mahmoud Fouad" userId="6337026b70b72472" providerId="LiveId" clId="{ADC48844-4C64-4007-83C7-35661AB427AD}" dt="2024-07-24T19:42:05.406" v="329" actId="47"/>
          <pc:sldLayoutMkLst>
            <pc:docMk/>
            <pc:sldMasterMk cId="3168082162" sldId="2147483648"/>
            <pc:sldLayoutMk cId="1597523546" sldId="2147483667"/>
          </pc:sldLayoutMkLst>
        </pc:sldLayoutChg>
        <pc:sldLayoutChg chg="del">
          <pc:chgData name="Bothaina Mahmoud Fouad" userId="6337026b70b72472" providerId="LiveId" clId="{ADC48844-4C64-4007-83C7-35661AB427AD}" dt="2024-07-24T21:52:50.764" v="1038" actId="47"/>
          <pc:sldLayoutMkLst>
            <pc:docMk/>
            <pc:sldMasterMk cId="3168082162" sldId="2147483648"/>
            <pc:sldLayoutMk cId="1028237122" sldId="2147483668"/>
          </pc:sldLayoutMkLst>
        </pc:sldLayoutChg>
        <pc:sldLayoutChg chg="del">
          <pc:chgData name="Bothaina Mahmoud Fouad" userId="6337026b70b72472" providerId="LiveId" clId="{ADC48844-4C64-4007-83C7-35661AB427AD}" dt="2024-07-24T21:52:48.280" v="1031" actId="47"/>
          <pc:sldLayoutMkLst>
            <pc:docMk/>
            <pc:sldMasterMk cId="3168082162" sldId="2147483648"/>
            <pc:sldLayoutMk cId="1149482896" sldId="2147483669"/>
          </pc:sldLayoutMkLst>
        </pc:sldLayoutChg>
        <pc:sldLayoutChg chg="del">
          <pc:chgData name="Bothaina Mahmoud Fouad" userId="6337026b70b72472" providerId="LiveId" clId="{ADC48844-4C64-4007-83C7-35661AB427AD}" dt="2024-07-24T21:51:26.555" v="1002" actId="47"/>
          <pc:sldLayoutMkLst>
            <pc:docMk/>
            <pc:sldMasterMk cId="3168082162" sldId="2147483648"/>
            <pc:sldLayoutMk cId="1698225515" sldId="2147483670"/>
          </pc:sldLayoutMkLst>
        </pc:sldLayoutChg>
      </pc:sldMasterChg>
    </pc:docChg>
  </pc:docChgLst>
  <pc:docChgLst>
    <pc:chgData name="Bothaina Mahmoud Fouad" userId="6337026b70b72472" providerId="LiveId" clId="{C2B960D1-4348-4610-804B-AC8BA408DD8B}"/>
    <pc:docChg chg="undo custSel addSld delSld modSld sldOrd modSection">
      <pc:chgData name="Bothaina Mahmoud Fouad" userId="6337026b70b72472" providerId="LiveId" clId="{C2B960D1-4348-4610-804B-AC8BA408DD8B}" dt="2024-07-30T07:53:16.600" v="864"/>
      <pc:docMkLst>
        <pc:docMk/>
      </pc:docMkLst>
      <pc:sldChg chg="del">
        <pc:chgData name="Bothaina Mahmoud Fouad" userId="6337026b70b72472" providerId="LiveId" clId="{C2B960D1-4348-4610-804B-AC8BA408DD8B}" dt="2024-07-30T05:16:12.067" v="115" actId="47"/>
        <pc:sldMkLst>
          <pc:docMk/>
          <pc:sldMk cId="3877682677" sldId="767"/>
        </pc:sldMkLst>
      </pc:sldChg>
      <pc:sldChg chg="del">
        <pc:chgData name="Bothaina Mahmoud Fouad" userId="6337026b70b72472" providerId="LiveId" clId="{C2B960D1-4348-4610-804B-AC8BA408DD8B}" dt="2024-07-30T05:16:11.446" v="114" actId="47"/>
        <pc:sldMkLst>
          <pc:docMk/>
          <pc:sldMk cId="1390273002" sldId="768"/>
        </pc:sldMkLst>
      </pc:sldChg>
      <pc:sldChg chg="del">
        <pc:chgData name="Bothaina Mahmoud Fouad" userId="6337026b70b72472" providerId="LiveId" clId="{C2B960D1-4348-4610-804B-AC8BA408DD8B}" dt="2024-07-30T05:16:11.064" v="112" actId="47"/>
        <pc:sldMkLst>
          <pc:docMk/>
          <pc:sldMk cId="316971095" sldId="769"/>
        </pc:sldMkLst>
      </pc:sldChg>
      <pc:sldChg chg="del">
        <pc:chgData name="Bothaina Mahmoud Fouad" userId="6337026b70b72472" providerId="LiveId" clId="{C2B960D1-4348-4610-804B-AC8BA408DD8B}" dt="2024-07-30T05:16:10.228" v="111" actId="47"/>
        <pc:sldMkLst>
          <pc:docMk/>
          <pc:sldMk cId="3930137884" sldId="770"/>
        </pc:sldMkLst>
      </pc:sldChg>
      <pc:sldChg chg="del">
        <pc:chgData name="Bothaina Mahmoud Fouad" userId="6337026b70b72472" providerId="LiveId" clId="{C2B960D1-4348-4610-804B-AC8BA408DD8B}" dt="2024-07-30T05:16:11.270" v="113" actId="47"/>
        <pc:sldMkLst>
          <pc:docMk/>
          <pc:sldMk cId="3979687016" sldId="771"/>
        </pc:sldMkLst>
      </pc:sldChg>
      <pc:sldChg chg="del">
        <pc:chgData name="Bothaina Mahmoud Fouad" userId="6337026b70b72472" providerId="LiveId" clId="{C2B960D1-4348-4610-804B-AC8BA408DD8B}" dt="2024-07-30T05:16:09.904" v="110" actId="47"/>
        <pc:sldMkLst>
          <pc:docMk/>
          <pc:sldMk cId="577907816" sldId="772"/>
        </pc:sldMkLst>
      </pc:sldChg>
      <pc:sldChg chg="del">
        <pc:chgData name="Bothaina Mahmoud Fouad" userId="6337026b70b72472" providerId="LiveId" clId="{C2B960D1-4348-4610-804B-AC8BA408DD8B}" dt="2024-07-30T05:16:09.179" v="108" actId="47"/>
        <pc:sldMkLst>
          <pc:docMk/>
          <pc:sldMk cId="3382974418" sldId="773"/>
        </pc:sldMkLst>
      </pc:sldChg>
      <pc:sldChg chg="del">
        <pc:chgData name="Bothaina Mahmoud Fouad" userId="6337026b70b72472" providerId="LiveId" clId="{C2B960D1-4348-4610-804B-AC8BA408DD8B}" dt="2024-07-30T05:16:08.708" v="106" actId="47"/>
        <pc:sldMkLst>
          <pc:docMk/>
          <pc:sldMk cId="3759619086" sldId="774"/>
        </pc:sldMkLst>
      </pc:sldChg>
      <pc:sldChg chg="del">
        <pc:chgData name="Bothaina Mahmoud Fouad" userId="6337026b70b72472" providerId="LiveId" clId="{C2B960D1-4348-4610-804B-AC8BA408DD8B}" dt="2024-07-30T05:16:08.090" v="103" actId="47"/>
        <pc:sldMkLst>
          <pc:docMk/>
          <pc:sldMk cId="2841379592" sldId="775"/>
        </pc:sldMkLst>
      </pc:sldChg>
      <pc:sldChg chg="del">
        <pc:chgData name="Bothaina Mahmoud Fouad" userId="6337026b70b72472" providerId="LiveId" clId="{C2B960D1-4348-4610-804B-AC8BA408DD8B}" dt="2024-07-30T05:16:08.483" v="105" actId="47"/>
        <pc:sldMkLst>
          <pc:docMk/>
          <pc:sldMk cId="696781413" sldId="776"/>
        </pc:sldMkLst>
      </pc:sldChg>
      <pc:sldChg chg="del">
        <pc:chgData name="Bothaina Mahmoud Fouad" userId="6337026b70b72472" providerId="LiveId" clId="{C2B960D1-4348-4610-804B-AC8BA408DD8B}" dt="2024-07-30T05:16:08.287" v="104" actId="47"/>
        <pc:sldMkLst>
          <pc:docMk/>
          <pc:sldMk cId="1563301816" sldId="777"/>
        </pc:sldMkLst>
      </pc:sldChg>
      <pc:sldChg chg="del">
        <pc:chgData name="Bothaina Mahmoud Fouad" userId="6337026b70b72472" providerId="LiveId" clId="{C2B960D1-4348-4610-804B-AC8BA408DD8B}" dt="2024-07-30T05:16:07.870" v="102" actId="47"/>
        <pc:sldMkLst>
          <pc:docMk/>
          <pc:sldMk cId="1456897400" sldId="778"/>
        </pc:sldMkLst>
      </pc:sldChg>
      <pc:sldChg chg="del">
        <pc:chgData name="Bothaina Mahmoud Fouad" userId="6337026b70b72472" providerId="LiveId" clId="{C2B960D1-4348-4610-804B-AC8BA408DD8B}" dt="2024-07-30T05:16:07.674" v="101" actId="47"/>
        <pc:sldMkLst>
          <pc:docMk/>
          <pc:sldMk cId="2584403140" sldId="779"/>
        </pc:sldMkLst>
      </pc:sldChg>
      <pc:sldChg chg="del">
        <pc:chgData name="Bothaina Mahmoud Fouad" userId="6337026b70b72472" providerId="LiveId" clId="{C2B960D1-4348-4610-804B-AC8BA408DD8B}" dt="2024-07-30T05:16:07.448" v="100" actId="47"/>
        <pc:sldMkLst>
          <pc:docMk/>
          <pc:sldMk cId="117327378" sldId="780"/>
        </pc:sldMkLst>
      </pc:sldChg>
      <pc:sldChg chg="del">
        <pc:chgData name="Bothaina Mahmoud Fouad" userId="6337026b70b72472" providerId="LiveId" clId="{C2B960D1-4348-4610-804B-AC8BA408DD8B}" dt="2024-07-30T05:16:07.211" v="99" actId="47"/>
        <pc:sldMkLst>
          <pc:docMk/>
          <pc:sldMk cId="693185725" sldId="781"/>
        </pc:sldMkLst>
      </pc:sldChg>
      <pc:sldChg chg="del">
        <pc:chgData name="Bothaina Mahmoud Fouad" userId="6337026b70b72472" providerId="LiveId" clId="{C2B960D1-4348-4610-804B-AC8BA408DD8B}" dt="2024-07-30T05:16:06.404" v="95" actId="47"/>
        <pc:sldMkLst>
          <pc:docMk/>
          <pc:sldMk cId="2417289041" sldId="782"/>
        </pc:sldMkLst>
      </pc:sldChg>
      <pc:sldChg chg="del">
        <pc:chgData name="Bothaina Mahmoud Fouad" userId="6337026b70b72472" providerId="LiveId" clId="{C2B960D1-4348-4610-804B-AC8BA408DD8B}" dt="2024-07-30T05:16:06.357" v="94" actId="47"/>
        <pc:sldMkLst>
          <pc:docMk/>
          <pc:sldMk cId="3411036777" sldId="783"/>
        </pc:sldMkLst>
      </pc:sldChg>
      <pc:sldChg chg="del">
        <pc:chgData name="Bothaina Mahmoud Fouad" userId="6337026b70b72472" providerId="LiveId" clId="{C2B960D1-4348-4610-804B-AC8BA408DD8B}" dt="2024-07-30T05:16:06.620" v="96" actId="47"/>
        <pc:sldMkLst>
          <pc:docMk/>
          <pc:sldMk cId="3213970444" sldId="784"/>
        </pc:sldMkLst>
      </pc:sldChg>
      <pc:sldChg chg="del">
        <pc:chgData name="Bothaina Mahmoud Fouad" userId="6337026b70b72472" providerId="LiveId" clId="{C2B960D1-4348-4610-804B-AC8BA408DD8B}" dt="2024-07-30T05:16:06.792" v="97" actId="47"/>
        <pc:sldMkLst>
          <pc:docMk/>
          <pc:sldMk cId="3697030633" sldId="785"/>
        </pc:sldMkLst>
      </pc:sldChg>
      <pc:sldChg chg="del">
        <pc:chgData name="Bothaina Mahmoud Fouad" userId="6337026b70b72472" providerId="LiveId" clId="{C2B960D1-4348-4610-804B-AC8BA408DD8B}" dt="2024-07-30T05:16:02.413" v="82" actId="47"/>
        <pc:sldMkLst>
          <pc:docMk/>
          <pc:sldMk cId="2471784856" sldId="786"/>
        </pc:sldMkLst>
      </pc:sldChg>
      <pc:sldChg chg="del">
        <pc:chgData name="Bothaina Mahmoud Fouad" userId="6337026b70b72472" providerId="LiveId" clId="{C2B960D1-4348-4610-804B-AC8BA408DD8B}" dt="2024-07-30T05:16:01.898" v="81" actId="47"/>
        <pc:sldMkLst>
          <pc:docMk/>
          <pc:sldMk cId="4228251904" sldId="787"/>
        </pc:sldMkLst>
      </pc:sldChg>
      <pc:sldChg chg="del">
        <pc:chgData name="Bothaina Mahmoud Fouad" userId="6337026b70b72472" providerId="LiveId" clId="{C2B960D1-4348-4610-804B-AC8BA408DD8B}" dt="2024-07-30T05:16:07.022" v="98" actId="47"/>
        <pc:sldMkLst>
          <pc:docMk/>
          <pc:sldMk cId="3210164233" sldId="788"/>
        </pc:sldMkLst>
      </pc:sldChg>
      <pc:sldChg chg="del">
        <pc:chgData name="Bothaina Mahmoud Fouad" userId="6337026b70b72472" providerId="LiveId" clId="{C2B960D1-4348-4610-804B-AC8BA408DD8B}" dt="2024-07-30T05:16:06.305" v="93" actId="47"/>
        <pc:sldMkLst>
          <pc:docMk/>
          <pc:sldMk cId="1007538248" sldId="789"/>
        </pc:sldMkLst>
      </pc:sldChg>
      <pc:sldChg chg="del">
        <pc:chgData name="Bothaina Mahmoud Fouad" userId="6337026b70b72472" providerId="LiveId" clId="{C2B960D1-4348-4610-804B-AC8BA408DD8B}" dt="2024-07-30T05:16:01.369" v="80" actId="47"/>
        <pc:sldMkLst>
          <pc:docMk/>
          <pc:sldMk cId="1903695109" sldId="790"/>
        </pc:sldMkLst>
      </pc:sldChg>
      <pc:sldChg chg="del">
        <pc:chgData name="Bothaina Mahmoud Fouad" userId="6337026b70b72472" providerId="LiveId" clId="{C2B960D1-4348-4610-804B-AC8BA408DD8B}" dt="2024-07-30T05:16:09.414" v="109" actId="47"/>
        <pc:sldMkLst>
          <pc:docMk/>
          <pc:sldMk cId="983674450" sldId="791"/>
        </pc:sldMkLst>
      </pc:sldChg>
      <pc:sldChg chg="del">
        <pc:chgData name="Bothaina Mahmoud Fouad" userId="6337026b70b72472" providerId="LiveId" clId="{C2B960D1-4348-4610-804B-AC8BA408DD8B}" dt="2024-07-30T05:16:05.330" v="90" actId="47"/>
        <pc:sldMkLst>
          <pc:docMk/>
          <pc:sldMk cId="3546076676" sldId="792"/>
        </pc:sldMkLst>
      </pc:sldChg>
      <pc:sldChg chg="del">
        <pc:chgData name="Bothaina Mahmoud Fouad" userId="6337026b70b72472" providerId="LiveId" clId="{C2B960D1-4348-4610-804B-AC8BA408DD8B}" dt="2024-07-30T05:16:05.168" v="89" actId="47"/>
        <pc:sldMkLst>
          <pc:docMk/>
          <pc:sldMk cId="975081649" sldId="793"/>
        </pc:sldMkLst>
      </pc:sldChg>
      <pc:sldChg chg="del">
        <pc:chgData name="Bothaina Mahmoud Fouad" userId="6337026b70b72472" providerId="LiveId" clId="{C2B960D1-4348-4610-804B-AC8BA408DD8B}" dt="2024-07-30T05:16:04.885" v="88" actId="47"/>
        <pc:sldMkLst>
          <pc:docMk/>
          <pc:sldMk cId="1387459665" sldId="794"/>
        </pc:sldMkLst>
      </pc:sldChg>
      <pc:sldChg chg="del">
        <pc:chgData name="Bothaina Mahmoud Fouad" userId="6337026b70b72472" providerId="LiveId" clId="{C2B960D1-4348-4610-804B-AC8BA408DD8B}" dt="2024-07-30T05:16:04.647" v="87" actId="47"/>
        <pc:sldMkLst>
          <pc:docMk/>
          <pc:sldMk cId="3293385454" sldId="795"/>
        </pc:sldMkLst>
      </pc:sldChg>
      <pc:sldChg chg="del">
        <pc:chgData name="Bothaina Mahmoud Fouad" userId="6337026b70b72472" providerId="LiveId" clId="{C2B960D1-4348-4610-804B-AC8BA408DD8B}" dt="2024-07-30T05:16:08.924" v="107" actId="47"/>
        <pc:sldMkLst>
          <pc:docMk/>
          <pc:sldMk cId="3563086874" sldId="796"/>
        </pc:sldMkLst>
      </pc:sldChg>
      <pc:sldChg chg="del">
        <pc:chgData name="Bothaina Mahmoud Fouad" userId="6337026b70b72472" providerId="LiveId" clId="{C2B960D1-4348-4610-804B-AC8BA408DD8B}" dt="2024-07-30T05:16:03.870" v="85" actId="47"/>
        <pc:sldMkLst>
          <pc:docMk/>
          <pc:sldMk cId="502564038" sldId="797"/>
        </pc:sldMkLst>
      </pc:sldChg>
      <pc:sldChg chg="del">
        <pc:chgData name="Bothaina Mahmoud Fouad" userId="6337026b70b72472" providerId="LiveId" clId="{C2B960D1-4348-4610-804B-AC8BA408DD8B}" dt="2024-07-30T05:16:03.576" v="84" actId="47"/>
        <pc:sldMkLst>
          <pc:docMk/>
          <pc:sldMk cId="1828819509" sldId="798"/>
        </pc:sldMkLst>
      </pc:sldChg>
      <pc:sldChg chg="del">
        <pc:chgData name="Bothaina Mahmoud Fouad" userId="6337026b70b72472" providerId="LiveId" clId="{C2B960D1-4348-4610-804B-AC8BA408DD8B}" dt="2024-07-30T05:16:02.890" v="83" actId="47"/>
        <pc:sldMkLst>
          <pc:docMk/>
          <pc:sldMk cId="330785167" sldId="801"/>
        </pc:sldMkLst>
      </pc:sldChg>
      <pc:sldChg chg="del">
        <pc:chgData name="Bothaina Mahmoud Fouad" userId="6337026b70b72472" providerId="LiveId" clId="{C2B960D1-4348-4610-804B-AC8BA408DD8B}" dt="2024-07-30T05:16:04.330" v="86" actId="47"/>
        <pc:sldMkLst>
          <pc:docMk/>
          <pc:sldMk cId="1139631759" sldId="802"/>
        </pc:sldMkLst>
      </pc:sldChg>
      <pc:sldChg chg="del">
        <pc:chgData name="Bothaina Mahmoud Fouad" userId="6337026b70b72472" providerId="LiveId" clId="{C2B960D1-4348-4610-804B-AC8BA408DD8B}" dt="2024-07-30T05:16:05.801" v="92" actId="47"/>
        <pc:sldMkLst>
          <pc:docMk/>
          <pc:sldMk cId="1571001972" sldId="804"/>
        </pc:sldMkLst>
      </pc:sldChg>
      <pc:sldChg chg="del">
        <pc:chgData name="Bothaina Mahmoud Fouad" userId="6337026b70b72472" providerId="LiveId" clId="{C2B960D1-4348-4610-804B-AC8BA408DD8B}" dt="2024-07-30T05:16:05.573" v="91" actId="47"/>
        <pc:sldMkLst>
          <pc:docMk/>
          <pc:sldMk cId="1576734906" sldId="805"/>
        </pc:sldMkLst>
      </pc:sldChg>
      <pc:sldChg chg="addSp delSp modSp mod">
        <pc:chgData name="Bothaina Mahmoud Fouad" userId="6337026b70b72472" providerId="LiveId" clId="{C2B960D1-4348-4610-804B-AC8BA408DD8B}" dt="2024-07-30T07:32:04.370" v="831" actId="1076"/>
        <pc:sldMkLst>
          <pc:docMk/>
          <pc:sldMk cId="2698636473" sldId="808"/>
        </pc:sldMkLst>
        <pc:spChg chg="del">
          <ac:chgData name="Bothaina Mahmoud Fouad" userId="6337026b70b72472" providerId="LiveId" clId="{C2B960D1-4348-4610-804B-AC8BA408DD8B}" dt="2024-07-30T05:03:39.089" v="0" actId="478"/>
          <ac:spMkLst>
            <pc:docMk/>
            <pc:sldMk cId="2698636473" sldId="808"/>
            <ac:spMk id="3" creationId="{00000000-0000-0000-0000-000000000000}"/>
          </ac:spMkLst>
        </pc:spChg>
        <pc:spChg chg="mod ord">
          <ac:chgData name="Bothaina Mahmoud Fouad" userId="6337026b70b72472" providerId="LiveId" clId="{C2B960D1-4348-4610-804B-AC8BA408DD8B}" dt="2024-07-30T07:32:04.370" v="831" actId="1076"/>
          <ac:spMkLst>
            <pc:docMk/>
            <pc:sldMk cId="2698636473" sldId="808"/>
            <ac:spMk id="5" creationId="{00000000-0000-0000-0000-000000000000}"/>
          </ac:spMkLst>
        </pc:spChg>
        <pc:spChg chg="del">
          <ac:chgData name="Bothaina Mahmoud Fouad" userId="6337026b70b72472" providerId="LiveId" clId="{C2B960D1-4348-4610-804B-AC8BA408DD8B}" dt="2024-07-30T07:30:58.317" v="821" actId="478"/>
          <ac:spMkLst>
            <pc:docMk/>
            <pc:sldMk cId="2698636473" sldId="808"/>
            <ac:spMk id="6" creationId="{0814DFA3-AC4B-0F9C-A121-F105AAAC65CF}"/>
          </ac:spMkLst>
        </pc:spChg>
        <pc:picChg chg="add mod">
          <ac:chgData name="Bothaina Mahmoud Fouad" userId="6337026b70b72472" providerId="LiveId" clId="{C2B960D1-4348-4610-804B-AC8BA408DD8B}" dt="2024-07-30T07:31:51.174" v="829" actId="14100"/>
          <ac:picMkLst>
            <pc:docMk/>
            <pc:sldMk cId="2698636473" sldId="808"/>
            <ac:picMk id="7170" creationId="{9D1DB895-AE9C-D203-3B16-4AAB275729AA}"/>
          </ac:picMkLst>
        </pc:picChg>
      </pc:sldChg>
      <pc:sldChg chg="modSp mod ord">
        <pc:chgData name="Bothaina Mahmoud Fouad" userId="6337026b70b72472" providerId="LiveId" clId="{C2B960D1-4348-4610-804B-AC8BA408DD8B}" dt="2024-07-30T07:53:16.600" v="864"/>
        <pc:sldMkLst>
          <pc:docMk/>
          <pc:sldMk cId="2636200210" sldId="811"/>
        </pc:sldMkLst>
        <pc:spChg chg="mod">
          <ac:chgData name="Bothaina Mahmoud Fouad" userId="6337026b70b72472" providerId="LiveId" clId="{C2B960D1-4348-4610-804B-AC8BA408DD8B}" dt="2024-07-30T05:04:21.323" v="2" actId="20577"/>
          <ac:spMkLst>
            <pc:docMk/>
            <pc:sldMk cId="2636200210" sldId="811"/>
            <ac:spMk id="6" creationId="{0814DFA3-AC4B-0F9C-A121-F105AAAC65CF}"/>
          </ac:spMkLst>
        </pc:spChg>
      </pc:sldChg>
      <pc:sldChg chg="add">
        <pc:chgData name="Bothaina Mahmoud Fouad" userId="6337026b70b72472" providerId="LiveId" clId="{C2B960D1-4348-4610-804B-AC8BA408DD8B}" dt="2024-07-30T05:29:32.848" v="125"/>
        <pc:sldMkLst>
          <pc:docMk/>
          <pc:sldMk cId="2027069807" sldId="813"/>
        </pc:sldMkLst>
      </pc:sldChg>
      <pc:sldChg chg="del">
        <pc:chgData name="Bothaina Mahmoud Fouad" userId="6337026b70b72472" providerId="LiveId" clId="{C2B960D1-4348-4610-804B-AC8BA408DD8B}" dt="2024-07-30T05:29:26.118" v="124" actId="2696"/>
        <pc:sldMkLst>
          <pc:docMk/>
          <pc:sldMk cId="2801083640" sldId="813"/>
        </pc:sldMkLst>
      </pc:sldChg>
      <pc:sldChg chg="modSp mod">
        <pc:chgData name="Bothaina Mahmoud Fouad" userId="6337026b70b72472" providerId="LiveId" clId="{C2B960D1-4348-4610-804B-AC8BA408DD8B}" dt="2024-07-30T05:15:35.033" v="79" actId="20577"/>
        <pc:sldMkLst>
          <pc:docMk/>
          <pc:sldMk cId="1077426182" sldId="814"/>
        </pc:sldMkLst>
        <pc:graphicFrameChg chg="mod modGraphic">
          <ac:chgData name="Bothaina Mahmoud Fouad" userId="6337026b70b72472" providerId="LiveId" clId="{C2B960D1-4348-4610-804B-AC8BA408DD8B}" dt="2024-07-30T05:15:35.033" v="79" actId="20577"/>
          <ac:graphicFrameMkLst>
            <pc:docMk/>
            <pc:sldMk cId="1077426182" sldId="814"/>
            <ac:graphicFrameMk id="3" creationId="{D1C8077E-110D-E8AF-F640-48F07AE07B3C}"/>
          </ac:graphicFrameMkLst>
        </pc:graphicFrameChg>
      </pc:sldChg>
      <pc:sldChg chg="addSp delSp modSp mod">
        <pc:chgData name="Bothaina Mahmoud Fouad" userId="6337026b70b72472" providerId="LiveId" clId="{C2B960D1-4348-4610-804B-AC8BA408DD8B}" dt="2024-07-30T06:05:39.345" v="367" actId="207"/>
        <pc:sldMkLst>
          <pc:docMk/>
          <pc:sldMk cId="1795109334" sldId="815"/>
        </pc:sldMkLst>
        <pc:spChg chg="mod">
          <ac:chgData name="Bothaina Mahmoud Fouad" userId="6337026b70b72472" providerId="LiveId" clId="{C2B960D1-4348-4610-804B-AC8BA408DD8B}" dt="2024-07-30T05:32:46.893" v="132" actId="14100"/>
          <ac:spMkLst>
            <pc:docMk/>
            <pc:sldMk cId="1795109334" sldId="815"/>
            <ac:spMk id="2" creationId="{DCD3CFA6-8542-367F-3AA0-01C86F9EC19F}"/>
          </ac:spMkLst>
        </pc:spChg>
        <pc:spChg chg="add mod">
          <ac:chgData name="Bothaina Mahmoud Fouad" userId="6337026b70b72472" providerId="LiveId" clId="{C2B960D1-4348-4610-804B-AC8BA408DD8B}" dt="2024-07-30T05:33:45.066" v="203" actId="1076"/>
          <ac:spMkLst>
            <pc:docMk/>
            <pc:sldMk cId="1795109334" sldId="815"/>
            <ac:spMk id="6" creationId="{3313EB64-B703-13F8-C678-A7309E40A05D}"/>
          </ac:spMkLst>
        </pc:spChg>
        <pc:spChg chg="add mod">
          <ac:chgData name="Bothaina Mahmoud Fouad" userId="6337026b70b72472" providerId="LiveId" clId="{C2B960D1-4348-4610-804B-AC8BA408DD8B}" dt="2024-07-30T06:05:33.900" v="366" actId="255"/>
          <ac:spMkLst>
            <pc:docMk/>
            <pc:sldMk cId="1795109334" sldId="815"/>
            <ac:spMk id="8" creationId="{51556C2B-6440-9FEF-E7E4-0155704EEE29}"/>
          </ac:spMkLst>
        </pc:spChg>
        <pc:spChg chg="add mod">
          <ac:chgData name="Bothaina Mahmoud Fouad" userId="6337026b70b72472" providerId="LiveId" clId="{C2B960D1-4348-4610-804B-AC8BA408DD8B}" dt="2024-07-30T05:33:30.021" v="201" actId="1038"/>
          <ac:spMkLst>
            <pc:docMk/>
            <pc:sldMk cId="1795109334" sldId="815"/>
            <ac:spMk id="9" creationId="{28DC60CD-5908-D9FC-659F-1E18AC49357C}"/>
          </ac:spMkLst>
        </pc:spChg>
        <pc:spChg chg="add mod">
          <ac:chgData name="Bothaina Mahmoud Fouad" userId="6337026b70b72472" providerId="LiveId" clId="{C2B960D1-4348-4610-804B-AC8BA408DD8B}" dt="2024-07-30T05:33:30.021" v="201" actId="1038"/>
          <ac:spMkLst>
            <pc:docMk/>
            <pc:sldMk cId="1795109334" sldId="815"/>
            <ac:spMk id="10" creationId="{291E7832-FA08-E691-121D-9421DF08D0A0}"/>
          </ac:spMkLst>
        </pc:spChg>
        <pc:spChg chg="add mod">
          <ac:chgData name="Bothaina Mahmoud Fouad" userId="6337026b70b72472" providerId="LiveId" clId="{C2B960D1-4348-4610-804B-AC8BA408DD8B}" dt="2024-07-30T06:05:39.345" v="367" actId="207"/>
          <ac:spMkLst>
            <pc:docMk/>
            <pc:sldMk cId="1795109334" sldId="815"/>
            <ac:spMk id="11" creationId="{7B3DE66A-DB07-6726-6C75-C52832314592}"/>
          </ac:spMkLst>
        </pc:spChg>
        <pc:spChg chg="add mod">
          <ac:chgData name="Bothaina Mahmoud Fouad" userId="6337026b70b72472" providerId="LiveId" clId="{C2B960D1-4348-4610-804B-AC8BA408DD8B}" dt="2024-07-30T05:33:53.333" v="205" actId="1076"/>
          <ac:spMkLst>
            <pc:docMk/>
            <pc:sldMk cId="1795109334" sldId="815"/>
            <ac:spMk id="12" creationId="{B6F29997-5FFC-BDA8-38EE-17F77E272346}"/>
          </ac:spMkLst>
        </pc:spChg>
        <pc:spChg chg="add mod">
          <ac:chgData name="Bothaina Mahmoud Fouad" userId="6337026b70b72472" providerId="LiveId" clId="{C2B960D1-4348-4610-804B-AC8BA408DD8B}" dt="2024-07-30T05:33:39.709" v="202" actId="1076"/>
          <ac:spMkLst>
            <pc:docMk/>
            <pc:sldMk cId="1795109334" sldId="815"/>
            <ac:spMk id="13" creationId="{B90EA812-286B-F46B-46FD-44F35AA50B2A}"/>
          </ac:spMkLst>
        </pc:spChg>
        <pc:spChg chg="mod">
          <ac:chgData name="Bothaina Mahmoud Fouad" userId="6337026b70b72472" providerId="LiveId" clId="{C2B960D1-4348-4610-804B-AC8BA408DD8B}" dt="2024-07-30T05:33:01.664" v="138" actId="403"/>
          <ac:spMkLst>
            <pc:docMk/>
            <pc:sldMk cId="1795109334" sldId="815"/>
            <ac:spMk id="18" creationId="{3329809F-F941-4BBA-D687-10B84AFDDB59}"/>
          </ac:spMkLst>
        </pc:spChg>
        <pc:spChg chg="mod">
          <ac:chgData name="Bothaina Mahmoud Fouad" userId="6337026b70b72472" providerId="LiveId" clId="{C2B960D1-4348-4610-804B-AC8BA408DD8B}" dt="2024-07-30T05:32:53.818" v="134" actId="1076"/>
          <ac:spMkLst>
            <pc:docMk/>
            <pc:sldMk cId="1795109334" sldId="815"/>
            <ac:spMk id="19" creationId="{94AC6C5A-807E-F849-A152-842291D88B06}"/>
          </ac:spMkLst>
        </pc:spChg>
        <pc:graphicFrameChg chg="add del mod">
          <ac:chgData name="Bothaina Mahmoud Fouad" userId="6337026b70b72472" providerId="LiveId" clId="{C2B960D1-4348-4610-804B-AC8BA408DD8B}" dt="2024-07-30T05:32:34.583" v="128" actId="478"/>
          <ac:graphicFrameMkLst>
            <pc:docMk/>
            <pc:sldMk cId="1795109334" sldId="815"/>
            <ac:graphicFrameMk id="3" creationId="{FE068FE6-6F0E-B235-9919-7E919599DBB2}"/>
          </ac:graphicFrameMkLst>
        </pc:graphicFrameChg>
      </pc:sldChg>
      <pc:sldChg chg="addSp delSp modSp mod ord modAnim">
        <pc:chgData name="Bothaina Mahmoud Fouad" userId="6337026b70b72472" providerId="LiveId" clId="{C2B960D1-4348-4610-804B-AC8BA408DD8B}" dt="2024-07-30T07:15:42.299" v="812"/>
        <pc:sldMkLst>
          <pc:docMk/>
          <pc:sldMk cId="2371515773" sldId="816"/>
        </pc:sldMkLst>
        <pc:spChg chg="mod">
          <ac:chgData name="Bothaina Mahmoud Fouad" userId="6337026b70b72472" providerId="LiveId" clId="{C2B960D1-4348-4610-804B-AC8BA408DD8B}" dt="2024-07-30T05:23:54.188" v="123" actId="14100"/>
          <ac:spMkLst>
            <pc:docMk/>
            <pc:sldMk cId="2371515773" sldId="816"/>
            <ac:spMk id="6" creationId="{D628C526-D37B-5FC5-74FF-CB6F6DECF8FD}"/>
          </ac:spMkLst>
        </pc:spChg>
        <pc:spChg chg="del mod">
          <ac:chgData name="Bothaina Mahmoud Fouad" userId="6337026b70b72472" providerId="LiveId" clId="{C2B960D1-4348-4610-804B-AC8BA408DD8B}" dt="2024-07-30T05:22:23.581" v="116" actId="478"/>
          <ac:spMkLst>
            <pc:docMk/>
            <pc:sldMk cId="2371515773" sldId="816"/>
            <ac:spMk id="8" creationId="{BC66C6DC-C627-3CC0-EC26-16C71ECD41BC}"/>
          </ac:spMkLst>
        </pc:spChg>
        <pc:spChg chg="mod">
          <ac:chgData name="Bothaina Mahmoud Fouad" userId="6337026b70b72472" providerId="LiveId" clId="{C2B960D1-4348-4610-804B-AC8BA408DD8B}" dt="2024-07-30T05:23:54.188" v="123" actId="14100"/>
          <ac:spMkLst>
            <pc:docMk/>
            <pc:sldMk cId="2371515773" sldId="816"/>
            <ac:spMk id="9" creationId="{47535E6E-3E2C-1636-CA19-4C40F187A7EE}"/>
          </ac:spMkLst>
        </pc:spChg>
        <pc:spChg chg="mod">
          <ac:chgData name="Bothaina Mahmoud Fouad" userId="6337026b70b72472" providerId="LiveId" clId="{C2B960D1-4348-4610-804B-AC8BA408DD8B}" dt="2024-07-30T05:23:54.188" v="123" actId="14100"/>
          <ac:spMkLst>
            <pc:docMk/>
            <pc:sldMk cId="2371515773" sldId="816"/>
            <ac:spMk id="10" creationId="{9AFA3A3C-8D94-8536-BFC9-B885A28BDCF0}"/>
          </ac:spMkLst>
        </pc:spChg>
        <pc:spChg chg="mod">
          <ac:chgData name="Bothaina Mahmoud Fouad" userId="6337026b70b72472" providerId="LiveId" clId="{C2B960D1-4348-4610-804B-AC8BA408DD8B}" dt="2024-07-30T05:23:54.188" v="123" actId="14100"/>
          <ac:spMkLst>
            <pc:docMk/>
            <pc:sldMk cId="2371515773" sldId="816"/>
            <ac:spMk id="11" creationId="{B3E276D7-F3E1-5CE2-BACE-CAA0A8DABF0C}"/>
          </ac:spMkLst>
        </pc:spChg>
        <pc:spChg chg="mod">
          <ac:chgData name="Bothaina Mahmoud Fouad" userId="6337026b70b72472" providerId="LiveId" clId="{C2B960D1-4348-4610-804B-AC8BA408DD8B}" dt="2024-07-30T05:23:54.188" v="123" actId="14100"/>
          <ac:spMkLst>
            <pc:docMk/>
            <pc:sldMk cId="2371515773" sldId="816"/>
            <ac:spMk id="16" creationId="{5FD3E112-B630-F9C0-0EB2-42999C746B6B}"/>
          </ac:spMkLst>
        </pc:spChg>
        <pc:grpChg chg="add mod">
          <ac:chgData name="Bothaina Mahmoud Fouad" userId="6337026b70b72472" providerId="LiveId" clId="{C2B960D1-4348-4610-804B-AC8BA408DD8B}" dt="2024-07-30T05:23:54.188" v="123" actId="14100"/>
          <ac:grpSpMkLst>
            <pc:docMk/>
            <pc:sldMk cId="2371515773" sldId="816"/>
            <ac:grpSpMk id="3" creationId="{8250EB2D-4256-FDB3-BABF-BF0214D1E90D}"/>
          </ac:grpSpMkLst>
        </pc:grpChg>
        <pc:cxnChg chg="mod">
          <ac:chgData name="Bothaina Mahmoud Fouad" userId="6337026b70b72472" providerId="LiveId" clId="{C2B960D1-4348-4610-804B-AC8BA408DD8B}" dt="2024-07-30T05:23:54.188" v="123" actId="14100"/>
          <ac:cxnSpMkLst>
            <pc:docMk/>
            <pc:sldMk cId="2371515773" sldId="816"/>
            <ac:cxnSpMk id="12" creationId="{6FCF2FC2-6F68-A701-B691-01B3F043099E}"/>
          </ac:cxnSpMkLst>
        </pc:cxnChg>
        <pc:cxnChg chg="mod">
          <ac:chgData name="Bothaina Mahmoud Fouad" userId="6337026b70b72472" providerId="LiveId" clId="{C2B960D1-4348-4610-804B-AC8BA408DD8B}" dt="2024-07-30T05:23:54.188" v="123" actId="14100"/>
          <ac:cxnSpMkLst>
            <pc:docMk/>
            <pc:sldMk cId="2371515773" sldId="816"/>
            <ac:cxnSpMk id="13" creationId="{4D092E11-2888-2134-E0D4-1E1E0DB128DF}"/>
          </ac:cxnSpMkLst>
        </pc:cxnChg>
        <pc:cxnChg chg="mod">
          <ac:chgData name="Bothaina Mahmoud Fouad" userId="6337026b70b72472" providerId="LiveId" clId="{C2B960D1-4348-4610-804B-AC8BA408DD8B}" dt="2024-07-30T05:23:54.188" v="123" actId="14100"/>
          <ac:cxnSpMkLst>
            <pc:docMk/>
            <pc:sldMk cId="2371515773" sldId="816"/>
            <ac:cxnSpMk id="14" creationId="{B9A06338-B374-4433-05AE-D412DCB2D5A8}"/>
          </ac:cxnSpMkLst>
        </pc:cxnChg>
        <pc:cxnChg chg="mod">
          <ac:chgData name="Bothaina Mahmoud Fouad" userId="6337026b70b72472" providerId="LiveId" clId="{C2B960D1-4348-4610-804B-AC8BA408DD8B}" dt="2024-07-30T05:23:54.188" v="123" actId="14100"/>
          <ac:cxnSpMkLst>
            <pc:docMk/>
            <pc:sldMk cId="2371515773" sldId="816"/>
            <ac:cxnSpMk id="15" creationId="{E96F9FB9-EA27-7248-B683-D0976D8CF40E}"/>
          </ac:cxnSpMkLst>
        </pc:cxnChg>
      </pc:sldChg>
      <pc:sldChg chg="modSp mod">
        <pc:chgData name="Bothaina Mahmoud Fouad" userId="6337026b70b72472" providerId="LiveId" clId="{C2B960D1-4348-4610-804B-AC8BA408DD8B}" dt="2024-07-30T07:33:35.019" v="833" actId="207"/>
        <pc:sldMkLst>
          <pc:docMk/>
          <pc:sldMk cId="2320611872" sldId="817"/>
        </pc:sldMkLst>
        <pc:spChg chg="mod">
          <ac:chgData name="Bothaina Mahmoud Fouad" userId="6337026b70b72472" providerId="LiveId" clId="{C2B960D1-4348-4610-804B-AC8BA408DD8B}" dt="2024-07-30T07:33:35.019" v="833" actId="207"/>
          <ac:spMkLst>
            <pc:docMk/>
            <pc:sldMk cId="2320611872" sldId="817"/>
            <ac:spMk id="6" creationId="{0814DFA3-AC4B-0F9C-A121-F105AAAC65CF}"/>
          </ac:spMkLst>
        </pc:spChg>
      </pc:sldChg>
      <pc:sldChg chg="modSp mod">
        <pc:chgData name="Bothaina Mahmoud Fouad" userId="6337026b70b72472" providerId="LiveId" clId="{C2B960D1-4348-4610-804B-AC8BA408DD8B}" dt="2024-07-30T06:51:40.103" v="691" actId="20577"/>
        <pc:sldMkLst>
          <pc:docMk/>
          <pc:sldMk cId="654817575" sldId="818"/>
        </pc:sldMkLst>
        <pc:spChg chg="mod">
          <ac:chgData name="Bothaina Mahmoud Fouad" userId="6337026b70b72472" providerId="LiveId" clId="{C2B960D1-4348-4610-804B-AC8BA408DD8B}" dt="2024-07-30T06:51:40.103" v="691" actId="20577"/>
          <ac:spMkLst>
            <pc:docMk/>
            <pc:sldMk cId="654817575" sldId="818"/>
            <ac:spMk id="15" creationId="{29D5EA44-10D1-B5A0-FF11-5FA8397CEA04}"/>
          </ac:spMkLst>
        </pc:spChg>
      </pc:sldChg>
      <pc:sldChg chg="add">
        <pc:chgData name="Bothaina Mahmoud Fouad" userId="6337026b70b72472" providerId="LiveId" clId="{C2B960D1-4348-4610-804B-AC8BA408DD8B}" dt="2024-07-30T05:29:32.848" v="125"/>
        <pc:sldMkLst>
          <pc:docMk/>
          <pc:sldMk cId="2426533067" sldId="826"/>
        </pc:sldMkLst>
      </pc:sldChg>
      <pc:sldChg chg="del">
        <pc:chgData name="Bothaina Mahmoud Fouad" userId="6337026b70b72472" providerId="LiveId" clId="{C2B960D1-4348-4610-804B-AC8BA408DD8B}" dt="2024-07-30T05:29:26.118" v="124" actId="2696"/>
        <pc:sldMkLst>
          <pc:docMk/>
          <pc:sldMk cId="2898113943" sldId="826"/>
        </pc:sldMkLst>
      </pc:sldChg>
      <pc:sldChg chg="add">
        <pc:chgData name="Bothaina Mahmoud Fouad" userId="6337026b70b72472" providerId="LiveId" clId="{C2B960D1-4348-4610-804B-AC8BA408DD8B}" dt="2024-07-30T05:29:32.848" v="125"/>
        <pc:sldMkLst>
          <pc:docMk/>
          <pc:sldMk cId="632195609" sldId="827"/>
        </pc:sldMkLst>
      </pc:sldChg>
      <pc:sldChg chg="del">
        <pc:chgData name="Bothaina Mahmoud Fouad" userId="6337026b70b72472" providerId="LiveId" clId="{C2B960D1-4348-4610-804B-AC8BA408DD8B}" dt="2024-07-30T05:29:26.118" v="124" actId="2696"/>
        <pc:sldMkLst>
          <pc:docMk/>
          <pc:sldMk cId="1938921960" sldId="827"/>
        </pc:sldMkLst>
      </pc:sldChg>
      <pc:sldChg chg="add">
        <pc:chgData name="Bothaina Mahmoud Fouad" userId="6337026b70b72472" providerId="LiveId" clId="{C2B960D1-4348-4610-804B-AC8BA408DD8B}" dt="2024-07-30T05:29:32.848" v="125"/>
        <pc:sldMkLst>
          <pc:docMk/>
          <pc:sldMk cId="1053666202" sldId="828"/>
        </pc:sldMkLst>
      </pc:sldChg>
      <pc:sldChg chg="del">
        <pc:chgData name="Bothaina Mahmoud Fouad" userId="6337026b70b72472" providerId="LiveId" clId="{C2B960D1-4348-4610-804B-AC8BA408DD8B}" dt="2024-07-30T05:29:26.118" v="124" actId="2696"/>
        <pc:sldMkLst>
          <pc:docMk/>
          <pc:sldMk cId="2398226401" sldId="828"/>
        </pc:sldMkLst>
      </pc:sldChg>
      <pc:sldChg chg="addSp delSp modSp add mod modAnim">
        <pc:chgData name="Bothaina Mahmoud Fouad" userId="6337026b70b72472" providerId="LiveId" clId="{C2B960D1-4348-4610-804B-AC8BA408DD8B}" dt="2024-07-30T05:23:53.970" v="122" actId="478"/>
        <pc:sldMkLst>
          <pc:docMk/>
          <pc:sldMk cId="29671243" sldId="829"/>
        </pc:sldMkLst>
        <pc:spChg chg="del mod">
          <ac:chgData name="Bothaina Mahmoud Fouad" userId="6337026b70b72472" providerId="LiveId" clId="{C2B960D1-4348-4610-804B-AC8BA408DD8B}" dt="2024-07-30T05:06:12.125" v="8"/>
          <ac:spMkLst>
            <pc:docMk/>
            <pc:sldMk cId="29671243" sldId="829"/>
            <ac:spMk id="8" creationId="{BC66C6DC-C627-3CC0-EC26-16C71ECD41BC}"/>
          </ac:spMkLst>
        </pc:spChg>
        <pc:spChg chg="mod">
          <ac:chgData name="Bothaina Mahmoud Fouad" userId="6337026b70b72472" providerId="LiveId" clId="{C2B960D1-4348-4610-804B-AC8BA408DD8B}" dt="2024-07-30T05:05:55.701" v="5"/>
          <ac:spMkLst>
            <pc:docMk/>
            <pc:sldMk cId="29671243" sldId="829"/>
            <ac:spMk id="9" creationId="{A30BD95F-C1B1-486B-6B54-557224D3C0B2}"/>
          </ac:spMkLst>
        </pc:spChg>
        <pc:spChg chg="mod">
          <ac:chgData name="Bothaina Mahmoud Fouad" userId="6337026b70b72472" providerId="LiveId" clId="{C2B960D1-4348-4610-804B-AC8BA408DD8B}" dt="2024-07-30T05:05:55.701" v="5"/>
          <ac:spMkLst>
            <pc:docMk/>
            <pc:sldMk cId="29671243" sldId="829"/>
            <ac:spMk id="10" creationId="{74DA6F74-011F-1EFF-BB2E-CF07B49AA5E9}"/>
          </ac:spMkLst>
        </pc:spChg>
        <pc:spChg chg="add del mod">
          <ac:chgData name="Bothaina Mahmoud Fouad" userId="6337026b70b72472" providerId="LiveId" clId="{C2B960D1-4348-4610-804B-AC8BA408DD8B}" dt="2024-07-30T05:23:53.970" v="122" actId="478"/>
          <ac:spMkLst>
            <pc:docMk/>
            <pc:sldMk cId="29671243" sldId="829"/>
            <ac:spMk id="11" creationId="{F13A1285-51FC-173C-04C3-DAD9B2F0BE6C}"/>
          </ac:spMkLst>
        </pc:spChg>
        <pc:spChg chg="mod">
          <ac:chgData name="Bothaina Mahmoud Fouad" userId="6337026b70b72472" providerId="LiveId" clId="{C2B960D1-4348-4610-804B-AC8BA408DD8B}" dt="2024-07-30T05:05:55.701" v="5"/>
          <ac:spMkLst>
            <pc:docMk/>
            <pc:sldMk cId="29671243" sldId="829"/>
            <ac:spMk id="12" creationId="{7FB513EF-8BC3-A153-5127-F4ADF5D51E74}"/>
          </ac:spMkLst>
        </pc:spChg>
        <pc:spChg chg="mod">
          <ac:chgData name="Bothaina Mahmoud Fouad" userId="6337026b70b72472" providerId="LiveId" clId="{C2B960D1-4348-4610-804B-AC8BA408DD8B}" dt="2024-07-30T05:05:55.701" v="5"/>
          <ac:spMkLst>
            <pc:docMk/>
            <pc:sldMk cId="29671243" sldId="829"/>
            <ac:spMk id="13" creationId="{7C54E5CC-3165-F5FA-D758-47CEFD7519C2}"/>
          </ac:spMkLst>
        </pc:spChg>
        <pc:spChg chg="mod">
          <ac:chgData name="Bothaina Mahmoud Fouad" userId="6337026b70b72472" providerId="LiveId" clId="{C2B960D1-4348-4610-804B-AC8BA408DD8B}" dt="2024-07-30T05:05:55.701" v="5"/>
          <ac:spMkLst>
            <pc:docMk/>
            <pc:sldMk cId="29671243" sldId="829"/>
            <ac:spMk id="14" creationId="{D35B9E16-0EF8-608D-9234-7C945C3F08F5}"/>
          </ac:spMkLst>
        </pc:spChg>
        <pc:spChg chg="mod">
          <ac:chgData name="Bothaina Mahmoud Fouad" userId="6337026b70b72472" providerId="LiveId" clId="{C2B960D1-4348-4610-804B-AC8BA408DD8B}" dt="2024-07-30T05:05:55.701" v="5"/>
          <ac:spMkLst>
            <pc:docMk/>
            <pc:sldMk cId="29671243" sldId="829"/>
            <ac:spMk id="15" creationId="{63A2F18A-7FA7-1918-07F6-8834A95D6531}"/>
          </ac:spMkLst>
        </pc:spChg>
        <pc:spChg chg="mod">
          <ac:chgData name="Bothaina Mahmoud Fouad" userId="6337026b70b72472" providerId="LiveId" clId="{C2B960D1-4348-4610-804B-AC8BA408DD8B}" dt="2024-07-30T05:05:55.701" v="5"/>
          <ac:spMkLst>
            <pc:docMk/>
            <pc:sldMk cId="29671243" sldId="829"/>
            <ac:spMk id="16" creationId="{3AF7BDDF-FE04-5C7E-FAF0-31FE7458B38E}"/>
          </ac:spMkLst>
        </pc:spChg>
        <pc:spChg chg="mod">
          <ac:chgData name="Bothaina Mahmoud Fouad" userId="6337026b70b72472" providerId="LiveId" clId="{C2B960D1-4348-4610-804B-AC8BA408DD8B}" dt="2024-07-30T05:05:55.701" v="5"/>
          <ac:spMkLst>
            <pc:docMk/>
            <pc:sldMk cId="29671243" sldId="829"/>
            <ac:spMk id="17" creationId="{6111FDDB-DF8F-E1BB-E58D-33B4DA959ED6}"/>
          </ac:spMkLst>
        </pc:spChg>
        <pc:spChg chg="mod">
          <ac:chgData name="Bothaina Mahmoud Fouad" userId="6337026b70b72472" providerId="LiveId" clId="{C2B960D1-4348-4610-804B-AC8BA408DD8B}" dt="2024-07-30T05:05:55.701" v="5"/>
          <ac:spMkLst>
            <pc:docMk/>
            <pc:sldMk cId="29671243" sldId="829"/>
            <ac:spMk id="18" creationId="{B2D32C17-E06A-5897-5A8C-A772166F7DD0}"/>
          </ac:spMkLst>
        </pc:spChg>
        <pc:spChg chg="mod">
          <ac:chgData name="Bothaina Mahmoud Fouad" userId="6337026b70b72472" providerId="LiveId" clId="{C2B960D1-4348-4610-804B-AC8BA408DD8B}" dt="2024-07-30T05:05:55.701" v="5"/>
          <ac:spMkLst>
            <pc:docMk/>
            <pc:sldMk cId="29671243" sldId="829"/>
            <ac:spMk id="19" creationId="{9F51BF68-A181-F872-A63D-2F661FDAE91A}"/>
          </ac:spMkLst>
        </pc:spChg>
        <pc:spChg chg="mod">
          <ac:chgData name="Bothaina Mahmoud Fouad" userId="6337026b70b72472" providerId="LiveId" clId="{C2B960D1-4348-4610-804B-AC8BA408DD8B}" dt="2024-07-30T05:05:55.701" v="5"/>
          <ac:spMkLst>
            <pc:docMk/>
            <pc:sldMk cId="29671243" sldId="829"/>
            <ac:spMk id="20" creationId="{4F385365-B13D-50F7-3FBA-72B053168253}"/>
          </ac:spMkLst>
        </pc:spChg>
        <pc:spChg chg="mod">
          <ac:chgData name="Bothaina Mahmoud Fouad" userId="6337026b70b72472" providerId="LiveId" clId="{C2B960D1-4348-4610-804B-AC8BA408DD8B}" dt="2024-07-30T05:05:55.701" v="5"/>
          <ac:spMkLst>
            <pc:docMk/>
            <pc:sldMk cId="29671243" sldId="829"/>
            <ac:spMk id="21" creationId="{14F12CF4-BB75-3E42-50D4-2682E6F4174E}"/>
          </ac:spMkLst>
        </pc:spChg>
        <pc:spChg chg="add mod">
          <ac:chgData name="Bothaina Mahmoud Fouad" userId="6337026b70b72472" providerId="LiveId" clId="{C2B960D1-4348-4610-804B-AC8BA408DD8B}" dt="2024-07-30T05:06:29.813" v="17" actId="1076"/>
          <ac:spMkLst>
            <pc:docMk/>
            <pc:sldMk cId="29671243" sldId="829"/>
            <ac:spMk id="23" creationId="{70AD2CB5-2F63-4573-DA5B-A91DE4F80D1D}"/>
          </ac:spMkLst>
        </pc:spChg>
        <pc:grpChg chg="add mod">
          <ac:chgData name="Bothaina Mahmoud Fouad" userId="6337026b70b72472" providerId="LiveId" clId="{C2B960D1-4348-4610-804B-AC8BA408DD8B}" dt="2024-07-30T05:05:59.514" v="6" actId="1076"/>
          <ac:grpSpMkLst>
            <pc:docMk/>
            <pc:sldMk cId="29671243" sldId="829"/>
            <ac:grpSpMk id="3" creationId="{2D01356D-80D6-AEE1-4667-E67D59D72987}"/>
          </ac:grpSpMkLst>
        </pc:grpChg>
        <pc:grpChg chg="mod">
          <ac:chgData name="Bothaina Mahmoud Fouad" userId="6337026b70b72472" providerId="LiveId" clId="{C2B960D1-4348-4610-804B-AC8BA408DD8B}" dt="2024-07-30T05:05:55.701" v="5"/>
          <ac:grpSpMkLst>
            <pc:docMk/>
            <pc:sldMk cId="29671243" sldId="829"/>
            <ac:grpSpMk id="6" creationId="{92FB3377-43FD-C516-B538-EBC9DE720BA8}"/>
          </ac:grpSpMkLst>
        </pc:grpChg>
      </pc:sldChg>
      <pc:sldChg chg="addSp delSp modSp add mod">
        <pc:chgData name="Bothaina Mahmoud Fouad" userId="6337026b70b72472" providerId="LiveId" clId="{C2B960D1-4348-4610-804B-AC8BA408DD8B}" dt="2024-07-30T06:06:44.932" v="388" actId="207"/>
        <pc:sldMkLst>
          <pc:docMk/>
          <pc:sldMk cId="134998631" sldId="830"/>
        </pc:sldMkLst>
        <pc:spChg chg="add mod">
          <ac:chgData name="Bothaina Mahmoud Fouad" userId="6337026b70b72472" providerId="LiveId" clId="{C2B960D1-4348-4610-804B-AC8BA408DD8B}" dt="2024-07-30T06:06:44.932" v="388" actId="207"/>
          <ac:spMkLst>
            <pc:docMk/>
            <pc:sldMk cId="134998631" sldId="830"/>
            <ac:spMk id="8" creationId="{ABADF261-8FA6-88E2-153D-EBA925C563AD}"/>
          </ac:spMkLst>
        </pc:spChg>
        <pc:graphicFrameChg chg="del">
          <ac:chgData name="Bothaina Mahmoud Fouad" userId="6337026b70b72472" providerId="LiveId" clId="{C2B960D1-4348-4610-804B-AC8BA408DD8B}" dt="2024-07-30T05:10:12.457" v="25" actId="478"/>
          <ac:graphicFrameMkLst>
            <pc:docMk/>
            <pc:sldMk cId="134998631" sldId="830"/>
            <ac:graphicFrameMk id="3" creationId="{D1C8077E-110D-E8AF-F640-48F07AE07B3C}"/>
          </ac:graphicFrameMkLst>
        </pc:graphicFrameChg>
      </pc:sldChg>
      <pc:sldChg chg="modSp add mod ord">
        <pc:chgData name="Bothaina Mahmoud Fouad" userId="6337026b70b72472" providerId="LiveId" clId="{C2B960D1-4348-4610-804B-AC8BA408DD8B}" dt="2024-07-30T06:05:10.155" v="364" actId="255"/>
        <pc:sldMkLst>
          <pc:docMk/>
          <pc:sldMk cId="124531586" sldId="831"/>
        </pc:sldMkLst>
        <pc:spChg chg="mod">
          <ac:chgData name="Bothaina Mahmoud Fouad" userId="6337026b70b72472" providerId="LiveId" clId="{C2B960D1-4348-4610-804B-AC8BA408DD8B}" dt="2024-07-30T05:37:21.725" v="266" actId="14100"/>
          <ac:spMkLst>
            <pc:docMk/>
            <pc:sldMk cId="124531586" sldId="831"/>
            <ac:spMk id="2" creationId="{DCD3CFA6-8542-367F-3AA0-01C86F9EC19F}"/>
          </ac:spMkLst>
        </pc:spChg>
        <pc:spChg chg="mod">
          <ac:chgData name="Bothaina Mahmoud Fouad" userId="6337026b70b72472" providerId="LiveId" clId="{C2B960D1-4348-4610-804B-AC8BA408DD8B}" dt="2024-07-30T05:37:25.157" v="267" actId="1076"/>
          <ac:spMkLst>
            <pc:docMk/>
            <pc:sldMk cId="124531586" sldId="831"/>
            <ac:spMk id="5" creationId="{00000000-0000-0000-0000-000000000000}"/>
          </ac:spMkLst>
        </pc:spChg>
        <pc:spChg chg="mod">
          <ac:chgData name="Bothaina Mahmoud Fouad" userId="6337026b70b72472" providerId="LiveId" clId="{C2B960D1-4348-4610-804B-AC8BA408DD8B}" dt="2024-07-30T06:05:10.155" v="364" actId="255"/>
          <ac:spMkLst>
            <pc:docMk/>
            <pc:sldMk cId="124531586" sldId="831"/>
            <ac:spMk id="8" creationId="{51556C2B-6440-9FEF-E7E4-0155704EEE29}"/>
          </ac:spMkLst>
        </pc:spChg>
        <pc:spChg chg="mod">
          <ac:chgData name="Bothaina Mahmoud Fouad" userId="6337026b70b72472" providerId="LiveId" clId="{C2B960D1-4348-4610-804B-AC8BA408DD8B}" dt="2024-07-30T05:36:27.925" v="220" actId="207"/>
          <ac:spMkLst>
            <pc:docMk/>
            <pc:sldMk cId="124531586" sldId="831"/>
            <ac:spMk id="9" creationId="{28DC60CD-5908-D9FC-659F-1E18AC49357C}"/>
          </ac:spMkLst>
        </pc:spChg>
        <pc:spChg chg="mod">
          <ac:chgData name="Bothaina Mahmoud Fouad" userId="6337026b70b72472" providerId="LiveId" clId="{C2B960D1-4348-4610-804B-AC8BA408DD8B}" dt="2024-07-30T05:36:10.509" v="216" actId="404"/>
          <ac:spMkLst>
            <pc:docMk/>
            <pc:sldMk cId="124531586" sldId="831"/>
            <ac:spMk id="11" creationId="{7B3DE66A-DB07-6726-6C75-C52832314592}"/>
          </ac:spMkLst>
        </pc:spChg>
        <pc:spChg chg="mod">
          <ac:chgData name="Bothaina Mahmoud Fouad" userId="6337026b70b72472" providerId="LiveId" clId="{C2B960D1-4348-4610-804B-AC8BA408DD8B}" dt="2024-07-30T05:37:02.931" v="262" actId="14100"/>
          <ac:spMkLst>
            <pc:docMk/>
            <pc:sldMk cId="124531586" sldId="831"/>
            <ac:spMk id="18" creationId="{3329809F-F941-4BBA-D687-10B84AFDDB59}"/>
          </ac:spMkLst>
        </pc:spChg>
        <pc:spChg chg="mod">
          <ac:chgData name="Bothaina Mahmoud Fouad" userId="6337026b70b72472" providerId="LiveId" clId="{C2B960D1-4348-4610-804B-AC8BA408DD8B}" dt="2024-07-30T05:37:45.356" v="271" actId="1076"/>
          <ac:spMkLst>
            <pc:docMk/>
            <pc:sldMk cId="124531586" sldId="831"/>
            <ac:spMk id="19" creationId="{94AC6C5A-807E-F849-A152-842291D88B06}"/>
          </ac:spMkLst>
        </pc:spChg>
      </pc:sldChg>
      <pc:sldChg chg="modSp add mod">
        <pc:chgData name="Bothaina Mahmoud Fouad" userId="6337026b70b72472" providerId="LiveId" clId="{C2B960D1-4348-4610-804B-AC8BA408DD8B}" dt="2024-07-30T06:04:42.521" v="359" actId="255"/>
        <pc:sldMkLst>
          <pc:docMk/>
          <pc:sldMk cId="2747062168" sldId="832"/>
        </pc:sldMkLst>
        <pc:spChg chg="mod">
          <ac:chgData name="Bothaina Mahmoud Fouad" userId="6337026b70b72472" providerId="LiveId" clId="{C2B960D1-4348-4610-804B-AC8BA408DD8B}" dt="2024-07-30T06:04:42.521" v="359" actId="255"/>
          <ac:spMkLst>
            <pc:docMk/>
            <pc:sldMk cId="2747062168" sldId="832"/>
            <ac:spMk id="8" creationId="{51556C2B-6440-9FEF-E7E4-0155704EEE29}"/>
          </ac:spMkLst>
        </pc:spChg>
        <pc:spChg chg="mod">
          <ac:chgData name="Bothaina Mahmoud Fouad" userId="6337026b70b72472" providerId="LiveId" clId="{C2B960D1-4348-4610-804B-AC8BA408DD8B}" dt="2024-07-30T05:38:33.061" v="278" actId="20577"/>
          <ac:spMkLst>
            <pc:docMk/>
            <pc:sldMk cId="2747062168" sldId="832"/>
            <ac:spMk id="19" creationId="{94AC6C5A-807E-F849-A152-842291D88B06}"/>
          </ac:spMkLst>
        </pc:spChg>
      </pc:sldChg>
      <pc:sldChg chg="modSp add mod">
        <pc:chgData name="Bothaina Mahmoud Fouad" userId="6337026b70b72472" providerId="LiveId" clId="{C2B960D1-4348-4610-804B-AC8BA408DD8B}" dt="2024-07-30T06:04:16.390" v="357" actId="255"/>
        <pc:sldMkLst>
          <pc:docMk/>
          <pc:sldMk cId="2577121588" sldId="833"/>
        </pc:sldMkLst>
        <pc:spChg chg="mod">
          <ac:chgData name="Bothaina Mahmoud Fouad" userId="6337026b70b72472" providerId="LiveId" clId="{C2B960D1-4348-4610-804B-AC8BA408DD8B}" dt="2024-07-30T06:04:16.390" v="357" actId="255"/>
          <ac:spMkLst>
            <pc:docMk/>
            <pc:sldMk cId="2577121588" sldId="833"/>
            <ac:spMk id="8" creationId="{51556C2B-6440-9FEF-E7E4-0155704EEE29}"/>
          </ac:spMkLst>
        </pc:spChg>
        <pc:spChg chg="mod">
          <ac:chgData name="Bothaina Mahmoud Fouad" userId="6337026b70b72472" providerId="LiveId" clId="{C2B960D1-4348-4610-804B-AC8BA408DD8B}" dt="2024-07-30T05:38:59.127" v="280"/>
          <ac:spMkLst>
            <pc:docMk/>
            <pc:sldMk cId="2577121588" sldId="833"/>
            <ac:spMk id="19" creationId="{94AC6C5A-807E-F849-A152-842291D88B06}"/>
          </ac:spMkLst>
        </pc:spChg>
      </pc:sldChg>
      <pc:sldChg chg="modSp add mod">
        <pc:chgData name="Bothaina Mahmoud Fouad" userId="6337026b70b72472" providerId="LiveId" clId="{C2B960D1-4348-4610-804B-AC8BA408DD8B}" dt="2024-07-30T06:03:47.995" v="355" actId="207"/>
        <pc:sldMkLst>
          <pc:docMk/>
          <pc:sldMk cId="4085280094" sldId="834"/>
        </pc:sldMkLst>
        <pc:spChg chg="mod">
          <ac:chgData name="Bothaina Mahmoud Fouad" userId="6337026b70b72472" providerId="LiveId" clId="{C2B960D1-4348-4610-804B-AC8BA408DD8B}" dt="2024-07-30T05:41:44.766" v="300" actId="14100"/>
          <ac:spMkLst>
            <pc:docMk/>
            <pc:sldMk cId="4085280094" sldId="834"/>
            <ac:spMk id="2" creationId="{DCD3CFA6-8542-367F-3AA0-01C86F9EC19F}"/>
          </ac:spMkLst>
        </pc:spChg>
        <pc:spChg chg="mod">
          <ac:chgData name="Bothaina Mahmoud Fouad" userId="6337026b70b72472" providerId="LiveId" clId="{C2B960D1-4348-4610-804B-AC8BA408DD8B}" dt="2024-07-30T06:03:23.739" v="351" actId="255"/>
          <ac:spMkLst>
            <pc:docMk/>
            <pc:sldMk cId="4085280094" sldId="834"/>
            <ac:spMk id="8" creationId="{51556C2B-6440-9FEF-E7E4-0155704EEE29}"/>
          </ac:spMkLst>
        </pc:spChg>
        <pc:spChg chg="mod">
          <ac:chgData name="Bothaina Mahmoud Fouad" userId="6337026b70b72472" providerId="LiveId" clId="{C2B960D1-4348-4610-804B-AC8BA408DD8B}" dt="2024-07-30T05:39:27.565" v="283" actId="404"/>
          <ac:spMkLst>
            <pc:docMk/>
            <pc:sldMk cId="4085280094" sldId="834"/>
            <ac:spMk id="9" creationId="{28DC60CD-5908-D9FC-659F-1E18AC49357C}"/>
          </ac:spMkLst>
        </pc:spChg>
        <pc:spChg chg="mod">
          <ac:chgData name="Bothaina Mahmoud Fouad" userId="6337026b70b72472" providerId="LiveId" clId="{C2B960D1-4348-4610-804B-AC8BA408DD8B}" dt="2024-07-30T06:03:47.995" v="355" actId="207"/>
          <ac:spMkLst>
            <pc:docMk/>
            <pc:sldMk cId="4085280094" sldId="834"/>
            <ac:spMk id="10" creationId="{291E7832-FA08-E691-121D-9421DF08D0A0}"/>
          </ac:spMkLst>
        </pc:spChg>
        <pc:spChg chg="mod">
          <ac:chgData name="Bothaina Mahmoud Fouad" userId="6337026b70b72472" providerId="LiveId" clId="{C2B960D1-4348-4610-804B-AC8BA408DD8B}" dt="2024-07-30T05:40:24.289" v="291" actId="115"/>
          <ac:spMkLst>
            <pc:docMk/>
            <pc:sldMk cId="4085280094" sldId="834"/>
            <ac:spMk id="18" creationId="{3329809F-F941-4BBA-D687-10B84AFDDB59}"/>
          </ac:spMkLst>
        </pc:spChg>
        <pc:spChg chg="mod">
          <ac:chgData name="Bothaina Mahmoud Fouad" userId="6337026b70b72472" providerId="LiveId" clId="{C2B960D1-4348-4610-804B-AC8BA408DD8B}" dt="2024-07-30T05:42:46.485" v="310" actId="14100"/>
          <ac:spMkLst>
            <pc:docMk/>
            <pc:sldMk cId="4085280094" sldId="834"/>
            <ac:spMk id="19" creationId="{94AC6C5A-807E-F849-A152-842291D88B06}"/>
          </ac:spMkLst>
        </pc:spChg>
      </pc:sldChg>
      <pc:sldChg chg="modSp add mod">
        <pc:chgData name="Bothaina Mahmoud Fouad" userId="6337026b70b72472" providerId="LiveId" clId="{C2B960D1-4348-4610-804B-AC8BA408DD8B}" dt="2024-07-30T05:45:42.156" v="346"/>
        <pc:sldMkLst>
          <pc:docMk/>
          <pc:sldMk cId="2494673943" sldId="835"/>
        </pc:sldMkLst>
        <pc:spChg chg="mod">
          <ac:chgData name="Bothaina Mahmoud Fouad" userId="6337026b70b72472" providerId="LiveId" clId="{C2B960D1-4348-4610-804B-AC8BA408DD8B}" dt="2024-07-30T05:44:36.668" v="332" actId="1076"/>
          <ac:spMkLst>
            <pc:docMk/>
            <pc:sldMk cId="2494673943" sldId="835"/>
            <ac:spMk id="6" creationId="{3313EB64-B703-13F8-C678-A7309E40A05D}"/>
          </ac:spMkLst>
        </pc:spChg>
        <pc:spChg chg="mod">
          <ac:chgData name="Bothaina Mahmoud Fouad" userId="6337026b70b72472" providerId="LiveId" clId="{C2B960D1-4348-4610-804B-AC8BA408DD8B}" dt="2024-07-30T05:45:17.074" v="343" actId="207"/>
          <ac:spMkLst>
            <pc:docMk/>
            <pc:sldMk cId="2494673943" sldId="835"/>
            <ac:spMk id="8" creationId="{51556C2B-6440-9FEF-E7E4-0155704EEE29}"/>
          </ac:spMkLst>
        </pc:spChg>
        <pc:spChg chg="mod">
          <ac:chgData name="Bothaina Mahmoud Fouad" userId="6337026b70b72472" providerId="LiveId" clId="{C2B960D1-4348-4610-804B-AC8BA408DD8B}" dt="2024-07-30T05:44:44.180" v="334" actId="1076"/>
          <ac:spMkLst>
            <pc:docMk/>
            <pc:sldMk cId="2494673943" sldId="835"/>
            <ac:spMk id="10" creationId="{291E7832-FA08-E691-121D-9421DF08D0A0}"/>
          </ac:spMkLst>
        </pc:spChg>
        <pc:spChg chg="mod">
          <ac:chgData name="Bothaina Mahmoud Fouad" userId="6337026b70b72472" providerId="LiveId" clId="{C2B960D1-4348-4610-804B-AC8BA408DD8B}" dt="2024-07-30T05:44:40.671" v="333" actId="1076"/>
          <ac:spMkLst>
            <pc:docMk/>
            <pc:sldMk cId="2494673943" sldId="835"/>
            <ac:spMk id="13" creationId="{B90EA812-286B-F46B-46FD-44F35AA50B2A}"/>
          </ac:spMkLst>
        </pc:spChg>
        <pc:spChg chg="mod">
          <ac:chgData name="Bothaina Mahmoud Fouad" userId="6337026b70b72472" providerId="LiveId" clId="{C2B960D1-4348-4610-804B-AC8BA408DD8B}" dt="2024-07-30T05:45:42.156" v="346"/>
          <ac:spMkLst>
            <pc:docMk/>
            <pc:sldMk cId="2494673943" sldId="835"/>
            <ac:spMk id="18" creationId="{3329809F-F941-4BBA-D687-10B84AFDDB59}"/>
          </ac:spMkLst>
        </pc:spChg>
        <pc:spChg chg="mod">
          <ac:chgData name="Bothaina Mahmoud Fouad" userId="6337026b70b72472" providerId="LiveId" clId="{C2B960D1-4348-4610-804B-AC8BA408DD8B}" dt="2024-07-30T05:45:34.542" v="345" actId="113"/>
          <ac:spMkLst>
            <pc:docMk/>
            <pc:sldMk cId="2494673943" sldId="835"/>
            <ac:spMk id="19" creationId="{94AC6C5A-807E-F849-A152-842291D88B06}"/>
          </ac:spMkLst>
        </pc:spChg>
      </pc:sldChg>
      <pc:sldChg chg="modSp add mod ord">
        <pc:chgData name="Bothaina Mahmoud Fouad" userId="6337026b70b72472" providerId="LiveId" clId="{C2B960D1-4348-4610-804B-AC8BA408DD8B}" dt="2024-07-30T06:08:22.880" v="402" actId="14100"/>
        <pc:sldMkLst>
          <pc:docMk/>
          <pc:sldMk cId="2867755975" sldId="836"/>
        </pc:sldMkLst>
        <pc:spChg chg="mod">
          <ac:chgData name="Bothaina Mahmoud Fouad" userId="6337026b70b72472" providerId="LiveId" clId="{C2B960D1-4348-4610-804B-AC8BA408DD8B}" dt="2024-07-30T06:07:16.362" v="399" actId="403"/>
          <ac:spMkLst>
            <pc:docMk/>
            <pc:sldMk cId="2867755975" sldId="836"/>
            <ac:spMk id="12" creationId="{B6F29997-5FFC-BDA8-38EE-17F77E272346}"/>
          </ac:spMkLst>
        </pc:spChg>
        <pc:spChg chg="mod">
          <ac:chgData name="Bothaina Mahmoud Fouad" userId="6337026b70b72472" providerId="LiveId" clId="{C2B960D1-4348-4610-804B-AC8BA408DD8B}" dt="2024-07-30T06:07:01.371" v="394" actId="404"/>
          <ac:spMkLst>
            <pc:docMk/>
            <pc:sldMk cId="2867755975" sldId="836"/>
            <ac:spMk id="13" creationId="{B90EA812-286B-F46B-46FD-44F35AA50B2A}"/>
          </ac:spMkLst>
        </pc:spChg>
        <pc:spChg chg="mod">
          <ac:chgData name="Bothaina Mahmoud Fouad" userId="6337026b70b72472" providerId="LiveId" clId="{C2B960D1-4348-4610-804B-AC8BA408DD8B}" dt="2024-07-30T06:08:22.880" v="402" actId="14100"/>
          <ac:spMkLst>
            <pc:docMk/>
            <pc:sldMk cId="2867755975" sldId="836"/>
            <ac:spMk id="18" creationId="{3329809F-F941-4BBA-D687-10B84AFDDB59}"/>
          </ac:spMkLst>
        </pc:spChg>
        <pc:spChg chg="mod">
          <ac:chgData name="Bothaina Mahmoud Fouad" userId="6337026b70b72472" providerId="LiveId" clId="{C2B960D1-4348-4610-804B-AC8BA408DD8B}" dt="2024-07-30T06:08:11.693" v="400"/>
          <ac:spMkLst>
            <pc:docMk/>
            <pc:sldMk cId="2867755975" sldId="836"/>
            <ac:spMk id="19" creationId="{94AC6C5A-807E-F849-A152-842291D88B06}"/>
          </ac:spMkLst>
        </pc:spChg>
      </pc:sldChg>
      <pc:sldChg chg="addSp delSp modSp add mod ord delAnim">
        <pc:chgData name="Bothaina Mahmoud Fouad" userId="6337026b70b72472" providerId="LiveId" clId="{C2B960D1-4348-4610-804B-AC8BA408DD8B}" dt="2024-07-30T06:14:51.407" v="412"/>
        <pc:sldMkLst>
          <pc:docMk/>
          <pc:sldMk cId="2035647278" sldId="837"/>
        </pc:sldMkLst>
        <pc:spChg chg="ord">
          <ac:chgData name="Bothaina Mahmoud Fouad" userId="6337026b70b72472" providerId="LiveId" clId="{C2B960D1-4348-4610-804B-AC8BA408DD8B}" dt="2024-07-30T06:14:24.077" v="410" actId="166"/>
          <ac:spMkLst>
            <pc:docMk/>
            <pc:sldMk cId="2035647278" sldId="837"/>
            <ac:spMk id="5" creationId="{00000000-0000-0000-0000-000000000000}"/>
          </ac:spMkLst>
        </pc:spChg>
        <pc:spChg chg="mod">
          <ac:chgData name="Bothaina Mahmoud Fouad" userId="6337026b70b72472" providerId="LiveId" clId="{C2B960D1-4348-4610-804B-AC8BA408DD8B}" dt="2024-07-30T06:14:08.457" v="407"/>
          <ac:spMkLst>
            <pc:docMk/>
            <pc:sldMk cId="2035647278" sldId="837"/>
            <ac:spMk id="23" creationId="{70AD2CB5-2F63-4573-DA5B-A91DE4F80D1D}"/>
          </ac:spMkLst>
        </pc:spChg>
        <pc:grpChg chg="del">
          <ac:chgData name="Bothaina Mahmoud Fouad" userId="6337026b70b72472" providerId="LiveId" clId="{C2B960D1-4348-4610-804B-AC8BA408DD8B}" dt="2024-07-30T06:13:44.943" v="404" actId="478"/>
          <ac:grpSpMkLst>
            <pc:docMk/>
            <pc:sldMk cId="2035647278" sldId="837"/>
            <ac:grpSpMk id="3" creationId="{2D01356D-80D6-AEE1-4667-E67D59D72987}"/>
          </ac:grpSpMkLst>
        </pc:grpChg>
        <pc:picChg chg="add mod">
          <ac:chgData name="Bothaina Mahmoud Fouad" userId="6337026b70b72472" providerId="LiveId" clId="{C2B960D1-4348-4610-804B-AC8BA408DD8B}" dt="2024-07-30T06:14:19.229" v="409" actId="14100"/>
          <ac:picMkLst>
            <pc:docMk/>
            <pc:sldMk cId="2035647278" sldId="837"/>
            <ac:picMk id="1026" creationId="{36F2452C-6928-6634-CCC3-F65E0085FA07}"/>
          </ac:picMkLst>
        </pc:picChg>
      </pc:sldChg>
      <pc:sldChg chg="addSp delSp modSp add mod ord delAnim">
        <pc:chgData name="Bothaina Mahmoud Fouad" userId="6337026b70b72472" providerId="LiveId" clId="{C2B960D1-4348-4610-804B-AC8BA408DD8B}" dt="2024-07-30T06:42:17.264" v="623"/>
        <pc:sldMkLst>
          <pc:docMk/>
          <pc:sldMk cId="3263248357" sldId="838"/>
        </pc:sldMkLst>
        <pc:spChg chg="add del">
          <ac:chgData name="Bothaina Mahmoud Fouad" userId="6337026b70b72472" providerId="LiveId" clId="{C2B960D1-4348-4610-804B-AC8BA408DD8B}" dt="2024-07-30T06:21:43.158" v="415" actId="478"/>
          <ac:spMkLst>
            <pc:docMk/>
            <pc:sldMk cId="3263248357" sldId="838"/>
            <ac:spMk id="2" creationId="{DCD3CFA6-8542-367F-3AA0-01C86F9EC19F}"/>
          </ac:spMkLst>
        </pc:spChg>
        <pc:spChg chg="add mod">
          <ac:chgData name="Bothaina Mahmoud Fouad" userId="6337026b70b72472" providerId="LiveId" clId="{C2B960D1-4348-4610-804B-AC8BA408DD8B}" dt="2024-07-30T06:23:22.250" v="454" actId="20577"/>
          <ac:spMkLst>
            <pc:docMk/>
            <pc:sldMk cId="3263248357" sldId="838"/>
            <ac:spMk id="8" creationId="{AC216202-2194-8CD6-8959-C475BF9AA3F6}"/>
          </ac:spMkLst>
        </pc:spChg>
        <pc:spChg chg="add mod">
          <ac:chgData name="Bothaina Mahmoud Fouad" userId="6337026b70b72472" providerId="LiveId" clId="{C2B960D1-4348-4610-804B-AC8BA408DD8B}" dt="2024-07-30T06:25:20.120" v="478" actId="1037"/>
          <ac:spMkLst>
            <pc:docMk/>
            <pc:sldMk cId="3263248357" sldId="838"/>
            <ac:spMk id="22" creationId="{82B1490C-E21A-4A69-B305-4F9BB28AB93D}"/>
          </ac:spMkLst>
        </pc:spChg>
        <pc:spChg chg="mod">
          <ac:chgData name="Bothaina Mahmoud Fouad" userId="6337026b70b72472" providerId="LiveId" clId="{C2B960D1-4348-4610-804B-AC8BA408DD8B}" dt="2024-07-30T06:25:58.926" v="514" actId="1076"/>
          <ac:spMkLst>
            <pc:docMk/>
            <pc:sldMk cId="3263248357" sldId="838"/>
            <ac:spMk id="23" creationId="{70AD2CB5-2F63-4573-DA5B-A91DE4F80D1D}"/>
          </ac:spMkLst>
        </pc:spChg>
        <pc:grpChg chg="del">
          <ac:chgData name="Bothaina Mahmoud Fouad" userId="6337026b70b72472" providerId="LiveId" clId="{C2B960D1-4348-4610-804B-AC8BA408DD8B}" dt="2024-07-30T06:21:47.226" v="416" actId="478"/>
          <ac:grpSpMkLst>
            <pc:docMk/>
            <pc:sldMk cId="3263248357" sldId="838"/>
            <ac:grpSpMk id="3" creationId="{2D01356D-80D6-AEE1-4667-E67D59D72987}"/>
          </ac:grpSpMkLst>
        </pc:grpChg>
        <pc:picChg chg="add mod">
          <ac:chgData name="Bothaina Mahmoud Fouad" userId="6337026b70b72472" providerId="LiveId" clId="{C2B960D1-4348-4610-804B-AC8BA408DD8B}" dt="2024-07-30T06:21:59.282" v="421" actId="1076"/>
          <ac:picMkLst>
            <pc:docMk/>
            <pc:sldMk cId="3263248357" sldId="838"/>
            <ac:picMk id="4098" creationId="{EFBB0ACD-5DD1-4C5F-9805-F23F831C2B16}"/>
          </ac:picMkLst>
        </pc:picChg>
      </pc:sldChg>
      <pc:sldChg chg="addSp delSp modSp add mod">
        <pc:chgData name="Bothaina Mahmoud Fouad" userId="6337026b70b72472" providerId="LiveId" clId="{C2B960D1-4348-4610-804B-AC8BA408DD8B}" dt="2024-07-30T06:30:39.660" v="563" actId="14100"/>
        <pc:sldMkLst>
          <pc:docMk/>
          <pc:sldMk cId="3394638115" sldId="839"/>
        </pc:sldMkLst>
        <pc:spChg chg="del">
          <ac:chgData name="Bothaina Mahmoud Fouad" userId="6337026b70b72472" providerId="LiveId" clId="{C2B960D1-4348-4610-804B-AC8BA408DD8B}" dt="2024-07-30T06:29:47.588" v="522" actId="478"/>
          <ac:spMkLst>
            <pc:docMk/>
            <pc:sldMk cId="3394638115" sldId="839"/>
            <ac:spMk id="3" creationId="{00000000-0000-0000-0000-000000000000}"/>
          </ac:spMkLst>
        </pc:spChg>
        <pc:spChg chg="mod">
          <ac:chgData name="Bothaina Mahmoud Fouad" userId="6337026b70b72472" providerId="LiveId" clId="{C2B960D1-4348-4610-804B-AC8BA408DD8B}" dt="2024-07-30T06:30:11.789" v="540" actId="1035"/>
          <ac:spMkLst>
            <pc:docMk/>
            <pc:sldMk cId="3394638115" sldId="839"/>
            <ac:spMk id="4" creationId="{00000000-0000-0000-0000-000000000000}"/>
          </ac:spMkLst>
        </pc:spChg>
        <pc:spChg chg="del">
          <ac:chgData name="Bothaina Mahmoud Fouad" userId="6337026b70b72472" providerId="LiveId" clId="{C2B960D1-4348-4610-804B-AC8BA408DD8B}" dt="2024-07-30T06:29:49.757" v="523" actId="478"/>
          <ac:spMkLst>
            <pc:docMk/>
            <pc:sldMk cId="3394638115" sldId="839"/>
            <ac:spMk id="5" creationId="{00000000-0000-0000-0000-000000000000}"/>
          </ac:spMkLst>
        </pc:spChg>
        <pc:spChg chg="del mod">
          <ac:chgData name="Bothaina Mahmoud Fouad" userId="6337026b70b72472" providerId="LiveId" clId="{C2B960D1-4348-4610-804B-AC8BA408DD8B}" dt="2024-07-30T06:29:31.148" v="517" actId="478"/>
          <ac:spMkLst>
            <pc:docMk/>
            <pc:sldMk cId="3394638115" sldId="839"/>
            <ac:spMk id="9" creationId="{FCDA35B9-29EB-C88B-4211-E77795008C92}"/>
          </ac:spMkLst>
        </pc:spChg>
        <pc:spChg chg="del">
          <ac:chgData name="Bothaina Mahmoud Fouad" userId="6337026b70b72472" providerId="LiveId" clId="{C2B960D1-4348-4610-804B-AC8BA408DD8B}" dt="2024-07-30T06:29:34.139" v="518" actId="478"/>
          <ac:spMkLst>
            <pc:docMk/>
            <pc:sldMk cId="3394638115" sldId="839"/>
            <ac:spMk id="11" creationId="{A78F6981-82AA-B659-D506-7C4D64A7EC36}"/>
          </ac:spMkLst>
        </pc:spChg>
        <pc:spChg chg="del">
          <ac:chgData name="Bothaina Mahmoud Fouad" userId="6337026b70b72472" providerId="LiveId" clId="{C2B960D1-4348-4610-804B-AC8BA408DD8B}" dt="2024-07-30T06:29:54.689" v="524" actId="478"/>
          <ac:spMkLst>
            <pc:docMk/>
            <pc:sldMk cId="3394638115" sldId="839"/>
            <ac:spMk id="25" creationId="{00000000-0000-0000-0000-000000000000}"/>
          </ac:spMkLst>
        </pc:spChg>
        <pc:picChg chg="mod">
          <ac:chgData name="Bothaina Mahmoud Fouad" userId="6337026b70b72472" providerId="LiveId" clId="{C2B960D1-4348-4610-804B-AC8BA408DD8B}" dt="2024-07-30T06:30:21.474" v="560" actId="1038"/>
          <ac:picMkLst>
            <pc:docMk/>
            <pc:sldMk cId="3394638115" sldId="839"/>
            <ac:picMk id="7" creationId="{00000000-0000-0000-0000-000000000000}"/>
          </ac:picMkLst>
        </pc:picChg>
        <pc:picChg chg="add mod">
          <ac:chgData name="Bothaina Mahmoud Fouad" userId="6337026b70b72472" providerId="LiveId" clId="{C2B960D1-4348-4610-804B-AC8BA408DD8B}" dt="2024-07-30T06:30:39.660" v="563" actId="14100"/>
          <ac:picMkLst>
            <pc:docMk/>
            <pc:sldMk cId="3394638115" sldId="839"/>
            <ac:picMk id="5122" creationId="{7EC87CFA-7458-E9CC-5299-BAE41F69C253}"/>
          </ac:picMkLst>
        </pc:picChg>
      </pc:sldChg>
      <pc:sldChg chg="addSp delSp modSp add mod">
        <pc:chgData name="Bothaina Mahmoud Fouad" userId="6337026b70b72472" providerId="LiveId" clId="{C2B960D1-4348-4610-804B-AC8BA408DD8B}" dt="2024-07-30T06:45:44.301" v="675" actId="20577"/>
        <pc:sldMkLst>
          <pc:docMk/>
          <pc:sldMk cId="2924409458" sldId="840"/>
        </pc:sldMkLst>
        <pc:graphicFrameChg chg="del">
          <ac:chgData name="Bothaina Mahmoud Fouad" userId="6337026b70b72472" providerId="LiveId" clId="{C2B960D1-4348-4610-804B-AC8BA408DD8B}" dt="2024-07-30T06:33:08.438" v="565" actId="478"/>
          <ac:graphicFrameMkLst>
            <pc:docMk/>
            <pc:sldMk cId="2924409458" sldId="840"/>
            <ac:graphicFrameMk id="3" creationId="{D1C8077E-110D-E8AF-F640-48F07AE07B3C}"/>
          </ac:graphicFrameMkLst>
        </pc:graphicFrameChg>
        <pc:graphicFrameChg chg="add mod modGraphic">
          <ac:chgData name="Bothaina Mahmoud Fouad" userId="6337026b70b72472" providerId="LiveId" clId="{C2B960D1-4348-4610-804B-AC8BA408DD8B}" dt="2024-07-30T06:45:44.301" v="675" actId="20577"/>
          <ac:graphicFrameMkLst>
            <pc:docMk/>
            <pc:sldMk cId="2924409458" sldId="840"/>
            <ac:graphicFrameMk id="6" creationId="{2E0CFC05-EC9A-6F0F-AEBC-EA529D6BFD24}"/>
          </ac:graphicFrameMkLst>
        </pc:graphicFrameChg>
      </pc:sldChg>
      <pc:sldChg chg="addSp delSp modSp add mod">
        <pc:chgData name="Bothaina Mahmoud Fouad" userId="6337026b70b72472" providerId="LiveId" clId="{C2B960D1-4348-4610-804B-AC8BA408DD8B}" dt="2024-07-30T06:45:11.336" v="669" actId="1076"/>
        <pc:sldMkLst>
          <pc:docMk/>
          <pc:sldMk cId="4092243608" sldId="841"/>
        </pc:sldMkLst>
        <pc:spChg chg="del">
          <ac:chgData name="Bothaina Mahmoud Fouad" userId="6337026b70b72472" providerId="LiveId" clId="{C2B960D1-4348-4610-804B-AC8BA408DD8B}" dt="2024-07-30T06:37:40.446" v="593" actId="478"/>
          <ac:spMkLst>
            <pc:docMk/>
            <pc:sldMk cId="4092243608" sldId="841"/>
            <ac:spMk id="2" creationId="{DCD3CFA6-8542-367F-3AA0-01C86F9EC19F}"/>
          </ac:spMkLst>
        </pc:spChg>
        <pc:spChg chg="add mod">
          <ac:chgData name="Bothaina Mahmoud Fouad" userId="6337026b70b72472" providerId="LiveId" clId="{C2B960D1-4348-4610-804B-AC8BA408DD8B}" dt="2024-07-30T06:37:26.524" v="590"/>
          <ac:spMkLst>
            <pc:docMk/>
            <pc:sldMk cId="4092243608" sldId="841"/>
            <ac:spMk id="3" creationId="{948ECE32-9F1C-078E-5761-F258DC8BCF64}"/>
          </ac:spMkLst>
        </pc:spChg>
        <pc:spChg chg="add mod">
          <ac:chgData name="Bothaina Mahmoud Fouad" userId="6337026b70b72472" providerId="LiveId" clId="{C2B960D1-4348-4610-804B-AC8BA408DD8B}" dt="2024-07-30T06:37:26.524" v="590"/>
          <ac:spMkLst>
            <pc:docMk/>
            <pc:sldMk cId="4092243608" sldId="841"/>
            <ac:spMk id="8" creationId="{928EB593-A5B0-2152-0A7A-2D4C42DE2D54}"/>
          </ac:spMkLst>
        </pc:spChg>
        <pc:spChg chg="add mod">
          <ac:chgData name="Bothaina Mahmoud Fouad" userId="6337026b70b72472" providerId="LiveId" clId="{C2B960D1-4348-4610-804B-AC8BA408DD8B}" dt="2024-07-30T06:37:26.524" v="590"/>
          <ac:spMkLst>
            <pc:docMk/>
            <pc:sldMk cId="4092243608" sldId="841"/>
            <ac:spMk id="9" creationId="{860CE826-DD4F-E2CF-CBEF-113CDDD4A22F}"/>
          </ac:spMkLst>
        </pc:spChg>
        <pc:spChg chg="add mod">
          <ac:chgData name="Bothaina Mahmoud Fouad" userId="6337026b70b72472" providerId="LiveId" clId="{C2B960D1-4348-4610-804B-AC8BA408DD8B}" dt="2024-07-30T06:37:26.524" v="590"/>
          <ac:spMkLst>
            <pc:docMk/>
            <pc:sldMk cId="4092243608" sldId="841"/>
            <ac:spMk id="10" creationId="{CE8580FD-2583-757C-DAA7-911009B71BFA}"/>
          </ac:spMkLst>
        </pc:spChg>
        <pc:spChg chg="add mod">
          <ac:chgData name="Bothaina Mahmoud Fouad" userId="6337026b70b72472" providerId="LiveId" clId="{C2B960D1-4348-4610-804B-AC8BA408DD8B}" dt="2024-07-30T06:43:31.781" v="648" actId="14100"/>
          <ac:spMkLst>
            <pc:docMk/>
            <pc:sldMk cId="4092243608" sldId="841"/>
            <ac:spMk id="11" creationId="{940826F7-8EE0-E8DC-028D-59F602671D87}"/>
          </ac:spMkLst>
        </pc:spChg>
        <pc:spChg chg="add del mod">
          <ac:chgData name="Bothaina Mahmoud Fouad" userId="6337026b70b72472" providerId="LiveId" clId="{C2B960D1-4348-4610-804B-AC8BA408DD8B}" dt="2024-07-30T06:42:45.991" v="634" actId="478"/>
          <ac:spMkLst>
            <pc:docMk/>
            <pc:sldMk cId="4092243608" sldId="841"/>
            <ac:spMk id="12" creationId="{FCA7645A-4E03-C7FE-68CE-F2DAAC155F90}"/>
          </ac:spMkLst>
        </pc:spChg>
        <pc:spChg chg="add mod">
          <ac:chgData name="Bothaina Mahmoud Fouad" userId="6337026b70b72472" providerId="LiveId" clId="{C2B960D1-4348-4610-804B-AC8BA408DD8B}" dt="2024-07-30T06:45:02.799" v="666" actId="27636"/>
          <ac:spMkLst>
            <pc:docMk/>
            <pc:sldMk cId="4092243608" sldId="841"/>
            <ac:spMk id="13" creationId="{A8ABF211-80DF-718F-4C81-A3947C4F2DE8}"/>
          </ac:spMkLst>
        </pc:spChg>
        <pc:spChg chg="add mod">
          <ac:chgData name="Bothaina Mahmoud Fouad" userId="6337026b70b72472" providerId="LiveId" clId="{C2B960D1-4348-4610-804B-AC8BA408DD8B}" dt="2024-07-30T06:45:11.336" v="669" actId="1076"/>
          <ac:spMkLst>
            <pc:docMk/>
            <pc:sldMk cId="4092243608" sldId="841"/>
            <ac:spMk id="14" creationId="{CB5307F6-7E50-BFAF-4983-512DF1882D86}"/>
          </ac:spMkLst>
        </pc:spChg>
        <pc:spChg chg="add del mod">
          <ac:chgData name="Bothaina Mahmoud Fouad" userId="6337026b70b72472" providerId="LiveId" clId="{C2B960D1-4348-4610-804B-AC8BA408DD8B}" dt="2024-07-30T06:44:25.310" v="651" actId="478"/>
          <ac:spMkLst>
            <pc:docMk/>
            <pc:sldMk cId="4092243608" sldId="841"/>
            <ac:spMk id="16" creationId="{6DB355EA-12AB-AE13-0F35-372C0A5A30B4}"/>
          </ac:spMkLst>
        </pc:spChg>
        <pc:spChg chg="add mod">
          <ac:chgData name="Bothaina Mahmoud Fouad" userId="6337026b70b72472" providerId="LiveId" clId="{C2B960D1-4348-4610-804B-AC8BA408DD8B}" dt="2024-07-30T06:44:53.689" v="664" actId="20577"/>
          <ac:spMkLst>
            <pc:docMk/>
            <pc:sldMk cId="4092243608" sldId="841"/>
            <ac:spMk id="18" creationId="{166DA8E5-E8E4-6A52-C3A7-26A3A75F24CD}"/>
          </ac:spMkLst>
        </pc:spChg>
        <pc:graphicFrameChg chg="del">
          <ac:chgData name="Bothaina Mahmoud Fouad" userId="6337026b70b72472" providerId="LiveId" clId="{C2B960D1-4348-4610-804B-AC8BA408DD8B}" dt="2024-07-30T06:37:34.636" v="591" actId="478"/>
          <ac:graphicFrameMkLst>
            <pc:docMk/>
            <pc:sldMk cId="4092243608" sldId="841"/>
            <ac:graphicFrameMk id="6" creationId="{2E0CFC05-EC9A-6F0F-AEBC-EA529D6BFD24}"/>
          </ac:graphicFrameMkLst>
        </pc:graphicFrameChg>
      </pc:sldChg>
      <pc:sldChg chg="addSp delSp modSp add mod">
        <pc:chgData name="Bothaina Mahmoud Fouad" userId="6337026b70b72472" providerId="LiveId" clId="{C2B960D1-4348-4610-804B-AC8BA408DD8B}" dt="2024-07-30T06:50:06.803" v="690" actId="403"/>
        <pc:sldMkLst>
          <pc:docMk/>
          <pc:sldMk cId="3577465347" sldId="842"/>
        </pc:sldMkLst>
        <pc:spChg chg="add mod">
          <ac:chgData name="Bothaina Mahmoud Fouad" userId="6337026b70b72472" providerId="LiveId" clId="{C2B960D1-4348-4610-804B-AC8BA408DD8B}" dt="2024-07-30T06:47:36.658" v="685" actId="1076"/>
          <ac:spMkLst>
            <pc:docMk/>
            <pc:sldMk cId="3577465347" sldId="842"/>
            <ac:spMk id="3" creationId="{C090E131-4224-129D-664B-5786DFB5D607}"/>
          </ac:spMkLst>
        </pc:spChg>
        <pc:spChg chg="add mod">
          <ac:chgData name="Bothaina Mahmoud Fouad" userId="6337026b70b72472" providerId="LiveId" clId="{C2B960D1-4348-4610-804B-AC8BA408DD8B}" dt="2024-07-30T06:47:38.865" v="686" actId="1076"/>
          <ac:spMkLst>
            <pc:docMk/>
            <pc:sldMk cId="3577465347" sldId="842"/>
            <ac:spMk id="8" creationId="{3112C60F-F626-ACF0-2F68-64F70904B380}"/>
          </ac:spMkLst>
        </pc:spChg>
        <pc:spChg chg="add mod">
          <ac:chgData name="Bothaina Mahmoud Fouad" userId="6337026b70b72472" providerId="LiveId" clId="{C2B960D1-4348-4610-804B-AC8BA408DD8B}" dt="2024-07-30T06:47:33.486" v="684" actId="1076"/>
          <ac:spMkLst>
            <pc:docMk/>
            <pc:sldMk cId="3577465347" sldId="842"/>
            <ac:spMk id="9" creationId="{5F927E31-C712-65EB-3999-E54BF5B81E7A}"/>
          </ac:spMkLst>
        </pc:spChg>
        <pc:spChg chg="add mod">
          <ac:chgData name="Bothaina Mahmoud Fouad" userId="6337026b70b72472" providerId="LiveId" clId="{C2B960D1-4348-4610-804B-AC8BA408DD8B}" dt="2024-07-30T06:47:31.370" v="683" actId="1076"/>
          <ac:spMkLst>
            <pc:docMk/>
            <pc:sldMk cId="3577465347" sldId="842"/>
            <ac:spMk id="10" creationId="{8822E251-6715-9ADC-6E76-333D426B5FA2}"/>
          </ac:spMkLst>
        </pc:spChg>
        <pc:spChg chg="add mod">
          <ac:chgData name="Bothaina Mahmoud Fouad" userId="6337026b70b72472" providerId="LiveId" clId="{C2B960D1-4348-4610-804B-AC8BA408DD8B}" dt="2024-07-30T06:47:29.394" v="682" actId="1076"/>
          <ac:spMkLst>
            <pc:docMk/>
            <pc:sldMk cId="3577465347" sldId="842"/>
            <ac:spMk id="11" creationId="{C2CD6188-614B-65D9-42A4-08AE6E7520B7}"/>
          </ac:spMkLst>
        </pc:spChg>
        <pc:spChg chg="add mod">
          <ac:chgData name="Bothaina Mahmoud Fouad" userId="6337026b70b72472" providerId="LiveId" clId="{C2B960D1-4348-4610-804B-AC8BA408DD8B}" dt="2024-07-30T06:47:41.230" v="687" actId="1076"/>
          <ac:spMkLst>
            <pc:docMk/>
            <pc:sldMk cId="3577465347" sldId="842"/>
            <ac:spMk id="12" creationId="{435CF4E5-3C8F-E277-F011-E7F1F3470A2C}"/>
          </ac:spMkLst>
        </pc:spChg>
        <pc:spChg chg="add mod">
          <ac:chgData name="Bothaina Mahmoud Fouad" userId="6337026b70b72472" providerId="LiveId" clId="{C2B960D1-4348-4610-804B-AC8BA408DD8B}" dt="2024-07-30T06:50:06.803" v="690" actId="403"/>
          <ac:spMkLst>
            <pc:docMk/>
            <pc:sldMk cId="3577465347" sldId="842"/>
            <ac:spMk id="13" creationId="{5E09A2A4-E7C3-1BCC-27CC-4FE9D7B2F339}"/>
          </ac:spMkLst>
        </pc:spChg>
        <pc:spChg chg="add mod">
          <ac:chgData name="Bothaina Mahmoud Fouad" userId="6337026b70b72472" providerId="LiveId" clId="{C2B960D1-4348-4610-804B-AC8BA408DD8B}" dt="2024-07-30T06:47:24.230" v="681" actId="14100"/>
          <ac:spMkLst>
            <pc:docMk/>
            <pc:sldMk cId="3577465347" sldId="842"/>
            <ac:spMk id="14" creationId="{ED332462-F2A5-6308-6CA1-233AD9320B7F}"/>
          </ac:spMkLst>
        </pc:spChg>
        <pc:spChg chg="add mod">
          <ac:chgData name="Bothaina Mahmoud Fouad" userId="6337026b70b72472" providerId="LiveId" clId="{C2B960D1-4348-4610-804B-AC8BA408DD8B}" dt="2024-07-30T06:47:24.230" v="681" actId="14100"/>
          <ac:spMkLst>
            <pc:docMk/>
            <pc:sldMk cId="3577465347" sldId="842"/>
            <ac:spMk id="15" creationId="{98AFA7E2-6C64-196D-1019-3219C41BA9D4}"/>
          </ac:spMkLst>
        </pc:spChg>
        <pc:spChg chg="add mod">
          <ac:chgData name="Bothaina Mahmoud Fouad" userId="6337026b70b72472" providerId="LiveId" clId="{C2B960D1-4348-4610-804B-AC8BA408DD8B}" dt="2024-07-30T06:47:24.230" v="681" actId="14100"/>
          <ac:spMkLst>
            <pc:docMk/>
            <pc:sldMk cId="3577465347" sldId="842"/>
            <ac:spMk id="16" creationId="{831562B9-8D5C-4053-FD01-561C19AFE3CA}"/>
          </ac:spMkLst>
        </pc:spChg>
        <pc:spChg chg="add mod">
          <ac:chgData name="Bothaina Mahmoud Fouad" userId="6337026b70b72472" providerId="LiveId" clId="{C2B960D1-4348-4610-804B-AC8BA408DD8B}" dt="2024-07-30T06:47:24.230" v="681" actId="14100"/>
          <ac:spMkLst>
            <pc:docMk/>
            <pc:sldMk cId="3577465347" sldId="842"/>
            <ac:spMk id="17" creationId="{AD39958B-D5B8-61C3-A0AC-DF540D8C5D6A}"/>
          </ac:spMkLst>
        </pc:spChg>
        <pc:spChg chg="add mod">
          <ac:chgData name="Bothaina Mahmoud Fouad" userId="6337026b70b72472" providerId="LiveId" clId="{C2B960D1-4348-4610-804B-AC8BA408DD8B}" dt="2024-07-30T06:47:24.230" v="681" actId="14100"/>
          <ac:spMkLst>
            <pc:docMk/>
            <pc:sldMk cId="3577465347" sldId="842"/>
            <ac:spMk id="18" creationId="{F0C3ECB0-E420-2E1B-B63D-FC1A80841391}"/>
          </ac:spMkLst>
        </pc:spChg>
        <pc:spChg chg="add mod">
          <ac:chgData name="Bothaina Mahmoud Fouad" userId="6337026b70b72472" providerId="LiveId" clId="{C2B960D1-4348-4610-804B-AC8BA408DD8B}" dt="2024-07-30T06:47:24.230" v="681" actId="14100"/>
          <ac:spMkLst>
            <pc:docMk/>
            <pc:sldMk cId="3577465347" sldId="842"/>
            <ac:spMk id="19" creationId="{0655788A-3463-8C69-FCA1-7A275B9A85A2}"/>
          </ac:spMkLst>
        </pc:spChg>
        <pc:graphicFrameChg chg="del">
          <ac:chgData name="Bothaina Mahmoud Fouad" userId="6337026b70b72472" providerId="LiveId" clId="{C2B960D1-4348-4610-804B-AC8BA408DD8B}" dt="2024-07-30T06:47:10.010" v="677" actId="478"/>
          <ac:graphicFrameMkLst>
            <pc:docMk/>
            <pc:sldMk cId="3577465347" sldId="842"/>
            <ac:graphicFrameMk id="6" creationId="{2E0CFC05-EC9A-6F0F-AEBC-EA529D6BFD24}"/>
          </ac:graphicFrameMkLst>
        </pc:graphicFrameChg>
      </pc:sldChg>
      <pc:sldChg chg="addSp delSp modSp add mod">
        <pc:chgData name="Bothaina Mahmoud Fouad" userId="6337026b70b72472" providerId="LiveId" clId="{C2B960D1-4348-4610-804B-AC8BA408DD8B}" dt="2024-07-30T06:55:49.840" v="745" actId="14100"/>
        <pc:sldMkLst>
          <pc:docMk/>
          <pc:sldMk cId="4157224530" sldId="843"/>
        </pc:sldMkLst>
        <pc:spChg chg="add del mod">
          <ac:chgData name="Bothaina Mahmoud Fouad" userId="6337026b70b72472" providerId="LiveId" clId="{C2B960D1-4348-4610-804B-AC8BA408DD8B}" dt="2024-07-30T06:52:24.486" v="699" actId="478"/>
          <ac:spMkLst>
            <pc:docMk/>
            <pc:sldMk cId="4157224530" sldId="843"/>
            <ac:spMk id="6" creationId="{CA65AF41-9E71-46FE-E7B6-59C6CBFDA1BF}"/>
          </ac:spMkLst>
        </pc:spChg>
        <pc:spChg chg="del">
          <ac:chgData name="Bothaina Mahmoud Fouad" userId="6337026b70b72472" providerId="LiveId" clId="{C2B960D1-4348-4610-804B-AC8BA408DD8B}" dt="2024-07-30T06:52:00.619" v="694" actId="478"/>
          <ac:spMkLst>
            <pc:docMk/>
            <pc:sldMk cId="4157224530" sldId="843"/>
            <ac:spMk id="8" creationId="{AC216202-2194-8CD6-8959-C475BF9AA3F6}"/>
          </ac:spMkLst>
        </pc:spChg>
        <pc:spChg chg="del">
          <ac:chgData name="Bothaina Mahmoud Fouad" userId="6337026b70b72472" providerId="LiveId" clId="{C2B960D1-4348-4610-804B-AC8BA408DD8B}" dt="2024-07-30T06:52:03.072" v="695" actId="478"/>
          <ac:spMkLst>
            <pc:docMk/>
            <pc:sldMk cId="4157224530" sldId="843"/>
            <ac:spMk id="22" creationId="{82B1490C-E21A-4A69-B305-4F9BB28AB93D}"/>
          </ac:spMkLst>
        </pc:spChg>
        <pc:spChg chg="del">
          <ac:chgData name="Bothaina Mahmoud Fouad" userId="6337026b70b72472" providerId="LiveId" clId="{C2B960D1-4348-4610-804B-AC8BA408DD8B}" dt="2024-07-30T06:52:20.032" v="697" actId="478"/>
          <ac:spMkLst>
            <pc:docMk/>
            <pc:sldMk cId="4157224530" sldId="843"/>
            <ac:spMk id="23" creationId="{70AD2CB5-2F63-4573-DA5B-A91DE4F80D1D}"/>
          </ac:spMkLst>
        </pc:spChg>
        <pc:graphicFrameChg chg="add mod modGraphic">
          <ac:chgData name="Bothaina Mahmoud Fouad" userId="6337026b70b72472" providerId="LiveId" clId="{C2B960D1-4348-4610-804B-AC8BA408DD8B}" dt="2024-07-30T06:55:49.840" v="745" actId="14100"/>
          <ac:graphicFrameMkLst>
            <pc:docMk/>
            <pc:sldMk cId="4157224530" sldId="843"/>
            <ac:graphicFrameMk id="9" creationId="{73801C5D-66DF-8C4D-DC6F-3B83ED0B8C4E}"/>
          </ac:graphicFrameMkLst>
        </pc:graphicFrameChg>
        <pc:picChg chg="del">
          <ac:chgData name="Bothaina Mahmoud Fouad" userId="6337026b70b72472" providerId="LiveId" clId="{C2B960D1-4348-4610-804B-AC8BA408DD8B}" dt="2024-07-30T06:51:57.504" v="693" actId="478"/>
          <ac:picMkLst>
            <pc:docMk/>
            <pc:sldMk cId="4157224530" sldId="843"/>
            <ac:picMk id="4098" creationId="{EFBB0ACD-5DD1-4C5F-9805-F23F831C2B16}"/>
          </ac:picMkLst>
        </pc:picChg>
      </pc:sldChg>
      <pc:sldChg chg="addSp delSp modSp add mod">
        <pc:chgData name="Bothaina Mahmoud Fouad" userId="6337026b70b72472" providerId="LiveId" clId="{C2B960D1-4348-4610-804B-AC8BA408DD8B}" dt="2024-07-30T07:45:28.401" v="850" actId="404"/>
        <pc:sldMkLst>
          <pc:docMk/>
          <pc:sldMk cId="2299434085" sldId="844"/>
        </pc:sldMkLst>
        <pc:spChg chg="add mod">
          <ac:chgData name="Bothaina Mahmoud Fouad" userId="6337026b70b72472" providerId="LiveId" clId="{C2B960D1-4348-4610-804B-AC8BA408DD8B}" dt="2024-07-30T07:11:27.587" v="805" actId="403"/>
          <ac:spMkLst>
            <pc:docMk/>
            <pc:sldMk cId="2299434085" sldId="844"/>
            <ac:spMk id="8" creationId="{6608734B-C3E1-E4C7-60DD-426320D30102}"/>
          </ac:spMkLst>
        </pc:spChg>
        <pc:graphicFrameChg chg="add mod modGraphic">
          <ac:chgData name="Bothaina Mahmoud Fouad" userId="6337026b70b72472" providerId="LiveId" clId="{C2B960D1-4348-4610-804B-AC8BA408DD8B}" dt="2024-07-30T07:45:28.401" v="850" actId="404"/>
          <ac:graphicFrameMkLst>
            <pc:docMk/>
            <pc:sldMk cId="2299434085" sldId="844"/>
            <ac:graphicFrameMk id="3" creationId="{CBF67D7F-DBC0-D57A-5D62-036BFE910C90}"/>
          </ac:graphicFrameMkLst>
        </pc:graphicFrameChg>
        <pc:graphicFrameChg chg="del mod">
          <ac:chgData name="Bothaina Mahmoud Fouad" userId="6337026b70b72472" providerId="LiveId" clId="{C2B960D1-4348-4610-804B-AC8BA408DD8B}" dt="2024-07-30T06:57:12.196" v="752" actId="478"/>
          <ac:graphicFrameMkLst>
            <pc:docMk/>
            <pc:sldMk cId="2299434085" sldId="844"/>
            <ac:graphicFrameMk id="9" creationId="{73801C5D-66DF-8C4D-DC6F-3B83ED0B8C4E}"/>
          </ac:graphicFrameMkLst>
        </pc:graphicFrameChg>
      </pc:sldChg>
      <pc:sldChg chg="addSp delSp modSp add mod ord delAnim">
        <pc:chgData name="Bothaina Mahmoud Fouad" userId="6337026b70b72472" providerId="LiveId" clId="{C2B960D1-4348-4610-804B-AC8BA408DD8B}" dt="2024-07-30T07:35:11.189" v="835"/>
        <pc:sldMkLst>
          <pc:docMk/>
          <pc:sldMk cId="1742602728" sldId="845"/>
        </pc:sldMkLst>
        <pc:spChg chg="ord">
          <ac:chgData name="Bothaina Mahmoud Fouad" userId="6337026b70b72472" providerId="LiveId" clId="{C2B960D1-4348-4610-804B-AC8BA408DD8B}" dt="2024-07-30T07:16:10.772" v="819" actId="166"/>
          <ac:spMkLst>
            <pc:docMk/>
            <pc:sldMk cId="1742602728" sldId="845"/>
            <ac:spMk id="5" creationId="{00000000-0000-0000-0000-000000000000}"/>
          </ac:spMkLst>
        </pc:spChg>
        <pc:grpChg chg="del">
          <ac:chgData name="Bothaina Mahmoud Fouad" userId="6337026b70b72472" providerId="LiveId" clId="{C2B960D1-4348-4610-804B-AC8BA408DD8B}" dt="2024-07-30T07:15:52.848" v="814" actId="478"/>
          <ac:grpSpMkLst>
            <pc:docMk/>
            <pc:sldMk cId="1742602728" sldId="845"/>
            <ac:grpSpMk id="3" creationId="{2D01356D-80D6-AEE1-4667-E67D59D72987}"/>
          </ac:grpSpMkLst>
        </pc:grpChg>
        <pc:picChg chg="add mod">
          <ac:chgData name="Bothaina Mahmoud Fouad" userId="6337026b70b72472" providerId="LiveId" clId="{C2B960D1-4348-4610-804B-AC8BA408DD8B}" dt="2024-07-30T07:16:05.609" v="818" actId="1076"/>
          <ac:picMkLst>
            <pc:docMk/>
            <pc:sldMk cId="1742602728" sldId="845"/>
            <ac:picMk id="6146" creationId="{47099B68-D8F5-5DD7-9D4D-DE74A1DEF7CD}"/>
          </ac:picMkLst>
        </pc:picChg>
      </pc:sldChg>
      <pc:sldChg chg="add">
        <pc:chgData name="Bothaina Mahmoud Fouad" userId="6337026b70b72472" providerId="LiveId" clId="{C2B960D1-4348-4610-804B-AC8BA408DD8B}" dt="2024-07-30T07:30:51.695" v="820" actId="2890"/>
        <pc:sldMkLst>
          <pc:docMk/>
          <pc:sldMk cId="623344462" sldId="846"/>
        </pc:sldMkLst>
      </pc:sldChg>
      <pc:sldChg chg="addSp delSp add del">
        <pc:chgData name="Bothaina Mahmoud Fouad" userId="6337026b70b72472" providerId="LiveId" clId="{C2B960D1-4348-4610-804B-AC8BA408DD8B}" dt="2024-07-30T07:45:00.560" v="840" actId="47"/>
        <pc:sldMkLst>
          <pc:docMk/>
          <pc:sldMk cId="575495620" sldId="847"/>
        </pc:sldMkLst>
        <pc:picChg chg="del">
          <ac:chgData name="Bothaina Mahmoud Fouad" userId="6337026b70b72472" providerId="LiveId" clId="{C2B960D1-4348-4610-804B-AC8BA408DD8B}" dt="2024-07-30T07:35:21.148" v="837" actId="478"/>
          <ac:picMkLst>
            <pc:docMk/>
            <pc:sldMk cId="575495620" sldId="847"/>
            <ac:picMk id="6146" creationId="{47099B68-D8F5-5DD7-9D4D-DE74A1DEF7CD}"/>
          </ac:picMkLst>
        </pc:picChg>
        <pc:picChg chg="add del">
          <ac:chgData name="Bothaina Mahmoud Fouad" userId="6337026b70b72472" providerId="LiveId" clId="{C2B960D1-4348-4610-804B-AC8BA408DD8B}" dt="2024-07-30T07:35:30.059" v="839" actId="478"/>
          <ac:picMkLst>
            <pc:docMk/>
            <pc:sldMk cId="575495620" sldId="847"/>
            <ac:picMk id="8194" creationId="{88F70075-8EE5-3779-EAF1-CA81AE485E96}"/>
          </ac:picMkLst>
        </pc:picChg>
      </pc:sldChg>
      <pc:sldChg chg="addSp delSp modSp add mod">
        <pc:chgData name="Bothaina Mahmoud Fouad" userId="6337026b70b72472" providerId="LiveId" clId="{C2B960D1-4348-4610-804B-AC8BA408DD8B}" dt="2024-07-30T07:49:18.918" v="862" actId="14100"/>
        <pc:sldMkLst>
          <pc:docMk/>
          <pc:sldMk cId="2855793857" sldId="847"/>
        </pc:sldMkLst>
        <pc:spChg chg="add mod">
          <ac:chgData name="Bothaina Mahmoud Fouad" userId="6337026b70b72472" providerId="LiveId" clId="{C2B960D1-4348-4610-804B-AC8BA408DD8B}" dt="2024-07-30T07:49:18.918" v="862" actId="14100"/>
          <ac:spMkLst>
            <pc:docMk/>
            <pc:sldMk cId="2855793857" sldId="847"/>
            <ac:spMk id="8" creationId="{7A3E05F5-CC14-5355-DF81-2220CAC12689}"/>
          </ac:spMkLst>
        </pc:spChg>
        <pc:graphicFrameChg chg="del mod">
          <ac:chgData name="Bothaina Mahmoud Fouad" userId="6337026b70b72472" providerId="LiveId" clId="{C2B960D1-4348-4610-804B-AC8BA408DD8B}" dt="2024-07-30T07:47:30.494" v="854" actId="478"/>
          <ac:graphicFrameMkLst>
            <pc:docMk/>
            <pc:sldMk cId="2855793857" sldId="847"/>
            <ac:graphicFrameMk id="6" creationId="{2E0CFC05-EC9A-6F0F-AEBC-EA529D6BFD24}"/>
          </ac:graphicFrameMkLst>
        </pc:graphicFrame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492AF84-98C6-4813-90DD-339E461941FF}" type="doc">
      <dgm:prSet loTypeId="urn:microsoft.com/office/officeart/2005/8/layout/list1" loCatId="list" qsTypeId="urn:microsoft.com/office/officeart/2005/8/quickstyle/simple1" qsCatId="simple" csTypeId="urn:microsoft.com/office/officeart/2005/8/colors/accent1_1" csCatId="accent1" phldr="1"/>
      <dgm:spPr/>
      <dgm:t>
        <a:bodyPr/>
        <a:lstStyle/>
        <a:p>
          <a:endParaRPr lang="en-US"/>
        </a:p>
      </dgm:t>
    </dgm:pt>
    <dgm:pt modelId="{EAB5D9C9-F7F7-47D2-BFDE-059C9462684F}">
      <dgm:prSet custT="1"/>
      <dgm:spPr/>
      <dgm:t>
        <a:bodyPr/>
        <a:lstStyle/>
        <a:p>
          <a:pPr algn="just" rtl="1"/>
          <a:r>
            <a:rPr lang="ar-EG" sz="2400" b="1" i="0" dirty="0"/>
            <a:t>تعريف الموارد البشرية</a:t>
          </a:r>
          <a:endParaRPr lang="ar-SA" sz="2400" b="1" i="0" dirty="0"/>
        </a:p>
      </dgm:t>
    </dgm:pt>
    <dgm:pt modelId="{C2789CC3-A063-4A58-8133-E1C57C769836}" type="parTrans" cxnId="{AAED4914-B4A7-45FF-A729-731DB6B76B9B}">
      <dgm:prSet/>
      <dgm:spPr/>
      <dgm:t>
        <a:bodyPr/>
        <a:lstStyle/>
        <a:p>
          <a:pPr algn="just" rtl="1"/>
          <a:endParaRPr lang="en-US" sz="2800" b="1" i="0"/>
        </a:p>
      </dgm:t>
    </dgm:pt>
    <dgm:pt modelId="{3FEAF7B9-1A2C-46B5-B38F-CDE7E6AA89CD}" type="sibTrans" cxnId="{AAED4914-B4A7-45FF-A729-731DB6B76B9B}">
      <dgm:prSet/>
      <dgm:spPr/>
      <dgm:t>
        <a:bodyPr/>
        <a:lstStyle/>
        <a:p>
          <a:pPr algn="just" rtl="1"/>
          <a:endParaRPr lang="en-US" sz="2800" b="1" i="0"/>
        </a:p>
      </dgm:t>
    </dgm:pt>
    <dgm:pt modelId="{D5E9B674-B954-46D5-8B3C-4034FE83D321}">
      <dgm:prSet custT="1"/>
      <dgm:spPr/>
      <dgm:t>
        <a:bodyPr/>
        <a:lstStyle/>
        <a:p>
          <a:pPr algn="just" rtl="1"/>
          <a:r>
            <a:rPr lang="ar-EG" sz="2400" b="1" i="0" dirty="0"/>
            <a:t>وظيفة الموارد البشرية</a:t>
          </a:r>
          <a:endParaRPr lang="en-US" sz="2400" b="1" i="0" dirty="0"/>
        </a:p>
      </dgm:t>
    </dgm:pt>
    <dgm:pt modelId="{054F01E3-15EC-47CA-8F83-94A08DB94B71}" type="parTrans" cxnId="{EA25E0F8-C0D0-4394-9103-92256F7053AE}">
      <dgm:prSet/>
      <dgm:spPr/>
      <dgm:t>
        <a:bodyPr/>
        <a:lstStyle/>
        <a:p>
          <a:pPr algn="just" rtl="1"/>
          <a:endParaRPr lang="en-US"/>
        </a:p>
      </dgm:t>
    </dgm:pt>
    <dgm:pt modelId="{F96E8CF7-F74A-4BA4-A7D6-2FCA6C1C03A1}" type="sibTrans" cxnId="{EA25E0F8-C0D0-4394-9103-92256F7053AE}">
      <dgm:prSet/>
      <dgm:spPr/>
      <dgm:t>
        <a:bodyPr/>
        <a:lstStyle/>
        <a:p>
          <a:pPr algn="just" rtl="1"/>
          <a:endParaRPr lang="en-US"/>
        </a:p>
      </dgm:t>
    </dgm:pt>
    <dgm:pt modelId="{DB5E6891-EB01-4404-9255-215911BEDB34}">
      <dgm:prSet custT="1"/>
      <dgm:spPr/>
      <dgm:t>
        <a:bodyPr/>
        <a:lstStyle/>
        <a:p>
          <a:pPr algn="just" rtl="1"/>
          <a:r>
            <a:rPr lang="ar-EG" sz="2400" b="1" i="0" dirty="0"/>
            <a:t>إدارة الموارد البشرية</a:t>
          </a:r>
          <a:endParaRPr lang="en-US" sz="2400" b="1" i="0" dirty="0"/>
        </a:p>
      </dgm:t>
    </dgm:pt>
    <dgm:pt modelId="{0DC6E8BC-EEF3-4325-935A-37B75C18B3CF}" type="parTrans" cxnId="{333C376A-B476-4B66-A29C-B41A02B77F18}">
      <dgm:prSet/>
      <dgm:spPr/>
      <dgm:t>
        <a:bodyPr/>
        <a:lstStyle/>
        <a:p>
          <a:pPr algn="just" rtl="1"/>
          <a:endParaRPr lang="en-US"/>
        </a:p>
      </dgm:t>
    </dgm:pt>
    <dgm:pt modelId="{627AC4BE-8F9F-4246-810F-AB96738EB963}" type="sibTrans" cxnId="{333C376A-B476-4B66-A29C-B41A02B77F18}">
      <dgm:prSet/>
      <dgm:spPr/>
      <dgm:t>
        <a:bodyPr/>
        <a:lstStyle/>
        <a:p>
          <a:pPr algn="just" rtl="1"/>
          <a:endParaRPr lang="en-US"/>
        </a:p>
      </dgm:t>
    </dgm:pt>
    <dgm:pt modelId="{66EFA03E-003D-4B66-A715-52FB2E17800A}">
      <dgm:prSet custT="1"/>
      <dgm:spPr/>
      <dgm:t>
        <a:bodyPr/>
        <a:lstStyle/>
        <a:p>
          <a:pPr algn="just" rtl="1"/>
          <a:r>
            <a:rPr lang="ar-EG" sz="2400" b="1" i="0" dirty="0"/>
            <a:t>تخطيط الموارد البشرية</a:t>
          </a:r>
          <a:endParaRPr lang="en-US" sz="2400" b="1" i="0" dirty="0"/>
        </a:p>
      </dgm:t>
    </dgm:pt>
    <dgm:pt modelId="{1811BF8A-EEF2-4F04-9C87-848A531C5EA4}" type="parTrans" cxnId="{D083FF0F-BF3E-47C2-808D-EFBBD40F3841}">
      <dgm:prSet/>
      <dgm:spPr/>
      <dgm:t>
        <a:bodyPr/>
        <a:lstStyle/>
        <a:p>
          <a:pPr algn="just" rtl="1"/>
          <a:endParaRPr lang="en-US"/>
        </a:p>
      </dgm:t>
    </dgm:pt>
    <dgm:pt modelId="{7294F5DF-6A38-479E-9520-369DD5E7DE1F}" type="sibTrans" cxnId="{D083FF0F-BF3E-47C2-808D-EFBBD40F3841}">
      <dgm:prSet/>
      <dgm:spPr/>
      <dgm:t>
        <a:bodyPr/>
        <a:lstStyle/>
        <a:p>
          <a:pPr algn="just" rtl="1"/>
          <a:endParaRPr lang="en-US"/>
        </a:p>
      </dgm:t>
    </dgm:pt>
    <dgm:pt modelId="{5ABA7CD0-C6A6-4EC6-9EB0-9F7444ED9D7C}">
      <dgm:prSet custT="1"/>
      <dgm:spPr/>
      <dgm:t>
        <a:bodyPr/>
        <a:lstStyle/>
        <a:p>
          <a:pPr algn="just" rtl="1"/>
          <a:r>
            <a:rPr lang="ar-EG" sz="2400" b="1" i="0" dirty="0"/>
            <a:t>وظائف إدارة الموارد البشرية</a:t>
          </a:r>
          <a:endParaRPr lang="en-US" sz="2400" b="1" i="0" dirty="0"/>
        </a:p>
      </dgm:t>
    </dgm:pt>
    <dgm:pt modelId="{0973EF63-3884-4955-B273-C681E53C406A}" type="parTrans" cxnId="{66BACB25-5223-4EDB-A2F9-F7C998F01E6A}">
      <dgm:prSet/>
      <dgm:spPr/>
      <dgm:t>
        <a:bodyPr/>
        <a:lstStyle/>
        <a:p>
          <a:pPr algn="just" rtl="1"/>
          <a:endParaRPr lang="en-US"/>
        </a:p>
      </dgm:t>
    </dgm:pt>
    <dgm:pt modelId="{9731036C-C0D6-4C18-985D-C60ED163E745}" type="sibTrans" cxnId="{66BACB25-5223-4EDB-A2F9-F7C998F01E6A}">
      <dgm:prSet/>
      <dgm:spPr/>
      <dgm:t>
        <a:bodyPr/>
        <a:lstStyle/>
        <a:p>
          <a:pPr algn="just" rtl="1"/>
          <a:endParaRPr lang="en-US"/>
        </a:p>
      </dgm:t>
    </dgm:pt>
    <dgm:pt modelId="{1FF82A67-81CE-4596-B1C0-7550C4CE7D69}">
      <dgm:prSet custT="1"/>
      <dgm:spPr/>
      <dgm:t>
        <a:bodyPr/>
        <a:lstStyle/>
        <a:p>
          <a:pPr algn="just" rtl="1"/>
          <a:r>
            <a:rPr lang="ar-EG" sz="2400" b="1" i="0" dirty="0"/>
            <a:t>بيئة إدارة الموارد البشرية الديناميكية</a:t>
          </a:r>
          <a:endParaRPr lang="en-US" sz="2400" b="1" i="0" dirty="0"/>
        </a:p>
      </dgm:t>
    </dgm:pt>
    <dgm:pt modelId="{48AAA0CE-9468-4C5C-B42D-8AB40B420A70}" type="parTrans" cxnId="{44229E71-E371-4550-8338-F4289FA712CB}">
      <dgm:prSet/>
      <dgm:spPr/>
      <dgm:t>
        <a:bodyPr/>
        <a:lstStyle/>
        <a:p>
          <a:pPr algn="just" rtl="1"/>
          <a:endParaRPr lang="en-US"/>
        </a:p>
      </dgm:t>
    </dgm:pt>
    <dgm:pt modelId="{6D9FC88A-EB1A-4C54-BF75-F7E60BA977F2}" type="sibTrans" cxnId="{44229E71-E371-4550-8338-F4289FA712CB}">
      <dgm:prSet/>
      <dgm:spPr/>
      <dgm:t>
        <a:bodyPr/>
        <a:lstStyle/>
        <a:p>
          <a:pPr algn="just" rtl="1"/>
          <a:endParaRPr lang="en-US"/>
        </a:p>
      </dgm:t>
    </dgm:pt>
    <dgm:pt modelId="{5EF07030-AC6E-44A3-8540-70B66820837C}" type="pres">
      <dgm:prSet presAssocID="{B492AF84-98C6-4813-90DD-339E461941FF}" presName="linear" presStyleCnt="0">
        <dgm:presLayoutVars>
          <dgm:dir/>
          <dgm:animLvl val="lvl"/>
          <dgm:resizeHandles val="exact"/>
        </dgm:presLayoutVars>
      </dgm:prSet>
      <dgm:spPr/>
    </dgm:pt>
    <dgm:pt modelId="{218DEAE0-5591-4863-8F47-6B47E7850F09}" type="pres">
      <dgm:prSet presAssocID="{EAB5D9C9-F7F7-47D2-BFDE-059C9462684F}" presName="parentLin" presStyleCnt="0"/>
      <dgm:spPr/>
    </dgm:pt>
    <dgm:pt modelId="{3493B332-7B31-41D7-B81D-DE8744BB8205}" type="pres">
      <dgm:prSet presAssocID="{EAB5D9C9-F7F7-47D2-BFDE-059C9462684F}" presName="parentLeftMargin" presStyleLbl="node1" presStyleIdx="0" presStyleCnt="6"/>
      <dgm:spPr/>
    </dgm:pt>
    <dgm:pt modelId="{6272754E-FD93-4EBA-9DAE-B82B3C09F90E}" type="pres">
      <dgm:prSet presAssocID="{EAB5D9C9-F7F7-47D2-BFDE-059C9462684F}" presName="parentText" presStyleLbl="node1" presStyleIdx="0" presStyleCnt="6">
        <dgm:presLayoutVars>
          <dgm:chMax val="0"/>
          <dgm:bulletEnabled val="1"/>
        </dgm:presLayoutVars>
      </dgm:prSet>
      <dgm:spPr/>
    </dgm:pt>
    <dgm:pt modelId="{3AE8829E-E6E0-4F40-9D70-B9611292D654}" type="pres">
      <dgm:prSet presAssocID="{EAB5D9C9-F7F7-47D2-BFDE-059C9462684F}" presName="negativeSpace" presStyleCnt="0"/>
      <dgm:spPr/>
    </dgm:pt>
    <dgm:pt modelId="{E5BD3C81-67E9-4A92-A4D8-798613B6D632}" type="pres">
      <dgm:prSet presAssocID="{EAB5D9C9-F7F7-47D2-BFDE-059C9462684F}" presName="childText" presStyleLbl="conFgAcc1" presStyleIdx="0" presStyleCnt="6">
        <dgm:presLayoutVars>
          <dgm:bulletEnabled val="1"/>
        </dgm:presLayoutVars>
      </dgm:prSet>
      <dgm:spPr/>
    </dgm:pt>
    <dgm:pt modelId="{A074178E-8C8A-418B-A80D-AD796F4F9E0A}" type="pres">
      <dgm:prSet presAssocID="{3FEAF7B9-1A2C-46B5-B38F-CDE7E6AA89CD}" presName="spaceBetweenRectangles" presStyleCnt="0"/>
      <dgm:spPr/>
    </dgm:pt>
    <dgm:pt modelId="{EB98B55C-E717-4063-BB58-9A0FC7091872}" type="pres">
      <dgm:prSet presAssocID="{D5E9B674-B954-46D5-8B3C-4034FE83D321}" presName="parentLin" presStyleCnt="0"/>
      <dgm:spPr/>
    </dgm:pt>
    <dgm:pt modelId="{A22A8E11-9510-4C57-B38A-9DD905D48F14}" type="pres">
      <dgm:prSet presAssocID="{D5E9B674-B954-46D5-8B3C-4034FE83D321}" presName="parentLeftMargin" presStyleLbl="node1" presStyleIdx="0" presStyleCnt="6"/>
      <dgm:spPr/>
    </dgm:pt>
    <dgm:pt modelId="{5D571CE1-D25C-4F36-BCB7-D5A1055C5D33}" type="pres">
      <dgm:prSet presAssocID="{D5E9B674-B954-46D5-8B3C-4034FE83D321}" presName="parentText" presStyleLbl="node1" presStyleIdx="1" presStyleCnt="6">
        <dgm:presLayoutVars>
          <dgm:chMax val="0"/>
          <dgm:bulletEnabled val="1"/>
        </dgm:presLayoutVars>
      </dgm:prSet>
      <dgm:spPr/>
    </dgm:pt>
    <dgm:pt modelId="{4F4BB0AB-1F6D-4A5F-9A89-2CFF32CAA632}" type="pres">
      <dgm:prSet presAssocID="{D5E9B674-B954-46D5-8B3C-4034FE83D321}" presName="negativeSpace" presStyleCnt="0"/>
      <dgm:spPr/>
    </dgm:pt>
    <dgm:pt modelId="{5D070FFF-7F60-4F7C-868A-52B2BDE1FA4B}" type="pres">
      <dgm:prSet presAssocID="{D5E9B674-B954-46D5-8B3C-4034FE83D321}" presName="childText" presStyleLbl="conFgAcc1" presStyleIdx="1" presStyleCnt="6">
        <dgm:presLayoutVars>
          <dgm:bulletEnabled val="1"/>
        </dgm:presLayoutVars>
      </dgm:prSet>
      <dgm:spPr/>
    </dgm:pt>
    <dgm:pt modelId="{AF1520D3-AB6E-4881-83F2-36F5F0FA2FDF}" type="pres">
      <dgm:prSet presAssocID="{F96E8CF7-F74A-4BA4-A7D6-2FCA6C1C03A1}" presName="spaceBetweenRectangles" presStyleCnt="0"/>
      <dgm:spPr/>
    </dgm:pt>
    <dgm:pt modelId="{D9E8189C-BBCD-449A-AB2A-2DD825017523}" type="pres">
      <dgm:prSet presAssocID="{DB5E6891-EB01-4404-9255-215911BEDB34}" presName="parentLin" presStyleCnt="0"/>
      <dgm:spPr/>
    </dgm:pt>
    <dgm:pt modelId="{6DA87C78-6A0E-4A7C-8424-65D23F1ACC02}" type="pres">
      <dgm:prSet presAssocID="{DB5E6891-EB01-4404-9255-215911BEDB34}" presName="parentLeftMargin" presStyleLbl="node1" presStyleIdx="1" presStyleCnt="6"/>
      <dgm:spPr/>
    </dgm:pt>
    <dgm:pt modelId="{20A59704-4DE3-463A-AA22-71E7D0261835}" type="pres">
      <dgm:prSet presAssocID="{DB5E6891-EB01-4404-9255-215911BEDB34}" presName="parentText" presStyleLbl="node1" presStyleIdx="2" presStyleCnt="6">
        <dgm:presLayoutVars>
          <dgm:chMax val="0"/>
          <dgm:bulletEnabled val="1"/>
        </dgm:presLayoutVars>
      </dgm:prSet>
      <dgm:spPr/>
    </dgm:pt>
    <dgm:pt modelId="{03B4CE9D-EC46-4725-ABF7-6A6A06587ABC}" type="pres">
      <dgm:prSet presAssocID="{DB5E6891-EB01-4404-9255-215911BEDB34}" presName="negativeSpace" presStyleCnt="0"/>
      <dgm:spPr/>
    </dgm:pt>
    <dgm:pt modelId="{237A7873-AFFA-4B62-839B-0FC9F1E64D51}" type="pres">
      <dgm:prSet presAssocID="{DB5E6891-EB01-4404-9255-215911BEDB34}" presName="childText" presStyleLbl="conFgAcc1" presStyleIdx="2" presStyleCnt="6">
        <dgm:presLayoutVars>
          <dgm:bulletEnabled val="1"/>
        </dgm:presLayoutVars>
      </dgm:prSet>
      <dgm:spPr/>
    </dgm:pt>
    <dgm:pt modelId="{E734EF52-DECD-4A45-AA02-FAEA8EB1E7D8}" type="pres">
      <dgm:prSet presAssocID="{627AC4BE-8F9F-4246-810F-AB96738EB963}" presName="spaceBetweenRectangles" presStyleCnt="0"/>
      <dgm:spPr/>
    </dgm:pt>
    <dgm:pt modelId="{BA0A1D77-5464-49CB-AC6B-EE1F04A49B6C}" type="pres">
      <dgm:prSet presAssocID="{66EFA03E-003D-4B66-A715-52FB2E17800A}" presName="parentLin" presStyleCnt="0"/>
      <dgm:spPr/>
    </dgm:pt>
    <dgm:pt modelId="{1A4648AC-B4A8-4DE2-AFA5-924BC193F19F}" type="pres">
      <dgm:prSet presAssocID="{66EFA03E-003D-4B66-A715-52FB2E17800A}" presName="parentLeftMargin" presStyleLbl="node1" presStyleIdx="2" presStyleCnt="6"/>
      <dgm:spPr/>
    </dgm:pt>
    <dgm:pt modelId="{525BAEE9-1A55-4D84-965A-E262C9255C3D}" type="pres">
      <dgm:prSet presAssocID="{66EFA03E-003D-4B66-A715-52FB2E17800A}" presName="parentText" presStyleLbl="node1" presStyleIdx="3" presStyleCnt="6">
        <dgm:presLayoutVars>
          <dgm:chMax val="0"/>
          <dgm:bulletEnabled val="1"/>
        </dgm:presLayoutVars>
      </dgm:prSet>
      <dgm:spPr/>
    </dgm:pt>
    <dgm:pt modelId="{E01670E8-F5E1-46E8-A15F-F9E95C136730}" type="pres">
      <dgm:prSet presAssocID="{66EFA03E-003D-4B66-A715-52FB2E17800A}" presName="negativeSpace" presStyleCnt="0"/>
      <dgm:spPr/>
    </dgm:pt>
    <dgm:pt modelId="{21B0EFB4-3D52-4AF6-8102-54675D32A98B}" type="pres">
      <dgm:prSet presAssocID="{66EFA03E-003D-4B66-A715-52FB2E17800A}" presName="childText" presStyleLbl="conFgAcc1" presStyleIdx="3" presStyleCnt="6">
        <dgm:presLayoutVars>
          <dgm:bulletEnabled val="1"/>
        </dgm:presLayoutVars>
      </dgm:prSet>
      <dgm:spPr/>
    </dgm:pt>
    <dgm:pt modelId="{8F15C108-F0F3-4577-8FC4-F8DFAD9F4E42}" type="pres">
      <dgm:prSet presAssocID="{7294F5DF-6A38-479E-9520-369DD5E7DE1F}" presName="spaceBetweenRectangles" presStyleCnt="0"/>
      <dgm:spPr/>
    </dgm:pt>
    <dgm:pt modelId="{1A719B86-8265-4278-AE2D-2A965C6B07FF}" type="pres">
      <dgm:prSet presAssocID="{5ABA7CD0-C6A6-4EC6-9EB0-9F7444ED9D7C}" presName="parentLin" presStyleCnt="0"/>
      <dgm:spPr/>
    </dgm:pt>
    <dgm:pt modelId="{96C8DBD9-69D4-4DCE-8504-D4FE34B46598}" type="pres">
      <dgm:prSet presAssocID="{5ABA7CD0-C6A6-4EC6-9EB0-9F7444ED9D7C}" presName="parentLeftMargin" presStyleLbl="node1" presStyleIdx="3" presStyleCnt="6"/>
      <dgm:spPr/>
    </dgm:pt>
    <dgm:pt modelId="{085A7EE6-8E2B-41F0-A374-11D091D419E1}" type="pres">
      <dgm:prSet presAssocID="{5ABA7CD0-C6A6-4EC6-9EB0-9F7444ED9D7C}" presName="parentText" presStyleLbl="node1" presStyleIdx="4" presStyleCnt="6">
        <dgm:presLayoutVars>
          <dgm:chMax val="0"/>
          <dgm:bulletEnabled val="1"/>
        </dgm:presLayoutVars>
      </dgm:prSet>
      <dgm:spPr/>
    </dgm:pt>
    <dgm:pt modelId="{2BAD05A6-85E3-4B59-8F2B-374D5058D1A9}" type="pres">
      <dgm:prSet presAssocID="{5ABA7CD0-C6A6-4EC6-9EB0-9F7444ED9D7C}" presName="negativeSpace" presStyleCnt="0"/>
      <dgm:spPr/>
    </dgm:pt>
    <dgm:pt modelId="{8F11F0D5-3CB4-45DA-9683-A33288BB7D0C}" type="pres">
      <dgm:prSet presAssocID="{5ABA7CD0-C6A6-4EC6-9EB0-9F7444ED9D7C}" presName="childText" presStyleLbl="conFgAcc1" presStyleIdx="4" presStyleCnt="6">
        <dgm:presLayoutVars>
          <dgm:bulletEnabled val="1"/>
        </dgm:presLayoutVars>
      </dgm:prSet>
      <dgm:spPr/>
    </dgm:pt>
    <dgm:pt modelId="{87AF832B-08E2-4D5E-A3A4-10DE0C5FBCDD}" type="pres">
      <dgm:prSet presAssocID="{9731036C-C0D6-4C18-985D-C60ED163E745}" presName="spaceBetweenRectangles" presStyleCnt="0"/>
      <dgm:spPr/>
    </dgm:pt>
    <dgm:pt modelId="{2F034EF5-913E-4987-BB35-6BC4B6D0AFEA}" type="pres">
      <dgm:prSet presAssocID="{1FF82A67-81CE-4596-B1C0-7550C4CE7D69}" presName="parentLin" presStyleCnt="0"/>
      <dgm:spPr/>
    </dgm:pt>
    <dgm:pt modelId="{9725259D-0EAA-47D2-8C6E-95EA9BB043D7}" type="pres">
      <dgm:prSet presAssocID="{1FF82A67-81CE-4596-B1C0-7550C4CE7D69}" presName="parentLeftMargin" presStyleLbl="node1" presStyleIdx="4" presStyleCnt="6"/>
      <dgm:spPr/>
    </dgm:pt>
    <dgm:pt modelId="{8943A3CE-54B8-483C-A048-0879A91A0D19}" type="pres">
      <dgm:prSet presAssocID="{1FF82A67-81CE-4596-B1C0-7550C4CE7D69}" presName="parentText" presStyleLbl="node1" presStyleIdx="5" presStyleCnt="6">
        <dgm:presLayoutVars>
          <dgm:chMax val="0"/>
          <dgm:bulletEnabled val="1"/>
        </dgm:presLayoutVars>
      </dgm:prSet>
      <dgm:spPr/>
    </dgm:pt>
    <dgm:pt modelId="{2A0472D7-611B-4A68-A463-33EE8D967D69}" type="pres">
      <dgm:prSet presAssocID="{1FF82A67-81CE-4596-B1C0-7550C4CE7D69}" presName="negativeSpace" presStyleCnt="0"/>
      <dgm:spPr/>
    </dgm:pt>
    <dgm:pt modelId="{1B400254-7ED7-4668-B573-6BDECB9D1409}" type="pres">
      <dgm:prSet presAssocID="{1FF82A67-81CE-4596-B1C0-7550C4CE7D69}" presName="childText" presStyleLbl="conFgAcc1" presStyleIdx="5" presStyleCnt="6">
        <dgm:presLayoutVars>
          <dgm:bulletEnabled val="1"/>
        </dgm:presLayoutVars>
      </dgm:prSet>
      <dgm:spPr/>
    </dgm:pt>
  </dgm:ptLst>
  <dgm:cxnLst>
    <dgm:cxn modelId="{D083FF0F-BF3E-47C2-808D-EFBBD40F3841}" srcId="{B492AF84-98C6-4813-90DD-339E461941FF}" destId="{66EFA03E-003D-4B66-A715-52FB2E17800A}" srcOrd="3" destOrd="0" parTransId="{1811BF8A-EEF2-4F04-9C87-848A531C5EA4}" sibTransId="{7294F5DF-6A38-479E-9520-369DD5E7DE1F}"/>
    <dgm:cxn modelId="{AAED4914-B4A7-45FF-A729-731DB6B76B9B}" srcId="{B492AF84-98C6-4813-90DD-339E461941FF}" destId="{EAB5D9C9-F7F7-47D2-BFDE-059C9462684F}" srcOrd="0" destOrd="0" parTransId="{C2789CC3-A063-4A58-8133-E1C57C769836}" sibTransId="{3FEAF7B9-1A2C-46B5-B38F-CDE7E6AA89CD}"/>
    <dgm:cxn modelId="{66BACB25-5223-4EDB-A2F9-F7C998F01E6A}" srcId="{B492AF84-98C6-4813-90DD-339E461941FF}" destId="{5ABA7CD0-C6A6-4EC6-9EB0-9F7444ED9D7C}" srcOrd="4" destOrd="0" parTransId="{0973EF63-3884-4955-B273-C681E53C406A}" sibTransId="{9731036C-C0D6-4C18-985D-C60ED163E745}"/>
    <dgm:cxn modelId="{2420EE33-C4F3-4A9F-924B-F6F3071DB284}" type="presOf" srcId="{DB5E6891-EB01-4404-9255-215911BEDB34}" destId="{6DA87C78-6A0E-4A7C-8424-65D23F1ACC02}" srcOrd="0" destOrd="0" presId="urn:microsoft.com/office/officeart/2005/8/layout/list1"/>
    <dgm:cxn modelId="{94B1096A-1571-443C-9B6C-92283B939FD2}" type="presOf" srcId="{B492AF84-98C6-4813-90DD-339E461941FF}" destId="{5EF07030-AC6E-44A3-8540-70B66820837C}" srcOrd="0" destOrd="0" presId="urn:microsoft.com/office/officeart/2005/8/layout/list1"/>
    <dgm:cxn modelId="{333C376A-B476-4B66-A29C-B41A02B77F18}" srcId="{B492AF84-98C6-4813-90DD-339E461941FF}" destId="{DB5E6891-EB01-4404-9255-215911BEDB34}" srcOrd="2" destOrd="0" parTransId="{0DC6E8BC-EEF3-4325-935A-37B75C18B3CF}" sibTransId="{627AC4BE-8F9F-4246-810F-AB96738EB963}"/>
    <dgm:cxn modelId="{F4CCB26A-225B-4A56-B315-822C3577CB92}" type="presOf" srcId="{66EFA03E-003D-4B66-A715-52FB2E17800A}" destId="{525BAEE9-1A55-4D84-965A-E262C9255C3D}" srcOrd="1" destOrd="0" presId="urn:microsoft.com/office/officeart/2005/8/layout/list1"/>
    <dgm:cxn modelId="{44229E71-E371-4550-8338-F4289FA712CB}" srcId="{B492AF84-98C6-4813-90DD-339E461941FF}" destId="{1FF82A67-81CE-4596-B1C0-7550C4CE7D69}" srcOrd="5" destOrd="0" parTransId="{48AAA0CE-9468-4C5C-B42D-8AB40B420A70}" sibTransId="{6D9FC88A-EB1A-4C54-BF75-F7E60BA977F2}"/>
    <dgm:cxn modelId="{24867C88-AC06-40D0-B7C2-BE94EFF4B705}" type="presOf" srcId="{D5E9B674-B954-46D5-8B3C-4034FE83D321}" destId="{A22A8E11-9510-4C57-B38A-9DD905D48F14}" srcOrd="0" destOrd="0" presId="urn:microsoft.com/office/officeart/2005/8/layout/list1"/>
    <dgm:cxn modelId="{F34CA49A-1134-4433-887A-0193BCFC22A9}" type="presOf" srcId="{D5E9B674-B954-46D5-8B3C-4034FE83D321}" destId="{5D571CE1-D25C-4F36-BCB7-D5A1055C5D33}" srcOrd="1" destOrd="0" presId="urn:microsoft.com/office/officeart/2005/8/layout/list1"/>
    <dgm:cxn modelId="{D56AA59C-B738-4FD4-B36B-85A50845D554}" type="presOf" srcId="{EAB5D9C9-F7F7-47D2-BFDE-059C9462684F}" destId="{3493B332-7B31-41D7-B81D-DE8744BB8205}" srcOrd="0" destOrd="0" presId="urn:microsoft.com/office/officeart/2005/8/layout/list1"/>
    <dgm:cxn modelId="{BBE9919E-8A44-4879-8FCA-9F6E375427BA}" type="presOf" srcId="{EAB5D9C9-F7F7-47D2-BFDE-059C9462684F}" destId="{6272754E-FD93-4EBA-9DAE-B82B3C09F90E}" srcOrd="1" destOrd="0" presId="urn:microsoft.com/office/officeart/2005/8/layout/list1"/>
    <dgm:cxn modelId="{FF007AB2-450B-48E3-9924-9AF7F7A75489}" type="presOf" srcId="{DB5E6891-EB01-4404-9255-215911BEDB34}" destId="{20A59704-4DE3-463A-AA22-71E7D0261835}" srcOrd="1" destOrd="0" presId="urn:microsoft.com/office/officeart/2005/8/layout/list1"/>
    <dgm:cxn modelId="{93C20BCD-87CB-40DB-BFC1-657F198DC51B}" type="presOf" srcId="{1FF82A67-81CE-4596-B1C0-7550C4CE7D69}" destId="{9725259D-0EAA-47D2-8C6E-95EA9BB043D7}" srcOrd="0" destOrd="0" presId="urn:microsoft.com/office/officeart/2005/8/layout/list1"/>
    <dgm:cxn modelId="{905330E5-02FD-44D9-A933-370F1A2F0F10}" type="presOf" srcId="{5ABA7CD0-C6A6-4EC6-9EB0-9F7444ED9D7C}" destId="{085A7EE6-8E2B-41F0-A374-11D091D419E1}" srcOrd="1" destOrd="0" presId="urn:microsoft.com/office/officeart/2005/8/layout/list1"/>
    <dgm:cxn modelId="{67115DEF-D84D-43E7-A580-22D4D52B1125}" type="presOf" srcId="{5ABA7CD0-C6A6-4EC6-9EB0-9F7444ED9D7C}" destId="{96C8DBD9-69D4-4DCE-8504-D4FE34B46598}" srcOrd="0" destOrd="0" presId="urn:microsoft.com/office/officeart/2005/8/layout/list1"/>
    <dgm:cxn modelId="{DB820EF0-A466-4065-A725-B2709715F63C}" type="presOf" srcId="{1FF82A67-81CE-4596-B1C0-7550C4CE7D69}" destId="{8943A3CE-54B8-483C-A048-0879A91A0D19}" srcOrd="1" destOrd="0" presId="urn:microsoft.com/office/officeart/2005/8/layout/list1"/>
    <dgm:cxn modelId="{EA25E0F8-C0D0-4394-9103-92256F7053AE}" srcId="{B492AF84-98C6-4813-90DD-339E461941FF}" destId="{D5E9B674-B954-46D5-8B3C-4034FE83D321}" srcOrd="1" destOrd="0" parTransId="{054F01E3-15EC-47CA-8F83-94A08DB94B71}" sibTransId="{F96E8CF7-F74A-4BA4-A7D6-2FCA6C1C03A1}"/>
    <dgm:cxn modelId="{9DA3F3FA-2DFE-4CFE-8B82-34272DB82693}" type="presOf" srcId="{66EFA03E-003D-4B66-A715-52FB2E17800A}" destId="{1A4648AC-B4A8-4DE2-AFA5-924BC193F19F}" srcOrd="0" destOrd="0" presId="urn:microsoft.com/office/officeart/2005/8/layout/list1"/>
    <dgm:cxn modelId="{189C021C-46B4-42A8-97A9-6A8A2C0C1053}" type="presParOf" srcId="{5EF07030-AC6E-44A3-8540-70B66820837C}" destId="{218DEAE0-5591-4863-8F47-6B47E7850F09}" srcOrd="0" destOrd="0" presId="urn:microsoft.com/office/officeart/2005/8/layout/list1"/>
    <dgm:cxn modelId="{0691E4E5-99CA-4250-9E37-0264B80A2D81}" type="presParOf" srcId="{218DEAE0-5591-4863-8F47-6B47E7850F09}" destId="{3493B332-7B31-41D7-B81D-DE8744BB8205}" srcOrd="0" destOrd="0" presId="urn:microsoft.com/office/officeart/2005/8/layout/list1"/>
    <dgm:cxn modelId="{0910B79E-ED88-44D0-B53C-23234566F04A}" type="presParOf" srcId="{218DEAE0-5591-4863-8F47-6B47E7850F09}" destId="{6272754E-FD93-4EBA-9DAE-B82B3C09F90E}" srcOrd="1" destOrd="0" presId="urn:microsoft.com/office/officeart/2005/8/layout/list1"/>
    <dgm:cxn modelId="{AFA19DEA-2C0A-4284-B513-01297003E01A}" type="presParOf" srcId="{5EF07030-AC6E-44A3-8540-70B66820837C}" destId="{3AE8829E-E6E0-4F40-9D70-B9611292D654}" srcOrd="1" destOrd="0" presId="urn:microsoft.com/office/officeart/2005/8/layout/list1"/>
    <dgm:cxn modelId="{17B17480-E98F-451E-908D-4B04FE2EEDBE}" type="presParOf" srcId="{5EF07030-AC6E-44A3-8540-70B66820837C}" destId="{E5BD3C81-67E9-4A92-A4D8-798613B6D632}" srcOrd="2" destOrd="0" presId="urn:microsoft.com/office/officeart/2005/8/layout/list1"/>
    <dgm:cxn modelId="{55A9FA9E-FC6A-4428-A369-4566BBE633FF}" type="presParOf" srcId="{5EF07030-AC6E-44A3-8540-70B66820837C}" destId="{A074178E-8C8A-418B-A80D-AD796F4F9E0A}" srcOrd="3" destOrd="0" presId="urn:microsoft.com/office/officeart/2005/8/layout/list1"/>
    <dgm:cxn modelId="{73FB90AF-CE65-4552-BB51-374E70C7D4BD}" type="presParOf" srcId="{5EF07030-AC6E-44A3-8540-70B66820837C}" destId="{EB98B55C-E717-4063-BB58-9A0FC7091872}" srcOrd="4" destOrd="0" presId="urn:microsoft.com/office/officeart/2005/8/layout/list1"/>
    <dgm:cxn modelId="{382ADB71-A672-4035-93B0-BBFA806E54CD}" type="presParOf" srcId="{EB98B55C-E717-4063-BB58-9A0FC7091872}" destId="{A22A8E11-9510-4C57-B38A-9DD905D48F14}" srcOrd="0" destOrd="0" presId="urn:microsoft.com/office/officeart/2005/8/layout/list1"/>
    <dgm:cxn modelId="{E1775242-9DE9-409F-AF4B-08C711200ADB}" type="presParOf" srcId="{EB98B55C-E717-4063-BB58-9A0FC7091872}" destId="{5D571CE1-D25C-4F36-BCB7-D5A1055C5D33}" srcOrd="1" destOrd="0" presId="urn:microsoft.com/office/officeart/2005/8/layout/list1"/>
    <dgm:cxn modelId="{9CC534A2-5600-499D-AC17-3C6E5797F548}" type="presParOf" srcId="{5EF07030-AC6E-44A3-8540-70B66820837C}" destId="{4F4BB0AB-1F6D-4A5F-9A89-2CFF32CAA632}" srcOrd="5" destOrd="0" presId="urn:microsoft.com/office/officeart/2005/8/layout/list1"/>
    <dgm:cxn modelId="{A4E7A909-37A0-4E62-9E89-7B098C5C02AE}" type="presParOf" srcId="{5EF07030-AC6E-44A3-8540-70B66820837C}" destId="{5D070FFF-7F60-4F7C-868A-52B2BDE1FA4B}" srcOrd="6" destOrd="0" presId="urn:microsoft.com/office/officeart/2005/8/layout/list1"/>
    <dgm:cxn modelId="{39195A24-4493-4FF5-A97C-1AE24EAEECA3}" type="presParOf" srcId="{5EF07030-AC6E-44A3-8540-70B66820837C}" destId="{AF1520D3-AB6E-4881-83F2-36F5F0FA2FDF}" srcOrd="7" destOrd="0" presId="urn:microsoft.com/office/officeart/2005/8/layout/list1"/>
    <dgm:cxn modelId="{3D1B536B-46B5-4BFE-9274-3DA53A352FA9}" type="presParOf" srcId="{5EF07030-AC6E-44A3-8540-70B66820837C}" destId="{D9E8189C-BBCD-449A-AB2A-2DD825017523}" srcOrd="8" destOrd="0" presId="urn:microsoft.com/office/officeart/2005/8/layout/list1"/>
    <dgm:cxn modelId="{89C1B86C-ABAF-488C-B1B9-A1EB4EF881DA}" type="presParOf" srcId="{D9E8189C-BBCD-449A-AB2A-2DD825017523}" destId="{6DA87C78-6A0E-4A7C-8424-65D23F1ACC02}" srcOrd="0" destOrd="0" presId="urn:microsoft.com/office/officeart/2005/8/layout/list1"/>
    <dgm:cxn modelId="{E439926D-0E63-4FC5-8559-3F1A0EA0AD26}" type="presParOf" srcId="{D9E8189C-BBCD-449A-AB2A-2DD825017523}" destId="{20A59704-4DE3-463A-AA22-71E7D0261835}" srcOrd="1" destOrd="0" presId="urn:microsoft.com/office/officeart/2005/8/layout/list1"/>
    <dgm:cxn modelId="{7DC3D777-E3CB-4366-A068-8A50CFA1BDC6}" type="presParOf" srcId="{5EF07030-AC6E-44A3-8540-70B66820837C}" destId="{03B4CE9D-EC46-4725-ABF7-6A6A06587ABC}" srcOrd="9" destOrd="0" presId="urn:microsoft.com/office/officeart/2005/8/layout/list1"/>
    <dgm:cxn modelId="{76533A04-C970-4543-A1F0-053591787252}" type="presParOf" srcId="{5EF07030-AC6E-44A3-8540-70B66820837C}" destId="{237A7873-AFFA-4B62-839B-0FC9F1E64D51}" srcOrd="10" destOrd="0" presId="urn:microsoft.com/office/officeart/2005/8/layout/list1"/>
    <dgm:cxn modelId="{D3AF4A6C-C887-4AD7-944D-6EFABA6195CC}" type="presParOf" srcId="{5EF07030-AC6E-44A3-8540-70B66820837C}" destId="{E734EF52-DECD-4A45-AA02-FAEA8EB1E7D8}" srcOrd="11" destOrd="0" presId="urn:microsoft.com/office/officeart/2005/8/layout/list1"/>
    <dgm:cxn modelId="{DA7FA3CD-915D-4020-9B31-A1403531DACA}" type="presParOf" srcId="{5EF07030-AC6E-44A3-8540-70B66820837C}" destId="{BA0A1D77-5464-49CB-AC6B-EE1F04A49B6C}" srcOrd="12" destOrd="0" presId="urn:microsoft.com/office/officeart/2005/8/layout/list1"/>
    <dgm:cxn modelId="{6C4FDA34-9CC4-4E89-8443-5A9E1B7A5570}" type="presParOf" srcId="{BA0A1D77-5464-49CB-AC6B-EE1F04A49B6C}" destId="{1A4648AC-B4A8-4DE2-AFA5-924BC193F19F}" srcOrd="0" destOrd="0" presId="urn:microsoft.com/office/officeart/2005/8/layout/list1"/>
    <dgm:cxn modelId="{C33AEA42-42B8-4D21-92A3-42AD3ACD1610}" type="presParOf" srcId="{BA0A1D77-5464-49CB-AC6B-EE1F04A49B6C}" destId="{525BAEE9-1A55-4D84-965A-E262C9255C3D}" srcOrd="1" destOrd="0" presId="urn:microsoft.com/office/officeart/2005/8/layout/list1"/>
    <dgm:cxn modelId="{B830B4FD-9454-4C35-B38F-46825DD340B3}" type="presParOf" srcId="{5EF07030-AC6E-44A3-8540-70B66820837C}" destId="{E01670E8-F5E1-46E8-A15F-F9E95C136730}" srcOrd="13" destOrd="0" presId="urn:microsoft.com/office/officeart/2005/8/layout/list1"/>
    <dgm:cxn modelId="{01FA893D-6D82-43CF-A0F5-71641DB864A4}" type="presParOf" srcId="{5EF07030-AC6E-44A3-8540-70B66820837C}" destId="{21B0EFB4-3D52-4AF6-8102-54675D32A98B}" srcOrd="14" destOrd="0" presId="urn:microsoft.com/office/officeart/2005/8/layout/list1"/>
    <dgm:cxn modelId="{BC71D61B-AE2C-4A98-B66E-17AD6903991B}" type="presParOf" srcId="{5EF07030-AC6E-44A3-8540-70B66820837C}" destId="{8F15C108-F0F3-4577-8FC4-F8DFAD9F4E42}" srcOrd="15" destOrd="0" presId="urn:microsoft.com/office/officeart/2005/8/layout/list1"/>
    <dgm:cxn modelId="{6543FD66-EC7E-49DA-870F-2EDA394A24AB}" type="presParOf" srcId="{5EF07030-AC6E-44A3-8540-70B66820837C}" destId="{1A719B86-8265-4278-AE2D-2A965C6B07FF}" srcOrd="16" destOrd="0" presId="urn:microsoft.com/office/officeart/2005/8/layout/list1"/>
    <dgm:cxn modelId="{E15413AB-E9E7-414C-A942-EC9EE8F2F026}" type="presParOf" srcId="{1A719B86-8265-4278-AE2D-2A965C6B07FF}" destId="{96C8DBD9-69D4-4DCE-8504-D4FE34B46598}" srcOrd="0" destOrd="0" presId="urn:microsoft.com/office/officeart/2005/8/layout/list1"/>
    <dgm:cxn modelId="{A1538207-2398-46AE-BB4F-6E8670052FB4}" type="presParOf" srcId="{1A719B86-8265-4278-AE2D-2A965C6B07FF}" destId="{085A7EE6-8E2B-41F0-A374-11D091D419E1}" srcOrd="1" destOrd="0" presId="urn:microsoft.com/office/officeart/2005/8/layout/list1"/>
    <dgm:cxn modelId="{13103347-D09C-470A-A102-D41C9CF31CD9}" type="presParOf" srcId="{5EF07030-AC6E-44A3-8540-70B66820837C}" destId="{2BAD05A6-85E3-4B59-8F2B-374D5058D1A9}" srcOrd="17" destOrd="0" presId="urn:microsoft.com/office/officeart/2005/8/layout/list1"/>
    <dgm:cxn modelId="{1CC56476-D029-4008-8670-7B2EAFF628ED}" type="presParOf" srcId="{5EF07030-AC6E-44A3-8540-70B66820837C}" destId="{8F11F0D5-3CB4-45DA-9683-A33288BB7D0C}" srcOrd="18" destOrd="0" presId="urn:microsoft.com/office/officeart/2005/8/layout/list1"/>
    <dgm:cxn modelId="{AFE05E1F-845D-4C85-B5B2-3288E8BE0A0A}" type="presParOf" srcId="{5EF07030-AC6E-44A3-8540-70B66820837C}" destId="{87AF832B-08E2-4D5E-A3A4-10DE0C5FBCDD}" srcOrd="19" destOrd="0" presId="urn:microsoft.com/office/officeart/2005/8/layout/list1"/>
    <dgm:cxn modelId="{E40BC5F1-851F-4215-96D3-96BCCDD7092E}" type="presParOf" srcId="{5EF07030-AC6E-44A3-8540-70B66820837C}" destId="{2F034EF5-913E-4987-BB35-6BC4B6D0AFEA}" srcOrd="20" destOrd="0" presId="urn:microsoft.com/office/officeart/2005/8/layout/list1"/>
    <dgm:cxn modelId="{6A5A72E6-49E9-4FBE-88BD-CFB6B952F899}" type="presParOf" srcId="{2F034EF5-913E-4987-BB35-6BC4B6D0AFEA}" destId="{9725259D-0EAA-47D2-8C6E-95EA9BB043D7}" srcOrd="0" destOrd="0" presId="urn:microsoft.com/office/officeart/2005/8/layout/list1"/>
    <dgm:cxn modelId="{62AD1942-62FC-44F3-8DBB-01368BADA757}" type="presParOf" srcId="{2F034EF5-913E-4987-BB35-6BC4B6D0AFEA}" destId="{8943A3CE-54B8-483C-A048-0879A91A0D19}" srcOrd="1" destOrd="0" presId="urn:microsoft.com/office/officeart/2005/8/layout/list1"/>
    <dgm:cxn modelId="{AA374B30-3555-49B1-B826-D1EEBE768CCC}" type="presParOf" srcId="{5EF07030-AC6E-44A3-8540-70B66820837C}" destId="{2A0472D7-611B-4A68-A463-33EE8D967D69}" srcOrd="21" destOrd="0" presId="urn:microsoft.com/office/officeart/2005/8/layout/list1"/>
    <dgm:cxn modelId="{4A43E720-7471-45CB-A76A-D50D7EF849DA}" type="presParOf" srcId="{5EF07030-AC6E-44A3-8540-70B66820837C}" destId="{1B400254-7ED7-4668-B573-6BDECB9D1409}" srcOrd="22" destOrd="0" presId="urn:microsoft.com/office/officeart/2005/8/layout/list1"/>
  </dgm:cxnLst>
  <dgm:bg/>
  <dgm:whole>
    <a:ln>
      <a:solidFill>
        <a:schemeClr val="tx1"/>
      </a:solidFill>
    </a:ln>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8096B46-C393-437A-B5D9-D34BA2C4C7CC}" type="doc">
      <dgm:prSet loTypeId="urn:microsoft.com/office/officeart/2005/8/layout/hierarchy1" loCatId="hierarchy" qsTypeId="urn:microsoft.com/office/officeart/2005/8/quickstyle/simple1" qsCatId="simple" csTypeId="urn:microsoft.com/office/officeart/2005/8/colors/colorful1" csCatId="colorful" phldr="1"/>
      <dgm:spPr/>
      <dgm:t>
        <a:bodyPr/>
        <a:lstStyle/>
        <a:p>
          <a:endParaRPr lang="en-US"/>
        </a:p>
      </dgm:t>
    </dgm:pt>
    <dgm:pt modelId="{576899B7-EC1E-4338-A369-F30FCF2ED9DF}">
      <dgm:prSet phldrT="[Text]" custT="1"/>
      <dgm:spPr/>
      <dgm:t>
        <a:bodyPr/>
        <a:lstStyle/>
        <a:p>
          <a:r>
            <a:rPr lang="ar-EG" altLang="ar-SA" sz="3200" b="1" dirty="0">
              <a:solidFill>
                <a:srgbClr val="C00000"/>
              </a:solidFill>
            </a:rPr>
            <a:t>التوظيف</a:t>
          </a:r>
          <a:endParaRPr lang="en-US" sz="3200" dirty="0"/>
        </a:p>
      </dgm:t>
    </dgm:pt>
    <dgm:pt modelId="{530E449D-3680-47B6-90D0-830B071ED9E4}" type="parTrans" cxnId="{3BB42312-A22B-4888-A522-52BE15199839}">
      <dgm:prSet/>
      <dgm:spPr/>
      <dgm:t>
        <a:bodyPr/>
        <a:lstStyle/>
        <a:p>
          <a:endParaRPr lang="en-US"/>
        </a:p>
      </dgm:t>
    </dgm:pt>
    <dgm:pt modelId="{26C832D2-778F-442C-B7AD-4930765FBC96}" type="sibTrans" cxnId="{3BB42312-A22B-4888-A522-52BE15199839}">
      <dgm:prSet/>
      <dgm:spPr/>
      <dgm:t>
        <a:bodyPr/>
        <a:lstStyle/>
        <a:p>
          <a:endParaRPr lang="en-US"/>
        </a:p>
      </dgm:t>
    </dgm:pt>
    <dgm:pt modelId="{8DA53B74-3F02-43CE-9A72-E7174807AB31}">
      <dgm:prSet phldrT="[Text]" custT="1"/>
      <dgm:spPr/>
      <dgm:t>
        <a:bodyPr/>
        <a:lstStyle/>
        <a:p>
          <a:pPr>
            <a:buClr>
              <a:srgbClr val="FF0000"/>
            </a:buClr>
            <a:buFont typeface="Wingdings" panose="05000000000000000000" pitchFamily="2" charset="2"/>
            <a:buChar char="q"/>
          </a:pPr>
          <a:r>
            <a:rPr lang="ar-EG" altLang="ar-SA" sz="2400" b="1" dirty="0"/>
            <a:t>توظيف</a:t>
          </a:r>
          <a:endParaRPr lang="en-US" sz="2400" dirty="0"/>
        </a:p>
      </dgm:t>
    </dgm:pt>
    <dgm:pt modelId="{D7504F7B-6183-4C9A-9E31-4DB609DB5F32}" type="parTrans" cxnId="{979FD056-43B2-41EC-AD74-2FA843B4CBEE}">
      <dgm:prSet/>
      <dgm:spPr/>
      <dgm:t>
        <a:bodyPr/>
        <a:lstStyle/>
        <a:p>
          <a:endParaRPr lang="en-US"/>
        </a:p>
      </dgm:t>
    </dgm:pt>
    <dgm:pt modelId="{5BCA48D0-E666-4FDB-8088-EB912FEA0635}" type="sibTrans" cxnId="{979FD056-43B2-41EC-AD74-2FA843B4CBEE}">
      <dgm:prSet/>
      <dgm:spPr/>
      <dgm:t>
        <a:bodyPr/>
        <a:lstStyle/>
        <a:p>
          <a:endParaRPr lang="en-US"/>
        </a:p>
      </dgm:t>
    </dgm:pt>
    <dgm:pt modelId="{34C374E9-D32B-45AF-8D70-F73404625A85}">
      <dgm:prSet phldrT="[Text]" custT="1"/>
      <dgm:spPr/>
      <dgm:t>
        <a:bodyPr/>
        <a:lstStyle/>
        <a:p>
          <a:r>
            <a:rPr lang="ar-EG" altLang="ar-SA" sz="2000" b="1" dirty="0"/>
            <a:t>تخطيط الموارد البشرية</a:t>
          </a:r>
          <a:endParaRPr lang="en-US" sz="1300" dirty="0"/>
        </a:p>
      </dgm:t>
    </dgm:pt>
    <dgm:pt modelId="{0436B139-39C3-4709-8B47-BEB4EF398459}" type="parTrans" cxnId="{D111501A-D9AA-4A7B-9999-ED90E49F8508}">
      <dgm:prSet/>
      <dgm:spPr/>
      <dgm:t>
        <a:bodyPr/>
        <a:lstStyle/>
        <a:p>
          <a:endParaRPr lang="en-US"/>
        </a:p>
      </dgm:t>
    </dgm:pt>
    <dgm:pt modelId="{9045677A-E501-495E-8E3E-D6EECB7DA69B}" type="sibTrans" cxnId="{D111501A-D9AA-4A7B-9999-ED90E49F8508}">
      <dgm:prSet/>
      <dgm:spPr/>
      <dgm:t>
        <a:bodyPr/>
        <a:lstStyle/>
        <a:p>
          <a:endParaRPr lang="en-US"/>
        </a:p>
      </dgm:t>
    </dgm:pt>
    <dgm:pt modelId="{2411057A-D79C-41B0-95DE-B081FDD5849E}">
      <dgm:prSet phldrT="[Text]" custT="1"/>
      <dgm:spPr/>
      <dgm:t>
        <a:bodyPr/>
        <a:lstStyle/>
        <a:p>
          <a:pPr rtl="1">
            <a:buClr>
              <a:srgbClr val="FF0000"/>
            </a:buClr>
            <a:buFont typeface="Wingdings" panose="05000000000000000000" pitchFamily="2" charset="2"/>
            <a:buChar char="q"/>
          </a:pPr>
          <a:r>
            <a:rPr lang="ar-EG" altLang="ar-SA" sz="2000" b="1" dirty="0"/>
            <a:t>الاختيار</a:t>
          </a:r>
          <a:endParaRPr lang="en-US" sz="2000" dirty="0"/>
        </a:p>
      </dgm:t>
    </dgm:pt>
    <dgm:pt modelId="{B73AFDD5-44B5-4B85-AB55-0925CE94B5F4}" type="parTrans" cxnId="{DB533BCB-7529-4854-8EEC-9BEEE9D2C226}">
      <dgm:prSet/>
      <dgm:spPr/>
      <dgm:t>
        <a:bodyPr/>
        <a:lstStyle/>
        <a:p>
          <a:endParaRPr lang="en-US"/>
        </a:p>
      </dgm:t>
    </dgm:pt>
    <dgm:pt modelId="{39036CF1-1185-4A19-890F-8B417FEE6FF8}" type="sibTrans" cxnId="{DB533BCB-7529-4854-8EEC-9BEEE9D2C226}">
      <dgm:prSet/>
      <dgm:spPr/>
      <dgm:t>
        <a:bodyPr/>
        <a:lstStyle/>
        <a:p>
          <a:endParaRPr lang="en-US"/>
        </a:p>
      </dgm:t>
    </dgm:pt>
    <dgm:pt modelId="{9149FA1F-B042-4049-B4A3-4AFDC1B184E9}">
      <dgm:prSet phldrT="[Text]" custT="1"/>
      <dgm:spPr/>
      <dgm:t>
        <a:bodyPr/>
        <a:lstStyle/>
        <a:p>
          <a:r>
            <a:rPr lang="ar-EG" altLang="ar-SA" sz="2000" b="1" dirty="0"/>
            <a:t>تحليل الوظيفة</a:t>
          </a:r>
          <a:endParaRPr lang="en-US" sz="1300" dirty="0"/>
        </a:p>
      </dgm:t>
    </dgm:pt>
    <dgm:pt modelId="{E57D5C20-D5A4-46A1-B8D1-7F750BC56A30}" type="parTrans" cxnId="{45705F76-27EE-4C58-A871-B9A775A0050D}">
      <dgm:prSet/>
      <dgm:spPr/>
      <dgm:t>
        <a:bodyPr/>
        <a:lstStyle/>
        <a:p>
          <a:endParaRPr lang="en-US"/>
        </a:p>
      </dgm:t>
    </dgm:pt>
    <dgm:pt modelId="{6DF747B7-D593-4397-A03D-CD1F4FD45A16}" type="sibTrans" cxnId="{45705F76-27EE-4C58-A871-B9A775A0050D}">
      <dgm:prSet/>
      <dgm:spPr/>
      <dgm:t>
        <a:bodyPr/>
        <a:lstStyle/>
        <a:p>
          <a:endParaRPr lang="en-US"/>
        </a:p>
      </dgm:t>
    </dgm:pt>
    <dgm:pt modelId="{2155F892-C185-40D6-BBD6-1017EF5DEA23}">
      <dgm:prSet phldrT="[Text]"/>
      <dgm:spPr/>
      <dgm:t>
        <a:bodyPr/>
        <a:lstStyle/>
        <a:p>
          <a:r>
            <a:rPr lang="ar-EG" altLang="ar-SA" b="1" dirty="0"/>
            <a:t>استقطاب الأفراد في الوقت المناسب، وبأعداد كافية، وبمؤهلات مناسبة، للتقدم لوظائف لدى إحدى المنظمات</a:t>
          </a:r>
          <a:endParaRPr lang="en-US" dirty="0"/>
        </a:p>
      </dgm:t>
    </dgm:pt>
    <dgm:pt modelId="{8138E6F8-5032-4E17-BE9C-602C8FA0008F}" type="parTrans" cxnId="{020423D5-E1C4-4BB1-A62E-9218EFE28EBA}">
      <dgm:prSet/>
      <dgm:spPr/>
      <dgm:t>
        <a:bodyPr/>
        <a:lstStyle/>
        <a:p>
          <a:endParaRPr lang="en-US"/>
        </a:p>
      </dgm:t>
    </dgm:pt>
    <dgm:pt modelId="{B549C1B8-7E09-4F65-BCD3-EF445227180D}" type="sibTrans" cxnId="{020423D5-E1C4-4BB1-A62E-9218EFE28EBA}">
      <dgm:prSet/>
      <dgm:spPr/>
      <dgm:t>
        <a:bodyPr/>
        <a:lstStyle/>
        <a:p>
          <a:endParaRPr lang="en-US"/>
        </a:p>
      </dgm:t>
    </dgm:pt>
    <dgm:pt modelId="{4F2AFC2D-3DE3-483C-B2BD-862F0449384A}">
      <dgm:prSet phldrT="[Text]"/>
      <dgm:spPr/>
      <dgm:t>
        <a:bodyPr/>
        <a:lstStyle/>
        <a:p>
          <a:pPr>
            <a:buFont typeface="Arial" panose="020B0604020202020204" pitchFamily="34" charset="0"/>
            <a:buNone/>
          </a:pPr>
          <a:r>
            <a:rPr lang="ar-EG" altLang="ar-SA" b="1" dirty="0"/>
            <a:t>عملية منهجية لتحديد المهارات والواجبات والمعرفة المطلوبة لأداء الوظائف في المنظمة</a:t>
          </a:r>
          <a:endParaRPr lang="en-US" dirty="0"/>
        </a:p>
      </dgm:t>
    </dgm:pt>
    <dgm:pt modelId="{CF71DA75-BEE7-491B-9391-048C45D1DF15}" type="parTrans" cxnId="{F6261C93-F022-475E-B8DD-9D30DF1013BB}">
      <dgm:prSet/>
      <dgm:spPr/>
      <dgm:t>
        <a:bodyPr/>
        <a:lstStyle/>
        <a:p>
          <a:endParaRPr lang="en-US"/>
        </a:p>
      </dgm:t>
    </dgm:pt>
    <dgm:pt modelId="{28F2A6C1-CCAC-476F-8517-CDC50C3898F6}" type="sibTrans" cxnId="{F6261C93-F022-475E-B8DD-9D30DF1013BB}">
      <dgm:prSet/>
      <dgm:spPr/>
      <dgm:t>
        <a:bodyPr/>
        <a:lstStyle/>
        <a:p>
          <a:endParaRPr lang="en-US"/>
        </a:p>
      </dgm:t>
    </dgm:pt>
    <dgm:pt modelId="{1F6741DA-011E-42EB-981C-718008A823CA}">
      <dgm:prSet phldrT="[Text]"/>
      <dgm:spPr/>
      <dgm:t>
        <a:bodyPr/>
        <a:lstStyle/>
        <a:p>
          <a:pPr>
            <a:buFont typeface="Arial" panose="020B0604020202020204" pitchFamily="34" charset="0"/>
            <a:buNone/>
          </a:pPr>
          <a:r>
            <a:rPr lang="ar-EG" altLang="ar-SA" b="1" dirty="0"/>
            <a:t>يشمل جميع الأنشطة التي يقوم بها المديرون للتنبؤ باحتياجات الموارد البشرية الحالية والمستقبلية</a:t>
          </a:r>
          <a:endParaRPr lang="en-US" dirty="0"/>
        </a:p>
      </dgm:t>
    </dgm:pt>
    <dgm:pt modelId="{B7856850-D14F-402D-94F5-6308CEBDDFD3}" type="parTrans" cxnId="{78D1A595-D69F-4A75-8F0D-BB95D2086989}">
      <dgm:prSet/>
      <dgm:spPr/>
      <dgm:t>
        <a:bodyPr/>
        <a:lstStyle/>
        <a:p>
          <a:endParaRPr lang="en-US"/>
        </a:p>
      </dgm:t>
    </dgm:pt>
    <dgm:pt modelId="{B41ABAD2-931B-4A91-B3DB-C479856EBCC7}" type="sibTrans" cxnId="{78D1A595-D69F-4A75-8F0D-BB95D2086989}">
      <dgm:prSet/>
      <dgm:spPr/>
      <dgm:t>
        <a:bodyPr/>
        <a:lstStyle/>
        <a:p>
          <a:endParaRPr lang="en-US"/>
        </a:p>
      </dgm:t>
    </dgm:pt>
    <dgm:pt modelId="{EC530A62-BD4E-4E96-9C87-53F2CEB44976}">
      <dgm:prSet phldrT="[Text]" custT="1"/>
      <dgm:spPr/>
      <dgm:t>
        <a:bodyPr/>
        <a:lstStyle/>
        <a:p>
          <a:r>
            <a:rPr lang="ar-EG" altLang="ar-SA" sz="1800" b="1" u="none" dirty="0">
              <a:solidFill>
                <a:schemeClr val="tx1"/>
              </a:solidFill>
            </a:rPr>
            <a:t>اختيار الفرد الأكثر ملاءمة لوظيفة معينة في المنظمة من بين مجموعة من المتقدمين</a:t>
          </a:r>
          <a:endParaRPr lang="en-US" sz="1800" b="1" u="none" dirty="0">
            <a:solidFill>
              <a:schemeClr val="tx1"/>
            </a:solidFill>
          </a:endParaRPr>
        </a:p>
      </dgm:t>
    </dgm:pt>
    <dgm:pt modelId="{F049ACB1-F8AB-47DF-9F27-ED75B16C0F38}" type="parTrans" cxnId="{EDE003E2-0D7C-4043-A82B-7E29CE22D1A6}">
      <dgm:prSet/>
      <dgm:spPr/>
      <dgm:t>
        <a:bodyPr/>
        <a:lstStyle/>
        <a:p>
          <a:endParaRPr lang="en-US"/>
        </a:p>
      </dgm:t>
    </dgm:pt>
    <dgm:pt modelId="{3FF8F542-369D-4751-8D70-1D0DC9B20B11}" type="sibTrans" cxnId="{EDE003E2-0D7C-4043-A82B-7E29CE22D1A6}">
      <dgm:prSet/>
      <dgm:spPr/>
      <dgm:t>
        <a:bodyPr/>
        <a:lstStyle/>
        <a:p>
          <a:endParaRPr lang="en-US"/>
        </a:p>
      </dgm:t>
    </dgm:pt>
    <dgm:pt modelId="{3DB32E2C-E0F0-4E3A-98C7-10BF6660A173}" type="pres">
      <dgm:prSet presAssocID="{D8096B46-C393-437A-B5D9-D34BA2C4C7CC}" presName="hierChild1" presStyleCnt="0">
        <dgm:presLayoutVars>
          <dgm:chPref val="1"/>
          <dgm:dir/>
          <dgm:animOne val="branch"/>
          <dgm:animLvl val="lvl"/>
          <dgm:resizeHandles/>
        </dgm:presLayoutVars>
      </dgm:prSet>
      <dgm:spPr/>
    </dgm:pt>
    <dgm:pt modelId="{4C988DEA-7F20-4923-B1D5-465543C8A5DA}" type="pres">
      <dgm:prSet presAssocID="{576899B7-EC1E-4338-A369-F30FCF2ED9DF}" presName="hierRoot1" presStyleCnt="0"/>
      <dgm:spPr/>
    </dgm:pt>
    <dgm:pt modelId="{9BD3AC44-B8B2-4D8C-92A3-1D9EF7ACFEA3}" type="pres">
      <dgm:prSet presAssocID="{576899B7-EC1E-4338-A369-F30FCF2ED9DF}" presName="composite" presStyleCnt="0"/>
      <dgm:spPr/>
    </dgm:pt>
    <dgm:pt modelId="{5E572255-9C64-4DC7-8728-C851D9D657EC}" type="pres">
      <dgm:prSet presAssocID="{576899B7-EC1E-4338-A369-F30FCF2ED9DF}" presName="background" presStyleLbl="node0" presStyleIdx="0" presStyleCnt="1"/>
      <dgm:spPr/>
    </dgm:pt>
    <dgm:pt modelId="{06EAED25-CCA2-40CE-B868-85A6D8B0B54E}" type="pres">
      <dgm:prSet presAssocID="{576899B7-EC1E-4338-A369-F30FCF2ED9DF}" presName="text" presStyleLbl="fgAcc0" presStyleIdx="0" presStyleCnt="1" custScaleY="67102">
        <dgm:presLayoutVars>
          <dgm:chPref val="3"/>
        </dgm:presLayoutVars>
      </dgm:prSet>
      <dgm:spPr/>
    </dgm:pt>
    <dgm:pt modelId="{2331FCC9-C8C3-4AE4-809E-F603EBD64FE0}" type="pres">
      <dgm:prSet presAssocID="{576899B7-EC1E-4338-A369-F30FCF2ED9DF}" presName="hierChild2" presStyleCnt="0"/>
      <dgm:spPr/>
    </dgm:pt>
    <dgm:pt modelId="{C1958A51-BDE1-43B2-B578-2F697753C262}" type="pres">
      <dgm:prSet presAssocID="{D7504F7B-6183-4C9A-9E31-4DB609DB5F32}" presName="Name10" presStyleLbl="parChTrans1D2" presStyleIdx="0" presStyleCnt="4"/>
      <dgm:spPr/>
    </dgm:pt>
    <dgm:pt modelId="{97518929-E577-4D01-875B-F6B1D02CCAEF}" type="pres">
      <dgm:prSet presAssocID="{8DA53B74-3F02-43CE-9A72-E7174807AB31}" presName="hierRoot2" presStyleCnt="0"/>
      <dgm:spPr/>
    </dgm:pt>
    <dgm:pt modelId="{66A3A933-1F51-4727-9E2B-3DBE17C186BF}" type="pres">
      <dgm:prSet presAssocID="{8DA53B74-3F02-43CE-9A72-E7174807AB31}" presName="composite2" presStyleCnt="0"/>
      <dgm:spPr/>
    </dgm:pt>
    <dgm:pt modelId="{CD134FF5-5AD7-4AB3-8B32-89FB78EE6BDD}" type="pres">
      <dgm:prSet presAssocID="{8DA53B74-3F02-43CE-9A72-E7174807AB31}" presName="background2" presStyleLbl="node2" presStyleIdx="0" presStyleCnt="4"/>
      <dgm:spPr/>
    </dgm:pt>
    <dgm:pt modelId="{E58CA338-AF96-4C4D-AD17-27FA455EB078}" type="pres">
      <dgm:prSet presAssocID="{8DA53B74-3F02-43CE-9A72-E7174807AB31}" presName="text2" presStyleLbl="fgAcc2" presStyleIdx="0" presStyleCnt="4">
        <dgm:presLayoutVars>
          <dgm:chPref val="3"/>
        </dgm:presLayoutVars>
      </dgm:prSet>
      <dgm:spPr/>
    </dgm:pt>
    <dgm:pt modelId="{080C8541-0210-4894-A9AE-924896E231E5}" type="pres">
      <dgm:prSet presAssocID="{8DA53B74-3F02-43CE-9A72-E7174807AB31}" presName="hierChild3" presStyleCnt="0"/>
      <dgm:spPr/>
    </dgm:pt>
    <dgm:pt modelId="{116F6C90-B3AF-4047-83B6-E06485ACD45E}" type="pres">
      <dgm:prSet presAssocID="{8138E6F8-5032-4E17-BE9C-602C8FA0008F}" presName="Name17" presStyleLbl="parChTrans1D3" presStyleIdx="0" presStyleCnt="4"/>
      <dgm:spPr/>
    </dgm:pt>
    <dgm:pt modelId="{A73409D9-A6B0-434D-83EF-D5AB5BE8137D}" type="pres">
      <dgm:prSet presAssocID="{2155F892-C185-40D6-BBD6-1017EF5DEA23}" presName="hierRoot3" presStyleCnt="0"/>
      <dgm:spPr/>
    </dgm:pt>
    <dgm:pt modelId="{68A95F3D-DF0C-4353-AD38-AF41C1317AB7}" type="pres">
      <dgm:prSet presAssocID="{2155F892-C185-40D6-BBD6-1017EF5DEA23}" presName="composite3" presStyleCnt="0"/>
      <dgm:spPr/>
    </dgm:pt>
    <dgm:pt modelId="{35C61285-ABA3-4EDB-B29B-E851477580F3}" type="pres">
      <dgm:prSet presAssocID="{2155F892-C185-40D6-BBD6-1017EF5DEA23}" presName="background3" presStyleLbl="node3" presStyleIdx="0" presStyleCnt="4"/>
      <dgm:spPr/>
    </dgm:pt>
    <dgm:pt modelId="{B54FF116-4B71-43B7-B7F8-C8E36C14D201}" type="pres">
      <dgm:prSet presAssocID="{2155F892-C185-40D6-BBD6-1017EF5DEA23}" presName="text3" presStyleLbl="fgAcc3" presStyleIdx="0" presStyleCnt="4">
        <dgm:presLayoutVars>
          <dgm:chPref val="3"/>
        </dgm:presLayoutVars>
      </dgm:prSet>
      <dgm:spPr/>
    </dgm:pt>
    <dgm:pt modelId="{D375FC1C-A77F-4E81-8B3A-8B48ED323217}" type="pres">
      <dgm:prSet presAssocID="{2155F892-C185-40D6-BBD6-1017EF5DEA23}" presName="hierChild4" presStyleCnt="0"/>
      <dgm:spPr/>
    </dgm:pt>
    <dgm:pt modelId="{7E083DFE-C0F6-4710-9274-6D5A688E73D4}" type="pres">
      <dgm:prSet presAssocID="{0436B139-39C3-4709-8B47-BEB4EF398459}" presName="Name10" presStyleLbl="parChTrans1D2" presStyleIdx="1" presStyleCnt="4"/>
      <dgm:spPr/>
    </dgm:pt>
    <dgm:pt modelId="{5C47D616-60AC-441F-B0D8-C9BF76DB7ECD}" type="pres">
      <dgm:prSet presAssocID="{34C374E9-D32B-45AF-8D70-F73404625A85}" presName="hierRoot2" presStyleCnt="0"/>
      <dgm:spPr/>
    </dgm:pt>
    <dgm:pt modelId="{98CA67D1-2ADF-4B6C-AF3E-1FF56F85AB49}" type="pres">
      <dgm:prSet presAssocID="{34C374E9-D32B-45AF-8D70-F73404625A85}" presName="composite2" presStyleCnt="0"/>
      <dgm:spPr/>
    </dgm:pt>
    <dgm:pt modelId="{9CFBAD6F-8BED-4B55-92D8-454C1902D7F5}" type="pres">
      <dgm:prSet presAssocID="{34C374E9-D32B-45AF-8D70-F73404625A85}" presName="background2" presStyleLbl="node2" presStyleIdx="1" presStyleCnt="4"/>
      <dgm:spPr/>
    </dgm:pt>
    <dgm:pt modelId="{F6F2EC4E-C9A5-4163-84FA-3C0E15EBD6C8}" type="pres">
      <dgm:prSet presAssocID="{34C374E9-D32B-45AF-8D70-F73404625A85}" presName="text2" presStyleLbl="fgAcc2" presStyleIdx="1" presStyleCnt="4">
        <dgm:presLayoutVars>
          <dgm:chPref val="3"/>
        </dgm:presLayoutVars>
      </dgm:prSet>
      <dgm:spPr/>
    </dgm:pt>
    <dgm:pt modelId="{7949CF13-5BE0-47DB-8572-6E28F97CA26C}" type="pres">
      <dgm:prSet presAssocID="{34C374E9-D32B-45AF-8D70-F73404625A85}" presName="hierChild3" presStyleCnt="0"/>
      <dgm:spPr/>
    </dgm:pt>
    <dgm:pt modelId="{AAB60592-7759-4277-B71C-D18C34B6D24E}" type="pres">
      <dgm:prSet presAssocID="{B7856850-D14F-402D-94F5-6308CEBDDFD3}" presName="Name17" presStyleLbl="parChTrans1D3" presStyleIdx="1" presStyleCnt="4"/>
      <dgm:spPr/>
    </dgm:pt>
    <dgm:pt modelId="{42773535-22F7-4063-978C-D0EDAF571F60}" type="pres">
      <dgm:prSet presAssocID="{1F6741DA-011E-42EB-981C-718008A823CA}" presName="hierRoot3" presStyleCnt="0"/>
      <dgm:spPr/>
    </dgm:pt>
    <dgm:pt modelId="{3F85CE4D-AE2C-4A53-A18F-D4FBE4AB2581}" type="pres">
      <dgm:prSet presAssocID="{1F6741DA-011E-42EB-981C-718008A823CA}" presName="composite3" presStyleCnt="0"/>
      <dgm:spPr/>
    </dgm:pt>
    <dgm:pt modelId="{80BB155D-DF48-411E-96AE-F6FE0B0552D5}" type="pres">
      <dgm:prSet presAssocID="{1F6741DA-011E-42EB-981C-718008A823CA}" presName="background3" presStyleLbl="node3" presStyleIdx="1" presStyleCnt="4"/>
      <dgm:spPr/>
    </dgm:pt>
    <dgm:pt modelId="{B65CC6A0-9827-4F32-AC04-939FFA07840F}" type="pres">
      <dgm:prSet presAssocID="{1F6741DA-011E-42EB-981C-718008A823CA}" presName="text3" presStyleLbl="fgAcc3" presStyleIdx="1" presStyleCnt="4">
        <dgm:presLayoutVars>
          <dgm:chPref val="3"/>
        </dgm:presLayoutVars>
      </dgm:prSet>
      <dgm:spPr/>
    </dgm:pt>
    <dgm:pt modelId="{85B935C9-C16B-44CA-A561-1479182D8DB9}" type="pres">
      <dgm:prSet presAssocID="{1F6741DA-011E-42EB-981C-718008A823CA}" presName="hierChild4" presStyleCnt="0"/>
      <dgm:spPr/>
    </dgm:pt>
    <dgm:pt modelId="{66DAB0AB-CC0A-4142-9492-72BF308B10DB}" type="pres">
      <dgm:prSet presAssocID="{B73AFDD5-44B5-4B85-AB55-0925CE94B5F4}" presName="Name10" presStyleLbl="parChTrans1D2" presStyleIdx="2" presStyleCnt="4"/>
      <dgm:spPr/>
    </dgm:pt>
    <dgm:pt modelId="{C5A20F55-BD59-4C78-BB0C-4B68E015552F}" type="pres">
      <dgm:prSet presAssocID="{2411057A-D79C-41B0-95DE-B081FDD5849E}" presName="hierRoot2" presStyleCnt="0"/>
      <dgm:spPr/>
    </dgm:pt>
    <dgm:pt modelId="{F610EAAC-32C7-4EB7-B4AF-0ADDFAB581E8}" type="pres">
      <dgm:prSet presAssocID="{2411057A-D79C-41B0-95DE-B081FDD5849E}" presName="composite2" presStyleCnt="0"/>
      <dgm:spPr/>
    </dgm:pt>
    <dgm:pt modelId="{51AA9D65-A51F-40B1-9173-F3CB7638DE6E}" type="pres">
      <dgm:prSet presAssocID="{2411057A-D79C-41B0-95DE-B081FDD5849E}" presName="background2" presStyleLbl="node2" presStyleIdx="2" presStyleCnt="4"/>
      <dgm:spPr/>
    </dgm:pt>
    <dgm:pt modelId="{9B7977B8-91EE-47A0-BDA3-F25FF16F7F9C}" type="pres">
      <dgm:prSet presAssocID="{2411057A-D79C-41B0-95DE-B081FDD5849E}" presName="text2" presStyleLbl="fgAcc2" presStyleIdx="2" presStyleCnt="4">
        <dgm:presLayoutVars>
          <dgm:chPref val="3"/>
        </dgm:presLayoutVars>
      </dgm:prSet>
      <dgm:spPr/>
    </dgm:pt>
    <dgm:pt modelId="{5D0FEFC2-2948-42C4-B403-CDBFA2D3034C}" type="pres">
      <dgm:prSet presAssocID="{2411057A-D79C-41B0-95DE-B081FDD5849E}" presName="hierChild3" presStyleCnt="0"/>
      <dgm:spPr/>
    </dgm:pt>
    <dgm:pt modelId="{DCB9B1FD-21D0-46EE-9A3F-AD75BFE66DC1}" type="pres">
      <dgm:prSet presAssocID="{F049ACB1-F8AB-47DF-9F27-ED75B16C0F38}" presName="Name17" presStyleLbl="parChTrans1D3" presStyleIdx="2" presStyleCnt="4"/>
      <dgm:spPr/>
    </dgm:pt>
    <dgm:pt modelId="{04A696F5-0248-49D9-BAC0-A90A0878AEDD}" type="pres">
      <dgm:prSet presAssocID="{EC530A62-BD4E-4E96-9C87-53F2CEB44976}" presName="hierRoot3" presStyleCnt="0"/>
      <dgm:spPr/>
    </dgm:pt>
    <dgm:pt modelId="{4A863991-91AA-43D7-8988-B4515728C954}" type="pres">
      <dgm:prSet presAssocID="{EC530A62-BD4E-4E96-9C87-53F2CEB44976}" presName="composite3" presStyleCnt="0"/>
      <dgm:spPr/>
    </dgm:pt>
    <dgm:pt modelId="{7BE83D4F-6A0F-4937-B3CC-9EC4B00919A6}" type="pres">
      <dgm:prSet presAssocID="{EC530A62-BD4E-4E96-9C87-53F2CEB44976}" presName="background3" presStyleLbl="node3" presStyleIdx="2" presStyleCnt="4"/>
      <dgm:spPr/>
    </dgm:pt>
    <dgm:pt modelId="{F9055815-B593-4134-AD6C-E37480A8498D}" type="pres">
      <dgm:prSet presAssocID="{EC530A62-BD4E-4E96-9C87-53F2CEB44976}" presName="text3" presStyleLbl="fgAcc3" presStyleIdx="2" presStyleCnt="4">
        <dgm:presLayoutVars>
          <dgm:chPref val="3"/>
        </dgm:presLayoutVars>
      </dgm:prSet>
      <dgm:spPr/>
    </dgm:pt>
    <dgm:pt modelId="{64463203-653A-42C8-9487-A18997CFF652}" type="pres">
      <dgm:prSet presAssocID="{EC530A62-BD4E-4E96-9C87-53F2CEB44976}" presName="hierChild4" presStyleCnt="0"/>
      <dgm:spPr/>
    </dgm:pt>
    <dgm:pt modelId="{D0388968-A67E-4CDC-9DDA-2262B21A037A}" type="pres">
      <dgm:prSet presAssocID="{E57D5C20-D5A4-46A1-B8D1-7F750BC56A30}" presName="Name10" presStyleLbl="parChTrans1D2" presStyleIdx="3" presStyleCnt="4"/>
      <dgm:spPr/>
    </dgm:pt>
    <dgm:pt modelId="{FE2F4A9D-4221-43B0-A0A2-266173E2BEC6}" type="pres">
      <dgm:prSet presAssocID="{9149FA1F-B042-4049-B4A3-4AFDC1B184E9}" presName="hierRoot2" presStyleCnt="0"/>
      <dgm:spPr/>
    </dgm:pt>
    <dgm:pt modelId="{AD3C1CB3-44FF-46B7-8C3F-3E4D194587EC}" type="pres">
      <dgm:prSet presAssocID="{9149FA1F-B042-4049-B4A3-4AFDC1B184E9}" presName="composite2" presStyleCnt="0"/>
      <dgm:spPr/>
    </dgm:pt>
    <dgm:pt modelId="{A3F0DC42-55F2-4797-AC8A-3838A5C67E20}" type="pres">
      <dgm:prSet presAssocID="{9149FA1F-B042-4049-B4A3-4AFDC1B184E9}" presName="background2" presStyleLbl="node2" presStyleIdx="3" presStyleCnt="4"/>
      <dgm:spPr/>
    </dgm:pt>
    <dgm:pt modelId="{A8DFF376-8989-4004-B14D-E87566FEA979}" type="pres">
      <dgm:prSet presAssocID="{9149FA1F-B042-4049-B4A3-4AFDC1B184E9}" presName="text2" presStyleLbl="fgAcc2" presStyleIdx="3" presStyleCnt="4">
        <dgm:presLayoutVars>
          <dgm:chPref val="3"/>
        </dgm:presLayoutVars>
      </dgm:prSet>
      <dgm:spPr/>
    </dgm:pt>
    <dgm:pt modelId="{1167088A-00E5-4F5E-AFA9-2B5C41585034}" type="pres">
      <dgm:prSet presAssocID="{9149FA1F-B042-4049-B4A3-4AFDC1B184E9}" presName="hierChild3" presStyleCnt="0"/>
      <dgm:spPr/>
    </dgm:pt>
    <dgm:pt modelId="{B411A421-58E7-45C5-9B3C-FFD89840660A}" type="pres">
      <dgm:prSet presAssocID="{CF71DA75-BEE7-491B-9391-048C45D1DF15}" presName="Name17" presStyleLbl="parChTrans1D3" presStyleIdx="3" presStyleCnt="4"/>
      <dgm:spPr/>
    </dgm:pt>
    <dgm:pt modelId="{1F479C6E-F0E4-48CE-B08B-5D171086626A}" type="pres">
      <dgm:prSet presAssocID="{4F2AFC2D-3DE3-483C-B2BD-862F0449384A}" presName="hierRoot3" presStyleCnt="0"/>
      <dgm:spPr/>
    </dgm:pt>
    <dgm:pt modelId="{D9373A07-495E-4A85-9E96-DD75C6F9E3C7}" type="pres">
      <dgm:prSet presAssocID="{4F2AFC2D-3DE3-483C-B2BD-862F0449384A}" presName="composite3" presStyleCnt="0"/>
      <dgm:spPr/>
    </dgm:pt>
    <dgm:pt modelId="{881D91E3-FE75-44F6-A594-ECEC55609813}" type="pres">
      <dgm:prSet presAssocID="{4F2AFC2D-3DE3-483C-B2BD-862F0449384A}" presName="background3" presStyleLbl="node3" presStyleIdx="3" presStyleCnt="4"/>
      <dgm:spPr/>
    </dgm:pt>
    <dgm:pt modelId="{5650BB1B-8802-4CC2-8C63-F155D705AE31}" type="pres">
      <dgm:prSet presAssocID="{4F2AFC2D-3DE3-483C-B2BD-862F0449384A}" presName="text3" presStyleLbl="fgAcc3" presStyleIdx="3" presStyleCnt="4">
        <dgm:presLayoutVars>
          <dgm:chPref val="3"/>
        </dgm:presLayoutVars>
      </dgm:prSet>
      <dgm:spPr/>
    </dgm:pt>
    <dgm:pt modelId="{E7F2DE55-AB4F-458B-8457-D26CBFA6D19F}" type="pres">
      <dgm:prSet presAssocID="{4F2AFC2D-3DE3-483C-B2BD-862F0449384A}" presName="hierChild4" presStyleCnt="0"/>
      <dgm:spPr/>
    </dgm:pt>
  </dgm:ptLst>
  <dgm:cxnLst>
    <dgm:cxn modelId="{3BB42312-A22B-4888-A522-52BE15199839}" srcId="{D8096B46-C393-437A-B5D9-D34BA2C4C7CC}" destId="{576899B7-EC1E-4338-A369-F30FCF2ED9DF}" srcOrd="0" destOrd="0" parTransId="{530E449D-3680-47B6-90D0-830B071ED9E4}" sibTransId="{26C832D2-778F-442C-B7AD-4930765FBC96}"/>
    <dgm:cxn modelId="{D111501A-D9AA-4A7B-9999-ED90E49F8508}" srcId="{576899B7-EC1E-4338-A369-F30FCF2ED9DF}" destId="{34C374E9-D32B-45AF-8D70-F73404625A85}" srcOrd="1" destOrd="0" parTransId="{0436B139-39C3-4709-8B47-BEB4EF398459}" sibTransId="{9045677A-E501-495E-8E3E-D6EECB7DA69B}"/>
    <dgm:cxn modelId="{04546848-2A2B-4A5E-99E1-B0366E3FD7A1}" type="presOf" srcId="{0436B139-39C3-4709-8B47-BEB4EF398459}" destId="{7E083DFE-C0F6-4710-9274-6D5A688E73D4}" srcOrd="0" destOrd="0" presId="urn:microsoft.com/office/officeart/2005/8/layout/hierarchy1"/>
    <dgm:cxn modelId="{FCA9506B-77B9-4EEB-9F8B-9E343CE07CEB}" type="presOf" srcId="{8DA53B74-3F02-43CE-9A72-E7174807AB31}" destId="{E58CA338-AF96-4C4D-AD17-27FA455EB078}" srcOrd="0" destOrd="0" presId="urn:microsoft.com/office/officeart/2005/8/layout/hierarchy1"/>
    <dgm:cxn modelId="{4E8B144C-6650-44E2-B087-419AAF6A09DA}" type="presOf" srcId="{D7504F7B-6183-4C9A-9E31-4DB609DB5F32}" destId="{C1958A51-BDE1-43B2-B578-2F697753C262}" srcOrd="0" destOrd="0" presId="urn:microsoft.com/office/officeart/2005/8/layout/hierarchy1"/>
    <dgm:cxn modelId="{C07C0573-64B2-45F4-A41C-217D13FE9DBC}" type="presOf" srcId="{F049ACB1-F8AB-47DF-9F27-ED75B16C0F38}" destId="{DCB9B1FD-21D0-46EE-9A3F-AD75BFE66DC1}" srcOrd="0" destOrd="0" presId="urn:microsoft.com/office/officeart/2005/8/layout/hierarchy1"/>
    <dgm:cxn modelId="{45705F76-27EE-4C58-A871-B9A775A0050D}" srcId="{576899B7-EC1E-4338-A369-F30FCF2ED9DF}" destId="{9149FA1F-B042-4049-B4A3-4AFDC1B184E9}" srcOrd="3" destOrd="0" parTransId="{E57D5C20-D5A4-46A1-B8D1-7F750BC56A30}" sibTransId="{6DF747B7-D593-4397-A03D-CD1F4FD45A16}"/>
    <dgm:cxn modelId="{979FD056-43B2-41EC-AD74-2FA843B4CBEE}" srcId="{576899B7-EC1E-4338-A369-F30FCF2ED9DF}" destId="{8DA53B74-3F02-43CE-9A72-E7174807AB31}" srcOrd="0" destOrd="0" parTransId="{D7504F7B-6183-4C9A-9E31-4DB609DB5F32}" sibTransId="{5BCA48D0-E666-4FDB-8088-EB912FEA0635}"/>
    <dgm:cxn modelId="{DBC8E678-6AD0-4EE2-9813-3546BA6445F9}" type="presOf" srcId="{CF71DA75-BEE7-491B-9391-048C45D1DF15}" destId="{B411A421-58E7-45C5-9B3C-FFD89840660A}" srcOrd="0" destOrd="0" presId="urn:microsoft.com/office/officeart/2005/8/layout/hierarchy1"/>
    <dgm:cxn modelId="{AC560C93-F587-4B23-8380-A9BC292E9689}" type="presOf" srcId="{E57D5C20-D5A4-46A1-B8D1-7F750BC56A30}" destId="{D0388968-A67E-4CDC-9DDA-2262B21A037A}" srcOrd="0" destOrd="0" presId="urn:microsoft.com/office/officeart/2005/8/layout/hierarchy1"/>
    <dgm:cxn modelId="{F6261C93-F022-475E-B8DD-9D30DF1013BB}" srcId="{9149FA1F-B042-4049-B4A3-4AFDC1B184E9}" destId="{4F2AFC2D-3DE3-483C-B2BD-862F0449384A}" srcOrd="0" destOrd="0" parTransId="{CF71DA75-BEE7-491B-9391-048C45D1DF15}" sibTransId="{28F2A6C1-CCAC-476F-8517-CDC50C3898F6}"/>
    <dgm:cxn modelId="{78D1A595-D69F-4A75-8F0D-BB95D2086989}" srcId="{34C374E9-D32B-45AF-8D70-F73404625A85}" destId="{1F6741DA-011E-42EB-981C-718008A823CA}" srcOrd="0" destOrd="0" parTransId="{B7856850-D14F-402D-94F5-6308CEBDDFD3}" sibTransId="{B41ABAD2-931B-4A91-B3DB-C479856EBCC7}"/>
    <dgm:cxn modelId="{F08C1598-8490-49A5-AD96-870FE1C1C146}" type="presOf" srcId="{1F6741DA-011E-42EB-981C-718008A823CA}" destId="{B65CC6A0-9827-4F32-AC04-939FFA07840F}" srcOrd="0" destOrd="0" presId="urn:microsoft.com/office/officeart/2005/8/layout/hierarchy1"/>
    <dgm:cxn modelId="{C8C5D0A1-8610-42DB-B86D-902BBEACABC1}" type="presOf" srcId="{9149FA1F-B042-4049-B4A3-4AFDC1B184E9}" destId="{A8DFF376-8989-4004-B14D-E87566FEA979}" srcOrd="0" destOrd="0" presId="urn:microsoft.com/office/officeart/2005/8/layout/hierarchy1"/>
    <dgm:cxn modelId="{8E2317A5-04DF-4541-9063-F55ED42CF739}" type="presOf" srcId="{EC530A62-BD4E-4E96-9C87-53F2CEB44976}" destId="{F9055815-B593-4134-AD6C-E37480A8498D}" srcOrd="0" destOrd="0" presId="urn:microsoft.com/office/officeart/2005/8/layout/hierarchy1"/>
    <dgm:cxn modelId="{7435A5AF-7609-4DA8-A16B-EE48C77CC743}" type="presOf" srcId="{8138E6F8-5032-4E17-BE9C-602C8FA0008F}" destId="{116F6C90-B3AF-4047-83B6-E06485ACD45E}" srcOrd="0" destOrd="0" presId="urn:microsoft.com/office/officeart/2005/8/layout/hierarchy1"/>
    <dgm:cxn modelId="{FBA0C4B5-8ECC-4B85-90E1-1111867BB019}" type="presOf" srcId="{B7856850-D14F-402D-94F5-6308CEBDDFD3}" destId="{AAB60592-7759-4277-B71C-D18C34B6D24E}" srcOrd="0" destOrd="0" presId="urn:microsoft.com/office/officeart/2005/8/layout/hierarchy1"/>
    <dgm:cxn modelId="{DB533BCB-7529-4854-8EEC-9BEEE9D2C226}" srcId="{576899B7-EC1E-4338-A369-F30FCF2ED9DF}" destId="{2411057A-D79C-41B0-95DE-B081FDD5849E}" srcOrd="2" destOrd="0" parTransId="{B73AFDD5-44B5-4B85-AB55-0925CE94B5F4}" sibTransId="{39036CF1-1185-4A19-890F-8B417FEE6FF8}"/>
    <dgm:cxn modelId="{E04D58CE-A785-4E4D-9B58-6A5F5414F626}" type="presOf" srcId="{2411057A-D79C-41B0-95DE-B081FDD5849E}" destId="{9B7977B8-91EE-47A0-BDA3-F25FF16F7F9C}" srcOrd="0" destOrd="0" presId="urn:microsoft.com/office/officeart/2005/8/layout/hierarchy1"/>
    <dgm:cxn modelId="{0D54FDD2-83AB-4A80-BAA6-04F191217E1E}" type="presOf" srcId="{576899B7-EC1E-4338-A369-F30FCF2ED9DF}" destId="{06EAED25-CCA2-40CE-B868-85A6D8B0B54E}" srcOrd="0" destOrd="0" presId="urn:microsoft.com/office/officeart/2005/8/layout/hierarchy1"/>
    <dgm:cxn modelId="{2E3AF7D4-DD99-45F2-B303-1670E2E19C39}" type="presOf" srcId="{D8096B46-C393-437A-B5D9-D34BA2C4C7CC}" destId="{3DB32E2C-E0F0-4E3A-98C7-10BF6660A173}" srcOrd="0" destOrd="0" presId="urn:microsoft.com/office/officeart/2005/8/layout/hierarchy1"/>
    <dgm:cxn modelId="{020423D5-E1C4-4BB1-A62E-9218EFE28EBA}" srcId="{8DA53B74-3F02-43CE-9A72-E7174807AB31}" destId="{2155F892-C185-40D6-BBD6-1017EF5DEA23}" srcOrd="0" destOrd="0" parTransId="{8138E6F8-5032-4E17-BE9C-602C8FA0008F}" sibTransId="{B549C1B8-7E09-4F65-BCD3-EF445227180D}"/>
    <dgm:cxn modelId="{ED7898D9-3588-4E06-9D2A-C4F9C6D9FE26}" type="presOf" srcId="{2155F892-C185-40D6-BBD6-1017EF5DEA23}" destId="{B54FF116-4B71-43B7-B7F8-C8E36C14D201}" srcOrd="0" destOrd="0" presId="urn:microsoft.com/office/officeart/2005/8/layout/hierarchy1"/>
    <dgm:cxn modelId="{0D75D1E0-2790-4547-86E7-D1BA6049B469}" type="presOf" srcId="{B73AFDD5-44B5-4B85-AB55-0925CE94B5F4}" destId="{66DAB0AB-CC0A-4142-9492-72BF308B10DB}" srcOrd="0" destOrd="0" presId="urn:microsoft.com/office/officeart/2005/8/layout/hierarchy1"/>
    <dgm:cxn modelId="{EDE003E2-0D7C-4043-A82B-7E29CE22D1A6}" srcId="{2411057A-D79C-41B0-95DE-B081FDD5849E}" destId="{EC530A62-BD4E-4E96-9C87-53F2CEB44976}" srcOrd="0" destOrd="0" parTransId="{F049ACB1-F8AB-47DF-9F27-ED75B16C0F38}" sibTransId="{3FF8F542-369D-4751-8D70-1D0DC9B20B11}"/>
    <dgm:cxn modelId="{2AA4AFE7-61DF-477A-A320-CA3A5AC7E7F2}" type="presOf" srcId="{4F2AFC2D-3DE3-483C-B2BD-862F0449384A}" destId="{5650BB1B-8802-4CC2-8C63-F155D705AE31}" srcOrd="0" destOrd="0" presId="urn:microsoft.com/office/officeart/2005/8/layout/hierarchy1"/>
    <dgm:cxn modelId="{DC9B4EF0-5F31-4FEB-9F9B-A214CFAFC3C7}" type="presOf" srcId="{34C374E9-D32B-45AF-8D70-F73404625A85}" destId="{F6F2EC4E-C9A5-4163-84FA-3C0E15EBD6C8}" srcOrd="0" destOrd="0" presId="urn:microsoft.com/office/officeart/2005/8/layout/hierarchy1"/>
    <dgm:cxn modelId="{10B393BF-F98E-4DDF-BB70-F7ABAF32A4BF}" type="presParOf" srcId="{3DB32E2C-E0F0-4E3A-98C7-10BF6660A173}" destId="{4C988DEA-7F20-4923-B1D5-465543C8A5DA}" srcOrd="0" destOrd="0" presId="urn:microsoft.com/office/officeart/2005/8/layout/hierarchy1"/>
    <dgm:cxn modelId="{1AC9C8FF-E1DC-4DDC-B712-C18DA66089AF}" type="presParOf" srcId="{4C988DEA-7F20-4923-B1D5-465543C8A5DA}" destId="{9BD3AC44-B8B2-4D8C-92A3-1D9EF7ACFEA3}" srcOrd="0" destOrd="0" presId="urn:microsoft.com/office/officeart/2005/8/layout/hierarchy1"/>
    <dgm:cxn modelId="{B0FEF955-50B9-478E-AA1E-F46F4B85D14A}" type="presParOf" srcId="{9BD3AC44-B8B2-4D8C-92A3-1D9EF7ACFEA3}" destId="{5E572255-9C64-4DC7-8728-C851D9D657EC}" srcOrd="0" destOrd="0" presId="urn:microsoft.com/office/officeart/2005/8/layout/hierarchy1"/>
    <dgm:cxn modelId="{60E618DA-8B56-48B6-8C0E-AB309CBDE6C0}" type="presParOf" srcId="{9BD3AC44-B8B2-4D8C-92A3-1D9EF7ACFEA3}" destId="{06EAED25-CCA2-40CE-B868-85A6D8B0B54E}" srcOrd="1" destOrd="0" presId="urn:microsoft.com/office/officeart/2005/8/layout/hierarchy1"/>
    <dgm:cxn modelId="{E366C951-8637-4B6C-96F1-5B95416904C6}" type="presParOf" srcId="{4C988DEA-7F20-4923-B1D5-465543C8A5DA}" destId="{2331FCC9-C8C3-4AE4-809E-F603EBD64FE0}" srcOrd="1" destOrd="0" presId="urn:microsoft.com/office/officeart/2005/8/layout/hierarchy1"/>
    <dgm:cxn modelId="{D7A59036-E194-4598-9475-B4DBBF95F1DE}" type="presParOf" srcId="{2331FCC9-C8C3-4AE4-809E-F603EBD64FE0}" destId="{C1958A51-BDE1-43B2-B578-2F697753C262}" srcOrd="0" destOrd="0" presId="urn:microsoft.com/office/officeart/2005/8/layout/hierarchy1"/>
    <dgm:cxn modelId="{FC527567-1341-48E2-9972-9334DDC8777A}" type="presParOf" srcId="{2331FCC9-C8C3-4AE4-809E-F603EBD64FE0}" destId="{97518929-E577-4D01-875B-F6B1D02CCAEF}" srcOrd="1" destOrd="0" presId="urn:microsoft.com/office/officeart/2005/8/layout/hierarchy1"/>
    <dgm:cxn modelId="{14E1C3A0-0C17-43D6-88E0-926EF9A991BB}" type="presParOf" srcId="{97518929-E577-4D01-875B-F6B1D02CCAEF}" destId="{66A3A933-1F51-4727-9E2B-3DBE17C186BF}" srcOrd="0" destOrd="0" presId="urn:microsoft.com/office/officeart/2005/8/layout/hierarchy1"/>
    <dgm:cxn modelId="{4F11640D-4FCD-4B3B-8150-3E8EC6656194}" type="presParOf" srcId="{66A3A933-1F51-4727-9E2B-3DBE17C186BF}" destId="{CD134FF5-5AD7-4AB3-8B32-89FB78EE6BDD}" srcOrd="0" destOrd="0" presId="urn:microsoft.com/office/officeart/2005/8/layout/hierarchy1"/>
    <dgm:cxn modelId="{AA4C360E-B1FA-4740-86C5-B6593339F82B}" type="presParOf" srcId="{66A3A933-1F51-4727-9E2B-3DBE17C186BF}" destId="{E58CA338-AF96-4C4D-AD17-27FA455EB078}" srcOrd="1" destOrd="0" presId="urn:microsoft.com/office/officeart/2005/8/layout/hierarchy1"/>
    <dgm:cxn modelId="{18395FA2-6FEB-4B28-A904-70416BA33018}" type="presParOf" srcId="{97518929-E577-4D01-875B-F6B1D02CCAEF}" destId="{080C8541-0210-4894-A9AE-924896E231E5}" srcOrd="1" destOrd="0" presId="urn:microsoft.com/office/officeart/2005/8/layout/hierarchy1"/>
    <dgm:cxn modelId="{3012F178-E9FB-4499-82BA-A4F5A5895CFB}" type="presParOf" srcId="{080C8541-0210-4894-A9AE-924896E231E5}" destId="{116F6C90-B3AF-4047-83B6-E06485ACD45E}" srcOrd="0" destOrd="0" presId="urn:microsoft.com/office/officeart/2005/8/layout/hierarchy1"/>
    <dgm:cxn modelId="{8DB6DEC1-0EB9-453A-A313-8685C74743EC}" type="presParOf" srcId="{080C8541-0210-4894-A9AE-924896E231E5}" destId="{A73409D9-A6B0-434D-83EF-D5AB5BE8137D}" srcOrd="1" destOrd="0" presId="urn:microsoft.com/office/officeart/2005/8/layout/hierarchy1"/>
    <dgm:cxn modelId="{1CE7CA74-D8A8-4C19-A755-A8D76E2C14A3}" type="presParOf" srcId="{A73409D9-A6B0-434D-83EF-D5AB5BE8137D}" destId="{68A95F3D-DF0C-4353-AD38-AF41C1317AB7}" srcOrd="0" destOrd="0" presId="urn:microsoft.com/office/officeart/2005/8/layout/hierarchy1"/>
    <dgm:cxn modelId="{EDCC0449-7E90-4CB9-BC32-2FC92C2B2C92}" type="presParOf" srcId="{68A95F3D-DF0C-4353-AD38-AF41C1317AB7}" destId="{35C61285-ABA3-4EDB-B29B-E851477580F3}" srcOrd="0" destOrd="0" presId="urn:microsoft.com/office/officeart/2005/8/layout/hierarchy1"/>
    <dgm:cxn modelId="{B158F5B0-1467-43A0-8EA7-51FB74D6C70E}" type="presParOf" srcId="{68A95F3D-DF0C-4353-AD38-AF41C1317AB7}" destId="{B54FF116-4B71-43B7-B7F8-C8E36C14D201}" srcOrd="1" destOrd="0" presId="urn:microsoft.com/office/officeart/2005/8/layout/hierarchy1"/>
    <dgm:cxn modelId="{74EF7A4A-B1B5-45C1-867A-0CEAEF66726E}" type="presParOf" srcId="{A73409D9-A6B0-434D-83EF-D5AB5BE8137D}" destId="{D375FC1C-A77F-4E81-8B3A-8B48ED323217}" srcOrd="1" destOrd="0" presId="urn:microsoft.com/office/officeart/2005/8/layout/hierarchy1"/>
    <dgm:cxn modelId="{3AD10E88-95D8-43EA-B5FA-AC9FA37BDEE4}" type="presParOf" srcId="{2331FCC9-C8C3-4AE4-809E-F603EBD64FE0}" destId="{7E083DFE-C0F6-4710-9274-6D5A688E73D4}" srcOrd="2" destOrd="0" presId="urn:microsoft.com/office/officeart/2005/8/layout/hierarchy1"/>
    <dgm:cxn modelId="{3FE2A354-4155-4A00-A1E3-0E33D9015EB3}" type="presParOf" srcId="{2331FCC9-C8C3-4AE4-809E-F603EBD64FE0}" destId="{5C47D616-60AC-441F-B0D8-C9BF76DB7ECD}" srcOrd="3" destOrd="0" presId="urn:microsoft.com/office/officeart/2005/8/layout/hierarchy1"/>
    <dgm:cxn modelId="{65B8A384-2A6C-4C9F-A813-983892C5AACF}" type="presParOf" srcId="{5C47D616-60AC-441F-B0D8-C9BF76DB7ECD}" destId="{98CA67D1-2ADF-4B6C-AF3E-1FF56F85AB49}" srcOrd="0" destOrd="0" presId="urn:microsoft.com/office/officeart/2005/8/layout/hierarchy1"/>
    <dgm:cxn modelId="{37936181-8100-4501-B4E6-D70A9E670367}" type="presParOf" srcId="{98CA67D1-2ADF-4B6C-AF3E-1FF56F85AB49}" destId="{9CFBAD6F-8BED-4B55-92D8-454C1902D7F5}" srcOrd="0" destOrd="0" presId="urn:microsoft.com/office/officeart/2005/8/layout/hierarchy1"/>
    <dgm:cxn modelId="{341C793B-1780-4B1C-AE03-F8753CD86134}" type="presParOf" srcId="{98CA67D1-2ADF-4B6C-AF3E-1FF56F85AB49}" destId="{F6F2EC4E-C9A5-4163-84FA-3C0E15EBD6C8}" srcOrd="1" destOrd="0" presId="urn:microsoft.com/office/officeart/2005/8/layout/hierarchy1"/>
    <dgm:cxn modelId="{EF397925-B873-4DD0-BEB9-ADB40707AAFB}" type="presParOf" srcId="{5C47D616-60AC-441F-B0D8-C9BF76DB7ECD}" destId="{7949CF13-5BE0-47DB-8572-6E28F97CA26C}" srcOrd="1" destOrd="0" presId="urn:microsoft.com/office/officeart/2005/8/layout/hierarchy1"/>
    <dgm:cxn modelId="{542E9EEB-6BEE-457A-AC82-FECBD65CDC5E}" type="presParOf" srcId="{7949CF13-5BE0-47DB-8572-6E28F97CA26C}" destId="{AAB60592-7759-4277-B71C-D18C34B6D24E}" srcOrd="0" destOrd="0" presId="urn:microsoft.com/office/officeart/2005/8/layout/hierarchy1"/>
    <dgm:cxn modelId="{8AAC7FA6-85A7-4016-9398-7FBCB4B85F05}" type="presParOf" srcId="{7949CF13-5BE0-47DB-8572-6E28F97CA26C}" destId="{42773535-22F7-4063-978C-D0EDAF571F60}" srcOrd="1" destOrd="0" presId="urn:microsoft.com/office/officeart/2005/8/layout/hierarchy1"/>
    <dgm:cxn modelId="{1603B36C-CDEA-48CD-95C2-5F97C51F4801}" type="presParOf" srcId="{42773535-22F7-4063-978C-D0EDAF571F60}" destId="{3F85CE4D-AE2C-4A53-A18F-D4FBE4AB2581}" srcOrd="0" destOrd="0" presId="urn:microsoft.com/office/officeart/2005/8/layout/hierarchy1"/>
    <dgm:cxn modelId="{420686E1-679A-4D54-8C0E-531101152EE4}" type="presParOf" srcId="{3F85CE4D-AE2C-4A53-A18F-D4FBE4AB2581}" destId="{80BB155D-DF48-411E-96AE-F6FE0B0552D5}" srcOrd="0" destOrd="0" presId="urn:microsoft.com/office/officeart/2005/8/layout/hierarchy1"/>
    <dgm:cxn modelId="{A17C48D1-B3EE-49A2-AC93-ADE23EDBACA5}" type="presParOf" srcId="{3F85CE4D-AE2C-4A53-A18F-D4FBE4AB2581}" destId="{B65CC6A0-9827-4F32-AC04-939FFA07840F}" srcOrd="1" destOrd="0" presId="urn:microsoft.com/office/officeart/2005/8/layout/hierarchy1"/>
    <dgm:cxn modelId="{70FE0F74-FD27-4C6F-9551-C218B40E1B98}" type="presParOf" srcId="{42773535-22F7-4063-978C-D0EDAF571F60}" destId="{85B935C9-C16B-44CA-A561-1479182D8DB9}" srcOrd="1" destOrd="0" presId="urn:microsoft.com/office/officeart/2005/8/layout/hierarchy1"/>
    <dgm:cxn modelId="{65E79C0D-8DD4-4E63-B6E4-3D6F4861E20C}" type="presParOf" srcId="{2331FCC9-C8C3-4AE4-809E-F603EBD64FE0}" destId="{66DAB0AB-CC0A-4142-9492-72BF308B10DB}" srcOrd="4" destOrd="0" presId="urn:microsoft.com/office/officeart/2005/8/layout/hierarchy1"/>
    <dgm:cxn modelId="{9E7CC656-993F-48FD-BD85-A661CB744BF3}" type="presParOf" srcId="{2331FCC9-C8C3-4AE4-809E-F603EBD64FE0}" destId="{C5A20F55-BD59-4C78-BB0C-4B68E015552F}" srcOrd="5" destOrd="0" presId="urn:microsoft.com/office/officeart/2005/8/layout/hierarchy1"/>
    <dgm:cxn modelId="{80BD9CA3-7834-449D-BF1A-8DAAFF420162}" type="presParOf" srcId="{C5A20F55-BD59-4C78-BB0C-4B68E015552F}" destId="{F610EAAC-32C7-4EB7-B4AF-0ADDFAB581E8}" srcOrd="0" destOrd="0" presId="urn:microsoft.com/office/officeart/2005/8/layout/hierarchy1"/>
    <dgm:cxn modelId="{A3C96F7E-059E-4541-AD21-E1876894D9E7}" type="presParOf" srcId="{F610EAAC-32C7-4EB7-B4AF-0ADDFAB581E8}" destId="{51AA9D65-A51F-40B1-9173-F3CB7638DE6E}" srcOrd="0" destOrd="0" presId="urn:microsoft.com/office/officeart/2005/8/layout/hierarchy1"/>
    <dgm:cxn modelId="{C4B77A10-86F7-4764-ABE2-CA113C216E1B}" type="presParOf" srcId="{F610EAAC-32C7-4EB7-B4AF-0ADDFAB581E8}" destId="{9B7977B8-91EE-47A0-BDA3-F25FF16F7F9C}" srcOrd="1" destOrd="0" presId="urn:microsoft.com/office/officeart/2005/8/layout/hierarchy1"/>
    <dgm:cxn modelId="{C6CBD19F-F350-46B2-BCCC-9B6CEBA18A4A}" type="presParOf" srcId="{C5A20F55-BD59-4C78-BB0C-4B68E015552F}" destId="{5D0FEFC2-2948-42C4-B403-CDBFA2D3034C}" srcOrd="1" destOrd="0" presId="urn:microsoft.com/office/officeart/2005/8/layout/hierarchy1"/>
    <dgm:cxn modelId="{63827C3D-0478-4BB1-8711-CF9345883B86}" type="presParOf" srcId="{5D0FEFC2-2948-42C4-B403-CDBFA2D3034C}" destId="{DCB9B1FD-21D0-46EE-9A3F-AD75BFE66DC1}" srcOrd="0" destOrd="0" presId="urn:microsoft.com/office/officeart/2005/8/layout/hierarchy1"/>
    <dgm:cxn modelId="{4BC699A0-DCED-47A1-A388-070200197482}" type="presParOf" srcId="{5D0FEFC2-2948-42C4-B403-CDBFA2D3034C}" destId="{04A696F5-0248-49D9-BAC0-A90A0878AEDD}" srcOrd="1" destOrd="0" presId="urn:microsoft.com/office/officeart/2005/8/layout/hierarchy1"/>
    <dgm:cxn modelId="{EA1AB474-676C-4658-A86A-1B340A8979EC}" type="presParOf" srcId="{04A696F5-0248-49D9-BAC0-A90A0878AEDD}" destId="{4A863991-91AA-43D7-8988-B4515728C954}" srcOrd="0" destOrd="0" presId="urn:microsoft.com/office/officeart/2005/8/layout/hierarchy1"/>
    <dgm:cxn modelId="{952DBACA-EC17-464B-AC86-A7CCAFA1EF0E}" type="presParOf" srcId="{4A863991-91AA-43D7-8988-B4515728C954}" destId="{7BE83D4F-6A0F-4937-B3CC-9EC4B00919A6}" srcOrd="0" destOrd="0" presId="urn:microsoft.com/office/officeart/2005/8/layout/hierarchy1"/>
    <dgm:cxn modelId="{3F9B1C3E-25D9-483A-8A14-B150BE7CDBEE}" type="presParOf" srcId="{4A863991-91AA-43D7-8988-B4515728C954}" destId="{F9055815-B593-4134-AD6C-E37480A8498D}" srcOrd="1" destOrd="0" presId="urn:microsoft.com/office/officeart/2005/8/layout/hierarchy1"/>
    <dgm:cxn modelId="{1B891170-3E2F-432E-BAB8-B8702B573DB4}" type="presParOf" srcId="{04A696F5-0248-49D9-BAC0-A90A0878AEDD}" destId="{64463203-653A-42C8-9487-A18997CFF652}" srcOrd="1" destOrd="0" presId="urn:microsoft.com/office/officeart/2005/8/layout/hierarchy1"/>
    <dgm:cxn modelId="{7BD6F45A-784D-484C-9ECE-9E0239EA5A44}" type="presParOf" srcId="{2331FCC9-C8C3-4AE4-809E-F603EBD64FE0}" destId="{D0388968-A67E-4CDC-9DDA-2262B21A037A}" srcOrd="6" destOrd="0" presId="urn:microsoft.com/office/officeart/2005/8/layout/hierarchy1"/>
    <dgm:cxn modelId="{6DD9B687-9E52-4812-9EFC-0276EE41C662}" type="presParOf" srcId="{2331FCC9-C8C3-4AE4-809E-F603EBD64FE0}" destId="{FE2F4A9D-4221-43B0-A0A2-266173E2BEC6}" srcOrd="7" destOrd="0" presId="urn:microsoft.com/office/officeart/2005/8/layout/hierarchy1"/>
    <dgm:cxn modelId="{B188734D-AD9B-4BDF-8195-E30171F4D76A}" type="presParOf" srcId="{FE2F4A9D-4221-43B0-A0A2-266173E2BEC6}" destId="{AD3C1CB3-44FF-46B7-8C3F-3E4D194587EC}" srcOrd="0" destOrd="0" presId="urn:microsoft.com/office/officeart/2005/8/layout/hierarchy1"/>
    <dgm:cxn modelId="{94CBA202-471D-401C-A507-0C3161C5B738}" type="presParOf" srcId="{AD3C1CB3-44FF-46B7-8C3F-3E4D194587EC}" destId="{A3F0DC42-55F2-4797-AC8A-3838A5C67E20}" srcOrd="0" destOrd="0" presId="urn:microsoft.com/office/officeart/2005/8/layout/hierarchy1"/>
    <dgm:cxn modelId="{25A4C97D-EE64-4AD4-9A08-FF8FB47584B8}" type="presParOf" srcId="{AD3C1CB3-44FF-46B7-8C3F-3E4D194587EC}" destId="{A8DFF376-8989-4004-B14D-E87566FEA979}" srcOrd="1" destOrd="0" presId="urn:microsoft.com/office/officeart/2005/8/layout/hierarchy1"/>
    <dgm:cxn modelId="{747AB2B8-2C24-4BE0-A14C-9F538C3C64C0}" type="presParOf" srcId="{FE2F4A9D-4221-43B0-A0A2-266173E2BEC6}" destId="{1167088A-00E5-4F5E-AFA9-2B5C41585034}" srcOrd="1" destOrd="0" presId="urn:microsoft.com/office/officeart/2005/8/layout/hierarchy1"/>
    <dgm:cxn modelId="{4D42127C-4908-4076-91CF-D930442CCEEF}" type="presParOf" srcId="{1167088A-00E5-4F5E-AFA9-2B5C41585034}" destId="{B411A421-58E7-45C5-9B3C-FFD89840660A}" srcOrd="0" destOrd="0" presId="urn:microsoft.com/office/officeart/2005/8/layout/hierarchy1"/>
    <dgm:cxn modelId="{09354C7F-5CB7-42D7-B80C-28C52E96CBCA}" type="presParOf" srcId="{1167088A-00E5-4F5E-AFA9-2B5C41585034}" destId="{1F479C6E-F0E4-48CE-B08B-5D171086626A}" srcOrd="1" destOrd="0" presId="urn:microsoft.com/office/officeart/2005/8/layout/hierarchy1"/>
    <dgm:cxn modelId="{C456710B-14E4-4F65-8B4A-D15A13328AC4}" type="presParOf" srcId="{1F479C6E-F0E4-48CE-B08B-5D171086626A}" destId="{D9373A07-495E-4A85-9E96-DD75C6F9E3C7}" srcOrd="0" destOrd="0" presId="urn:microsoft.com/office/officeart/2005/8/layout/hierarchy1"/>
    <dgm:cxn modelId="{D8F5D31A-B457-4839-AC72-2F8A9797B46B}" type="presParOf" srcId="{D9373A07-495E-4A85-9E96-DD75C6F9E3C7}" destId="{881D91E3-FE75-44F6-A594-ECEC55609813}" srcOrd="0" destOrd="0" presId="urn:microsoft.com/office/officeart/2005/8/layout/hierarchy1"/>
    <dgm:cxn modelId="{36858D67-D5C9-4056-9226-84D51A5D447B}" type="presParOf" srcId="{D9373A07-495E-4A85-9E96-DD75C6F9E3C7}" destId="{5650BB1B-8802-4CC2-8C63-F155D705AE31}" srcOrd="1" destOrd="0" presId="urn:microsoft.com/office/officeart/2005/8/layout/hierarchy1"/>
    <dgm:cxn modelId="{190527A4-374A-4E39-A28A-A1381C5B239A}" type="presParOf" srcId="{1F479C6E-F0E4-48CE-B08B-5D171086626A}" destId="{E7F2DE55-AB4F-458B-8457-D26CBFA6D19F}"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3E137C9-6620-456E-B496-CC2D494D2EF5}"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0923ECB5-FA02-4676-BE41-F36AFAD48C99}">
      <dgm:prSet phldrT="[Text]" custT="1"/>
      <dgm:spPr/>
      <dgm:t>
        <a:bodyPr/>
        <a:lstStyle/>
        <a:p>
          <a:r>
            <a:rPr lang="ar-EG" altLang="ar-SA" sz="3600" b="1" dirty="0"/>
            <a:t>تحليل الوظائف</a:t>
          </a:r>
          <a:endParaRPr lang="en-US" altLang="ar-SA" sz="3600" b="1" dirty="0"/>
        </a:p>
        <a:p>
          <a:r>
            <a:rPr lang="ar-EG" altLang="ar-SA" sz="3600" b="1" dirty="0"/>
            <a:t>عملية فحص الوظائف داخل المنظمة</a:t>
          </a:r>
          <a:endParaRPr lang="en-US" sz="3600" dirty="0"/>
        </a:p>
      </dgm:t>
    </dgm:pt>
    <dgm:pt modelId="{A15308A2-533A-40CB-A91A-9C235A5EA6B6}" type="parTrans" cxnId="{E47FCC8F-ED72-47E8-A9CF-F538FDA95A5B}">
      <dgm:prSet/>
      <dgm:spPr/>
      <dgm:t>
        <a:bodyPr/>
        <a:lstStyle/>
        <a:p>
          <a:endParaRPr lang="en-US"/>
        </a:p>
      </dgm:t>
    </dgm:pt>
    <dgm:pt modelId="{18346866-35DB-4A0E-A4BB-364835C838FE}" type="sibTrans" cxnId="{E47FCC8F-ED72-47E8-A9CF-F538FDA95A5B}">
      <dgm:prSet/>
      <dgm:spPr/>
      <dgm:t>
        <a:bodyPr/>
        <a:lstStyle/>
        <a:p>
          <a:endParaRPr lang="en-US"/>
        </a:p>
      </dgm:t>
    </dgm:pt>
    <dgm:pt modelId="{715B2142-C95B-43D2-AA5C-4778BEA521EF}">
      <dgm:prSet phldrT="[Text]" custT="1"/>
      <dgm:spPr/>
      <dgm:t>
        <a:bodyPr/>
        <a:lstStyle/>
        <a:p>
          <a:pPr>
            <a:buFont typeface="Arial" panose="020B0604020202020204" pitchFamily="34" charset="0"/>
            <a:buNone/>
          </a:pPr>
          <a:r>
            <a:rPr lang="ar-EG" altLang="en-US" sz="2400" dirty="0"/>
            <a:t>الوصف الوظيفي - سرد يشرح نطاق الوظيفة</a:t>
          </a:r>
          <a:endParaRPr lang="en-US" altLang="en-US" sz="2400" dirty="0"/>
        </a:p>
        <a:p>
          <a:r>
            <a:rPr lang="ar-EG" altLang="en-US" sz="2400" dirty="0"/>
            <a:t>خصائص الوظيفة - المهام المطلوبة في الوظيفة</a:t>
          </a:r>
          <a:endParaRPr lang="en-US" altLang="en-US" sz="2400" dirty="0"/>
        </a:p>
        <a:p>
          <a:r>
            <a:rPr lang="ar-EG" altLang="en-US" sz="2400" dirty="0"/>
            <a:t>متطلبات الوظيفة - الخصائص الشخصية اللازمة لشغل الوظيفة</a:t>
          </a:r>
          <a:endParaRPr lang="en-US" altLang="ar-SA" sz="2400" b="1" dirty="0"/>
        </a:p>
      </dgm:t>
    </dgm:pt>
    <dgm:pt modelId="{F1B0DF9D-4297-4122-894C-3CAE0B21E8F1}" type="parTrans" cxnId="{1F0BFAA1-2F00-4333-8111-7B82F87D9D6A}">
      <dgm:prSet/>
      <dgm:spPr/>
      <dgm:t>
        <a:bodyPr/>
        <a:lstStyle/>
        <a:p>
          <a:endParaRPr lang="en-US"/>
        </a:p>
      </dgm:t>
    </dgm:pt>
    <dgm:pt modelId="{BB6DB170-DE07-4F84-8617-E08785C6CE82}" type="sibTrans" cxnId="{1F0BFAA1-2F00-4333-8111-7B82F87D9D6A}">
      <dgm:prSet/>
      <dgm:spPr/>
      <dgm:t>
        <a:bodyPr/>
        <a:lstStyle/>
        <a:p>
          <a:endParaRPr lang="en-US"/>
        </a:p>
      </dgm:t>
    </dgm:pt>
    <dgm:pt modelId="{C8A7B73A-A0FB-431A-80B5-50CAD24BF0B9}" type="pres">
      <dgm:prSet presAssocID="{C3E137C9-6620-456E-B496-CC2D494D2EF5}" presName="diagram" presStyleCnt="0">
        <dgm:presLayoutVars>
          <dgm:chPref val="1"/>
          <dgm:dir/>
          <dgm:animOne val="branch"/>
          <dgm:animLvl val="lvl"/>
          <dgm:resizeHandles/>
        </dgm:presLayoutVars>
      </dgm:prSet>
      <dgm:spPr/>
    </dgm:pt>
    <dgm:pt modelId="{0DFED5CD-A327-4C95-8A73-1164DB495BF6}" type="pres">
      <dgm:prSet presAssocID="{0923ECB5-FA02-4676-BE41-F36AFAD48C99}" presName="root" presStyleCnt="0"/>
      <dgm:spPr/>
    </dgm:pt>
    <dgm:pt modelId="{B823040B-5281-48AF-B57D-D744867A05B9}" type="pres">
      <dgm:prSet presAssocID="{0923ECB5-FA02-4676-BE41-F36AFAD48C99}" presName="rootComposite" presStyleCnt="0"/>
      <dgm:spPr/>
    </dgm:pt>
    <dgm:pt modelId="{C3560685-44A2-4074-BBC9-CFA886543515}" type="pres">
      <dgm:prSet presAssocID="{0923ECB5-FA02-4676-BE41-F36AFAD48C99}" presName="rootText" presStyleLbl="node1" presStyleIdx="0" presStyleCnt="1"/>
      <dgm:spPr/>
    </dgm:pt>
    <dgm:pt modelId="{79991F17-68E9-400E-846D-8DA95E7DF1EC}" type="pres">
      <dgm:prSet presAssocID="{0923ECB5-FA02-4676-BE41-F36AFAD48C99}" presName="rootConnector" presStyleLbl="node1" presStyleIdx="0" presStyleCnt="1"/>
      <dgm:spPr/>
    </dgm:pt>
    <dgm:pt modelId="{6A3C9A40-054A-4DA0-A1F3-A1E7E057F9C4}" type="pres">
      <dgm:prSet presAssocID="{0923ECB5-FA02-4676-BE41-F36AFAD48C99}" presName="childShape" presStyleCnt="0"/>
      <dgm:spPr/>
    </dgm:pt>
    <dgm:pt modelId="{E5383541-3440-430E-ADA3-768BE3101A87}" type="pres">
      <dgm:prSet presAssocID="{F1B0DF9D-4297-4122-894C-3CAE0B21E8F1}" presName="Name13" presStyleLbl="parChTrans1D2" presStyleIdx="0" presStyleCnt="1"/>
      <dgm:spPr/>
    </dgm:pt>
    <dgm:pt modelId="{8CAEF4C4-6C64-47FA-8C50-DDF4649A6A84}" type="pres">
      <dgm:prSet presAssocID="{715B2142-C95B-43D2-AA5C-4778BEA521EF}" presName="childText" presStyleLbl="bgAcc1" presStyleIdx="0" presStyleCnt="1" custScaleX="220082">
        <dgm:presLayoutVars>
          <dgm:bulletEnabled val="1"/>
        </dgm:presLayoutVars>
      </dgm:prSet>
      <dgm:spPr/>
    </dgm:pt>
  </dgm:ptLst>
  <dgm:cxnLst>
    <dgm:cxn modelId="{EAAEC902-FA76-4167-94F7-C2D46CCE49B0}" type="presOf" srcId="{C3E137C9-6620-456E-B496-CC2D494D2EF5}" destId="{C8A7B73A-A0FB-431A-80B5-50CAD24BF0B9}" srcOrd="0" destOrd="0" presId="urn:microsoft.com/office/officeart/2005/8/layout/hierarchy3"/>
    <dgm:cxn modelId="{07A2E712-A014-410E-9D96-B2CBED95FD3D}" type="presOf" srcId="{F1B0DF9D-4297-4122-894C-3CAE0B21E8F1}" destId="{E5383541-3440-430E-ADA3-768BE3101A87}" srcOrd="0" destOrd="0" presId="urn:microsoft.com/office/officeart/2005/8/layout/hierarchy3"/>
    <dgm:cxn modelId="{EEBEA043-3F08-4D26-B028-5982513550BF}" type="presOf" srcId="{0923ECB5-FA02-4676-BE41-F36AFAD48C99}" destId="{C3560685-44A2-4074-BBC9-CFA886543515}" srcOrd="0" destOrd="0" presId="urn:microsoft.com/office/officeart/2005/8/layout/hierarchy3"/>
    <dgm:cxn modelId="{9F18D04C-FDAC-49FB-9037-DB762F598F0F}" type="presOf" srcId="{715B2142-C95B-43D2-AA5C-4778BEA521EF}" destId="{8CAEF4C4-6C64-47FA-8C50-DDF4649A6A84}" srcOrd="0" destOrd="0" presId="urn:microsoft.com/office/officeart/2005/8/layout/hierarchy3"/>
    <dgm:cxn modelId="{AA4C5685-F396-4C62-8D5C-FC22C02A58AD}" type="presOf" srcId="{0923ECB5-FA02-4676-BE41-F36AFAD48C99}" destId="{79991F17-68E9-400E-846D-8DA95E7DF1EC}" srcOrd="1" destOrd="0" presId="urn:microsoft.com/office/officeart/2005/8/layout/hierarchy3"/>
    <dgm:cxn modelId="{E47FCC8F-ED72-47E8-A9CF-F538FDA95A5B}" srcId="{C3E137C9-6620-456E-B496-CC2D494D2EF5}" destId="{0923ECB5-FA02-4676-BE41-F36AFAD48C99}" srcOrd="0" destOrd="0" parTransId="{A15308A2-533A-40CB-A91A-9C235A5EA6B6}" sibTransId="{18346866-35DB-4A0E-A4BB-364835C838FE}"/>
    <dgm:cxn modelId="{1F0BFAA1-2F00-4333-8111-7B82F87D9D6A}" srcId="{0923ECB5-FA02-4676-BE41-F36AFAD48C99}" destId="{715B2142-C95B-43D2-AA5C-4778BEA521EF}" srcOrd="0" destOrd="0" parTransId="{F1B0DF9D-4297-4122-894C-3CAE0B21E8F1}" sibTransId="{BB6DB170-DE07-4F84-8617-E08785C6CE82}"/>
    <dgm:cxn modelId="{03B46DA8-D28F-4409-8124-0B19669963CB}" type="presParOf" srcId="{C8A7B73A-A0FB-431A-80B5-50CAD24BF0B9}" destId="{0DFED5CD-A327-4C95-8A73-1164DB495BF6}" srcOrd="0" destOrd="0" presId="urn:microsoft.com/office/officeart/2005/8/layout/hierarchy3"/>
    <dgm:cxn modelId="{33673572-EBD6-41F6-BEC3-9ED8CA3252BB}" type="presParOf" srcId="{0DFED5CD-A327-4C95-8A73-1164DB495BF6}" destId="{B823040B-5281-48AF-B57D-D744867A05B9}" srcOrd="0" destOrd="0" presId="urn:microsoft.com/office/officeart/2005/8/layout/hierarchy3"/>
    <dgm:cxn modelId="{84FA6086-AEF7-4DA1-A680-9F21D328E63D}" type="presParOf" srcId="{B823040B-5281-48AF-B57D-D744867A05B9}" destId="{C3560685-44A2-4074-BBC9-CFA886543515}" srcOrd="0" destOrd="0" presId="urn:microsoft.com/office/officeart/2005/8/layout/hierarchy3"/>
    <dgm:cxn modelId="{C3D1E9BE-E17D-4096-89B5-D99F4FC4DD4B}" type="presParOf" srcId="{B823040B-5281-48AF-B57D-D744867A05B9}" destId="{79991F17-68E9-400E-846D-8DA95E7DF1EC}" srcOrd="1" destOrd="0" presId="urn:microsoft.com/office/officeart/2005/8/layout/hierarchy3"/>
    <dgm:cxn modelId="{88EF0DFC-ADB4-4444-A608-A0E4D146BDBC}" type="presParOf" srcId="{0DFED5CD-A327-4C95-8A73-1164DB495BF6}" destId="{6A3C9A40-054A-4DA0-A1F3-A1E7E057F9C4}" srcOrd="1" destOrd="0" presId="urn:microsoft.com/office/officeart/2005/8/layout/hierarchy3"/>
    <dgm:cxn modelId="{1EC2AB97-8A3A-409B-BDFA-5AA0F069377C}" type="presParOf" srcId="{6A3C9A40-054A-4DA0-A1F3-A1E7E057F9C4}" destId="{E5383541-3440-430E-ADA3-768BE3101A87}" srcOrd="0" destOrd="0" presId="urn:microsoft.com/office/officeart/2005/8/layout/hierarchy3"/>
    <dgm:cxn modelId="{6B33CE69-3AC1-4038-9E8F-C4FC0BD752A3}" type="presParOf" srcId="{6A3C9A40-054A-4DA0-A1F3-A1E7E057F9C4}" destId="{8CAEF4C4-6C64-47FA-8C50-DDF4649A6A84}" srcOrd="1" destOrd="0" presId="urn:microsoft.com/office/officeart/2005/8/layout/hierarchy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C2DAC3C-D1D9-4DA4-966D-A0121443CF06}" type="doc">
      <dgm:prSet loTypeId="urn:microsoft.com/office/officeart/2005/8/layout/hierarchy1" loCatId="hierarchy" qsTypeId="urn:microsoft.com/office/officeart/2005/8/quickstyle/simple1" qsCatId="simple" csTypeId="urn:microsoft.com/office/officeart/2005/8/colors/colorful1" csCatId="colorful" phldr="1"/>
      <dgm:spPr/>
      <dgm:t>
        <a:bodyPr/>
        <a:lstStyle/>
        <a:p>
          <a:endParaRPr lang="en-US"/>
        </a:p>
      </dgm:t>
    </dgm:pt>
    <dgm:pt modelId="{F864E4EF-B9C8-438D-AFC6-380A84CED74C}">
      <dgm:prSet phldrT="[Text]" custT="1"/>
      <dgm:spPr/>
      <dgm:t>
        <a:bodyPr/>
        <a:lstStyle/>
        <a:p>
          <a:r>
            <a:rPr lang="ar-EG" altLang="ar-SA" sz="2800" b="1" dirty="0"/>
            <a:t>التوظيف</a:t>
          </a:r>
          <a:endParaRPr lang="en-US" sz="2800" b="1" dirty="0"/>
        </a:p>
      </dgm:t>
    </dgm:pt>
    <dgm:pt modelId="{CFA24A69-1B50-4275-BFDE-2B1C07405876}" type="parTrans" cxnId="{24EF13D5-CEB3-4DDC-B42C-1C35BB49CDD6}">
      <dgm:prSet/>
      <dgm:spPr/>
      <dgm:t>
        <a:bodyPr/>
        <a:lstStyle/>
        <a:p>
          <a:endParaRPr lang="en-US"/>
        </a:p>
      </dgm:t>
    </dgm:pt>
    <dgm:pt modelId="{4A327980-1543-42D3-84C5-87D6A6E24819}" type="sibTrans" cxnId="{24EF13D5-CEB3-4DDC-B42C-1C35BB49CDD6}">
      <dgm:prSet/>
      <dgm:spPr/>
      <dgm:t>
        <a:bodyPr/>
        <a:lstStyle/>
        <a:p>
          <a:endParaRPr lang="en-US"/>
        </a:p>
      </dgm:t>
    </dgm:pt>
    <dgm:pt modelId="{57B124C8-302D-4A76-AA7C-05F93E87DCAC}">
      <dgm:prSet phldrT="[Text]" custT="1"/>
      <dgm:spPr/>
      <dgm:t>
        <a:bodyPr/>
        <a:lstStyle/>
        <a:p>
          <a:r>
            <a:rPr lang="ar-EG" altLang="ar-SA" sz="2800" b="1" dirty="0"/>
            <a:t>التوظيف </a:t>
          </a:r>
          <a:r>
            <a:rPr lang="ar-EG" altLang="ar-SA" sz="2800" b="1" dirty="0" err="1"/>
            <a:t>الخارجى</a:t>
          </a:r>
          <a:endParaRPr lang="en-US" sz="2800" b="1" dirty="0"/>
        </a:p>
      </dgm:t>
    </dgm:pt>
    <dgm:pt modelId="{2B9607F6-0130-4267-A9D4-8664D0A4C535}" type="parTrans" cxnId="{3BC1478A-020F-4B59-88DB-BE3E3B0FB953}">
      <dgm:prSet/>
      <dgm:spPr/>
      <dgm:t>
        <a:bodyPr/>
        <a:lstStyle/>
        <a:p>
          <a:endParaRPr lang="en-US"/>
        </a:p>
      </dgm:t>
    </dgm:pt>
    <dgm:pt modelId="{F671BA43-7E69-4805-823C-84E0BF86C486}" type="sibTrans" cxnId="{3BC1478A-020F-4B59-88DB-BE3E3B0FB953}">
      <dgm:prSet/>
      <dgm:spPr/>
      <dgm:t>
        <a:bodyPr/>
        <a:lstStyle/>
        <a:p>
          <a:endParaRPr lang="en-US"/>
        </a:p>
      </dgm:t>
    </dgm:pt>
    <dgm:pt modelId="{A37DC2BC-3BA7-4AFF-8FD9-F48F42674F00}">
      <dgm:prSet phldrT="[Text]"/>
      <dgm:spPr/>
      <dgm:t>
        <a:bodyPr/>
        <a:lstStyle/>
        <a:p>
          <a:r>
            <a:rPr lang="ar-EG" altLang="ar-SA" dirty="0"/>
            <a:t>يبحث المديرون خارج الشركة عن أشخاص لم يعملوا في الشركة من قبل.</a:t>
          </a:r>
          <a:endParaRPr lang="en-US" altLang="ar-SA" dirty="0"/>
        </a:p>
      </dgm:t>
    </dgm:pt>
    <dgm:pt modelId="{852A8255-876E-4B7E-BAF1-3FAF7CA539C9}" type="parTrans" cxnId="{DB674C85-5122-4287-808A-FC936D74E660}">
      <dgm:prSet/>
      <dgm:spPr/>
      <dgm:t>
        <a:bodyPr/>
        <a:lstStyle/>
        <a:p>
          <a:endParaRPr lang="en-US"/>
        </a:p>
      </dgm:t>
    </dgm:pt>
    <dgm:pt modelId="{441561A9-43C8-4E1C-811E-5251266C2BEB}" type="sibTrans" cxnId="{DB674C85-5122-4287-808A-FC936D74E660}">
      <dgm:prSet/>
      <dgm:spPr/>
      <dgm:t>
        <a:bodyPr/>
        <a:lstStyle/>
        <a:p>
          <a:endParaRPr lang="en-US"/>
        </a:p>
      </dgm:t>
    </dgm:pt>
    <dgm:pt modelId="{8D295D3F-A834-4A9A-AA04-52DB68E2781E}">
      <dgm:prSet phldrT="[Text]" custT="1"/>
      <dgm:spPr/>
      <dgm:t>
        <a:bodyPr/>
        <a:lstStyle/>
        <a:p>
          <a:r>
            <a:rPr lang="ar-EG" altLang="ar-SA" sz="2800" b="1" dirty="0"/>
            <a:t>التوظيف </a:t>
          </a:r>
          <a:r>
            <a:rPr lang="ar-EG" altLang="ar-SA" sz="2800" b="1" dirty="0" err="1"/>
            <a:t>الداخلى</a:t>
          </a:r>
          <a:endParaRPr lang="en-US" sz="2800" b="1" dirty="0"/>
        </a:p>
      </dgm:t>
    </dgm:pt>
    <dgm:pt modelId="{9D7E4F7E-AEBC-468B-9653-CFE87C38EE98}" type="parTrans" cxnId="{C2F23F3B-CBE3-48B6-A8FD-FBA100C342E0}">
      <dgm:prSet/>
      <dgm:spPr/>
      <dgm:t>
        <a:bodyPr/>
        <a:lstStyle/>
        <a:p>
          <a:endParaRPr lang="en-US"/>
        </a:p>
      </dgm:t>
    </dgm:pt>
    <dgm:pt modelId="{E5D96C0A-448E-4991-8B78-2C7A327CAE45}" type="sibTrans" cxnId="{C2F23F3B-CBE3-48B6-A8FD-FBA100C342E0}">
      <dgm:prSet/>
      <dgm:spPr/>
      <dgm:t>
        <a:bodyPr/>
        <a:lstStyle/>
        <a:p>
          <a:endParaRPr lang="en-US"/>
        </a:p>
      </dgm:t>
    </dgm:pt>
    <dgm:pt modelId="{91DB5D71-6EB4-4BF7-A2C6-C290C46BD5C7}">
      <dgm:prSet phldrT="[Text]"/>
      <dgm:spPr/>
      <dgm:t>
        <a:bodyPr/>
        <a:lstStyle/>
        <a:p>
          <a:pPr>
            <a:buFont typeface="Wingdings" panose="05000000000000000000" pitchFamily="2" charset="2"/>
            <a:buChar char="q"/>
          </a:pPr>
          <a:r>
            <a:rPr lang="ar-EG" altLang="ar-SA" b="1" dirty="0"/>
            <a:t>المناصب التي تم شغلها داخل الشركة.</a:t>
          </a:r>
          <a:endParaRPr lang="en-US" dirty="0"/>
        </a:p>
      </dgm:t>
    </dgm:pt>
    <dgm:pt modelId="{20FC6665-DC00-4E54-8AC3-E7687F0A00F8}" type="parTrans" cxnId="{ABC751EB-398A-4C6D-B04D-7213DE3B9E01}">
      <dgm:prSet/>
      <dgm:spPr/>
      <dgm:t>
        <a:bodyPr/>
        <a:lstStyle/>
        <a:p>
          <a:endParaRPr lang="en-US"/>
        </a:p>
      </dgm:t>
    </dgm:pt>
    <dgm:pt modelId="{A0ABFAD9-5F8E-40A1-9CF3-826674C4EB49}" type="sibTrans" cxnId="{ABC751EB-398A-4C6D-B04D-7213DE3B9E01}">
      <dgm:prSet/>
      <dgm:spPr/>
      <dgm:t>
        <a:bodyPr/>
        <a:lstStyle/>
        <a:p>
          <a:endParaRPr lang="en-US"/>
        </a:p>
      </dgm:t>
    </dgm:pt>
    <dgm:pt modelId="{9E1BDAD1-9902-4C3E-88AC-9EC0CD4E9EA7}">
      <dgm:prSet phldrT="[Text]"/>
      <dgm:spPr/>
      <dgm:t>
        <a:bodyPr/>
        <a:lstStyle/>
        <a:p>
          <a:r>
            <a:rPr lang="ar-EG" altLang="ar-SA" dirty="0"/>
            <a:t>يعلن المديرون في الصحف، ويعقدون اجتماعات مفتوحة، ويقومون بالتوظيف في الجامعات، وعلى الإنترنت.</a:t>
          </a:r>
          <a:endParaRPr lang="en-US" altLang="ar-SA" dirty="0"/>
        </a:p>
      </dgm:t>
    </dgm:pt>
    <dgm:pt modelId="{82818AD6-04C1-4F0A-A045-55C3E999EF38}" type="parTrans" cxnId="{7448A751-24E8-47F7-A5CD-787A2DB94B2E}">
      <dgm:prSet/>
      <dgm:spPr/>
      <dgm:t>
        <a:bodyPr/>
        <a:lstStyle/>
        <a:p>
          <a:endParaRPr lang="en-US"/>
        </a:p>
      </dgm:t>
    </dgm:pt>
    <dgm:pt modelId="{2A13EFEC-E3CB-4705-9DC0-7B3DD2DFE889}" type="sibTrans" cxnId="{7448A751-24E8-47F7-A5CD-787A2DB94B2E}">
      <dgm:prSet/>
      <dgm:spPr/>
      <dgm:t>
        <a:bodyPr/>
        <a:lstStyle/>
        <a:p>
          <a:endParaRPr lang="en-US"/>
        </a:p>
      </dgm:t>
    </dgm:pt>
    <dgm:pt modelId="{B8C7BCED-41B4-458E-8EF5-559E719C29A4}" type="pres">
      <dgm:prSet presAssocID="{DC2DAC3C-D1D9-4DA4-966D-A0121443CF06}" presName="hierChild1" presStyleCnt="0">
        <dgm:presLayoutVars>
          <dgm:chPref val="1"/>
          <dgm:dir/>
          <dgm:animOne val="branch"/>
          <dgm:animLvl val="lvl"/>
          <dgm:resizeHandles/>
        </dgm:presLayoutVars>
      </dgm:prSet>
      <dgm:spPr/>
    </dgm:pt>
    <dgm:pt modelId="{C3B0C4AE-B1A2-4529-AF49-1DAE412CD55C}" type="pres">
      <dgm:prSet presAssocID="{F864E4EF-B9C8-438D-AFC6-380A84CED74C}" presName="hierRoot1" presStyleCnt="0"/>
      <dgm:spPr/>
    </dgm:pt>
    <dgm:pt modelId="{4D15CE7D-B166-49AA-BE92-0FDC830C9B21}" type="pres">
      <dgm:prSet presAssocID="{F864E4EF-B9C8-438D-AFC6-380A84CED74C}" presName="composite" presStyleCnt="0"/>
      <dgm:spPr/>
    </dgm:pt>
    <dgm:pt modelId="{DA12D477-4162-461D-B96E-432C098589D4}" type="pres">
      <dgm:prSet presAssocID="{F864E4EF-B9C8-438D-AFC6-380A84CED74C}" presName="background" presStyleLbl="node0" presStyleIdx="0" presStyleCnt="1"/>
      <dgm:spPr/>
    </dgm:pt>
    <dgm:pt modelId="{92C56CB7-BE1B-4BDB-8045-C78AF3AB79BD}" type="pres">
      <dgm:prSet presAssocID="{F864E4EF-B9C8-438D-AFC6-380A84CED74C}" presName="text" presStyleLbl="fgAcc0" presStyleIdx="0" presStyleCnt="1" custScaleX="131994">
        <dgm:presLayoutVars>
          <dgm:chPref val="3"/>
        </dgm:presLayoutVars>
      </dgm:prSet>
      <dgm:spPr/>
    </dgm:pt>
    <dgm:pt modelId="{58F1AF13-1916-46CE-8525-904BB25B22A5}" type="pres">
      <dgm:prSet presAssocID="{F864E4EF-B9C8-438D-AFC6-380A84CED74C}" presName="hierChild2" presStyleCnt="0"/>
      <dgm:spPr/>
    </dgm:pt>
    <dgm:pt modelId="{0AEDC34F-4FA3-40AE-B94E-4583E9D72EAC}" type="pres">
      <dgm:prSet presAssocID="{2B9607F6-0130-4267-A9D4-8664D0A4C535}" presName="Name10" presStyleLbl="parChTrans1D2" presStyleIdx="0" presStyleCnt="2"/>
      <dgm:spPr/>
    </dgm:pt>
    <dgm:pt modelId="{32E8674C-875C-4E7A-A076-70C12F0E5DEE}" type="pres">
      <dgm:prSet presAssocID="{57B124C8-302D-4A76-AA7C-05F93E87DCAC}" presName="hierRoot2" presStyleCnt="0"/>
      <dgm:spPr/>
    </dgm:pt>
    <dgm:pt modelId="{1AF2EC9D-B2DB-4D2A-B928-76884BACFD33}" type="pres">
      <dgm:prSet presAssocID="{57B124C8-302D-4A76-AA7C-05F93E87DCAC}" presName="composite2" presStyleCnt="0"/>
      <dgm:spPr/>
    </dgm:pt>
    <dgm:pt modelId="{01D862CE-D586-4E25-9980-62C69A351922}" type="pres">
      <dgm:prSet presAssocID="{57B124C8-302D-4A76-AA7C-05F93E87DCAC}" presName="background2" presStyleLbl="node2" presStyleIdx="0" presStyleCnt="2"/>
      <dgm:spPr/>
    </dgm:pt>
    <dgm:pt modelId="{E5FCB951-C7E1-47DE-A94C-F4CDC5E4A3AC}" type="pres">
      <dgm:prSet presAssocID="{57B124C8-302D-4A76-AA7C-05F93E87DCAC}" presName="text2" presStyleLbl="fgAcc2" presStyleIdx="0" presStyleCnt="2">
        <dgm:presLayoutVars>
          <dgm:chPref val="3"/>
        </dgm:presLayoutVars>
      </dgm:prSet>
      <dgm:spPr/>
    </dgm:pt>
    <dgm:pt modelId="{17EBA1EA-2F5F-4E96-8D1F-CD608E45A74E}" type="pres">
      <dgm:prSet presAssocID="{57B124C8-302D-4A76-AA7C-05F93E87DCAC}" presName="hierChild3" presStyleCnt="0"/>
      <dgm:spPr/>
    </dgm:pt>
    <dgm:pt modelId="{EC0FE41D-334C-4122-8F14-8E8D7397BD94}" type="pres">
      <dgm:prSet presAssocID="{852A8255-876E-4B7E-BAF1-3FAF7CA539C9}" presName="Name17" presStyleLbl="parChTrans1D3" presStyleIdx="0" presStyleCnt="3"/>
      <dgm:spPr/>
    </dgm:pt>
    <dgm:pt modelId="{E368EA91-D2DA-491B-AFE0-D094150352AF}" type="pres">
      <dgm:prSet presAssocID="{A37DC2BC-3BA7-4AFF-8FD9-F48F42674F00}" presName="hierRoot3" presStyleCnt="0"/>
      <dgm:spPr/>
    </dgm:pt>
    <dgm:pt modelId="{A87457E7-FD94-4855-960A-9A9725E62F95}" type="pres">
      <dgm:prSet presAssocID="{A37DC2BC-3BA7-4AFF-8FD9-F48F42674F00}" presName="composite3" presStyleCnt="0"/>
      <dgm:spPr/>
    </dgm:pt>
    <dgm:pt modelId="{C7D8198B-6B91-42EC-B349-F1DAFD79327C}" type="pres">
      <dgm:prSet presAssocID="{A37DC2BC-3BA7-4AFF-8FD9-F48F42674F00}" presName="background3" presStyleLbl="node3" presStyleIdx="0" presStyleCnt="3"/>
      <dgm:spPr/>
    </dgm:pt>
    <dgm:pt modelId="{873AFEE4-48ED-426E-A1B7-B3A4E975F5CF}" type="pres">
      <dgm:prSet presAssocID="{A37DC2BC-3BA7-4AFF-8FD9-F48F42674F00}" presName="text3" presStyleLbl="fgAcc3" presStyleIdx="0" presStyleCnt="3">
        <dgm:presLayoutVars>
          <dgm:chPref val="3"/>
        </dgm:presLayoutVars>
      </dgm:prSet>
      <dgm:spPr/>
    </dgm:pt>
    <dgm:pt modelId="{A300B0BF-A641-45DD-8BCA-42843F2ADA37}" type="pres">
      <dgm:prSet presAssocID="{A37DC2BC-3BA7-4AFF-8FD9-F48F42674F00}" presName="hierChild4" presStyleCnt="0"/>
      <dgm:spPr/>
    </dgm:pt>
    <dgm:pt modelId="{00B41C3C-159B-4A0B-9EF3-B42AF5824B4A}" type="pres">
      <dgm:prSet presAssocID="{82818AD6-04C1-4F0A-A045-55C3E999EF38}" presName="Name17" presStyleLbl="parChTrans1D3" presStyleIdx="1" presStyleCnt="3"/>
      <dgm:spPr/>
    </dgm:pt>
    <dgm:pt modelId="{BEB3F042-F29C-4348-ACBE-A8DAD38F5CF8}" type="pres">
      <dgm:prSet presAssocID="{9E1BDAD1-9902-4C3E-88AC-9EC0CD4E9EA7}" presName="hierRoot3" presStyleCnt="0"/>
      <dgm:spPr/>
    </dgm:pt>
    <dgm:pt modelId="{3107093C-B060-4617-BC35-A20CB37606CF}" type="pres">
      <dgm:prSet presAssocID="{9E1BDAD1-9902-4C3E-88AC-9EC0CD4E9EA7}" presName="composite3" presStyleCnt="0"/>
      <dgm:spPr/>
    </dgm:pt>
    <dgm:pt modelId="{0936DCEC-B0E6-4017-AD14-40FF5120FC5B}" type="pres">
      <dgm:prSet presAssocID="{9E1BDAD1-9902-4C3E-88AC-9EC0CD4E9EA7}" presName="background3" presStyleLbl="node3" presStyleIdx="1" presStyleCnt="3"/>
      <dgm:spPr/>
    </dgm:pt>
    <dgm:pt modelId="{1CE40A87-A838-4CF1-A844-811713376747}" type="pres">
      <dgm:prSet presAssocID="{9E1BDAD1-9902-4C3E-88AC-9EC0CD4E9EA7}" presName="text3" presStyleLbl="fgAcc3" presStyleIdx="1" presStyleCnt="3">
        <dgm:presLayoutVars>
          <dgm:chPref val="3"/>
        </dgm:presLayoutVars>
      </dgm:prSet>
      <dgm:spPr/>
    </dgm:pt>
    <dgm:pt modelId="{7B0A8DC4-72FF-4251-B2BF-74F87B72F0AD}" type="pres">
      <dgm:prSet presAssocID="{9E1BDAD1-9902-4C3E-88AC-9EC0CD4E9EA7}" presName="hierChild4" presStyleCnt="0"/>
      <dgm:spPr/>
    </dgm:pt>
    <dgm:pt modelId="{AC2F695F-56DE-4AA1-8498-BBDFC6872DAD}" type="pres">
      <dgm:prSet presAssocID="{9D7E4F7E-AEBC-468B-9653-CFE87C38EE98}" presName="Name10" presStyleLbl="parChTrans1D2" presStyleIdx="1" presStyleCnt="2"/>
      <dgm:spPr/>
    </dgm:pt>
    <dgm:pt modelId="{BEF774F4-1B8C-41E0-80F9-59752C384D98}" type="pres">
      <dgm:prSet presAssocID="{8D295D3F-A834-4A9A-AA04-52DB68E2781E}" presName="hierRoot2" presStyleCnt="0"/>
      <dgm:spPr/>
    </dgm:pt>
    <dgm:pt modelId="{182FADA7-0174-4615-A419-8305FFCE3705}" type="pres">
      <dgm:prSet presAssocID="{8D295D3F-A834-4A9A-AA04-52DB68E2781E}" presName="composite2" presStyleCnt="0"/>
      <dgm:spPr/>
    </dgm:pt>
    <dgm:pt modelId="{BC43069B-7F07-4798-B9A1-F66BF4B03B88}" type="pres">
      <dgm:prSet presAssocID="{8D295D3F-A834-4A9A-AA04-52DB68E2781E}" presName="background2" presStyleLbl="node2" presStyleIdx="1" presStyleCnt="2"/>
      <dgm:spPr/>
    </dgm:pt>
    <dgm:pt modelId="{246DE512-6F41-4A05-8ED5-538509307B11}" type="pres">
      <dgm:prSet presAssocID="{8D295D3F-A834-4A9A-AA04-52DB68E2781E}" presName="text2" presStyleLbl="fgAcc2" presStyleIdx="1" presStyleCnt="2">
        <dgm:presLayoutVars>
          <dgm:chPref val="3"/>
        </dgm:presLayoutVars>
      </dgm:prSet>
      <dgm:spPr/>
    </dgm:pt>
    <dgm:pt modelId="{1AA7EF38-C87A-4FDF-A11B-6A8E7E2E8FA2}" type="pres">
      <dgm:prSet presAssocID="{8D295D3F-A834-4A9A-AA04-52DB68E2781E}" presName="hierChild3" presStyleCnt="0"/>
      <dgm:spPr/>
    </dgm:pt>
    <dgm:pt modelId="{084437D4-260A-4D49-8B54-2E63E967B5ED}" type="pres">
      <dgm:prSet presAssocID="{20FC6665-DC00-4E54-8AC3-E7687F0A00F8}" presName="Name17" presStyleLbl="parChTrans1D3" presStyleIdx="2" presStyleCnt="3"/>
      <dgm:spPr/>
    </dgm:pt>
    <dgm:pt modelId="{76BBCEB4-5252-41AC-A084-38E6855DCD03}" type="pres">
      <dgm:prSet presAssocID="{91DB5D71-6EB4-4BF7-A2C6-C290C46BD5C7}" presName="hierRoot3" presStyleCnt="0"/>
      <dgm:spPr/>
    </dgm:pt>
    <dgm:pt modelId="{CB969E02-637C-4A9A-930C-4960BD1A1172}" type="pres">
      <dgm:prSet presAssocID="{91DB5D71-6EB4-4BF7-A2C6-C290C46BD5C7}" presName="composite3" presStyleCnt="0"/>
      <dgm:spPr/>
    </dgm:pt>
    <dgm:pt modelId="{6422C6EC-21C0-4433-AF6A-46F9AD122D6B}" type="pres">
      <dgm:prSet presAssocID="{91DB5D71-6EB4-4BF7-A2C6-C290C46BD5C7}" presName="background3" presStyleLbl="node3" presStyleIdx="2" presStyleCnt="3"/>
      <dgm:spPr/>
    </dgm:pt>
    <dgm:pt modelId="{9A786DC5-353C-4C9E-9F04-854577C808D1}" type="pres">
      <dgm:prSet presAssocID="{91DB5D71-6EB4-4BF7-A2C6-C290C46BD5C7}" presName="text3" presStyleLbl="fgAcc3" presStyleIdx="2" presStyleCnt="3">
        <dgm:presLayoutVars>
          <dgm:chPref val="3"/>
        </dgm:presLayoutVars>
      </dgm:prSet>
      <dgm:spPr/>
    </dgm:pt>
    <dgm:pt modelId="{5BC77355-B566-41AE-A0F3-691A5BFB1D23}" type="pres">
      <dgm:prSet presAssocID="{91DB5D71-6EB4-4BF7-A2C6-C290C46BD5C7}" presName="hierChild4" presStyleCnt="0"/>
      <dgm:spPr/>
    </dgm:pt>
  </dgm:ptLst>
  <dgm:cxnLst>
    <dgm:cxn modelId="{78408F01-7EB0-44CE-B1DA-3C6F2FC03A5D}" type="presOf" srcId="{A37DC2BC-3BA7-4AFF-8FD9-F48F42674F00}" destId="{873AFEE4-48ED-426E-A1B7-B3A4E975F5CF}" srcOrd="0" destOrd="0" presId="urn:microsoft.com/office/officeart/2005/8/layout/hierarchy1"/>
    <dgm:cxn modelId="{CAF54217-09E9-4A36-87AF-97F1B257843F}" type="presOf" srcId="{F864E4EF-B9C8-438D-AFC6-380A84CED74C}" destId="{92C56CB7-BE1B-4BDB-8045-C78AF3AB79BD}" srcOrd="0" destOrd="0" presId="urn:microsoft.com/office/officeart/2005/8/layout/hierarchy1"/>
    <dgm:cxn modelId="{480EF634-3978-4B7E-8B9F-1F210D111940}" type="presOf" srcId="{9E1BDAD1-9902-4C3E-88AC-9EC0CD4E9EA7}" destId="{1CE40A87-A838-4CF1-A844-811713376747}" srcOrd="0" destOrd="0" presId="urn:microsoft.com/office/officeart/2005/8/layout/hierarchy1"/>
    <dgm:cxn modelId="{C2F23F3B-CBE3-48B6-A8FD-FBA100C342E0}" srcId="{F864E4EF-B9C8-438D-AFC6-380A84CED74C}" destId="{8D295D3F-A834-4A9A-AA04-52DB68E2781E}" srcOrd="1" destOrd="0" parTransId="{9D7E4F7E-AEBC-468B-9653-CFE87C38EE98}" sibTransId="{E5D96C0A-448E-4991-8B78-2C7A327CAE45}"/>
    <dgm:cxn modelId="{0AEF6E3C-8A70-415A-AF91-051060914C58}" type="presOf" srcId="{DC2DAC3C-D1D9-4DA4-966D-A0121443CF06}" destId="{B8C7BCED-41B4-458E-8EF5-559E719C29A4}" srcOrd="0" destOrd="0" presId="urn:microsoft.com/office/officeart/2005/8/layout/hierarchy1"/>
    <dgm:cxn modelId="{FC83F83D-6B19-4C54-9A1D-2A880E5754BB}" type="presOf" srcId="{9D7E4F7E-AEBC-468B-9653-CFE87C38EE98}" destId="{AC2F695F-56DE-4AA1-8498-BBDFC6872DAD}" srcOrd="0" destOrd="0" presId="urn:microsoft.com/office/officeart/2005/8/layout/hierarchy1"/>
    <dgm:cxn modelId="{3DF80B43-9E8C-42C0-8F3F-1B45DE25AE9C}" type="presOf" srcId="{2B9607F6-0130-4267-A9D4-8664D0A4C535}" destId="{0AEDC34F-4FA3-40AE-B94E-4583E9D72EAC}" srcOrd="0" destOrd="0" presId="urn:microsoft.com/office/officeart/2005/8/layout/hierarchy1"/>
    <dgm:cxn modelId="{7448A751-24E8-47F7-A5CD-787A2DB94B2E}" srcId="{57B124C8-302D-4A76-AA7C-05F93E87DCAC}" destId="{9E1BDAD1-9902-4C3E-88AC-9EC0CD4E9EA7}" srcOrd="1" destOrd="0" parTransId="{82818AD6-04C1-4F0A-A045-55C3E999EF38}" sibTransId="{2A13EFEC-E3CB-4705-9DC0-7B3DD2DFE889}"/>
    <dgm:cxn modelId="{DB674C85-5122-4287-808A-FC936D74E660}" srcId="{57B124C8-302D-4A76-AA7C-05F93E87DCAC}" destId="{A37DC2BC-3BA7-4AFF-8FD9-F48F42674F00}" srcOrd="0" destOrd="0" parTransId="{852A8255-876E-4B7E-BAF1-3FAF7CA539C9}" sibTransId="{441561A9-43C8-4E1C-811E-5251266C2BEB}"/>
    <dgm:cxn modelId="{3BC1478A-020F-4B59-88DB-BE3E3B0FB953}" srcId="{F864E4EF-B9C8-438D-AFC6-380A84CED74C}" destId="{57B124C8-302D-4A76-AA7C-05F93E87DCAC}" srcOrd="0" destOrd="0" parTransId="{2B9607F6-0130-4267-A9D4-8664D0A4C535}" sibTransId="{F671BA43-7E69-4805-823C-84E0BF86C486}"/>
    <dgm:cxn modelId="{C63A128F-F752-4622-90CE-0D2062A78292}" type="presOf" srcId="{57B124C8-302D-4A76-AA7C-05F93E87DCAC}" destId="{E5FCB951-C7E1-47DE-A94C-F4CDC5E4A3AC}" srcOrd="0" destOrd="0" presId="urn:microsoft.com/office/officeart/2005/8/layout/hierarchy1"/>
    <dgm:cxn modelId="{2EBC44A3-E936-465A-8058-2F75AA082448}" type="presOf" srcId="{20FC6665-DC00-4E54-8AC3-E7687F0A00F8}" destId="{084437D4-260A-4D49-8B54-2E63E967B5ED}" srcOrd="0" destOrd="0" presId="urn:microsoft.com/office/officeart/2005/8/layout/hierarchy1"/>
    <dgm:cxn modelId="{73BE50BF-A720-4A1F-B8E5-2E45004CAC6D}" type="presOf" srcId="{852A8255-876E-4B7E-BAF1-3FAF7CA539C9}" destId="{EC0FE41D-334C-4122-8F14-8E8D7397BD94}" srcOrd="0" destOrd="0" presId="urn:microsoft.com/office/officeart/2005/8/layout/hierarchy1"/>
    <dgm:cxn modelId="{24EF13D5-CEB3-4DDC-B42C-1C35BB49CDD6}" srcId="{DC2DAC3C-D1D9-4DA4-966D-A0121443CF06}" destId="{F864E4EF-B9C8-438D-AFC6-380A84CED74C}" srcOrd="0" destOrd="0" parTransId="{CFA24A69-1B50-4275-BFDE-2B1C07405876}" sibTransId="{4A327980-1543-42D3-84C5-87D6A6E24819}"/>
    <dgm:cxn modelId="{065808E0-F9B4-4ED9-A968-720135CBC547}" type="presOf" srcId="{82818AD6-04C1-4F0A-A045-55C3E999EF38}" destId="{00B41C3C-159B-4A0B-9EF3-B42AF5824B4A}" srcOrd="0" destOrd="0" presId="urn:microsoft.com/office/officeart/2005/8/layout/hierarchy1"/>
    <dgm:cxn modelId="{6BCFCAE6-FB3E-4908-8057-34F07E9192FD}" type="presOf" srcId="{91DB5D71-6EB4-4BF7-A2C6-C290C46BD5C7}" destId="{9A786DC5-353C-4C9E-9F04-854577C808D1}" srcOrd="0" destOrd="0" presId="urn:microsoft.com/office/officeart/2005/8/layout/hierarchy1"/>
    <dgm:cxn modelId="{ABC751EB-398A-4C6D-B04D-7213DE3B9E01}" srcId="{8D295D3F-A834-4A9A-AA04-52DB68E2781E}" destId="{91DB5D71-6EB4-4BF7-A2C6-C290C46BD5C7}" srcOrd="0" destOrd="0" parTransId="{20FC6665-DC00-4E54-8AC3-E7687F0A00F8}" sibTransId="{A0ABFAD9-5F8E-40A1-9CF3-826674C4EB49}"/>
    <dgm:cxn modelId="{420877FC-D0E0-4C42-B654-6A93F2C8626C}" type="presOf" srcId="{8D295D3F-A834-4A9A-AA04-52DB68E2781E}" destId="{246DE512-6F41-4A05-8ED5-538509307B11}" srcOrd="0" destOrd="0" presId="urn:microsoft.com/office/officeart/2005/8/layout/hierarchy1"/>
    <dgm:cxn modelId="{EAB49D0F-0EEE-4335-9066-4DB00BE54F0B}" type="presParOf" srcId="{B8C7BCED-41B4-458E-8EF5-559E719C29A4}" destId="{C3B0C4AE-B1A2-4529-AF49-1DAE412CD55C}" srcOrd="0" destOrd="0" presId="urn:microsoft.com/office/officeart/2005/8/layout/hierarchy1"/>
    <dgm:cxn modelId="{0EDE56FB-9DB6-40F2-BF66-73AE2E7B19EC}" type="presParOf" srcId="{C3B0C4AE-B1A2-4529-AF49-1DAE412CD55C}" destId="{4D15CE7D-B166-49AA-BE92-0FDC830C9B21}" srcOrd="0" destOrd="0" presId="urn:microsoft.com/office/officeart/2005/8/layout/hierarchy1"/>
    <dgm:cxn modelId="{EE0200FC-EA05-4249-810A-FB3885627162}" type="presParOf" srcId="{4D15CE7D-B166-49AA-BE92-0FDC830C9B21}" destId="{DA12D477-4162-461D-B96E-432C098589D4}" srcOrd="0" destOrd="0" presId="urn:microsoft.com/office/officeart/2005/8/layout/hierarchy1"/>
    <dgm:cxn modelId="{70408D99-F595-453C-9E39-9276F315CA83}" type="presParOf" srcId="{4D15CE7D-B166-49AA-BE92-0FDC830C9B21}" destId="{92C56CB7-BE1B-4BDB-8045-C78AF3AB79BD}" srcOrd="1" destOrd="0" presId="urn:microsoft.com/office/officeart/2005/8/layout/hierarchy1"/>
    <dgm:cxn modelId="{2941DF4C-BBD1-4535-8BB5-932D1A21534A}" type="presParOf" srcId="{C3B0C4AE-B1A2-4529-AF49-1DAE412CD55C}" destId="{58F1AF13-1916-46CE-8525-904BB25B22A5}" srcOrd="1" destOrd="0" presId="urn:microsoft.com/office/officeart/2005/8/layout/hierarchy1"/>
    <dgm:cxn modelId="{75743A30-36F4-4291-9536-51BF265EDB09}" type="presParOf" srcId="{58F1AF13-1916-46CE-8525-904BB25B22A5}" destId="{0AEDC34F-4FA3-40AE-B94E-4583E9D72EAC}" srcOrd="0" destOrd="0" presId="urn:microsoft.com/office/officeart/2005/8/layout/hierarchy1"/>
    <dgm:cxn modelId="{26169202-B58F-48D1-8009-BCA1B188FEB0}" type="presParOf" srcId="{58F1AF13-1916-46CE-8525-904BB25B22A5}" destId="{32E8674C-875C-4E7A-A076-70C12F0E5DEE}" srcOrd="1" destOrd="0" presId="urn:microsoft.com/office/officeart/2005/8/layout/hierarchy1"/>
    <dgm:cxn modelId="{F3FD7041-4967-48BD-984B-E3E1FB630DC1}" type="presParOf" srcId="{32E8674C-875C-4E7A-A076-70C12F0E5DEE}" destId="{1AF2EC9D-B2DB-4D2A-B928-76884BACFD33}" srcOrd="0" destOrd="0" presId="urn:microsoft.com/office/officeart/2005/8/layout/hierarchy1"/>
    <dgm:cxn modelId="{0634DA50-73FA-4FC9-8DD4-24E956F085FE}" type="presParOf" srcId="{1AF2EC9D-B2DB-4D2A-B928-76884BACFD33}" destId="{01D862CE-D586-4E25-9980-62C69A351922}" srcOrd="0" destOrd="0" presId="urn:microsoft.com/office/officeart/2005/8/layout/hierarchy1"/>
    <dgm:cxn modelId="{A3456B5A-640D-427E-B5AF-011E6DD3B44E}" type="presParOf" srcId="{1AF2EC9D-B2DB-4D2A-B928-76884BACFD33}" destId="{E5FCB951-C7E1-47DE-A94C-F4CDC5E4A3AC}" srcOrd="1" destOrd="0" presId="urn:microsoft.com/office/officeart/2005/8/layout/hierarchy1"/>
    <dgm:cxn modelId="{42011B97-4BC0-488B-B771-505B82C98D0F}" type="presParOf" srcId="{32E8674C-875C-4E7A-A076-70C12F0E5DEE}" destId="{17EBA1EA-2F5F-4E96-8D1F-CD608E45A74E}" srcOrd="1" destOrd="0" presId="urn:microsoft.com/office/officeart/2005/8/layout/hierarchy1"/>
    <dgm:cxn modelId="{163B88DD-AD05-41A5-96C0-5E32D73F9CC2}" type="presParOf" srcId="{17EBA1EA-2F5F-4E96-8D1F-CD608E45A74E}" destId="{EC0FE41D-334C-4122-8F14-8E8D7397BD94}" srcOrd="0" destOrd="0" presId="urn:microsoft.com/office/officeart/2005/8/layout/hierarchy1"/>
    <dgm:cxn modelId="{54709F0C-8E58-490C-8389-DB8DC943455E}" type="presParOf" srcId="{17EBA1EA-2F5F-4E96-8D1F-CD608E45A74E}" destId="{E368EA91-D2DA-491B-AFE0-D094150352AF}" srcOrd="1" destOrd="0" presId="urn:microsoft.com/office/officeart/2005/8/layout/hierarchy1"/>
    <dgm:cxn modelId="{C145E87D-9D8F-4228-89E6-FE657667E258}" type="presParOf" srcId="{E368EA91-D2DA-491B-AFE0-D094150352AF}" destId="{A87457E7-FD94-4855-960A-9A9725E62F95}" srcOrd="0" destOrd="0" presId="urn:microsoft.com/office/officeart/2005/8/layout/hierarchy1"/>
    <dgm:cxn modelId="{34F5DD59-5CA0-4DB7-BBB3-144E74639B25}" type="presParOf" srcId="{A87457E7-FD94-4855-960A-9A9725E62F95}" destId="{C7D8198B-6B91-42EC-B349-F1DAFD79327C}" srcOrd="0" destOrd="0" presId="urn:microsoft.com/office/officeart/2005/8/layout/hierarchy1"/>
    <dgm:cxn modelId="{F5D0CC2A-C3CF-4DCD-BE10-5BFEA4896888}" type="presParOf" srcId="{A87457E7-FD94-4855-960A-9A9725E62F95}" destId="{873AFEE4-48ED-426E-A1B7-B3A4E975F5CF}" srcOrd="1" destOrd="0" presId="urn:microsoft.com/office/officeart/2005/8/layout/hierarchy1"/>
    <dgm:cxn modelId="{8CE77427-7238-40EB-B910-2C326AB5A489}" type="presParOf" srcId="{E368EA91-D2DA-491B-AFE0-D094150352AF}" destId="{A300B0BF-A641-45DD-8BCA-42843F2ADA37}" srcOrd="1" destOrd="0" presId="urn:microsoft.com/office/officeart/2005/8/layout/hierarchy1"/>
    <dgm:cxn modelId="{F7D2C6BD-141A-44F2-A4C5-6AC057DE797C}" type="presParOf" srcId="{17EBA1EA-2F5F-4E96-8D1F-CD608E45A74E}" destId="{00B41C3C-159B-4A0B-9EF3-B42AF5824B4A}" srcOrd="2" destOrd="0" presId="urn:microsoft.com/office/officeart/2005/8/layout/hierarchy1"/>
    <dgm:cxn modelId="{AF9FB515-D69C-4F96-826E-86FE181F9EA5}" type="presParOf" srcId="{17EBA1EA-2F5F-4E96-8D1F-CD608E45A74E}" destId="{BEB3F042-F29C-4348-ACBE-A8DAD38F5CF8}" srcOrd="3" destOrd="0" presId="urn:microsoft.com/office/officeart/2005/8/layout/hierarchy1"/>
    <dgm:cxn modelId="{5F2E6AAA-6679-47B6-BE39-23003CDC6E8C}" type="presParOf" srcId="{BEB3F042-F29C-4348-ACBE-A8DAD38F5CF8}" destId="{3107093C-B060-4617-BC35-A20CB37606CF}" srcOrd="0" destOrd="0" presId="urn:microsoft.com/office/officeart/2005/8/layout/hierarchy1"/>
    <dgm:cxn modelId="{E506D4CC-BAF2-410E-9F2B-5B83B588E0C5}" type="presParOf" srcId="{3107093C-B060-4617-BC35-A20CB37606CF}" destId="{0936DCEC-B0E6-4017-AD14-40FF5120FC5B}" srcOrd="0" destOrd="0" presId="urn:microsoft.com/office/officeart/2005/8/layout/hierarchy1"/>
    <dgm:cxn modelId="{1B62B4AF-C64C-4204-B758-D6BE2F057305}" type="presParOf" srcId="{3107093C-B060-4617-BC35-A20CB37606CF}" destId="{1CE40A87-A838-4CF1-A844-811713376747}" srcOrd="1" destOrd="0" presId="urn:microsoft.com/office/officeart/2005/8/layout/hierarchy1"/>
    <dgm:cxn modelId="{FF17C88C-6D73-4D49-82F4-88A695C3E5FD}" type="presParOf" srcId="{BEB3F042-F29C-4348-ACBE-A8DAD38F5CF8}" destId="{7B0A8DC4-72FF-4251-B2BF-74F87B72F0AD}" srcOrd="1" destOrd="0" presId="urn:microsoft.com/office/officeart/2005/8/layout/hierarchy1"/>
    <dgm:cxn modelId="{DC882D81-2748-4629-A7AC-712FCACB3CF1}" type="presParOf" srcId="{58F1AF13-1916-46CE-8525-904BB25B22A5}" destId="{AC2F695F-56DE-4AA1-8498-BBDFC6872DAD}" srcOrd="2" destOrd="0" presId="urn:microsoft.com/office/officeart/2005/8/layout/hierarchy1"/>
    <dgm:cxn modelId="{896BB10B-1FFA-4636-BB76-397AB5966538}" type="presParOf" srcId="{58F1AF13-1916-46CE-8525-904BB25B22A5}" destId="{BEF774F4-1B8C-41E0-80F9-59752C384D98}" srcOrd="3" destOrd="0" presId="urn:microsoft.com/office/officeart/2005/8/layout/hierarchy1"/>
    <dgm:cxn modelId="{6D64B172-D355-49C4-A151-1C33E8602BDF}" type="presParOf" srcId="{BEF774F4-1B8C-41E0-80F9-59752C384D98}" destId="{182FADA7-0174-4615-A419-8305FFCE3705}" srcOrd="0" destOrd="0" presId="urn:microsoft.com/office/officeart/2005/8/layout/hierarchy1"/>
    <dgm:cxn modelId="{F56090A7-EBCB-4F30-AD8C-1C7CECDD2267}" type="presParOf" srcId="{182FADA7-0174-4615-A419-8305FFCE3705}" destId="{BC43069B-7F07-4798-B9A1-F66BF4B03B88}" srcOrd="0" destOrd="0" presId="urn:microsoft.com/office/officeart/2005/8/layout/hierarchy1"/>
    <dgm:cxn modelId="{B9A13C6F-86A2-47B5-95F4-990F9A9AB5E5}" type="presParOf" srcId="{182FADA7-0174-4615-A419-8305FFCE3705}" destId="{246DE512-6F41-4A05-8ED5-538509307B11}" srcOrd="1" destOrd="0" presId="urn:microsoft.com/office/officeart/2005/8/layout/hierarchy1"/>
    <dgm:cxn modelId="{A768BEDE-FA6B-4CC1-BD71-5AABD5894B81}" type="presParOf" srcId="{BEF774F4-1B8C-41E0-80F9-59752C384D98}" destId="{1AA7EF38-C87A-4FDF-A11B-6A8E7E2E8FA2}" srcOrd="1" destOrd="0" presId="urn:microsoft.com/office/officeart/2005/8/layout/hierarchy1"/>
    <dgm:cxn modelId="{7905E447-08B7-4AA9-924C-4E211EC1C4AC}" type="presParOf" srcId="{1AA7EF38-C87A-4FDF-A11B-6A8E7E2E8FA2}" destId="{084437D4-260A-4D49-8B54-2E63E967B5ED}" srcOrd="0" destOrd="0" presId="urn:microsoft.com/office/officeart/2005/8/layout/hierarchy1"/>
    <dgm:cxn modelId="{6B283966-DA19-4210-AB7A-1167DF25CA36}" type="presParOf" srcId="{1AA7EF38-C87A-4FDF-A11B-6A8E7E2E8FA2}" destId="{76BBCEB4-5252-41AC-A084-38E6855DCD03}" srcOrd="1" destOrd="0" presId="urn:microsoft.com/office/officeart/2005/8/layout/hierarchy1"/>
    <dgm:cxn modelId="{8DFBE995-7C4B-4817-BF2C-8CF643B160DB}" type="presParOf" srcId="{76BBCEB4-5252-41AC-A084-38E6855DCD03}" destId="{CB969E02-637C-4A9A-930C-4960BD1A1172}" srcOrd="0" destOrd="0" presId="urn:microsoft.com/office/officeart/2005/8/layout/hierarchy1"/>
    <dgm:cxn modelId="{D8C838D8-F015-40D0-9343-9B06F3949701}" type="presParOf" srcId="{CB969E02-637C-4A9A-930C-4960BD1A1172}" destId="{6422C6EC-21C0-4433-AF6A-46F9AD122D6B}" srcOrd="0" destOrd="0" presId="urn:microsoft.com/office/officeart/2005/8/layout/hierarchy1"/>
    <dgm:cxn modelId="{24B512E2-518A-42F8-837B-912D046C91B2}" type="presParOf" srcId="{CB969E02-637C-4A9A-930C-4960BD1A1172}" destId="{9A786DC5-353C-4C9E-9F04-854577C808D1}" srcOrd="1" destOrd="0" presId="urn:microsoft.com/office/officeart/2005/8/layout/hierarchy1"/>
    <dgm:cxn modelId="{EDB32630-90F2-469F-B1E4-70034F0CCB83}" type="presParOf" srcId="{76BBCEB4-5252-41AC-A084-38E6855DCD03}" destId="{5BC77355-B566-41AE-A0F3-691A5BFB1D23}"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1F5E4C6-8A0A-4D18-87A6-553A5B34DE2C}" type="doc">
      <dgm:prSet loTypeId="urn:microsoft.com/office/officeart/2005/8/layout/hierarchy3" loCatId="list" qsTypeId="urn:microsoft.com/office/officeart/2005/8/quickstyle/simple1" qsCatId="simple" csTypeId="urn:microsoft.com/office/officeart/2005/8/colors/colorful1" csCatId="colorful" phldr="1"/>
      <dgm:spPr/>
      <dgm:t>
        <a:bodyPr/>
        <a:lstStyle/>
        <a:p>
          <a:endParaRPr lang="en-US"/>
        </a:p>
      </dgm:t>
    </dgm:pt>
    <dgm:pt modelId="{02FA923C-04C3-458C-BB64-789C0CF30229}">
      <dgm:prSet phldrT="[Text]" custT="1"/>
      <dgm:spPr/>
      <dgm:t>
        <a:bodyPr/>
        <a:lstStyle/>
        <a:p>
          <a:r>
            <a:rPr lang="ar-EG" altLang="ar-SA" sz="4000" b="1" dirty="0"/>
            <a:t>التوظيف </a:t>
          </a:r>
          <a:r>
            <a:rPr lang="ar-EG" altLang="ar-SA" sz="4000" b="1" dirty="0" err="1"/>
            <a:t>الخارجى</a:t>
          </a:r>
          <a:endParaRPr lang="en-US" sz="4000" dirty="0"/>
        </a:p>
      </dgm:t>
    </dgm:pt>
    <dgm:pt modelId="{7516A391-8C91-4863-B616-D730962E0C61}" type="parTrans" cxnId="{73134AA4-787B-4000-B5DE-965EBBA9AA0D}">
      <dgm:prSet/>
      <dgm:spPr/>
      <dgm:t>
        <a:bodyPr/>
        <a:lstStyle/>
        <a:p>
          <a:endParaRPr lang="en-US"/>
        </a:p>
      </dgm:t>
    </dgm:pt>
    <dgm:pt modelId="{8BC82FE8-F45A-4E50-85A5-573B199F6F0B}" type="sibTrans" cxnId="{73134AA4-787B-4000-B5DE-965EBBA9AA0D}">
      <dgm:prSet/>
      <dgm:spPr/>
      <dgm:t>
        <a:bodyPr/>
        <a:lstStyle/>
        <a:p>
          <a:endParaRPr lang="en-US"/>
        </a:p>
      </dgm:t>
    </dgm:pt>
    <dgm:pt modelId="{ED0D6570-4130-4262-A750-B24B2F3F01B3}">
      <dgm:prSet phldrT="[Text]" custT="1"/>
      <dgm:spPr/>
      <dgm:t>
        <a:bodyPr/>
        <a:lstStyle/>
        <a:p>
          <a:r>
            <a:rPr lang="ar-EG" altLang="ar-SA" sz="2400" b="1" dirty="0"/>
            <a:t>من الصعب أن تجد وظيفة مناسبة، لأن العديد من الوظائف الجديدة تتطلب مهارات محددة.</a:t>
          </a:r>
          <a:endParaRPr lang="en-US" sz="2400" b="1" dirty="0"/>
        </a:p>
      </dgm:t>
    </dgm:pt>
    <dgm:pt modelId="{350E1F57-6A28-44CB-92D4-EE81D1D59A98}" type="parTrans" cxnId="{1FCA9A1A-E536-4AC7-806D-AA77AC151D08}">
      <dgm:prSet/>
      <dgm:spPr/>
      <dgm:t>
        <a:bodyPr/>
        <a:lstStyle/>
        <a:p>
          <a:endParaRPr lang="en-US"/>
        </a:p>
      </dgm:t>
    </dgm:pt>
    <dgm:pt modelId="{CC751DD1-A6DE-4B6F-AC1B-ED25826CA30E}" type="sibTrans" cxnId="{1FCA9A1A-E536-4AC7-806D-AA77AC151D08}">
      <dgm:prSet/>
      <dgm:spPr/>
      <dgm:t>
        <a:bodyPr/>
        <a:lstStyle/>
        <a:p>
          <a:endParaRPr lang="en-US"/>
        </a:p>
      </dgm:t>
    </dgm:pt>
    <dgm:pt modelId="{429EDAF5-665F-4821-B1A2-74E74041BFFC}">
      <dgm:prSet phldrT="[Text]" custT="1"/>
      <dgm:spPr/>
      <dgm:t>
        <a:bodyPr/>
        <a:lstStyle/>
        <a:p>
          <a:r>
            <a:rPr lang="ar-EG" altLang="ar-SA" sz="4000" b="1" dirty="0"/>
            <a:t>التوظيف </a:t>
          </a:r>
          <a:r>
            <a:rPr lang="ar-EG" altLang="ar-SA" sz="4000" b="1" dirty="0" err="1"/>
            <a:t>الداخلى</a:t>
          </a:r>
          <a:endParaRPr lang="en-US" sz="4000" dirty="0"/>
        </a:p>
      </dgm:t>
    </dgm:pt>
    <dgm:pt modelId="{E647EC18-4102-428A-B072-15579BFF9DFA}" type="parTrans" cxnId="{ED8F459B-D297-4F94-8293-14C10AACF527}">
      <dgm:prSet/>
      <dgm:spPr/>
      <dgm:t>
        <a:bodyPr/>
        <a:lstStyle/>
        <a:p>
          <a:endParaRPr lang="en-US"/>
        </a:p>
      </dgm:t>
    </dgm:pt>
    <dgm:pt modelId="{5642A9FF-1A51-4E22-B147-41F72ACF5076}" type="sibTrans" cxnId="{ED8F459B-D297-4F94-8293-14C10AACF527}">
      <dgm:prSet/>
      <dgm:spPr/>
      <dgm:t>
        <a:bodyPr/>
        <a:lstStyle/>
        <a:p>
          <a:endParaRPr lang="en-US"/>
        </a:p>
      </dgm:t>
    </dgm:pt>
    <dgm:pt modelId="{9BEC326B-27D5-4838-8640-987A31E9229B}">
      <dgm:prSet phldrT="[Text]"/>
      <dgm:spPr/>
      <dgm:t>
        <a:bodyPr/>
        <a:lstStyle/>
        <a:p>
          <a:r>
            <a:rPr lang="ar-EG" altLang="ar-SA" b="1" dirty="0"/>
            <a:t>يعرف العاملون ثقافة الشركة، وقد لا يكون لديهم أفكار جديدة.</a:t>
          </a:r>
          <a:endParaRPr lang="en-US" altLang="ar-SA" b="1" dirty="0"/>
        </a:p>
        <a:p>
          <a:r>
            <a:rPr lang="ar-EG" altLang="ar-SA" b="1" dirty="0"/>
            <a:t>من المرجح أن يعرف المديرون المرشحين بالفعل.</a:t>
          </a:r>
          <a:endParaRPr lang="en-US" altLang="ar-SA" b="1" dirty="0"/>
        </a:p>
        <a:p>
          <a:r>
            <a:rPr lang="ar-EG" altLang="ar-SA" b="1" dirty="0"/>
            <a:t>يمكن أن يحفز التقدم الداخلي الموظفين.</a:t>
          </a:r>
          <a:endParaRPr lang="en-US" dirty="0"/>
        </a:p>
      </dgm:t>
    </dgm:pt>
    <dgm:pt modelId="{47B2B107-39D7-4A01-8507-243D1F4D7D0B}" type="parTrans" cxnId="{D060ADCC-5518-4B32-AD64-2E0FCF495A7F}">
      <dgm:prSet/>
      <dgm:spPr/>
      <dgm:t>
        <a:bodyPr/>
        <a:lstStyle/>
        <a:p>
          <a:endParaRPr lang="en-US"/>
        </a:p>
      </dgm:t>
    </dgm:pt>
    <dgm:pt modelId="{8E0F2BED-F528-4D5E-BFE9-7AAD03902CC8}" type="sibTrans" cxnId="{D060ADCC-5518-4B32-AD64-2E0FCF495A7F}">
      <dgm:prSet/>
      <dgm:spPr/>
      <dgm:t>
        <a:bodyPr/>
        <a:lstStyle/>
        <a:p>
          <a:endParaRPr lang="en-US"/>
        </a:p>
      </dgm:t>
    </dgm:pt>
    <dgm:pt modelId="{686BFE15-385E-40B5-8C4E-B610C3EB8495}" type="pres">
      <dgm:prSet presAssocID="{A1F5E4C6-8A0A-4D18-87A6-553A5B34DE2C}" presName="diagram" presStyleCnt="0">
        <dgm:presLayoutVars>
          <dgm:chPref val="1"/>
          <dgm:dir/>
          <dgm:animOne val="branch"/>
          <dgm:animLvl val="lvl"/>
          <dgm:resizeHandles/>
        </dgm:presLayoutVars>
      </dgm:prSet>
      <dgm:spPr/>
    </dgm:pt>
    <dgm:pt modelId="{770C1665-19BD-4CBF-B899-D22A26FBD820}" type="pres">
      <dgm:prSet presAssocID="{02FA923C-04C3-458C-BB64-789C0CF30229}" presName="root" presStyleCnt="0"/>
      <dgm:spPr/>
    </dgm:pt>
    <dgm:pt modelId="{A5927F84-B929-4887-9968-9084DADCFC2F}" type="pres">
      <dgm:prSet presAssocID="{02FA923C-04C3-458C-BB64-789C0CF30229}" presName="rootComposite" presStyleCnt="0"/>
      <dgm:spPr/>
    </dgm:pt>
    <dgm:pt modelId="{519A8958-DDF8-4C41-AD9B-B71056A1F379}" type="pres">
      <dgm:prSet presAssocID="{02FA923C-04C3-458C-BB64-789C0CF30229}" presName="rootText" presStyleLbl="node1" presStyleIdx="0" presStyleCnt="2"/>
      <dgm:spPr/>
    </dgm:pt>
    <dgm:pt modelId="{07A4779C-1412-4B1A-8886-D21F40E3290B}" type="pres">
      <dgm:prSet presAssocID="{02FA923C-04C3-458C-BB64-789C0CF30229}" presName="rootConnector" presStyleLbl="node1" presStyleIdx="0" presStyleCnt="2"/>
      <dgm:spPr/>
    </dgm:pt>
    <dgm:pt modelId="{2DBE13AD-3CEE-4AE4-BE9F-7BE36849FF3B}" type="pres">
      <dgm:prSet presAssocID="{02FA923C-04C3-458C-BB64-789C0CF30229}" presName="childShape" presStyleCnt="0"/>
      <dgm:spPr/>
    </dgm:pt>
    <dgm:pt modelId="{1C817274-EED4-485B-88EB-5795B643143B}" type="pres">
      <dgm:prSet presAssocID="{350E1F57-6A28-44CB-92D4-EE81D1D59A98}" presName="Name13" presStyleLbl="parChTrans1D2" presStyleIdx="0" presStyleCnt="2"/>
      <dgm:spPr/>
    </dgm:pt>
    <dgm:pt modelId="{3B4CB1A8-FF71-4229-94A0-7BD41BE50B81}" type="pres">
      <dgm:prSet presAssocID="{ED0D6570-4130-4262-A750-B24B2F3F01B3}" presName="childText" presStyleLbl="bgAcc1" presStyleIdx="0" presStyleCnt="2">
        <dgm:presLayoutVars>
          <dgm:bulletEnabled val="1"/>
        </dgm:presLayoutVars>
      </dgm:prSet>
      <dgm:spPr/>
    </dgm:pt>
    <dgm:pt modelId="{C60FC994-34D1-493E-8A68-381870848DEC}" type="pres">
      <dgm:prSet presAssocID="{429EDAF5-665F-4821-B1A2-74E74041BFFC}" presName="root" presStyleCnt="0"/>
      <dgm:spPr/>
    </dgm:pt>
    <dgm:pt modelId="{F06F4952-33BC-41A7-ADBA-FEFC7B3E80BD}" type="pres">
      <dgm:prSet presAssocID="{429EDAF5-665F-4821-B1A2-74E74041BFFC}" presName="rootComposite" presStyleCnt="0"/>
      <dgm:spPr/>
    </dgm:pt>
    <dgm:pt modelId="{C1267478-02FC-4883-9DFB-B7EDBA62701C}" type="pres">
      <dgm:prSet presAssocID="{429EDAF5-665F-4821-B1A2-74E74041BFFC}" presName="rootText" presStyleLbl="node1" presStyleIdx="1" presStyleCnt="2"/>
      <dgm:spPr/>
    </dgm:pt>
    <dgm:pt modelId="{00BC3F3E-2A77-4D01-85BC-0D432F829AEC}" type="pres">
      <dgm:prSet presAssocID="{429EDAF5-665F-4821-B1A2-74E74041BFFC}" presName="rootConnector" presStyleLbl="node1" presStyleIdx="1" presStyleCnt="2"/>
      <dgm:spPr/>
    </dgm:pt>
    <dgm:pt modelId="{AE0C0270-A914-4A4C-923B-C84D421E8791}" type="pres">
      <dgm:prSet presAssocID="{429EDAF5-665F-4821-B1A2-74E74041BFFC}" presName="childShape" presStyleCnt="0"/>
      <dgm:spPr/>
    </dgm:pt>
    <dgm:pt modelId="{B61149BC-A098-44D7-8ECB-99C6D8D9ECBC}" type="pres">
      <dgm:prSet presAssocID="{47B2B107-39D7-4A01-8507-243D1F4D7D0B}" presName="Name13" presStyleLbl="parChTrans1D2" presStyleIdx="1" presStyleCnt="2"/>
      <dgm:spPr/>
    </dgm:pt>
    <dgm:pt modelId="{E9B52257-EE65-46C1-AC5F-73D0FD7E01DB}" type="pres">
      <dgm:prSet presAssocID="{9BEC326B-27D5-4838-8640-987A31E9229B}" presName="childText" presStyleLbl="bgAcc1" presStyleIdx="1" presStyleCnt="2" custScaleX="112803">
        <dgm:presLayoutVars>
          <dgm:bulletEnabled val="1"/>
        </dgm:presLayoutVars>
      </dgm:prSet>
      <dgm:spPr/>
    </dgm:pt>
  </dgm:ptLst>
  <dgm:cxnLst>
    <dgm:cxn modelId="{1FCA9A1A-E536-4AC7-806D-AA77AC151D08}" srcId="{02FA923C-04C3-458C-BB64-789C0CF30229}" destId="{ED0D6570-4130-4262-A750-B24B2F3F01B3}" srcOrd="0" destOrd="0" parTransId="{350E1F57-6A28-44CB-92D4-EE81D1D59A98}" sibTransId="{CC751DD1-A6DE-4B6F-AC1B-ED25826CA30E}"/>
    <dgm:cxn modelId="{DFA5DD43-6F98-4BED-A05D-68F4D6918AC7}" type="presOf" srcId="{9BEC326B-27D5-4838-8640-987A31E9229B}" destId="{E9B52257-EE65-46C1-AC5F-73D0FD7E01DB}" srcOrd="0" destOrd="0" presId="urn:microsoft.com/office/officeart/2005/8/layout/hierarchy3"/>
    <dgm:cxn modelId="{0CFE4570-9A14-418A-A545-E1336E4D2147}" type="presOf" srcId="{429EDAF5-665F-4821-B1A2-74E74041BFFC}" destId="{C1267478-02FC-4883-9DFB-B7EDBA62701C}" srcOrd="0" destOrd="0" presId="urn:microsoft.com/office/officeart/2005/8/layout/hierarchy3"/>
    <dgm:cxn modelId="{E348587D-62D4-4CA5-AA79-261E2D0D52E4}" type="presOf" srcId="{47B2B107-39D7-4A01-8507-243D1F4D7D0B}" destId="{B61149BC-A098-44D7-8ECB-99C6D8D9ECBC}" srcOrd="0" destOrd="0" presId="urn:microsoft.com/office/officeart/2005/8/layout/hierarchy3"/>
    <dgm:cxn modelId="{19AEA283-9CEB-498A-97FB-C20C61D922CC}" type="presOf" srcId="{02FA923C-04C3-458C-BB64-789C0CF30229}" destId="{07A4779C-1412-4B1A-8886-D21F40E3290B}" srcOrd="1" destOrd="0" presId="urn:microsoft.com/office/officeart/2005/8/layout/hierarchy3"/>
    <dgm:cxn modelId="{E6C05C90-85CF-4AB5-BF6F-B8461FF59326}" type="presOf" srcId="{A1F5E4C6-8A0A-4D18-87A6-553A5B34DE2C}" destId="{686BFE15-385E-40B5-8C4E-B610C3EB8495}" srcOrd="0" destOrd="0" presId="urn:microsoft.com/office/officeart/2005/8/layout/hierarchy3"/>
    <dgm:cxn modelId="{ED8F459B-D297-4F94-8293-14C10AACF527}" srcId="{A1F5E4C6-8A0A-4D18-87A6-553A5B34DE2C}" destId="{429EDAF5-665F-4821-B1A2-74E74041BFFC}" srcOrd="1" destOrd="0" parTransId="{E647EC18-4102-428A-B072-15579BFF9DFA}" sibTransId="{5642A9FF-1A51-4E22-B147-41F72ACF5076}"/>
    <dgm:cxn modelId="{73134AA4-787B-4000-B5DE-965EBBA9AA0D}" srcId="{A1F5E4C6-8A0A-4D18-87A6-553A5B34DE2C}" destId="{02FA923C-04C3-458C-BB64-789C0CF30229}" srcOrd="0" destOrd="0" parTransId="{7516A391-8C91-4863-B616-D730962E0C61}" sibTransId="{8BC82FE8-F45A-4E50-85A5-573B199F6F0B}"/>
    <dgm:cxn modelId="{53B3F8B8-DE06-473B-8C8E-D0DC70660CA4}" type="presOf" srcId="{02FA923C-04C3-458C-BB64-789C0CF30229}" destId="{519A8958-DDF8-4C41-AD9B-B71056A1F379}" srcOrd="0" destOrd="0" presId="urn:microsoft.com/office/officeart/2005/8/layout/hierarchy3"/>
    <dgm:cxn modelId="{D060ADCC-5518-4B32-AD64-2E0FCF495A7F}" srcId="{429EDAF5-665F-4821-B1A2-74E74041BFFC}" destId="{9BEC326B-27D5-4838-8640-987A31E9229B}" srcOrd="0" destOrd="0" parTransId="{47B2B107-39D7-4A01-8507-243D1F4D7D0B}" sibTransId="{8E0F2BED-F528-4D5E-BFE9-7AAD03902CC8}"/>
    <dgm:cxn modelId="{F5BE7FEB-C592-4F36-B25B-5EF8E36E5CE0}" type="presOf" srcId="{ED0D6570-4130-4262-A750-B24B2F3F01B3}" destId="{3B4CB1A8-FF71-4229-94A0-7BD41BE50B81}" srcOrd="0" destOrd="0" presId="urn:microsoft.com/office/officeart/2005/8/layout/hierarchy3"/>
    <dgm:cxn modelId="{A5F6E6EE-15DB-4D9E-8ACC-70C9CC63CE54}" type="presOf" srcId="{350E1F57-6A28-44CB-92D4-EE81D1D59A98}" destId="{1C817274-EED4-485B-88EB-5795B643143B}" srcOrd="0" destOrd="0" presId="urn:microsoft.com/office/officeart/2005/8/layout/hierarchy3"/>
    <dgm:cxn modelId="{82E686F8-83DB-4877-8318-B1A11E1FF63A}" type="presOf" srcId="{429EDAF5-665F-4821-B1A2-74E74041BFFC}" destId="{00BC3F3E-2A77-4D01-85BC-0D432F829AEC}" srcOrd="1" destOrd="0" presId="urn:microsoft.com/office/officeart/2005/8/layout/hierarchy3"/>
    <dgm:cxn modelId="{72FCE4F5-F578-465C-A6B4-4F38DEBB8513}" type="presParOf" srcId="{686BFE15-385E-40B5-8C4E-B610C3EB8495}" destId="{770C1665-19BD-4CBF-B899-D22A26FBD820}" srcOrd="0" destOrd="0" presId="urn:microsoft.com/office/officeart/2005/8/layout/hierarchy3"/>
    <dgm:cxn modelId="{5DB2CF53-7B5F-411A-9FD4-772C7BF1990C}" type="presParOf" srcId="{770C1665-19BD-4CBF-B899-D22A26FBD820}" destId="{A5927F84-B929-4887-9968-9084DADCFC2F}" srcOrd="0" destOrd="0" presId="urn:microsoft.com/office/officeart/2005/8/layout/hierarchy3"/>
    <dgm:cxn modelId="{985B4A5C-AA5E-4606-ADC5-4C66E892250C}" type="presParOf" srcId="{A5927F84-B929-4887-9968-9084DADCFC2F}" destId="{519A8958-DDF8-4C41-AD9B-B71056A1F379}" srcOrd="0" destOrd="0" presId="urn:microsoft.com/office/officeart/2005/8/layout/hierarchy3"/>
    <dgm:cxn modelId="{10906A02-6F0A-40C4-9B3B-62860687381C}" type="presParOf" srcId="{A5927F84-B929-4887-9968-9084DADCFC2F}" destId="{07A4779C-1412-4B1A-8886-D21F40E3290B}" srcOrd="1" destOrd="0" presId="urn:microsoft.com/office/officeart/2005/8/layout/hierarchy3"/>
    <dgm:cxn modelId="{45E2D5B3-56B1-43F1-A471-2CC8EAFCD3BC}" type="presParOf" srcId="{770C1665-19BD-4CBF-B899-D22A26FBD820}" destId="{2DBE13AD-3CEE-4AE4-BE9F-7BE36849FF3B}" srcOrd="1" destOrd="0" presId="urn:microsoft.com/office/officeart/2005/8/layout/hierarchy3"/>
    <dgm:cxn modelId="{D5FD5F47-C168-44BE-A332-B93715D15A7E}" type="presParOf" srcId="{2DBE13AD-3CEE-4AE4-BE9F-7BE36849FF3B}" destId="{1C817274-EED4-485B-88EB-5795B643143B}" srcOrd="0" destOrd="0" presId="urn:microsoft.com/office/officeart/2005/8/layout/hierarchy3"/>
    <dgm:cxn modelId="{6670C6D7-4DCB-4A3B-8208-B80D4D65CBEA}" type="presParOf" srcId="{2DBE13AD-3CEE-4AE4-BE9F-7BE36849FF3B}" destId="{3B4CB1A8-FF71-4229-94A0-7BD41BE50B81}" srcOrd="1" destOrd="0" presId="urn:microsoft.com/office/officeart/2005/8/layout/hierarchy3"/>
    <dgm:cxn modelId="{527E7DBB-DDF5-4D0A-80CE-DE9D2FC16134}" type="presParOf" srcId="{686BFE15-385E-40B5-8C4E-B610C3EB8495}" destId="{C60FC994-34D1-493E-8A68-381870848DEC}" srcOrd="1" destOrd="0" presId="urn:microsoft.com/office/officeart/2005/8/layout/hierarchy3"/>
    <dgm:cxn modelId="{CDB06F5E-69D7-4110-B048-142FF92F261E}" type="presParOf" srcId="{C60FC994-34D1-493E-8A68-381870848DEC}" destId="{F06F4952-33BC-41A7-ADBA-FEFC7B3E80BD}" srcOrd="0" destOrd="0" presId="urn:microsoft.com/office/officeart/2005/8/layout/hierarchy3"/>
    <dgm:cxn modelId="{72EB8AE8-73D4-420F-89DA-879A99F0A14E}" type="presParOf" srcId="{F06F4952-33BC-41A7-ADBA-FEFC7B3E80BD}" destId="{C1267478-02FC-4883-9DFB-B7EDBA62701C}" srcOrd="0" destOrd="0" presId="urn:microsoft.com/office/officeart/2005/8/layout/hierarchy3"/>
    <dgm:cxn modelId="{4E57911F-EE15-47B4-BB54-A5CA905AB1FF}" type="presParOf" srcId="{F06F4952-33BC-41A7-ADBA-FEFC7B3E80BD}" destId="{00BC3F3E-2A77-4D01-85BC-0D432F829AEC}" srcOrd="1" destOrd="0" presId="urn:microsoft.com/office/officeart/2005/8/layout/hierarchy3"/>
    <dgm:cxn modelId="{FBC7D093-5CD6-44DB-8BA4-FCAF1E17C538}" type="presParOf" srcId="{C60FC994-34D1-493E-8A68-381870848DEC}" destId="{AE0C0270-A914-4A4C-923B-C84D421E8791}" srcOrd="1" destOrd="0" presId="urn:microsoft.com/office/officeart/2005/8/layout/hierarchy3"/>
    <dgm:cxn modelId="{7CE5ABB1-EE84-4CDD-B746-B11E64F76E44}" type="presParOf" srcId="{AE0C0270-A914-4A4C-923B-C84D421E8791}" destId="{B61149BC-A098-44D7-8ECB-99C6D8D9ECBC}" srcOrd="0" destOrd="0" presId="urn:microsoft.com/office/officeart/2005/8/layout/hierarchy3"/>
    <dgm:cxn modelId="{1E88B2AD-A740-44B8-BC8D-62B4FB969EEC}" type="presParOf" srcId="{AE0C0270-A914-4A4C-923B-C84D421E8791}" destId="{E9B52257-EE65-46C1-AC5F-73D0FD7E01DB}"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BD3C81-67E9-4A92-A4D8-798613B6D632}">
      <dsp:nvSpPr>
        <dsp:cNvPr id="0" name=""/>
        <dsp:cNvSpPr/>
      </dsp:nvSpPr>
      <dsp:spPr>
        <a:xfrm>
          <a:off x="0" y="330590"/>
          <a:ext cx="6959662" cy="478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272754E-FD93-4EBA-9DAE-B82B3C09F90E}">
      <dsp:nvSpPr>
        <dsp:cNvPr id="0" name=""/>
        <dsp:cNvSpPr/>
      </dsp:nvSpPr>
      <dsp:spPr>
        <a:xfrm>
          <a:off x="347983" y="50150"/>
          <a:ext cx="4871763" cy="5608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41" tIns="0" rIns="184141" bIns="0" numCol="1" spcCol="1270" anchor="ctr" anchorCtr="0">
          <a:noAutofit/>
        </a:bodyPr>
        <a:lstStyle/>
        <a:p>
          <a:pPr marL="0" lvl="0" indent="0" algn="just" defTabSz="1066800" rtl="1">
            <a:lnSpc>
              <a:spcPct val="90000"/>
            </a:lnSpc>
            <a:spcBef>
              <a:spcPct val="0"/>
            </a:spcBef>
            <a:spcAft>
              <a:spcPct val="35000"/>
            </a:spcAft>
            <a:buNone/>
          </a:pPr>
          <a:r>
            <a:rPr lang="ar-EG" sz="2400" b="1" i="0" kern="1200" dirty="0"/>
            <a:t>تعريف الموارد البشرية</a:t>
          </a:r>
          <a:endParaRPr lang="ar-SA" sz="2400" b="1" i="0" kern="1200" dirty="0"/>
        </a:p>
      </dsp:txBody>
      <dsp:txXfrm>
        <a:off x="375363" y="77530"/>
        <a:ext cx="4817003" cy="506120"/>
      </dsp:txXfrm>
    </dsp:sp>
    <dsp:sp modelId="{5D070FFF-7F60-4F7C-868A-52B2BDE1FA4B}">
      <dsp:nvSpPr>
        <dsp:cNvPr id="0" name=""/>
        <dsp:cNvSpPr/>
      </dsp:nvSpPr>
      <dsp:spPr>
        <a:xfrm>
          <a:off x="0" y="1192430"/>
          <a:ext cx="6959662" cy="478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D571CE1-D25C-4F36-BCB7-D5A1055C5D33}">
      <dsp:nvSpPr>
        <dsp:cNvPr id="0" name=""/>
        <dsp:cNvSpPr/>
      </dsp:nvSpPr>
      <dsp:spPr>
        <a:xfrm>
          <a:off x="347983" y="911990"/>
          <a:ext cx="4871763" cy="5608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41" tIns="0" rIns="184141" bIns="0" numCol="1" spcCol="1270" anchor="ctr" anchorCtr="0">
          <a:noAutofit/>
        </a:bodyPr>
        <a:lstStyle/>
        <a:p>
          <a:pPr marL="0" lvl="0" indent="0" algn="just" defTabSz="1066800" rtl="1">
            <a:lnSpc>
              <a:spcPct val="90000"/>
            </a:lnSpc>
            <a:spcBef>
              <a:spcPct val="0"/>
            </a:spcBef>
            <a:spcAft>
              <a:spcPct val="35000"/>
            </a:spcAft>
            <a:buNone/>
          </a:pPr>
          <a:r>
            <a:rPr lang="ar-EG" sz="2400" b="1" i="0" kern="1200" dirty="0"/>
            <a:t>وظيفة الموارد البشرية</a:t>
          </a:r>
          <a:endParaRPr lang="en-US" sz="2400" b="1" i="0" kern="1200" dirty="0"/>
        </a:p>
      </dsp:txBody>
      <dsp:txXfrm>
        <a:off x="375363" y="939370"/>
        <a:ext cx="4817003" cy="506120"/>
      </dsp:txXfrm>
    </dsp:sp>
    <dsp:sp modelId="{237A7873-AFFA-4B62-839B-0FC9F1E64D51}">
      <dsp:nvSpPr>
        <dsp:cNvPr id="0" name=""/>
        <dsp:cNvSpPr/>
      </dsp:nvSpPr>
      <dsp:spPr>
        <a:xfrm>
          <a:off x="0" y="2054270"/>
          <a:ext cx="6959662" cy="478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0A59704-4DE3-463A-AA22-71E7D0261835}">
      <dsp:nvSpPr>
        <dsp:cNvPr id="0" name=""/>
        <dsp:cNvSpPr/>
      </dsp:nvSpPr>
      <dsp:spPr>
        <a:xfrm>
          <a:off x="347983" y="1773830"/>
          <a:ext cx="4871763" cy="5608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41" tIns="0" rIns="184141" bIns="0" numCol="1" spcCol="1270" anchor="ctr" anchorCtr="0">
          <a:noAutofit/>
        </a:bodyPr>
        <a:lstStyle/>
        <a:p>
          <a:pPr marL="0" lvl="0" indent="0" algn="just" defTabSz="1066800" rtl="1">
            <a:lnSpc>
              <a:spcPct val="90000"/>
            </a:lnSpc>
            <a:spcBef>
              <a:spcPct val="0"/>
            </a:spcBef>
            <a:spcAft>
              <a:spcPct val="35000"/>
            </a:spcAft>
            <a:buNone/>
          </a:pPr>
          <a:r>
            <a:rPr lang="ar-EG" sz="2400" b="1" i="0" kern="1200" dirty="0"/>
            <a:t>إدارة الموارد البشرية</a:t>
          </a:r>
          <a:endParaRPr lang="en-US" sz="2400" b="1" i="0" kern="1200" dirty="0"/>
        </a:p>
      </dsp:txBody>
      <dsp:txXfrm>
        <a:off x="375363" y="1801210"/>
        <a:ext cx="4817003" cy="506120"/>
      </dsp:txXfrm>
    </dsp:sp>
    <dsp:sp modelId="{21B0EFB4-3D52-4AF6-8102-54675D32A98B}">
      <dsp:nvSpPr>
        <dsp:cNvPr id="0" name=""/>
        <dsp:cNvSpPr/>
      </dsp:nvSpPr>
      <dsp:spPr>
        <a:xfrm>
          <a:off x="0" y="2916110"/>
          <a:ext cx="6959662" cy="478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25BAEE9-1A55-4D84-965A-E262C9255C3D}">
      <dsp:nvSpPr>
        <dsp:cNvPr id="0" name=""/>
        <dsp:cNvSpPr/>
      </dsp:nvSpPr>
      <dsp:spPr>
        <a:xfrm>
          <a:off x="347983" y="2635670"/>
          <a:ext cx="4871763" cy="5608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41" tIns="0" rIns="184141" bIns="0" numCol="1" spcCol="1270" anchor="ctr" anchorCtr="0">
          <a:noAutofit/>
        </a:bodyPr>
        <a:lstStyle/>
        <a:p>
          <a:pPr marL="0" lvl="0" indent="0" algn="just" defTabSz="1066800" rtl="1">
            <a:lnSpc>
              <a:spcPct val="90000"/>
            </a:lnSpc>
            <a:spcBef>
              <a:spcPct val="0"/>
            </a:spcBef>
            <a:spcAft>
              <a:spcPct val="35000"/>
            </a:spcAft>
            <a:buNone/>
          </a:pPr>
          <a:r>
            <a:rPr lang="ar-EG" sz="2400" b="1" i="0" kern="1200" dirty="0"/>
            <a:t>تخطيط الموارد البشرية</a:t>
          </a:r>
          <a:endParaRPr lang="en-US" sz="2400" b="1" i="0" kern="1200" dirty="0"/>
        </a:p>
      </dsp:txBody>
      <dsp:txXfrm>
        <a:off x="375363" y="2663050"/>
        <a:ext cx="4817003" cy="506120"/>
      </dsp:txXfrm>
    </dsp:sp>
    <dsp:sp modelId="{8F11F0D5-3CB4-45DA-9683-A33288BB7D0C}">
      <dsp:nvSpPr>
        <dsp:cNvPr id="0" name=""/>
        <dsp:cNvSpPr/>
      </dsp:nvSpPr>
      <dsp:spPr>
        <a:xfrm>
          <a:off x="0" y="3777950"/>
          <a:ext cx="6959662" cy="478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85A7EE6-8E2B-41F0-A374-11D091D419E1}">
      <dsp:nvSpPr>
        <dsp:cNvPr id="0" name=""/>
        <dsp:cNvSpPr/>
      </dsp:nvSpPr>
      <dsp:spPr>
        <a:xfrm>
          <a:off x="347983" y="3497510"/>
          <a:ext cx="4871763" cy="5608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41" tIns="0" rIns="184141" bIns="0" numCol="1" spcCol="1270" anchor="ctr" anchorCtr="0">
          <a:noAutofit/>
        </a:bodyPr>
        <a:lstStyle/>
        <a:p>
          <a:pPr marL="0" lvl="0" indent="0" algn="just" defTabSz="1066800" rtl="1">
            <a:lnSpc>
              <a:spcPct val="90000"/>
            </a:lnSpc>
            <a:spcBef>
              <a:spcPct val="0"/>
            </a:spcBef>
            <a:spcAft>
              <a:spcPct val="35000"/>
            </a:spcAft>
            <a:buNone/>
          </a:pPr>
          <a:r>
            <a:rPr lang="ar-EG" sz="2400" b="1" i="0" kern="1200" dirty="0"/>
            <a:t>وظائف إدارة الموارد البشرية</a:t>
          </a:r>
          <a:endParaRPr lang="en-US" sz="2400" b="1" i="0" kern="1200" dirty="0"/>
        </a:p>
      </dsp:txBody>
      <dsp:txXfrm>
        <a:off x="375363" y="3524890"/>
        <a:ext cx="4817003" cy="506120"/>
      </dsp:txXfrm>
    </dsp:sp>
    <dsp:sp modelId="{1B400254-7ED7-4668-B573-6BDECB9D1409}">
      <dsp:nvSpPr>
        <dsp:cNvPr id="0" name=""/>
        <dsp:cNvSpPr/>
      </dsp:nvSpPr>
      <dsp:spPr>
        <a:xfrm>
          <a:off x="0" y="4639790"/>
          <a:ext cx="6959662" cy="478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943A3CE-54B8-483C-A048-0879A91A0D19}">
      <dsp:nvSpPr>
        <dsp:cNvPr id="0" name=""/>
        <dsp:cNvSpPr/>
      </dsp:nvSpPr>
      <dsp:spPr>
        <a:xfrm>
          <a:off x="347983" y="4359350"/>
          <a:ext cx="4871763" cy="5608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41" tIns="0" rIns="184141" bIns="0" numCol="1" spcCol="1270" anchor="ctr" anchorCtr="0">
          <a:noAutofit/>
        </a:bodyPr>
        <a:lstStyle/>
        <a:p>
          <a:pPr marL="0" lvl="0" indent="0" algn="just" defTabSz="1066800" rtl="1">
            <a:lnSpc>
              <a:spcPct val="90000"/>
            </a:lnSpc>
            <a:spcBef>
              <a:spcPct val="0"/>
            </a:spcBef>
            <a:spcAft>
              <a:spcPct val="35000"/>
            </a:spcAft>
            <a:buNone/>
          </a:pPr>
          <a:r>
            <a:rPr lang="ar-EG" sz="2400" b="1" i="0" kern="1200" dirty="0"/>
            <a:t>بيئة إدارة الموارد البشرية الديناميكية</a:t>
          </a:r>
          <a:endParaRPr lang="en-US" sz="2400" b="1" i="0" kern="1200" dirty="0"/>
        </a:p>
      </dsp:txBody>
      <dsp:txXfrm>
        <a:off x="375363" y="4386730"/>
        <a:ext cx="4817003" cy="50612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11A421-58E7-45C5-9B3C-FFD89840660A}">
      <dsp:nvSpPr>
        <dsp:cNvPr id="0" name=""/>
        <dsp:cNvSpPr/>
      </dsp:nvSpPr>
      <dsp:spPr>
        <a:xfrm>
          <a:off x="9156249" y="2890770"/>
          <a:ext cx="91440" cy="621489"/>
        </a:xfrm>
        <a:custGeom>
          <a:avLst/>
          <a:gdLst/>
          <a:ahLst/>
          <a:cxnLst/>
          <a:rect l="0" t="0" r="0" b="0"/>
          <a:pathLst>
            <a:path>
              <a:moveTo>
                <a:pt x="45720" y="0"/>
              </a:moveTo>
              <a:lnTo>
                <a:pt x="45720" y="621489"/>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0388968-A67E-4CDC-9DDA-2262B21A037A}">
      <dsp:nvSpPr>
        <dsp:cNvPr id="0" name=""/>
        <dsp:cNvSpPr/>
      </dsp:nvSpPr>
      <dsp:spPr>
        <a:xfrm>
          <a:off x="5284273" y="912334"/>
          <a:ext cx="3917696" cy="621489"/>
        </a:xfrm>
        <a:custGeom>
          <a:avLst/>
          <a:gdLst/>
          <a:ahLst/>
          <a:cxnLst/>
          <a:rect l="0" t="0" r="0" b="0"/>
          <a:pathLst>
            <a:path>
              <a:moveTo>
                <a:pt x="0" y="0"/>
              </a:moveTo>
              <a:lnTo>
                <a:pt x="0" y="423526"/>
              </a:lnTo>
              <a:lnTo>
                <a:pt x="3917696" y="423526"/>
              </a:lnTo>
              <a:lnTo>
                <a:pt x="3917696" y="621489"/>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CB9B1FD-21D0-46EE-9A3F-AD75BFE66DC1}">
      <dsp:nvSpPr>
        <dsp:cNvPr id="0" name=""/>
        <dsp:cNvSpPr/>
      </dsp:nvSpPr>
      <dsp:spPr>
        <a:xfrm>
          <a:off x="6544452" y="2890770"/>
          <a:ext cx="91440" cy="621489"/>
        </a:xfrm>
        <a:custGeom>
          <a:avLst/>
          <a:gdLst/>
          <a:ahLst/>
          <a:cxnLst/>
          <a:rect l="0" t="0" r="0" b="0"/>
          <a:pathLst>
            <a:path>
              <a:moveTo>
                <a:pt x="45720" y="0"/>
              </a:moveTo>
              <a:lnTo>
                <a:pt x="45720" y="621489"/>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6DAB0AB-CC0A-4142-9492-72BF308B10DB}">
      <dsp:nvSpPr>
        <dsp:cNvPr id="0" name=""/>
        <dsp:cNvSpPr/>
      </dsp:nvSpPr>
      <dsp:spPr>
        <a:xfrm>
          <a:off x="5284273" y="912334"/>
          <a:ext cx="1305898" cy="621489"/>
        </a:xfrm>
        <a:custGeom>
          <a:avLst/>
          <a:gdLst/>
          <a:ahLst/>
          <a:cxnLst/>
          <a:rect l="0" t="0" r="0" b="0"/>
          <a:pathLst>
            <a:path>
              <a:moveTo>
                <a:pt x="0" y="0"/>
              </a:moveTo>
              <a:lnTo>
                <a:pt x="0" y="423526"/>
              </a:lnTo>
              <a:lnTo>
                <a:pt x="1305898" y="423526"/>
              </a:lnTo>
              <a:lnTo>
                <a:pt x="1305898" y="621489"/>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AB60592-7759-4277-B71C-D18C34B6D24E}">
      <dsp:nvSpPr>
        <dsp:cNvPr id="0" name=""/>
        <dsp:cNvSpPr/>
      </dsp:nvSpPr>
      <dsp:spPr>
        <a:xfrm>
          <a:off x="3932654" y="2890770"/>
          <a:ext cx="91440" cy="621489"/>
        </a:xfrm>
        <a:custGeom>
          <a:avLst/>
          <a:gdLst/>
          <a:ahLst/>
          <a:cxnLst/>
          <a:rect l="0" t="0" r="0" b="0"/>
          <a:pathLst>
            <a:path>
              <a:moveTo>
                <a:pt x="45720" y="0"/>
              </a:moveTo>
              <a:lnTo>
                <a:pt x="45720" y="621489"/>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E083DFE-C0F6-4710-9274-6D5A688E73D4}">
      <dsp:nvSpPr>
        <dsp:cNvPr id="0" name=""/>
        <dsp:cNvSpPr/>
      </dsp:nvSpPr>
      <dsp:spPr>
        <a:xfrm>
          <a:off x="3978374" y="912334"/>
          <a:ext cx="1305898" cy="621489"/>
        </a:xfrm>
        <a:custGeom>
          <a:avLst/>
          <a:gdLst/>
          <a:ahLst/>
          <a:cxnLst/>
          <a:rect l="0" t="0" r="0" b="0"/>
          <a:pathLst>
            <a:path>
              <a:moveTo>
                <a:pt x="1305898" y="0"/>
              </a:moveTo>
              <a:lnTo>
                <a:pt x="1305898" y="423526"/>
              </a:lnTo>
              <a:lnTo>
                <a:pt x="0" y="423526"/>
              </a:lnTo>
              <a:lnTo>
                <a:pt x="0" y="621489"/>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16F6C90-B3AF-4047-83B6-E06485ACD45E}">
      <dsp:nvSpPr>
        <dsp:cNvPr id="0" name=""/>
        <dsp:cNvSpPr/>
      </dsp:nvSpPr>
      <dsp:spPr>
        <a:xfrm>
          <a:off x="1320856" y="2890770"/>
          <a:ext cx="91440" cy="621489"/>
        </a:xfrm>
        <a:custGeom>
          <a:avLst/>
          <a:gdLst/>
          <a:ahLst/>
          <a:cxnLst/>
          <a:rect l="0" t="0" r="0" b="0"/>
          <a:pathLst>
            <a:path>
              <a:moveTo>
                <a:pt x="45720" y="0"/>
              </a:moveTo>
              <a:lnTo>
                <a:pt x="45720" y="621489"/>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1958A51-BDE1-43B2-B578-2F697753C262}">
      <dsp:nvSpPr>
        <dsp:cNvPr id="0" name=""/>
        <dsp:cNvSpPr/>
      </dsp:nvSpPr>
      <dsp:spPr>
        <a:xfrm>
          <a:off x="1366576" y="912334"/>
          <a:ext cx="3917696" cy="621489"/>
        </a:xfrm>
        <a:custGeom>
          <a:avLst/>
          <a:gdLst/>
          <a:ahLst/>
          <a:cxnLst/>
          <a:rect l="0" t="0" r="0" b="0"/>
          <a:pathLst>
            <a:path>
              <a:moveTo>
                <a:pt x="3917696" y="0"/>
              </a:moveTo>
              <a:lnTo>
                <a:pt x="3917696" y="423526"/>
              </a:lnTo>
              <a:lnTo>
                <a:pt x="0" y="423526"/>
              </a:lnTo>
              <a:lnTo>
                <a:pt x="0" y="621489"/>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E572255-9C64-4DC7-8728-C851D9D657EC}">
      <dsp:nvSpPr>
        <dsp:cNvPr id="0" name=""/>
        <dsp:cNvSpPr/>
      </dsp:nvSpPr>
      <dsp:spPr>
        <a:xfrm>
          <a:off x="4215810" y="1795"/>
          <a:ext cx="2136925" cy="91053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6EAED25-CCA2-40CE-B868-85A6D8B0B54E}">
      <dsp:nvSpPr>
        <dsp:cNvPr id="0" name=""/>
        <dsp:cNvSpPr/>
      </dsp:nvSpPr>
      <dsp:spPr>
        <a:xfrm>
          <a:off x="4453246" y="227359"/>
          <a:ext cx="2136925" cy="91053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altLang="ar-SA" sz="3200" b="1" kern="1200" dirty="0">
              <a:solidFill>
                <a:srgbClr val="C00000"/>
              </a:solidFill>
            </a:rPr>
            <a:t>التوظيف</a:t>
          </a:r>
          <a:endParaRPr lang="en-US" sz="3200" kern="1200" dirty="0"/>
        </a:p>
      </dsp:txBody>
      <dsp:txXfrm>
        <a:off x="4479915" y="254028"/>
        <a:ext cx="2083587" cy="857200"/>
      </dsp:txXfrm>
    </dsp:sp>
    <dsp:sp modelId="{CD134FF5-5AD7-4AB3-8B32-89FB78EE6BDD}">
      <dsp:nvSpPr>
        <dsp:cNvPr id="0" name=""/>
        <dsp:cNvSpPr/>
      </dsp:nvSpPr>
      <dsp:spPr>
        <a:xfrm>
          <a:off x="298114" y="1533823"/>
          <a:ext cx="2136925" cy="1356947"/>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58CA338-AF96-4C4D-AD17-27FA455EB078}">
      <dsp:nvSpPr>
        <dsp:cNvPr id="0" name=""/>
        <dsp:cNvSpPr/>
      </dsp:nvSpPr>
      <dsp:spPr>
        <a:xfrm>
          <a:off x="535550" y="1759387"/>
          <a:ext cx="2136925" cy="1356947"/>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Clr>
              <a:srgbClr val="FF0000"/>
            </a:buClr>
            <a:buFont typeface="Wingdings" panose="05000000000000000000" pitchFamily="2" charset="2"/>
            <a:buNone/>
          </a:pPr>
          <a:r>
            <a:rPr lang="ar-EG" altLang="ar-SA" sz="2400" b="1" kern="1200" dirty="0"/>
            <a:t>توظيف</a:t>
          </a:r>
          <a:endParaRPr lang="en-US" sz="2400" kern="1200" dirty="0"/>
        </a:p>
      </dsp:txBody>
      <dsp:txXfrm>
        <a:off x="575294" y="1799131"/>
        <a:ext cx="2057437" cy="1277459"/>
      </dsp:txXfrm>
    </dsp:sp>
    <dsp:sp modelId="{35C61285-ABA3-4EDB-B29B-E851477580F3}">
      <dsp:nvSpPr>
        <dsp:cNvPr id="0" name=""/>
        <dsp:cNvSpPr/>
      </dsp:nvSpPr>
      <dsp:spPr>
        <a:xfrm>
          <a:off x="298114" y="3512259"/>
          <a:ext cx="2136925" cy="1356947"/>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54FF116-4B71-43B7-B7F8-C8E36C14D201}">
      <dsp:nvSpPr>
        <dsp:cNvPr id="0" name=""/>
        <dsp:cNvSpPr/>
      </dsp:nvSpPr>
      <dsp:spPr>
        <a:xfrm>
          <a:off x="535550" y="3737824"/>
          <a:ext cx="2136925" cy="1356947"/>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ar-EG" altLang="ar-SA" sz="1700" b="1" kern="1200" dirty="0"/>
            <a:t>استقطاب الأفراد في الوقت المناسب، وبأعداد كافية، وبمؤهلات مناسبة، للتقدم لوظائف لدى إحدى المنظمات</a:t>
          </a:r>
          <a:endParaRPr lang="en-US" sz="1700" kern="1200" dirty="0"/>
        </a:p>
      </dsp:txBody>
      <dsp:txXfrm>
        <a:off x="575294" y="3777568"/>
        <a:ext cx="2057437" cy="1277459"/>
      </dsp:txXfrm>
    </dsp:sp>
    <dsp:sp modelId="{9CFBAD6F-8BED-4B55-92D8-454C1902D7F5}">
      <dsp:nvSpPr>
        <dsp:cNvPr id="0" name=""/>
        <dsp:cNvSpPr/>
      </dsp:nvSpPr>
      <dsp:spPr>
        <a:xfrm>
          <a:off x="2909911" y="1533823"/>
          <a:ext cx="2136925" cy="1356947"/>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6F2EC4E-C9A5-4163-84FA-3C0E15EBD6C8}">
      <dsp:nvSpPr>
        <dsp:cNvPr id="0" name=""/>
        <dsp:cNvSpPr/>
      </dsp:nvSpPr>
      <dsp:spPr>
        <a:xfrm>
          <a:off x="3147348" y="1759387"/>
          <a:ext cx="2136925" cy="1356947"/>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altLang="ar-SA" sz="2000" b="1" kern="1200" dirty="0"/>
            <a:t>تخطيط الموارد البشرية</a:t>
          </a:r>
          <a:endParaRPr lang="en-US" sz="1300" kern="1200" dirty="0"/>
        </a:p>
      </dsp:txBody>
      <dsp:txXfrm>
        <a:off x="3187092" y="1799131"/>
        <a:ext cx="2057437" cy="1277459"/>
      </dsp:txXfrm>
    </dsp:sp>
    <dsp:sp modelId="{80BB155D-DF48-411E-96AE-F6FE0B0552D5}">
      <dsp:nvSpPr>
        <dsp:cNvPr id="0" name=""/>
        <dsp:cNvSpPr/>
      </dsp:nvSpPr>
      <dsp:spPr>
        <a:xfrm>
          <a:off x="2909911" y="3512259"/>
          <a:ext cx="2136925" cy="1356947"/>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65CC6A0-9827-4F32-AC04-939FFA07840F}">
      <dsp:nvSpPr>
        <dsp:cNvPr id="0" name=""/>
        <dsp:cNvSpPr/>
      </dsp:nvSpPr>
      <dsp:spPr>
        <a:xfrm>
          <a:off x="3147348" y="3737824"/>
          <a:ext cx="2136925" cy="1356947"/>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Font typeface="Arial" panose="020B0604020202020204" pitchFamily="34" charset="0"/>
            <a:buNone/>
          </a:pPr>
          <a:r>
            <a:rPr lang="ar-EG" altLang="ar-SA" sz="1700" b="1" kern="1200" dirty="0"/>
            <a:t>يشمل جميع الأنشطة التي يقوم بها المديرون للتنبؤ باحتياجات الموارد البشرية الحالية والمستقبلية</a:t>
          </a:r>
          <a:endParaRPr lang="en-US" sz="1700" kern="1200" dirty="0"/>
        </a:p>
      </dsp:txBody>
      <dsp:txXfrm>
        <a:off x="3187092" y="3777568"/>
        <a:ext cx="2057437" cy="1277459"/>
      </dsp:txXfrm>
    </dsp:sp>
    <dsp:sp modelId="{51AA9D65-A51F-40B1-9173-F3CB7638DE6E}">
      <dsp:nvSpPr>
        <dsp:cNvPr id="0" name=""/>
        <dsp:cNvSpPr/>
      </dsp:nvSpPr>
      <dsp:spPr>
        <a:xfrm>
          <a:off x="5521709" y="1533823"/>
          <a:ext cx="2136925" cy="1356947"/>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B7977B8-91EE-47A0-BDA3-F25FF16F7F9C}">
      <dsp:nvSpPr>
        <dsp:cNvPr id="0" name=""/>
        <dsp:cNvSpPr/>
      </dsp:nvSpPr>
      <dsp:spPr>
        <a:xfrm>
          <a:off x="5759145" y="1759387"/>
          <a:ext cx="2136925" cy="1356947"/>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Clr>
              <a:srgbClr val="FF0000"/>
            </a:buClr>
            <a:buFont typeface="Wingdings" panose="05000000000000000000" pitchFamily="2" charset="2"/>
            <a:buNone/>
          </a:pPr>
          <a:r>
            <a:rPr lang="ar-EG" altLang="ar-SA" sz="2000" b="1" kern="1200" dirty="0"/>
            <a:t>الاختيار</a:t>
          </a:r>
          <a:endParaRPr lang="en-US" sz="2000" kern="1200" dirty="0"/>
        </a:p>
      </dsp:txBody>
      <dsp:txXfrm>
        <a:off x="5798889" y="1799131"/>
        <a:ext cx="2057437" cy="1277459"/>
      </dsp:txXfrm>
    </dsp:sp>
    <dsp:sp modelId="{7BE83D4F-6A0F-4937-B3CC-9EC4B00919A6}">
      <dsp:nvSpPr>
        <dsp:cNvPr id="0" name=""/>
        <dsp:cNvSpPr/>
      </dsp:nvSpPr>
      <dsp:spPr>
        <a:xfrm>
          <a:off x="5521709" y="3512259"/>
          <a:ext cx="2136925" cy="1356947"/>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055815-B593-4134-AD6C-E37480A8498D}">
      <dsp:nvSpPr>
        <dsp:cNvPr id="0" name=""/>
        <dsp:cNvSpPr/>
      </dsp:nvSpPr>
      <dsp:spPr>
        <a:xfrm>
          <a:off x="5759145" y="3737824"/>
          <a:ext cx="2136925" cy="1356947"/>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EG" altLang="ar-SA" sz="1800" b="1" u="none" kern="1200" dirty="0">
              <a:solidFill>
                <a:schemeClr val="tx1"/>
              </a:solidFill>
            </a:rPr>
            <a:t>اختيار الفرد الأكثر ملاءمة لوظيفة معينة في المنظمة من بين مجموعة من المتقدمين</a:t>
          </a:r>
          <a:endParaRPr lang="en-US" sz="1800" b="1" u="none" kern="1200" dirty="0">
            <a:solidFill>
              <a:schemeClr val="tx1"/>
            </a:solidFill>
          </a:endParaRPr>
        </a:p>
      </dsp:txBody>
      <dsp:txXfrm>
        <a:off x="5798889" y="3777568"/>
        <a:ext cx="2057437" cy="1277459"/>
      </dsp:txXfrm>
    </dsp:sp>
    <dsp:sp modelId="{A3F0DC42-55F2-4797-AC8A-3838A5C67E20}">
      <dsp:nvSpPr>
        <dsp:cNvPr id="0" name=""/>
        <dsp:cNvSpPr/>
      </dsp:nvSpPr>
      <dsp:spPr>
        <a:xfrm>
          <a:off x="8133507" y="1533823"/>
          <a:ext cx="2136925" cy="1356947"/>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8DFF376-8989-4004-B14D-E87566FEA979}">
      <dsp:nvSpPr>
        <dsp:cNvPr id="0" name=""/>
        <dsp:cNvSpPr/>
      </dsp:nvSpPr>
      <dsp:spPr>
        <a:xfrm>
          <a:off x="8370943" y="1759387"/>
          <a:ext cx="2136925" cy="1356947"/>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altLang="ar-SA" sz="2000" b="1" kern="1200" dirty="0"/>
            <a:t>تحليل الوظيفة</a:t>
          </a:r>
          <a:endParaRPr lang="en-US" sz="1300" kern="1200" dirty="0"/>
        </a:p>
      </dsp:txBody>
      <dsp:txXfrm>
        <a:off x="8410687" y="1799131"/>
        <a:ext cx="2057437" cy="1277459"/>
      </dsp:txXfrm>
    </dsp:sp>
    <dsp:sp modelId="{881D91E3-FE75-44F6-A594-ECEC55609813}">
      <dsp:nvSpPr>
        <dsp:cNvPr id="0" name=""/>
        <dsp:cNvSpPr/>
      </dsp:nvSpPr>
      <dsp:spPr>
        <a:xfrm>
          <a:off x="8133507" y="3512259"/>
          <a:ext cx="2136925" cy="1356947"/>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650BB1B-8802-4CC2-8C63-F155D705AE31}">
      <dsp:nvSpPr>
        <dsp:cNvPr id="0" name=""/>
        <dsp:cNvSpPr/>
      </dsp:nvSpPr>
      <dsp:spPr>
        <a:xfrm>
          <a:off x="8370943" y="3737824"/>
          <a:ext cx="2136925" cy="1356947"/>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Font typeface="Arial" panose="020B0604020202020204" pitchFamily="34" charset="0"/>
            <a:buNone/>
          </a:pPr>
          <a:r>
            <a:rPr lang="ar-EG" altLang="ar-SA" sz="1700" b="1" kern="1200" dirty="0"/>
            <a:t>عملية منهجية لتحديد المهارات والواجبات والمعرفة المطلوبة لأداء الوظائف في المنظمة</a:t>
          </a:r>
          <a:endParaRPr lang="en-US" sz="1700" kern="1200" dirty="0"/>
        </a:p>
      </dsp:txBody>
      <dsp:txXfrm>
        <a:off x="8410687" y="3777568"/>
        <a:ext cx="2057437" cy="127745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560685-44A2-4074-BBC9-CFA886543515}">
      <dsp:nvSpPr>
        <dsp:cNvPr id="0" name=""/>
        <dsp:cNvSpPr/>
      </dsp:nvSpPr>
      <dsp:spPr>
        <a:xfrm>
          <a:off x="987601" y="1603"/>
          <a:ext cx="4573632" cy="228681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45720" rIns="68580" bIns="45720" numCol="1" spcCol="1270" anchor="ctr" anchorCtr="0">
          <a:noAutofit/>
        </a:bodyPr>
        <a:lstStyle/>
        <a:p>
          <a:pPr marL="0" lvl="0" indent="0" algn="ctr" defTabSz="1600200">
            <a:lnSpc>
              <a:spcPct val="90000"/>
            </a:lnSpc>
            <a:spcBef>
              <a:spcPct val="0"/>
            </a:spcBef>
            <a:spcAft>
              <a:spcPct val="35000"/>
            </a:spcAft>
            <a:buNone/>
          </a:pPr>
          <a:r>
            <a:rPr lang="ar-EG" altLang="ar-SA" sz="3600" b="1" kern="1200" dirty="0"/>
            <a:t>تحليل الوظائف</a:t>
          </a:r>
          <a:endParaRPr lang="en-US" altLang="ar-SA" sz="3600" b="1" kern="1200" dirty="0"/>
        </a:p>
        <a:p>
          <a:pPr marL="0" lvl="0" indent="0" algn="ctr" defTabSz="1600200">
            <a:lnSpc>
              <a:spcPct val="90000"/>
            </a:lnSpc>
            <a:spcBef>
              <a:spcPct val="0"/>
            </a:spcBef>
            <a:spcAft>
              <a:spcPct val="35000"/>
            </a:spcAft>
            <a:buNone/>
          </a:pPr>
          <a:r>
            <a:rPr lang="ar-EG" altLang="ar-SA" sz="3600" b="1" kern="1200" dirty="0"/>
            <a:t>عملية فحص الوظائف داخل المنظمة</a:t>
          </a:r>
          <a:endParaRPr lang="en-US" sz="3600" kern="1200" dirty="0"/>
        </a:p>
      </dsp:txBody>
      <dsp:txXfrm>
        <a:off x="1054580" y="68582"/>
        <a:ext cx="4439674" cy="2152858"/>
      </dsp:txXfrm>
    </dsp:sp>
    <dsp:sp modelId="{E5383541-3440-430E-ADA3-768BE3101A87}">
      <dsp:nvSpPr>
        <dsp:cNvPr id="0" name=""/>
        <dsp:cNvSpPr/>
      </dsp:nvSpPr>
      <dsp:spPr>
        <a:xfrm>
          <a:off x="1444964" y="2288419"/>
          <a:ext cx="457363" cy="1715112"/>
        </a:xfrm>
        <a:custGeom>
          <a:avLst/>
          <a:gdLst/>
          <a:ahLst/>
          <a:cxnLst/>
          <a:rect l="0" t="0" r="0" b="0"/>
          <a:pathLst>
            <a:path>
              <a:moveTo>
                <a:pt x="0" y="0"/>
              </a:moveTo>
              <a:lnTo>
                <a:pt x="0" y="1715112"/>
              </a:lnTo>
              <a:lnTo>
                <a:pt x="457363" y="171511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CAEF4C4-6C64-47FA-8C50-DDF4649A6A84}">
      <dsp:nvSpPr>
        <dsp:cNvPr id="0" name=""/>
        <dsp:cNvSpPr/>
      </dsp:nvSpPr>
      <dsp:spPr>
        <a:xfrm>
          <a:off x="1902327" y="2860124"/>
          <a:ext cx="8052593" cy="228681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Font typeface="Arial" panose="020B0604020202020204" pitchFamily="34" charset="0"/>
            <a:buNone/>
          </a:pPr>
          <a:r>
            <a:rPr lang="ar-EG" altLang="en-US" sz="2400" kern="1200" dirty="0"/>
            <a:t>الوصف الوظيفي - سرد يشرح نطاق الوظيفة</a:t>
          </a:r>
          <a:endParaRPr lang="en-US" altLang="en-US" sz="2400" kern="1200" dirty="0"/>
        </a:p>
        <a:p>
          <a:pPr marL="0" lvl="0" indent="0" algn="ctr" defTabSz="1066800">
            <a:lnSpc>
              <a:spcPct val="90000"/>
            </a:lnSpc>
            <a:spcBef>
              <a:spcPct val="0"/>
            </a:spcBef>
            <a:spcAft>
              <a:spcPct val="35000"/>
            </a:spcAft>
            <a:buNone/>
          </a:pPr>
          <a:r>
            <a:rPr lang="ar-EG" altLang="en-US" sz="2400" kern="1200" dirty="0"/>
            <a:t>خصائص الوظيفة - المهام المطلوبة في الوظيفة</a:t>
          </a:r>
          <a:endParaRPr lang="en-US" altLang="en-US" sz="2400" kern="1200" dirty="0"/>
        </a:p>
        <a:p>
          <a:pPr marL="0" lvl="0" indent="0" algn="ctr" defTabSz="1066800">
            <a:lnSpc>
              <a:spcPct val="90000"/>
            </a:lnSpc>
            <a:spcBef>
              <a:spcPct val="0"/>
            </a:spcBef>
            <a:spcAft>
              <a:spcPct val="35000"/>
            </a:spcAft>
            <a:buNone/>
          </a:pPr>
          <a:r>
            <a:rPr lang="ar-EG" altLang="en-US" sz="2400" kern="1200" dirty="0"/>
            <a:t>متطلبات الوظيفة - الخصائص الشخصية اللازمة لشغل الوظيفة</a:t>
          </a:r>
          <a:endParaRPr lang="en-US" altLang="ar-SA" sz="2400" b="1" kern="1200" dirty="0"/>
        </a:p>
      </dsp:txBody>
      <dsp:txXfrm>
        <a:off x="1969306" y="2927103"/>
        <a:ext cx="7918635" cy="215285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4437D4-260A-4D49-8B54-2E63E967B5ED}">
      <dsp:nvSpPr>
        <dsp:cNvPr id="0" name=""/>
        <dsp:cNvSpPr/>
      </dsp:nvSpPr>
      <dsp:spPr>
        <a:xfrm>
          <a:off x="8024194" y="3156813"/>
          <a:ext cx="91440" cy="587713"/>
        </a:xfrm>
        <a:custGeom>
          <a:avLst/>
          <a:gdLst/>
          <a:ahLst/>
          <a:cxnLst/>
          <a:rect l="0" t="0" r="0" b="0"/>
          <a:pathLst>
            <a:path>
              <a:moveTo>
                <a:pt x="45720" y="0"/>
              </a:moveTo>
              <a:lnTo>
                <a:pt x="45720" y="587713"/>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C2F695F-56DE-4AA1-8498-BBDFC6872DAD}">
      <dsp:nvSpPr>
        <dsp:cNvPr id="0" name=""/>
        <dsp:cNvSpPr/>
      </dsp:nvSpPr>
      <dsp:spPr>
        <a:xfrm>
          <a:off x="6217523" y="1285898"/>
          <a:ext cx="1852391" cy="587713"/>
        </a:xfrm>
        <a:custGeom>
          <a:avLst/>
          <a:gdLst/>
          <a:ahLst/>
          <a:cxnLst/>
          <a:rect l="0" t="0" r="0" b="0"/>
          <a:pathLst>
            <a:path>
              <a:moveTo>
                <a:pt x="0" y="0"/>
              </a:moveTo>
              <a:lnTo>
                <a:pt x="0" y="400509"/>
              </a:lnTo>
              <a:lnTo>
                <a:pt x="1852391" y="400509"/>
              </a:lnTo>
              <a:lnTo>
                <a:pt x="1852391" y="587713"/>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0B41C3C-159B-4A0B-9EF3-B42AF5824B4A}">
      <dsp:nvSpPr>
        <dsp:cNvPr id="0" name=""/>
        <dsp:cNvSpPr/>
      </dsp:nvSpPr>
      <dsp:spPr>
        <a:xfrm>
          <a:off x="4365131" y="3156813"/>
          <a:ext cx="1234927" cy="587713"/>
        </a:xfrm>
        <a:custGeom>
          <a:avLst/>
          <a:gdLst/>
          <a:ahLst/>
          <a:cxnLst/>
          <a:rect l="0" t="0" r="0" b="0"/>
          <a:pathLst>
            <a:path>
              <a:moveTo>
                <a:pt x="0" y="0"/>
              </a:moveTo>
              <a:lnTo>
                <a:pt x="0" y="400509"/>
              </a:lnTo>
              <a:lnTo>
                <a:pt x="1234927" y="400509"/>
              </a:lnTo>
              <a:lnTo>
                <a:pt x="1234927" y="587713"/>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C0FE41D-334C-4122-8F14-8E8D7397BD94}">
      <dsp:nvSpPr>
        <dsp:cNvPr id="0" name=""/>
        <dsp:cNvSpPr/>
      </dsp:nvSpPr>
      <dsp:spPr>
        <a:xfrm>
          <a:off x="3130203" y="3156813"/>
          <a:ext cx="1234927" cy="587713"/>
        </a:xfrm>
        <a:custGeom>
          <a:avLst/>
          <a:gdLst/>
          <a:ahLst/>
          <a:cxnLst/>
          <a:rect l="0" t="0" r="0" b="0"/>
          <a:pathLst>
            <a:path>
              <a:moveTo>
                <a:pt x="1234927" y="0"/>
              </a:moveTo>
              <a:lnTo>
                <a:pt x="1234927" y="400509"/>
              </a:lnTo>
              <a:lnTo>
                <a:pt x="0" y="400509"/>
              </a:lnTo>
              <a:lnTo>
                <a:pt x="0" y="587713"/>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AEDC34F-4FA3-40AE-B94E-4583E9D72EAC}">
      <dsp:nvSpPr>
        <dsp:cNvPr id="0" name=""/>
        <dsp:cNvSpPr/>
      </dsp:nvSpPr>
      <dsp:spPr>
        <a:xfrm>
          <a:off x="4365131" y="1285898"/>
          <a:ext cx="1852391" cy="587713"/>
        </a:xfrm>
        <a:custGeom>
          <a:avLst/>
          <a:gdLst/>
          <a:ahLst/>
          <a:cxnLst/>
          <a:rect l="0" t="0" r="0" b="0"/>
          <a:pathLst>
            <a:path>
              <a:moveTo>
                <a:pt x="1852391" y="0"/>
              </a:moveTo>
              <a:lnTo>
                <a:pt x="1852391" y="400509"/>
              </a:lnTo>
              <a:lnTo>
                <a:pt x="0" y="400509"/>
              </a:lnTo>
              <a:lnTo>
                <a:pt x="0" y="587713"/>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A12D477-4162-461D-B96E-432C098589D4}">
      <dsp:nvSpPr>
        <dsp:cNvPr id="0" name=""/>
        <dsp:cNvSpPr/>
      </dsp:nvSpPr>
      <dsp:spPr>
        <a:xfrm>
          <a:off x="4883861" y="2695"/>
          <a:ext cx="2667322" cy="128320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2C56CB7-BE1B-4BDB-8045-C78AF3AB79BD}">
      <dsp:nvSpPr>
        <dsp:cNvPr id="0" name=""/>
        <dsp:cNvSpPr/>
      </dsp:nvSpPr>
      <dsp:spPr>
        <a:xfrm>
          <a:off x="5108394" y="216001"/>
          <a:ext cx="2667322" cy="128320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altLang="ar-SA" sz="2800" b="1" kern="1200" dirty="0"/>
            <a:t>التوظيف</a:t>
          </a:r>
          <a:endParaRPr lang="en-US" sz="2800" b="1" kern="1200" dirty="0"/>
        </a:p>
      </dsp:txBody>
      <dsp:txXfrm>
        <a:off x="5145978" y="253585"/>
        <a:ext cx="2592154" cy="1208034"/>
      </dsp:txXfrm>
    </dsp:sp>
    <dsp:sp modelId="{01D862CE-D586-4E25-9980-62C69A351922}">
      <dsp:nvSpPr>
        <dsp:cNvPr id="0" name=""/>
        <dsp:cNvSpPr/>
      </dsp:nvSpPr>
      <dsp:spPr>
        <a:xfrm>
          <a:off x="3354736" y="1873611"/>
          <a:ext cx="2020790" cy="1283202"/>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5FCB951-C7E1-47DE-A94C-F4CDC5E4A3AC}">
      <dsp:nvSpPr>
        <dsp:cNvPr id="0" name=""/>
        <dsp:cNvSpPr/>
      </dsp:nvSpPr>
      <dsp:spPr>
        <a:xfrm>
          <a:off x="3579268" y="2086917"/>
          <a:ext cx="2020790" cy="1283202"/>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altLang="ar-SA" sz="2800" b="1" kern="1200" dirty="0"/>
            <a:t>التوظيف </a:t>
          </a:r>
          <a:r>
            <a:rPr lang="ar-EG" altLang="ar-SA" sz="2800" b="1" kern="1200" dirty="0" err="1"/>
            <a:t>الخارجى</a:t>
          </a:r>
          <a:endParaRPr lang="en-US" sz="2800" b="1" kern="1200" dirty="0"/>
        </a:p>
      </dsp:txBody>
      <dsp:txXfrm>
        <a:off x="3616852" y="2124501"/>
        <a:ext cx="1945622" cy="1208034"/>
      </dsp:txXfrm>
    </dsp:sp>
    <dsp:sp modelId="{C7D8198B-6B91-42EC-B349-F1DAFD79327C}">
      <dsp:nvSpPr>
        <dsp:cNvPr id="0" name=""/>
        <dsp:cNvSpPr/>
      </dsp:nvSpPr>
      <dsp:spPr>
        <a:xfrm>
          <a:off x="2119808" y="3744527"/>
          <a:ext cx="2020790" cy="1283202"/>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73AFEE4-48ED-426E-A1B7-B3A4E975F5CF}">
      <dsp:nvSpPr>
        <dsp:cNvPr id="0" name=""/>
        <dsp:cNvSpPr/>
      </dsp:nvSpPr>
      <dsp:spPr>
        <a:xfrm>
          <a:off x="2344340" y="3957832"/>
          <a:ext cx="2020790" cy="1283202"/>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EG" altLang="ar-SA" sz="1600" kern="1200" dirty="0"/>
            <a:t>يبحث المديرون خارج الشركة عن أشخاص لم يعملوا في الشركة من قبل.</a:t>
          </a:r>
          <a:endParaRPr lang="en-US" altLang="ar-SA" sz="1600" kern="1200" dirty="0"/>
        </a:p>
      </dsp:txBody>
      <dsp:txXfrm>
        <a:off x="2381924" y="3995416"/>
        <a:ext cx="1945622" cy="1208034"/>
      </dsp:txXfrm>
    </dsp:sp>
    <dsp:sp modelId="{0936DCEC-B0E6-4017-AD14-40FF5120FC5B}">
      <dsp:nvSpPr>
        <dsp:cNvPr id="0" name=""/>
        <dsp:cNvSpPr/>
      </dsp:nvSpPr>
      <dsp:spPr>
        <a:xfrm>
          <a:off x="4589663" y="3744527"/>
          <a:ext cx="2020790" cy="1283202"/>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CE40A87-A838-4CF1-A844-811713376747}">
      <dsp:nvSpPr>
        <dsp:cNvPr id="0" name=""/>
        <dsp:cNvSpPr/>
      </dsp:nvSpPr>
      <dsp:spPr>
        <a:xfrm>
          <a:off x="4814196" y="3957832"/>
          <a:ext cx="2020790" cy="1283202"/>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EG" altLang="ar-SA" sz="1600" kern="1200" dirty="0"/>
            <a:t>يعلن المديرون في الصحف، ويعقدون اجتماعات مفتوحة، ويقومون بالتوظيف في الجامعات، وعلى الإنترنت.</a:t>
          </a:r>
          <a:endParaRPr lang="en-US" altLang="ar-SA" sz="1600" kern="1200" dirty="0"/>
        </a:p>
      </dsp:txBody>
      <dsp:txXfrm>
        <a:off x="4851780" y="3995416"/>
        <a:ext cx="1945622" cy="1208034"/>
      </dsp:txXfrm>
    </dsp:sp>
    <dsp:sp modelId="{BC43069B-7F07-4798-B9A1-F66BF4B03B88}">
      <dsp:nvSpPr>
        <dsp:cNvPr id="0" name=""/>
        <dsp:cNvSpPr/>
      </dsp:nvSpPr>
      <dsp:spPr>
        <a:xfrm>
          <a:off x="7059519" y="1873611"/>
          <a:ext cx="2020790" cy="1283202"/>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6DE512-6F41-4A05-8ED5-538509307B11}">
      <dsp:nvSpPr>
        <dsp:cNvPr id="0" name=""/>
        <dsp:cNvSpPr/>
      </dsp:nvSpPr>
      <dsp:spPr>
        <a:xfrm>
          <a:off x="7284051" y="2086917"/>
          <a:ext cx="2020790" cy="1283202"/>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altLang="ar-SA" sz="2800" b="1" kern="1200" dirty="0"/>
            <a:t>التوظيف </a:t>
          </a:r>
          <a:r>
            <a:rPr lang="ar-EG" altLang="ar-SA" sz="2800" b="1" kern="1200" dirty="0" err="1"/>
            <a:t>الداخلى</a:t>
          </a:r>
          <a:endParaRPr lang="en-US" sz="2800" b="1" kern="1200" dirty="0"/>
        </a:p>
      </dsp:txBody>
      <dsp:txXfrm>
        <a:off x="7321635" y="2124501"/>
        <a:ext cx="1945622" cy="1208034"/>
      </dsp:txXfrm>
    </dsp:sp>
    <dsp:sp modelId="{6422C6EC-21C0-4433-AF6A-46F9AD122D6B}">
      <dsp:nvSpPr>
        <dsp:cNvPr id="0" name=""/>
        <dsp:cNvSpPr/>
      </dsp:nvSpPr>
      <dsp:spPr>
        <a:xfrm>
          <a:off x="7059519" y="3744527"/>
          <a:ext cx="2020790" cy="1283202"/>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A786DC5-353C-4C9E-9F04-854577C808D1}">
      <dsp:nvSpPr>
        <dsp:cNvPr id="0" name=""/>
        <dsp:cNvSpPr/>
      </dsp:nvSpPr>
      <dsp:spPr>
        <a:xfrm>
          <a:off x="7284051" y="3957832"/>
          <a:ext cx="2020790" cy="1283202"/>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Font typeface="Wingdings" panose="05000000000000000000" pitchFamily="2" charset="2"/>
            <a:buNone/>
          </a:pPr>
          <a:r>
            <a:rPr lang="ar-EG" altLang="ar-SA" sz="1600" b="1" kern="1200" dirty="0"/>
            <a:t>المناصب التي تم شغلها داخل الشركة.</a:t>
          </a:r>
          <a:endParaRPr lang="en-US" sz="1600" kern="1200" dirty="0"/>
        </a:p>
      </dsp:txBody>
      <dsp:txXfrm>
        <a:off x="7321635" y="3995416"/>
        <a:ext cx="1945622" cy="120803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9A8958-DDF8-4C41-AD9B-B71056A1F379}">
      <dsp:nvSpPr>
        <dsp:cNvPr id="0" name=""/>
        <dsp:cNvSpPr/>
      </dsp:nvSpPr>
      <dsp:spPr>
        <a:xfrm>
          <a:off x="71469" y="1127"/>
          <a:ext cx="4140450" cy="2070225"/>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50800" rIns="76200" bIns="50800" numCol="1" spcCol="1270" anchor="ctr" anchorCtr="0">
          <a:noAutofit/>
        </a:bodyPr>
        <a:lstStyle/>
        <a:p>
          <a:pPr marL="0" lvl="0" indent="0" algn="ctr" defTabSz="1778000">
            <a:lnSpc>
              <a:spcPct val="90000"/>
            </a:lnSpc>
            <a:spcBef>
              <a:spcPct val="0"/>
            </a:spcBef>
            <a:spcAft>
              <a:spcPct val="35000"/>
            </a:spcAft>
            <a:buNone/>
          </a:pPr>
          <a:r>
            <a:rPr lang="ar-EG" altLang="ar-SA" sz="4000" b="1" kern="1200" dirty="0"/>
            <a:t>التوظيف </a:t>
          </a:r>
          <a:r>
            <a:rPr lang="ar-EG" altLang="ar-SA" sz="4000" b="1" kern="1200" dirty="0" err="1"/>
            <a:t>الخارجى</a:t>
          </a:r>
          <a:endParaRPr lang="en-US" sz="4000" kern="1200" dirty="0"/>
        </a:p>
      </dsp:txBody>
      <dsp:txXfrm>
        <a:off x="132104" y="61762"/>
        <a:ext cx="4019180" cy="1948955"/>
      </dsp:txXfrm>
    </dsp:sp>
    <dsp:sp modelId="{1C817274-EED4-485B-88EB-5795B643143B}">
      <dsp:nvSpPr>
        <dsp:cNvPr id="0" name=""/>
        <dsp:cNvSpPr/>
      </dsp:nvSpPr>
      <dsp:spPr>
        <a:xfrm>
          <a:off x="485514" y="2071352"/>
          <a:ext cx="414045" cy="1552669"/>
        </a:xfrm>
        <a:custGeom>
          <a:avLst/>
          <a:gdLst/>
          <a:ahLst/>
          <a:cxnLst/>
          <a:rect l="0" t="0" r="0" b="0"/>
          <a:pathLst>
            <a:path>
              <a:moveTo>
                <a:pt x="0" y="0"/>
              </a:moveTo>
              <a:lnTo>
                <a:pt x="0" y="1552669"/>
              </a:lnTo>
              <a:lnTo>
                <a:pt x="414045" y="1552669"/>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4CB1A8-FF71-4229-94A0-7BD41BE50B81}">
      <dsp:nvSpPr>
        <dsp:cNvPr id="0" name=""/>
        <dsp:cNvSpPr/>
      </dsp:nvSpPr>
      <dsp:spPr>
        <a:xfrm>
          <a:off x="899559" y="2588909"/>
          <a:ext cx="3312360" cy="2070225"/>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ar-EG" altLang="ar-SA" sz="2400" b="1" kern="1200" dirty="0"/>
            <a:t>من الصعب أن تجد وظيفة مناسبة، لأن العديد من الوظائف الجديدة تتطلب مهارات محددة.</a:t>
          </a:r>
          <a:endParaRPr lang="en-US" sz="2400" b="1" kern="1200" dirty="0"/>
        </a:p>
      </dsp:txBody>
      <dsp:txXfrm>
        <a:off x="960194" y="2649544"/>
        <a:ext cx="3191090" cy="1948955"/>
      </dsp:txXfrm>
    </dsp:sp>
    <dsp:sp modelId="{C1267478-02FC-4883-9DFB-B7EDBA62701C}">
      <dsp:nvSpPr>
        <dsp:cNvPr id="0" name=""/>
        <dsp:cNvSpPr/>
      </dsp:nvSpPr>
      <dsp:spPr>
        <a:xfrm>
          <a:off x="5247032" y="1127"/>
          <a:ext cx="4140450" cy="2070225"/>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50800" rIns="76200" bIns="50800" numCol="1" spcCol="1270" anchor="ctr" anchorCtr="0">
          <a:noAutofit/>
        </a:bodyPr>
        <a:lstStyle/>
        <a:p>
          <a:pPr marL="0" lvl="0" indent="0" algn="ctr" defTabSz="1778000">
            <a:lnSpc>
              <a:spcPct val="90000"/>
            </a:lnSpc>
            <a:spcBef>
              <a:spcPct val="0"/>
            </a:spcBef>
            <a:spcAft>
              <a:spcPct val="35000"/>
            </a:spcAft>
            <a:buNone/>
          </a:pPr>
          <a:r>
            <a:rPr lang="ar-EG" altLang="ar-SA" sz="4000" b="1" kern="1200" dirty="0"/>
            <a:t>التوظيف </a:t>
          </a:r>
          <a:r>
            <a:rPr lang="ar-EG" altLang="ar-SA" sz="4000" b="1" kern="1200" dirty="0" err="1"/>
            <a:t>الداخلى</a:t>
          </a:r>
          <a:endParaRPr lang="en-US" sz="4000" kern="1200" dirty="0"/>
        </a:p>
      </dsp:txBody>
      <dsp:txXfrm>
        <a:off x="5307667" y="61762"/>
        <a:ext cx="4019180" cy="1948955"/>
      </dsp:txXfrm>
    </dsp:sp>
    <dsp:sp modelId="{B61149BC-A098-44D7-8ECB-99C6D8D9ECBC}">
      <dsp:nvSpPr>
        <dsp:cNvPr id="0" name=""/>
        <dsp:cNvSpPr/>
      </dsp:nvSpPr>
      <dsp:spPr>
        <a:xfrm>
          <a:off x="5661077" y="2071352"/>
          <a:ext cx="414045" cy="1552669"/>
        </a:xfrm>
        <a:custGeom>
          <a:avLst/>
          <a:gdLst/>
          <a:ahLst/>
          <a:cxnLst/>
          <a:rect l="0" t="0" r="0" b="0"/>
          <a:pathLst>
            <a:path>
              <a:moveTo>
                <a:pt x="0" y="0"/>
              </a:moveTo>
              <a:lnTo>
                <a:pt x="0" y="1552669"/>
              </a:lnTo>
              <a:lnTo>
                <a:pt x="414045" y="1552669"/>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9B52257-EE65-46C1-AC5F-73D0FD7E01DB}">
      <dsp:nvSpPr>
        <dsp:cNvPr id="0" name=""/>
        <dsp:cNvSpPr/>
      </dsp:nvSpPr>
      <dsp:spPr>
        <a:xfrm>
          <a:off x="6075122" y="2588909"/>
          <a:ext cx="3736442" cy="2070225"/>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ar-EG" altLang="ar-SA" sz="2200" b="1" kern="1200" dirty="0"/>
            <a:t>يعرف العاملون ثقافة الشركة، وقد لا يكون لديهم أفكار جديدة.</a:t>
          </a:r>
          <a:endParaRPr lang="en-US" altLang="ar-SA" sz="2200" b="1" kern="1200" dirty="0"/>
        </a:p>
        <a:p>
          <a:pPr marL="0" lvl="0" indent="0" algn="ctr" defTabSz="977900">
            <a:lnSpc>
              <a:spcPct val="90000"/>
            </a:lnSpc>
            <a:spcBef>
              <a:spcPct val="0"/>
            </a:spcBef>
            <a:spcAft>
              <a:spcPct val="35000"/>
            </a:spcAft>
            <a:buNone/>
          </a:pPr>
          <a:r>
            <a:rPr lang="ar-EG" altLang="ar-SA" sz="2200" b="1" kern="1200" dirty="0"/>
            <a:t>من المرجح أن يعرف المديرون المرشحين بالفعل.</a:t>
          </a:r>
          <a:endParaRPr lang="en-US" altLang="ar-SA" sz="2200" b="1" kern="1200" dirty="0"/>
        </a:p>
        <a:p>
          <a:pPr marL="0" lvl="0" indent="0" algn="ctr" defTabSz="977900">
            <a:lnSpc>
              <a:spcPct val="90000"/>
            </a:lnSpc>
            <a:spcBef>
              <a:spcPct val="0"/>
            </a:spcBef>
            <a:spcAft>
              <a:spcPct val="35000"/>
            </a:spcAft>
            <a:buNone/>
          </a:pPr>
          <a:r>
            <a:rPr lang="ar-EG" altLang="ar-SA" sz="2200" b="1" kern="1200" dirty="0"/>
            <a:t>يمكن أن يحفز التقدم الداخلي الموظفين.</a:t>
          </a:r>
          <a:endParaRPr lang="en-US" sz="2200" kern="1200" dirty="0"/>
        </a:p>
      </dsp:txBody>
      <dsp:txXfrm>
        <a:off x="6135757" y="2649544"/>
        <a:ext cx="3615172" cy="1948955"/>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2CB595-61B7-4BCB-AC4A-BB8639E70C64}" type="datetimeFigureOut">
              <a:rPr lang="en-US" smtClean="0"/>
              <a:t>11/21/2024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0FA51A-B6E6-42DD-A092-62F4C4278D48}" type="slidenum">
              <a:rPr lang="en-US" smtClean="0"/>
              <a:t>‹#›</a:t>
            </a:fld>
            <a:endParaRPr lang="en-US"/>
          </a:p>
        </p:txBody>
      </p:sp>
    </p:spTree>
    <p:extLst>
      <p:ext uri="{BB962C8B-B14F-4D97-AF65-F5344CB8AC3E}">
        <p14:creationId xmlns:p14="http://schemas.microsoft.com/office/powerpoint/2010/main" val="30258442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B0FA51A-B6E6-42DD-A092-62F4C4278D48}" type="slidenum">
              <a:rPr lang="en-US" smtClean="0"/>
              <a:t>7</a:t>
            </a:fld>
            <a:endParaRPr lang="en-US"/>
          </a:p>
        </p:txBody>
      </p:sp>
    </p:spTree>
    <p:extLst>
      <p:ext uri="{BB962C8B-B14F-4D97-AF65-F5344CB8AC3E}">
        <p14:creationId xmlns:p14="http://schemas.microsoft.com/office/powerpoint/2010/main" val="41546063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D74E98-3BEC-04D3-7932-EA8CF5924C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171809-DB8B-5071-2AE1-A1B7318F6CC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89997AB-FEC3-2348-560B-81B918ACA98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74BB737-0FFB-6F6C-F9F1-EFB816A68279}"/>
              </a:ext>
            </a:extLst>
          </p:cNvPr>
          <p:cNvSpPr>
            <a:spLocks noGrp="1"/>
          </p:cNvSpPr>
          <p:nvPr>
            <p:ph type="sldNum" sz="quarter" idx="5"/>
          </p:nvPr>
        </p:nvSpPr>
        <p:spPr/>
        <p:txBody>
          <a:bodyPr/>
          <a:lstStyle/>
          <a:p>
            <a:fld id="{AB0FA51A-B6E6-42DD-A092-62F4C4278D48}" type="slidenum">
              <a:rPr lang="en-US" smtClean="0"/>
              <a:t>20</a:t>
            </a:fld>
            <a:endParaRPr lang="en-US"/>
          </a:p>
        </p:txBody>
      </p:sp>
    </p:spTree>
    <p:extLst>
      <p:ext uri="{BB962C8B-B14F-4D97-AF65-F5344CB8AC3E}">
        <p14:creationId xmlns:p14="http://schemas.microsoft.com/office/powerpoint/2010/main" val="19561620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B0FA51A-B6E6-42DD-A092-62F4C4278D48}" type="slidenum">
              <a:rPr lang="en-US" smtClean="0"/>
              <a:t>21</a:t>
            </a:fld>
            <a:endParaRPr lang="en-US"/>
          </a:p>
        </p:txBody>
      </p:sp>
    </p:spTree>
    <p:extLst>
      <p:ext uri="{BB962C8B-B14F-4D97-AF65-F5344CB8AC3E}">
        <p14:creationId xmlns:p14="http://schemas.microsoft.com/office/powerpoint/2010/main" val="8524522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B0FA51A-B6E6-42DD-A092-62F4C4278D48}" type="slidenum">
              <a:rPr lang="en-US" smtClean="0"/>
              <a:t>22</a:t>
            </a:fld>
            <a:endParaRPr lang="en-US"/>
          </a:p>
        </p:txBody>
      </p:sp>
    </p:spTree>
    <p:extLst>
      <p:ext uri="{BB962C8B-B14F-4D97-AF65-F5344CB8AC3E}">
        <p14:creationId xmlns:p14="http://schemas.microsoft.com/office/powerpoint/2010/main" val="17932485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B0FA51A-B6E6-42DD-A092-62F4C4278D48}" type="slidenum">
              <a:rPr lang="en-US" smtClean="0"/>
              <a:t>23</a:t>
            </a:fld>
            <a:endParaRPr lang="en-US"/>
          </a:p>
        </p:txBody>
      </p:sp>
    </p:spTree>
    <p:extLst>
      <p:ext uri="{BB962C8B-B14F-4D97-AF65-F5344CB8AC3E}">
        <p14:creationId xmlns:p14="http://schemas.microsoft.com/office/powerpoint/2010/main" val="14723117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B0FA51A-B6E6-42DD-A092-62F4C4278D48}" type="slidenum">
              <a:rPr lang="en-US" smtClean="0"/>
              <a:t>24</a:t>
            </a:fld>
            <a:endParaRPr lang="en-US"/>
          </a:p>
        </p:txBody>
      </p:sp>
    </p:spTree>
    <p:extLst>
      <p:ext uri="{BB962C8B-B14F-4D97-AF65-F5344CB8AC3E}">
        <p14:creationId xmlns:p14="http://schemas.microsoft.com/office/powerpoint/2010/main" val="26465854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B0FA51A-B6E6-42DD-A092-62F4C4278D48}" type="slidenum">
              <a:rPr lang="en-US" smtClean="0"/>
              <a:t>33</a:t>
            </a:fld>
            <a:endParaRPr lang="en-US"/>
          </a:p>
        </p:txBody>
      </p:sp>
    </p:spTree>
    <p:extLst>
      <p:ext uri="{BB962C8B-B14F-4D97-AF65-F5344CB8AC3E}">
        <p14:creationId xmlns:p14="http://schemas.microsoft.com/office/powerpoint/2010/main" val="18744840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84D82-F960-3E97-07C5-306AEAA02B2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D603ADA-3540-9355-B8B4-DC2C12C965D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DA2A351-F790-AFE2-C1F3-D2D436315CEA}"/>
              </a:ext>
            </a:extLst>
          </p:cNvPr>
          <p:cNvSpPr>
            <a:spLocks noGrp="1"/>
          </p:cNvSpPr>
          <p:nvPr>
            <p:ph type="dt" sz="half" idx="10"/>
          </p:nvPr>
        </p:nvSpPr>
        <p:spPr/>
        <p:txBody>
          <a:bodyPr/>
          <a:lstStyle/>
          <a:p>
            <a:fld id="{A4A047D2-C530-429C-BB05-F084561562E2}" type="datetimeFigureOut">
              <a:rPr lang="en-US" smtClean="0"/>
              <a:t>11/21/2024</a:t>
            </a:fld>
            <a:endParaRPr lang="en-US"/>
          </a:p>
        </p:txBody>
      </p:sp>
      <p:sp>
        <p:nvSpPr>
          <p:cNvPr id="5" name="Footer Placeholder 4">
            <a:extLst>
              <a:ext uri="{FF2B5EF4-FFF2-40B4-BE49-F238E27FC236}">
                <a16:creationId xmlns:a16="http://schemas.microsoft.com/office/drawing/2014/main" id="{98954D24-C6DF-006A-3C2B-459D900162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63D953-FE0D-58C6-71F4-77A1BB1920F3}"/>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569418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8B343-69CA-1B62-CA5E-FDB7C3F0AA1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3D54576-0EC4-619B-F1B9-206233DA151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2B5DE5-D34B-8B9D-18D9-6D169F8FC4A6}"/>
              </a:ext>
            </a:extLst>
          </p:cNvPr>
          <p:cNvSpPr>
            <a:spLocks noGrp="1"/>
          </p:cNvSpPr>
          <p:nvPr>
            <p:ph type="dt" sz="half" idx="10"/>
          </p:nvPr>
        </p:nvSpPr>
        <p:spPr/>
        <p:txBody>
          <a:bodyPr/>
          <a:lstStyle/>
          <a:p>
            <a:fld id="{A4A047D2-C530-429C-BB05-F084561562E2}" type="datetimeFigureOut">
              <a:rPr lang="en-US" smtClean="0"/>
              <a:t>11/21/2024</a:t>
            </a:fld>
            <a:endParaRPr lang="en-US"/>
          </a:p>
        </p:txBody>
      </p:sp>
      <p:sp>
        <p:nvSpPr>
          <p:cNvPr id="5" name="Footer Placeholder 4">
            <a:extLst>
              <a:ext uri="{FF2B5EF4-FFF2-40B4-BE49-F238E27FC236}">
                <a16:creationId xmlns:a16="http://schemas.microsoft.com/office/drawing/2014/main" id="{16FA3289-4D43-EB9D-F1A9-E67FAF4DBF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EAA0E1E-56D1-079B-7D77-A4C7D066DA0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100740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96901-2BAD-8019-48AF-2293235B93F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BEF1656-994C-C53D-3029-A78501CB8B0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2339621-D171-2606-E120-048201DFF15B}"/>
              </a:ext>
            </a:extLst>
          </p:cNvPr>
          <p:cNvSpPr>
            <a:spLocks noGrp="1"/>
          </p:cNvSpPr>
          <p:nvPr>
            <p:ph type="dt" sz="half" idx="10"/>
          </p:nvPr>
        </p:nvSpPr>
        <p:spPr/>
        <p:txBody>
          <a:bodyPr/>
          <a:lstStyle/>
          <a:p>
            <a:fld id="{A4A047D2-C530-429C-BB05-F084561562E2}" type="datetimeFigureOut">
              <a:rPr lang="en-US" smtClean="0"/>
              <a:t>11/21/2024</a:t>
            </a:fld>
            <a:endParaRPr lang="en-US"/>
          </a:p>
        </p:txBody>
      </p:sp>
      <p:sp>
        <p:nvSpPr>
          <p:cNvPr id="5" name="Footer Placeholder 4">
            <a:extLst>
              <a:ext uri="{FF2B5EF4-FFF2-40B4-BE49-F238E27FC236}">
                <a16:creationId xmlns:a16="http://schemas.microsoft.com/office/drawing/2014/main" id="{91AE8674-2AB1-AE93-BD35-948E2C98CD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A333BF9-D53F-9EA5-7C0D-65F4425955C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148564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F7B1D-1F47-D7C1-5CC1-0EA9E6B59F9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4C15FD-DA4D-E01D-6921-938C27BB522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BE5FB1B-F0B6-476A-2847-26D177E9E21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EDF7CBA-1459-5542-05F4-90EBEF234354}"/>
              </a:ext>
            </a:extLst>
          </p:cNvPr>
          <p:cNvSpPr>
            <a:spLocks noGrp="1"/>
          </p:cNvSpPr>
          <p:nvPr>
            <p:ph type="dt" sz="half" idx="10"/>
          </p:nvPr>
        </p:nvSpPr>
        <p:spPr/>
        <p:txBody>
          <a:bodyPr/>
          <a:lstStyle/>
          <a:p>
            <a:fld id="{A4A047D2-C530-429C-BB05-F084561562E2}" type="datetimeFigureOut">
              <a:rPr lang="en-US" smtClean="0"/>
              <a:t>11/21/2024</a:t>
            </a:fld>
            <a:endParaRPr lang="en-US"/>
          </a:p>
        </p:txBody>
      </p:sp>
      <p:sp>
        <p:nvSpPr>
          <p:cNvPr id="6" name="Footer Placeholder 5">
            <a:extLst>
              <a:ext uri="{FF2B5EF4-FFF2-40B4-BE49-F238E27FC236}">
                <a16:creationId xmlns:a16="http://schemas.microsoft.com/office/drawing/2014/main" id="{A825DFF7-BF45-4F9B-C19C-1A39768E85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38FE643-554D-A0C4-DBD8-FCDAD79F603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2232852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74441E-663B-BE2B-42BE-E446FD5E8AA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CA40390-4169-E787-FC64-ED815D6FAC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AD565E3-F9B2-3C1B-8B83-FFB5107FA7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B4D1749-AB0D-836F-51B2-9DF2A308001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CB8BAB0-8666-6B37-7D7E-08C4865E260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9F53409-22FC-36B4-F361-AC07535F39BA}"/>
              </a:ext>
            </a:extLst>
          </p:cNvPr>
          <p:cNvSpPr>
            <a:spLocks noGrp="1"/>
          </p:cNvSpPr>
          <p:nvPr>
            <p:ph type="dt" sz="half" idx="10"/>
          </p:nvPr>
        </p:nvSpPr>
        <p:spPr/>
        <p:txBody>
          <a:bodyPr/>
          <a:lstStyle/>
          <a:p>
            <a:fld id="{A4A047D2-C530-429C-BB05-F084561562E2}" type="datetimeFigureOut">
              <a:rPr lang="en-US" smtClean="0"/>
              <a:t>11/21/2024</a:t>
            </a:fld>
            <a:endParaRPr lang="en-US"/>
          </a:p>
        </p:txBody>
      </p:sp>
      <p:sp>
        <p:nvSpPr>
          <p:cNvPr id="8" name="Footer Placeholder 7">
            <a:extLst>
              <a:ext uri="{FF2B5EF4-FFF2-40B4-BE49-F238E27FC236}">
                <a16:creationId xmlns:a16="http://schemas.microsoft.com/office/drawing/2014/main" id="{97FFD473-0E88-AE86-603D-4C704BE192D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472FBFB-48E0-314D-D6F7-985DBA962B66}"/>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217981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64B0A-54E4-F603-626F-63E81650BAB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7F81D5-8C62-5290-A4D9-2200A9007120}"/>
              </a:ext>
            </a:extLst>
          </p:cNvPr>
          <p:cNvSpPr>
            <a:spLocks noGrp="1"/>
          </p:cNvSpPr>
          <p:nvPr>
            <p:ph type="dt" sz="half" idx="10"/>
          </p:nvPr>
        </p:nvSpPr>
        <p:spPr/>
        <p:txBody>
          <a:bodyPr/>
          <a:lstStyle/>
          <a:p>
            <a:fld id="{A4A047D2-C530-429C-BB05-F084561562E2}" type="datetimeFigureOut">
              <a:rPr lang="en-US" smtClean="0"/>
              <a:t>11/21/2024</a:t>
            </a:fld>
            <a:endParaRPr lang="en-US"/>
          </a:p>
        </p:txBody>
      </p:sp>
      <p:sp>
        <p:nvSpPr>
          <p:cNvPr id="4" name="Footer Placeholder 3">
            <a:extLst>
              <a:ext uri="{FF2B5EF4-FFF2-40B4-BE49-F238E27FC236}">
                <a16:creationId xmlns:a16="http://schemas.microsoft.com/office/drawing/2014/main" id="{B942A1C0-8A4E-D28C-EEAB-CDAB7177F8F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15F6319-8735-14E7-0AFF-F31C7A693532}"/>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017878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2A637D1-2C08-DBFD-FDB6-F6336507E33F}"/>
              </a:ext>
            </a:extLst>
          </p:cNvPr>
          <p:cNvSpPr>
            <a:spLocks noGrp="1"/>
          </p:cNvSpPr>
          <p:nvPr>
            <p:ph type="dt" sz="half" idx="10"/>
          </p:nvPr>
        </p:nvSpPr>
        <p:spPr/>
        <p:txBody>
          <a:bodyPr/>
          <a:lstStyle/>
          <a:p>
            <a:fld id="{A4A047D2-C530-429C-BB05-F084561562E2}" type="datetimeFigureOut">
              <a:rPr lang="en-US" smtClean="0"/>
              <a:t>11/21/2024</a:t>
            </a:fld>
            <a:endParaRPr lang="en-US"/>
          </a:p>
        </p:txBody>
      </p:sp>
      <p:sp>
        <p:nvSpPr>
          <p:cNvPr id="3" name="Footer Placeholder 2">
            <a:extLst>
              <a:ext uri="{FF2B5EF4-FFF2-40B4-BE49-F238E27FC236}">
                <a16:creationId xmlns:a16="http://schemas.microsoft.com/office/drawing/2014/main" id="{6197C3DD-754F-FD52-8315-BFA59F68034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09FD957-0C18-6C39-70D3-95BEB5F9E30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9793790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241A13-F86F-EE70-152A-5B1F4A25BB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FB32E41-70A3-B2FA-556D-B781725296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F5E68B9-A52D-9A6B-E270-288CFD9BAF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2240FB-9D88-BFD4-FCF8-06A74E539BF2}"/>
              </a:ext>
            </a:extLst>
          </p:cNvPr>
          <p:cNvSpPr>
            <a:spLocks noGrp="1"/>
          </p:cNvSpPr>
          <p:nvPr>
            <p:ph type="dt" sz="half" idx="10"/>
          </p:nvPr>
        </p:nvSpPr>
        <p:spPr/>
        <p:txBody>
          <a:bodyPr/>
          <a:lstStyle/>
          <a:p>
            <a:fld id="{A4A047D2-C530-429C-BB05-F084561562E2}" type="datetimeFigureOut">
              <a:rPr lang="en-US" smtClean="0"/>
              <a:t>11/21/2024</a:t>
            </a:fld>
            <a:endParaRPr lang="en-US"/>
          </a:p>
        </p:txBody>
      </p:sp>
      <p:sp>
        <p:nvSpPr>
          <p:cNvPr id="6" name="Footer Placeholder 5">
            <a:extLst>
              <a:ext uri="{FF2B5EF4-FFF2-40B4-BE49-F238E27FC236}">
                <a16:creationId xmlns:a16="http://schemas.microsoft.com/office/drawing/2014/main" id="{9CA0940A-8F8E-CE2A-06B4-347D2BCFE6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DFF0F0-4E54-0E18-6166-590C6622EF1B}"/>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351494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BECCD-B981-8234-3DAB-34EC7D6371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E9F9221-8AB6-D425-BC74-7CFB826DCBF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6982750-D949-87F6-114B-2B6F8C3A2B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87C9048-DB48-BBFC-605A-13AC8C321FD7}"/>
              </a:ext>
            </a:extLst>
          </p:cNvPr>
          <p:cNvSpPr>
            <a:spLocks noGrp="1"/>
          </p:cNvSpPr>
          <p:nvPr>
            <p:ph type="dt" sz="half" idx="10"/>
          </p:nvPr>
        </p:nvSpPr>
        <p:spPr/>
        <p:txBody>
          <a:bodyPr/>
          <a:lstStyle/>
          <a:p>
            <a:fld id="{A4A047D2-C530-429C-BB05-F084561562E2}" type="datetimeFigureOut">
              <a:rPr lang="en-US" smtClean="0"/>
              <a:t>11/21/2024</a:t>
            </a:fld>
            <a:endParaRPr lang="en-US"/>
          </a:p>
        </p:txBody>
      </p:sp>
      <p:sp>
        <p:nvSpPr>
          <p:cNvPr id="6" name="Footer Placeholder 5">
            <a:extLst>
              <a:ext uri="{FF2B5EF4-FFF2-40B4-BE49-F238E27FC236}">
                <a16:creationId xmlns:a16="http://schemas.microsoft.com/office/drawing/2014/main" id="{AE1D93C9-54DF-B76D-6B6B-703088430E1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AF0B996-1C2A-1515-3341-DEAEA28392FF}"/>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38616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A7F832-FB4D-11CC-25BD-541ABF28940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271CECE-EA3B-8CF8-434E-B91CDD7316A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D05928E-A0A2-FC81-A230-3D222A3ACF18}"/>
              </a:ext>
            </a:extLst>
          </p:cNvPr>
          <p:cNvSpPr>
            <a:spLocks noGrp="1"/>
          </p:cNvSpPr>
          <p:nvPr>
            <p:ph type="dt" sz="half" idx="10"/>
          </p:nvPr>
        </p:nvSpPr>
        <p:spPr/>
        <p:txBody>
          <a:bodyPr/>
          <a:lstStyle/>
          <a:p>
            <a:fld id="{A4A047D2-C530-429C-BB05-F084561562E2}" type="datetimeFigureOut">
              <a:rPr lang="en-US" smtClean="0"/>
              <a:t>11/21/2024</a:t>
            </a:fld>
            <a:endParaRPr lang="en-US"/>
          </a:p>
        </p:txBody>
      </p:sp>
      <p:sp>
        <p:nvSpPr>
          <p:cNvPr id="5" name="Footer Placeholder 4">
            <a:extLst>
              <a:ext uri="{FF2B5EF4-FFF2-40B4-BE49-F238E27FC236}">
                <a16:creationId xmlns:a16="http://schemas.microsoft.com/office/drawing/2014/main" id="{13D8D4CF-440C-D1BB-CBD8-8DB3121EEFC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C9AC52-4F74-E89E-730B-429948F5BBCC}"/>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023605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9C9BCB-4022-6BB4-111F-E3168A80B6C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F5C04E1-80B8-D4C2-C54C-9396B41C07C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948584-73D2-7453-5242-90D1C121E27A}"/>
              </a:ext>
            </a:extLst>
          </p:cNvPr>
          <p:cNvSpPr>
            <a:spLocks noGrp="1"/>
          </p:cNvSpPr>
          <p:nvPr>
            <p:ph type="dt" sz="half" idx="10"/>
          </p:nvPr>
        </p:nvSpPr>
        <p:spPr/>
        <p:txBody>
          <a:bodyPr/>
          <a:lstStyle/>
          <a:p>
            <a:fld id="{A4A047D2-C530-429C-BB05-F084561562E2}" type="datetimeFigureOut">
              <a:rPr lang="en-US" smtClean="0"/>
              <a:t>11/21/2024</a:t>
            </a:fld>
            <a:endParaRPr lang="en-US"/>
          </a:p>
        </p:txBody>
      </p:sp>
      <p:sp>
        <p:nvSpPr>
          <p:cNvPr id="5" name="Footer Placeholder 4">
            <a:extLst>
              <a:ext uri="{FF2B5EF4-FFF2-40B4-BE49-F238E27FC236}">
                <a16:creationId xmlns:a16="http://schemas.microsoft.com/office/drawing/2014/main" id="{0EA13365-D502-8E13-A224-63364CEB07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DB67AF-BF6F-328E-90BD-8C5961465664}"/>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40331367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52162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72383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45722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BD65BBA-B99D-D132-4620-1489248F49F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60355AC-5B5A-8D7D-18F9-AF59F813E66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3B10F9-8668-4E9C-9E8F-22AC8EDB8BD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A047D2-C530-429C-BB05-F084561562E2}" type="datetimeFigureOut">
              <a:rPr lang="en-US" smtClean="0"/>
              <a:t>11/21/2024</a:t>
            </a:fld>
            <a:endParaRPr lang="en-US"/>
          </a:p>
        </p:txBody>
      </p:sp>
      <p:sp>
        <p:nvSpPr>
          <p:cNvPr id="5" name="Footer Placeholder 4">
            <a:extLst>
              <a:ext uri="{FF2B5EF4-FFF2-40B4-BE49-F238E27FC236}">
                <a16:creationId xmlns:a16="http://schemas.microsoft.com/office/drawing/2014/main" id="{35053FF1-8FFA-EE55-DFA8-198BD7B3F14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37AADA0-5DC2-9B8B-0BD5-968F91782C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184CE0-30A1-4356-8C4C-2BFDAB5F8835}" type="slidenum">
              <a:rPr lang="en-US" smtClean="0"/>
              <a:t>‹#›</a:t>
            </a:fld>
            <a:endParaRPr lang="en-US"/>
          </a:p>
        </p:txBody>
      </p:sp>
    </p:spTree>
    <p:extLst>
      <p:ext uri="{BB962C8B-B14F-4D97-AF65-F5344CB8AC3E}">
        <p14:creationId xmlns:p14="http://schemas.microsoft.com/office/powerpoint/2010/main" val="31680821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png"/><Relationship Id="rId7" Type="http://schemas.openxmlformats.org/officeDocument/2006/relationships/diagramColors" Target="../diagrams/colors1.xml"/><Relationship Id="rId2" Type="http://schemas.openxmlformats.org/officeDocument/2006/relationships/image" Target="../media/image4.jpeg"/><Relationship Id="rId1" Type="http://schemas.openxmlformats.org/officeDocument/2006/relationships/slideLayout" Target="../slideLayouts/slideLayout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3.png"/><Relationship Id="rId7" Type="http://schemas.openxmlformats.org/officeDocument/2006/relationships/diagramColors" Target="../diagrams/colors2.xml"/><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21.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3.png"/><Relationship Id="rId7" Type="http://schemas.openxmlformats.org/officeDocument/2006/relationships/diagramColors" Target="../diagrams/colors3.xml"/><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4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3.xml"/><Relationship Id="rId5" Type="http://schemas.openxmlformats.org/officeDocument/2006/relationships/image" Target="../media/image2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26522"/>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بثينة محمود فؤاد</a:t>
            </a:r>
            <a:endParaRPr lang="en-US" sz="2800" b="1"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998EB2DE-B590-7199-55D7-22A5E6610F3D}"/>
              </a:ext>
            </a:extLst>
          </p:cNvPr>
          <p:cNvSpPr txBox="1"/>
          <p:nvPr/>
        </p:nvSpPr>
        <p:spPr>
          <a:xfrm>
            <a:off x="7300841" y="4613039"/>
            <a:ext cx="2980303" cy="1384995"/>
          </a:xfrm>
          <a:prstGeom prst="rect">
            <a:avLst/>
          </a:prstGeom>
          <a:noFill/>
        </p:spPr>
        <p:txBody>
          <a:bodyPr wrap="none" rtlCol="0">
            <a:spAutoFit/>
          </a:bodyPr>
          <a:lstStyle/>
          <a:p>
            <a:pPr algn="ctr"/>
            <a:r>
              <a:rPr lang="en-US" sz="2800" b="1" dirty="0">
                <a:solidFill>
                  <a:srgbClr val="C00000"/>
                </a:solidFill>
              </a:rPr>
              <a:t>MGM111</a:t>
            </a:r>
          </a:p>
          <a:p>
            <a:pPr algn="ctr"/>
            <a:r>
              <a:rPr lang="ar-EG" sz="2800" b="1" dirty="0">
                <a:solidFill>
                  <a:srgbClr val="C00000"/>
                </a:solidFill>
              </a:rPr>
              <a:t>مبادئ وأساسيات الإدارة</a:t>
            </a:r>
            <a:endParaRPr lang="en-US" sz="2800" b="1" dirty="0">
              <a:solidFill>
                <a:srgbClr val="C00000"/>
              </a:solidFill>
            </a:endParaRPr>
          </a:p>
          <a:p>
            <a:pPr algn="ctr"/>
            <a:endParaRPr lang="en-US" sz="2800" b="1" dirty="0">
              <a:solidFill>
                <a:srgbClr val="C00000"/>
              </a:solidFill>
            </a:endParaRPr>
          </a:p>
        </p:txBody>
      </p:sp>
      <p:sp>
        <p:nvSpPr>
          <p:cNvPr id="14" name="TextBox 13">
            <a:extLst>
              <a:ext uri="{FF2B5EF4-FFF2-40B4-BE49-F238E27FC236}">
                <a16:creationId xmlns:a16="http://schemas.microsoft.com/office/drawing/2014/main" id="{D98B4495-B9F8-D13F-3419-DC2D7FE24BA4}"/>
              </a:ext>
            </a:extLst>
          </p:cNvPr>
          <p:cNvSpPr txBox="1"/>
          <p:nvPr/>
        </p:nvSpPr>
        <p:spPr>
          <a:xfrm>
            <a:off x="5759669" y="2903498"/>
            <a:ext cx="6407262" cy="1200329"/>
          </a:xfrm>
          <a:prstGeom prst="rect">
            <a:avLst/>
          </a:prstGeom>
          <a:noFill/>
          <a:ln>
            <a:solidFill>
              <a:schemeClr val="accent1"/>
            </a:solidFill>
          </a:ln>
        </p:spPr>
        <p:txBody>
          <a:bodyPr wrap="square" rtlCol="0">
            <a:spAutoFit/>
          </a:bodyPr>
          <a:lstStyle>
            <a:defPPr>
              <a:defRPr lang="en-US"/>
            </a:defPPr>
            <a:lvl1pPr>
              <a:defRPr sz="4400" b="1">
                <a:solidFill>
                  <a:srgbClr val="00B0F0"/>
                </a:solidFill>
                <a:latin typeface="Times New Roman" panose="02020603050405020304" pitchFamily="18" charset="0"/>
                <a:cs typeface="Times New Roman" panose="02020603050405020304" pitchFamily="18" charset="0"/>
              </a:defRPr>
            </a:lvl1pPr>
          </a:lstStyle>
          <a:p>
            <a:pPr algn="ctr"/>
            <a:r>
              <a:rPr lang="ar-EG" altLang="ar-SA" sz="3600" b="1" dirty="0">
                <a:latin typeface="Aharoni" panose="02010803020104030203" pitchFamily="2" charset="-79"/>
                <a:cs typeface="Aharoni" panose="02010803020104030203" pitchFamily="2" charset="-79"/>
              </a:rPr>
              <a:t>إدارة الموارد البشرية</a:t>
            </a:r>
            <a:endParaRPr lang="en-US" altLang="ar-SA" sz="3600" b="1" dirty="0">
              <a:latin typeface="Aharoni" panose="02010803020104030203" pitchFamily="2" charset="-79"/>
              <a:cs typeface="Aharoni" panose="02010803020104030203" pitchFamily="2" charset="-79"/>
            </a:endParaRPr>
          </a:p>
          <a:p>
            <a:pPr algn="ctr"/>
            <a:r>
              <a:rPr lang="ar-EG" sz="3600" dirty="0">
                <a:solidFill>
                  <a:schemeClr val="accent1">
                    <a:lumMod val="75000"/>
                  </a:schemeClr>
                </a:solidFill>
              </a:rPr>
              <a:t>المحاضرة 8</a:t>
            </a:r>
            <a:endParaRPr lang="en-US" sz="3600" dirty="0">
              <a:solidFill>
                <a:schemeClr val="accent1">
                  <a:lumMod val="75000"/>
                </a:schemeClr>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33936"/>
    </mc:Choice>
    <mc:Fallback xmlns="">
      <p:transition spd="slow" advTm="3393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A47063F-493D-A6F0-0AFD-B39475726BC5}"/>
              </a:ext>
            </a:extLst>
          </p:cNvPr>
          <p:cNvSpPr>
            <a:spLocks noGrp="1"/>
          </p:cNvSpPr>
          <p:nvPr>
            <p:ph type="title"/>
          </p:nvPr>
        </p:nvSpPr>
        <p:spPr>
          <a:xfrm>
            <a:off x="3741683" y="184255"/>
            <a:ext cx="2995448" cy="770339"/>
          </a:xfrm>
        </p:spPr>
        <p:txBody>
          <a:bodyPr/>
          <a:lstStyle/>
          <a:p>
            <a:pPr algn="ctr"/>
            <a:r>
              <a:rPr lang="en-US" b="1" dirty="0" err="1">
                <a:solidFill>
                  <a:srgbClr val="C00000"/>
                </a:solidFill>
                <a:effectLst>
                  <a:outerShdw blurRad="38100" dist="38100" dir="2700000" algn="tl">
                    <a:srgbClr val="000000">
                      <a:alpha val="43137"/>
                    </a:srgbClr>
                  </a:outerShdw>
                </a:effectLst>
              </a:rPr>
              <a:t>Lec</a:t>
            </a:r>
            <a:r>
              <a:rPr lang="en-US" b="1" dirty="0">
                <a:solidFill>
                  <a:srgbClr val="C00000"/>
                </a:solidFill>
                <a:effectLst>
                  <a:outerShdw blurRad="38100" dist="38100" dir="2700000" algn="tl">
                    <a:srgbClr val="000000">
                      <a:alpha val="43137"/>
                    </a:srgbClr>
                  </a:outerShdw>
                </a:effectLst>
              </a:rPr>
              <a:t>. 8</a:t>
            </a:r>
          </a:p>
        </p:txBody>
      </p:sp>
      <p:pic>
        <p:nvPicPr>
          <p:cNvPr id="7" name="Picture 2" descr="Negotiation Skills - Strengthscape">
            <a:extLst>
              <a:ext uri="{FF2B5EF4-FFF2-40B4-BE49-F238E27FC236}">
                <a16:creationId xmlns:a16="http://schemas.microsoft.com/office/drawing/2014/main" id="{7B12690A-FC79-D86B-C0ED-9D714EBC9487}"/>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662040" y="2091559"/>
            <a:ext cx="4214303" cy="3741682"/>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21">
            <a:extLst>
              <a:ext uri="{FF2B5EF4-FFF2-40B4-BE49-F238E27FC236}">
                <a16:creationId xmlns:a16="http://schemas.microsoft.com/office/drawing/2014/main" id="{368AB1E2-4B64-8562-6720-4B18B1F2E2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6" name="Diagram 5">
            <a:extLst>
              <a:ext uri="{FF2B5EF4-FFF2-40B4-BE49-F238E27FC236}">
                <a16:creationId xmlns:a16="http://schemas.microsoft.com/office/drawing/2014/main" id="{3BD82D6B-4B28-E9B0-0F3B-3127F0238206}"/>
              </a:ext>
            </a:extLst>
          </p:cNvPr>
          <p:cNvGraphicFramePr/>
          <p:nvPr>
            <p:extLst>
              <p:ext uri="{D42A27DB-BD31-4B8C-83A1-F6EECF244321}">
                <p14:modId xmlns:p14="http://schemas.microsoft.com/office/powerpoint/2010/main" val="1387237118"/>
              </p:ext>
            </p:extLst>
          </p:nvPr>
        </p:nvGraphicFramePr>
        <p:xfrm>
          <a:off x="166352" y="1545021"/>
          <a:ext cx="6959662" cy="516874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458377280"/>
      </p:ext>
    </p:extLst>
  </p:cSld>
  <p:clrMapOvr>
    <a:masterClrMapping/>
  </p:clrMapOvr>
  <mc:AlternateContent xmlns:mc="http://schemas.openxmlformats.org/markup-compatibility/2006" xmlns:p14="http://schemas.microsoft.com/office/powerpoint/2010/main">
    <mc:Choice Requires="p14">
      <p:transition spd="slow" p14:dur="2000" advTm="33851"/>
    </mc:Choice>
    <mc:Fallback xmlns="">
      <p:transition spd="slow" advTm="3385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8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44536" y="2521059"/>
            <a:ext cx="8392843" cy="3108543"/>
          </a:xfrm>
          <a:prstGeom prst="rect">
            <a:avLst/>
          </a:prstGeom>
          <a:noFill/>
        </p:spPr>
        <p:txBody>
          <a:bodyPr wrap="square" rtlCol="0">
            <a:spAutoFit/>
          </a:bodyPr>
          <a:lstStyle/>
          <a:p>
            <a:pPr algn="ctr" rtl="1">
              <a:buClr>
                <a:srgbClr val="FF0000"/>
              </a:buClr>
            </a:pPr>
            <a:r>
              <a:rPr lang="ar-EG" sz="2800" b="1" dirty="0"/>
              <a:t>الموارد البشرية (</a:t>
            </a:r>
            <a:r>
              <a:rPr lang="en-US" sz="2800" b="1" dirty="0"/>
              <a:t>HR</a:t>
            </a:r>
            <a:r>
              <a:rPr lang="ar-EG" sz="2800" b="1" dirty="0"/>
              <a:t>)</a:t>
            </a:r>
            <a:endParaRPr lang="en-US" sz="2800" b="1" dirty="0"/>
          </a:p>
          <a:p>
            <a:pPr algn="ctr">
              <a:buClr>
                <a:srgbClr val="FF0000"/>
              </a:buClr>
            </a:pPr>
            <a:endParaRPr lang="en-US" sz="2800" b="1" dirty="0"/>
          </a:p>
          <a:p>
            <a:pPr algn="ctr">
              <a:buClr>
                <a:srgbClr val="FF0000"/>
              </a:buClr>
            </a:pPr>
            <a:r>
              <a:rPr lang="ar-EG" sz="2800" b="1" dirty="0"/>
              <a:t>هو القسم المسؤول في كل منظمة عن الوظائف المتعلقة بالتوظيف والإدارة والخروج في المنظمة.</a:t>
            </a:r>
            <a:endParaRPr lang="en-US" sz="2800" b="1" dirty="0"/>
          </a:p>
          <a:p>
            <a:pPr algn="ctr">
              <a:buClr>
                <a:srgbClr val="FF0000"/>
              </a:buClr>
            </a:pPr>
            <a:endParaRPr lang="en-US" sz="2800" b="1" dirty="0"/>
          </a:p>
          <a:p>
            <a:pPr algn="ctr">
              <a:buClr>
                <a:srgbClr val="FF0000"/>
              </a:buClr>
            </a:pPr>
            <a:r>
              <a:rPr lang="ar-EG" sz="2800" b="1" dirty="0"/>
              <a:t> ويركز على وظائف الأشخاص في الأعمال التجارية، باتباع أفضل ممارسات العمل.</a:t>
            </a:r>
            <a:endParaRPr lang="en-US" sz="2800"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9161B2A-74B3-EA32-FDA8-268A06B047FB}"/>
              </a:ext>
            </a:extLst>
          </p:cNvPr>
          <p:cNvSpPr txBox="1"/>
          <p:nvPr/>
        </p:nvSpPr>
        <p:spPr>
          <a:xfrm>
            <a:off x="2507132" y="866960"/>
            <a:ext cx="6096000" cy="523220"/>
          </a:xfrm>
          <a:prstGeom prst="rect">
            <a:avLst/>
          </a:prstGeom>
          <a:noFill/>
        </p:spPr>
        <p:txBody>
          <a:bodyPr wrap="square">
            <a:spAutoFit/>
          </a:bodyPr>
          <a:lstStyle/>
          <a:p>
            <a:pPr lvl="0" algn="ctr" rtl="1"/>
            <a:r>
              <a:rPr lang="ar-EG" sz="2800" b="1" i="0" dirty="0"/>
              <a:t>تعريف الموارد البشرية</a:t>
            </a:r>
            <a:endParaRPr lang="ar-SA" sz="2800" b="1" i="0" dirty="0"/>
          </a:p>
        </p:txBody>
      </p:sp>
    </p:spTree>
    <p:extLst>
      <p:ext uri="{BB962C8B-B14F-4D97-AF65-F5344CB8AC3E}">
        <p14:creationId xmlns:p14="http://schemas.microsoft.com/office/powerpoint/2010/main" val="790159652"/>
      </p:ext>
    </p:extLst>
  </p:cSld>
  <p:clrMapOvr>
    <a:masterClrMapping/>
  </p:clrMapOvr>
  <mc:AlternateContent xmlns:mc="http://schemas.openxmlformats.org/markup-compatibility/2006" xmlns:p14="http://schemas.microsoft.com/office/powerpoint/2010/main">
    <mc:Choice Requires="p14">
      <p:transition p14:dur="10" advTm="85858"/>
    </mc:Choice>
    <mc:Fallback xmlns="">
      <p:transition advTm="85858"/>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8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44536" y="2521059"/>
            <a:ext cx="8392843" cy="954107"/>
          </a:xfrm>
          <a:prstGeom prst="rect">
            <a:avLst/>
          </a:prstGeom>
          <a:noFill/>
        </p:spPr>
        <p:txBody>
          <a:bodyPr wrap="square" rtlCol="0">
            <a:spAutoFit/>
          </a:bodyPr>
          <a:lstStyle/>
          <a:p>
            <a:pPr algn="ctr" rtl="1">
              <a:buClr>
                <a:srgbClr val="FF0000"/>
              </a:buClr>
            </a:pPr>
            <a:r>
              <a:rPr lang="ar-EG" altLang="ar-SA" sz="2800" b="1" dirty="0"/>
              <a:t>الموارد البشرية </a:t>
            </a:r>
            <a:r>
              <a:rPr lang="en-US" altLang="ar-SA" sz="2800" b="1" dirty="0"/>
              <a:t>HR) </a:t>
            </a:r>
            <a:r>
              <a:rPr lang="ar-EG" altLang="ar-SA" sz="2800" b="1" dirty="0"/>
              <a:t>) هم الأشخاص الذين توظفهم المنظمة للقيام بمختلف الوظائف والمهام مقابل الأجور والرواتب والمكافآت الأخرى.</a:t>
            </a:r>
            <a:endParaRPr lang="en-US" sz="2800"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9161B2A-74B3-EA32-FDA8-268A06B047FB}"/>
              </a:ext>
            </a:extLst>
          </p:cNvPr>
          <p:cNvSpPr txBox="1"/>
          <p:nvPr/>
        </p:nvSpPr>
        <p:spPr>
          <a:xfrm>
            <a:off x="2507132" y="866960"/>
            <a:ext cx="6096000" cy="523220"/>
          </a:xfrm>
          <a:prstGeom prst="rect">
            <a:avLst/>
          </a:prstGeom>
          <a:noFill/>
        </p:spPr>
        <p:txBody>
          <a:bodyPr wrap="square">
            <a:spAutoFit/>
          </a:bodyPr>
          <a:lstStyle/>
          <a:p>
            <a:pPr algn="ctr" rtl="1"/>
            <a:r>
              <a:rPr lang="ar-EG" altLang="ar-SA" sz="2800" b="1" u="sng" dirty="0">
                <a:solidFill>
                  <a:srgbClr val="C00000"/>
                </a:solidFill>
              </a:rPr>
              <a:t>تعريف آخر للموارد البشرية</a:t>
            </a:r>
            <a:endParaRPr lang="en-US" altLang="ar-SA" sz="2800" b="1" u="sng" dirty="0">
              <a:solidFill>
                <a:srgbClr val="C00000"/>
              </a:solidFill>
            </a:endParaRPr>
          </a:p>
        </p:txBody>
      </p:sp>
    </p:spTree>
    <p:extLst>
      <p:ext uri="{BB962C8B-B14F-4D97-AF65-F5344CB8AC3E}">
        <p14:creationId xmlns:p14="http://schemas.microsoft.com/office/powerpoint/2010/main" val="2502541475"/>
      </p:ext>
    </p:extLst>
  </p:cSld>
  <p:clrMapOvr>
    <a:masterClrMapping/>
  </p:clrMapOvr>
  <mc:AlternateContent xmlns:mc="http://schemas.openxmlformats.org/markup-compatibility/2006" xmlns:p14="http://schemas.microsoft.com/office/powerpoint/2010/main">
    <mc:Choice Requires="p14">
      <p:transition p14:dur="10" advTm="21317"/>
    </mc:Choice>
    <mc:Fallback xmlns="">
      <p:transition advTm="21317"/>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1513"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560" y="745549"/>
            <a:ext cx="6096000" cy="584775"/>
          </a:xfrm>
          <a:prstGeom prst="rect">
            <a:avLst/>
          </a:prstGeom>
          <a:noFill/>
        </p:spPr>
        <p:txBody>
          <a:bodyPr wrap="square" rtlCol="0">
            <a:spAutoFit/>
          </a:bodyPr>
          <a:lstStyle/>
          <a:p>
            <a:pPr algn="ctr"/>
            <a:r>
              <a:rPr lang="ar-EG" sz="3200" b="1" dirty="0">
                <a:solidFill>
                  <a:srgbClr val="C00000"/>
                </a:solidFill>
              </a:rPr>
              <a:t>وظيفة الموارد البشرية</a:t>
            </a:r>
            <a:endParaRPr lang="en-GB" sz="3200" b="1" dirty="0">
              <a:solidFill>
                <a:srgbClr val="C0000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3">
            <a:extLst>
              <a:ext uri="{FF2B5EF4-FFF2-40B4-BE49-F238E27FC236}">
                <a16:creationId xmlns:a16="http://schemas.microsoft.com/office/drawing/2014/main" id="{0814DFA3-AC4B-0F9C-A121-F105AAAC65CF}"/>
              </a:ext>
            </a:extLst>
          </p:cNvPr>
          <p:cNvSpPr txBox="1">
            <a:spLocks noChangeArrowheads="1"/>
          </p:cNvSpPr>
          <p:nvPr/>
        </p:nvSpPr>
        <p:spPr>
          <a:xfrm>
            <a:off x="1012618" y="2240638"/>
            <a:ext cx="10237074" cy="3681966"/>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1">
              <a:buClr>
                <a:srgbClr val="FF0000"/>
              </a:buClr>
              <a:buFont typeface="Wingdings" panose="05000000000000000000" pitchFamily="2" charset="2"/>
              <a:buChar char="q"/>
            </a:pPr>
            <a:r>
              <a:rPr lang="ar-EG" altLang="ar-SA" b="1" dirty="0"/>
              <a:t>تخطيط الموارد البشرية</a:t>
            </a:r>
          </a:p>
          <a:p>
            <a:pPr algn="just" rtl="1">
              <a:buClr>
                <a:srgbClr val="FF0000"/>
              </a:buClr>
              <a:buFont typeface="Wingdings" panose="05000000000000000000" pitchFamily="2" charset="2"/>
              <a:buChar char="q"/>
            </a:pPr>
            <a:r>
              <a:rPr lang="ar-EG" altLang="ar-SA" b="1" dirty="0"/>
              <a:t>التوظيف والاختيار</a:t>
            </a:r>
          </a:p>
          <a:p>
            <a:pPr algn="just" rtl="1">
              <a:buClr>
                <a:srgbClr val="FF0000"/>
              </a:buClr>
              <a:buFont typeface="Wingdings" panose="05000000000000000000" pitchFamily="2" charset="2"/>
              <a:buChar char="q"/>
            </a:pPr>
            <a:r>
              <a:rPr lang="ar-EG" altLang="ar-SA" b="1" dirty="0"/>
              <a:t>التدريب والتطوير</a:t>
            </a:r>
          </a:p>
          <a:p>
            <a:pPr algn="just" rtl="1">
              <a:buClr>
                <a:srgbClr val="FF0000"/>
              </a:buClr>
              <a:buFont typeface="Wingdings" panose="05000000000000000000" pitchFamily="2" charset="2"/>
              <a:buChar char="q"/>
            </a:pPr>
            <a:r>
              <a:rPr lang="ar-EG" altLang="ar-SA" b="1" dirty="0"/>
              <a:t>متابعة سجلات الموظفين</a:t>
            </a:r>
          </a:p>
          <a:p>
            <a:pPr algn="just" rtl="1">
              <a:buClr>
                <a:srgbClr val="FF0000"/>
              </a:buClr>
              <a:buFont typeface="Wingdings" panose="05000000000000000000" pitchFamily="2" charset="2"/>
              <a:buChar char="q"/>
            </a:pPr>
            <a:r>
              <a:rPr lang="ar-EG" altLang="ar-SA" b="1" dirty="0"/>
              <a:t>التشريعات والقواعد</a:t>
            </a:r>
          </a:p>
          <a:p>
            <a:pPr algn="just" rtl="1">
              <a:buClr>
                <a:srgbClr val="FF0000"/>
              </a:buClr>
              <a:buFont typeface="Wingdings" panose="05000000000000000000" pitchFamily="2" charset="2"/>
              <a:buChar char="q"/>
            </a:pPr>
            <a:r>
              <a:rPr lang="ar-EG" altLang="ar-SA" b="1" dirty="0"/>
              <a:t>علاقات الموظفين</a:t>
            </a:r>
          </a:p>
          <a:p>
            <a:pPr algn="just" rtl="1">
              <a:buClr>
                <a:srgbClr val="FF0000"/>
              </a:buClr>
              <a:buFont typeface="Wingdings" panose="05000000000000000000" pitchFamily="2" charset="2"/>
              <a:buChar char="q"/>
            </a:pPr>
            <a:r>
              <a:rPr lang="ar-EG" altLang="ar-SA" b="1" dirty="0"/>
              <a:t>التظلم والانضباط. </a:t>
            </a:r>
            <a:endParaRPr lang="en-GB" altLang="ar-SA" b="1" dirty="0"/>
          </a:p>
        </p:txBody>
      </p:sp>
    </p:spTree>
    <p:extLst>
      <p:ext uri="{BB962C8B-B14F-4D97-AF65-F5344CB8AC3E}">
        <p14:creationId xmlns:p14="http://schemas.microsoft.com/office/powerpoint/2010/main" val="2509006058"/>
      </p:ext>
    </p:extLst>
  </p:cSld>
  <p:clrMapOvr>
    <a:masterClrMapping/>
  </p:clrMapOvr>
  <mc:AlternateContent xmlns:mc="http://schemas.openxmlformats.org/markup-compatibility/2006" xmlns:p14="http://schemas.microsoft.com/office/powerpoint/2010/main">
    <mc:Choice Requires="p14">
      <p:transition p14:dur="10" advTm="253706"/>
    </mc:Choice>
    <mc:Fallback xmlns="">
      <p:transition advTm="25370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1513"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560" y="745549"/>
            <a:ext cx="6096000" cy="584775"/>
          </a:xfrm>
          <a:prstGeom prst="rect">
            <a:avLst/>
          </a:prstGeom>
          <a:noFill/>
        </p:spPr>
        <p:txBody>
          <a:bodyPr wrap="square" rtlCol="0">
            <a:spAutoFit/>
          </a:bodyPr>
          <a:lstStyle/>
          <a:p>
            <a:pPr algn="ctr"/>
            <a:r>
              <a:rPr lang="ar-EG" sz="3200" b="1" dirty="0">
                <a:solidFill>
                  <a:srgbClr val="C00000"/>
                </a:solidFill>
              </a:rPr>
              <a:t>إدارة الموارد البشرية</a:t>
            </a:r>
            <a:endParaRPr lang="en-US" sz="3200" b="1" dirty="0">
              <a:solidFill>
                <a:srgbClr val="C0000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3">
            <a:extLst>
              <a:ext uri="{FF2B5EF4-FFF2-40B4-BE49-F238E27FC236}">
                <a16:creationId xmlns:a16="http://schemas.microsoft.com/office/drawing/2014/main" id="{0814DFA3-AC4B-0F9C-A121-F105AAAC65CF}"/>
              </a:ext>
            </a:extLst>
          </p:cNvPr>
          <p:cNvSpPr txBox="1">
            <a:spLocks noChangeArrowheads="1"/>
          </p:cNvSpPr>
          <p:nvPr/>
        </p:nvSpPr>
        <p:spPr>
          <a:xfrm>
            <a:off x="1012618" y="2240638"/>
            <a:ext cx="10237074" cy="3681966"/>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Clr>
                <a:srgbClr val="FF0000"/>
              </a:buClr>
              <a:buNone/>
            </a:pPr>
            <a:endParaRPr lang="ar-EG" sz="3200" b="1" dirty="0"/>
          </a:p>
          <a:p>
            <a:pPr marL="0" indent="0" algn="ctr" rtl="1">
              <a:buClr>
                <a:srgbClr val="FF0000"/>
              </a:buClr>
              <a:buNone/>
            </a:pPr>
            <a:endParaRPr lang="ar-EG" sz="3200" b="1" dirty="0"/>
          </a:p>
          <a:p>
            <a:pPr marL="0" indent="0" algn="ctr" rtl="1">
              <a:buClr>
                <a:srgbClr val="FF0000"/>
              </a:buClr>
              <a:buNone/>
            </a:pPr>
            <a:r>
              <a:rPr lang="ar-EG" sz="3200" b="1" dirty="0"/>
              <a:t>عملية التخطيط والتنظيم والتوجيه (التحفيز) والتحكم في عمليات التوظيف والتطوير والتعويض والتكامل والمتابعة وفصل الموارد البشرية التنظيمية بهدف تلبية الاحتياجات التنظيمية والفردية والمجتمعية.</a:t>
            </a:r>
            <a:endParaRPr lang="en-US" sz="3200" b="1" dirty="0"/>
          </a:p>
        </p:txBody>
      </p:sp>
    </p:spTree>
    <p:extLst>
      <p:ext uri="{BB962C8B-B14F-4D97-AF65-F5344CB8AC3E}">
        <p14:creationId xmlns:p14="http://schemas.microsoft.com/office/powerpoint/2010/main" val="2763257818"/>
      </p:ext>
    </p:extLst>
  </p:cSld>
  <p:clrMapOvr>
    <a:masterClrMapping/>
  </p:clrMapOvr>
  <mc:AlternateContent xmlns:mc="http://schemas.openxmlformats.org/markup-compatibility/2006" xmlns:p14="http://schemas.microsoft.com/office/powerpoint/2010/main">
    <mc:Choice Requires="p14">
      <p:transition p14:dur="10" advTm="96352"/>
    </mc:Choice>
    <mc:Fallback xmlns="">
      <p:transition advTm="9635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1513"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17682" y="807134"/>
            <a:ext cx="7349819" cy="584775"/>
          </a:xfrm>
          <a:prstGeom prst="rect">
            <a:avLst/>
          </a:prstGeom>
          <a:noFill/>
        </p:spPr>
        <p:txBody>
          <a:bodyPr wrap="square" rtlCol="0">
            <a:spAutoFit/>
          </a:bodyPr>
          <a:lstStyle/>
          <a:p>
            <a:pPr algn="ctr"/>
            <a:r>
              <a:rPr lang="ar-EG" sz="3200" b="1" dirty="0"/>
              <a:t>5 أهداف رئيسية لإدارة الموارد البشرية</a:t>
            </a:r>
            <a:endParaRPr lang="en-US" sz="3200"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Picture 2">
            <a:extLst>
              <a:ext uri="{FF2B5EF4-FFF2-40B4-BE49-F238E27FC236}">
                <a16:creationId xmlns:a16="http://schemas.microsoft.com/office/drawing/2014/main" id="{6FF49C88-6BDF-A631-41AD-29976B03DEB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1905883"/>
            <a:ext cx="5153692" cy="389844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5CE0314A-B6ED-F0FF-2BA4-97AB01250BEF}"/>
              </a:ext>
            </a:extLst>
          </p:cNvPr>
          <p:cNvPicPr>
            <a:picLocks noChangeAspect="1"/>
          </p:cNvPicPr>
          <p:nvPr/>
        </p:nvPicPr>
        <p:blipFill>
          <a:blip r:embed="rId5"/>
          <a:srcRect l="17715" t="30479" r="17610" b="11769"/>
          <a:stretch/>
        </p:blipFill>
        <p:spPr>
          <a:xfrm>
            <a:off x="777767" y="1905883"/>
            <a:ext cx="5153692" cy="3960592"/>
          </a:xfrm>
          <a:prstGeom prst="rect">
            <a:avLst/>
          </a:prstGeom>
        </p:spPr>
      </p:pic>
    </p:spTree>
    <p:extLst>
      <p:ext uri="{BB962C8B-B14F-4D97-AF65-F5344CB8AC3E}">
        <p14:creationId xmlns:p14="http://schemas.microsoft.com/office/powerpoint/2010/main" val="70070620"/>
      </p:ext>
    </p:extLst>
  </p:cSld>
  <p:clrMapOvr>
    <a:masterClrMapping/>
  </p:clrMapOvr>
  <mc:AlternateContent xmlns:mc="http://schemas.openxmlformats.org/markup-compatibility/2006" xmlns:p14="http://schemas.microsoft.com/office/powerpoint/2010/main">
    <mc:Choice Requires="p14">
      <p:transition p14:dur="10" advTm="81383"/>
    </mc:Choice>
    <mc:Fallback xmlns="">
      <p:transition advTm="8138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1513"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CDA35B9-29EB-C88B-4211-E77795008C92}"/>
              </a:ext>
            </a:extLst>
          </p:cNvPr>
          <p:cNvSpPr txBox="1"/>
          <p:nvPr/>
        </p:nvSpPr>
        <p:spPr>
          <a:xfrm>
            <a:off x="1807098" y="3401182"/>
            <a:ext cx="8765627" cy="1200329"/>
          </a:xfrm>
          <a:prstGeom prst="rect">
            <a:avLst/>
          </a:prstGeom>
          <a:noFill/>
        </p:spPr>
        <p:txBody>
          <a:bodyPr wrap="square">
            <a:spAutoFit/>
          </a:bodyPr>
          <a:lstStyle/>
          <a:p>
            <a:pPr algn="ctr" rtl="1"/>
            <a:r>
              <a:rPr lang="ar-EG" sz="2400" dirty="0"/>
              <a:t>لتنظيم الهيكل، يجب تحديد سياسات العمل والأخلاقيات بوضوح. بعد ذلك، لتوجيه الإنتاجية، تساعد إدارة الموارد البشرية في توظيف أفضل شخص مناسب للوظيفة الشاغرة ثم تعمل على صقل الموارد من خلال التدريب المناسب وورش العمل والندوات.</a:t>
            </a:r>
            <a:endParaRPr lang="en-US" sz="2400" dirty="0"/>
          </a:p>
        </p:txBody>
      </p:sp>
      <p:sp>
        <p:nvSpPr>
          <p:cNvPr id="11" name="TextBox 10">
            <a:extLst>
              <a:ext uri="{FF2B5EF4-FFF2-40B4-BE49-F238E27FC236}">
                <a16:creationId xmlns:a16="http://schemas.microsoft.com/office/drawing/2014/main" id="{A78F6981-82AA-B659-D506-7C4D64A7EC36}"/>
              </a:ext>
            </a:extLst>
          </p:cNvPr>
          <p:cNvSpPr txBox="1"/>
          <p:nvPr/>
        </p:nvSpPr>
        <p:spPr>
          <a:xfrm>
            <a:off x="2932386" y="2183427"/>
            <a:ext cx="6905297" cy="461665"/>
          </a:xfrm>
          <a:prstGeom prst="rect">
            <a:avLst/>
          </a:prstGeom>
          <a:noFill/>
        </p:spPr>
        <p:txBody>
          <a:bodyPr wrap="square">
            <a:spAutoFit/>
          </a:bodyPr>
          <a:lstStyle/>
          <a:p>
            <a:pPr algn="ctr" rtl="1"/>
            <a:r>
              <a:rPr lang="ar-EG" sz="2400" b="1" dirty="0"/>
              <a:t>تحديد هيكل وتوجيه الإنتاجية</a:t>
            </a:r>
            <a:endParaRPr lang="en-US" sz="2400" b="1" dirty="0"/>
          </a:p>
        </p:txBody>
      </p:sp>
      <p:sp>
        <p:nvSpPr>
          <p:cNvPr id="2" name="TextBox 1">
            <a:extLst>
              <a:ext uri="{FF2B5EF4-FFF2-40B4-BE49-F238E27FC236}">
                <a16:creationId xmlns:a16="http://schemas.microsoft.com/office/drawing/2014/main" id="{A2691BC6-9BAB-957E-9274-3A483D8FAB61}"/>
              </a:ext>
            </a:extLst>
          </p:cNvPr>
          <p:cNvSpPr txBox="1"/>
          <p:nvPr/>
        </p:nvSpPr>
        <p:spPr>
          <a:xfrm>
            <a:off x="2217682" y="807134"/>
            <a:ext cx="7349819" cy="584775"/>
          </a:xfrm>
          <a:prstGeom prst="rect">
            <a:avLst/>
          </a:prstGeom>
          <a:noFill/>
        </p:spPr>
        <p:txBody>
          <a:bodyPr wrap="square" rtlCol="0">
            <a:spAutoFit/>
          </a:bodyPr>
          <a:lstStyle/>
          <a:p>
            <a:pPr algn="ctr"/>
            <a:r>
              <a:rPr lang="ar-EG" sz="3200" b="1" dirty="0"/>
              <a:t>5 أهداف رئيسية لإدارة الموارد البشرية</a:t>
            </a:r>
            <a:endParaRPr lang="en-US" sz="3200" b="1" dirty="0"/>
          </a:p>
        </p:txBody>
      </p:sp>
    </p:spTree>
    <p:extLst>
      <p:ext uri="{BB962C8B-B14F-4D97-AF65-F5344CB8AC3E}">
        <p14:creationId xmlns:p14="http://schemas.microsoft.com/office/powerpoint/2010/main" val="481449401"/>
      </p:ext>
    </p:extLst>
  </p:cSld>
  <p:clrMapOvr>
    <a:masterClrMapping/>
  </p:clrMapOvr>
  <mc:AlternateContent xmlns:mc="http://schemas.openxmlformats.org/markup-compatibility/2006" xmlns:p14="http://schemas.microsoft.com/office/powerpoint/2010/main">
    <mc:Choice Requires="p14">
      <p:transition p14:dur="10" advTm="109832"/>
    </mc:Choice>
    <mc:Fallback xmlns="">
      <p:transition advTm="10983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80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CDA35B9-29EB-C88B-4211-E77795008C92}"/>
              </a:ext>
            </a:extLst>
          </p:cNvPr>
          <p:cNvSpPr txBox="1"/>
          <p:nvPr/>
        </p:nvSpPr>
        <p:spPr>
          <a:xfrm>
            <a:off x="1555531" y="2620684"/>
            <a:ext cx="9385737" cy="1938992"/>
          </a:xfrm>
          <a:prstGeom prst="rect">
            <a:avLst/>
          </a:prstGeom>
          <a:noFill/>
        </p:spPr>
        <p:txBody>
          <a:bodyPr wrap="square">
            <a:spAutoFit/>
          </a:bodyPr>
          <a:lstStyle/>
          <a:p>
            <a:pPr algn="ctr"/>
            <a:r>
              <a:rPr lang="ar-EG" sz="2400" dirty="0"/>
              <a:t>يحمل كل فرد معه مجموعة من السمات والقيم الشخصية. وأغلبهم لديهم آراء وقيم مختلفة تصبح سببًا للصراع في وقت أو آخر.</a:t>
            </a:r>
          </a:p>
          <a:p>
            <a:pPr algn="ctr"/>
            <a:endParaRPr lang="ar-EG" sz="2400" dirty="0"/>
          </a:p>
          <a:p>
            <a:pPr algn="ctr"/>
            <a:r>
              <a:rPr lang="ar-EG" sz="2400" dirty="0"/>
              <a:t>حتى الخلاف الطفيف في الآراء السياسية يمكن أن يعطل الانسجام. بالإضافة إلى ذلك، يجب الاهتمام بالتنسيق بين الإدارات المختلفة وداخل كل إدارة.</a:t>
            </a:r>
            <a:endParaRPr lang="en-US" sz="2400" dirty="0"/>
          </a:p>
        </p:txBody>
      </p:sp>
      <p:sp>
        <p:nvSpPr>
          <p:cNvPr id="11" name="TextBox 10">
            <a:extLst>
              <a:ext uri="{FF2B5EF4-FFF2-40B4-BE49-F238E27FC236}">
                <a16:creationId xmlns:a16="http://schemas.microsoft.com/office/drawing/2014/main" id="{A78F6981-82AA-B659-D506-7C4D64A7EC36}"/>
              </a:ext>
            </a:extLst>
          </p:cNvPr>
          <p:cNvSpPr txBox="1"/>
          <p:nvPr/>
        </p:nvSpPr>
        <p:spPr>
          <a:xfrm>
            <a:off x="2890344" y="1870563"/>
            <a:ext cx="6905297" cy="461665"/>
          </a:xfrm>
          <a:prstGeom prst="rect">
            <a:avLst/>
          </a:prstGeom>
          <a:noFill/>
        </p:spPr>
        <p:txBody>
          <a:bodyPr wrap="square">
            <a:spAutoFit/>
          </a:bodyPr>
          <a:lstStyle/>
          <a:p>
            <a:pPr algn="ctr"/>
            <a:r>
              <a:rPr lang="ar-EG" sz="2400" b="1" dirty="0"/>
              <a:t>تمكين التنسيق والانسجام السلس</a:t>
            </a:r>
            <a:endParaRPr lang="en-US" sz="2400" b="1" dirty="0"/>
          </a:p>
        </p:txBody>
      </p:sp>
      <p:sp>
        <p:nvSpPr>
          <p:cNvPr id="2" name="TextBox 1">
            <a:extLst>
              <a:ext uri="{FF2B5EF4-FFF2-40B4-BE49-F238E27FC236}">
                <a16:creationId xmlns:a16="http://schemas.microsoft.com/office/drawing/2014/main" id="{5A1097C8-0760-568A-4F2D-A0FF9FE19E9A}"/>
              </a:ext>
            </a:extLst>
          </p:cNvPr>
          <p:cNvSpPr txBox="1"/>
          <p:nvPr/>
        </p:nvSpPr>
        <p:spPr>
          <a:xfrm>
            <a:off x="2217682" y="807134"/>
            <a:ext cx="7349819" cy="584775"/>
          </a:xfrm>
          <a:prstGeom prst="rect">
            <a:avLst/>
          </a:prstGeom>
          <a:noFill/>
        </p:spPr>
        <p:txBody>
          <a:bodyPr wrap="square" rtlCol="0">
            <a:spAutoFit/>
          </a:bodyPr>
          <a:lstStyle/>
          <a:p>
            <a:pPr algn="ctr"/>
            <a:r>
              <a:rPr lang="ar-EG" sz="3200" b="1" dirty="0"/>
              <a:t>5 أهداف رئيسية لإدارة الموارد البشرية</a:t>
            </a:r>
            <a:endParaRPr lang="en-US" sz="3200" b="1" dirty="0"/>
          </a:p>
        </p:txBody>
      </p:sp>
    </p:spTree>
    <p:extLst>
      <p:ext uri="{BB962C8B-B14F-4D97-AF65-F5344CB8AC3E}">
        <p14:creationId xmlns:p14="http://schemas.microsoft.com/office/powerpoint/2010/main" val="2613181799"/>
      </p:ext>
    </p:extLst>
  </p:cSld>
  <p:clrMapOvr>
    <a:masterClrMapping/>
  </p:clrMapOvr>
  <mc:AlternateContent xmlns:mc="http://schemas.openxmlformats.org/markup-compatibility/2006" xmlns:p14="http://schemas.microsoft.com/office/powerpoint/2010/main">
    <mc:Choice Requires="p14">
      <p:transition p14:dur="10" advTm="118033"/>
    </mc:Choice>
    <mc:Fallback xmlns="">
      <p:transition advTm="11803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1513"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CDA35B9-29EB-C88B-4211-E77795008C92}"/>
              </a:ext>
            </a:extLst>
          </p:cNvPr>
          <p:cNvSpPr txBox="1"/>
          <p:nvPr/>
        </p:nvSpPr>
        <p:spPr>
          <a:xfrm>
            <a:off x="1555531" y="2569029"/>
            <a:ext cx="9385737" cy="2308324"/>
          </a:xfrm>
          <a:prstGeom prst="rect">
            <a:avLst/>
          </a:prstGeom>
          <a:noFill/>
        </p:spPr>
        <p:txBody>
          <a:bodyPr wrap="square">
            <a:spAutoFit/>
          </a:bodyPr>
          <a:lstStyle/>
          <a:p>
            <a:pPr algn="ctr"/>
            <a:r>
              <a:rPr lang="ar-EG" sz="2400" dirty="0"/>
              <a:t>من المهم لمحترفي الموارد البشرية أن يحافظوا على رضا الموظفين عن المنظمة. فالموظفون الساخطون لا يمكنهم أبدًا المساهمة على النحو الأمثل.</a:t>
            </a:r>
          </a:p>
          <a:p>
            <a:pPr algn="ctr"/>
            <a:endParaRPr lang="ar-EG" sz="2400" dirty="0"/>
          </a:p>
          <a:p>
            <a:pPr algn="ctr"/>
            <a:r>
              <a:rPr lang="ar-EG" sz="2400" dirty="0"/>
              <a:t>لذا، يجب وضع وتنفيذ استراتيجيات للحفاظ على رضا الموظفين. ويجب التخطيط لبيئة العمل والمكافآت والتقدير في شكل حوافز لتعزيز الروابط وزيادة السعادة. ويتم كل هذا لمواءمة الأهداف الفردية للموظفين مع أهداف المنظمة.</a:t>
            </a:r>
            <a:endParaRPr lang="en-US" sz="2400" dirty="0"/>
          </a:p>
        </p:txBody>
      </p:sp>
      <p:sp>
        <p:nvSpPr>
          <p:cNvPr id="11" name="TextBox 10">
            <a:extLst>
              <a:ext uri="{FF2B5EF4-FFF2-40B4-BE49-F238E27FC236}">
                <a16:creationId xmlns:a16="http://schemas.microsoft.com/office/drawing/2014/main" id="{A78F6981-82AA-B659-D506-7C4D64A7EC36}"/>
              </a:ext>
            </a:extLst>
          </p:cNvPr>
          <p:cNvSpPr txBox="1"/>
          <p:nvPr/>
        </p:nvSpPr>
        <p:spPr>
          <a:xfrm>
            <a:off x="2890344" y="1870563"/>
            <a:ext cx="6905297" cy="461665"/>
          </a:xfrm>
          <a:prstGeom prst="rect">
            <a:avLst/>
          </a:prstGeom>
          <a:noFill/>
        </p:spPr>
        <p:txBody>
          <a:bodyPr wrap="square">
            <a:spAutoFit/>
          </a:bodyPr>
          <a:lstStyle/>
          <a:p>
            <a:pPr algn="ctr"/>
            <a:r>
              <a:rPr lang="ar-EG" sz="2400" b="1" dirty="0"/>
              <a:t>ضمان رضا الموظفين</a:t>
            </a:r>
            <a:endParaRPr lang="en-US" sz="2400" b="1" dirty="0"/>
          </a:p>
        </p:txBody>
      </p:sp>
      <p:sp>
        <p:nvSpPr>
          <p:cNvPr id="2" name="TextBox 1">
            <a:extLst>
              <a:ext uri="{FF2B5EF4-FFF2-40B4-BE49-F238E27FC236}">
                <a16:creationId xmlns:a16="http://schemas.microsoft.com/office/drawing/2014/main" id="{B1E35AF7-752E-E803-5CF6-4F5B4B183D27}"/>
              </a:ext>
            </a:extLst>
          </p:cNvPr>
          <p:cNvSpPr txBox="1"/>
          <p:nvPr/>
        </p:nvSpPr>
        <p:spPr>
          <a:xfrm>
            <a:off x="2217682" y="807134"/>
            <a:ext cx="7349819" cy="584775"/>
          </a:xfrm>
          <a:prstGeom prst="rect">
            <a:avLst/>
          </a:prstGeom>
          <a:noFill/>
        </p:spPr>
        <p:txBody>
          <a:bodyPr wrap="square" rtlCol="0">
            <a:spAutoFit/>
          </a:bodyPr>
          <a:lstStyle/>
          <a:p>
            <a:pPr algn="ctr"/>
            <a:r>
              <a:rPr lang="ar-EG" sz="3200" b="1" dirty="0"/>
              <a:t>5 أهداف رئيسية لإدارة الموارد البشرية</a:t>
            </a:r>
            <a:endParaRPr lang="en-US" sz="3200" b="1" dirty="0"/>
          </a:p>
        </p:txBody>
      </p:sp>
    </p:spTree>
    <p:extLst>
      <p:ext uri="{BB962C8B-B14F-4D97-AF65-F5344CB8AC3E}">
        <p14:creationId xmlns:p14="http://schemas.microsoft.com/office/powerpoint/2010/main" val="1390448404"/>
      </p:ext>
    </p:extLst>
  </p:cSld>
  <p:clrMapOvr>
    <a:masterClrMapping/>
  </p:clrMapOvr>
  <mc:AlternateContent xmlns:mc="http://schemas.openxmlformats.org/markup-compatibility/2006" xmlns:p14="http://schemas.microsoft.com/office/powerpoint/2010/main">
    <mc:Choice Requires="p14">
      <p:transition p14:dur="10" advTm="135066"/>
    </mc:Choice>
    <mc:Fallback xmlns="">
      <p:transition advTm="13506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1513"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CDA35B9-29EB-C88B-4211-E77795008C92}"/>
              </a:ext>
            </a:extLst>
          </p:cNvPr>
          <p:cNvSpPr txBox="1"/>
          <p:nvPr/>
        </p:nvSpPr>
        <p:spPr>
          <a:xfrm>
            <a:off x="1555531" y="2569029"/>
            <a:ext cx="9385737" cy="1938992"/>
          </a:xfrm>
          <a:prstGeom prst="rect">
            <a:avLst/>
          </a:prstGeom>
          <a:noFill/>
        </p:spPr>
        <p:txBody>
          <a:bodyPr wrap="square">
            <a:spAutoFit/>
          </a:bodyPr>
          <a:lstStyle/>
          <a:p>
            <a:pPr algn="ctr"/>
            <a:r>
              <a:rPr lang="ar-EG" sz="2400" dirty="0"/>
              <a:t>يعد قياس أداء الموظفين هدفًا مهمًا آخر لإدارة الموارد البشرية. للحفاظ على حماس الموظفين وزيادة الإنتاجية، يجب على مسؤولي الموارد البشرية تقييم أداء الموظفين.</a:t>
            </a:r>
          </a:p>
          <a:p>
            <a:pPr algn="ctr"/>
            <a:endParaRPr lang="ar-EG" sz="2400" dirty="0"/>
          </a:p>
          <a:p>
            <a:pPr algn="ctr"/>
            <a:r>
              <a:rPr lang="ar-EG" sz="2400" dirty="0"/>
              <a:t>تساعد الملاحظات والمكافآت المتكررة الموظفين على البقاء مركزين وتحسين عملهم بشكل أكبر. كما أنها تساعد كثيرًا في وقت التقييم حيث لا يتعين عليك الاعتماد على ذاكرتك ولكن البيانات</a:t>
            </a:r>
            <a:endParaRPr lang="en-US" sz="2400" dirty="0"/>
          </a:p>
        </p:txBody>
      </p:sp>
      <p:sp>
        <p:nvSpPr>
          <p:cNvPr id="11" name="TextBox 10">
            <a:extLst>
              <a:ext uri="{FF2B5EF4-FFF2-40B4-BE49-F238E27FC236}">
                <a16:creationId xmlns:a16="http://schemas.microsoft.com/office/drawing/2014/main" id="{A78F6981-82AA-B659-D506-7C4D64A7EC36}"/>
              </a:ext>
            </a:extLst>
          </p:cNvPr>
          <p:cNvSpPr txBox="1"/>
          <p:nvPr/>
        </p:nvSpPr>
        <p:spPr>
          <a:xfrm>
            <a:off x="2890344" y="1870563"/>
            <a:ext cx="6905297" cy="461665"/>
          </a:xfrm>
          <a:prstGeom prst="rect">
            <a:avLst/>
          </a:prstGeom>
          <a:noFill/>
        </p:spPr>
        <p:txBody>
          <a:bodyPr wrap="square">
            <a:spAutoFit/>
          </a:bodyPr>
          <a:lstStyle/>
          <a:p>
            <a:pPr algn="ctr"/>
            <a:r>
              <a:rPr lang="ar-EG" sz="2400" b="1" dirty="0"/>
              <a:t>تحسين أداء الموظفين</a:t>
            </a:r>
            <a:endParaRPr lang="en-US" sz="2400" b="1" dirty="0"/>
          </a:p>
        </p:txBody>
      </p:sp>
      <p:sp>
        <p:nvSpPr>
          <p:cNvPr id="2" name="TextBox 1">
            <a:extLst>
              <a:ext uri="{FF2B5EF4-FFF2-40B4-BE49-F238E27FC236}">
                <a16:creationId xmlns:a16="http://schemas.microsoft.com/office/drawing/2014/main" id="{54DC8552-53A9-309A-D819-98ABE4E75421}"/>
              </a:ext>
            </a:extLst>
          </p:cNvPr>
          <p:cNvSpPr txBox="1"/>
          <p:nvPr/>
        </p:nvSpPr>
        <p:spPr>
          <a:xfrm>
            <a:off x="2217682" y="807134"/>
            <a:ext cx="7349819" cy="584775"/>
          </a:xfrm>
          <a:prstGeom prst="rect">
            <a:avLst/>
          </a:prstGeom>
          <a:noFill/>
        </p:spPr>
        <p:txBody>
          <a:bodyPr wrap="square" rtlCol="0">
            <a:spAutoFit/>
          </a:bodyPr>
          <a:lstStyle/>
          <a:p>
            <a:pPr algn="ctr"/>
            <a:r>
              <a:rPr lang="ar-EG" sz="3200" b="1" dirty="0"/>
              <a:t>5 أهداف رئيسية لإدارة الموارد البشرية</a:t>
            </a:r>
            <a:endParaRPr lang="en-US" sz="3200" b="1" dirty="0"/>
          </a:p>
        </p:txBody>
      </p:sp>
    </p:spTree>
    <p:extLst>
      <p:ext uri="{BB962C8B-B14F-4D97-AF65-F5344CB8AC3E}">
        <p14:creationId xmlns:p14="http://schemas.microsoft.com/office/powerpoint/2010/main" val="2873670944"/>
      </p:ext>
    </p:extLst>
  </p:cSld>
  <p:clrMapOvr>
    <a:masterClrMapping/>
  </p:clrMapOvr>
  <mc:AlternateContent xmlns:mc="http://schemas.openxmlformats.org/markup-compatibility/2006" xmlns:p14="http://schemas.microsoft.com/office/powerpoint/2010/main">
    <mc:Choice Requires="p14">
      <p:transition p14:dur="10" advTm="90109"/>
    </mc:Choice>
    <mc:Fallback xmlns="">
      <p:transition advTm="9010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1002"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CDA35B9-29EB-C88B-4211-E77795008C92}"/>
              </a:ext>
            </a:extLst>
          </p:cNvPr>
          <p:cNvSpPr txBox="1"/>
          <p:nvPr/>
        </p:nvSpPr>
        <p:spPr>
          <a:xfrm>
            <a:off x="851069" y="2799762"/>
            <a:ext cx="10083043" cy="1938992"/>
          </a:xfrm>
          <a:prstGeom prst="rect">
            <a:avLst/>
          </a:prstGeom>
          <a:noFill/>
        </p:spPr>
        <p:txBody>
          <a:bodyPr wrap="square">
            <a:spAutoFit/>
          </a:bodyPr>
          <a:lstStyle/>
          <a:p>
            <a:pPr algn="ctr" rtl="1"/>
            <a:r>
              <a:rPr lang="ar-EG" sz="2400" dirty="0"/>
              <a:t>إن جعل أماكن العمل شاملة هو حاجة الساعة. قد يبدو الهدف جديدًا نسبيًا، ولكن يجب على إدارة الموارد البشرية أن تعمل على إنهاء التفاوت القائم على الطبقة والعقيدة والجنس في الرواتب. كما يجب ألا يكون هناك تحيز في وقت التوظيف. إذا كانوا يستحقون المنصب، فيجب أن يحصلوا عليه.</a:t>
            </a:r>
          </a:p>
          <a:p>
            <a:pPr algn="ctr" rtl="1"/>
            <a:endParaRPr lang="ar-EG" sz="2400" dirty="0"/>
          </a:p>
          <a:p>
            <a:pPr algn="ctr" rtl="1"/>
            <a:r>
              <a:rPr lang="ar-EG" sz="2400" dirty="0"/>
              <a:t>يجب إجراء جلسات للتوعية بالجنسين ويجب أيضًا إجراء فحص لسلوك الموظفين تجاه بعضهم البعض.</a:t>
            </a:r>
            <a:endParaRPr lang="en-US" sz="2400" dirty="0"/>
          </a:p>
        </p:txBody>
      </p:sp>
      <p:sp>
        <p:nvSpPr>
          <p:cNvPr id="11" name="TextBox 10">
            <a:extLst>
              <a:ext uri="{FF2B5EF4-FFF2-40B4-BE49-F238E27FC236}">
                <a16:creationId xmlns:a16="http://schemas.microsoft.com/office/drawing/2014/main" id="{A78F6981-82AA-B659-D506-7C4D64A7EC36}"/>
              </a:ext>
            </a:extLst>
          </p:cNvPr>
          <p:cNvSpPr txBox="1"/>
          <p:nvPr/>
        </p:nvSpPr>
        <p:spPr>
          <a:xfrm>
            <a:off x="2890344" y="1870563"/>
            <a:ext cx="6905297" cy="461665"/>
          </a:xfrm>
          <a:prstGeom prst="rect">
            <a:avLst/>
          </a:prstGeom>
          <a:noFill/>
        </p:spPr>
        <p:txBody>
          <a:bodyPr wrap="square">
            <a:spAutoFit/>
          </a:bodyPr>
          <a:lstStyle/>
          <a:p>
            <a:pPr algn="ctr"/>
            <a:r>
              <a:rPr lang="ar-EG" sz="2400" b="1" dirty="0"/>
              <a:t>تسهيل الشمولية بكل معنى الكلمة</a:t>
            </a:r>
            <a:endParaRPr lang="en-US" sz="2400" b="1" dirty="0"/>
          </a:p>
        </p:txBody>
      </p:sp>
      <p:sp>
        <p:nvSpPr>
          <p:cNvPr id="2" name="TextBox 1">
            <a:extLst>
              <a:ext uri="{FF2B5EF4-FFF2-40B4-BE49-F238E27FC236}">
                <a16:creationId xmlns:a16="http://schemas.microsoft.com/office/drawing/2014/main" id="{E2BA9F66-B9CF-D420-8377-E206CB2BD538}"/>
              </a:ext>
            </a:extLst>
          </p:cNvPr>
          <p:cNvSpPr txBox="1"/>
          <p:nvPr/>
        </p:nvSpPr>
        <p:spPr>
          <a:xfrm>
            <a:off x="2217682" y="807134"/>
            <a:ext cx="7349819" cy="584775"/>
          </a:xfrm>
          <a:prstGeom prst="rect">
            <a:avLst/>
          </a:prstGeom>
          <a:noFill/>
        </p:spPr>
        <p:txBody>
          <a:bodyPr wrap="square" rtlCol="0">
            <a:spAutoFit/>
          </a:bodyPr>
          <a:lstStyle/>
          <a:p>
            <a:pPr algn="ctr"/>
            <a:r>
              <a:rPr lang="ar-EG" sz="3200" b="1" dirty="0"/>
              <a:t>5 أهداف رئيسية لإدارة الموارد البشرية</a:t>
            </a:r>
            <a:endParaRPr lang="en-US" sz="3200" b="1" dirty="0"/>
          </a:p>
        </p:txBody>
      </p:sp>
    </p:spTree>
    <p:extLst>
      <p:ext uri="{BB962C8B-B14F-4D97-AF65-F5344CB8AC3E}">
        <p14:creationId xmlns:p14="http://schemas.microsoft.com/office/powerpoint/2010/main" val="162202470"/>
      </p:ext>
    </p:extLst>
  </p:cSld>
  <p:clrMapOvr>
    <a:masterClrMapping/>
  </p:clrMapOvr>
  <mc:AlternateContent xmlns:mc="http://schemas.openxmlformats.org/markup-compatibility/2006" xmlns:p14="http://schemas.microsoft.com/office/powerpoint/2010/main">
    <mc:Choice Requires="p14">
      <p:transition p14:dur="10" advTm="67327"/>
    </mc:Choice>
    <mc:Fallback xmlns="">
      <p:transition advTm="6732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6532" y="68547"/>
            <a:ext cx="2305141" cy="1076343"/>
          </a:xfrm>
          <a:prstGeom prst="rect">
            <a:avLst/>
          </a:prstGeom>
        </p:spPr>
      </p:pic>
      <p:pic>
        <p:nvPicPr>
          <p:cNvPr id="5122" name="Picture 2">
            <a:extLst>
              <a:ext uri="{FF2B5EF4-FFF2-40B4-BE49-F238E27FC236}">
                <a16:creationId xmlns:a16="http://schemas.microsoft.com/office/drawing/2014/main" id="{7EC87CFA-7458-E9CC-5299-BAE41F69C2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86952" y="2186152"/>
            <a:ext cx="3484721" cy="356267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AC2F37AE-3BA7-C000-75F0-6B927723A00B}"/>
              </a:ext>
            </a:extLst>
          </p:cNvPr>
          <p:cNvPicPr>
            <a:picLocks noChangeAspect="1"/>
          </p:cNvPicPr>
          <p:nvPr/>
        </p:nvPicPr>
        <p:blipFill>
          <a:blip r:embed="rId4"/>
          <a:srcRect l="8314" t="33717" r="8722" b="10957"/>
          <a:stretch/>
        </p:blipFill>
        <p:spPr>
          <a:xfrm>
            <a:off x="346840" y="252248"/>
            <a:ext cx="8240111" cy="6453352"/>
          </a:xfrm>
          <a:prstGeom prst="rect">
            <a:avLst/>
          </a:prstGeom>
        </p:spPr>
      </p:pic>
    </p:spTree>
    <p:extLst>
      <p:ext uri="{BB962C8B-B14F-4D97-AF65-F5344CB8AC3E}">
        <p14:creationId xmlns:p14="http://schemas.microsoft.com/office/powerpoint/2010/main" val="3394638115"/>
      </p:ext>
    </p:extLst>
  </p:cSld>
  <p:clrMapOvr>
    <a:masterClrMapping/>
  </p:clrMapOvr>
  <mc:AlternateContent xmlns:mc="http://schemas.openxmlformats.org/markup-compatibility/2006" xmlns:p14="http://schemas.microsoft.com/office/powerpoint/2010/main">
    <mc:Choice Requires="p14">
      <p:transition p14:dur="10" advTm="139137"/>
    </mc:Choice>
    <mc:Fallback xmlns="">
      <p:transition advTm="13913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1513"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3">
            <a:extLst>
              <a:ext uri="{FF2B5EF4-FFF2-40B4-BE49-F238E27FC236}">
                <a16:creationId xmlns:a16="http://schemas.microsoft.com/office/drawing/2014/main" id="{0814DFA3-AC4B-0F9C-A121-F105AAAC65CF}"/>
              </a:ext>
            </a:extLst>
          </p:cNvPr>
          <p:cNvSpPr txBox="1">
            <a:spLocks noChangeArrowheads="1"/>
          </p:cNvSpPr>
          <p:nvPr/>
        </p:nvSpPr>
        <p:spPr>
          <a:xfrm>
            <a:off x="889336" y="2562864"/>
            <a:ext cx="10237074" cy="173227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Clr>
                <a:srgbClr val="FF0000"/>
              </a:buClr>
              <a:buNone/>
            </a:pPr>
            <a:r>
              <a:rPr lang="ar-EG" altLang="ar-SA" sz="3200" b="1" dirty="0"/>
              <a:t>في أغلب المنظمات اليوم، أصبح دور إدارة الموارد البشرية مهمًا للغاية. وينتج هذا جزئيًا عن إدراك متزايد لأهمية الأشخاص كمصدر للميزة التنافسية، ولكن هناك أسباب أكثر عملية، مثل: إدارة الموارد البشرية في المنظمات الأكبر والصغيرة</a:t>
            </a:r>
            <a:endParaRPr lang="en-US" altLang="ar-SA" sz="3200" b="1" dirty="0"/>
          </a:p>
        </p:txBody>
      </p:sp>
    </p:spTree>
    <p:extLst>
      <p:ext uri="{BB962C8B-B14F-4D97-AF65-F5344CB8AC3E}">
        <p14:creationId xmlns:p14="http://schemas.microsoft.com/office/powerpoint/2010/main" val="2636200210"/>
      </p:ext>
    </p:extLst>
  </p:cSld>
  <p:clrMapOvr>
    <a:masterClrMapping/>
  </p:clrMapOvr>
  <mc:AlternateContent xmlns:mc="http://schemas.openxmlformats.org/markup-compatibility/2006" xmlns:p14="http://schemas.microsoft.com/office/powerpoint/2010/main">
    <mc:Choice Requires="p14">
      <p:transition p14:dur="10" advTm="69198"/>
    </mc:Choice>
    <mc:Fallback xmlns="">
      <p:transition advTm="6919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82127" y="864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767349" y="1282625"/>
            <a:ext cx="11113476"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3">
            <a:extLst>
              <a:ext uri="{FF2B5EF4-FFF2-40B4-BE49-F238E27FC236}">
                <a16:creationId xmlns:a16="http://schemas.microsoft.com/office/drawing/2014/main" id="{FA3389E8-3401-F718-77FF-9C4F6F845F56}"/>
              </a:ext>
            </a:extLst>
          </p:cNvPr>
          <p:cNvSpPr txBox="1">
            <a:spLocks noChangeArrowheads="1"/>
          </p:cNvSpPr>
          <p:nvPr/>
        </p:nvSpPr>
        <p:spPr>
          <a:xfrm>
            <a:off x="6024284" y="2533713"/>
            <a:ext cx="4979020" cy="2675604"/>
          </a:xfrm>
          <a:prstGeom prst="rect">
            <a:avLst/>
          </a:prstGeom>
          <a:ln>
            <a:solidFill>
              <a:schemeClr val="tx1"/>
            </a:solidFill>
          </a:ln>
        </p:spPr>
        <p:txBody>
          <a:bodyPr wrap="square">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buClr>
                <a:srgbClr val="FF0000"/>
              </a:buClr>
              <a:buFont typeface="Wingdings" panose="05000000000000000000" pitchFamily="2" charset="2"/>
              <a:buChar char="ü"/>
            </a:pPr>
            <a:r>
              <a:rPr lang="ar-EG" altLang="ar-SA" sz="2400" b="1" dirty="0"/>
              <a:t>مع نمو المنظمة، يصبح وجود وحدة منفصلة للموارد البشرية ضرورة.</a:t>
            </a:r>
          </a:p>
          <a:p>
            <a:pPr algn="r" rtl="1">
              <a:buClr>
                <a:srgbClr val="FF0000"/>
              </a:buClr>
              <a:buFont typeface="Wingdings" panose="05000000000000000000" pitchFamily="2" charset="2"/>
              <a:buChar char="ü"/>
            </a:pPr>
            <a:r>
              <a:rPr lang="ar-EG" altLang="ar-SA" sz="2400" b="1" dirty="0"/>
              <a:t>عندما يصل عدد موظفي المنظمة إلى 200 إلى 250 موظفًا، فإنها تنشئ عادةً قسمًا مستقلًا للموارد البشرية.</a:t>
            </a:r>
          </a:p>
          <a:p>
            <a:pPr algn="r" rtl="1">
              <a:buClr>
                <a:srgbClr val="FF0000"/>
              </a:buClr>
              <a:buFont typeface="Wingdings" panose="05000000000000000000" pitchFamily="2" charset="2"/>
              <a:buChar char="ü"/>
            </a:pPr>
            <a:r>
              <a:rPr lang="ar-EG" altLang="ar-SA" sz="2400" b="1" dirty="0"/>
              <a:t>مع استمرار نمو المنظمة، ينمو قسم الموارد البشرية أيضًا إلى أقسام متخصصة.</a:t>
            </a:r>
            <a:endParaRPr lang="en-US" altLang="ar-SA" sz="2400" b="1" dirty="0"/>
          </a:p>
        </p:txBody>
      </p:sp>
      <p:sp>
        <p:nvSpPr>
          <p:cNvPr id="8" name="Rectangle 7">
            <a:extLst>
              <a:ext uri="{FF2B5EF4-FFF2-40B4-BE49-F238E27FC236}">
                <a16:creationId xmlns:a16="http://schemas.microsoft.com/office/drawing/2014/main" id="{DFD77492-69A9-93F6-FAF4-2209E0D5D301}"/>
              </a:ext>
            </a:extLst>
          </p:cNvPr>
          <p:cNvSpPr/>
          <p:nvPr/>
        </p:nvSpPr>
        <p:spPr>
          <a:xfrm>
            <a:off x="6024284" y="1672683"/>
            <a:ext cx="4873083" cy="579863"/>
          </a:xfrm>
          <a:prstGeom prst="rect">
            <a:avLst/>
          </a:prstGeo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lnSpc>
                <a:spcPct val="90000"/>
              </a:lnSpc>
              <a:spcBef>
                <a:spcPct val="0"/>
              </a:spcBef>
              <a:spcAft>
                <a:spcPct val="0"/>
              </a:spcAft>
            </a:pPr>
            <a:r>
              <a:rPr lang="ar-EG" altLang="ar-SA" sz="2800" b="1" dirty="0">
                <a:latin typeface="Calibri" panose="020F0502020204030204" pitchFamily="34" charset="0"/>
                <a:ea typeface="+mj-ea"/>
                <a:cs typeface="+mj-cs"/>
              </a:rPr>
              <a:t>المؤسسات كبيرة الحجم</a:t>
            </a:r>
            <a:endParaRPr lang="ar-SA" sz="2800" b="1" dirty="0">
              <a:latin typeface="Calibri" panose="020F0502020204030204" pitchFamily="34" charset="0"/>
              <a:ea typeface="+mj-ea"/>
              <a:cs typeface="+mj-cs"/>
            </a:endParaRPr>
          </a:p>
        </p:txBody>
      </p:sp>
      <p:sp>
        <p:nvSpPr>
          <p:cNvPr id="9" name="Rectangle 8">
            <a:extLst>
              <a:ext uri="{FF2B5EF4-FFF2-40B4-BE49-F238E27FC236}">
                <a16:creationId xmlns:a16="http://schemas.microsoft.com/office/drawing/2014/main" id="{38BFE7C7-14EB-57DC-94EB-238FED24A756}"/>
              </a:ext>
            </a:extLst>
          </p:cNvPr>
          <p:cNvSpPr/>
          <p:nvPr/>
        </p:nvSpPr>
        <p:spPr>
          <a:xfrm>
            <a:off x="889147" y="1672684"/>
            <a:ext cx="4728117" cy="579864"/>
          </a:xfrm>
          <a:prstGeom prst="rect">
            <a:avLst/>
          </a:prstGeo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lnSpc>
                <a:spcPct val="90000"/>
              </a:lnSpc>
              <a:spcBef>
                <a:spcPct val="0"/>
              </a:spcBef>
              <a:spcAft>
                <a:spcPct val="0"/>
              </a:spcAft>
            </a:pPr>
            <a:r>
              <a:rPr lang="ar-EG" altLang="ar-SA" sz="2800" b="1" dirty="0">
                <a:latin typeface="Calibri" panose="020F0502020204030204" pitchFamily="34" charset="0"/>
                <a:ea typeface="+mj-ea"/>
                <a:cs typeface="+mj-cs"/>
              </a:rPr>
              <a:t>المؤسسات صغيرة الحجم</a:t>
            </a:r>
            <a:endParaRPr lang="ar-SA" sz="2800" b="1" dirty="0">
              <a:latin typeface="Calibri" panose="020F0502020204030204" pitchFamily="34" charset="0"/>
              <a:ea typeface="+mj-ea"/>
              <a:cs typeface="+mj-cs"/>
            </a:endParaRPr>
          </a:p>
        </p:txBody>
      </p:sp>
      <p:sp>
        <p:nvSpPr>
          <p:cNvPr id="10" name="Rectangle 3">
            <a:extLst>
              <a:ext uri="{FF2B5EF4-FFF2-40B4-BE49-F238E27FC236}">
                <a16:creationId xmlns:a16="http://schemas.microsoft.com/office/drawing/2014/main" id="{D9806864-3089-9F20-18B6-9AFA6B853F2B}"/>
              </a:ext>
            </a:extLst>
          </p:cNvPr>
          <p:cNvSpPr txBox="1">
            <a:spLocks noChangeArrowheads="1"/>
          </p:cNvSpPr>
          <p:nvPr/>
        </p:nvSpPr>
        <p:spPr>
          <a:xfrm>
            <a:off x="866844" y="2470045"/>
            <a:ext cx="4772721" cy="2343206"/>
          </a:xfrm>
          <a:prstGeom prst="rect">
            <a:avLst/>
          </a:prstGeom>
          <a:ln>
            <a:solidFill>
              <a:schemeClr val="tx1"/>
            </a:solidFill>
          </a:ln>
        </p:spPr>
        <p:txBody>
          <a:bodyPr vert="horz" wrap="square" lIns="91440" tIns="45720" rIns="91440" bIns="45720" rtlCol="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buClr>
                <a:srgbClr val="FF0000"/>
              </a:buClr>
              <a:buFont typeface="Wingdings" panose="05000000000000000000" pitchFamily="2" charset="2"/>
              <a:buChar char="ü"/>
            </a:pPr>
            <a:r>
              <a:rPr lang="ar-EG" altLang="ar-SA" sz="2400" b="1" dirty="0"/>
              <a:t>لا تزال المنظمات الصغيرة تستعين بمديري التشغيل للتعامل مع وظائف الموارد البشرية الأساسية.</a:t>
            </a:r>
          </a:p>
          <a:p>
            <a:pPr algn="r" rtl="1">
              <a:buClr>
                <a:srgbClr val="FF0000"/>
              </a:buClr>
              <a:buFont typeface="Wingdings" panose="05000000000000000000" pitchFamily="2" charset="2"/>
              <a:buChar char="ü"/>
            </a:pPr>
            <a:endParaRPr lang="ar-EG" altLang="ar-SA" sz="2400" b="1" dirty="0"/>
          </a:p>
          <a:p>
            <a:pPr algn="r" rtl="1">
              <a:buClr>
                <a:srgbClr val="FF0000"/>
              </a:buClr>
              <a:buFont typeface="Wingdings" panose="05000000000000000000" pitchFamily="2" charset="2"/>
              <a:buChar char="ü"/>
            </a:pPr>
            <a:r>
              <a:rPr lang="ar-EG" altLang="ar-SA" sz="2400" b="1" dirty="0"/>
              <a:t>المنظمات الصغيرة جدًا معفاة من العديد من اللوائح القانونية.</a:t>
            </a:r>
            <a:endParaRPr lang="en-US" altLang="ar-SA" sz="2400" b="1" dirty="0"/>
          </a:p>
        </p:txBody>
      </p:sp>
    </p:spTree>
    <p:custDataLst>
      <p:tags r:id="rId1"/>
    </p:custDataLst>
    <p:extLst>
      <p:ext uri="{BB962C8B-B14F-4D97-AF65-F5344CB8AC3E}">
        <p14:creationId xmlns:p14="http://schemas.microsoft.com/office/powerpoint/2010/main" val="1442085652"/>
      </p:ext>
    </p:extLst>
  </p:cSld>
  <p:clrMapOvr>
    <a:masterClrMapping/>
  </p:clrMapOvr>
  <mc:AlternateContent xmlns:mc="http://schemas.openxmlformats.org/markup-compatibility/2006" xmlns:p14="http://schemas.microsoft.com/office/powerpoint/2010/main">
    <mc:Choice Requires="p14">
      <p:transition p14:dur="10" advTm="147167"/>
    </mc:Choice>
    <mc:Fallback xmlns="">
      <p:transition advTm="14716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ox(i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ox(i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ox(i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ox(in)">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10">
                                            <p:bg/>
                                          </p:spTgt>
                                        </p:tgtEl>
                                        <p:attrNameLst>
                                          <p:attrName>style.visibility</p:attrName>
                                        </p:attrNameLst>
                                      </p:cBhvr>
                                      <p:to>
                                        <p:strVal val="visible"/>
                                      </p:to>
                                    </p:set>
                                    <p:animEffect transition="in" filter="box(in)">
                                      <p:cBhvr>
                                        <p:cTn id="27" dur="500"/>
                                        <p:tgtEl>
                                          <p:spTgt spid="10">
                                            <p:bg/>
                                          </p:spTgt>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10">
                                            <p:txEl>
                                              <p:pRg st="0" end="0"/>
                                            </p:txEl>
                                          </p:spTgt>
                                        </p:tgtEl>
                                        <p:attrNameLst>
                                          <p:attrName>style.visibility</p:attrName>
                                        </p:attrNameLst>
                                      </p:cBhvr>
                                      <p:to>
                                        <p:strVal val="visible"/>
                                      </p:to>
                                    </p:set>
                                    <p:animEffect transition="in" filter="box(in)">
                                      <p:cBhvr>
                                        <p:cTn id="32" dur="500"/>
                                        <p:tgtEl>
                                          <p:spTgt spid="10">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10">
                                            <p:txEl>
                                              <p:pRg st="2" end="2"/>
                                            </p:txEl>
                                          </p:spTgt>
                                        </p:tgtEl>
                                        <p:attrNameLst>
                                          <p:attrName>style.visibility</p:attrName>
                                        </p:attrNameLst>
                                      </p:cBhvr>
                                      <p:to>
                                        <p:strVal val="visible"/>
                                      </p:to>
                                    </p:set>
                                    <p:animEffect transition="in" filter="box(in)">
                                      <p:cBhvr>
                                        <p:cTn id="37" dur="5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10" grpId="0"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1513"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3">
            <a:extLst>
              <a:ext uri="{FF2B5EF4-FFF2-40B4-BE49-F238E27FC236}">
                <a16:creationId xmlns:a16="http://schemas.microsoft.com/office/drawing/2014/main" id="{0814DFA3-AC4B-0F9C-A121-F105AAAC65CF}"/>
              </a:ext>
            </a:extLst>
          </p:cNvPr>
          <p:cNvSpPr txBox="1">
            <a:spLocks noChangeArrowheads="1"/>
          </p:cNvSpPr>
          <p:nvPr/>
        </p:nvSpPr>
        <p:spPr>
          <a:xfrm>
            <a:off x="889336" y="2799762"/>
            <a:ext cx="10237074" cy="173227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Clr>
                <a:srgbClr val="FF0000"/>
              </a:buClr>
              <a:buNone/>
            </a:pPr>
            <a:r>
              <a:rPr lang="ar-EG" altLang="ar-SA" sz="3200" b="1" dirty="0"/>
              <a:t>تتضمن إدارة الموارد البشرية جميع الأنشطة المستخدمة لجذب الموظفين والاحتفاظ بهم والتأكد من أدائهم بمستوى عالٍ في تحقيق أهداف المنظمة.</a:t>
            </a:r>
            <a:endParaRPr lang="en-US" altLang="ar-SA" sz="3200" b="1" dirty="0">
              <a:solidFill>
                <a:srgbClr val="500093"/>
              </a:solidFill>
            </a:endParaRPr>
          </a:p>
        </p:txBody>
      </p:sp>
    </p:spTree>
    <p:extLst>
      <p:ext uri="{BB962C8B-B14F-4D97-AF65-F5344CB8AC3E}">
        <p14:creationId xmlns:p14="http://schemas.microsoft.com/office/powerpoint/2010/main" val="623344462"/>
      </p:ext>
    </p:extLst>
  </p:cSld>
  <p:clrMapOvr>
    <a:masterClrMapping/>
  </p:clrMapOvr>
  <mc:AlternateContent xmlns:mc="http://schemas.openxmlformats.org/markup-compatibility/2006" xmlns:p14="http://schemas.microsoft.com/office/powerpoint/2010/main">
    <mc:Choice Requires="p14">
      <p:transition p14:dur="10" advTm="30805"/>
    </mc:Choice>
    <mc:Fallback xmlns="">
      <p:transition advTm="3080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1513" y="1633762"/>
            <a:ext cx="549448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560" y="745549"/>
            <a:ext cx="6096000" cy="584775"/>
          </a:xfrm>
          <a:prstGeom prst="rect">
            <a:avLst/>
          </a:prstGeom>
          <a:noFill/>
        </p:spPr>
        <p:txBody>
          <a:bodyPr wrap="square" rtlCol="0">
            <a:spAutoFit/>
          </a:bodyPr>
          <a:lstStyle/>
          <a:p>
            <a:pPr algn="ctr"/>
            <a:r>
              <a:rPr lang="ar-EG" sz="3200" b="1" dirty="0"/>
              <a:t>إدارة الموارد البشرية</a:t>
            </a:r>
            <a:endParaRPr lang="en-US" sz="3200"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3">
            <a:extLst>
              <a:ext uri="{FF2B5EF4-FFF2-40B4-BE49-F238E27FC236}">
                <a16:creationId xmlns:a16="http://schemas.microsoft.com/office/drawing/2014/main" id="{0814DFA3-AC4B-0F9C-A121-F105AAAC65CF}"/>
              </a:ext>
            </a:extLst>
          </p:cNvPr>
          <p:cNvSpPr txBox="1">
            <a:spLocks noChangeArrowheads="1"/>
          </p:cNvSpPr>
          <p:nvPr/>
        </p:nvSpPr>
        <p:spPr>
          <a:xfrm>
            <a:off x="857805" y="2478781"/>
            <a:ext cx="5092058" cy="2870984"/>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buFontTx/>
              <a:buNone/>
            </a:pPr>
            <a:r>
              <a:rPr lang="ar-EG" altLang="ar-SA" sz="2400" b="1" u="sng" dirty="0">
                <a:solidFill>
                  <a:srgbClr val="FF0000"/>
                </a:solidFill>
              </a:rPr>
              <a:t>تتكون هذه الأنشطة من:</a:t>
            </a:r>
          </a:p>
          <a:p>
            <a:pPr lvl="1" algn="r" rtl="1">
              <a:buNone/>
            </a:pPr>
            <a:r>
              <a:rPr lang="ar-EG" altLang="ar-SA" b="1" dirty="0"/>
              <a:t>1. التوظيف والاختيار.</a:t>
            </a:r>
          </a:p>
          <a:p>
            <a:pPr lvl="1" algn="r" rtl="1">
              <a:buNone/>
            </a:pPr>
            <a:r>
              <a:rPr lang="ar-EG" altLang="ar-SA" b="1" dirty="0"/>
              <a:t>2. التدريب والتطوير.</a:t>
            </a:r>
          </a:p>
          <a:p>
            <a:pPr lvl="1" algn="r" rtl="1">
              <a:buNone/>
            </a:pPr>
            <a:r>
              <a:rPr lang="ar-EG" altLang="ar-SA" b="1" dirty="0"/>
              <a:t>3. تقييم الأداء والملاحظات.</a:t>
            </a:r>
          </a:p>
          <a:p>
            <a:pPr lvl="1" algn="r" rtl="1">
              <a:buNone/>
            </a:pPr>
            <a:r>
              <a:rPr lang="ar-EG" altLang="ar-SA" b="1" dirty="0"/>
              <a:t>4. الأجور والمزايا.</a:t>
            </a:r>
          </a:p>
          <a:p>
            <a:pPr lvl="1" algn="r" rtl="1">
              <a:buNone/>
            </a:pPr>
            <a:r>
              <a:rPr lang="ar-EG" altLang="ar-SA" b="1" dirty="0"/>
              <a:t>5. العلاقات العمالية.</a:t>
            </a:r>
            <a:endParaRPr lang="en-US" altLang="ar-SA" b="1" dirty="0"/>
          </a:p>
        </p:txBody>
      </p:sp>
      <p:pic>
        <p:nvPicPr>
          <p:cNvPr id="1026" name="Picture 2">
            <a:extLst>
              <a:ext uri="{FF2B5EF4-FFF2-40B4-BE49-F238E27FC236}">
                <a16:creationId xmlns:a16="http://schemas.microsoft.com/office/drawing/2014/main" id="{3F41033E-697D-3701-260C-012628BD73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2291" y="1633762"/>
            <a:ext cx="5528533" cy="42415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0611872"/>
      </p:ext>
    </p:extLst>
  </p:cSld>
  <p:clrMapOvr>
    <a:masterClrMapping/>
  </p:clrMapOvr>
  <mc:AlternateContent xmlns:mc="http://schemas.openxmlformats.org/markup-compatibility/2006" xmlns:p14="http://schemas.microsoft.com/office/powerpoint/2010/main">
    <mc:Choice Requires="p14">
      <p:transition p14:dur="10" advTm="43712"/>
    </mc:Choice>
    <mc:Fallback xmlns="">
      <p:transition advTm="4371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767349" y="1282625"/>
            <a:ext cx="11113476"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السلامة والصحة</a:t>
            </a:r>
            <a:endParaRPr lang="en-US" dirty="0"/>
          </a:p>
        </p:txBody>
      </p:sp>
      <p:sp>
        <p:nvSpPr>
          <p:cNvPr id="6" name="AutoShape 3">
            <a:extLst>
              <a:ext uri="{FF2B5EF4-FFF2-40B4-BE49-F238E27FC236}">
                <a16:creationId xmlns:a16="http://schemas.microsoft.com/office/drawing/2014/main" id="{AB106213-691C-C107-6697-41391CFE37B9}"/>
              </a:ext>
            </a:extLst>
          </p:cNvPr>
          <p:cNvSpPr>
            <a:spLocks noChangeArrowheads="1"/>
          </p:cNvSpPr>
          <p:nvPr/>
        </p:nvSpPr>
        <p:spPr bwMode="auto">
          <a:xfrm>
            <a:off x="6453343" y="1524000"/>
            <a:ext cx="5257800" cy="4724400"/>
          </a:xfrm>
          <a:prstGeom prst="pentagon">
            <a:avLst/>
          </a:prstGeom>
          <a:solidFill>
            <a:srgbClr val="00FF99"/>
          </a:solidFill>
          <a:ln w="28575">
            <a:solidFill>
              <a:srgbClr val="080808"/>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a:t>1</a:t>
            </a:r>
          </a:p>
        </p:txBody>
      </p:sp>
      <p:sp>
        <p:nvSpPr>
          <p:cNvPr id="11" name="AutoShape 4">
            <a:extLst>
              <a:ext uri="{FF2B5EF4-FFF2-40B4-BE49-F238E27FC236}">
                <a16:creationId xmlns:a16="http://schemas.microsoft.com/office/drawing/2014/main" id="{BA9954DC-1031-A2AD-DA53-26EB14A7955F}"/>
              </a:ext>
            </a:extLst>
          </p:cNvPr>
          <p:cNvSpPr>
            <a:spLocks noChangeArrowheads="1"/>
          </p:cNvSpPr>
          <p:nvPr/>
        </p:nvSpPr>
        <p:spPr bwMode="auto">
          <a:xfrm>
            <a:off x="8053543" y="2667000"/>
            <a:ext cx="2514600" cy="2362200"/>
          </a:xfrm>
          <a:prstGeom prst="pentagon">
            <a:avLst/>
          </a:prstGeom>
          <a:solidFill>
            <a:schemeClr val="accent1"/>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sz="1600" b="1" dirty="0">
                <a:solidFill>
                  <a:srgbClr val="080808"/>
                </a:solidFill>
              </a:rPr>
              <a:t>Human Resource Management</a:t>
            </a:r>
          </a:p>
        </p:txBody>
      </p:sp>
      <p:sp>
        <p:nvSpPr>
          <p:cNvPr id="12" name="Text Box 9">
            <a:extLst>
              <a:ext uri="{FF2B5EF4-FFF2-40B4-BE49-F238E27FC236}">
                <a16:creationId xmlns:a16="http://schemas.microsoft.com/office/drawing/2014/main" id="{EDCFFC2E-EC70-BC6F-7B21-9AE9E38E30B9}"/>
              </a:ext>
            </a:extLst>
          </p:cNvPr>
          <p:cNvSpPr txBox="1">
            <a:spLocks noChangeArrowheads="1"/>
          </p:cNvSpPr>
          <p:nvPr/>
        </p:nvSpPr>
        <p:spPr bwMode="auto">
          <a:xfrm rot="2229212">
            <a:off x="9501343" y="2667000"/>
            <a:ext cx="24384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Human Resource Development</a:t>
            </a:r>
          </a:p>
        </p:txBody>
      </p:sp>
      <p:sp>
        <p:nvSpPr>
          <p:cNvPr id="13" name="Text Box 10">
            <a:extLst>
              <a:ext uri="{FF2B5EF4-FFF2-40B4-BE49-F238E27FC236}">
                <a16:creationId xmlns:a16="http://schemas.microsoft.com/office/drawing/2014/main" id="{34478F2C-8FBE-644C-BC02-95CE81ED7F03}"/>
              </a:ext>
            </a:extLst>
          </p:cNvPr>
          <p:cNvSpPr txBox="1">
            <a:spLocks noChangeArrowheads="1"/>
          </p:cNvSpPr>
          <p:nvPr/>
        </p:nvSpPr>
        <p:spPr bwMode="auto">
          <a:xfrm rot="17243491">
            <a:off x="9660887" y="4683919"/>
            <a:ext cx="19050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Compensation</a:t>
            </a:r>
          </a:p>
        </p:txBody>
      </p:sp>
      <p:sp>
        <p:nvSpPr>
          <p:cNvPr id="14" name="Text Box 11">
            <a:extLst>
              <a:ext uri="{FF2B5EF4-FFF2-40B4-BE49-F238E27FC236}">
                <a16:creationId xmlns:a16="http://schemas.microsoft.com/office/drawing/2014/main" id="{87E0FD92-47AE-2F1C-BB7E-E5F61A2F66FD}"/>
              </a:ext>
            </a:extLst>
          </p:cNvPr>
          <p:cNvSpPr txBox="1">
            <a:spLocks noChangeArrowheads="1"/>
          </p:cNvSpPr>
          <p:nvPr/>
        </p:nvSpPr>
        <p:spPr bwMode="auto">
          <a:xfrm rot="19479263">
            <a:off x="7856929" y="2201539"/>
            <a:ext cx="1566863"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Staffing</a:t>
            </a:r>
          </a:p>
        </p:txBody>
      </p:sp>
      <p:sp>
        <p:nvSpPr>
          <p:cNvPr id="15" name="Text Box 12">
            <a:extLst>
              <a:ext uri="{FF2B5EF4-FFF2-40B4-BE49-F238E27FC236}">
                <a16:creationId xmlns:a16="http://schemas.microsoft.com/office/drawing/2014/main" id="{29D5EA44-10D1-B5A0-FF11-5FA8397CEA04}"/>
              </a:ext>
            </a:extLst>
          </p:cNvPr>
          <p:cNvSpPr txBox="1">
            <a:spLocks noChangeArrowheads="1"/>
          </p:cNvSpPr>
          <p:nvPr/>
        </p:nvSpPr>
        <p:spPr bwMode="auto">
          <a:xfrm rot="4250616">
            <a:off x="6407306" y="3470573"/>
            <a:ext cx="219392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t>Employee</a:t>
            </a:r>
            <a:r>
              <a:rPr lang="ar-EG" altLang="ar-SA" b="1" dirty="0"/>
              <a:t> </a:t>
            </a:r>
            <a:r>
              <a:rPr lang="en-US" altLang="ar-SA" b="1" dirty="0"/>
              <a:t>Relations and Labor</a:t>
            </a:r>
          </a:p>
        </p:txBody>
      </p:sp>
      <p:sp>
        <p:nvSpPr>
          <p:cNvPr id="16" name="Text Box 13">
            <a:extLst>
              <a:ext uri="{FF2B5EF4-FFF2-40B4-BE49-F238E27FC236}">
                <a16:creationId xmlns:a16="http://schemas.microsoft.com/office/drawing/2014/main" id="{2DF46CF6-AC7E-FD2E-C47E-68B0B11E4279}"/>
              </a:ext>
            </a:extLst>
          </p:cNvPr>
          <p:cNvSpPr txBox="1">
            <a:spLocks noChangeArrowheads="1"/>
          </p:cNvSpPr>
          <p:nvPr/>
        </p:nvSpPr>
        <p:spPr bwMode="auto">
          <a:xfrm>
            <a:off x="7824943" y="5181600"/>
            <a:ext cx="1752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Safety and Health</a:t>
            </a:r>
          </a:p>
        </p:txBody>
      </p:sp>
      <p:sp>
        <p:nvSpPr>
          <p:cNvPr id="5" name="Rectangle 4"/>
          <p:cNvSpPr/>
          <p:nvPr/>
        </p:nvSpPr>
        <p:spPr>
          <a:xfrm>
            <a:off x="482127" y="864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a16="http://schemas.microsoft.com/office/drawing/2014/main" id="{3329809F-F941-4BBA-D687-10B84AFDDB59}"/>
              </a:ext>
            </a:extLst>
          </p:cNvPr>
          <p:cNvSpPr txBox="1"/>
          <p:nvPr/>
        </p:nvSpPr>
        <p:spPr>
          <a:xfrm>
            <a:off x="3048000" y="298741"/>
            <a:ext cx="6096000" cy="523220"/>
          </a:xfrm>
          <a:prstGeom prst="rect">
            <a:avLst/>
          </a:prstGeom>
          <a:noFill/>
        </p:spPr>
        <p:txBody>
          <a:bodyPr wrap="square">
            <a:spAutoFit/>
          </a:bodyPr>
          <a:lstStyle/>
          <a:p>
            <a:pPr algn="ctr"/>
            <a:r>
              <a:rPr lang="ar-EG" altLang="ar-SA" sz="2800" b="1" dirty="0">
                <a:solidFill>
                  <a:srgbClr val="C00000"/>
                </a:solidFill>
              </a:rPr>
              <a:t>وظائف إدارة الموارد البشرية</a:t>
            </a:r>
            <a:endParaRPr lang="en-US" altLang="ar-SA" sz="2800" b="1" dirty="0">
              <a:solidFill>
                <a:srgbClr val="C00000"/>
              </a:solidFill>
            </a:endParaRPr>
          </a:p>
        </p:txBody>
      </p:sp>
      <p:sp>
        <p:nvSpPr>
          <p:cNvPr id="3" name="AutoShape 3">
            <a:extLst>
              <a:ext uri="{FF2B5EF4-FFF2-40B4-BE49-F238E27FC236}">
                <a16:creationId xmlns:a16="http://schemas.microsoft.com/office/drawing/2014/main" id="{1A93DB11-5544-F46A-FC4F-FED9C65153CF}"/>
              </a:ext>
            </a:extLst>
          </p:cNvPr>
          <p:cNvSpPr>
            <a:spLocks noChangeArrowheads="1"/>
          </p:cNvSpPr>
          <p:nvPr/>
        </p:nvSpPr>
        <p:spPr bwMode="auto">
          <a:xfrm>
            <a:off x="856604" y="1518746"/>
            <a:ext cx="5257800" cy="4724400"/>
          </a:xfrm>
          <a:prstGeom prst="pentagon">
            <a:avLst/>
          </a:prstGeom>
          <a:solidFill>
            <a:srgbClr val="00FF99"/>
          </a:solidFill>
          <a:ln w="28575">
            <a:solidFill>
              <a:srgbClr val="080808"/>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endParaRPr lang="en-US" altLang="ar-SA" dirty="0"/>
          </a:p>
        </p:txBody>
      </p:sp>
      <p:sp>
        <p:nvSpPr>
          <p:cNvPr id="8" name="AutoShape 4">
            <a:extLst>
              <a:ext uri="{FF2B5EF4-FFF2-40B4-BE49-F238E27FC236}">
                <a16:creationId xmlns:a16="http://schemas.microsoft.com/office/drawing/2014/main" id="{D5238587-C99C-8D69-3430-E9A45CCCFE56}"/>
              </a:ext>
            </a:extLst>
          </p:cNvPr>
          <p:cNvSpPr>
            <a:spLocks noChangeArrowheads="1"/>
          </p:cNvSpPr>
          <p:nvPr/>
        </p:nvSpPr>
        <p:spPr bwMode="auto">
          <a:xfrm>
            <a:off x="2204562" y="2651240"/>
            <a:ext cx="2514600" cy="2362200"/>
          </a:xfrm>
          <a:prstGeom prst="pentagon">
            <a:avLst/>
          </a:prstGeom>
          <a:solidFill>
            <a:schemeClr val="accent1"/>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ar-EG" altLang="ar-SA" sz="2400" b="1" dirty="0">
                <a:solidFill>
                  <a:srgbClr val="080808"/>
                </a:solidFill>
              </a:rPr>
              <a:t>إدارة الموارد البشرية</a:t>
            </a:r>
            <a:endParaRPr lang="en-US" altLang="ar-SA" sz="2400" b="1" dirty="0">
              <a:solidFill>
                <a:srgbClr val="080808"/>
              </a:solidFill>
            </a:endParaRPr>
          </a:p>
        </p:txBody>
      </p:sp>
      <p:sp>
        <p:nvSpPr>
          <p:cNvPr id="17" name="Text Box 11">
            <a:extLst>
              <a:ext uri="{FF2B5EF4-FFF2-40B4-BE49-F238E27FC236}">
                <a16:creationId xmlns:a16="http://schemas.microsoft.com/office/drawing/2014/main" id="{4495310C-6834-A20B-2216-8651165F4F24}"/>
              </a:ext>
            </a:extLst>
          </p:cNvPr>
          <p:cNvSpPr txBox="1">
            <a:spLocks noChangeArrowheads="1"/>
          </p:cNvSpPr>
          <p:nvPr/>
        </p:nvSpPr>
        <p:spPr bwMode="auto">
          <a:xfrm rot="19479263">
            <a:off x="1965902" y="2353939"/>
            <a:ext cx="1566863"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b="1" dirty="0" err="1"/>
              <a:t>التوظيف</a:t>
            </a:r>
            <a:endParaRPr lang="en-US" b="1" dirty="0"/>
          </a:p>
        </p:txBody>
      </p:sp>
      <p:sp>
        <p:nvSpPr>
          <p:cNvPr id="19" name="Text Box 12">
            <a:extLst>
              <a:ext uri="{FF2B5EF4-FFF2-40B4-BE49-F238E27FC236}">
                <a16:creationId xmlns:a16="http://schemas.microsoft.com/office/drawing/2014/main" id="{3589186B-A957-C971-AC30-3CFBD2B41D0B}"/>
              </a:ext>
            </a:extLst>
          </p:cNvPr>
          <p:cNvSpPr txBox="1">
            <a:spLocks noChangeArrowheads="1"/>
          </p:cNvSpPr>
          <p:nvPr/>
        </p:nvSpPr>
        <p:spPr bwMode="auto">
          <a:xfrm rot="4250616">
            <a:off x="642403" y="3898103"/>
            <a:ext cx="21939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ar-EG" altLang="ar-SA" b="1" dirty="0"/>
              <a:t>العلاقات بين الموظفين والعمل</a:t>
            </a:r>
            <a:endParaRPr lang="en-US" altLang="ar-SA" b="1" dirty="0"/>
          </a:p>
        </p:txBody>
      </p:sp>
      <p:sp>
        <p:nvSpPr>
          <p:cNvPr id="21" name="TextBox 20">
            <a:extLst>
              <a:ext uri="{FF2B5EF4-FFF2-40B4-BE49-F238E27FC236}">
                <a16:creationId xmlns:a16="http://schemas.microsoft.com/office/drawing/2014/main" id="{CCECDEDD-4844-305E-E735-7B2414FFFECA}"/>
              </a:ext>
            </a:extLst>
          </p:cNvPr>
          <p:cNvSpPr txBox="1"/>
          <p:nvPr/>
        </p:nvSpPr>
        <p:spPr>
          <a:xfrm>
            <a:off x="3048000" y="3267982"/>
            <a:ext cx="6096000" cy="369332"/>
          </a:xfrm>
          <a:prstGeom prst="rect">
            <a:avLst/>
          </a:prstGeom>
          <a:noFill/>
        </p:spPr>
        <p:txBody>
          <a:bodyPr wrap="square">
            <a:spAutoFit/>
          </a:bodyPr>
          <a:lstStyle/>
          <a:p>
            <a:endParaRPr lang="en-US" dirty="0"/>
          </a:p>
        </p:txBody>
      </p:sp>
      <p:sp>
        <p:nvSpPr>
          <p:cNvPr id="22" name="Text Box 13">
            <a:extLst>
              <a:ext uri="{FF2B5EF4-FFF2-40B4-BE49-F238E27FC236}">
                <a16:creationId xmlns:a16="http://schemas.microsoft.com/office/drawing/2014/main" id="{DAC0F485-8AB5-D279-5DCA-176B2D3AAC4C}"/>
              </a:ext>
            </a:extLst>
          </p:cNvPr>
          <p:cNvSpPr txBox="1">
            <a:spLocks noChangeArrowheads="1"/>
          </p:cNvSpPr>
          <p:nvPr/>
        </p:nvSpPr>
        <p:spPr bwMode="auto">
          <a:xfrm>
            <a:off x="2511987" y="5176350"/>
            <a:ext cx="17526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rtl="1"/>
            <a:r>
              <a:rPr lang="en-US" b="1" dirty="0" err="1"/>
              <a:t>السلامة</a:t>
            </a:r>
            <a:r>
              <a:rPr lang="en-US" b="1" dirty="0"/>
              <a:t> </a:t>
            </a:r>
            <a:r>
              <a:rPr lang="en-US" b="1" dirty="0" err="1"/>
              <a:t>والصحة</a:t>
            </a:r>
            <a:endParaRPr lang="en-US" b="1" dirty="0"/>
          </a:p>
        </p:txBody>
      </p:sp>
      <p:sp>
        <p:nvSpPr>
          <p:cNvPr id="25" name="Text Box 10">
            <a:extLst>
              <a:ext uri="{FF2B5EF4-FFF2-40B4-BE49-F238E27FC236}">
                <a16:creationId xmlns:a16="http://schemas.microsoft.com/office/drawing/2014/main" id="{61074FB1-DBD6-7063-ADF4-1E4AE365F409}"/>
              </a:ext>
            </a:extLst>
          </p:cNvPr>
          <p:cNvSpPr txBox="1">
            <a:spLocks noChangeArrowheads="1"/>
          </p:cNvSpPr>
          <p:nvPr/>
        </p:nvSpPr>
        <p:spPr bwMode="auto">
          <a:xfrm rot="17243491">
            <a:off x="4116703" y="4210021"/>
            <a:ext cx="1905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rtl="1"/>
            <a:r>
              <a:rPr lang="en-US" sz="2000" dirty="0" err="1"/>
              <a:t>تعويض</a:t>
            </a:r>
            <a:endParaRPr lang="en-US" sz="2000" dirty="0"/>
          </a:p>
        </p:txBody>
      </p:sp>
      <p:sp>
        <p:nvSpPr>
          <p:cNvPr id="26" name="Text Box 9">
            <a:extLst>
              <a:ext uri="{FF2B5EF4-FFF2-40B4-BE49-F238E27FC236}">
                <a16:creationId xmlns:a16="http://schemas.microsoft.com/office/drawing/2014/main" id="{837B48BE-E266-673B-586E-1AF161354577}"/>
              </a:ext>
            </a:extLst>
          </p:cNvPr>
          <p:cNvSpPr txBox="1">
            <a:spLocks noChangeArrowheads="1"/>
          </p:cNvSpPr>
          <p:nvPr/>
        </p:nvSpPr>
        <p:spPr bwMode="auto">
          <a:xfrm rot="2229212">
            <a:off x="3231947" y="2556019"/>
            <a:ext cx="24384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ar-EG" altLang="ar-SA" b="1" dirty="0">
                <a:solidFill>
                  <a:srgbClr val="080808"/>
                </a:solidFill>
              </a:rPr>
              <a:t>تنمية الموارد البشرية</a:t>
            </a:r>
            <a:endParaRPr lang="en-US" altLang="ar-SA" b="1" dirty="0">
              <a:solidFill>
                <a:srgbClr val="080808"/>
              </a:solidFill>
            </a:endParaRPr>
          </a:p>
        </p:txBody>
      </p:sp>
    </p:spTree>
    <p:extLst>
      <p:ext uri="{BB962C8B-B14F-4D97-AF65-F5344CB8AC3E}">
        <p14:creationId xmlns:p14="http://schemas.microsoft.com/office/powerpoint/2010/main" val="654817575"/>
      </p:ext>
    </p:extLst>
  </p:cSld>
  <p:clrMapOvr>
    <a:masterClrMapping/>
  </p:clrMapOvr>
  <mc:AlternateContent xmlns:mc="http://schemas.openxmlformats.org/markup-compatibility/2006" xmlns:p14="http://schemas.microsoft.com/office/powerpoint/2010/main">
    <mc:Choice Requires="p14">
      <p:transition p14:dur="10" advTm="35832"/>
    </mc:Choice>
    <mc:Fallback xmlns="">
      <p:transition advTm="3583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767349" y="1282625"/>
            <a:ext cx="4844311"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82127" y="864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a16="http://schemas.microsoft.com/office/drawing/2014/main" id="{3329809F-F941-4BBA-D687-10B84AFDDB59}"/>
              </a:ext>
            </a:extLst>
          </p:cNvPr>
          <p:cNvSpPr txBox="1"/>
          <p:nvPr/>
        </p:nvSpPr>
        <p:spPr>
          <a:xfrm>
            <a:off x="1716326" y="2187015"/>
            <a:ext cx="2179268" cy="646331"/>
          </a:xfrm>
          <a:prstGeom prst="rect">
            <a:avLst/>
          </a:prstGeom>
          <a:noFill/>
        </p:spPr>
        <p:txBody>
          <a:bodyPr wrap="square">
            <a:spAutoFit/>
          </a:bodyPr>
          <a:lstStyle/>
          <a:p>
            <a:pPr algn="ctr"/>
            <a:r>
              <a:rPr lang="ar-EG" altLang="ar-SA" sz="3600" b="1" dirty="0">
                <a:solidFill>
                  <a:srgbClr val="FF0000"/>
                </a:solidFill>
              </a:rPr>
              <a:t>التوظيف</a:t>
            </a:r>
            <a:endParaRPr lang="en-US" altLang="ar-SA" sz="3600" b="1" dirty="0">
              <a:solidFill>
                <a:srgbClr val="C00000"/>
              </a:solidFill>
            </a:endParaRPr>
          </a:p>
        </p:txBody>
      </p:sp>
      <p:sp>
        <p:nvSpPr>
          <p:cNvPr id="19" name="TextBox 18">
            <a:extLst>
              <a:ext uri="{FF2B5EF4-FFF2-40B4-BE49-F238E27FC236}">
                <a16:creationId xmlns:a16="http://schemas.microsoft.com/office/drawing/2014/main" id="{94AC6C5A-807E-F849-A152-842291D88B06}"/>
              </a:ext>
            </a:extLst>
          </p:cNvPr>
          <p:cNvSpPr txBox="1"/>
          <p:nvPr/>
        </p:nvSpPr>
        <p:spPr>
          <a:xfrm>
            <a:off x="915466" y="2942878"/>
            <a:ext cx="4106925" cy="2677656"/>
          </a:xfrm>
          <a:prstGeom prst="rect">
            <a:avLst/>
          </a:prstGeom>
          <a:noFill/>
        </p:spPr>
        <p:txBody>
          <a:bodyPr wrap="square">
            <a:spAutoFit/>
          </a:bodyPr>
          <a:lstStyle/>
          <a:p>
            <a:pPr algn="ctr"/>
            <a:r>
              <a:rPr lang="ar-EG" altLang="ar-SA" sz="2800" b="1" dirty="0"/>
              <a:t>العملية التي من خلالها تضمن المنظمة أن لديها دائمًا عددًا مناسبًا من الموظفين ذوي المهارات المناسبة في الوظائف المناسبة في الوقت المناسب لتحقيق أهداف المنظمة</a:t>
            </a:r>
            <a:endParaRPr lang="en-US" altLang="ar-SA" sz="2800" b="1" dirty="0">
              <a:solidFill>
                <a:srgbClr val="0000FF"/>
              </a:solidFill>
            </a:endParaRPr>
          </a:p>
        </p:txBody>
      </p:sp>
      <p:sp>
        <p:nvSpPr>
          <p:cNvPr id="6" name="AutoShape 3">
            <a:extLst>
              <a:ext uri="{FF2B5EF4-FFF2-40B4-BE49-F238E27FC236}">
                <a16:creationId xmlns:a16="http://schemas.microsoft.com/office/drawing/2014/main" id="{3313EB64-B703-13F8-C678-A7309E40A05D}"/>
              </a:ext>
            </a:extLst>
          </p:cNvPr>
          <p:cNvSpPr>
            <a:spLocks noChangeArrowheads="1"/>
          </p:cNvSpPr>
          <p:nvPr/>
        </p:nvSpPr>
        <p:spPr bwMode="auto">
          <a:xfrm>
            <a:off x="6726191" y="1282625"/>
            <a:ext cx="5257800" cy="4804973"/>
          </a:xfrm>
          <a:prstGeom prst="pentagon">
            <a:avLst/>
          </a:prstGeom>
          <a:solidFill>
            <a:srgbClr val="00FF99"/>
          </a:solidFill>
          <a:ln w="28575">
            <a:solidFill>
              <a:srgbClr val="080808"/>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a:t>1</a:t>
            </a:r>
          </a:p>
        </p:txBody>
      </p:sp>
      <p:sp>
        <p:nvSpPr>
          <p:cNvPr id="8" name="AutoShape 4">
            <a:extLst>
              <a:ext uri="{FF2B5EF4-FFF2-40B4-BE49-F238E27FC236}">
                <a16:creationId xmlns:a16="http://schemas.microsoft.com/office/drawing/2014/main" id="{51556C2B-6440-9FEF-E7E4-0155704EEE29}"/>
              </a:ext>
            </a:extLst>
          </p:cNvPr>
          <p:cNvSpPr>
            <a:spLocks noChangeArrowheads="1"/>
          </p:cNvSpPr>
          <p:nvPr/>
        </p:nvSpPr>
        <p:spPr bwMode="auto">
          <a:xfrm>
            <a:off x="8222286" y="2667000"/>
            <a:ext cx="2514600" cy="2362200"/>
          </a:xfrm>
          <a:prstGeom prst="pentagon">
            <a:avLst/>
          </a:prstGeom>
          <a:solidFill>
            <a:schemeClr val="bg1">
              <a:lumMod val="75000"/>
            </a:schemeClr>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ar-EG" altLang="ar-SA" sz="2000" b="1" dirty="0">
                <a:solidFill>
                  <a:srgbClr val="080808"/>
                </a:solidFill>
              </a:rPr>
              <a:t>إدارة الموارد البشرية</a:t>
            </a:r>
            <a:endParaRPr lang="en-US" altLang="ar-SA" sz="2000" b="1" dirty="0">
              <a:solidFill>
                <a:srgbClr val="080808"/>
              </a:solidFill>
            </a:endParaRPr>
          </a:p>
        </p:txBody>
      </p:sp>
      <p:sp>
        <p:nvSpPr>
          <p:cNvPr id="9" name="Text Box 9">
            <a:extLst>
              <a:ext uri="{FF2B5EF4-FFF2-40B4-BE49-F238E27FC236}">
                <a16:creationId xmlns:a16="http://schemas.microsoft.com/office/drawing/2014/main" id="{28DC60CD-5908-D9FC-659F-1E18AC49357C}"/>
              </a:ext>
            </a:extLst>
          </p:cNvPr>
          <p:cNvSpPr txBox="1">
            <a:spLocks noChangeArrowheads="1"/>
          </p:cNvSpPr>
          <p:nvPr/>
        </p:nvSpPr>
        <p:spPr bwMode="auto">
          <a:xfrm rot="2229212">
            <a:off x="9670086" y="2803009"/>
            <a:ext cx="24384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ar-EG" altLang="ar-SA" b="1" dirty="0">
                <a:solidFill>
                  <a:srgbClr val="080808"/>
                </a:solidFill>
              </a:rPr>
              <a:t>تنمية الموارد البشرية</a:t>
            </a:r>
            <a:endParaRPr lang="en-US" altLang="ar-SA" b="1" dirty="0">
              <a:solidFill>
                <a:srgbClr val="080808"/>
              </a:solidFill>
            </a:endParaRPr>
          </a:p>
        </p:txBody>
      </p:sp>
      <p:sp>
        <p:nvSpPr>
          <p:cNvPr id="10" name="Text Box 10">
            <a:extLst>
              <a:ext uri="{FF2B5EF4-FFF2-40B4-BE49-F238E27FC236}">
                <a16:creationId xmlns:a16="http://schemas.microsoft.com/office/drawing/2014/main" id="{291E7832-FA08-E691-121D-9421DF08D0A0}"/>
              </a:ext>
            </a:extLst>
          </p:cNvPr>
          <p:cNvSpPr txBox="1">
            <a:spLocks noChangeArrowheads="1"/>
          </p:cNvSpPr>
          <p:nvPr/>
        </p:nvSpPr>
        <p:spPr bwMode="auto">
          <a:xfrm rot="17243491">
            <a:off x="9829630" y="4683919"/>
            <a:ext cx="19050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rtl="1"/>
            <a:r>
              <a:rPr lang="en-US" sz="1800" dirty="0" err="1"/>
              <a:t>تعويض</a:t>
            </a:r>
            <a:endParaRPr lang="en-US" sz="1800" dirty="0"/>
          </a:p>
        </p:txBody>
      </p:sp>
      <p:sp>
        <p:nvSpPr>
          <p:cNvPr id="11" name="Text Box 11">
            <a:extLst>
              <a:ext uri="{FF2B5EF4-FFF2-40B4-BE49-F238E27FC236}">
                <a16:creationId xmlns:a16="http://schemas.microsoft.com/office/drawing/2014/main" id="{7B3DE66A-DB07-6726-6C75-C52832314592}"/>
              </a:ext>
            </a:extLst>
          </p:cNvPr>
          <p:cNvSpPr txBox="1">
            <a:spLocks noChangeArrowheads="1"/>
          </p:cNvSpPr>
          <p:nvPr/>
        </p:nvSpPr>
        <p:spPr bwMode="auto">
          <a:xfrm rot="19479263">
            <a:off x="7942023" y="2260042"/>
            <a:ext cx="15668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sz="2800" b="1" dirty="0" err="1">
                <a:solidFill>
                  <a:srgbClr val="FF0000"/>
                </a:solidFill>
              </a:rPr>
              <a:t>التوظيف</a:t>
            </a:r>
            <a:endParaRPr lang="en-US" sz="2800" b="1" dirty="0">
              <a:solidFill>
                <a:srgbClr val="FF0000"/>
              </a:solidFill>
            </a:endParaRPr>
          </a:p>
        </p:txBody>
      </p:sp>
      <p:sp>
        <p:nvSpPr>
          <p:cNvPr id="12" name="Text Box 12">
            <a:extLst>
              <a:ext uri="{FF2B5EF4-FFF2-40B4-BE49-F238E27FC236}">
                <a16:creationId xmlns:a16="http://schemas.microsoft.com/office/drawing/2014/main" id="{B6F29997-5FFC-BDA8-38EE-17F77E272346}"/>
              </a:ext>
            </a:extLst>
          </p:cNvPr>
          <p:cNvSpPr txBox="1">
            <a:spLocks noChangeArrowheads="1"/>
          </p:cNvSpPr>
          <p:nvPr/>
        </p:nvSpPr>
        <p:spPr bwMode="auto">
          <a:xfrm rot="4250616">
            <a:off x="6725624" y="3919239"/>
            <a:ext cx="21939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ar-EG" altLang="ar-SA" b="1" dirty="0"/>
              <a:t>العلاقات بين الموظفين والعمل</a:t>
            </a:r>
            <a:endParaRPr lang="en-US" altLang="ar-SA" b="1" dirty="0"/>
          </a:p>
        </p:txBody>
      </p:sp>
      <p:sp>
        <p:nvSpPr>
          <p:cNvPr id="13" name="Text Box 13">
            <a:extLst>
              <a:ext uri="{FF2B5EF4-FFF2-40B4-BE49-F238E27FC236}">
                <a16:creationId xmlns:a16="http://schemas.microsoft.com/office/drawing/2014/main" id="{B90EA812-286B-F46B-46FD-44F35AA50B2A}"/>
              </a:ext>
            </a:extLst>
          </p:cNvPr>
          <p:cNvSpPr txBox="1">
            <a:spLocks noChangeArrowheads="1"/>
          </p:cNvSpPr>
          <p:nvPr/>
        </p:nvSpPr>
        <p:spPr bwMode="auto">
          <a:xfrm>
            <a:off x="8618654" y="5174550"/>
            <a:ext cx="17526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rtl="1"/>
            <a:r>
              <a:rPr lang="en-US" b="1" dirty="0" err="1"/>
              <a:t>السلامة</a:t>
            </a:r>
            <a:r>
              <a:rPr lang="en-US" b="1" dirty="0"/>
              <a:t> </a:t>
            </a:r>
            <a:r>
              <a:rPr lang="en-US" b="1" dirty="0" err="1"/>
              <a:t>والصحة</a:t>
            </a:r>
            <a:endParaRPr lang="en-US" b="1" dirty="0"/>
          </a:p>
        </p:txBody>
      </p:sp>
    </p:spTree>
    <p:extLst>
      <p:ext uri="{BB962C8B-B14F-4D97-AF65-F5344CB8AC3E}">
        <p14:creationId xmlns:p14="http://schemas.microsoft.com/office/powerpoint/2010/main" val="1795109334"/>
      </p:ext>
    </p:extLst>
  </p:cSld>
  <p:clrMapOvr>
    <a:masterClrMapping/>
  </p:clrMapOvr>
  <mc:AlternateContent xmlns:mc="http://schemas.openxmlformats.org/markup-compatibility/2006" xmlns:p14="http://schemas.microsoft.com/office/powerpoint/2010/main">
    <mc:Choice Requires="p14">
      <p:transition p14:dur="10" advTm="42447"/>
    </mc:Choice>
    <mc:Fallback xmlns="">
      <p:transition advTm="42447"/>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EF9617-78C3-D6C3-1849-81FE059EC529}"/>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543A3138-8AE2-6D86-B4A5-1B1BD8EA58D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334E79F-46D6-A405-B2F5-466CE240F7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E24BF31D-45C4-489E-D90F-B36F2EF5A2C2}"/>
              </a:ext>
            </a:extLst>
          </p:cNvPr>
          <p:cNvSpPr/>
          <p:nvPr/>
        </p:nvSpPr>
        <p:spPr>
          <a:xfrm>
            <a:off x="767349" y="1282625"/>
            <a:ext cx="11113476"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810AFE3-5D5C-1822-86C4-50925FD0CC57}"/>
              </a:ext>
            </a:extLst>
          </p:cNvPr>
          <p:cNvSpPr/>
          <p:nvPr/>
        </p:nvSpPr>
        <p:spPr>
          <a:xfrm>
            <a:off x="482127" y="864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aphicFrame>
        <p:nvGraphicFramePr>
          <p:cNvPr id="3" name="Diagram 2">
            <a:extLst>
              <a:ext uri="{FF2B5EF4-FFF2-40B4-BE49-F238E27FC236}">
                <a16:creationId xmlns:a16="http://schemas.microsoft.com/office/drawing/2014/main" id="{42E173E0-C488-7E04-B9EE-3E43B00E8A3D}"/>
              </a:ext>
            </a:extLst>
          </p:cNvPr>
          <p:cNvGraphicFramePr/>
          <p:nvPr>
            <p:extLst>
              <p:ext uri="{D42A27DB-BD31-4B8C-83A1-F6EECF244321}">
                <p14:modId xmlns:p14="http://schemas.microsoft.com/office/powerpoint/2010/main" val="1498980993"/>
              </p:ext>
            </p:extLst>
          </p:nvPr>
        </p:nvGraphicFramePr>
        <p:xfrm>
          <a:off x="903890" y="1492469"/>
          <a:ext cx="10805983" cy="50965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092053674"/>
      </p:ext>
    </p:extLst>
  </p:cSld>
  <p:clrMapOvr>
    <a:masterClrMapping/>
  </p:clrMapOvr>
  <mc:AlternateContent xmlns:mc="http://schemas.openxmlformats.org/markup-compatibility/2006" xmlns:p14="http://schemas.microsoft.com/office/powerpoint/2010/main">
    <mc:Choice Requires="p14">
      <p:transition p14:dur="10" advTm="144095"/>
    </mc:Choice>
    <mc:Fallback xmlns="">
      <p:transition advTm="14409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767349" y="1282625"/>
            <a:ext cx="11113476"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82127" y="864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aphicFrame>
        <p:nvGraphicFramePr>
          <p:cNvPr id="6" name="Diagram 5">
            <a:extLst>
              <a:ext uri="{FF2B5EF4-FFF2-40B4-BE49-F238E27FC236}">
                <a16:creationId xmlns:a16="http://schemas.microsoft.com/office/drawing/2014/main" id="{2E0CFC05-EC9A-6F0F-AEBC-EA529D6BFD24}"/>
              </a:ext>
            </a:extLst>
          </p:cNvPr>
          <p:cNvGraphicFramePr/>
          <p:nvPr>
            <p:extLst>
              <p:ext uri="{D42A27DB-BD31-4B8C-83A1-F6EECF244321}">
                <p14:modId xmlns:p14="http://schemas.microsoft.com/office/powerpoint/2010/main" val="4042308126"/>
              </p:ext>
            </p:extLst>
          </p:nvPr>
        </p:nvGraphicFramePr>
        <p:xfrm>
          <a:off x="767349" y="1440493"/>
          <a:ext cx="10942523" cy="514854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924409458"/>
      </p:ext>
    </p:extLst>
  </p:cSld>
  <p:clrMapOvr>
    <a:masterClrMapping/>
  </p:clrMapOvr>
  <mc:AlternateContent xmlns:mc="http://schemas.openxmlformats.org/markup-compatibility/2006" xmlns:p14="http://schemas.microsoft.com/office/powerpoint/2010/main">
    <mc:Choice Requires="p14">
      <p:transition p14:dur="10" advTm="58876"/>
    </mc:Choice>
    <mc:Fallback xmlns="">
      <p:transition advTm="5887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767349" y="1282625"/>
            <a:ext cx="4254235"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1" indent="-76200" algn="ctr" rtl="1">
              <a:lnSpc>
                <a:spcPct val="90000"/>
              </a:lnSpc>
              <a:buFontTx/>
              <a:buNone/>
            </a:pPr>
            <a:r>
              <a:rPr lang="ar-EG" altLang="en-US" dirty="0">
                <a:solidFill>
                  <a:schemeClr val="tx1"/>
                </a:solidFill>
              </a:rPr>
              <a:t>بعد تحديد مجموعة من المتقدمين، يتم تحديد المؤهلات المتعلقة بمتطلبات الوظيفة:</a:t>
            </a:r>
          </a:p>
          <a:p>
            <a:pPr marL="457200" lvl="1" indent="-76200" algn="ctr" rtl="1">
              <a:lnSpc>
                <a:spcPct val="90000"/>
              </a:lnSpc>
              <a:buFontTx/>
              <a:buNone/>
            </a:pPr>
            <a:r>
              <a:rPr lang="ar-EG" altLang="en-US" dirty="0">
                <a:solidFill>
                  <a:schemeClr val="tx1"/>
                </a:solidFill>
              </a:rPr>
              <a:t>المعلومات الأساسية: تتضمن التعليم، والعمل السابق، والتخصص الجامعي، وما إلى ذلك.</a:t>
            </a:r>
          </a:p>
          <a:p>
            <a:pPr marL="457200" lvl="1" indent="-76200" algn="ctr" rtl="1">
              <a:lnSpc>
                <a:spcPct val="90000"/>
              </a:lnSpc>
              <a:buFontTx/>
              <a:buNone/>
            </a:pPr>
            <a:endParaRPr lang="en-US" altLang="en-US" dirty="0">
              <a:solidFill>
                <a:schemeClr val="tx1"/>
              </a:solidFill>
            </a:endParaRPr>
          </a:p>
          <a:p>
            <a:pPr marL="457200" lvl="1" indent="-76200" algn="ctr" rtl="1">
              <a:lnSpc>
                <a:spcPct val="90000"/>
              </a:lnSpc>
              <a:buFontTx/>
              <a:buNone/>
            </a:pPr>
            <a:r>
              <a:rPr lang="ar-EG" altLang="en-US" dirty="0">
                <a:solidFill>
                  <a:schemeClr val="tx1"/>
                </a:solidFill>
              </a:rPr>
              <a:t>المقابلة: تستخدم جميع الشركات تقريبًا أحد النوعين:</a:t>
            </a:r>
          </a:p>
          <a:p>
            <a:pPr marL="457200" lvl="1" indent="-76200" algn="ctr" rtl="1">
              <a:lnSpc>
                <a:spcPct val="90000"/>
              </a:lnSpc>
              <a:buFontTx/>
              <a:buNone/>
            </a:pPr>
            <a:r>
              <a:rPr lang="ar-EG" altLang="en-US" b="1" dirty="0">
                <a:solidFill>
                  <a:schemeClr val="tx1"/>
                </a:solidFill>
              </a:rPr>
              <a:t>المقابلة المنظمة</a:t>
            </a:r>
            <a:r>
              <a:rPr lang="ar-EG" altLang="en-US" dirty="0">
                <a:solidFill>
                  <a:schemeClr val="tx1"/>
                </a:solidFill>
              </a:rPr>
              <a:t>: يطرح المديرون على كل شخص نفس الأسئلة المتعلقة بالوظيفة.</a:t>
            </a:r>
          </a:p>
          <a:p>
            <a:pPr marL="457200" lvl="1" indent="-76200" algn="ctr" rtl="1">
              <a:lnSpc>
                <a:spcPct val="90000"/>
              </a:lnSpc>
              <a:buFontTx/>
              <a:buNone/>
            </a:pPr>
            <a:endParaRPr lang="en-US" altLang="en-US" dirty="0">
              <a:solidFill>
                <a:schemeClr val="tx1"/>
              </a:solidFill>
            </a:endParaRPr>
          </a:p>
          <a:p>
            <a:pPr marL="457200" lvl="1" indent="-76200" algn="ctr" rtl="1">
              <a:lnSpc>
                <a:spcPct val="90000"/>
              </a:lnSpc>
              <a:buFontTx/>
              <a:buNone/>
            </a:pPr>
            <a:r>
              <a:rPr lang="ar-EG" altLang="en-US" b="1" dirty="0">
                <a:solidFill>
                  <a:schemeClr val="tx1"/>
                </a:solidFill>
              </a:rPr>
              <a:t>المقابلة غير المنظمة</a:t>
            </a:r>
            <a:r>
              <a:rPr lang="ar-EG" altLang="en-US" dirty="0">
                <a:solidFill>
                  <a:schemeClr val="tx1"/>
                </a:solidFill>
              </a:rPr>
              <a:t>: تُعقد مثل المحادثة العادية.</a:t>
            </a:r>
          </a:p>
          <a:p>
            <a:pPr marL="457200" lvl="1" indent="-76200" algn="ctr" rtl="1">
              <a:lnSpc>
                <a:spcPct val="90000"/>
              </a:lnSpc>
              <a:buFontTx/>
              <a:buNone/>
            </a:pPr>
            <a:r>
              <a:rPr lang="ar-EG" altLang="en-US" dirty="0">
                <a:solidFill>
                  <a:schemeClr val="tx1"/>
                </a:solidFill>
              </a:rPr>
              <a:t>اختبار القدرة البدنية: يقيس القوة والقدرة على التحمل (مناسب للوظائف التي تتطلب مجهودًا بدنيًا كبيرًا)</a:t>
            </a:r>
          </a:p>
        </p:txBody>
      </p:sp>
      <p:sp>
        <p:nvSpPr>
          <p:cNvPr id="5" name="Rectangle 4"/>
          <p:cNvSpPr/>
          <p:nvPr/>
        </p:nvSpPr>
        <p:spPr>
          <a:xfrm>
            <a:off x="65120" y="5207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Oval 3">
            <a:extLst>
              <a:ext uri="{FF2B5EF4-FFF2-40B4-BE49-F238E27FC236}">
                <a16:creationId xmlns:a16="http://schemas.microsoft.com/office/drawing/2014/main" id="{C090E131-4224-129D-664B-5786DFB5D607}"/>
              </a:ext>
            </a:extLst>
          </p:cNvPr>
          <p:cNvSpPr>
            <a:spLocks noChangeArrowheads="1"/>
          </p:cNvSpPr>
          <p:nvPr/>
        </p:nvSpPr>
        <p:spPr bwMode="auto">
          <a:xfrm>
            <a:off x="7723227" y="1686783"/>
            <a:ext cx="2120461" cy="912312"/>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ar-EG" altLang="ar-SA" sz="2000" b="1" dirty="0"/>
              <a:t>معلومات أساسية</a:t>
            </a:r>
            <a:endParaRPr lang="en-US" altLang="ar-SA" sz="2000" b="1" dirty="0"/>
          </a:p>
        </p:txBody>
      </p:sp>
      <p:sp>
        <p:nvSpPr>
          <p:cNvPr id="8" name="Oval 4">
            <a:extLst>
              <a:ext uri="{FF2B5EF4-FFF2-40B4-BE49-F238E27FC236}">
                <a16:creationId xmlns:a16="http://schemas.microsoft.com/office/drawing/2014/main" id="{3112C60F-F626-ACF0-2F68-64F70904B380}"/>
              </a:ext>
            </a:extLst>
          </p:cNvPr>
          <p:cNvSpPr>
            <a:spLocks noChangeArrowheads="1"/>
          </p:cNvSpPr>
          <p:nvPr/>
        </p:nvSpPr>
        <p:spPr bwMode="auto">
          <a:xfrm>
            <a:off x="5149626" y="2399954"/>
            <a:ext cx="2120461" cy="912312"/>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ar-EG" altLang="ar-SA" sz="2000" b="1" dirty="0"/>
              <a:t>المقابلات</a:t>
            </a:r>
            <a:endParaRPr lang="en-US" altLang="ar-SA" sz="2400" b="1" dirty="0"/>
          </a:p>
        </p:txBody>
      </p:sp>
      <p:sp>
        <p:nvSpPr>
          <p:cNvPr id="9" name="Oval 5">
            <a:extLst>
              <a:ext uri="{FF2B5EF4-FFF2-40B4-BE49-F238E27FC236}">
                <a16:creationId xmlns:a16="http://schemas.microsoft.com/office/drawing/2014/main" id="{5F927E31-C712-65EB-3999-E54BF5B81E7A}"/>
              </a:ext>
            </a:extLst>
          </p:cNvPr>
          <p:cNvSpPr>
            <a:spLocks noChangeArrowheads="1"/>
          </p:cNvSpPr>
          <p:nvPr/>
        </p:nvSpPr>
        <p:spPr bwMode="auto">
          <a:xfrm>
            <a:off x="9843688" y="2450500"/>
            <a:ext cx="2120461" cy="912312"/>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ar-EG" altLang="ar-SA" sz="2000" b="1" dirty="0"/>
              <a:t>مراجع</a:t>
            </a:r>
            <a:endParaRPr lang="en-US" altLang="ar-SA" sz="2000" b="1" dirty="0"/>
          </a:p>
        </p:txBody>
      </p:sp>
      <p:sp>
        <p:nvSpPr>
          <p:cNvPr id="10" name="Oval 6">
            <a:extLst>
              <a:ext uri="{FF2B5EF4-FFF2-40B4-BE49-F238E27FC236}">
                <a16:creationId xmlns:a16="http://schemas.microsoft.com/office/drawing/2014/main" id="{8822E251-6715-9ADC-6E76-333D426B5FA2}"/>
              </a:ext>
            </a:extLst>
          </p:cNvPr>
          <p:cNvSpPr>
            <a:spLocks noChangeArrowheads="1"/>
          </p:cNvSpPr>
          <p:nvPr/>
        </p:nvSpPr>
        <p:spPr bwMode="auto">
          <a:xfrm>
            <a:off x="9656376" y="4167047"/>
            <a:ext cx="2120461" cy="912312"/>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ar-EG" altLang="ar-SA" sz="2000" b="1" dirty="0"/>
              <a:t>اختبارات ورقية</a:t>
            </a:r>
            <a:endParaRPr lang="en-US" altLang="ar-SA" sz="2000" b="1" dirty="0"/>
          </a:p>
        </p:txBody>
      </p:sp>
      <p:sp>
        <p:nvSpPr>
          <p:cNvPr id="11" name="Oval 7">
            <a:extLst>
              <a:ext uri="{FF2B5EF4-FFF2-40B4-BE49-F238E27FC236}">
                <a16:creationId xmlns:a16="http://schemas.microsoft.com/office/drawing/2014/main" id="{C2CD6188-614B-65D9-42A4-08AE6E7520B7}"/>
              </a:ext>
            </a:extLst>
          </p:cNvPr>
          <p:cNvSpPr>
            <a:spLocks noChangeArrowheads="1"/>
          </p:cNvSpPr>
          <p:nvPr/>
        </p:nvSpPr>
        <p:spPr bwMode="auto">
          <a:xfrm>
            <a:off x="7711965" y="5026333"/>
            <a:ext cx="2120461" cy="912312"/>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rtl="1"/>
            <a:r>
              <a:rPr lang="ar-EG" altLang="ar-SA" sz="2000" b="1" dirty="0" err="1"/>
              <a:t>إختبارات</a:t>
            </a:r>
            <a:r>
              <a:rPr lang="ar-EG" altLang="ar-SA" sz="2000" b="1" dirty="0"/>
              <a:t> القدرة</a:t>
            </a:r>
          </a:p>
          <a:p>
            <a:pPr algn="ctr" rtl="1"/>
            <a:r>
              <a:rPr lang="ar-EG" altLang="ar-SA" sz="2000" b="1" dirty="0"/>
              <a:t> البدنية</a:t>
            </a:r>
            <a:endParaRPr lang="en-US" altLang="ar-SA" sz="2000" b="1" dirty="0"/>
          </a:p>
        </p:txBody>
      </p:sp>
      <p:sp>
        <p:nvSpPr>
          <p:cNvPr id="12" name="Oval 8">
            <a:extLst>
              <a:ext uri="{FF2B5EF4-FFF2-40B4-BE49-F238E27FC236}">
                <a16:creationId xmlns:a16="http://schemas.microsoft.com/office/drawing/2014/main" id="{435CF4E5-3C8F-E277-F011-E7F1F3470A2C}"/>
              </a:ext>
            </a:extLst>
          </p:cNvPr>
          <p:cNvSpPr>
            <a:spLocks noChangeArrowheads="1"/>
          </p:cNvSpPr>
          <p:nvPr/>
        </p:nvSpPr>
        <p:spPr bwMode="auto">
          <a:xfrm>
            <a:off x="5404168" y="4268523"/>
            <a:ext cx="2120461" cy="912312"/>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ar-EG" altLang="ar-SA" sz="2000" b="1" dirty="0"/>
              <a:t>اختبارات الأداء</a:t>
            </a:r>
            <a:endParaRPr lang="en-US" altLang="ar-SA" sz="2000" b="1" dirty="0"/>
          </a:p>
        </p:txBody>
      </p:sp>
      <p:sp>
        <p:nvSpPr>
          <p:cNvPr id="13" name="Oval 9">
            <a:extLst>
              <a:ext uri="{FF2B5EF4-FFF2-40B4-BE49-F238E27FC236}">
                <a16:creationId xmlns:a16="http://schemas.microsoft.com/office/drawing/2014/main" id="{5E09A2A4-E7C3-1BCC-27CC-4FE9D7B2F339}"/>
              </a:ext>
            </a:extLst>
          </p:cNvPr>
          <p:cNvSpPr>
            <a:spLocks noChangeArrowheads="1"/>
          </p:cNvSpPr>
          <p:nvPr/>
        </p:nvSpPr>
        <p:spPr bwMode="auto">
          <a:xfrm>
            <a:off x="7461962" y="2960615"/>
            <a:ext cx="2253684" cy="1561754"/>
          </a:xfrm>
          <a:prstGeom prst="ellipse">
            <a:avLst/>
          </a:prstGeom>
          <a:solidFill>
            <a:schemeClr val="accent1">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ar-EG" altLang="ar-SA" sz="3200" b="1" dirty="0" err="1">
                <a:ln w="0"/>
                <a:effectLst>
                  <a:outerShdw blurRad="38100" dist="19050" dir="2700000" algn="tl" rotWithShape="0">
                    <a:schemeClr val="dk1">
                      <a:alpha val="40000"/>
                    </a:schemeClr>
                  </a:outerShdw>
                </a:effectLst>
              </a:rPr>
              <a:t>الإختيار</a:t>
            </a:r>
            <a:endParaRPr lang="en-US" altLang="ar-SA" sz="3200" b="1" dirty="0">
              <a:ln w="0"/>
              <a:effectLst>
                <a:outerShdw blurRad="38100" dist="19050" dir="2700000" algn="tl" rotWithShape="0">
                  <a:schemeClr val="dk1">
                    <a:alpha val="40000"/>
                  </a:schemeClr>
                </a:outerShdw>
              </a:effectLst>
            </a:endParaRPr>
          </a:p>
        </p:txBody>
      </p:sp>
      <p:sp>
        <p:nvSpPr>
          <p:cNvPr id="14" name="AutoShape 10">
            <a:extLst>
              <a:ext uri="{FF2B5EF4-FFF2-40B4-BE49-F238E27FC236}">
                <a16:creationId xmlns:a16="http://schemas.microsoft.com/office/drawing/2014/main" id="{ED332462-F2A5-6308-6CA1-233AD9320B7F}"/>
              </a:ext>
            </a:extLst>
          </p:cNvPr>
          <p:cNvSpPr>
            <a:spLocks noChangeArrowheads="1"/>
          </p:cNvSpPr>
          <p:nvPr/>
        </p:nvSpPr>
        <p:spPr bwMode="auto">
          <a:xfrm rot="13020000" flipH="1">
            <a:off x="7264202" y="2983613"/>
            <a:ext cx="388566" cy="448425"/>
          </a:xfrm>
          <a:prstGeom prst="rightArrow">
            <a:avLst>
              <a:gd name="adj1" fmla="val 50000"/>
              <a:gd name="adj2" fmla="val 60362"/>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sz="2000"/>
          </a:p>
        </p:txBody>
      </p:sp>
      <p:sp>
        <p:nvSpPr>
          <p:cNvPr id="15" name="AutoShape 11">
            <a:extLst>
              <a:ext uri="{FF2B5EF4-FFF2-40B4-BE49-F238E27FC236}">
                <a16:creationId xmlns:a16="http://schemas.microsoft.com/office/drawing/2014/main" id="{98AFA7E2-6C64-196D-1019-3219C41BA9D4}"/>
              </a:ext>
            </a:extLst>
          </p:cNvPr>
          <p:cNvSpPr>
            <a:spLocks noChangeArrowheads="1"/>
          </p:cNvSpPr>
          <p:nvPr/>
        </p:nvSpPr>
        <p:spPr bwMode="auto">
          <a:xfrm rot="19080000" flipH="1">
            <a:off x="9511030" y="2960330"/>
            <a:ext cx="388566" cy="448425"/>
          </a:xfrm>
          <a:prstGeom prst="rightArrow">
            <a:avLst>
              <a:gd name="adj1" fmla="val 50000"/>
              <a:gd name="adj2" fmla="val 60362"/>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sz="2000"/>
          </a:p>
        </p:txBody>
      </p:sp>
      <p:sp>
        <p:nvSpPr>
          <p:cNvPr id="16" name="AutoShape 12">
            <a:extLst>
              <a:ext uri="{FF2B5EF4-FFF2-40B4-BE49-F238E27FC236}">
                <a16:creationId xmlns:a16="http://schemas.microsoft.com/office/drawing/2014/main" id="{831562B9-8D5C-4053-FD01-561C19AFE3CA}"/>
              </a:ext>
            </a:extLst>
          </p:cNvPr>
          <p:cNvSpPr>
            <a:spLocks noChangeArrowheads="1"/>
          </p:cNvSpPr>
          <p:nvPr/>
        </p:nvSpPr>
        <p:spPr bwMode="auto">
          <a:xfrm rot="16200000" flipH="1">
            <a:off x="8643877" y="2688095"/>
            <a:ext cx="448425" cy="321953"/>
          </a:xfrm>
          <a:prstGeom prst="rightArrow">
            <a:avLst>
              <a:gd name="adj1" fmla="val 50000"/>
              <a:gd name="adj2" fmla="val 50014"/>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sz="2000" dirty="0"/>
          </a:p>
        </p:txBody>
      </p:sp>
      <p:sp>
        <p:nvSpPr>
          <p:cNvPr id="17" name="AutoShape 13">
            <a:extLst>
              <a:ext uri="{FF2B5EF4-FFF2-40B4-BE49-F238E27FC236}">
                <a16:creationId xmlns:a16="http://schemas.microsoft.com/office/drawing/2014/main" id="{AD39958B-D5B8-61C3-A0AC-DF540D8C5D6A}"/>
              </a:ext>
            </a:extLst>
          </p:cNvPr>
          <p:cNvSpPr>
            <a:spLocks noChangeArrowheads="1"/>
          </p:cNvSpPr>
          <p:nvPr/>
        </p:nvSpPr>
        <p:spPr bwMode="auto">
          <a:xfrm rot="16200000">
            <a:off x="8454914" y="4590297"/>
            <a:ext cx="448425" cy="321953"/>
          </a:xfrm>
          <a:prstGeom prst="rightArrow">
            <a:avLst>
              <a:gd name="adj1" fmla="val 50000"/>
              <a:gd name="adj2" fmla="val 50014"/>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sz="2000" dirty="0"/>
          </a:p>
        </p:txBody>
      </p:sp>
      <p:sp>
        <p:nvSpPr>
          <p:cNvPr id="18" name="AutoShape 14">
            <a:extLst>
              <a:ext uri="{FF2B5EF4-FFF2-40B4-BE49-F238E27FC236}">
                <a16:creationId xmlns:a16="http://schemas.microsoft.com/office/drawing/2014/main" id="{F0C3ECB0-E420-2E1B-B63D-FC1A80841391}"/>
              </a:ext>
            </a:extLst>
          </p:cNvPr>
          <p:cNvSpPr>
            <a:spLocks noChangeArrowheads="1"/>
          </p:cNvSpPr>
          <p:nvPr/>
        </p:nvSpPr>
        <p:spPr bwMode="auto">
          <a:xfrm rot="8760000" flipH="1">
            <a:off x="7454424" y="4123413"/>
            <a:ext cx="321955" cy="448425"/>
          </a:xfrm>
          <a:prstGeom prst="rightArrow">
            <a:avLst>
              <a:gd name="adj1" fmla="val 50000"/>
              <a:gd name="adj2" fmla="val 50014"/>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sz="2000"/>
          </a:p>
        </p:txBody>
      </p:sp>
      <p:sp>
        <p:nvSpPr>
          <p:cNvPr id="19" name="AutoShape 15">
            <a:extLst>
              <a:ext uri="{FF2B5EF4-FFF2-40B4-BE49-F238E27FC236}">
                <a16:creationId xmlns:a16="http://schemas.microsoft.com/office/drawing/2014/main" id="{0655788A-3463-8C69-FCA1-7A275B9A85A2}"/>
              </a:ext>
            </a:extLst>
          </p:cNvPr>
          <p:cNvSpPr>
            <a:spLocks noChangeArrowheads="1"/>
          </p:cNvSpPr>
          <p:nvPr/>
        </p:nvSpPr>
        <p:spPr bwMode="auto">
          <a:xfrm rot="2220000" flipH="1">
            <a:off x="9317295" y="4224523"/>
            <a:ext cx="321955" cy="448425"/>
          </a:xfrm>
          <a:prstGeom prst="rightArrow">
            <a:avLst>
              <a:gd name="adj1" fmla="val 50000"/>
              <a:gd name="adj2" fmla="val 50014"/>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sz="2000"/>
          </a:p>
        </p:txBody>
      </p:sp>
      <p:sp>
        <p:nvSpPr>
          <p:cNvPr id="22" name="TextBox 21">
            <a:extLst>
              <a:ext uri="{FF2B5EF4-FFF2-40B4-BE49-F238E27FC236}">
                <a16:creationId xmlns:a16="http://schemas.microsoft.com/office/drawing/2014/main" id="{9AE2EB51-ACA0-E5EC-5A25-B77C34165A3F}"/>
              </a:ext>
            </a:extLst>
          </p:cNvPr>
          <p:cNvSpPr txBox="1"/>
          <p:nvPr/>
        </p:nvSpPr>
        <p:spPr>
          <a:xfrm>
            <a:off x="1777016" y="1345306"/>
            <a:ext cx="2075502" cy="584775"/>
          </a:xfrm>
          <a:prstGeom prst="rect">
            <a:avLst/>
          </a:prstGeom>
          <a:noFill/>
        </p:spPr>
        <p:txBody>
          <a:bodyPr wrap="square">
            <a:spAutoFit/>
          </a:bodyPr>
          <a:lstStyle/>
          <a:p>
            <a:pPr algn="ctr"/>
            <a:r>
              <a:rPr lang="ar-EG" altLang="ar-SA" sz="3200" b="1" dirty="0" err="1">
                <a:ln w="0"/>
                <a:effectLst>
                  <a:outerShdw blurRad="38100" dist="19050" dir="2700000" algn="tl" rotWithShape="0">
                    <a:schemeClr val="dk1">
                      <a:alpha val="40000"/>
                    </a:schemeClr>
                  </a:outerShdw>
                </a:effectLst>
              </a:rPr>
              <a:t>الإختيار</a:t>
            </a:r>
            <a:endParaRPr lang="en-US" altLang="ar-SA" sz="3200" b="1" dirty="0">
              <a:ln w="0"/>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577465347"/>
      </p:ext>
    </p:extLst>
  </p:cSld>
  <p:clrMapOvr>
    <a:masterClrMapping/>
  </p:clrMapOvr>
  <mc:AlternateContent xmlns:mc="http://schemas.openxmlformats.org/markup-compatibility/2006" xmlns:p14="http://schemas.microsoft.com/office/powerpoint/2010/main">
    <mc:Choice Requires="p14">
      <p:transition p14:dur="10" advTm="153056"/>
    </mc:Choice>
    <mc:Fallback xmlns="">
      <p:transition advTm="15305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767349" y="1282625"/>
            <a:ext cx="4254235"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r" rtl="1">
              <a:buFont typeface="Arial" panose="020B0604020202020204" pitchFamily="34" charset="0"/>
              <a:buChar char="•"/>
            </a:pPr>
            <a:r>
              <a:rPr lang="ar-EG" b="1" dirty="0">
                <a:solidFill>
                  <a:schemeClr val="tx1"/>
                </a:solidFill>
              </a:rPr>
              <a:t>اختبار القدرة: تقييم ما إذا كان المتقدم لديه المهارات المناسبة للوظيفة.</a:t>
            </a:r>
          </a:p>
          <a:p>
            <a:pPr marL="285750" indent="-285750" algn="r" rtl="1">
              <a:buFont typeface="Arial" panose="020B0604020202020204" pitchFamily="34" charset="0"/>
              <a:buChar char="•"/>
            </a:pPr>
            <a:r>
              <a:rPr lang="ar-EG" b="1" dirty="0">
                <a:solidFill>
                  <a:schemeClr val="tx1"/>
                </a:solidFill>
              </a:rPr>
              <a:t>اختبار الشخصية: البحث عن السمات ذات الصلة بأداء الوظيفة. (تأكد من أن الاختبار هو مؤشر جيد لأداء الوظيفة).</a:t>
            </a:r>
          </a:p>
          <a:p>
            <a:pPr marL="285750" indent="-285750" algn="r" rtl="1">
              <a:buFont typeface="Arial" panose="020B0604020202020204" pitchFamily="34" charset="0"/>
              <a:buChar char="•"/>
            </a:pPr>
            <a:r>
              <a:rPr lang="ar-EG" b="1" dirty="0">
                <a:solidFill>
                  <a:schemeClr val="tx1"/>
                </a:solidFill>
              </a:rPr>
              <a:t>اختبارات الأداء: قياس أداء الوظيفة. (اختبار سرعة الطباعة هو أحد الأمثلة).</a:t>
            </a:r>
          </a:p>
          <a:p>
            <a:pPr marL="285750" indent="-285750" algn="r" rtl="1">
              <a:buFont typeface="Arial" panose="020B0604020202020204" pitchFamily="34" charset="0"/>
              <a:buChar char="•"/>
            </a:pPr>
            <a:r>
              <a:rPr lang="ar-EG" b="1" dirty="0">
                <a:solidFill>
                  <a:schemeClr val="tx1"/>
                </a:solidFill>
              </a:rPr>
              <a:t>المراجع: يقدم الأشخاص الخارجيون معلومات صريحة عن المرشح. (قد يكون من الصعب الحصول على معلومات دقيقة).</a:t>
            </a:r>
            <a:endParaRPr lang="en-US" dirty="0">
              <a:solidFill>
                <a:schemeClr val="tx1"/>
              </a:solidFill>
            </a:endParaRPr>
          </a:p>
        </p:txBody>
      </p:sp>
      <p:sp>
        <p:nvSpPr>
          <p:cNvPr id="5" name="Rectangle 4"/>
          <p:cNvSpPr/>
          <p:nvPr/>
        </p:nvSpPr>
        <p:spPr>
          <a:xfrm>
            <a:off x="0" y="4053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3" name="Oval 3">
            <a:extLst>
              <a:ext uri="{FF2B5EF4-FFF2-40B4-BE49-F238E27FC236}">
                <a16:creationId xmlns:a16="http://schemas.microsoft.com/office/drawing/2014/main" id="{7B75F071-1D9F-B889-9CB7-FED6C2AF42EB}"/>
              </a:ext>
            </a:extLst>
          </p:cNvPr>
          <p:cNvSpPr>
            <a:spLocks noChangeArrowheads="1"/>
          </p:cNvSpPr>
          <p:nvPr/>
        </p:nvSpPr>
        <p:spPr bwMode="auto">
          <a:xfrm>
            <a:off x="7723227" y="1686783"/>
            <a:ext cx="2120461" cy="912312"/>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ar-EG" altLang="ar-SA" sz="2000" b="1" dirty="0"/>
              <a:t>معلومات أساسية</a:t>
            </a:r>
            <a:endParaRPr lang="en-US" altLang="ar-SA" sz="2000" b="1" dirty="0"/>
          </a:p>
        </p:txBody>
      </p:sp>
      <p:sp>
        <p:nvSpPr>
          <p:cNvPr id="24" name="Oval 4">
            <a:extLst>
              <a:ext uri="{FF2B5EF4-FFF2-40B4-BE49-F238E27FC236}">
                <a16:creationId xmlns:a16="http://schemas.microsoft.com/office/drawing/2014/main" id="{1B8F4711-ABB1-0D07-82E5-354DF64509D0}"/>
              </a:ext>
            </a:extLst>
          </p:cNvPr>
          <p:cNvSpPr>
            <a:spLocks noChangeArrowheads="1"/>
          </p:cNvSpPr>
          <p:nvPr/>
        </p:nvSpPr>
        <p:spPr bwMode="auto">
          <a:xfrm>
            <a:off x="5149626" y="2399954"/>
            <a:ext cx="2120461" cy="912312"/>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ar-EG" altLang="ar-SA" sz="2000" b="1" dirty="0"/>
              <a:t>المقابلات</a:t>
            </a:r>
            <a:endParaRPr lang="en-US" altLang="ar-SA" sz="2400" b="1" dirty="0"/>
          </a:p>
        </p:txBody>
      </p:sp>
      <p:sp>
        <p:nvSpPr>
          <p:cNvPr id="25" name="Oval 5">
            <a:extLst>
              <a:ext uri="{FF2B5EF4-FFF2-40B4-BE49-F238E27FC236}">
                <a16:creationId xmlns:a16="http://schemas.microsoft.com/office/drawing/2014/main" id="{D49A0EEA-CDB3-77B4-75CB-932F869FD957}"/>
              </a:ext>
            </a:extLst>
          </p:cNvPr>
          <p:cNvSpPr>
            <a:spLocks noChangeArrowheads="1"/>
          </p:cNvSpPr>
          <p:nvPr/>
        </p:nvSpPr>
        <p:spPr bwMode="auto">
          <a:xfrm>
            <a:off x="9843688" y="2450500"/>
            <a:ext cx="2120461" cy="912312"/>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ar-EG" altLang="ar-SA" sz="2000" b="1" dirty="0"/>
              <a:t>مراجع</a:t>
            </a:r>
            <a:endParaRPr lang="en-US" altLang="ar-SA" sz="2000" b="1" dirty="0"/>
          </a:p>
        </p:txBody>
      </p:sp>
      <p:sp>
        <p:nvSpPr>
          <p:cNvPr id="26" name="Oval 6">
            <a:extLst>
              <a:ext uri="{FF2B5EF4-FFF2-40B4-BE49-F238E27FC236}">
                <a16:creationId xmlns:a16="http://schemas.microsoft.com/office/drawing/2014/main" id="{64713B43-0C46-B652-1C27-4A4933811C7C}"/>
              </a:ext>
            </a:extLst>
          </p:cNvPr>
          <p:cNvSpPr>
            <a:spLocks noChangeArrowheads="1"/>
          </p:cNvSpPr>
          <p:nvPr/>
        </p:nvSpPr>
        <p:spPr bwMode="auto">
          <a:xfrm>
            <a:off x="9656376" y="4167047"/>
            <a:ext cx="2120461" cy="912312"/>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ar-EG" altLang="ar-SA" sz="2000" b="1" dirty="0"/>
              <a:t>اختبارات ورقية</a:t>
            </a:r>
            <a:endParaRPr lang="en-US" altLang="ar-SA" sz="2000" b="1" dirty="0"/>
          </a:p>
        </p:txBody>
      </p:sp>
      <p:sp>
        <p:nvSpPr>
          <p:cNvPr id="27" name="Oval 7">
            <a:extLst>
              <a:ext uri="{FF2B5EF4-FFF2-40B4-BE49-F238E27FC236}">
                <a16:creationId xmlns:a16="http://schemas.microsoft.com/office/drawing/2014/main" id="{78827289-8459-6092-FEE7-026512A15EB2}"/>
              </a:ext>
            </a:extLst>
          </p:cNvPr>
          <p:cNvSpPr>
            <a:spLocks noChangeArrowheads="1"/>
          </p:cNvSpPr>
          <p:nvPr/>
        </p:nvSpPr>
        <p:spPr bwMode="auto">
          <a:xfrm>
            <a:off x="7711965" y="5026333"/>
            <a:ext cx="2120461" cy="912312"/>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rtl="1"/>
            <a:r>
              <a:rPr lang="ar-EG" altLang="ar-SA" sz="2000" b="1" dirty="0" err="1"/>
              <a:t>إختبارات</a:t>
            </a:r>
            <a:r>
              <a:rPr lang="ar-EG" altLang="ar-SA" sz="2000" b="1" dirty="0"/>
              <a:t> القدرة</a:t>
            </a:r>
          </a:p>
          <a:p>
            <a:pPr algn="ctr" rtl="1"/>
            <a:r>
              <a:rPr lang="ar-EG" altLang="ar-SA" sz="2000" b="1" dirty="0"/>
              <a:t> البدنية</a:t>
            </a:r>
            <a:endParaRPr lang="en-US" altLang="ar-SA" sz="2000" b="1" dirty="0"/>
          </a:p>
        </p:txBody>
      </p:sp>
      <p:sp>
        <p:nvSpPr>
          <p:cNvPr id="28" name="Oval 8">
            <a:extLst>
              <a:ext uri="{FF2B5EF4-FFF2-40B4-BE49-F238E27FC236}">
                <a16:creationId xmlns:a16="http://schemas.microsoft.com/office/drawing/2014/main" id="{7273FC7C-5281-DF82-7C26-17E0E37A1D19}"/>
              </a:ext>
            </a:extLst>
          </p:cNvPr>
          <p:cNvSpPr>
            <a:spLocks noChangeArrowheads="1"/>
          </p:cNvSpPr>
          <p:nvPr/>
        </p:nvSpPr>
        <p:spPr bwMode="auto">
          <a:xfrm>
            <a:off x="5404168" y="4268523"/>
            <a:ext cx="2120461" cy="912312"/>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ar-EG" altLang="ar-SA" sz="2000" b="1" dirty="0"/>
              <a:t>اختبارات الأداء</a:t>
            </a:r>
            <a:endParaRPr lang="en-US" altLang="ar-SA" sz="2000" b="1" dirty="0"/>
          </a:p>
        </p:txBody>
      </p:sp>
      <p:sp>
        <p:nvSpPr>
          <p:cNvPr id="29" name="Oval 9">
            <a:extLst>
              <a:ext uri="{FF2B5EF4-FFF2-40B4-BE49-F238E27FC236}">
                <a16:creationId xmlns:a16="http://schemas.microsoft.com/office/drawing/2014/main" id="{3ADA24CA-25CF-2823-FBCC-785571B83014}"/>
              </a:ext>
            </a:extLst>
          </p:cNvPr>
          <p:cNvSpPr>
            <a:spLocks noChangeArrowheads="1"/>
          </p:cNvSpPr>
          <p:nvPr/>
        </p:nvSpPr>
        <p:spPr bwMode="auto">
          <a:xfrm>
            <a:off x="7461962" y="2960615"/>
            <a:ext cx="2253684" cy="1561754"/>
          </a:xfrm>
          <a:prstGeom prst="ellipse">
            <a:avLst/>
          </a:prstGeom>
          <a:solidFill>
            <a:schemeClr val="accent1">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ar-EG" altLang="ar-SA" sz="3200" b="1" dirty="0" err="1">
                <a:ln w="0"/>
                <a:effectLst>
                  <a:outerShdw blurRad="38100" dist="19050" dir="2700000" algn="tl" rotWithShape="0">
                    <a:schemeClr val="dk1">
                      <a:alpha val="40000"/>
                    </a:schemeClr>
                  </a:outerShdw>
                </a:effectLst>
              </a:rPr>
              <a:t>الإختيار</a:t>
            </a:r>
            <a:endParaRPr lang="en-US" altLang="ar-SA" sz="3200" b="1" dirty="0">
              <a:ln w="0"/>
              <a:effectLst>
                <a:outerShdw blurRad="38100" dist="19050" dir="2700000" algn="tl" rotWithShape="0">
                  <a:schemeClr val="dk1">
                    <a:alpha val="40000"/>
                  </a:schemeClr>
                </a:outerShdw>
              </a:effectLst>
            </a:endParaRPr>
          </a:p>
        </p:txBody>
      </p:sp>
      <p:sp>
        <p:nvSpPr>
          <p:cNvPr id="30" name="AutoShape 10">
            <a:extLst>
              <a:ext uri="{FF2B5EF4-FFF2-40B4-BE49-F238E27FC236}">
                <a16:creationId xmlns:a16="http://schemas.microsoft.com/office/drawing/2014/main" id="{9363EBDD-C455-DD23-CB85-5A52F454B531}"/>
              </a:ext>
            </a:extLst>
          </p:cNvPr>
          <p:cNvSpPr>
            <a:spLocks noChangeArrowheads="1"/>
          </p:cNvSpPr>
          <p:nvPr/>
        </p:nvSpPr>
        <p:spPr bwMode="auto">
          <a:xfrm rot="13020000" flipH="1">
            <a:off x="7264202" y="2983613"/>
            <a:ext cx="388566" cy="448425"/>
          </a:xfrm>
          <a:prstGeom prst="rightArrow">
            <a:avLst>
              <a:gd name="adj1" fmla="val 50000"/>
              <a:gd name="adj2" fmla="val 60362"/>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sz="2000"/>
          </a:p>
        </p:txBody>
      </p:sp>
      <p:sp>
        <p:nvSpPr>
          <p:cNvPr id="31" name="AutoShape 11">
            <a:extLst>
              <a:ext uri="{FF2B5EF4-FFF2-40B4-BE49-F238E27FC236}">
                <a16:creationId xmlns:a16="http://schemas.microsoft.com/office/drawing/2014/main" id="{1D316356-89A0-2718-2044-8DF446371ABB}"/>
              </a:ext>
            </a:extLst>
          </p:cNvPr>
          <p:cNvSpPr>
            <a:spLocks noChangeArrowheads="1"/>
          </p:cNvSpPr>
          <p:nvPr/>
        </p:nvSpPr>
        <p:spPr bwMode="auto">
          <a:xfrm rot="19080000" flipH="1">
            <a:off x="9511030" y="2960330"/>
            <a:ext cx="388566" cy="448425"/>
          </a:xfrm>
          <a:prstGeom prst="rightArrow">
            <a:avLst>
              <a:gd name="adj1" fmla="val 50000"/>
              <a:gd name="adj2" fmla="val 60362"/>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sz="2000"/>
          </a:p>
        </p:txBody>
      </p:sp>
      <p:sp>
        <p:nvSpPr>
          <p:cNvPr id="32" name="AutoShape 12">
            <a:extLst>
              <a:ext uri="{FF2B5EF4-FFF2-40B4-BE49-F238E27FC236}">
                <a16:creationId xmlns:a16="http://schemas.microsoft.com/office/drawing/2014/main" id="{DDF3E917-6AFF-90D9-72D2-B5D3328C5CCD}"/>
              </a:ext>
            </a:extLst>
          </p:cNvPr>
          <p:cNvSpPr>
            <a:spLocks noChangeArrowheads="1"/>
          </p:cNvSpPr>
          <p:nvPr/>
        </p:nvSpPr>
        <p:spPr bwMode="auto">
          <a:xfrm rot="16200000" flipH="1">
            <a:off x="8643877" y="2688095"/>
            <a:ext cx="448425" cy="321953"/>
          </a:xfrm>
          <a:prstGeom prst="rightArrow">
            <a:avLst>
              <a:gd name="adj1" fmla="val 50000"/>
              <a:gd name="adj2" fmla="val 50014"/>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sz="2000" dirty="0"/>
          </a:p>
        </p:txBody>
      </p:sp>
      <p:sp>
        <p:nvSpPr>
          <p:cNvPr id="33" name="AutoShape 13">
            <a:extLst>
              <a:ext uri="{FF2B5EF4-FFF2-40B4-BE49-F238E27FC236}">
                <a16:creationId xmlns:a16="http://schemas.microsoft.com/office/drawing/2014/main" id="{D357B573-3499-B5F6-C472-11D84D981E9D}"/>
              </a:ext>
            </a:extLst>
          </p:cNvPr>
          <p:cNvSpPr>
            <a:spLocks noChangeArrowheads="1"/>
          </p:cNvSpPr>
          <p:nvPr/>
        </p:nvSpPr>
        <p:spPr bwMode="auto">
          <a:xfrm rot="16200000">
            <a:off x="8454914" y="4590297"/>
            <a:ext cx="448425" cy="321953"/>
          </a:xfrm>
          <a:prstGeom prst="rightArrow">
            <a:avLst>
              <a:gd name="adj1" fmla="val 50000"/>
              <a:gd name="adj2" fmla="val 50014"/>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sz="2000" dirty="0"/>
          </a:p>
        </p:txBody>
      </p:sp>
      <p:sp>
        <p:nvSpPr>
          <p:cNvPr id="34" name="AutoShape 14">
            <a:extLst>
              <a:ext uri="{FF2B5EF4-FFF2-40B4-BE49-F238E27FC236}">
                <a16:creationId xmlns:a16="http://schemas.microsoft.com/office/drawing/2014/main" id="{CBBDB651-86CE-28D3-99AA-C41C226D2170}"/>
              </a:ext>
            </a:extLst>
          </p:cNvPr>
          <p:cNvSpPr>
            <a:spLocks noChangeArrowheads="1"/>
          </p:cNvSpPr>
          <p:nvPr/>
        </p:nvSpPr>
        <p:spPr bwMode="auto">
          <a:xfrm rot="8760000" flipH="1">
            <a:off x="7454424" y="4123413"/>
            <a:ext cx="321955" cy="448425"/>
          </a:xfrm>
          <a:prstGeom prst="rightArrow">
            <a:avLst>
              <a:gd name="adj1" fmla="val 50000"/>
              <a:gd name="adj2" fmla="val 50014"/>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sz="2000"/>
          </a:p>
        </p:txBody>
      </p:sp>
      <p:sp>
        <p:nvSpPr>
          <p:cNvPr id="35" name="AutoShape 15">
            <a:extLst>
              <a:ext uri="{FF2B5EF4-FFF2-40B4-BE49-F238E27FC236}">
                <a16:creationId xmlns:a16="http://schemas.microsoft.com/office/drawing/2014/main" id="{74795C8B-C193-D802-5B49-05A9200653EB}"/>
              </a:ext>
            </a:extLst>
          </p:cNvPr>
          <p:cNvSpPr>
            <a:spLocks noChangeArrowheads="1"/>
          </p:cNvSpPr>
          <p:nvPr/>
        </p:nvSpPr>
        <p:spPr bwMode="auto">
          <a:xfrm rot="2220000" flipH="1">
            <a:off x="9317295" y="4224523"/>
            <a:ext cx="321955" cy="448425"/>
          </a:xfrm>
          <a:prstGeom prst="rightArrow">
            <a:avLst>
              <a:gd name="adj1" fmla="val 50000"/>
              <a:gd name="adj2" fmla="val 50014"/>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sz="2000"/>
          </a:p>
        </p:txBody>
      </p:sp>
    </p:spTree>
    <p:extLst>
      <p:ext uri="{BB962C8B-B14F-4D97-AF65-F5344CB8AC3E}">
        <p14:creationId xmlns:p14="http://schemas.microsoft.com/office/powerpoint/2010/main" val="4079163811"/>
      </p:ext>
    </p:extLst>
  </p:cSld>
  <p:clrMapOvr>
    <a:masterClrMapping/>
  </p:clrMapOvr>
  <mc:AlternateContent xmlns:mc="http://schemas.openxmlformats.org/markup-compatibility/2006" xmlns:p14="http://schemas.microsoft.com/office/powerpoint/2010/main">
    <mc:Choice Requires="p14">
      <p:transition p14:dur="10" advTm="121262"/>
    </mc:Choice>
    <mc:Fallback xmlns="">
      <p:transition advTm="12126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Rectangle 4"/>
          <p:cNvSpPr/>
          <p:nvPr/>
        </p:nvSpPr>
        <p:spPr>
          <a:xfrm>
            <a:off x="482127" y="864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Rounded Corners 10">
            <a:extLst>
              <a:ext uri="{FF2B5EF4-FFF2-40B4-BE49-F238E27FC236}">
                <a16:creationId xmlns:a16="http://schemas.microsoft.com/office/drawing/2014/main" id="{940826F7-8EE0-E8DC-028D-59F602671D87}"/>
              </a:ext>
            </a:extLst>
          </p:cNvPr>
          <p:cNvSpPr/>
          <p:nvPr/>
        </p:nvSpPr>
        <p:spPr>
          <a:xfrm>
            <a:off x="767349" y="1430540"/>
            <a:ext cx="6297330" cy="48620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028">
            <a:extLst>
              <a:ext uri="{FF2B5EF4-FFF2-40B4-BE49-F238E27FC236}">
                <a16:creationId xmlns:a16="http://schemas.microsoft.com/office/drawing/2014/main" id="{A8ABF211-80DF-718F-4C81-A3947C4F2DE8}"/>
              </a:ext>
            </a:extLst>
          </p:cNvPr>
          <p:cNvSpPr txBox="1">
            <a:spLocks noChangeArrowheads="1"/>
          </p:cNvSpPr>
          <p:nvPr/>
        </p:nvSpPr>
        <p:spPr>
          <a:xfrm>
            <a:off x="7816241" y="2852738"/>
            <a:ext cx="4167750" cy="3124199"/>
          </a:xfrm>
          <a:prstGeom prst="rect">
            <a:avLst/>
          </a:prstGeom>
          <a:ln>
            <a:solidFill>
              <a:schemeClr val="accent1"/>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buClr>
                <a:srgbClr val="FF0000"/>
              </a:buClr>
              <a:buFont typeface="Courier New" panose="02070309020205020404" pitchFamily="49" charset="0"/>
              <a:buChar char="o"/>
            </a:pPr>
            <a:r>
              <a:rPr lang="ar-EG" altLang="ar-SA" sz="2400" b="1" dirty="0"/>
              <a:t>المنافسة</a:t>
            </a:r>
          </a:p>
          <a:p>
            <a:pPr algn="r" rtl="1">
              <a:buClr>
                <a:srgbClr val="FF0000"/>
              </a:buClr>
              <a:buFont typeface="Courier New" panose="02070309020205020404" pitchFamily="49" charset="0"/>
              <a:buChar char="o"/>
            </a:pPr>
            <a:r>
              <a:rPr lang="ar-EG" altLang="ar-SA" sz="2400" b="1" dirty="0"/>
              <a:t>تغيير أهداف العمل</a:t>
            </a:r>
          </a:p>
          <a:p>
            <a:pPr algn="r" rtl="1">
              <a:buClr>
                <a:srgbClr val="FF0000"/>
              </a:buClr>
              <a:buFont typeface="Courier New" panose="02070309020205020404" pitchFamily="49" charset="0"/>
              <a:buChar char="o"/>
            </a:pPr>
            <a:r>
              <a:rPr lang="ar-EG" altLang="ar-SA" sz="2400" b="1" dirty="0"/>
              <a:t>تغييرات السوق</a:t>
            </a:r>
          </a:p>
          <a:p>
            <a:pPr algn="r" rtl="1">
              <a:buClr>
                <a:srgbClr val="FF0000"/>
              </a:buClr>
              <a:buFont typeface="Courier New" panose="02070309020205020404" pitchFamily="49" charset="0"/>
              <a:buChar char="o"/>
            </a:pPr>
            <a:r>
              <a:rPr lang="ar-EG" altLang="ar-SA" sz="2400" b="1" dirty="0"/>
              <a:t>تغييرات التكنولوجيا</a:t>
            </a:r>
          </a:p>
          <a:p>
            <a:pPr algn="r" rtl="1">
              <a:buClr>
                <a:srgbClr val="FF0000"/>
              </a:buClr>
              <a:buFont typeface="Courier New" panose="02070309020205020404" pitchFamily="49" charset="0"/>
              <a:buChar char="o"/>
            </a:pPr>
            <a:r>
              <a:rPr lang="ar-EG" altLang="ar-SA" sz="2400" b="1" dirty="0"/>
              <a:t>تغييرات السكان</a:t>
            </a:r>
          </a:p>
          <a:p>
            <a:pPr algn="r" rtl="1">
              <a:buClr>
                <a:srgbClr val="FF0000"/>
              </a:buClr>
              <a:buFont typeface="Courier New" panose="02070309020205020404" pitchFamily="49" charset="0"/>
              <a:buChar char="o"/>
            </a:pPr>
            <a:r>
              <a:rPr lang="ar-EG" altLang="ar-SA" sz="2400" b="1" dirty="0"/>
              <a:t>التشريعات الحكومية</a:t>
            </a:r>
            <a:endParaRPr lang="en-GB" altLang="ar-SA" sz="2400" b="1" dirty="0"/>
          </a:p>
        </p:txBody>
      </p:sp>
      <p:sp>
        <p:nvSpPr>
          <p:cNvPr id="14" name="Text Box 1029">
            <a:extLst>
              <a:ext uri="{FF2B5EF4-FFF2-40B4-BE49-F238E27FC236}">
                <a16:creationId xmlns:a16="http://schemas.microsoft.com/office/drawing/2014/main" id="{CB5307F6-7E50-BFAF-4983-512DF1882D86}"/>
              </a:ext>
            </a:extLst>
          </p:cNvPr>
          <p:cNvSpPr txBox="1">
            <a:spLocks noChangeArrowheads="1"/>
          </p:cNvSpPr>
          <p:nvPr/>
        </p:nvSpPr>
        <p:spPr bwMode="auto">
          <a:xfrm>
            <a:off x="7963596" y="1694779"/>
            <a:ext cx="3917229" cy="842265"/>
          </a:xfrm>
          <a:prstGeom prst="rect">
            <a:avLst/>
          </a:prstGeom>
          <a:solidFill>
            <a:schemeClr val="bg2"/>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lvl1pPr marL="533400" indent="-533400" algn="ctr" fontAlgn="base">
              <a:lnSpc>
                <a:spcPct val="90000"/>
              </a:lnSpc>
              <a:spcBef>
                <a:spcPct val="0"/>
              </a:spcBef>
              <a:spcAft>
                <a:spcPct val="0"/>
              </a:spcAft>
              <a:buNone/>
              <a:defRPr sz="3600" b="1" i="1">
                <a:latin typeface="Calibri" panose="020F0502020204030204" pitchFamily="34" charset="0"/>
                <a:ea typeface="+mj-ea"/>
                <a:cs typeface="+mj-cs"/>
              </a:defRPr>
            </a:lvl1pPr>
          </a:lstStyle>
          <a:p>
            <a:r>
              <a:rPr lang="ar-EG" altLang="ar-SA" sz="2400" i="0" dirty="0"/>
              <a:t>العوامل المؤثرة في تخطيط الموارد البشرية</a:t>
            </a:r>
            <a:endParaRPr lang="en-GB" altLang="ar-SA" sz="2400" i="0" dirty="0"/>
          </a:p>
        </p:txBody>
      </p:sp>
      <p:sp>
        <p:nvSpPr>
          <p:cNvPr id="18" name="TextBox 17">
            <a:extLst>
              <a:ext uri="{FF2B5EF4-FFF2-40B4-BE49-F238E27FC236}">
                <a16:creationId xmlns:a16="http://schemas.microsoft.com/office/drawing/2014/main" id="{166DA8E5-E8E4-6A52-C3A7-26A3A75F24CD}"/>
              </a:ext>
            </a:extLst>
          </p:cNvPr>
          <p:cNvSpPr txBox="1"/>
          <p:nvPr/>
        </p:nvSpPr>
        <p:spPr>
          <a:xfrm>
            <a:off x="869058" y="1466326"/>
            <a:ext cx="6093912" cy="4093428"/>
          </a:xfrm>
          <a:prstGeom prst="rect">
            <a:avLst/>
          </a:prstGeom>
          <a:noFill/>
        </p:spPr>
        <p:txBody>
          <a:bodyPr wrap="square">
            <a:spAutoFit/>
          </a:bodyPr>
          <a:lstStyle/>
          <a:p>
            <a:pPr algn="r" rtl="1"/>
            <a:r>
              <a:rPr lang="ar-EG" altLang="ar-SA" sz="3200" b="1" dirty="0"/>
              <a:t>تخطيط الموارد البشرية</a:t>
            </a:r>
          </a:p>
          <a:p>
            <a:pPr algn="r" rtl="1"/>
            <a:endParaRPr lang="ar-EG" altLang="ar-SA" sz="3200" b="1" dirty="0"/>
          </a:p>
          <a:p>
            <a:pPr algn="ctr" rtl="1"/>
            <a:r>
              <a:rPr lang="ar-EG" altLang="ar-SA" sz="2800" b="1" dirty="0"/>
              <a:t>يجب أن يتم ذلك قبل التوظيف والاختيار</a:t>
            </a:r>
          </a:p>
          <a:p>
            <a:pPr algn="ctr" rtl="1"/>
            <a:endParaRPr lang="ar-EG" altLang="ar-SA" sz="2800" b="1" dirty="0"/>
          </a:p>
          <a:p>
            <a:pPr algn="ctr" rtl="1"/>
            <a:r>
              <a:rPr lang="ar-EG" altLang="ar-SA" sz="2800" b="1" dirty="0"/>
              <a:t>تقدر توقعات الطلب التي يقوم بها المديرون</a:t>
            </a:r>
            <a:r>
              <a:rPr lang="en-US" altLang="ar-SA" sz="2800" b="1" dirty="0"/>
              <a:t> </a:t>
            </a:r>
            <a:r>
              <a:rPr lang="ar-EG" altLang="ar-SA" sz="2800" b="1" dirty="0"/>
              <a:t>= عدد ومؤهلات الموظفين الذين ستحتاجهم الشركة.</a:t>
            </a:r>
          </a:p>
          <a:p>
            <a:pPr algn="ctr" rtl="1"/>
            <a:endParaRPr lang="ar-EG" altLang="ar-SA" sz="2800" b="1" dirty="0"/>
          </a:p>
          <a:p>
            <a:pPr algn="ctr" rtl="1"/>
            <a:r>
              <a:rPr lang="ar-EG" altLang="ar-SA" sz="2800" b="1" dirty="0"/>
              <a:t>تقدر توقعات العرض = مدى توفر ومؤهلات العمال الحاليين والعاملين في سوق العمل.</a:t>
            </a:r>
            <a:endParaRPr lang="en-US" altLang="ar-SA" sz="2400" b="1" dirty="0"/>
          </a:p>
        </p:txBody>
      </p:sp>
    </p:spTree>
    <p:extLst>
      <p:ext uri="{BB962C8B-B14F-4D97-AF65-F5344CB8AC3E}">
        <p14:creationId xmlns:p14="http://schemas.microsoft.com/office/powerpoint/2010/main" val="4092243608"/>
      </p:ext>
    </p:extLst>
  </p:cSld>
  <p:clrMapOvr>
    <a:masterClrMapping/>
  </p:clrMapOvr>
  <mc:AlternateContent xmlns:mc="http://schemas.openxmlformats.org/markup-compatibility/2006" xmlns:p14="http://schemas.microsoft.com/office/powerpoint/2010/main">
    <mc:Choice Requires="p14">
      <p:transition p14:dur="10" advTm="97585"/>
    </mc:Choice>
    <mc:Fallback xmlns="">
      <p:transition advTm="9758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767349" y="1282625"/>
            <a:ext cx="11113476"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82127" y="864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3" name="TextBox 22">
            <a:extLst>
              <a:ext uri="{FF2B5EF4-FFF2-40B4-BE49-F238E27FC236}">
                <a16:creationId xmlns:a16="http://schemas.microsoft.com/office/drawing/2014/main" id="{70AD2CB5-2F63-4573-DA5B-A91DE4F80D1D}"/>
              </a:ext>
            </a:extLst>
          </p:cNvPr>
          <p:cNvSpPr txBox="1"/>
          <p:nvPr/>
        </p:nvSpPr>
        <p:spPr>
          <a:xfrm>
            <a:off x="2853315" y="647942"/>
            <a:ext cx="6096000" cy="523220"/>
          </a:xfrm>
          <a:prstGeom prst="rect">
            <a:avLst/>
          </a:prstGeom>
          <a:noFill/>
        </p:spPr>
        <p:txBody>
          <a:bodyPr wrap="square">
            <a:spAutoFit/>
          </a:bodyPr>
          <a:lstStyle/>
          <a:p>
            <a:pPr algn="ctr"/>
            <a:r>
              <a:rPr lang="ar-EG" sz="2800" b="1" dirty="0"/>
              <a:t>6 خطوات للتخطيط الفعال للموارد البشرية</a:t>
            </a:r>
            <a:endParaRPr lang="en-US" sz="2800" b="1" dirty="0"/>
          </a:p>
        </p:txBody>
      </p:sp>
      <p:pic>
        <p:nvPicPr>
          <p:cNvPr id="9" name="Picture 8">
            <a:extLst>
              <a:ext uri="{FF2B5EF4-FFF2-40B4-BE49-F238E27FC236}">
                <a16:creationId xmlns:a16="http://schemas.microsoft.com/office/drawing/2014/main" id="{F86811A0-A97B-F7F5-49D6-A4C36F379F78}"/>
              </a:ext>
            </a:extLst>
          </p:cNvPr>
          <p:cNvPicPr>
            <a:picLocks noChangeAspect="1"/>
          </p:cNvPicPr>
          <p:nvPr/>
        </p:nvPicPr>
        <p:blipFill>
          <a:blip r:embed="rId3"/>
          <a:srcRect l="7885" t="24717" r="8640" b="6332"/>
          <a:stretch/>
        </p:blipFill>
        <p:spPr>
          <a:xfrm>
            <a:off x="1985773" y="1563925"/>
            <a:ext cx="8586952" cy="4728706"/>
          </a:xfrm>
          <a:prstGeom prst="rect">
            <a:avLst/>
          </a:prstGeom>
        </p:spPr>
      </p:pic>
      <p:sp>
        <p:nvSpPr>
          <p:cNvPr id="6" name="Rectangle 5">
            <a:extLst>
              <a:ext uri="{FF2B5EF4-FFF2-40B4-BE49-F238E27FC236}">
                <a16:creationId xmlns:a16="http://schemas.microsoft.com/office/drawing/2014/main" id="{350EA60D-1700-1C00-2BC0-BEBC85771656}"/>
              </a:ext>
            </a:extLst>
          </p:cNvPr>
          <p:cNvSpPr/>
          <p:nvPr/>
        </p:nvSpPr>
        <p:spPr>
          <a:xfrm>
            <a:off x="3226676" y="4950372"/>
            <a:ext cx="1975945" cy="44143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dirty="0">
                <a:solidFill>
                  <a:schemeClr val="accent1">
                    <a:lumMod val="75000"/>
                  </a:schemeClr>
                </a:solidFill>
              </a:rPr>
              <a:t>وضع خطة تنفيذية</a:t>
            </a:r>
            <a:endParaRPr lang="en-US" dirty="0">
              <a:solidFill>
                <a:schemeClr val="accent1">
                  <a:lumMod val="75000"/>
                </a:schemeClr>
              </a:solidFill>
            </a:endParaRPr>
          </a:p>
        </p:txBody>
      </p:sp>
    </p:spTree>
    <p:extLst>
      <p:ext uri="{BB962C8B-B14F-4D97-AF65-F5344CB8AC3E}">
        <p14:creationId xmlns:p14="http://schemas.microsoft.com/office/powerpoint/2010/main" val="3263248357"/>
      </p:ext>
    </p:extLst>
  </p:cSld>
  <p:clrMapOvr>
    <a:masterClrMapping/>
  </p:clrMapOvr>
  <mc:AlternateContent xmlns:mc="http://schemas.openxmlformats.org/markup-compatibility/2006" xmlns:p14="http://schemas.microsoft.com/office/powerpoint/2010/main">
    <mc:Choice Requires="p14">
      <p:transition p14:dur="10" advTm="141159"/>
    </mc:Choice>
    <mc:Fallback xmlns="">
      <p:transition advTm="14115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767349" y="1282625"/>
            <a:ext cx="11113476"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82127" y="864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aphicFrame>
        <p:nvGraphicFramePr>
          <p:cNvPr id="9" name="Diagram 8">
            <a:extLst>
              <a:ext uri="{FF2B5EF4-FFF2-40B4-BE49-F238E27FC236}">
                <a16:creationId xmlns:a16="http://schemas.microsoft.com/office/drawing/2014/main" id="{73801C5D-66DF-8C4D-DC6F-3B83ED0B8C4E}"/>
              </a:ext>
            </a:extLst>
          </p:cNvPr>
          <p:cNvGraphicFramePr/>
          <p:nvPr>
            <p:extLst>
              <p:ext uri="{D42A27DB-BD31-4B8C-83A1-F6EECF244321}">
                <p14:modId xmlns:p14="http://schemas.microsoft.com/office/powerpoint/2010/main" val="216427131"/>
              </p:ext>
            </p:extLst>
          </p:nvPr>
        </p:nvGraphicFramePr>
        <p:xfrm>
          <a:off x="767349" y="1345306"/>
          <a:ext cx="11424651" cy="52437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57224530"/>
      </p:ext>
    </p:extLst>
  </p:cSld>
  <p:clrMapOvr>
    <a:masterClrMapping/>
  </p:clrMapOvr>
  <mc:AlternateContent xmlns:mc="http://schemas.openxmlformats.org/markup-compatibility/2006" xmlns:p14="http://schemas.microsoft.com/office/powerpoint/2010/main">
    <mc:Choice Requires="p14">
      <p:transition p14:dur="10" advTm="69982"/>
    </mc:Choice>
    <mc:Fallback xmlns="">
      <p:transition advTm="6998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767349" y="1282625"/>
            <a:ext cx="11113476"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82127" y="864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aphicFrame>
        <p:nvGraphicFramePr>
          <p:cNvPr id="3" name="Diagram 2">
            <a:extLst>
              <a:ext uri="{FF2B5EF4-FFF2-40B4-BE49-F238E27FC236}">
                <a16:creationId xmlns:a16="http://schemas.microsoft.com/office/drawing/2014/main" id="{CBF67D7F-DBC0-D57A-5D62-036BFE910C90}"/>
              </a:ext>
            </a:extLst>
          </p:cNvPr>
          <p:cNvGraphicFramePr/>
          <p:nvPr>
            <p:extLst>
              <p:ext uri="{D42A27DB-BD31-4B8C-83A1-F6EECF244321}">
                <p14:modId xmlns:p14="http://schemas.microsoft.com/office/powerpoint/2010/main" val="3427090154"/>
              </p:ext>
            </p:extLst>
          </p:nvPr>
        </p:nvGraphicFramePr>
        <p:xfrm>
          <a:off x="1716067" y="1763047"/>
          <a:ext cx="9883034" cy="46602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6608734B-C3E1-E4C7-60DD-426320D30102}"/>
              </a:ext>
            </a:extLst>
          </p:cNvPr>
          <p:cNvSpPr txBox="1"/>
          <p:nvPr/>
        </p:nvSpPr>
        <p:spPr>
          <a:xfrm>
            <a:off x="2735761" y="302058"/>
            <a:ext cx="6093912" cy="523220"/>
          </a:xfrm>
          <a:prstGeom prst="rect">
            <a:avLst/>
          </a:prstGeom>
          <a:noFill/>
        </p:spPr>
        <p:txBody>
          <a:bodyPr wrap="square">
            <a:spAutoFit/>
          </a:bodyPr>
          <a:lstStyle/>
          <a:p>
            <a:pPr lvl="0" algn="ctr"/>
            <a:r>
              <a:rPr lang="ar-EG" altLang="ar-SA" sz="2800" b="1" dirty="0"/>
              <a:t>مقارنة بين التوظيف الخارجي والداخلي</a:t>
            </a:r>
            <a:endParaRPr lang="en-US" sz="2800" dirty="0"/>
          </a:p>
        </p:txBody>
      </p:sp>
    </p:spTree>
    <p:extLst>
      <p:ext uri="{BB962C8B-B14F-4D97-AF65-F5344CB8AC3E}">
        <p14:creationId xmlns:p14="http://schemas.microsoft.com/office/powerpoint/2010/main" val="2299434085"/>
      </p:ext>
    </p:extLst>
  </p:cSld>
  <p:clrMapOvr>
    <a:masterClrMapping/>
  </p:clrMapOvr>
  <mc:AlternateContent xmlns:mc="http://schemas.openxmlformats.org/markup-compatibility/2006" xmlns:p14="http://schemas.microsoft.com/office/powerpoint/2010/main">
    <mc:Choice Requires="p14">
      <p:transition p14:dur="10" advTm="114740"/>
    </mc:Choice>
    <mc:Fallback xmlns="">
      <p:transition advTm="11474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482127" y="1272115"/>
            <a:ext cx="5802207"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2298" y="644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a16="http://schemas.microsoft.com/office/drawing/2014/main" id="{3329809F-F941-4BBA-D687-10B84AFDDB59}"/>
              </a:ext>
            </a:extLst>
          </p:cNvPr>
          <p:cNvSpPr txBox="1"/>
          <p:nvPr/>
        </p:nvSpPr>
        <p:spPr>
          <a:xfrm>
            <a:off x="1886584" y="1635556"/>
            <a:ext cx="3412823" cy="584775"/>
          </a:xfrm>
          <a:prstGeom prst="rect">
            <a:avLst/>
          </a:prstGeom>
          <a:noFill/>
        </p:spPr>
        <p:txBody>
          <a:bodyPr wrap="square">
            <a:spAutoFit/>
          </a:bodyPr>
          <a:lstStyle/>
          <a:p>
            <a:pPr algn="ctr"/>
            <a:r>
              <a:rPr lang="ar-EG" altLang="ar-SA" sz="3200" b="1" dirty="0">
                <a:solidFill>
                  <a:srgbClr val="FF0000"/>
                </a:solidFill>
              </a:rPr>
              <a:t>تنمية الموارد البشرية</a:t>
            </a:r>
            <a:endParaRPr lang="en-US" altLang="ar-SA" sz="3200" b="1" dirty="0">
              <a:solidFill>
                <a:srgbClr val="C00000"/>
              </a:solidFill>
            </a:endParaRPr>
          </a:p>
        </p:txBody>
      </p:sp>
      <p:sp>
        <p:nvSpPr>
          <p:cNvPr id="19" name="TextBox 18">
            <a:extLst>
              <a:ext uri="{FF2B5EF4-FFF2-40B4-BE49-F238E27FC236}">
                <a16:creationId xmlns:a16="http://schemas.microsoft.com/office/drawing/2014/main" id="{94AC6C5A-807E-F849-A152-842291D88B06}"/>
              </a:ext>
            </a:extLst>
          </p:cNvPr>
          <p:cNvSpPr txBox="1"/>
          <p:nvPr/>
        </p:nvSpPr>
        <p:spPr>
          <a:xfrm>
            <a:off x="593741" y="2999988"/>
            <a:ext cx="5549024" cy="2308324"/>
          </a:xfrm>
          <a:prstGeom prst="rect">
            <a:avLst/>
          </a:prstGeom>
          <a:noFill/>
        </p:spPr>
        <p:txBody>
          <a:bodyPr wrap="square">
            <a:spAutoFit/>
          </a:bodyPr>
          <a:lstStyle/>
          <a:p>
            <a:pPr algn="r"/>
            <a:r>
              <a:rPr lang="ar-EG" altLang="ar-SA" sz="2400" b="1" dirty="0">
                <a:solidFill>
                  <a:srgbClr val="C00000"/>
                </a:solidFill>
              </a:rPr>
              <a:t>التدريب</a:t>
            </a:r>
            <a:r>
              <a:rPr lang="ar-EG" altLang="ar-SA" sz="2400" b="1" dirty="0"/>
              <a:t> - مصمم لتزويد المتعلمين بالمعرفة والمهارات اللازمة لوظائفهم الحالية</a:t>
            </a:r>
          </a:p>
          <a:p>
            <a:pPr algn="r"/>
            <a:r>
              <a:rPr lang="ar-EG" altLang="ar-SA" sz="2400" b="1" dirty="0">
                <a:solidFill>
                  <a:srgbClr val="C00000"/>
                </a:solidFill>
              </a:rPr>
              <a:t>التطوير</a:t>
            </a:r>
            <a:r>
              <a:rPr lang="ar-EG" altLang="ar-SA" sz="2400" b="1" dirty="0"/>
              <a:t> - يتضمن التعلم الذي يتجاوز وظيفة اليوم؛ فهو يركز على المدى الطويل</a:t>
            </a:r>
          </a:p>
          <a:p>
            <a:pPr algn="r"/>
            <a:r>
              <a:rPr lang="ar-EG" altLang="ar-SA" sz="2400" b="1" dirty="0">
                <a:solidFill>
                  <a:srgbClr val="C00000"/>
                </a:solidFill>
              </a:rPr>
              <a:t>التخطيط المهني </a:t>
            </a:r>
            <a:r>
              <a:rPr lang="ar-EG" altLang="ar-SA" sz="2400" b="1" dirty="0"/>
              <a:t>- عملية مستمرة حيث يحدد الفرد أهدافه المهنية ويحدد الوسائل لتحقيقها</a:t>
            </a:r>
            <a:endParaRPr lang="en-US" altLang="ar-SA" sz="2400" b="1" dirty="0"/>
          </a:p>
        </p:txBody>
      </p:sp>
      <p:sp>
        <p:nvSpPr>
          <p:cNvPr id="6" name="AutoShape 3">
            <a:extLst>
              <a:ext uri="{FF2B5EF4-FFF2-40B4-BE49-F238E27FC236}">
                <a16:creationId xmlns:a16="http://schemas.microsoft.com/office/drawing/2014/main" id="{3313EB64-B703-13F8-C678-A7309E40A05D}"/>
              </a:ext>
            </a:extLst>
          </p:cNvPr>
          <p:cNvSpPr>
            <a:spLocks noChangeArrowheads="1"/>
          </p:cNvSpPr>
          <p:nvPr/>
        </p:nvSpPr>
        <p:spPr bwMode="auto">
          <a:xfrm>
            <a:off x="6726191" y="1282625"/>
            <a:ext cx="5257800" cy="4804973"/>
          </a:xfrm>
          <a:prstGeom prst="pentagon">
            <a:avLst/>
          </a:prstGeom>
          <a:solidFill>
            <a:srgbClr val="00FF99"/>
          </a:solidFill>
          <a:ln w="28575">
            <a:solidFill>
              <a:srgbClr val="080808"/>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a:t>1</a:t>
            </a:r>
          </a:p>
        </p:txBody>
      </p:sp>
      <p:sp>
        <p:nvSpPr>
          <p:cNvPr id="3" name="AutoShape 3">
            <a:extLst>
              <a:ext uri="{FF2B5EF4-FFF2-40B4-BE49-F238E27FC236}">
                <a16:creationId xmlns:a16="http://schemas.microsoft.com/office/drawing/2014/main" id="{6197A1E3-1411-F3B8-CB81-4609FB01B5D3}"/>
              </a:ext>
            </a:extLst>
          </p:cNvPr>
          <p:cNvSpPr>
            <a:spLocks noChangeArrowheads="1"/>
          </p:cNvSpPr>
          <p:nvPr/>
        </p:nvSpPr>
        <p:spPr bwMode="auto">
          <a:xfrm>
            <a:off x="6726191" y="1282625"/>
            <a:ext cx="5257800" cy="4804973"/>
          </a:xfrm>
          <a:prstGeom prst="pentagon">
            <a:avLst/>
          </a:prstGeom>
          <a:solidFill>
            <a:srgbClr val="00FF99"/>
          </a:solidFill>
          <a:ln w="28575">
            <a:solidFill>
              <a:srgbClr val="080808"/>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a:t>1</a:t>
            </a:r>
          </a:p>
        </p:txBody>
      </p:sp>
      <p:sp>
        <p:nvSpPr>
          <p:cNvPr id="4" name="AutoShape 4">
            <a:extLst>
              <a:ext uri="{FF2B5EF4-FFF2-40B4-BE49-F238E27FC236}">
                <a16:creationId xmlns:a16="http://schemas.microsoft.com/office/drawing/2014/main" id="{B6FF99CA-050E-1808-C0DC-118C0EA90EB5}"/>
              </a:ext>
            </a:extLst>
          </p:cNvPr>
          <p:cNvSpPr>
            <a:spLocks noChangeArrowheads="1"/>
          </p:cNvSpPr>
          <p:nvPr/>
        </p:nvSpPr>
        <p:spPr bwMode="auto">
          <a:xfrm>
            <a:off x="8222286" y="2667000"/>
            <a:ext cx="2514600" cy="2362200"/>
          </a:xfrm>
          <a:prstGeom prst="pentagon">
            <a:avLst/>
          </a:prstGeom>
          <a:solidFill>
            <a:schemeClr val="bg1">
              <a:lumMod val="75000"/>
            </a:schemeClr>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ar-EG" altLang="ar-SA" sz="2000" b="1" dirty="0">
                <a:solidFill>
                  <a:srgbClr val="080808"/>
                </a:solidFill>
              </a:rPr>
              <a:t>إدارة الموارد البشرية</a:t>
            </a:r>
            <a:endParaRPr lang="en-US" altLang="ar-SA" sz="2000" b="1" dirty="0">
              <a:solidFill>
                <a:srgbClr val="080808"/>
              </a:solidFill>
            </a:endParaRPr>
          </a:p>
        </p:txBody>
      </p:sp>
      <p:sp>
        <p:nvSpPr>
          <p:cNvPr id="14" name="Text Box 9">
            <a:extLst>
              <a:ext uri="{FF2B5EF4-FFF2-40B4-BE49-F238E27FC236}">
                <a16:creationId xmlns:a16="http://schemas.microsoft.com/office/drawing/2014/main" id="{4EF6D9BD-56AD-7D07-944F-B57DE1E478AC}"/>
              </a:ext>
            </a:extLst>
          </p:cNvPr>
          <p:cNvSpPr txBox="1">
            <a:spLocks noChangeArrowheads="1"/>
          </p:cNvSpPr>
          <p:nvPr/>
        </p:nvSpPr>
        <p:spPr bwMode="auto">
          <a:xfrm rot="2229212">
            <a:off x="9253836" y="2268816"/>
            <a:ext cx="243840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ar-EG" altLang="ar-SA" sz="2400" b="1" dirty="0">
                <a:solidFill>
                  <a:srgbClr val="FF0000"/>
                </a:solidFill>
              </a:rPr>
              <a:t>تنمية الموارد </a:t>
            </a:r>
          </a:p>
          <a:p>
            <a:pPr algn="ctr" eaLnBrk="1" hangingPunct="1">
              <a:spcBef>
                <a:spcPct val="50000"/>
              </a:spcBef>
            </a:pPr>
            <a:r>
              <a:rPr lang="ar-EG" altLang="ar-SA" sz="2400" b="1" dirty="0">
                <a:solidFill>
                  <a:srgbClr val="FF0000"/>
                </a:solidFill>
              </a:rPr>
              <a:t>البشرية</a:t>
            </a:r>
            <a:endParaRPr lang="en-US" altLang="ar-SA" sz="2400" b="1" dirty="0">
              <a:solidFill>
                <a:srgbClr val="FF0000"/>
              </a:solidFill>
            </a:endParaRPr>
          </a:p>
        </p:txBody>
      </p:sp>
      <p:sp>
        <p:nvSpPr>
          <p:cNvPr id="15" name="Text Box 10">
            <a:extLst>
              <a:ext uri="{FF2B5EF4-FFF2-40B4-BE49-F238E27FC236}">
                <a16:creationId xmlns:a16="http://schemas.microsoft.com/office/drawing/2014/main" id="{B05BBE80-88B9-3A29-3BAA-3A625E5AB199}"/>
              </a:ext>
            </a:extLst>
          </p:cNvPr>
          <p:cNvSpPr txBox="1">
            <a:spLocks noChangeArrowheads="1"/>
          </p:cNvSpPr>
          <p:nvPr/>
        </p:nvSpPr>
        <p:spPr bwMode="auto">
          <a:xfrm rot="17243491">
            <a:off x="9829630" y="4683919"/>
            <a:ext cx="19050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rtl="1"/>
            <a:r>
              <a:rPr lang="en-US" sz="1800" dirty="0" err="1"/>
              <a:t>تعويض</a:t>
            </a:r>
            <a:endParaRPr lang="en-US" sz="1800" dirty="0"/>
          </a:p>
        </p:txBody>
      </p:sp>
      <p:sp>
        <p:nvSpPr>
          <p:cNvPr id="16" name="Text Box 11">
            <a:extLst>
              <a:ext uri="{FF2B5EF4-FFF2-40B4-BE49-F238E27FC236}">
                <a16:creationId xmlns:a16="http://schemas.microsoft.com/office/drawing/2014/main" id="{395E9BB6-F352-8FFA-19BB-21AFCE5F2DEA}"/>
              </a:ext>
            </a:extLst>
          </p:cNvPr>
          <p:cNvSpPr txBox="1">
            <a:spLocks noChangeArrowheads="1"/>
          </p:cNvSpPr>
          <p:nvPr/>
        </p:nvSpPr>
        <p:spPr bwMode="auto">
          <a:xfrm rot="19479263">
            <a:off x="7942023" y="2260042"/>
            <a:ext cx="15668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sz="2800" b="1" dirty="0" err="1"/>
              <a:t>التوظيف</a:t>
            </a:r>
            <a:endParaRPr lang="en-US" sz="2800" b="1" dirty="0"/>
          </a:p>
        </p:txBody>
      </p:sp>
      <p:sp>
        <p:nvSpPr>
          <p:cNvPr id="17" name="Text Box 12">
            <a:extLst>
              <a:ext uri="{FF2B5EF4-FFF2-40B4-BE49-F238E27FC236}">
                <a16:creationId xmlns:a16="http://schemas.microsoft.com/office/drawing/2014/main" id="{D68B235C-5FDC-EC72-D476-8DEADBA77FCC}"/>
              </a:ext>
            </a:extLst>
          </p:cNvPr>
          <p:cNvSpPr txBox="1">
            <a:spLocks noChangeArrowheads="1"/>
          </p:cNvSpPr>
          <p:nvPr/>
        </p:nvSpPr>
        <p:spPr bwMode="auto">
          <a:xfrm rot="4250616">
            <a:off x="6725624" y="3919239"/>
            <a:ext cx="21939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ar-EG" altLang="ar-SA" b="1" dirty="0"/>
              <a:t>العلاقات بين الموظفين والعمل</a:t>
            </a:r>
            <a:endParaRPr lang="en-US" altLang="ar-SA" b="1" dirty="0"/>
          </a:p>
        </p:txBody>
      </p:sp>
      <p:sp>
        <p:nvSpPr>
          <p:cNvPr id="20" name="Text Box 13">
            <a:extLst>
              <a:ext uri="{FF2B5EF4-FFF2-40B4-BE49-F238E27FC236}">
                <a16:creationId xmlns:a16="http://schemas.microsoft.com/office/drawing/2014/main" id="{C2E55229-D274-BDAE-635A-6F4101899645}"/>
              </a:ext>
            </a:extLst>
          </p:cNvPr>
          <p:cNvSpPr txBox="1">
            <a:spLocks noChangeArrowheads="1"/>
          </p:cNvSpPr>
          <p:nvPr/>
        </p:nvSpPr>
        <p:spPr bwMode="auto">
          <a:xfrm>
            <a:off x="8618654" y="5174550"/>
            <a:ext cx="17526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rtl="1"/>
            <a:r>
              <a:rPr lang="en-US" b="1" dirty="0" err="1"/>
              <a:t>السلامة</a:t>
            </a:r>
            <a:r>
              <a:rPr lang="en-US" b="1" dirty="0"/>
              <a:t> </a:t>
            </a:r>
            <a:r>
              <a:rPr lang="en-US" b="1" dirty="0" err="1"/>
              <a:t>والصحة</a:t>
            </a:r>
            <a:endParaRPr lang="en-US" b="1" dirty="0"/>
          </a:p>
        </p:txBody>
      </p:sp>
    </p:spTree>
    <p:extLst>
      <p:ext uri="{BB962C8B-B14F-4D97-AF65-F5344CB8AC3E}">
        <p14:creationId xmlns:p14="http://schemas.microsoft.com/office/powerpoint/2010/main" val="124531586"/>
      </p:ext>
    </p:extLst>
  </p:cSld>
  <p:clrMapOvr>
    <a:masterClrMapping/>
  </p:clrMapOvr>
  <mc:AlternateContent xmlns:mc="http://schemas.openxmlformats.org/markup-compatibility/2006" xmlns:p14="http://schemas.microsoft.com/office/powerpoint/2010/main">
    <mc:Choice Requires="p14">
      <p:transition p14:dur="10" advTm="104802"/>
    </mc:Choice>
    <mc:Fallback xmlns="">
      <p:transition advTm="10480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482128" y="1282625"/>
            <a:ext cx="4334982" cy="34260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2298" y="644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a16="http://schemas.microsoft.com/office/drawing/2014/main" id="{3329809F-F941-4BBA-D687-10B84AFDDB59}"/>
              </a:ext>
            </a:extLst>
          </p:cNvPr>
          <p:cNvSpPr txBox="1"/>
          <p:nvPr/>
        </p:nvSpPr>
        <p:spPr>
          <a:xfrm>
            <a:off x="943207" y="1411298"/>
            <a:ext cx="3412823" cy="584775"/>
          </a:xfrm>
          <a:prstGeom prst="rect">
            <a:avLst/>
          </a:prstGeom>
          <a:noFill/>
        </p:spPr>
        <p:txBody>
          <a:bodyPr wrap="square">
            <a:spAutoFit/>
          </a:bodyPr>
          <a:lstStyle/>
          <a:p>
            <a:pPr algn="ctr"/>
            <a:r>
              <a:rPr lang="ar-EG" altLang="ar-SA" sz="3200" b="1" dirty="0">
                <a:solidFill>
                  <a:srgbClr val="FF0000"/>
                </a:solidFill>
              </a:rPr>
              <a:t>التدريب</a:t>
            </a:r>
            <a:endParaRPr lang="en-US" altLang="ar-SA" sz="3200" b="1" dirty="0">
              <a:solidFill>
                <a:srgbClr val="C00000"/>
              </a:solidFill>
            </a:endParaRPr>
          </a:p>
        </p:txBody>
      </p:sp>
      <p:sp>
        <p:nvSpPr>
          <p:cNvPr id="19" name="TextBox 18">
            <a:extLst>
              <a:ext uri="{FF2B5EF4-FFF2-40B4-BE49-F238E27FC236}">
                <a16:creationId xmlns:a16="http://schemas.microsoft.com/office/drawing/2014/main" id="{94AC6C5A-807E-F849-A152-842291D88B06}"/>
              </a:ext>
            </a:extLst>
          </p:cNvPr>
          <p:cNvSpPr txBox="1"/>
          <p:nvPr/>
        </p:nvSpPr>
        <p:spPr>
          <a:xfrm>
            <a:off x="38197" y="2181750"/>
            <a:ext cx="4523293" cy="830997"/>
          </a:xfrm>
          <a:prstGeom prst="rect">
            <a:avLst/>
          </a:prstGeom>
          <a:noFill/>
        </p:spPr>
        <p:txBody>
          <a:bodyPr wrap="square">
            <a:spAutoFit/>
          </a:bodyPr>
          <a:lstStyle/>
          <a:p>
            <a:pPr lvl="2" algn="ctr"/>
            <a:r>
              <a:rPr lang="ar-EG" altLang="en-US" sz="2400" dirty="0"/>
              <a:t>تعليم أعضاء المنظمة كيفية أداء الوظائف الحالية.</a:t>
            </a:r>
            <a:endParaRPr lang="en-US" altLang="en-US" sz="2400" dirty="0"/>
          </a:p>
        </p:txBody>
      </p:sp>
      <p:sp>
        <p:nvSpPr>
          <p:cNvPr id="3" name="Rectangle: Rounded Corners 2">
            <a:extLst>
              <a:ext uri="{FF2B5EF4-FFF2-40B4-BE49-F238E27FC236}">
                <a16:creationId xmlns:a16="http://schemas.microsoft.com/office/drawing/2014/main" id="{B76D4CF1-C516-16CC-7442-D3D6850F826F}"/>
              </a:ext>
            </a:extLst>
          </p:cNvPr>
          <p:cNvSpPr/>
          <p:nvPr/>
        </p:nvSpPr>
        <p:spPr>
          <a:xfrm>
            <a:off x="6237743" y="1282625"/>
            <a:ext cx="4334982" cy="34260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2" algn="ctr"/>
            <a:r>
              <a:rPr lang="ar-EG" altLang="en-US" sz="2400" dirty="0">
                <a:solidFill>
                  <a:schemeClr val="tx1"/>
                </a:solidFill>
              </a:rPr>
              <a:t>بناء مهارات العاملين لتمكينهم من تحمل مهام جديدة.</a:t>
            </a:r>
            <a:endParaRPr lang="en-US" altLang="en-US" sz="2400" dirty="0">
              <a:solidFill>
                <a:schemeClr val="tx1"/>
              </a:solidFill>
            </a:endParaRPr>
          </a:p>
        </p:txBody>
      </p:sp>
      <p:sp>
        <p:nvSpPr>
          <p:cNvPr id="15" name="TextBox 14">
            <a:extLst>
              <a:ext uri="{FF2B5EF4-FFF2-40B4-BE49-F238E27FC236}">
                <a16:creationId xmlns:a16="http://schemas.microsoft.com/office/drawing/2014/main" id="{8B83EA35-A814-48C0-F7D9-4FCD7599B2FC}"/>
              </a:ext>
            </a:extLst>
          </p:cNvPr>
          <p:cNvSpPr txBox="1"/>
          <p:nvPr/>
        </p:nvSpPr>
        <p:spPr>
          <a:xfrm>
            <a:off x="2501461" y="4979895"/>
            <a:ext cx="7094484" cy="867930"/>
          </a:xfrm>
          <a:prstGeom prst="rect">
            <a:avLst/>
          </a:prstGeom>
          <a:noFill/>
        </p:spPr>
        <p:txBody>
          <a:bodyPr wrap="square">
            <a:spAutoFit/>
          </a:bodyPr>
          <a:lstStyle/>
          <a:p>
            <a:pPr lvl="1" algn="ctr">
              <a:lnSpc>
                <a:spcPct val="90000"/>
              </a:lnSpc>
            </a:pPr>
            <a:r>
              <a:rPr lang="ar-EG" altLang="en-US" sz="2800" dirty="0"/>
              <a:t>يُستخدم </a:t>
            </a:r>
            <a:r>
              <a:rPr lang="ar-EG" altLang="en-US" sz="2800" b="1" dirty="0">
                <a:effectLst>
                  <a:outerShdw blurRad="38100" dist="38100" dir="2700000" algn="tl">
                    <a:srgbClr val="000000">
                      <a:alpha val="43137"/>
                    </a:srgbClr>
                  </a:outerShdw>
                </a:effectLst>
              </a:rPr>
              <a:t>التدريب</a:t>
            </a:r>
            <a:r>
              <a:rPr lang="ar-EG" altLang="en-US" sz="2800" dirty="0"/>
              <a:t> في أغلب الأحيان في المستويات الأدنى من الشركة، بينما يُعد </a:t>
            </a:r>
            <a:r>
              <a:rPr lang="ar-EG" altLang="en-US" sz="2800" b="1" dirty="0">
                <a:effectLst>
                  <a:outerShdw blurRad="38100" dist="38100" dir="2700000" algn="tl">
                    <a:srgbClr val="000000">
                      <a:alpha val="43137"/>
                    </a:srgbClr>
                  </a:outerShdw>
                </a:effectLst>
              </a:rPr>
              <a:t>التطوير</a:t>
            </a:r>
            <a:r>
              <a:rPr lang="ar-EG" altLang="en-US" sz="2800" dirty="0"/>
              <a:t> أمرًا شائعًا بين المديرين.</a:t>
            </a:r>
            <a:endParaRPr lang="en-US" altLang="en-US" sz="2800" dirty="0"/>
          </a:p>
        </p:txBody>
      </p:sp>
      <p:sp>
        <p:nvSpPr>
          <p:cNvPr id="16" name="TextBox 15">
            <a:extLst>
              <a:ext uri="{FF2B5EF4-FFF2-40B4-BE49-F238E27FC236}">
                <a16:creationId xmlns:a16="http://schemas.microsoft.com/office/drawing/2014/main" id="{86BFC547-B51C-F767-528A-27CB8A9F79C1}"/>
              </a:ext>
            </a:extLst>
          </p:cNvPr>
          <p:cNvSpPr txBox="1"/>
          <p:nvPr/>
        </p:nvSpPr>
        <p:spPr>
          <a:xfrm>
            <a:off x="6776429" y="1411298"/>
            <a:ext cx="3412823" cy="584775"/>
          </a:xfrm>
          <a:prstGeom prst="rect">
            <a:avLst/>
          </a:prstGeom>
          <a:noFill/>
        </p:spPr>
        <p:txBody>
          <a:bodyPr wrap="square">
            <a:spAutoFit/>
          </a:bodyPr>
          <a:lstStyle/>
          <a:p>
            <a:pPr algn="ctr"/>
            <a:r>
              <a:rPr lang="ar-EG" altLang="ar-SA" sz="3200" b="1" dirty="0">
                <a:solidFill>
                  <a:srgbClr val="FF0000"/>
                </a:solidFill>
              </a:rPr>
              <a:t>التطوير</a:t>
            </a:r>
            <a:endParaRPr lang="en-US" altLang="ar-SA" sz="3200" b="1" dirty="0">
              <a:solidFill>
                <a:srgbClr val="C00000"/>
              </a:solidFill>
            </a:endParaRPr>
          </a:p>
        </p:txBody>
      </p:sp>
    </p:spTree>
    <p:extLst>
      <p:ext uri="{BB962C8B-B14F-4D97-AF65-F5344CB8AC3E}">
        <p14:creationId xmlns:p14="http://schemas.microsoft.com/office/powerpoint/2010/main" val="1733942342"/>
      </p:ext>
    </p:extLst>
  </p:cSld>
  <p:clrMapOvr>
    <a:masterClrMapping/>
  </p:clrMapOvr>
  <mc:AlternateContent xmlns:mc="http://schemas.openxmlformats.org/markup-compatibility/2006" xmlns:p14="http://schemas.microsoft.com/office/powerpoint/2010/main">
    <mc:Choice Requires="p14">
      <p:transition p14:dur="10" advTm="63289"/>
    </mc:Choice>
    <mc:Fallback xmlns="">
      <p:transition advTm="6328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482127" y="1282625"/>
            <a:ext cx="5802207"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2298" y="644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a16="http://schemas.microsoft.com/office/drawing/2014/main" id="{3329809F-F941-4BBA-D687-10B84AFDDB59}"/>
              </a:ext>
            </a:extLst>
          </p:cNvPr>
          <p:cNvSpPr txBox="1"/>
          <p:nvPr/>
        </p:nvSpPr>
        <p:spPr>
          <a:xfrm>
            <a:off x="1757684" y="1282625"/>
            <a:ext cx="3412823" cy="584775"/>
          </a:xfrm>
          <a:prstGeom prst="rect">
            <a:avLst/>
          </a:prstGeom>
          <a:noFill/>
        </p:spPr>
        <p:txBody>
          <a:bodyPr wrap="square">
            <a:spAutoFit/>
          </a:bodyPr>
          <a:lstStyle/>
          <a:p>
            <a:pPr algn="ctr"/>
            <a:r>
              <a:rPr lang="ar-EG" altLang="ar-SA" sz="3200" b="1" dirty="0">
                <a:solidFill>
                  <a:srgbClr val="FF0000"/>
                </a:solidFill>
              </a:rPr>
              <a:t>تنمية الموارد البشرية</a:t>
            </a:r>
            <a:endParaRPr lang="en-US" altLang="ar-SA" sz="3200" b="1" dirty="0">
              <a:solidFill>
                <a:srgbClr val="C00000"/>
              </a:solidFill>
            </a:endParaRPr>
          </a:p>
        </p:txBody>
      </p:sp>
      <p:sp>
        <p:nvSpPr>
          <p:cNvPr id="19" name="TextBox 18">
            <a:extLst>
              <a:ext uri="{FF2B5EF4-FFF2-40B4-BE49-F238E27FC236}">
                <a16:creationId xmlns:a16="http://schemas.microsoft.com/office/drawing/2014/main" id="{94AC6C5A-807E-F849-A152-842291D88B06}"/>
              </a:ext>
            </a:extLst>
          </p:cNvPr>
          <p:cNvSpPr txBox="1"/>
          <p:nvPr/>
        </p:nvSpPr>
        <p:spPr>
          <a:xfrm>
            <a:off x="606943" y="2789998"/>
            <a:ext cx="5549024" cy="2308324"/>
          </a:xfrm>
          <a:prstGeom prst="rect">
            <a:avLst/>
          </a:prstGeom>
          <a:noFill/>
        </p:spPr>
        <p:txBody>
          <a:bodyPr wrap="square">
            <a:spAutoFit/>
          </a:bodyPr>
          <a:lstStyle/>
          <a:p>
            <a:pPr algn="just" rtl="1"/>
            <a:r>
              <a:rPr lang="ar-EG" altLang="ar-SA" sz="2400" b="1" dirty="0"/>
              <a:t>التطوير المهني - </a:t>
            </a:r>
            <a:r>
              <a:rPr lang="ar-EG" altLang="ar-SA" sz="2400" dirty="0"/>
              <a:t>نهج رسمي تستخدمه المنظمة لضمان توفر الأشخاص ذوي المؤهلات والخبرات المناسبة عند الحاجة إليها</a:t>
            </a:r>
          </a:p>
          <a:p>
            <a:pPr algn="just" rtl="1"/>
            <a:r>
              <a:rPr lang="ar-EG" altLang="ar-SA" sz="2400" b="1" dirty="0"/>
              <a:t>تطوير المنظمة - </a:t>
            </a:r>
            <a:r>
              <a:rPr lang="ar-EG" altLang="ar-SA" sz="2400" dirty="0"/>
              <a:t>عملية مخططة لتحسين المنظمة من خلال تطوير هياكلها وأنظمتها وعملياتها لتحسين الفعالية وتحقيق الأهداف المرجوة.</a:t>
            </a:r>
            <a:endParaRPr lang="en-US" altLang="ar-SA" sz="2400" dirty="0"/>
          </a:p>
        </p:txBody>
      </p:sp>
      <p:sp>
        <p:nvSpPr>
          <p:cNvPr id="3" name="AutoShape 3">
            <a:extLst>
              <a:ext uri="{FF2B5EF4-FFF2-40B4-BE49-F238E27FC236}">
                <a16:creationId xmlns:a16="http://schemas.microsoft.com/office/drawing/2014/main" id="{4F555A3F-9390-F245-EEB5-5BD522876B0E}"/>
              </a:ext>
            </a:extLst>
          </p:cNvPr>
          <p:cNvSpPr>
            <a:spLocks noChangeArrowheads="1"/>
          </p:cNvSpPr>
          <p:nvPr/>
        </p:nvSpPr>
        <p:spPr bwMode="auto">
          <a:xfrm>
            <a:off x="6726191" y="1282625"/>
            <a:ext cx="5257800" cy="4804973"/>
          </a:xfrm>
          <a:prstGeom prst="pentagon">
            <a:avLst/>
          </a:prstGeom>
          <a:solidFill>
            <a:srgbClr val="00FF99"/>
          </a:solidFill>
          <a:ln w="28575">
            <a:solidFill>
              <a:srgbClr val="080808"/>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a:t>1</a:t>
            </a:r>
          </a:p>
        </p:txBody>
      </p:sp>
      <p:sp>
        <p:nvSpPr>
          <p:cNvPr id="4" name="AutoShape 4">
            <a:extLst>
              <a:ext uri="{FF2B5EF4-FFF2-40B4-BE49-F238E27FC236}">
                <a16:creationId xmlns:a16="http://schemas.microsoft.com/office/drawing/2014/main" id="{42C63353-021C-AB39-FAEC-C49E40723D9B}"/>
              </a:ext>
            </a:extLst>
          </p:cNvPr>
          <p:cNvSpPr>
            <a:spLocks noChangeArrowheads="1"/>
          </p:cNvSpPr>
          <p:nvPr/>
        </p:nvSpPr>
        <p:spPr bwMode="auto">
          <a:xfrm>
            <a:off x="8222286" y="2667000"/>
            <a:ext cx="2514600" cy="2362200"/>
          </a:xfrm>
          <a:prstGeom prst="pentagon">
            <a:avLst/>
          </a:prstGeom>
          <a:solidFill>
            <a:schemeClr val="bg1">
              <a:lumMod val="75000"/>
            </a:schemeClr>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ar-EG" altLang="ar-SA" sz="2000" b="1" dirty="0">
                <a:solidFill>
                  <a:srgbClr val="080808"/>
                </a:solidFill>
              </a:rPr>
              <a:t>إدارة الموارد البشرية</a:t>
            </a:r>
            <a:endParaRPr lang="en-US" altLang="ar-SA" sz="2000" b="1" dirty="0">
              <a:solidFill>
                <a:srgbClr val="080808"/>
              </a:solidFill>
            </a:endParaRPr>
          </a:p>
        </p:txBody>
      </p:sp>
      <p:sp>
        <p:nvSpPr>
          <p:cNvPr id="14" name="Text Box 9">
            <a:extLst>
              <a:ext uri="{FF2B5EF4-FFF2-40B4-BE49-F238E27FC236}">
                <a16:creationId xmlns:a16="http://schemas.microsoft.com/office/drawing/2014/main" id="{A9709D38-0620-8ADF-4212-AEF3DCD11BFC}"/>
              </a:ext>
            </a:extLst>
          </p:cNvPr>
          <p:cNvSpPr txBox="1">
            <a:spLocks noChangeArrowheads="1"/>
          </p:cNvSpPr>
          <p:nvPr/>
        </p:nvSpPr>
        <p:spPr bwMode="auto">
          <a:xfrm rot="2229212">
            <a:off x="9253836" y="2268816"/>
            <a:ext cx="243840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ar-EG" altLang="ar-SA" sz="2400" b="1" dirty="0">
                <a:solidFill>
                  <a:srgbClr val="FF0000"/>
                </a:solidFill>
              </a:rPr>
              <a:t>تنمية الموارد </a:t>
            </a:r>
          </a:p>
          <a:p>
            <a:pPr algn="ctr" eaLnBrk="1" hangingPunct="1">
              <a:spcBef>
                <a:spcPct val="50000"/>
              </a:spcBef>
            </a:pPr>
            <a:r>
              <a:rPr lang="ar-EG" altLang="ar-SA" sz="2400" b="1" dirty="0">
                <a:solidFill>
                  <a:srgbClr val="FF0000"/>
                </a:solidFill>
              </a:rPr>
              <a:t>البشرية</a:t>
            </a:r>
            <a:endParaRPr lang="en-US" altLang="ar-SA" sz="2400" b="1" dirty="0">
              <a:solidFill>
                <a:srgbClr val="FF0000"/>
              </a:solidFill>
            </a:endParaRPr>
          </a:p>
        </p:txBody>
      </p:sp>
      <p:sp>
        <p:nvSpPr>
          <p:cNvPr id="15" name="Text Box 10">
            <a:extLst>
              <a:ext uri="{FF2B5EF4-FFF2-40B4-BE49-F238E27FC236}">
                <a16:creationId xmlns:a16="http://schemas.microsoft.com/office/drawing/2014/main" id="{202A4DEE-0544-9ABB-C80F-EC533B5F40D6}"/>
              </a:ext>
            </a:extLst>
          </p:cNvPr>
          <p:cNvSpPr txBox="1">
            <a:spLocks noChangeArrowheads="1"/>
          </p:cNvSpPr>
          <p:nvPr/>
        </p:nvSpPr>
        <p:spPr bwMode="auto">
          <a:xfrm rot="17243491">
            <a:off x="9829630" y="4683919"/>
            <a:ext cx="19050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rtl="1"/>
            <a:r>
              <a:rPr lang="en-US" sz="1800" dirty="0" err="1"/>
              <a:t>تعويض</a:t>
            </a:r>
            <a:endParaRPr lang="en-US" sz="1800" dirty="0"/>
          </a:p>
        </p:txBody>
      </p:sp>
      <p:sp>
        <p:nvSpPr>
          <p:cNvPr id="16" name="Text Box 11">
            <a:extLst>
              <a:ext uri="{FF2B5EF4-FFF2-40B4-BE49-F238E27FC236}">
                <a16:creationId xmlns:a16="http://schemas.microsoft.com/office/drawing/2014/main" id="{45349469-611E-A5AB-E468-0C97D848F475}"/>
              </a:ext>
            </a:extLst>
          </p:cNvPr>
          <p:cNvSpPr txBox="1">
            <a:spLocks noChangeArrowheads="1"/>
          </p:cNvSpPr>
          <p:nvPr/>
        </p:nvSpPr>
        <p:spPr bwMode="auto">
          <a:xfrm rot="19479263">
            <a:off x="7942023" y="2260042"/>
            <a:ext cx="15668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sz="2800" b="1" dirty="0" err="1"/>
              <a:t>التوظيف</a:t>
            </a:r>
            <a:endParaRPr lang="en-US" sz="2800" b="1" dirty="0"/>
          </a:p>
        </p:txBody>
      </p:sp>
      <p:sp>
        <p:nvSpPr>
          <p:cNvPr id="17" name="Text Box 12">
            <a:extLst>
              <a:ext uri="{FF2B5EF4-FFF2-40B4-BE49-F238E27FC236}">
                <a16:creationId xmlns:a16="http://schemas.microsoft.com/office/drawing/2014/main" id="{2ECC4E12-FC60-DA02-A326-B7B297F649EC}"/>
              </a:ext>
            </a:extLst>
          </p:cNvPr>
          <p:cNvSpPr txBox="1">
            <a:spLocks noChangeArrowheads="1"/>
          </p:cNvSpPr>
          <p:nvPr/>
        </p:nvSpPr>
        <p:spPr bwMode="auto">
          <a:xfrm rot="4250616">
            <a:off x="6725624" y="3919239"/>
            <a:ext cx="21939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ar-EG" altLang="ar-SA" b="1" dirty="0"/>
              <a:t>العلاقات بين الموظفين والعمل</a:t>
            </a:r>
            <a:endParaRPr lang="en-US" altLang="ar-SA" b="1" dirty="0"/>
          </a:p>
        </p:txBody>
      </p:sp>
      <p:sp>
        <p:nvSpPr>
          <p:cNvPr id="20" name="Text Box 13">
            <a:extLst>
              <a:ext uri="{FF2B5EF4-FFF2-40B4-BE49-F238E27FC236}">
                <a16:creationId xmlns:a16="http://schemas.microsoft.com/office/drawing/2014/main" id="{4C28C6CB-055A-1266-469B-4D815A86EF90}"/>
              </a:ext>
            </a:extLst>
          </p:cNvPr>
          <p:cNvSpPr txBox="1">
            <a:spLocks noChangeArrowheads="1"/>
          </p:cNvSpPr>
          <p:nvPr/>
        </p:nvSpPr>
        <p:spPr bwMode="auto">
          <a:xfrm>
            <a:off x="8618654" y="5174550"/>
            <a:ext cx="17526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rtl="1"/>
            <a:r>
              <a:rPr lang="en-US" b="1" dirty="0" err="1"/>
              <a:t>السلامة</a:t>
            </a:r>
            <a:r>
              <a:rPr lang="en-US" b="1" dirty="0"/>
              <a:t> </a:t>
            </a:r>
            <a:r>
              <a:rPr lang="en-US" b="1" dirty="0" err="1"/>
              <a:t>والصحة</a:t>
            </a:r>
            <a:endParaRPr lang="en-US" b="1" dirty="0"/>
          </a:p>
        </p:txBody>
      </p:sp>
    </p:spTree>
    <p:extLst>
      <p:ext uri="{BB962C8B-B14F-4D97-AF65-F5344CB8AC3E}">
        <p14:creationId xmlns:p14="http://schemas.microsoft.com/office/powerpoint/2010/main" val="2747062168"/>
      </p:ext>
    </p:extLst>
  </p:cSld>
  <p:clrMapOvr>
    <a:masterClrMapping/>
  </p:clrMapOvr>
  <mc:AlternateContent xmlns:mc="http://schemas.openxmlformats.org/markup-compatibility/2006" xmlns:p14="http://schemas.microsoft.com/office/powerpoint/2010/main">
    <mc:Choice Requires="p14">
      <p:transition p14:dur="10" advTm="112072"/>
    </mc:Choice>
    <mc:Fallback xmlns="">
      <p:transition advTm="11207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482127" y="1282625"/>
            <a:ext cx="5802207"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2298" y="644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a16="http://schemas.microsoft.com/office/drawing/2014/main" id="{3329809F-F941-4BBA-D687-10B84AFDDB59}"/>
              </a:ext>
            </a:extLst>
          </p:cNvPr>
          <p:cNvSpPr txBox="1"/>
          <p:nvPr/>
        </p:nvSpPr>
        <p:spPr>
          <a:xfrm>
            <a:off x="1757684" y="1282625"/>
            <a:ext cx="3412823" cy="584775"/>
          </a:xfrm>
          <a:prstGeom prst="rect">
            <a:avLst/>
          </a:prstGeom>
          <a:noFill/>
        </p:spPr>
        <p:txBody>
          <a:bodyPr wrap="square">
            <a:spAutoFit/>
          </a:bodyPr>
          <a:lstStyle/>
          <a:p>
            <a:pPr algn="ctr"/>
            <a:r>
              <a:rPr lang="ar-EG" altLang="ar-SA" sz="3200" b="1" dirty="0">
                <a:solidFill>
                  <a:srgbClr val="FF0000"/>
                </a:solidFill>
              </a:rPr>
              <a:t>تنمية الموارد البشرية</a:t>
            </a:r>
            <a:endParaRPr lang="en-US" altLang="ar-SA" sz="3200" b="1" dirty="0">
              <a:solidFill>
                <a:srgbClr val="C00000"/>
              </a:solidFill>
            </a:endParaRPr>
          </a:p>
        </p:txBody>
      </p:sp>
      <p:sp>
        <p:nvSpPr>
          <p:cNvPr id="19" name="TextBox 18">
            <a:extLst>
              <a:ext uri="{FF2B5EF4-FFF2-40B4-BE49-F238E27FC236}">
                <a16:creationId xmlns:a16="http://schemas.microsoft.com/office/drawing/2014/main" id="{94AC6C5A-807E-F849-A152-842291D88B06}"/>
              </a:ext>
            </a:extLst>
          </p:cNvPr>
          <p:cNvSpPr txBox="1"/>
          <p:nvPr/>
        </p:nvSpPr>
        <p:spPr>
          <a:xfrm>
            <a:off x="606943" y="2789998"/>
            <a:ext cx="5549024" cy="2308324"/>
          </a:xfrm>
          <a:prstGeom prst="rect">
            <a:avLst/>
          </a:prstGeom>
          <a:noFill/>
        </p:spPr>
        <p:txBody>
          <a:bodyPr wrap="square">
            <a:spAutoFit/>
          </a:bodyPr>
          <a:lstStyle/>
          <a:p>
            <a:pPr algn="r" rtl="1"/>
            <a:r>
              <a:rPr lang="ar-EG" altLang="ar-SA" sz="2400" b="1" dirty="0"/>
              <a:t>إدارة الأداء - </a:t>
            </a:r>
            <a:r>
              <a:rPr lang="ar-EG" altLang="ar-SA" sz="2400" dirty="0"/>
              <a:t>عملية موجهة نحو تحقيق الأهداف تهدف إلى ضمان وجود العمليات التنظيمية لتحقيق أقصى قدر من الإنتاجية للموظفين والفرق وفي النهاية المنظمة</a:t>
            </a:r>
          </a:p>
          <a:p>
            <a:pPr algn="r" rtl="1"/>
            <a:endParaRPr lang="ar-EG" altLang="ar-SA" sz="2400" b="1" dirty="0"/>
          </a:p>
          <a:p>
            <a:pPr algn="r" rtl="1"/>
            <a:r>
              <a:rPr lang="ar-EG" altLang="ar-SA" sz="2400" b="1" dirty="0"/>
              <a:t>تقييم الأداء - </a:t>
            </a:r>
            <a:r>
              <a:rPr lang="ar-EG" altLang="ar-SA" sz="2400" dirty="0"/>
              <a:t>نظام رسمي لمراجعة وتقييم أداء المهام الفردية أو الجماعية</a:t>
            </a:r>
            <a:endParaRPr lang="en-US" altLang="ar-SA" sz="2400" dirty="0"/>
          </a:p>
        </p:txBody>
      </p:sp>
      <p:sp>
        <p:nvSpPr>
          <p:cNvPr id="3" name="AutoShape 3">
            <a:extLst>
              <a:ext uri="{FF2B5EF4-FFF2-40B4-BE49-F238E27FC236}">
                <a16:creationId xmlns:a16="http://schemas.microsoft.com/office/drawing/2014/main" id="{0A735C98-EFAC-A250-1C9C-E1E570044F2F}"/>
              </a:ext>
            </a:extLst>
          </p:cNvPr>
          <p:cNvSpPr>
            <a:spLocks noChangeArrowheads="1"/>
          </p:cNvSpPr>
          <p:nvPr/>
        </p:nvSpPr>
        <p:spPr bwMode="auto">
          <a:xfrm>
            <a:off x="6726191" y="1282625"/>
            <a:ext cx="5257800" cy="4804973"/>
          </a:xfrm>
          <a:prstGeom prst="pentagon">
            <a:avLst/>
          </a:prstGeom>
          <a:solidFill>
            <a:srgbClr val="00FF99"/>
          </a:solidFill>
          <a:ln w="28575">
            <a:solidFill>
              <a:srgbClr val="080808"/>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a:t>1</a:t>
            </a:r>
          </a:p>
        </p:txBody>
      </p:sp>
      <p:sp>
        <p:nvSpPr>
          <p:cNvPr id="4" name="AutoShape 4">
            <a:extLst>
              <a:ext uri="{FF2B5EF4-FFF2-40B4-BE49-F238E27FC236}">
                <a16:creationId xmlns:a16="http://schemas.microsoft.com/office/drawing/2014/main" id="{1F38208D-F4CF-39B0-6C2D-AA3F3FA2A362}"/>
              </a:ext>
            </a:extLst>
          </p:cNvPr>
          <p:cNvSpPr>
            <a:spLocks noChangeArrowheads="1"/>
          </p:cNvSpPr>
          <p:nvPr/>
        </p:nvSpPr>
        <p:spPr bwMode="auto">
          <a:xfrm>
            <a:off x="8222286" y="2667000"/>
            <a:ext cx="2514600" cy="2362200"/>
          </a:xfrm>
          <a:prstGeom prst="pentagon">
            <a:avLst/>
          </a:prstGeom>
          <a:solidFill>
            <a:schemeClr val="bg1">
              <a:lumMod val="75000"/>
            </a:schemeClr>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ar-EG" altLang="ar-SA" sz="2000" b="1" dirty="0">
                <a:solidFill>
                  <a:srgbClr val="080808"/>
                </a:solidFill>
              </a:rPr>
              <a:t>إدارة الموارد البشرية</a:t>
            </a:r>
            <a:endParaRPr lang="en-US" altLang="ar-SA" sz="2000" b="1" dirty="0">
              <a:solidFill>
                <a:srgbClr val="080808"/>
              </a:solidFill>
            </a:endParaRPr>
          </a:p>
        </p:txBody>
      </p:sp>
      <p:sp>
        <p:nvSpPr>
          <p:cNvPr id="14" name="Text Box 9">
            <a:extLst>
              <a:ext uri="{FF2B5EF4-FFF2-40B4-BE49-F238E27FC236}">
                <a16:creationId xmlns:a16="http://schemas.microsoft.com/office/drawing/2014/main" id="{EF010323-E6EF-2813-6C4A-6134A7AE9470}"/>
              </a:ext>
            </a:extLst>
          </p:cNvPr>
          <p:cNvSpPr txBox="1">
            <a:spLocks noChangeArrowheads="1"/>
          </p:cNvSpPr>
          <p:nvPr/>
        </p:nvSpPr>
        <p:spPr bwMode="auto">
          <a:xfrm rot="2229212">
            <a:off x="9253836" y="2268816"/>
            <a:ext cx="243840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ar-EG" altLang="ar-SA" sz="2400" b="1" dirty="0">
                <a:solidFill>
                  <a:srgbClr val="FF0000"/>
                </a:solidFill>
              </a:rPr>
              <a:t>تنمية الموارد </a:t>
            </a:r>
          </a:p>
          <a:p>
            <a:pPr algn="ctr" eaLnBrk="1" hangingPunct="1">
              <a:spcBef>
                <a:spcPct val="50000"/>
              </a:spcBef>
            </a:pPr>
            <a:r>
              <a:rPr lang="ar-EG" altLang="ar-SA" sz="2400" b="1" dirty="0">
                <a:solidFill>
                  <a:srgbClr val="FF0000"/>
                </a:solidFill>
              </a:rPr>
              <a:t>البشرية</a:t>
            </a:r>
            <a:endParaRPr lang="en-US" altLang="ar-SA" sz="2400" b="1" dirty="0">
              <a:solidFill>
                <a:srgbClr val="FF0000"/>
              </a:solidFill>
            </a:endParaRPr>
          </a:p>
        </p:txBody>
      </p:sp>
      <p:sp>
        <p:nvSpPr>
          <p:cNvPr id="15" name="Text Box 10">
            <a:extLst>
              <a:ext uri="{FF2B5EF4-FFF2-40B4-BE49-F238E27FC236}">
                <a16:creationId xmlns:a16="http://schemas.microsoft.com/office/drawing/2014/main" id="{2CFA064A-FE5F-FB52-D523-1C0C8B2C0BAB}"/>
              </a:ext>
            </a:extLst>
          </p:cNvPr>
          <p:cNvSpPr txBox="1">
            <a:spLocks noChangeArrowheads="1"/>
          </p:cNvSpPr>
          <p:nvPr/>
        </p:nvSpPr>
        <p:spPr bwMode="auto">
          <a:xfrm rot="17243491">
            <a:off x="9829630" y="4683919"/>
            <a:ext cx="19050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rtl="1"/>
            <a:r>
              <a:rPr lang="en-US" sz="1800" dirty="0" err="1"/>
              <a:t>تعويض</a:t>
            </a:r>
            <a:endParaRPr lang="en-US" sz="1800" dirty="0"/>
          </a:p>
        </p:txBody>
      </p:sp>
      <p:sp>
        <p:nvSpPr>
          <p:cNvPr id="16" name="Text Box 11">
            <a:extLst>
              <a:ext uri="{FF2B5EF4-FFF2-40B4-BE49-F238E27FC236}">
                <a16:creationId xmlns:a16="http://schemas.microsoft.com/office/drawing/2014/main" id="{3BE85265-53BB-795C-E4C9-A67E8979AC4D}"/>
              </a:ext>
            </a:extLst>
          </p:cNvPr>
          <p:cNvSpPr txBox="1">
            <a:spLocks noChangeArrowheads="1"/>
          </p:cNvSpPr>
          <p:nvPr/>
        </p:nvSpPr>
        <p:spPr bwMode="auto">
          <a:xfrm rot="19479263">
            <a:off x="7942023" y="2260042"/>
            <a:ext cx="15668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sz="2800" b="1" dirty="0" err="1"/>
              <a:t>التوظيف</a:t>
            </a:r>
            <a:endParaRPr lang="en-US" sz="2800" b="1" dirty="0"/>
          </a:p>
        </p:txBody>
      </p:sp>
      <p:sp>
        <p:nvSpPr>
          <p:cNvPr id="17" name="Text Box 12">
            <a:extLst>
              <a:ext uri="{FF2B5EF4-FFF2-40B4-BE49-F238E27FC236}">
                <a16:creationId xmlns:a16="http://schemas.microsoft.com/office/drawing/2014/main" id="{68D98E0D-F5B3-E417-AD49-70F2CFF09D97}"/>
              </a:ext>
            </a:extLst>
          </p:cNvPr>
          <p:cNvSpPr txBox="1">
            <a:spLocks noChangeArrowheads="1"/>
          </p:cNvSpPr>
          <p:nvPr/>
        </p:nvSpPr>
        <p:spPr bwMode="auto">
          <a:xfrm rot="4250616">
            <a:off x="6725624" y="3919239"/>
            <a:ext cx="21939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ar-EG" altLang="ar-SA" b="1" dirty="0"/>
              <a:t>العلاقات بين الموظفين والعمل</a:t>
            </a:r>
            <a:endParaRPr lang="en-US" altLang="ar-SA" b="1" dirty="0"/>
          </a:p>
        </p:txBody>
      </p:sp>
      <p:sp>
        <p:nvSpPr>
          <p:cNvPr id="20" name="Text Box 13">
            <a:extLst>
              <a:ext uri="{FF2B5EF4-FFF2-40B4-BE49-F238E27FC236}">
                <a16:creationId xmlns:a16="http://schemas.microsoft.com/office/drawing/2014/main" id="{446A638E-94E5-617F-5BEE-8F4DF9B8301C}"/>
              </a:ext>
            </a:extLst>
          </p:cNvPr>
          <p:cNvSpPr txBox="1">
            <a:spLocks noChangeArrowheads="1"/>
          </p:cNvSpPr>
          <p:nvPr/>
        </p:nvSpPr>
        <p:spPr bwMode="auto">
          <a:xfrm>
            <a:off x="8618654" y="5174550"/>
            <a:ext cx="17526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rtl="1"/>
            <a:r>
              <a:rPr lang="en-US" b="1" dirty="0" err="1"/>
              <a:t>السلامة</a:t>
            </a:r>
            <a:r>
              <a:rPr lang="en-US" b="1" dirty="0"/>
              <a:t> </a:t>
            </a:r>
            <a:r>
              <a:rPr lang="en-US" b="1" dirty="0" err="1"/>
              <a:t>والصحة</a:t>
            </a:r>
            <a:endParaRPr lang="en-US" b="1" dirty="0"/>
          </a:p>
        </p:txBody>
      </p:sp>
    </p:spTree>
    <p:extLst>
      <p:ext uri="{BB962C8B-B14F-4D97-AF65-F5344CB8AC3E}">
        <p14:creationId xmlns:p14="http://schemas.microsoft.com/office/powerpoint/2010/main" val="2577121588"/>
      </p:ext>
    </p:extLst>
  </p:cSld>
  <p:clrMapOvr>
    <a:masterClrMapping/>
  </p:clrMapOvr>
  <mc:AlternateContent xmlns:mc="http://schemas.openxmlformats.org/markup-compatibility/2006" xmlns:p14="http://schemas.microsoft.com/office/powerpoint/2010/main">
    <mc:Choice Requires="p14">
      <p:transition p14:dur="10" advTm="91699"/>
    </mc:Choice>
    <mc:Fallback xmlns="">
      <p:transition advTm="9169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2225146" y="1568804"/>
            <a:ext cx="7317235" cy="34260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436870" y="103991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a16="http://schemas.microsoft.com/office/drawing/2014/main" id="{3329809F-F941-4BBA-D687-10B84AFDDB59}"/>
              </a:ext>
            </a:extLst>
          </p:cNvPr>
          <p:cNvSpPr txBox="1"/>
          <p:nvPr/>
        </p:nvSpPr>
        <p:spPr>
          <a:xfrm>
            <a:off x="3653848" y="1622913"/>
            <a:ext cx="5610777" cy="584775"/>
          </a:xfrm>
          <a:prstGeom prst="rect">
            <a:avLst/>
          </a:prstGeom>
          <a:noFill/>
        </p:spPr>
        <p:txBody>
          <a:bodyPr wrap="square">
            <a:spAutoFit/>
          </a:bodyPr>
          <a:lstStyle/>
          <a:p>
            <a:pPr algn="ctr"/>
            <a:r>
              <a:rPr lang="ar-EG" altLang="en-US" sz="3200" b="1" dirty="0">
                <a:solidFill>
                  <a:srgbClr val="FF0000"/>
                </a:solidFill>
              </a:rPr>
              <a:t>عملية تقييم أداء الموظفين</a:t>
            </a:r>
            <a:endParaRPr lang="en-US" altLang="en-US" sz="3200" b="1" dirty="0">
              <a:solidFill>
                <a:srgbClr val="FF0000"/>
              </a:solidFill>
            </a:endParaRPr>
          </a:p>
        </p:txBody>
      </p:sp>
      <p:sp>
        <p:nvSpPr>
          <p:cNvPr id="19" name="TextBox 18">
            <a:extLst>
              <a:ext uri="{FF2B5EF4-FFF2-40B4-BE49-F238E27FC236}">
                <a16:creationId xmlns:a16="http://schemas.microsoft.com/office/drawing/2014/main" id="{94AC6C5A-807E-F849-A152-842291D88B06}"/>
              </a:ext>
            </a:extLst>
          </p:cNvPr>
          <p:cNvSpPr txBox="1"/>
          <p:nvPr/>
        </p:nvSpPr>
        <p:spPr>
          <a:xfrm>
            <a:off x="2554014" y="2850536"/>
            <a:ext cx="6589986" cy="1938992"/>
          </a:xfrm>
          <a:prstGeom prst="rect">
            <a:avLst/>
          </a:prstGeom>
          <a:noFill/>
        </p:spPr>
        <p:txBody>
          <a:bodyPr wrap="square">
            <a:spAutoFit/>
          </a:bodyPr>
          <a:lstStyle/>
          <a:p>
            <a:pPr marL="800100" lvl="1" indent="-342900" algn="r" rtl="1">
              <a:buFont typeface="Arial" panose="020B0604020202020204" pitchFamily="34" charset="0"/>
              <a:buChar char="•"/>
            </a:pPr>
            <a:r>
              <a:rPr lang="ar-EG" altLang="en-US" sz="2400" b="1" dirty="0"/>
              <a:t>نقاط القوة المرتبطة بالوظيفة</a:t>
            </a:r>
          </a:p>
          <a:p>
            <a:pPr marL="800100" lvl="1" indent="-342900" algn="r" rtl="1">
              <a:buFont typeface="Arial" panose="020B0604020202020204" pitchFamily="34" charset="0"/>
              <a:buChar char="•"/>
            </a:pPr>
            <a:r>
              <a:rPr lang="ar-EG" altLang="en-US" sz="2400" b="1" dirty="0"/>
              <a:t>احتياجات التطوير</a:t>
            </a:r>
          </a:p>
          <a:p>
            <a:pPr marL="800100" lvl="1" indent="-342900" algn="r" rtl="1">
              <a:buFont typeface="Arial" panose="020B0604020202020204" pitchFamily="34" charset="0"/>
              <a:buChar char="•"/>
            </a:pPr>
            <a:r>
              <a:rPr lang="ar-EG" altLang="en-US" sz="2400" b="1" dirty="0"/>
              <a:t>التقدم نحو الأهداف</a:t>
            </a:r>
          </a:p>
          <a:p>
            <a:pPr marL="800100" lvl="1" indent="-342900" algn="r" rtl="1">
              <a:buFont typeface="Arial" panose="020B0604020202020204" pitchFamily="34" charset="0"/>
              <a:buChar char="•"/>
            </a:pPr>
            <a:r>
              <a:rPr lang="ar-EG" altLang="en-US" sz="2400" b="1" dirty="0"/>
              <a:t>تحديد طرق لتحسين الأداء</a:t>
            </a:r>
          </a:p>
          <a:p>
            <a:pPr marL="800100" lvl="1" indent="-342900" algn="r" rtl="1">
              <a:buFont typeface="Arial" panose="020B0604020202020204" pitchFamily="34" charset="0"/>
              <a:buChar char="•"/>
            </a:pPr>
            <a:r>
              <a:rPr lang="ar-EG" altLang="en-US" sz="2400" b="1" dirty="0"/>
              <a:t>قرارات الترقية</a:t>
            </a:r>
            <a:endParaRPr lang="en-US" altLang="en-US" sz="2400" b="1" dirty="0"/>
          </a:p>
        </p:txBody>
      </p:sp>
      <p:sp>
        <p:nvSpPr>
          <p:cNvPr id="8" name="TextBox 7">
            <a:extLst>
              <a:ext uri="{FF2B5EF4-FFF2-40B4-BE49-F238E27FC236}">
                <a16:creationId xmlns:a16="http://schemas.microsoft.com/office/drawing/2014/main" id="{C12AA648-05FE-E2A0-99FD-0F342A4D700F}"/>
              </a:ext>
            </a:extLst>
          </p:cNvPr>
          <p:cNvSpPr txBox="1"/>
          <p:nvPr/>
        </p:nvSpPr>
        <p:spPr>
          <a:xfrm>
            <a:off x="3446381" y="5341809"/>
            <a:ext cx="6096000" cy="461665"/>
          </a:xfrm>
          <a:prstGeom prst="rect">
            <a:avLst/>
          </a:prstGeom>
          <a:noFill/>
        </p:spPr>
        <p:txBody>
          <a:bodyPr wrap="square">
            <a:spAutoFit/>
          </a:bodyPr>
          <a:lstStyle/>
          <a:p>
            <a:pPr algn="ctr"/>
            <a:r>
              <a:rPr lang="ar-EG" altLang="en-US" sz="2400" b="1" dirty="0"/>
              <a:t>كلما كان تقييم الموظفين أكثر منهجية كلما كان أفضل</a:t>
            </a:r>
            <a:endParaRPr lang="en-US" altLang="en-US" sz="2400" b="1" dirty="0"/>
          </a:p>
        </p:txBody>
      </p:sp>
    </p:spTree>
    <p:extLst>
      <p:ext uri="{BB962C8B-B14F-4D97-AF65-F5344CB8AC3E}">
        <p14:creationId xmlns:p14="http://schemas.microsoft.com/office/powerpoint/2010/main" val="1350078430"/>
      </p:ext>
    </p:extLst>
  </p:cSld>
  <p:clrMapOvr>
    <a:masterClrMapping/>
  </p:clrMapOvr>
  <mc:AlternateContent xmlns:mc="http://schemas.openxmlformats.org/markup-compatibility/2006" xmlns:p14="http://schemas.microsoft.com/office/powerpoint/2010/main">
    <mc:Choice Requires="p14">
      <p:transition p14:dur="10" advTm="122361"/>
    </mc:Choice>
    <mc:Fallback xmlns="">
      <p:transition advTm="12236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311175" y="1282625"/>
            <a:ext cx="6133736"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2298" y="644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a16="http://schemas.microsoft.com/office/drawing/2014/main" id="{3329809F-F941-4BBA-D687-10B84AFDDB59}"/>
              </a:ext>
            </a:extLst>
          </p:cNvPr>
          <p:cNvSpPr txBox="1"/>
          <p:nvPr/>
        </p:nvSpPr>
        <p:spPr>
          <a:xfrm>
            <a:off x="1757684" y="1282625"/>
            <a:ext cx="3412823" cy="584775"/>
          </a:xfrm>
          <a:prstGeom prst="rect">
            <a:avLst/>
          </a:prstGeom>
          <a:noFill/>
        </p:spPr>
        <p:txBody>
          <a:bodyPr wrap="square">
            <a:spAutoFit/>
          </a:bodyPr>
          <a:lstStyle/>
          <a:p>
            <a:pPr algn="ctr"/>
            <a:r>
              <a:rPr lang="ar-EG" altLang="ar-SA" sz="3200" b="1" dirty="0">
                <a:solidFill>
                  <a:srgbClr val="FF0000"/>
                </a:solidFill>
              </a:rPr>
              <a:t>التعويض</a:t>
            </a:r>
            <a:endParaRPr lang="en-US" altLang="ar-SA" sz="3200" b="1" dirty="0">
              <a:solidFill>
                <a:srgbClr val="C00000"/>
              </a:solidFill>
            </a:endParaRPr>
          </a:p>
        </p:txBody>
      </p:sp>
      <p:sp>
        <p:nvSpPr>
          <p:cNvPr id="19" name="TextBox 18">
            <a:extLst>
              <a:ext uri="{FF2B5EF4-FFF2-40B4-BE49-F238E27FC236}">
                <a16:creationId xmlns:a16="http://schemas.microsoft.com/office/drawing/2014/main" id="{94AC6C5A-807E-F849-A152-842291D88B06}"/>
              </a:ext>
            </a:extLst>
          </p:cNvPr>
          <p:cNvSpPr txBox="1"/>
          <p:nvPr/>
        </p:nvSpPr>
        <p:spPr>
          <a:xfrm>
            <a:off x="414907" y="1905249"/>
            <a:ext cx="6030004" cy="4893647"/>
          </a:xfrm>
          <a:prstGeom prst="rect">
            <a:avLst/>
          </a:prstGeom>
          <a:noFill/>
        </p:spPr>
        <p:txBody>
          <a:bodyPr wrap="square">
            <a:spAutoFit/>
          </a:bodyPr>
          <a:lstStyle/>
          <a:p>
            <a:pPr algn="r" rtl="1"/>
            <a:r>
              <a:rPr lang="ar-EG" altLang="ar-SA" sz="2400" b="1" dirty="0"/>
              <a:t>كل المكافآت التي يتلقاها الأفراد نتيجة لعملهم.</a:t>
            </a:r>
          </a:p>
          <a:p>
            <a:pPr algn="r" rtl="1"/>
            <a:endParaRPr lang="ar-EG" altLang="ar-SA" sz="2400" b="1" dirty="0"/>
          </a:p>
          <a:p>
            <a:pPr algn="r" rtl="1"/>
            <a:r>
              <a:rPr lang="ar-EG" altLang="ar-SA" sz="2400" b="1" dirty="0"/>
              <a:t>التعويض المالي المباشر - الأجر الذي يتلقاه الشخص في شكل أجور ورواتب ومكافآت وعمولات.</a:t>
            </a:r>
          </a:p>
          <a:p>
            <a:pPr algn="r" rtl="1"/>
            <a:endParaRPr lang="ar-EG" altLang="ar-SA" sz="2400" b="1" dirty="0"/>
          </a:p>
          <a:p>
            <a:pPr algn="r" rtl="1"/>
            <a:r>
              <a:rPr lang="ar-EG" altLang="ar-SA" sz="2400" b="1" dirty="0"/>
              <a:t>التعويض المالي غير المباشر (المزايا) - كل المكافآت المالية غير المضمنة في التعويض المباشر مثل الإجازات المدفوعة الأجر والإجازات المرضية والعطلات والتأمين الطبي.</a:t>
            </a:r>
          </a:p>
          <a:p>
            <a:pPr algn="r" rtl="1"/>
            <a:endParaRPr lang="ar-EG" altLang="ar-SA" sz="2400" b="1" dirty="0"/>
          </a:p>
          <a:p>
            <a:pPr algn="r" rtl="1"/>
            <a:r>
              <a:rPr lang="ar-EG" altLang="ar-SA" sz="2400" b="1" dirty="0"/>
              <a:t>التعويض غير المالي - الرضا الذي يتلقاه الشخص من الوظيفة نفسها أو من البيئة النفسية و/أو الجسدية التي يعمل فيها الشخص.</a:t>
            </a:r>
            <a:endParaRPr lang="en-US" altLang="ar-SA" sz="2400" b="1" dirty="0"/>
          </a:p>
        </p:txBody>
      </p:sp>
      <p:sp>
        <p:nvSpPr>
          <p:cNvPr id="3" name="AutoShape 3">
            <a:extLst>
              <a:ext uri="{FF2B5EF4-FFF2-40B4-BE49-F238E27FC236}">
                <a16:creationId xmlns:a16="http://schemas.microsoft.com/office/drawing/2014/main" id="{50920C99-DD96-E209-4D9D-571D928FBB1F}"/>
              </a:ext>
            </a:extLst>
          </p:cNvPr>
          <p:cNvSpPr>
            <a:spLocks noChangeArrowheads="1"/>
          </p:cNvSpPr>
          <p:nvPr/>
        </p:nvSpPr>
        <p:spPr bwMode="auto">
          <a:xfrm>
            <a:off x="6726191" y="1282625"/>
            <a:ext cx="5257800" cy="4804973"/>
          </a:xfrm>
          <a:prstGeom prst="pentagon">
            <a:avLst/>
          </a:prstGeom>
          <a:solidFill>
            <a:srgbClr val="00FF99"/>
          </a:solidFill>
          <a:ln w="28575">
            <a:solidFill>
              <a:srgbClr val="080808"/>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a:t>1</a:t>
            </a:r>
          </a:p>
        </p:txBody>
      </p:sp>
      <p:sp>
        <p:nvSpPr>
          <p:cNvPr id="4" name="AutoShape 4">
            <a:extLst>
              <a:ext uri="{FF2B5EF4-FFF2-40B4-BE49-F238E27FC236}">
                <a16:creationId xmlns:a16="http://schemas.microsoft.com/office/drawing/2014/main" id="{7474DE32-2738-BF0B-9FE5-1D6518DF57F5}"/>
              </a:ext>
            </a:extLst>
          </p:cNvPr>
          <p:cNvSpPr>
            <a:spLocks noChangeArrowheads="1"/>
          </p:cNvSpPr>
          <p:nvPr/>
        </p:nvSpPr>
        <p:spPr bwMode="auto">
          <a:xfrm>
            <a:off x="8222286" y="2667000"/>
            <a:ext cx="2514600" cy="2362200"/>
          </a:xfrm>
          <a:prstGeom prst="pentagon">
            <a:avLst/>
          </a:prstGeom>
          <a:solidFill>
            <a:schemeClr val="bg1">
              <a:lumMod val="75000"/>
            </a:schemeClr>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ar-EG" altLang="ar-SA" sz="2000" b="1" dirty="0"/>
              <a:t>إدارة الموارد البشرية</a:t>
            </a:r>
            <a:endParaRPr lang="en-US" altLang="ar-SA" sz="2000" b="1" dirty="0"/>
          </a:p>
        </p:txBody>
      </p:sp>
      <p:sp>
        <p:nvSpPr>
          <p:cNvPr id="14" name="Text Box 9">
            <a:extLst>
              <a:ext uri="{FF2B5EF4-FFF2-40B4-BE49-F238E27FC236}">
                <a16:creationId xmlns:a16="http://schemas.microsoft.com/office/drawing/2014/main" id="{4E116A8A-4B3E-EE2D-483C-96D0BE563015}"/>
              </a:ext>
            </a:extLst>
          </p:cNvPr>
          <p:cNvSpPr txBox="1">
            <a:spLocks noChangeArrowheads="1"/>
          </p:cNvSpPr>
          <p:nvPr/>
        </p:nvSpPr>
        <p:spPr bwMode="auto">
          <a:xfrm rot="2229212">
            <a:off x="9253836" y="2268816"/>
            <a:ext cx="243840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ar-EG" altLang="ar-SA" sz="2400" b="1" dirty="0"/>
              <a:t>تنمية الموارد </a:t>
            </a:r>
          </a:p>
          <a:p>
            <a:pPr algn="ctr" eaLnBrk="1" hangingPunct="1">
              <a:spcBef>
                <a:spcPct val="50000"/>
              </a:spcBef>
            </a:pPr>
            <a:r>
              <a:rPr lang="ar-EG" altLang="ar-SA" sz="2400" b="1" dirty="0"/>
              <a:t>البشرية</a:t>
            </a:r>
            <a:endParaRPr lang="en-US" altLang="ar-SA" sz="2400" b="1" dirty="0"/>
          </a:p>
        </p:txBody>
      </p:sp>
      <p:sp>
        <p:nvSpPr>
          <p:cNvPr id="15" name="Text Box 10">
            <a:extLst>
              <a:ext uri="{FF2B5EF4-FFF2-40B4-BE49-F238E27FC236}">
                <a16:creationId xmlns:a16="http://schemas.microsoft.com/office/drawing/2014/main" id="{6EDA2C66-3245-3B8B-C883-638D873D1D8A}"/>
              </a:ext>
            </a:extLst>
          </p:cNvPr>
          <p:cNvSpPr txBox="1">
            <a:spLocks noChangeArrowheads="1"/>
          </p:cNvSpPr>
          <p:nvPr/>
        </p:nvSpPr>
        <p:spPr bwMode="auto">
          <a:xfrm rot="17243491">
            <a:off x="9829630" y="4636443"/>
            <a:ext cx="1905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rtl="1"/>
            <a:r>
              <a:rPr lang="en-US" sz="2400" b="1" dirty="0" err="1">
                <a:solidFill>
                  <a:srgbClr val="FF0000"/>
                </a:solidFill>
              </a:rPr>
              <a:t>تعويض</a:t>
            </a:r>
            <a:endParaRPr lang="en-US" sz="2400" b="1" dirty="0">
              <a:solidFill>
                <a:srgbClr val="FF0000"/>
              </a:solidFill>
            </a:endParaRPr>
          </a:p>
        </p:txBody>
      </p:sp>
      <p:sp>
        <p:nvSpPr>
          <p:cNvPr id="16" name="Text Box 11">
            <a:extLst>
              <a:ext uri="{FF2B5EF4-FFF2-40B4-BE49-F238E27FC236}">
                <a16:creationId xmlns:a16="http://schemas.microsoft.com/office/drawing/2014/main" id="{B9F41DB7-7CFA-FAA3-9DC6-3ABE01468BFC}"/>
              </a:ext>
            </a:extLst>
          </p:cNvPr>
          <p:cNvSpPr txBox="1">
            <a:spLocks noChangeArrowheads="1"/>
          </p:cNvSpPr>
          <p:nvPr/>
        </p:nvSpPr>
        <p:spPr bwMode="auto">
          <a:xfrm rot="19479263">
            <a:off x="7942023" y="2260042"/>
            <a:ext cx="15668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sz="2800" b="1" dirty="0" err="1"/>
              <a:t>التوظيف</a:t>
            </a:r>
            <a:endParaRPr lang="en-US" sz="2800" b="1" dirty="0"/>
          </a:p>
        </p:txBody>
      </p:sp>
      <p:sp>
        <p:nvSpPr>
          <p:cNvPr id="17" name="Text Box 12">
            <a:extLst>
              <a:ext uri="{FF2B5EF4-FFF2-40B4-BE49-F238E27FC236}">
                <a16:creationId xmlns:a16="http://schemas.microsoft.com/office/drawing/2014/main" id="{11A97B15-AF2E-8A69-6D13-4E67D0D85A48}"/>
              </a:ext>
            </a:extLst>
          </p:cNvPr>
          <p:cNvSpPr txBox="1">
            <a:spLocks noChangeArrowheads="1"/>
          </p:cNvSpPr>
          <p:nvPr/>
        </p:nvSpPr>
        <p:spPr bwMode="auto">
          <a:xfrm rot="4250616">
            <a:off x="6725624" y="3919239"/>
            <a:ext cx="21939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ar-EG" altLang="ar-SA" b="1" dirty="0"/>
              <a:t>العلاقات بين الموظفين والعمل</a:t>
            </a:r>
            <a:endParaRPr lang="en-US" altLang="ar-SA" b="1" dirty="0"/>
          </a:p>
        </p:txBody>
      </p:sp>
      <p:sp>
        <p:nvSpPr>
          <p:cNvPr id="20" name="Text Box 13">
            <a:extLst>
              <a:ext uri="{FF2B5EF4-FFF2-40B4-BE49-F238E27FC236}">
                <a16:creationId xmlns:a16="http://schemas.microsoft.com/office/drawing/2014/main" id="{47AA973B-FC48-B346-040A-B90D33DC663C}"/>
              </a:ext>
            </a:extLst>
          </p:cNvPr>
          <p:cNvSpPr txBox="1">
            <a:spLocks noChangeArrowheads="1"/>
          </p:cNvSpPr>
          <p:nvPr/>
        </p:nvSpPr>
        <p:spPr bwMode="auto">
          <a:xfrm>
            <a:off x="8618654" y="5174550"/>
            <a:ext cx="17526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rtl="1"/>
            <a:r>
              <a:rPr lang="en-US" b="1" dirty="0" err="1"/>
              <a:t>السلامة</a:t>
            </a:r>
            <a:r>
              <a:rPr lang="en-US" b="1" dirty="0"/>
              <a:t> </a:t>
            </a:r>
            <a:r>
              <a:rPr lang="en-US" b="1" dirty="0" err="1"/>
              <a:t>والصحة</a:t>
            </a:r>
            <a:endParaRPr lang="en-US" b="1" dirty="0"/>
          </a:p>
        </p:txBody>
      </p:sp>
    </p:spTree>
    <p:extLst>
      <p:ext uri="{BB962C8B-B14F-4D97-AF65-F5344CB8AC3E}">
        <p14:creationId xmlns:p14="http://schemas.microsoft.com/office/powerpoint/2010/main" val="4085280094"/>
      </p:ext>
    </p:extLst>
  </p:cSld>
  <p:clrMapOvr>
    <a:masterClrMapping/>
  </p:clrMapOvr>
  <mc:AlternateContent xmlns:mc="http://schemas.openxmlformats.org/markup-compatibility/2006" xmlns:p14="http://schemas.microsoft.com/office/powerpoint/2010/main">
    <mc:Choice Requires="p14">
      <p:transition p14:dur="10" advTm="136349"/>
    </mc:Choice>
    <mc:Fallback xmlns="">
      <p:transition advTm="136349"/>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311175" y="1282625"/>
            <a:ext cx="6133736"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2298" y="644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a16="http://schemas.microsoft.com/office/drawing/2014/main" id="{3329809F-F941-4BBA-D687-10B84AFDDB59}"/>
              </a:ext>
            </a:extLst>
          </p:cNvPr>
          <p:cNvSpPr txBox="1"/>
          <p:nvPr/>
        </p:nvSpPr>
        <p:spPr>
          <a:xfrm>
            <a:off x="1757684" y="1282625"/>
            <a:ext cx="3412823" cy="584775"/>
          </a:xfrm>
          <a:prstGeom prst="rect">
            <a:avLst/>
          </a:prstGeom>
          <a:noFill/>
        </p:spPr>
        <p:txBody>
          <a:bodyPr wrap="square">
            <a:spAutoFit/>
          </a:bodyPr>
          <a:lstStyle/>
          <a:p>
            <a:pPr algn="ctr" eaLnBrk="1" hangingPunct="1">
              <a:spcBef>
                <a:spcPct val="50000"/>
              </a:spcBef>
            </a:pPr>
            <a:r>
              <a:rPr lang="ar-EG" altLang="ar-SA" sz="3200" b="1" dirty="0">
                <a:solidFill>
                  <a:srgbClr val="FF0000"/>
                </a:solidFill>
              </a:rPr>
              <a:t>السلامة والصحة</a:t>
            </a:r>
            <a:endParaRPr lang="en-US" altLang="ar-SA" sz="3200" b="1" dirty="0">
              <a:solidFill>
                <a:srgbClr val="FF0000"/>
              </a:solidFill>
            </a:endParaRPr>
          </a:p>
        </p:txBody>
      </p:sp>
      <p:sp>
        <p:nvSpPr>
          <p:cNvPr id="19" name="TextBox 18">
            <a:extLst>
              <a:ext uri="{FF2B5EF4-FFF2-40B4-BE49-F238E27FC236}">
                <a16:creationId xmlns:a16="http://schemas.microsoft.com/office/drawing/2014/main" id="{94AC6C5A-807E-F849-A152-842291D88B06}"/>
              </a:ext>
            </a:extLst>
          </p:cNvPr>
          <p:cNvSpPr txBox="1"/>
          <p:nvPr/>
        </p:nvSpPr>
        <p:spPr>
          <a:xfrm>
            <a:off x="423392" y="2556879"/>
            <a:ext cx="5848338" cy="1938992"/>
          </a:xfrm>
          <a:prstGeom prst="rect">
            <a:avLst/>
          </a:prstGeom>
          <a:noFill/>
        </p:spPr>
        <p:txBody>
          <a:bodyPr wrap="square">
            <a:spAutoFit/>
          </a:bodyPr>
          <a:lstStyle/>
          <a:p>
            <a:pPr marL="342900" indent="-342900" algn="r" rtl="1">
              <a:buFont typeface="Arial" panose="020B0604020202020204" pitchFamily="34" charset="0"/>
              <a:buChar char="•"/>
            </a:pPr>
            <a:r>
              <a:rPr lang="ar-EG" altLang="ar-SA" sz="2400" b="1" dirty="0">
                <a:solidFill>
                  <a:srgbClr val="FF0000"/>
                </a:solidFill>
              </a:rPr>
              <a:t>السلامة - </a:t>
            </a:r>
            <a:r>
              <a:rPr lang="ar-EG" altLang="ar-SA" sz="2400" b="1" dirty="0"/>
              <a:t>تشمل حماية الموظفين من الإصابات الناجمة عن حوادث العمل</a:t>
            </a:r>
          </a:p>
          <a:p>
            <a:pPr marL="342900" indent="-342900" algn="r" rtl="1">
              <a:buFont typeface="Arial" panose="020B0604020202020204" pitchFamily="34" charset="0"/>
              <a:buChar char="•"/>
            </a:pPr>
            <a:endParaRPr lang="ar-EG" altLang="ar-SA" sz="2400" b="1" dirty="0">
              <a:solidFill>
                <a:srgbClr val="FF0000"/>
              </a:solidFill>
            </a:endParaRPr>
          </a:p>
          <a:p>
            <a:pPr marL="342900" indent="-342900" algn="r" rtl="1">
              <a:buFont typeface="Arial" panose="020B0604020202020204" pitchFamily="34" charset="0"/>
              <a:buChar char="•"/>
            </a:pPr>
            <a:r>
              <a:rPr lang="ar-EG" altLang="ar-SA" sz="2400" b="1" dirty="0">
                <a:solidFill>
                  <a:srgbClr val="FF0000"/>
                </a:solidFill>
              </a:rPr>
              <a:t>الصحة - </a:t>
            </a:r>
            <a:r>
              <a:rPr lang="ar-EG" altLang="ar-SA" sz="2400" b="1" dirty="0"/>
              <a:t>تشير إلى خلو الموظفين من المرض وسلامتهم البدنية والعقلية بشكل عام</a:t>
            </a:r>
            <a:endParaRPr lang="en-US" altLang="ar-SA" sz="2400" b="1" dirty="0"/>
          </a:p>
        </p:txBody>
      </p:sp>
      <p:sp>
        <p:nvSpPr>
          <p:cNvPr id="16" name="AutoShape 3">
            <a:extLst>
              <a:ext uri="{FF2B5EF4-FFF2-40B4-BE49-F238E27FC236}">
                <a16:creationId xmlns:a16="http://schemas.microsoft.com/office/drawing/2014/main" id="{6FC371F9-210A-0190-B986-BBA45D70388D}"/>
              </a:ext>
            </a:extLst>
          </p:cNvPr>
          <p:cNvSpPr>
            <a:spLocks noChangeArrowheads="1"/>
          </p:cNvSpPr>
          <p:nvPr/>
        </p:nvSpPr>
        <p:spPr bwMode="auto">
          <a:xfrm>
            <a:off x="6726191" y="1282625"/>
            <a:ext cx="5257800" cy="4804973"/>
          </a:xfrm>
          <a:prstGeom prst="pentagon">
            <a:avLst/>
          </a:prstGeom>
          <a:solidFill>
            <a:srgbClr val="00FF99"/>
          </a:solidFill>
          <a:ln w="28575">
            <a:solidFill>
              <a:srgbClr val="080808"/>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a:t>1</a:t>
            </a:r>
          </a:p>
        </p:txBody>
      </p:sp>
      <p:sp>
        <p:nvSpPr>
          <p:cNvPr id="17" name="AutoShape 4">
            <a:extLst>
              <a:ext uri="{FF2B5EF4-FFF2-40B4-BE49-F238E27FC236}">
                <a16:creationId xmlns:a16="http://schemas.microsoft.com/office/drawing/2014/main" id="{7E45E0D3-9528-0B9C-B640-8AAAC2C55C90}"/>
              </a:ext>
            </a:extLst>
          </p:cNvPr>
          <p:cNvSpPr>
            <a:spLocks noChangeArrowheads="1"/>
          </p:cNvSpPr>
          <p:nvPr/>
        </p:nvSpPr>
        <p:spPr bwMode="auto">
          <a:xfrm>
            <a:off x="8222286" y="2667000"/>
            <a:ext cx="2514600" cy="2362200"/>
          </a:xfrm>
          <a:prstGeom prst="pentagon">
            <a:avLst/>
          </a:prstGeom>
          <a:solidFill>
            <a:schemeClr val="bg1">
              <a:lumMod val="75000"/>
            </a:schemeClr>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ar-EG" altLang="ar-SA" sz="2000" b="1" dirty="0"/>
              <a:t>إدارة الموارد البشرية</a:t>
            </a:r>
            <a:endParaRPr lang="en-US" altLang="ar-SA" sz="2000" b="1" dirty="0"/>
          </a:p>
        </p:txBody>
      </p:sp>
      <p:sp>
        <p:nvSpPr>
          <p:cNvPr id="20" name="Text Box 9">
            <a:extLst>
              <a:ext uri="{FF2B5EF4-FFF2-40B4-BE49-F238E27FC236}">
                <a16:creationId xmlns:a16="http://schemas.microsoft.com/office/drawing/2014/main" id="{90C433AC-4DEA-F3EC-A90C-5C16F01936F5}"/>
              </a:ext>
            </a:extLst>
          </p:cNvPr>
          <p:cNvSpPr txBox="1">
            <a:spLocks noChangeArrowheads="1"/>
          </p:cNvSpPr>
          <p:nvPr/>
        </p:nvSpPr>
        <p:spPr bwMode="auto">
          <a:xfrm rot="2229212">
            <a:off x="9253836" y="2268816"/>
            <a:ext cx="243840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ar-EG" altLang="ar-SA" sz="2400" b="1" dirty="0"/>
              <a:t>تنمية الموارد </a:t>
            </a:r>
          </a:p>
          <a:p>
            <a:pPr algn="ctr" eaLnBrk="1" hangingPunct="1">
              <a:spcBef>
                <a:spcPct val="50000"/>
              </a:spcBef>
            </a:pPr>
            <a:r>
              <a:rPr lang="ar-EG" altLang="ar-SA" sz="2400" b="1" dirty="0"/>
              <a:t>البشرية</a:t>
            </a:r>
            <a:endParaRPr lang="en-US" altLang="ar-SA" sz="2400" b="1" dirty="0"/>
          </a:p>
        </p:txBody>
      </p:sp>
      <p:sp>
        <p:nvSpPr>
          <p:cNvPr id="21" name="Text Box 10">
            <a:extLst>
              <a:ext uri="{FF2B5EF4-FFF2-40B4-BE49-F238E27FC236}">
                <a16:creationId xmlns:a16="http://schemas.microsoft.com/office/drawing/2014/main" id="{B3E5F2E4-E85B-D420-4B09-37B1EC8D9BEB}"/>
              </a:ext>
            </a:extLst>
          </p:cNvPr>
          <p:cNvSpPr txBox="1">
            <a:spLocks noChangeArrowheads="1"/>
          </p:cNvSpPr>
          <p:nvPr/>
        </p:nvSpPr>
        <p:spPr bwMode="auto">
          <a:xfrm rot="17243491">
            <a:off x="9829630" y="4636443"/>
            <a:ext cx="1905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rtl="1"/>
            <a:r>
              <a:rPr lang="en-US" sz="2400" b="1" dirty="0" err="1"/>
              <a:t>تعويض</a:t>
            </a:r>
            <a:endParaRPr lang="en-US" sz="2400" b="1" dirty="0"/>
          </a:p>
        </p:txBody>
      </p:sp>
      <p:sp>
        <p:nvSpPr>
          <p:cNvPr id="22" name="Text Box 11">
            <a:extLst>
              <a:ext uri="{FF2B5EF4-FFF2-40B4-BE49-F238E27FC236}">
                <a16:creationId xmlns:a16="http://schemas.microsoft.com/office/drawing/2014/main" id="{D80200CE-AFE1-2ECF-64A6-D3F5E78D2543}"/>
              </a:ext>
            </a:extLst>
          </p:cNvPr>
          <p:cNvSpPr txBox="1">
            <a:spLocks noChangeArrowheads="1"/>
          </p:cNvSpPr>
          <p:nvPr/>
        </p:nvSpPr>
        <p:spPr bwMode="auto">
          <a:xfrm rot="19479263">
            <a:off x="7942023" y="2260042"/>
            <a:ext cx="15668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sz="2800" b="1" dirty="0" err="1"/>
              <a:t>التوظيف</a:t>
            </a:r>
            <a:endParaRPr lang="en-US" sz="2800" b="1" dirty="0"/>
          </a:p>
        </p:txBody>
      </p:sp>
      <p:sp>
        <p:nvSpPr>
          <p:cNvPr id="23" name="Text Box 12">
            <a:extLst>
              <a:ext uri="{FF2B5EF4-FFF2-40B4-BE49-F238E27FC236}">
                <a16:creationId xmlns:a16="http://schemas.microsoft.com/office/drawing/2014/main" id="{A63FDF03-444D-7A3A-21AC-F83B5B11CA73}"/>
              </a:ext>
            </a:extLst>
          </p:cNvPr>
          <p:cNvSpPr txBox="1">
            <a:spLocks noChangeArrowheads="1"/>
          </p:cNvSpPr>
          <p:nvPr/>
        </p:nvSpPr>
        <p:spPr bwMode="auto">
          <a:xfrm rot="4250616">
            <a:off x="6725624" y="3919239"/>
            <a:ext cx="21939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ar-EG" altLang="ar-SA" b="1" dirty="0"/>
              <a:t>العلاقات بين الموظفين والعمل</a:t>
            </a:r>
            <a:endParaRPr lang="en-US" altLang="ar-SA" b="1" dirty="0"/>
          </a:p>
        </p:txBody>
      </p:sp>
      <p:sp>
        <p:nvSpPr>
          <p:cNvPr id="24" name="Text Box 13">
            <a:extLst>
              <a:ext uri="{FF2B5EF4-FFF2-40B4-BE49-F238E27FC236}">
                <a16:creationId xmlns:a16="http://schemas.microsoft.com/office/drawing/2014/main" id="{510E1712-585C-D2D5-99B6-C8C553836737}"/>
              </a:ext>
            </a:extLst>
          </p:cNvPr>
          <p:cNvSpPr txBox="1">
            <a:spLocks noChangeArrowheads="1"/>
          </p:cNvSpPr>
          <p:nvPr/>
        </p:nvSpPr>
        <p:spPr bwMode="auto">
          <a:xfrm>
            <a:off x="8618654" y="5174550"/>
            <a:ext cx="17526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rtl="1"/>
            <a:r>
              <a:rPr lang="en-US" sz="2400" b="1" dirty="0" err="1">
                <a:solidFill>
                  <a:srgbClr val="FF0000"/>
                </a:solidFill>
              </a:rPr>
              <a:t>السلامة</a:t>
            </a:r>
            <a:r>
              <a:rPr lang="en-US" sz="2400" b="1" dirty="0">
                <a:solidFill>
                  <a:srgbClr val="FF0000"/>
                </a:solidFill>
              </a:rPr>
              <a:t> </a:t>
            </a:r>
            <a:r>
              <a:rPr lang="en-US" sz="2400" b="1" dirty="0" err="1">
                <a:solidFill>
                  <a:srgbClr val="FF0000"/>
                </a:solidFill>
              </a:rPr>
              <a:t>والصحة</a:t>
            </a:r>
            <a:endParaRPr lang="en-US" sz="2400" b="1" dirty="0">
              <a:solidFill>
                <a:srgbClr val="FF0000"/>
              </a:solidFill>
            </a:endParaRPr>
          </a:p>
        </p:txBody>
      </p:sp>
    </p:spTree>
    <p:extLst>
      <p:ext uri="{BB962C8B-B14F-4D97-AF65-F5344CB8AC3E}">
        <p14:creationId xmlns:p14="http://schemas.microsoft.com/office/powerpoint/2010/main" val="2494673943"/>
      </p:ext>
    </p:extLst>
  </p:cSld>
  <p:clrMapOvr>
    <a:masterClrMapping/>
  </p:clrMapOvr>
  <mc:AlternateContent xmlns:mc="http://schemas.openxmlformats.org/markup-compatibility/2006" xmlns:p14="http://schemas.microsoft.com/office/powerpoint/2010/main">
    <mc:Choice Requires="p14">
      <p:transition p14:dur="10" advTm="40950"/>
    </mc:Choice>
    <mc:Fallback xmlns="">
      <p:transition advTm="4095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767349" y="1282625"/>
            <a:ext cx="11113476"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82127" y="864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ABADF261-8FA6-88E2-153D-EBA925C563AD}"/>
              </a:ext>
            </a:extLst>
          </p:cNvPr>
          <p:cNvSpPr txBox="1"/>
          <p:nvPr/>
        </p:nvSpPr>
        <p:spPr>
          <a:xfrm>
            <a:off x="1507829" y="2369480"/>
            <a:ext cx="9632515" cy="2308324"/>
          </a:xfrm>
          <a:prstGeom prst="rect">
            <a:avLst/>
          </a:prstGeom>
          <a:noFill/>
        </p:spPr>
        <p:txBody>
          <a:bodyPr wrap="square">
            <a:spAutoFit/>
          </a:bodyPr>
          <a:lstStyle/>
          <a:p>
            <a:pPr marL="0" indent="0" algn="ctr">
              <a:buFont typeface="Arial" panose="020B0604020202020204" pitchFamily="34" charset="0"/>
              <a:buNone/>
            </a:pPr>
            <a:r>
              <a:rPr lang="ar-EG" altLang="ar-SA" sz="3600" b="1" dirty="0">
                <a:solidFill>
                  <a:srgbClr val="FF0000"/>
                </a:solidFill>
              </a:rPr>
              <a:t>تذكر</a:t>
            </a:r>
          </a:p>
          <a:p>
            <a:pPr marL="0" indent="0" algn="ctr">
              <a:buFont typeface="Arial" panose="020B0604020202020204" pitchFamily="34" charset="0"/>
              <a:buNone/>
            </a:pPr>
            <a:endParaRPr lang="ar-EG" altLang="ar-SA" sz="3600" b="1" dirty="0"/>
          </a:p>
          <a:p>
            <a:pPr marL="0" indent="0" algn="ctr">
              <a:buFont typeface="Arial" panose="020B0604020202020204" pitchFamily="34" charset="0"/>
              <a:buNone/>
            </a:pPr>
            <a:r>
              <a:rPr lang="ar-EG" altLang="ar-SA" sz="3600" b="1" dirty="0"/>
              <a:t>إن الموظفين الذين يعملون في بيئة آمنة ويتمتعون بصحة جيدة هم أكثر عرضة للإنتاجية وتحقيق فوائد طويلة الأجل للمنظمة.</a:t>
            </a:r>
            <a:endParaRPr lang="en-US" altLang="ar-SA" sz="3600" b="1" dirty="0"/>
          </a:p>
        </p:txBody>
      </p:sp>
    </p:spTree>
    <p:extLst>
      <p:ext uri="{BB962C8B-B14F-4D97-AF65-F5344CB8AC3E}">
        <p14:creationId xmlns:p14="http://schemas.microsoft.com/office/powerpoint/2010/main" val="134998631"/>
      </p:ext>
    </p:extLst>
  </p:cSld>
  <p:clrMapOvr>
    <a:masterClrMapping/>
  </p:clrMapOvr>
  <mc:AlternateContent xmlns:mc="http://schemas.openxmlformats.org/markup-compatibility/2006" xmlns:p14="http://schemas.microsoft.com/office/powerpoint/2010/main">
    <mc:Choice Requires="p14">
      <p:transition p14:dur="10" advTm="51864"/>
    </mc:Choice>
    <mc:Fallback xmlns="">
      <p:transition advTm="51864"/>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311175" y="1282625"/>
            <a:ext cx="6133736"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2298" y="644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a16="http://schemas.microsoft.com/office/drawing/2014/main" id="{3329809F-F941-4BBA-D687-10B84AFDDB59}"/>
              </a:ext>
            </a:extLst>
          </p:cNvPr>
          <p:cNvSpPr txBox="1"/>
          <p:nvPr/>
        </p:nvSpPr>
        <p:spPr>
          <a:xfrm>
            <a:off x="1582386" y="1518008"/>
            <a:ext cx="4514046" cy="584775"/>
          </a:xfrm>
          <a:prstGeom prst="rect">
            <a:avLst/>
          </a:prstGeom>
          <a:noFill/>
        </p:spPr>
        <p:txBody>
          <a:bodyPr wrap="square">
            <a:spAutoFit/>
          </a:bodyPr>
          <a:lstStyle/>
          <a:p>
            <a:pPr algn="ctr" eaLnBrk="1" hangingPunct="1">
              <a:spcBef>
                <a:spcPct val="50000"/>
              </a:spcBef>
            </a:pPr>
            <a:r>
              <a:rPr lang="ar-EG" altLang="ar-SA" sz="3200" b="1" dirty="0">
                <a:solidFill>
                  <a:srgbClr val="FF0000"/>
                </a:solidFill>
              </a:rPr>
              <a:t>العلاقات بين الموظفين والعمل</a:t>
            </a:r>
            <a:endParaRPr lang="en-US" altLang="ar-SA" sz="3200" b="1" dirty="0">
              <a:solidFill>
                <a:srgbClr val="FF0000"/>
              </a:solidFill>
              <a:latin typeface="+mn-lt"/>
            </a:endParaRPr>
          </a:p>
        </p:txBody>
      </p:sp>
      <p:sp>
        <p:nvSpPr>
          <p:cNvPr id="19" name="TextBox 18">
            <a:extLst>
              <a:ext uri="{FF2B5EF4-FFF2-40B4-BE49-F238E27FC236}">
                <a16:creationId xmlns:a16="http://schemas.microsoft.com/office/drawing/2014/main" id="{94AC6C5A-807E-F849-A152-842291D88B06}"/>
              </a:ext>
            </a:extLst>
          </p:cNvPr>
          <p:cNvSpPr txBox="1"/>
          <p:nvPr/>
        </p:nvSpPr>
        <p:spPr>
          <a:xfrm>
            <a:off x="423392" y="2556879"/>
            <a:ext cx="5848338" cy="2677656"/>
          </a:xfrm>
          <a:prstGeom prst="rect">
            <a:avLst/>
          </a:prstGeom>
          <a:noFill/>
        </p:spPr>
        <p:txBody>
          <a:bodyPr wrap="square">
            <a:spAutoFit/>
          </a:bodyPr>
          <a:lstStyle/>
          <a:p>
            <a:pPr algn="just" rtl="1">
              <a:buClr>
                <a:srgbClr val="FF0000"/>
              </a:buClr>
              <a:buFont typeface="Wingdings" panose="05000000000000000000" pitchFamily="2" charset="2"/>
              <a:buChar char="Ø"/>
            </a:pPr>
            <a:r>
              <a:rPr lang="ar-EG" altLang="ar-SA" sz="2400" b="1" dirty="0"/>
              <a:t>يُطلب من الشركات بموجب القانون الاعتراف بنقابة والتفاوض معها بحسن نية إذا أراد موظفو الشركة أن تمثلهم النقابة</a:t>
            </a:r>
          </a:p>
          <a:p>
            <a:pPr algn="just" rtl="1">
              <a:buClr>
                <a:srgbClr val="FF0000"/>
              </a:buClr>
              <a:buFont typeface="Wingdings" panose="05000000000000000000" pitchFamily="2" charset="2"/>
              <a:buChar char="Ø"/>
            </a:pPr>
            <a:r>
              <a:rPr lang="ar-EG" altLang="ar-SA" sz="2400" b="1" dirty="0"/>
              <a:t>غالبًا ما يُشار إلى نشاط الموارد البشرية بالعلاقات الصناعية</a:t>
            </a:r>
          </a:p>
          <a:p>
            <a:pPr algn="just" rtl="1">
              <a:buClr>
                <a:srgbClr val="FF0000"/>
              </a:buClr>
              <a:buFont typeface="Wingdings" panose="05000000000000000000" pitchFamily="2" charset="2"/>
              <a:buChar char="Ø"/>
            </a:pPr>
            <a:r>
              <a:rPr lang="ar-EG" altLang="ar-SA" sz="2400" b="1" dirty="0"/>
              <a:t>تفضل معظم الشركات اليوم أن يكون لديها بيئة خالية من النقابات</a:t>
            </a:r>
            <a:endParaRPr lang="en-US" altLang="ar-SA" sz="2400" b="1" dirty="0"/>
          </a:p>
        </p:txBody>
      </p:sp>
      <p:sp>
        <p:nvSpPr>
          <p:cNvPr id="3" name="AutoShape 3">
            <a:extLst>
              <a:ext uri="{FF2B5EF4-FFF2-40B4-BE49-F238E27FC236}">
                <a16:creationId xmlns:a16="http://schemas.microsoft.com/office/drawing/2014/main" id="{907FB3BD-1A18-173A-F63F-F23D3280EBC9}"/>
              </a:ext>
            </a:extLst>
          </p:cNvPr>
          <p:cNvSpPr>
            <a:spLocks noChangeArrowheads="1"/>
          </p:cNvSpPr>
          <p:nvPr/>
        </p:nvSpPr>
        <p:spPr bwMode="auto">
          <a:xfrm>
            <a:off x="6726191" y="1282625"/>
            <a:ext cx="5257800" cy="4804973"/>
          </a:xfrm>
          <a:prstGeom prst="pentagon">
            <a:avLst/>
          </a:prstGeom>
          <a:solidFill>
            <a:srgbClr val="00FF99"/>
          </a:solidFill>
          <a:ln w="28575">
            <a:solidFill>
              <a:srgbClr val="080808"/>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a:t>1</a:t>
            </a:r>
          </a:p>
        </p:txBody>
      </p:sp>
      <p:sp>
        <p:nvSpPr>
          <p:cNvPr id="4" name="AutoShape 4">
            <a:extLst>
              <a:ext uri="{FF2B5EF4-FFF2-40B4-BE49-F238E27FC236}">
                <a16:creationId xmlns:a16="http://schemas.microsoft.com/office/drawing/2014/main" id="{15E0CDD2-56CC-DBE6-38F3-8D31985DAE34}"/>
              </a:ext>
            </a:extLst>
          </p:cNvPr>
          <p:cNvSpPr>
            <a:spLocks noChangeArrowheads="1"/>
          </p:cNvSpPr>
          <p:nvPr/>
        </p:nvSpPr>
        <p:spPr bwMode="auto">
          <a:xfrm>
            <a:off x="8222286" y="2667000"/>
            <a:ext cx="2514600" cy="2362200"/>
          </a:xfrm>
          <a:prstGeom prst="pentagon">
            <a:avLst/>
          </a:prstGeom>
          <a:solidFill>
            <a:schemeClr val="bg1">
              <a:lumMod val="75000"/>
            </a:schemeClr>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ar-EG" altLang="ar-SA" sz="2000" b="1" dirty="0"/>
              <a:t>إدارة الموارد البشرية</a:t>
            </a:r>
            <a:endParaRPr lang="en-US" altLang="ar-SA" sz="2000" b="1" dirty="0"/>
          </a:p>
        </p:txBody>
      </p:sp>
      <p:sp>
        <p:nvSpPr>
          <p:cNvPr id="14" name="Text Box 9">
            <a:extLst>
              <a:ext uri="{FF2B5EF4-FFF2-40B4-BE49-F238E27FC236}">
                <a16:creationId xmlns:a16="http://schemas.microsoft.com/office/drawing/2014/main" id="{9C8D80E8-43E0-7D83-25B1-EE4ABA985EA7}"/>
              </a:ext>
            </a:extLst>
          </p:cNvPr>
          <p:cNvSpPr txBox="1">
            <a:spLocks noChangeArrowheads="1"/>
          </p:cNvSpPr>
          <p:nvPr/>
        </p:nvSpPr>
        <p:spPr bwMode="auto">
          <a:xfrm rot="2229212">
            <a:off x="9253836" y="2268816"/>
            <a:ext cx="243840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ar-EG" altLang="ar-SA" sz="2400" b="1" dirty="0"/>
              <a:t>تنمية الموارد </a:t>
            </a:r>
          </a:p>
          <a:p>
            <a:pPr algn="ctr" eaLnBrk="1" hangingPunct="1">
              <a:spcBef>
                <a:spcPct val="50000"/>
              </a:spcBef>
            </a:pPr>
            <a:r>
              <a:rPr lang="ar-EG" altLang="ar-SA" sz="2400" b="1" dirty="0"/>
              <a:t>البشرية</a:t>
            </a:r>
            <a:endParaRPr lang="en-US" altLang="ar-SA" sz="2400" b="1" dirty="0"/>
          </a:p>
        </p:txBody>
      </p:sp>
      <p:sp>
        <p:nvSpPr>
          <p:cNvPr id="15" name="Text Box 10">
            <a:extLst>
              <a:ext uri="{FF2B5EF4-FFF2-40B4-BE49-F238E27FC236}">
                <a16:creationId xmlns:a16="http://schemas.microsoft.com/office/drawing/2014/main" id="{9C5A391A-5914-9BE5-E400-F9B416BD7C49}"/>
              </a:ext>
            </a:extLst>
          </p:cNvPr>
          <p:cNvSpPr txBox="1">
            <a:spLocks noChangeArrowheads="1"/>
          </p:cNvSpPr>
          <p:nvPr/>
        </p:nvSpPr>
        <p:spPr bwMode="auto">
          <a:xfrm rot="17243491">
            <a:off x="9829630" y="4636443"/>
            <a:ext cx="1905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rtl="1"/>
            <a:r>
              <a:rPr lang="en-US" sz="2400" b="1" dirty="0" err="1"/>
              <a:t>تعويض</a:t>
            </a:r>
            <a:endParaRPr lang="en-US" sz="2400" b="1" dirty="0"/>
          </a:p>
        </p:txBody>
      </p:sp>
      <p:sp>
        <p:nvSpPr>
          <p:cNvPr id="16" name="Text Box 11">
            <a:extLst>
              <a:ext uri="{FF2B5EF4-FFF2-40B4-BE49-F238E27FC236}">
                <a16:creationId xmlns:a16="http://schemas.microsoft.com/office/drawing/2014/main" id="{1D2DFAE0-0503-7C87-59ED-5D11307DEB0E}"/>
              </a:ext>
            </a:extLst>
          </p:cNvPr>
          <p:cNvSpPr txBox="1">
            <a:spLocks noChangeArrowheads="1"/>
          </p:cNvSpPr>
          <p:nvPr/>
        </p:nvSpPr>
        <p:spPr bwMode="auto">
          <a:xfrm rot="19479263">
            <a:off x="7942023" y="2260042"/>
            <a:ext cx="15668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sz="2800" b="1" dirty="0" err="1"/>
              <a:t>التوظيف</a:t>
            </a:r>
            <a:endParaRPr lang="en-US" sz="2800" b="1" dirty="0"/>
          </a:p>
        </p:txBody>
      </p:sp>
      <p:sp>
        <p:nvSpPr>
          <p:cNvPr id="17" name="Text Box 12">
            <a:extLst>
              <a:ext uri="{FF2B5EF4-FFF2-40B4-BE49-F238E27FC236}">
                <a16:creationId xmlns:a16="http://schemas.microsoft.com/office/drawing/2014/main" id="{F7C3F912-75BE-3A80-F388-66B1D8168380}"/>
              </a:ext>
            </a:extLst>
          </p:cNvPr>
          <p:cNvSpPr txBox="1">
            <a:spLocks noChangeArrowheads="1"/>
          </p:cNvSpPr>
          <p:nvPr/>
        </p:nvSpPr>
        <p:spPr bwMode="auto">
          <a:xfrm rot="4250616">
            <a:off x="6725624" y="3826907"/>
            <a:ext cx="219392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ar-EG" altLang="ar-SA" sz="2400" b="1" dirty="0">
                <a:solidFill>
                  <a:srgbClr val="FF0000"/>
                </a:solidFill>
              </a:rPr>
              <a:t>العلاقات بين الموظفين والعمل</a:t>
            </a:r>
            <a:endParaRPr lang="en-US" altLang="ar-SA" sz="2400" b="1" dirty="0">
              <a:solidFill>
                <a:srgbClr val="FF0000"/>
              </a:solidFill>
            </a:endParaRPr>
          </a:p>
        </p:txBody>
      </p:sp>
      <p:sp>
        <p:nvSpPr>
          <p:cNvPr id="20" name="Text Box 13">
            <a:extLst>
              <a:ext uri="{FF2B5EF4-FFF2-40B4-BE49-F238E27FC236}">
                <a16:creationId xmlns:a16="http://schemas.microsoft.com/office/drawing/2014/main" id="{0FD83EAC-0F3E-EBF4-1153-0DA6E9424EC9}"/>
              </a:ext>
            </a:extLst>
          </p:cNvPr>
          <p:cNvSpPr txBox="1">
            <a:spLocks noChangeArrowheads="1"/>
          </p:cNvSpPr>
          <p:nvPr/>
        </p:nvSpPr>
        <p:spPr bwMode="auto">
          <a:xfrm>
            <a:off x="8618654" y="5174550"/>
            <a:ext cx="17526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rtl="1"/>
            <a:r>
              <a:rPr lang="en-US" b="1" dirty="0" err="1"/>
              <a:t>السلامة</a:t>
            </a:r>
            <a:r>
              <a:rPr lang="en-US" b="1" dirty="0"/>
              <a:t> </a:t>
            </a:r>
            <a:r>
              <a:rPr lang="en-US" b="1" dirty="0" err="1"/>
              <a:t>والصحة</a:t>
            </a:r>
            <a:endParaRPr lang="en-US" b="1" dirty="0"/>
          </a:p>
        </p:txBody>
      </p:sp>
    </p:spTree>
    <p:extLst>
      <p:ext uri="{BB962C8B-B14F-4D97-AF65-F5344CB8AC3E}">
        <p14:creationId xmlns:p14="http://schemas.microsoft.com/office/powerpoint/2010/main" val="2867755975"/>
      </p:ext>
    </p:extLst>
  </p:cSld>
  <p:clrMapOvr>
    <a:masterClrMapping/>
  </p:clrMapOvr>
  <mc:AlternateContent xmlns:mc="http://schemas.openxmlformats.org/markup-compatibility/2006" xmlns:p14="http://schemas.microsoft.com/office/powerpoint/2010/main">
    <mc:Choice Requires="p14">
      <p:transition p14:dur="10" advTm="93506"/>
    </mc:Choice>
    <mc:Fallback xmlns="">
      <p:transition advTm="9350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767349" y="1282625"/>
            <a:ext cx="11113476"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Box 22">
            <a:extLst>
              <a:ext uri="{FF2B5EF4-FFF2-40B4-BE49-F238E27FC236}">
                <a16:creationId xmlns:a16="http://schemas.microsoft.com/office/drawing/2014/main" id="{70AD2CB5-2F63-4573-DA5B-A91DE4F80D1D}"/>
              </a:ext>
            </a:extLst>
          </p:cNvPr>
          <p:cNvSpPr txBox="1"/>
          <p:nvPr/>
        </p:nvSpPr>
        <p:spPr>
          <a:xfrm>
            <a:off x="3048000" y="305237"/>
            <a:ext cx="6096000" cy="523220"/>
          </a:xfrm>
          <a:prstGeom prst="rect">
            <a:avLst/>
          </a:prstGeom>
          <a:noFill/>
        </p:spPr>
        <p:txBody>
          <a:bodyPr wrap="square">
            <a:spAutoFit/>
          </a:bodyPr>
          <a:lstStyle/>
          <a:p>
            <a:pPr algn="ctr"/>
            <a:r>
              <a:rPr lang="ar-EG" altLang="ar-SA" sz="2800" b="1" dirty="0">
                <a:latin typeface="Times New Roman" panose="02020603050405020304" pitchFamily="18" charset="0"/>
                <a:cs typeface="Times New Roman" panose="02020603050405020304" pitchFamily="18" charset="0"/>
              </a:rPr>
              <a:t>بيئة إدارة الموارد البشرية</a:t>
            </a:r>
            <a:endParaRPr lang="en-US" altLang="ar-SA"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482127" y="864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6" name="Picture 5">
            <a:extLst>
              <a:ext uri="{FF2B5EF4-FFF2-40B4-BE49-F238E27FC236}">
                <a16:creationId xmlns:a16="http://schemas.microsoft.com/office/drawing/2014/main" id="{E2C718BD-6826-871C-6793-5603954E8CAB}"/>
              </a:ext>
            </a:extLst>
          </p:cNvPr>
          <p:cNvPicPr>
            <a:picLocks noChangeAspect="1"/>
          </p:cNvPicPr>
          <p:nvPr/>
        </p:nvPicPr>
        <p:blipFill>
          <a:blip r:embed="rId3"/>
          <a:srcRect l="9949" t="25708" r="9336" b="9498"/>
          <a:stretch/>
        </p:blipFill>
        <p:spPr>
          <a:xfrm>
            <a:off x="1471448" y="1368587"/>
            <a:ext cx="9953203" cy="5184175"/>
          </a:xfrm>
          <a:prstGeom prst="rect">
            <a:avLst/>
          </a:prstGeom>
        </p:spPr>
      </p:pic>
    </p:spTree>
    <p:extLst>
      <p:ext uri="{BB962C8B-B14F-4D97-AF65-F5344CB8AC3E}">
        <p14:creationId xmlns:p14="http://schemas.microsoft.com/office/powerpoint/2010/main" val="2035647278"/>
      </p:ext>
    </p:extLst>
  </p:cSld>
  <p:clrMapOvr>
    <a:masterClrMapping/>
  </p:clrMapOvr>
  <mc:AlternateContent xmlns:mc="http://schemas.openxmlformats.org/markup-compatibility/2006" xmlns:p14="http://schemas.microsoft.com/office/powerpoint/2010/main">
    <mc:Choice Requires="p14">
      <p:transition p14:dur="10" advTm="132083"/>
    </mc:Choice>
    <mc:Fallback xmlns="">
      <p:transition advTm="13208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767349" y="1282625"/>
            <a:ext cx="11113476"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Box 22">
            <a:extLst>
              <a:ext uri="{FF2B5EF4-FFF2-40B4-BE49-F238E27FC236}">
                <a16:creationId xmlns:a16="http://schemas.microsoft.com/office/drawing/2014/main" id="{70AD2CB5-2F63-4573-DA5B-A91DE4F80D1D}"/>
              </a:ext>
            </a:extLst>
          </p:cNvPr>
          <p:cNvSpPr txBox="1"/>
          <p:nvPr/>
        </p:nvSpPr>
        <p:spPr>
          <a:xfrm>
            <a:off x="3048000" y="305237"/>
            <a:ext cx="6096000" cy="523220"/>
          </a:xfrm>
          <a:prstGeom prst="rect">
            <a:avLst/>
          </a:prstGeom>
          <a:noFill/>
        </p:spPr>
        <p:txBody>
          <a:bodyPr wrap="square">
            <a:spAutoFit/>
          </a:bodyPr>
          <a:lstStyle/>
          <a:p>
            <a:pPr algn="ctr"/>
            <a:r>
              <a:rPr lang="ar-EG" sz="2800" b="1" dirty="0"/>
              <a:t>التحديات في إدارة الموارد البشرية</a:t>
            </a:r>
            <a:endParaRPr lang="en-US" sz="2800" b="1" dirty="0"/>
          </a:p>
        </p:txBody>
      </p:sp>
      <p:sp>
        <p:nvSpPr>
          <p:cNvPr id="5" name="Rectangle 4"/>
          <p:cNvSpPr/>
          <p:nvPr/>
        </p:nvSpPr>
        <p:spPr>
          <a:xfrm>
            <a:off x="482127" y="864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6" name="Picture 5">
            <a:extLst>
              <a:ext uri="{FF2B5EF4-FFF2-40B4-BE49-F238E27FC236}">
                <a16:creationId xmlns:a16="http://schemas.microsoft.com/office/drawing/2014/main" id="{CFEE4B57-E894-2915-88A4-D2901CCE8BB4}"/>
              </a:ext>
            </a:extLst>
          </p:cNvPr>
          <p:cNvPicPr>
            <a:picLocks noChangeAspect="1"/>
          </p:cNvPicPr>
          <p:nvPr/>
        </p:nvPicPr>
        <p:blipFill>
          <a:blip r:embed="rId3"/>
          <a:srcRect l="8314" t="29953" r="10051" b="18702"/>
          <a:stretch/>
        </p:blipFill>
        <p:spPr>
          <a:xfrm>
            <a:off x="1250731" y="1513490"/>
            <a:ext cx="10321159" cy="5039273"/>
          </a:xfrm>
          <a:prstGeom prst="rect">
            <a:avLst/>
          </a:prstGeom>
        </p:spPr>
      </p:pic>
      <p:sp>
        <p:nvSpPr>
          <p:cNvPr id="8" name="Flowchart: Connector 7">
            <a:extLst>
              <a:ext uri="{FF2B5EF4-FFF2-40B4-BE49-F238E27FC236}">
                <a16:creationId xmlns:a16="http://schemas.microsoft.com/office/drawing/2014/main" id="{329441E8-8DDD-989B-1168-5518650F07BC}"/>
              </a:ext>
            </a:extLst>
          </p:cNvPr>
          <p:cNvSpPr/>
          <p:nvPr/>
        </p:nvSpPr>
        <p:spPr>
          <a:xfrm>
            <a:off x="5927834" y="2837792"/>
            <a:ext cx="504496" cy="515007"/>
          </a:xfrm>
          <a:prstGeom prst="flowChartConnector">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lowchart: Connector 8">
            <a:extLst>
              <a:ext uri="{FF2B5EF4-FFF2-40B4-BE49-F238E27FC236}">
                <a16:creationId xmlns:a16="http://schemas.microsoft.com/office/drawing/2014/main" id="{97129D10-3B32-6E38-B7AE-18F3199C68FC}"/>
              </a:ext>
            </a:extLst>
          </p:cNvPr>
          <p:cNvSpPr/>
          <p:nvPr/>
        </p:nvSpPr>
        <p:spPr>
          <a:xfrm>
            <a:off x="5922582" y="3442133"/>
            <a:ext cx="504496" cy="515007"/>
          </a:xfrm>
          <a:prstGeom prst="flowChartConnector">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lowchart: Connector 9">
            <a:extLst>
              <a:ext uri="{FF2B5EF4-FFF2-40B4-BE49-F238E27FC236}">
                <a16:creationId xmlns:a16="http://schemas.microsoft.com/office/drawing/2014/main" id="{D0286946-8829-15CD-1390-C8475B610B3D}"/>
              </a:ext>
            </a:extLst>
          </p:cNvPr>
          <p:cNvSpPr/>
          <p:nvPr/>
        </p:nvSpPr>
        <p:spPr>
          <a:xfrm>
            <a:off x="5922582" y="4041221"/>
            <a:ext cx="504496" cy="515007"/>
          </a:xfrm>
          <a:prstGeom prst="flowChartConnector">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lowchart: Connector 10">
            <a:extLst>
              <a:ext uri="{FF2B5EF4-FFF2-40B4-BE49-F238E27FC236}">
                <a16:creationId xmlns:a16="http://schemas.microsoft.com/office/drawing/2014/main" id="{7178DF59-D781-182F-8582-03789A4365A8}"/>
              </a:ext>
            </a:extLst>
          </p:cNvPr>
          <p:cNvSpPr/>
          <p:nvPr/>
        </p:nvSpPr>
        <p:spPr>
          <a:xfrm>
            <a:off x="5912069" y="4671843"/>
            <a:ext cx="504496" cy="515007"/>
          </a:xfrm>
          <a:prstGeom prst="flowChartConnector">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lowchart: Connector 11">
            <a:extLst>
              <a:ext uri="{FF2B5EF4-FFF2-40B4-BE49-F238E27FC236}">
                <a16:creationId xmlns:a16="http://schemas.microsoft.com/office/drawing/2014/main" id="{423C590B-C3FC-7C06-3A46-9DC57C47D605}"/>
              </a:ext>
            </a:extLst>
          </p:cNvPr>
          <p:cNvSpPr/>
          <p:nvPr/>
        </p:nvSpPr>
        <p:spPr>
          <a:xfrm>
            <a:off x="5912069" y="5281439"/>
            <a:ext cx="504496" cy="515007"/>
          </a:xfrm>
          <a:prstGeom prst="flowChartConnector">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lowchart: Connector 12">
            <a:extLst>
              <a:ext uri="{FF2B5EF4-FFF2-40B4-BE49-F238E27FC236}">
                <a16:creationId xmlns:a16="http://schemas.microsoft.com/office/drawing/2014/main" id="{4953DFE5-9BF7-B2B2-69BC-903C121B8427}"/>
              </a:ext>
            </a:extLst>
          </p:cNvPr>
          <p:cNvSpPr/>
          <p:nvPr/>
        </p:nvSpPr>
        <p:spPr>
          <a:xfrm>
            <a:off x="5901561" y="5912058"/>
            <a:ext cx="504496" cy="515007"/>
          </a:xfrm>
          <a:prstGeom prst="flowChartConnector">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42602728"/>
      </p:ext>
    </p:extLst>
  </p:cSld>
  <p:clrMapOvr>
    <a:masterClrMapping/>
  </p:clrMapOvr>
  <mc:AlternateContent xmlns:mc="http://schemas.openxmlformats.org/markup-compatibility/2006" xmlns:p14="http://schemas.microsoft.com/office/powerpoint/2010/main">
    <mc:Choice Requires="p14">
      <p:transition p14:dur="10" advTm="67857"/>
    </mc:Choice>
    <mc:Fallback xmlns="">
      <p:transition advTm="67857"/>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767349" y="1282625"/>
            <a:ext cx="11113476"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82127" y="864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3" name="Group 3">
            <a:extLst>
              <a:ext uri="{FF2B5EF4-FFF2-40B4-BE49-F238E27FC236}">
                <a16:creationId xmlns:a16="http://schemas.microsoft.com/office/drawing/2014/main" id="{2D01356D-80D6-AEE1-4667-E67D59D72987}"/>
              </a:ext>
            </a:extLst>
          </p:cNvPr>
          <p:cNvGrpSpPr>
            <a:grpSpLocks/>
          </p:cNvGrpSpPr>
          <p:nvPr/>
        </p:nvGrpSpPr>
        <p:grpSpPr bwMode="auto">
          <a:xfrm>
            <a:off x="2854187" y="1928286"/>
            <a:ext cx="6824663" cy="4181475"/>
            <a:chOff x="714" y="1003"/>
            <a:chExt cx="4299" cy="2634"/>
          </a:xfrm>
        </p:grpSpPr>
        <p:grpSp>
          <p:nvGrpSpPr>
            <p:cNvPr id="6" name="Group 4">
              <a:extLst>
                <a:ext uri="{FF2B5EF4-FFF2-40B4-BE49-F238E27FC236}">
                  <a16:creationId xmlns:a16="http://schemas.microsoft.com/office/drawing/2014/main" id="{92FB3377-43FD-C516-B538-EBC9DE720BA8}"/>
                </a:ext>
              </a:extLst>
            </p:cNvPr>
            <p:cNvGrpSpPr>
              <a:grpSpLocks/>
            </p:cNvGrpSpPr>
            <p:nvPr/>
          </p:nvGrpSpPr>
          <p:grpSpPr bwMode="auto">
            <a:xfrm>
              <a:off x="1864" y="1531"/>
              <a:ext cx="2002" cy="1575"/>
              <a:chOff x="1878" y="1496"/>
              <a:chExt cx="2002" cy="1360"/>
            </a:xfrm>
          </p:grpSpPr>
          <p:sp>
            <p:nvSpPr>
              <p:cNvPr id="16" name="_s1028">
                <a:extLst>
                  <a:ext uri="{FF2B5EF4-FFF2-40B4-BE49-F238E27FC236}">
                    <a16:creationId xmlns:a16="http://schemas.microsoft.com/office/drawing/2014/main" id="{3AF7BDDF-FE04-5C7E-FAF0-31FE7458B38E}"/>
                  </a:ext>
                </a:extLst>
              </p:cNvPr>
              <p:cNvSpPr>
                <a:spLocks noChangeShapeType="1"/>
              </p:cNvSpPr>
              <p:nvPr/>
            </p:nvSpPr>
            <p:spPr bwMode="blackWhite">
              <a:xfrm flipH="1" flipV="1">
                <a:off x="1878" y="1835"/>
                <a:ext cx="501" cy="17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17" name="_s1030">
                <a:extLst>
                  <a:ext uri="{FF2B5EF4-FFF2-40B4-BE49-F238E27FC236}">
                    <a16:creationId xmlns:a16="http://schemas.microsoft.com/office/drawing/2014/main" id="{6111FDDB-DF8F-E1BB-E58D-33B4DA959ED6}"/>
                  </a:ext>
                </a:extLst>
              </p:cNvPr>
              <p:cNvSpPr>
                <a:spLocks noChangeShapeType="1"/>
              </p:cNvSpPr>
              <p:nvPr/>
            </p:nvSpPr>
            <p:spPr bwMode="blackWhite">
              <a:xfrm flipH="1">
                <a:off x="1878" y="2346"/>
                <a:ext cx="501" cy="17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18" name="_s1032">
                <a:extLst>
                  <a:ext uri="{FF2B5EF4-FFF2-40B4-BE49-F238E27FC236}">
                    <a16:creationId xmlns:a16="http://schemas.microsoft.com/office/drawing/2014/main" id="{B2D32C17-E06A-5897-5A8C-A772166F7DD0}"/>
                  </a:ext>
                </a:extLst>
              </p:cNvPr>
              <p:cNvSpPr>
                <a:spLocks noChangeShapeType="1"/>
              </p:cNvSpPr>
              <p:nvPr/>
            </p:nvSpPr>
            <p:spPr bwMode="blackWhite">
              <a:xfrm>
                <a:off x="2879" y="2516"/>
                <a:ext cx="0" cy="34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19" name="_s1034">
                <a:extLst>
                  <a:ext uri="{FF2B5EF4-FFF2-40B4-BE49-F238E27FC236}">
                    <a16:creationId xmlns:a16="http://schemas.microsoft.com/office/drawing/2014/main" id="{9F51BF68-A181-F872-A63D-2F661FDAE91A}"/>
                  </a:ext>
                </a:extLst>
              </p:cNvPr>
              <p:cNvSpPr>
                <a:spLocks noChangeShapeType="1"/>
              </p:cNvSpPr>
              <p:nvPr/>
            </p:nvSpPr>
            <p:spPr bwMode="blackWhite">
              <a:xfrm>
                <a:off x="3380" y="2346"/>
                <a:ext cx="500" cy="17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20" name="_s1036">
                <a:extLst>
                  <a:ext uri="{FF2B5EF4-FFF2-40B4-BE49-F238E27FC236}">
                    <a16:creationId xmlns:a16="http://schemas.microsoft.com/office/drawing/2014/main" id="{4F385365-B13D-50F7-3FBA-72B053168253}"/>
                  </a:ext>
                </a:extLst>
              </p:cNvPr>
              <p:cNvSpPr>
                <a:spLocks noChangeShapeType="1"/>
              </p:cNvSpPr>
              <p:nvPr/>
            </p:nvSpPr>
            <p:spPr bwMode="blackWhite">
              <a:xfrm flipV="1">
                <a:off x="3380" y="1836"/>
                <a:ext cx="500" cy="17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21" name="_s1038">
                <a:extLst>
                  <a:ext uri="{FF2B5EF4-FFF2-40B4-BE49-F238E27FC236}">
                    <a16:creationId xmlns:a16="http://schemas.microsoft.com/office/drawing/2014/main" id="{14F12CF4-BB75-3E42-50D4-2682E6F4174E}"/>
                  </a:ext>
                </a:extLst>
              </p:cNvPr>
              <p:cNvSpPr>
                <a:spLocks noChangeShapeType="1"/>
              </p:cNvSpPr>
              <p:nvPr/>
            </p:nvSpPr>
            <p:spPr bwMode="blackWhite">
              <a:xfrm flipV="1">
                <a:off x="2879" y="1496"/>
                <a:ext cx="0" cy="34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grpSp>
        <p:sp>
          <p:nvSpPr>
            <p:cNvPr id="9" name="AutoShape 11" descr="redfill01">
              <a:extLst>
                <a:ext uri="{FF2B5EF4-FFF2-40B4-BE49-F238E27FC236}">
                  <a16:creationId xmlns:a16="http://schemas.microsoft.com/office/drawing/2014/main" id="{A30BD95F-C1B1-486B-6B54-557224D3C0B2}"/>
                </a:ext>
              </a:extLst>
            </p:cNvPr>
            <p:cNvSpPr>
              <a:spLocks noChangeArrowheads="1"/>
            </p:cNvSpPr>
            <p:nvPr/>
          </p:nvSpPr>
          <p:spPr bwMode="blackWhite">
            <a:xfrm>
              <a:off x="2287" y="1003"/>
              <a:ext cx="1146" cy="530"/>
            </a:xfrm>
            <a:prstGeom prst="roundRect">
              <a:avLst>
                <a:gd name="adj" fmla="val 16667"/>
              </a:avLst>
            </a:prstGeom>
            <a:blipFill dpi="0" rotWithShape="1">
              <a:blip r:embed="rId3"/>
              <a:srcRect/>
              <a:stretch>
                <a:fillRect/>
              </a:stretch>
            </a:blipFill>
            <a:ln w="57150" algn="ctr">
              <a:solidFill>
                <a:srgbClr val="F27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ar-EG" altLang="en-US" sz="1600" dirty="0">
                  <a:latin typeface="Franklin Gothic Medium" panose="020B0603020102020204" pitchFamily="34" charset="0"/>
                </a:rPr>
                <a:t>العولمة واتجاهات المنافسة</a:t>
              </a:r>
              <a:endParaRPr lang="en-US" altLang="en-US" sz="1600" dirty="0">
                <a:latin typeface="Franklin Gothic Medium" panose="020B0603020102020204" pitchFamily="34" charset="0"/>
              </a:endParaRPr>
            </a:p>
          </p:txBody>
        </p:sp>
        <p:sp>
          <p:nvSpPr>
            <p:cNvPr id="10" name="AutoShape 12" descr="bluefill01">
              <a:extLst>
                <a:ext uri="{FF2B5EF4-FFF2-40B4-BE49-F238E27FC236}">
                  <a16:creationId xmlns:a16="http://schemas.microsoft.com/office/drawing/2014/main" id="{74DA6F74-011F-1EFF-BB2E-CF07B49AA5E9}"/>
                </a:ext>
              </a:extLst>
            </p:cNvPr>
            <p:cNvSpPr>
              <a:spLocks noChangeArrowheads="1"/>
            </p:cNvSpPr>
            <p:nvPr/>
          </p:nvSpPr>
          <p:spPr bwMode="blackWhite">
            <a:xfrm>
              <a:off x="3867" y="1683"/>
              <a:ext cx="1146" cy="530"/>
            </a:xfrm>
            <a:prstGeom prst="roundRect">
              <a:avLst>
                <a:gd name="adj" fmla="val 16667"/>
              </a:avLst>
            </a:prstGeom>
            <a:blipFill dpi="0" rotWithShape="1">
              <a:blip r:embed="rId4"/>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ar-EG" altLang="en-US" sz="1600" dirty="0">
                  <a:latin typeface="Franklin Gothic Medium" panose="020B0603020102020204" pitchFamily="34" charset="0"/>
                </a:rPr>
                <a:t>الاتجاهات التكنولوجية</a:t>
              </a:r>
              <a:endParaRPr lang="en-US" altLang="en-US" sz="1600" dirty="0">
                <a:latin typeface="Franklin Gothic Medium" panose="020B0603020102020204" pitchFamily="34" charset="0"/>
              </a:endParaRPr>
            </a:p>
          </p:txBody>
        </p:sp>
        <p:sp>
          <p:nvSpPr>
            <p:cNvPr id="11" name="AutoShape 13" descr="grayfill01">
              <a:extLst>
                <a:ext uri="{FF2B5EF4-FFF2-40B4-BE49-F238E27FC236}">
                  <a16:creationId xmlns:a16="http://schemas.microsoft.com/office/drawing/2014/main" id="{F13A1285-51FC-173C-04C3-DAD9B2F0BE6C}"/>
                </a:ext>
              </a:extLst>
            </p:cNvPr>
            <p:cNvSpPr>
              <a:spLocks noChangeArrowheads="1"/>
            </p:cNvSpPr>
            <p:nvPr/>
          </p:nvSpPr>
          <p:spPr bwMode="blackWhite">
            <a:xfrm>
              <a:off x="719" y="1665"/>
              <a:ext cx="1146" cy="530"/>
            </a:xfrm>
            <a:prstGeom prst="roundRect">
              <a:avLst>
                <a:gd name="adj" fmla="val 16667"/>
              </a:avLst>
            </a:prstGeom>
            <a:blipFill dpi="0" rotWithShape="1">
              <a:blip r:embed="rId5"/>
              <a:srcRect/>
              <a:stretch>
                <a:fillRect/>
              </a:stretch>
            </a:blipFill>
            <a:ln w="5715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ar-EG" altLang="en-US" sz="1600" dirty="0">
                  <a:latin typeface="Franklin Gothic Medium" panose="020B0603020102020204" pitchFamily="34" charset="0"/>
                </a:rPr>
                <a:t>الرفع المالي وإلغاء القيود التنظيمية</a:t>
              </a:r>
              <a:endParaRPr lang="en-US" altLang="en-US" sz="1600" dirty="0">
                <a:latin typeface="Franklin Gothic Medium" panose="020B0603020102020204" pitchFamily="34" charset="0"/>
              </a:endParaRPr>
            </a:p>
          </p:txBody>
        </p:sp>
        <p:sp>
          <p:nvSpPr>
            <p:cNvPr id="12" name="AutoShape 14" descr="purplefill01">
              <a:extLst>
                <a:ext uri="{FF2B5EF4-FFF2-40B4-BE49-F238E27FC236}">
                  <a16:creationId xmlns:a16="http://schemas.microsoft.com/office/drawing/2014/main" id="{7FB513EF-8BC3-A153-5127-F4ADF5D51E74}"/>
                </a:ext>
              </a:extLst>
            </p:cNvPr>
            <p:cNvSpPr>
              <a:spLocks noChangeArrowheads="1"/>
            </p:cNvSpPr>
            <p:nvPr/>
          </p:nvSpPr>
          <p:spPr bwMode="blackWhite">
            <a:xfrm>
              <a:off x="714" y="2453"/>
              <a:ext cx="1146" cy="530"/>
            </a:xfrm>
            <a:prstGeom prst="roundRect">
              <a:avLst>
                <a:gd name="adj" fmla="val 16667"/>
              </a:avLst>
            </a:prstGeom>
            <a:blipFill dpi="0" rotWithShape="1">
              <a:blip r:embed="rId6"/>
              <a:srcRect/>
              <a:stretch>
                <a:fillRect/>
              </a:stretch>
            </a:blipFill>
            <a:ln w="57150" algn="ctr">
              <a:solidFill>
                <a:srgbClr val="C46AB7"/>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ar-EG" altLang="en-US" sz="1600" dirty="0">
                  <a:latin typeface="Franklin Gothic Medium" panose="020B0603020102020204" pitchFamily="34" charset="0"/>
                </a:rPr>
                <a:t>الاتجاهات في طبيعة العمل</a:t>
              </a:r>
              <a:endParaRPr lang="en-US" altLang="en-US" sz="1600" dirty="0">
                <a:latin typeface="Franklin Gothic Medium" panose="020B0603020102020204" pitchFamily="34" charset="0"/>
              </a:endParaRPr>
            </a:p>
          </p:txBody>
        </p:sp>
        <p:sp>
          <p:nvSpPr>
            <p:cNvPr id="13" name="AutoShape 15" descr="greenfill01">
              <a:extLst>
                <a:ext uri="{FF2B5EF4-FFF2-40B4-BE49-F238E27FC236}">
                  <a16:creationId xmlns:a16="http://schemas.microsoft.com/office/drawing/2014/main" id="{7C54E5CC-3165-F5FA-D758-47CEFD7519C2}"/>
                </a:ext>
              </a:extLst>
            </p:cNvPr>
            <p:cNvSpPr>
              <a:spLocks noChangeArrowheads="1"/>
            </p:cNvSpPr>
            <p:nvPr/>
          </p:nvSpPr>
          <p:spPr bwMode="blackWhite">
            <a:xfrm>
              <a:off x="3863" y="2449"/>
              <a:ext cx="1146" cy="530"/>
            </a:xfrm>
            <a:prstGeom prst="roundRect">
              <a:avLst>
                <a:gd name="adj" fmla="val 16667"/>
              </a:avLst>
            </a:prstGeom>
            <a:blipFill dpi="0" rotWithShape="1">
              <a:blip r:embed="rId7"/>
              <a:srcRect/>
              <a:stretch>
                <a:fillRect/>
              </a:stretch>
            </a:blipFill>
            <a:ln w="57150" algn="ctr">
              <a:solidFill>
                <a:srgbClr val="74D274"/>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ar-EG" altLang="en-US" sz="1600" dirty="0">
                  <a:latin typeface="Franklin Gothic Medium" panose="020B0603020102020204" pitchFamily="34" charset="0"/>
                </a:rPr>
                <a:t>القوى العاملة والاتجاهات الديموغرافية</a:t>
              </a:r>
              <a:endParaRPr lang="en-US" altLang="en-US" sz="1600" dirty="0">
                <a:latin typeface="Franklin Gothic Medium" panose="020B0603020102020204" pitchFamily="34" charset="0"/>
              </a:endParaRPr>
            </a:p>
          </p:txBody>
        </p:sp>
        <p:sp>
          <p:nvSpPr>
            <p:cNvPr id="14" name="AutoShape 16" descr="tanfill01">
              <a:extLst>
                <a:ext uri="{FF2B5EF4-FFF2-40B4-BE49-F238E27FC236}">
                  <a16:creationId xmlns:a16="http://schemas.microsoft.com/office/drawing/2014/main" id="{D35B9E16-0EF8-608D-9234-7C945C3F08F5}"/>
                </a:ext>
              </a:extLst>
            </p:cNvPr>
            <p:cNvSpPr>
              <a:spLocks noChangeArrowheads="1"/>
            </p:cNvSpPr>
            <p:nvPr/>
          </p:nvSpPr>
          <p:spPr bwMode="blackWhite">
            <a:xfrm>
              <a:off x="2293" y="3107"/>
              <a:ext cx="1146" cy="530"/>
            </a:xfrm>
            <a:prstGeom prst="roundRect">
              <a:avLst>
                <a:gd name="adj" fmla="val 16667"/>
              </a:avLst>
            </a:prstGeom>
            <a:blipFill dpi="0" rotWithShape="1">
              <a:blip r:embed="rId8"/>
              <a:srcRect/>
              <a:stretch>
                <a:fillRect/>
              </a:stretch>
            </a:blipFill>
            <a:ln w="57150" algn="ctr">
              <a:solidFill>
                <a:srgbClr val="FFDB93"/>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ar-EG" altLang="en-US" sz="1600" dirty="0">
                  <a:latin typeface="Franklin Gothic Medium" panose="020B0603020102020204" pitchFamily="34" charset="0"/>
                </a:rPr>
                <a:t>التحديات والاتجاهات الاقتصادية</a:t>
              </a:r>
              <a:endParaRPr lang="en-US" altLang="en-US" sz="1600" dirty="0">
                <a:latin typeface="Franklin Gothic Medium" panose="020B0603020102020204" pitchFamily="34" charset="0"/>
              </a:endParaRPr>
            </a:p>
          </p:txBody>
        </p:sp>
        <p:sp>
          <p:nvSpPr>
            <p:cNvPr id="15" name="AutoShape 17">
              <a:extLst>
                <a:ext uri="{FF2B5EF4-FFF2-40B4-BE49-F238E27FC236}">
                  <a16:creationId xmlns:a16="http://schemas.microsoft.com/office/drawing/2014/main" id="{63A2F18A-7FA7-1918-07F6-8834A95D6531}"/>
                </a:ext>
              </a:extLst>
            </p:cNvPr>
            <p:cNvSpPr>
              <a:spLocks noChangeArrowheads="1"/>
            </p:cNvSpPr>
            <p:nvPr/>
          </p:nvSpPr>
          <p:spPr bwMode="blackWhite">
            <a:xfrm>
              <a:off x="2293" y="1909"/>
              <a:ext cx="1146" cy="816"/>
            </a:xfrm>
            <a:prstGeom prst="roundRect">
              <a:avLst>
                <a:gd name="adj" fmla="val 16667"/>
              </a:avLst>
            </a:prstGeom>
            <a:gradFill rotWithShape="1">
              <a:gsLst>
                <a:gs pos="0">
                  <a:srgbClr val="0099CC"/>
                </a:gs>
                <a:gs pos="100000">
                  <a:srgbClr val="006B8E"/>
                </a:gs>
              </a:gsLst>
              <a:lin ang="5400000" scaled="1"/>
            </a:gradFill>
            <a:ln w="57150" algn="ctr">
              <a:solidFill>
                <a:srgbClr val="336699"/>
              </a:solidFill>
              <a:round/>
              <a:headEnd/>
              <a:tailEnd/>
            </a:ln>
          </p:spPr>
          <p:txBody>
            <a:bodyPr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spcBef>
                  <a:spcPct val="50000"/>
                </a:spcBef>
              </a:pPr>
              <a:r>
                <a:rPr lang="ar-EG" altLang="en-US" sz="1800" b="1" dirty="0">
                  <a:solidFill>
                    <a:schemeClr val="bg1"/>
                  </a:solidFill>
                </a:rPr>
                <a:t>الاتجاهات في إدارة الموارد البشرية</a:t>
              </a:r>
              <a:endParaRPr lang="en-US" altLang="en-US" sz="1800" b="1" dirty="0">
                <a:solidFill>
                  <a:schemeClr val="bg1"/>
                </a:solidFill>
              </a:endParaRPr>
            </a:p>
          </p:txBody>
        </p:sp>
      </p:grpSp>
      <p:sp>
        <p:nvSpPr>
          <p:cNvPr id="23" name="TextBox 22">
            <a:extLst>
              <a:ext uri="{FF2B5EF4-FFF2-40B4-BE49-F238E27FC236}">
                <a16:creationId xmlns:a16="http://schemas.microsoft.com/office/drawing/2014/main" id="{70AD2CB5-2F63-4573-DA5B-A91DE4F80D1D}"/>
              </a:ext>
            </a:extLst>
          </p:cNvPr>
          <p:cNvSpPr txBox="1"/>
          <p:nvPr/>
        </p:nvSpPr>
        <p:spPr>
          <a:xfrm>
            <a:off x="2427150" y="535741"/>
            <a:ext cx="6096000" cy="523220"/>
          </a:xfrm>
          <a:prstGeom prst="rect">
            <a:avLst/>
          </a:prstGeom>
          <a:noFill/>
        </p:spPr>
        <p:txBody>
          <a:bodyPr wrap="square">
            <a:spAutoFit/>
          </a:bodyPr>
          <a:lstStyle/>
          <a:p>
            <a:pPr algn="ctr" eaLnBrk="1" hangingPunct="1">
              <a:spcBef>
                <a:spcPct val="50000"/>
              </a:spcBef>
            </a:pPr>
            <a:r>
              <a:rPr lang="ar-EG" altLang="en-US" sz="2800" b="1" dirty="0"/>
              <a:t>الاتجاهات في إدارة الموارد البشرية</a:t>
            </a:r>
            <a:endParaRPr lang="en-US" altLang="en-US" sz="2800" b="1" dirty="0"/>
          </a:p>
        </p:txBody>
      </p:sp>
    </p:spTree>
    <p:extLst>
      <p:ext uri="{BB962C8B-B14F-4D97-AF65-F5344CB8AC3E}">
        <p14:creationId xmlns:p14="http://schemas.microsoft.com/office/powerpoint/2010/main" val="29671243"/>
      </p:ext>
    </p:extLst>
  </p:cSld>
  <p:clrMapOvr>
    <a:masterClrMapping/>
  </p:clrMapOvr>
  <mc:AlternateContent xmlns:mc="http://schemas.openxmlformats.org/markup-compatibility/2006" xmlns:p14="http://schemas.microsoft.com/office/powerpoint/2010/main">
    <mc:Choice Requires="p14">
      <p:transition p14:dur="10" advTm="55452"/>
    </mc:Choice>
    <mc:Fallback xmlns="">
      <p:transition advTm="554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805"/>
    </mc:Choice>
    <mc:Fallback xmlns="">
      <p:transition spd="slow" advTm="11805"/>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2|0.1|0.1|0.1|0.1|0.1|0.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09FE1A8-87F9-43D0-B6D3-3D20F3932FEC}"/>
</file>

<file path=customXml/itemProps2.xml><?xml version="1.0" encoding="utf-8"?>
<ds:datastoreItem xmlns:ds="http://schemas.openxmlformats.org/officeDocument/2006/customXml" ds:itemID="{48639AD5-E554-4582-934C-CE8C452BF0E0}"/>
</file>

<file path=customXml/itemProps3.xml><?xml version="1.0" encoding="utf-8"?>
<ds:datastoreItem xmlns:ds="http://schemas.openxmlformats.org/officeDocument/2006/customXml" ds:itemID="{387BC31F-04ED-405E-B401-F4C4A688C82B}"/>
</file>

<file path=docProps/app.xml><?xml version="1.0" encoding="utf-8"?>
<Properties xmlns="http://schemas.openxmlformats.org/officeDocument/2006/extended-properties" xmlns:vt="http://schemas.openxmlformats.org/officeDocument/2006/docPropsVTypes">
  <TotalTime>0</TotalTime>
  <Words>1691</Words>
  <Application>Microsoft Office PowerPoint</Application>
  <PresentationFormat>Widescreen</PresentationFormat>
  <Paragraphs>290</Paragraphs>
  <Slides>40</Slides>
  <Notes>8</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40</vt:i4>
      </vt:variant>
    </vt:vector>
  </HeadingPairs>
  <TitlesOfParts>
    <vt:vector size="51" baseType="lpstr">
      <vt:lpstr>Aharoni</vt:lpstr>
      <vt:lpstr>Alexandria</vt:lpstr>
      <vt:lpstr>Arial</vt:lpstr>
      <vt:lpstr>Calibri</vt:lpstr>
      <vt:lpstr>Calibri Light</vt:lpstr>
      <vt:lpstr>Courier New</vt:lpstr>
      <vt:lpstr>Franklin Gothic Medium</vt:lpstr>
      <vt:lpstr>Roboto Light</vt:lpstr>
      <vt:lpstr>Times New Roman</vt:lpstr>
      <vt:lpstr>Wingdings</vt:lpstr>
      <vt:lpstr>Office Theme</vt:lpstr>
      <vt:lpstr>PowerPoint Presentation</vt:lpstr>
      <vt:lpstr>Lec. 8</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Bothaina Mahmoud Fouad</dc:creator>
  <cp:lastModifiedBy>Bothaina Mahmoud Fouad</cp:lastModifiedBy>
  <cp:revision>340</cp:revision>
  <dcterms:created xsi:type="dcterms:W3CDTF">2024-05-21T09:15:01Z</dcterms:created>
  <dcterms:modified xsi:type="dcterms:W3CDTF">2024-11-21T18:47:30Z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