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96" r:id="rId5"/>
    <p:sldId id="523" r:id="rId6"/>
    <p:sldId id="646" r:id="rId7"/>
    <p:sldId id="595" r:id="rId8"/>
    <p:sldId id="647" r:id="rId9"/>
    <p:sldId id="660" r:id="rId10"/>
    <p:sldId id="597" r:id="rId11"/>
    <p:sldId id="645" r:id="rId12"/>
    <p:sldId id="636" r:id="rId13"/>
    <p:sldId id="637" r:id="rId14"/>
    <p:sldId id="638" r:id="rId15"/>
    <p:sldId id="639" r:id="rId16"/>
    <p:sldId id="640" r:id="rId17"/>
    <p:sldId id="667" r:id="rId18"/>
    <p:sldId id="644" r:id="rId19"/>
    <p:sldId id="641" r:id="rId20"/>
    <p:sldId id="614" r:id="rId21"/>
    <p:sldId id="615" r:id="rId22"/>
    <p:sldId id="649" r:id="rId23"/>
    <p:sldId id="648" r:id="rId24"/>
    <p:sldId id="650" r:id="rId25"/>
    <p:sldId id="675" r:id="rId26"/>
    <p:sldId id="659" r:id="rId27"/>
    <p:sldId id="658" r:id="rId28"/>
    <p:sldId id="652" r:id="rId29"/>
    <p:sldId id="676" r:id="rId30"/>
    <p:sldId id="653" r:id="rId31"/>
    <p:sldId id="654" r:id="rId32"/>
    <p:sldId id="655" r:id="rId33"/>
    <p:sldId id="668" r:id="rId34"/>
    <p:sldId id="670" r:id="rId35"/>
    <p:sldId id="656" r:id="rId36"/>
    <p:sldId id="671" r:id="rId37"/>
    <p:sldId id="672" r:id="rId38"/>
    <p:sldId id="657" r:id="rId39"/>
    <p:sldId id="669" r:id="rId40"/>
    <p:sldId id="673" r:id="rId41"/>
    <p:sldId id="625" r:id="rId42"/>
    <p:sldId id="661" r:id="rId43"/>
    <p:sldId id="662" r:id="rId44"/>
    <p:sldId id="664" r:id="rId45"/>
    <p:sldId id="665" r:id="rId46"/>
    <p:sldId id="66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80DB"/>
    <a:srgbClr val="D6E0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5" d="100"/>
          <a:sy n="65" d="100"/>
        </p:scale>
        <p:origin x="-571" y="2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diagrams/_rels/data7.xml.rels><?xml version="1.0" encoding="UTF-8" standalone="yes"?>
<Relationships xmlns="http://schemas.openxmlformats.org/package/2006/relationships"><Relationship Id="rId1" Type="http://schemas.openxmlformats.org/officeDocument/2006/relationships/image" Target="../media/image1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3F4D74-62D0-49AC-A702-7A4E7F0ED7C8}" type="doc">
      <dgm:prSet loTypeId="urn:microsoft.com/office/officeart/2005/8/layout/hProcess9" loCatId="process" qsTypeId="urn:microsoft.com/office/officeart/2005/8/quickstyle/3d5" qsCatId="3D" csTypeId="urn:microsoft.com/office/officeart/2005/8/colors/accent1_2" csCatId="accent1" phldr="1"/>
      <dgm:spPr/>
      <dgm:t>
        <a:bodyPr/>
        <a:lstStyle/>
        <a:p>
          <a:endParaRPr lang="en-US"/>
        </a:p>
      </dgm:t>
    </dgm:pt>
    <dgm:pt modelId="{6A0276CC-FBB3-4966-BD40-98E2CB77D13A}">
      <dgm:prSet/>
      <dgm:spPr>
        <a:solidFill>
          <a:schemeClr val="accent1">
            <a:lumMod val="60000"/>
            <a:lumOff val="40000"/>
          </a:schemeClr>
        </a:solidFill>
      </dgm:spPr>
      <dgm:t>
        <a:bodyPr/>
        <a:lstStyle/>
        <a:p>
          <a:pPr rtl="0"/>
          <a:r>
            <a:rPr lang="en-US" b="1" dirty="0"/>
            <a:t>A job well planned is half done</a:t>
          </a:r>
          <a:endParaRPr lang="ar-SA" dirty="0"/>
        </a:p>
      </dgm:t>
    </dgm:pt>
    <dgm:pt modelId="{DA907A94-4084-47F7-B4EC-8FE7E80A7AB2}" type="parTrans" cxnId="{C74806CF-FA6B-4C64-A97B-8593D2ED8837}">
      <dgm:prSet/>
      <dgm:spPr/>
      <dgm:t>
        <a:bodyPr/>
        <a:lstStyle/>
        <a:p>
          <a:endParaRPr lang="en-US"/>
        </a:p>
      </dgm:t>
    </dgm:pt>
    <dgm:pt modelId="{524956BF-2640-43F9-8380-24B5A52F3335}" type="sibTrans" cxnId="{C74806CF-FA6B-4C64-A97B-8593D2ED8837}">
      <dgm:prSet/>
      <dgm:spPr/>
      <dgm:t>
        <a:bodyPr/>
        <a:lstStyle/>
        <a:p>
          <a:endParaRPr lang="en-US"/>
        </a:p>
      </dgm:t>
    </dgm:pt>
    <dgm:pt modelId="{6B39E57F-6004-4A65-9666-24611C36A596}" type="pres">
      <dgm:prSet presAssocID="{4F3F4D74-62D0-49AC-A702-7A4E7F0ED7C8}" presName="CompostProcess" presStyleCnt="0">
        <dgm:presLayoutVars>
          <dgm:dir/>
          <dgm:resizeHandles val="exact"/>
        </dgm:presLayoutVars>
      </dgm:prSet>
      <dgm:spPr/>
      <dgm:t>
        <a:bodyPr/>
        <a:lstStyle/>
        <a:p>
          <a:endParaRPr lang="en-US"/>
        </a:p>
      </dgm:t>
    </dgm:pt>
    <dgm:pt modelId="{D0006E68-4B41-437B-9E29-37E55BF0DDC4}" type="pres">
      <dgm:prSet presAssocID="{4F3F4D74-62D0-49AC-A702-7A4E7F0ED7C8}" presName="arrow" presStyleLbl="bgShp" presStyleIdx="0" presStyleCnt="1"/>
      <dgm:spPr/>
    </dgm:pt>
    <dgm:pt modelId="{425B9A7B-6A09-4AD9-8CD1-21EB62E45EAC}" type="pres">
      <dgm:prSet presAssocID="{4F3F4D74-62D0-49AC-A702-7A4E7F0ED7C8}" presName="linearProcess" presStyleCnt="0"/>
      <dgm:spPr/>
    </dgm:pt>
    <dgm:pt modelId="{9EBE1290-E34C-4C81-B8F0-EDE17DA02D07}" type="pres">
      <dgm:prSet presAssocID="{6A0276CC-FBB3-4966-BD40-98E2CB77D13A}" presName="textNode" presStyleLbl="node1" presStyleIdx="0" presStyleCnt="1">
        <dgm:presLayoutVars>
          <dgm:bulletEnabled val="1"/>
        </dgm:presLayoutVars>
      </dgm:prSet>
      <dgm:spPr/>
      <dgm:t>
        <a:bodyPr/>
        <a:lstStyle/>
        <a:p>
          <a:endParaRPr lang="en-US"/>
        </a:p>
      </dgm:t>
    </dgm:pt>
  </dgm:ptLst>
  <dgm:cxnLst>
    <dgm:cxn modelId="{C74806CF-FA6B-4C64-A97B-8593D2ED8837}" srcId="{4F3F4D74-62D0-49AC-A702-7A4E7F0ED7C8}" destId="{6A0276CC-FBB3-4966-BD40-98E2CB77D13A}" srcOrd="0" destOrd="0" parTransId="{DA907A94-4084-47F7-B4EC-8FE7E80A7AB2}" sibTransId="{524956BF-2640-43F9-8380-24B5A52F3335}"/>
    <dgm:cxn modelId="{9CE8FE46-DFEB-4E38-9586-C11165A0E6E2}" type="presOf" srcId="{6A0276CC-FBB3-4966-BD40-98E2CB77D13A}" destId="{9EBE1290-E34C-4C81-B8F0-EDE17DA02D07}" srcOrd="0" destOrd="0" presId="urn:microsoft.com/office/officeart/2005/8/layout/hProcess9"/>
    <dgm:cxn modelId="{B787637A-0877-4B60-B3C3-BEE48D7B6E7A}" type="presOf" srcId="{4F3F4D74-62D0-49AC-A702-7A4E7F0ED7C8}" destId="{6B39E57F-6004-4A65-9666-24611C36A596}" srcOrd="0" destOrd="0" presId="urn:microsoft.com/office/officeart/2005/8/layout/hProcess9"/>
    <dgm:cxn modelId="{62760642-EB78-462C-B561-73A88550D936}" type="presParOf" srcId="{6B39E57F-6004-4A65-9666-24611C36A596}" destId="{D0006E68-4B41-437B-9E29-37E55BF0DDC4}" srcOrd="0" destOrd="0" presId="urn:microsoft.com/office/officeart/2005/8/layout/hProcess9"/>
    <dgm:cxn modelId="{6D91CBE8-A205-47A8-B366-C1AF8930B24A}" type="presParOf" srcId="{6B39E57F-6004-4A65-9666-24611C36A596}" destId="{425B9A7B-6A09-4AD9-8CD1-21EB62E45EAC}" srcOrd="1" destOrd="0" presId="urn:microsoft.com/office/officeart/2005/8/layout/hProcess9"/>
    <dgm:cxn modelId="{574B2925-2D76-4D24-A7F2-D4C7D4EFA763}" type="presParOf" srcId="{425B9A7B-6A09-4AD9-8CD1-21EB62E45EAC}" destId="{9EBE1290-E34C-4C81-B8F0-EDE17DA02D07}" srcOrd="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56FF64-0CAE-486C-A545-F2AAC8B68481}" type="doc">
      <dgm:prSet loTypeId="urn:microsoft.com/office/officeart/2005/8/layout/arrow6" loCatId="relationship" qsTypeId="urn:microsoft.com/office/officeart/2005/8/quickstyle/simple1" qsCatId="simple" csTypeId="urn:microsoft.com/office/officeart/2005/8/colors/accent3_1" csCatId="accent3" phldr="1"/>
      <dgm:spPr/>
      <dgm:t>
        <a:bodyPr/>
        <a:lstStyle/>
        <a:p>
          <a:endParaRPr lang="en-US"/>
        </a:p>
      </dgm:t>
    </dgm:pt>
    <dgm:pt modelId="{3996DF71-13F8-4A32-A0C9-82AF7BAFCA2D}">
      <dgm:prSet phldrT="[Text]"/>
      <dgm:spPr/>
      <dgm:t>
        <a:bodyPr/>
        <a:lstStyle/>
        <a:p>
          <a:pPr>
            <a:buFontTx/>
            <a:buNone/>
          </a:pPr>
          <a:r>
            <a:rPr lang="en-US" altLang="en-US" b="1" dirty="0">
              <a:solidFill>
                <a:schemeClr val="tx1"/>
              </a:solidFill>
              <a:ea typeface="Geneva" pitchFamily="1" charset="-128"/>
              <a:cs typeface="Times New Roman" panose="02020603050405020304" pitchFamily="18" charset="0"/>
            </a:rPr>
            <a:t>To set the organization up for positive outcomes</a:t>
          </a:r>
          <a:endParaRPr lang="en-US" dirty="0">
            <a:solidFill>
              <a:schemeClr val="tx1"/>
            </a:solidFill>
          </a:endParaRPr>
        </a:p>
      </dgm:t>
    </dgm:pt>
    <dgm:pt modelId="{166BA678-F3F4-438F-900B-A3BDCE91F6FC}" type="parTrans" cxnId="{14E3BCFC-0AB6-49B6-A982-1FEBD13BC070}">
      <dgm:prSet/>
      <dgm:spPr/>
      <dgm:t>
        <a:bodyPr/>
        <a:lstStyle/>
        <a:p>
          <a:endParaRPr lang="en-US"/>
        </a:p>
      </dgm:t>
    </dgm:pt>
    <dgm:pt modelId="{42B1ABDE-6ABA-4369-B615-2AF2B132DA8E}" type="sibTrans" cxnId="{14E3BCFC-0AB6-49B6-A982-1FEBD13BC070}">
      <dgm:prSet/>
      <dgm:spPr/>
      <dgm:t>
        <a:bodyPr/>
        <a:lstStyle/>
        <a:p>
          <a:endParaRPr lang="en-US"/>
        </a:p>
      </dgm:t>
    </dgm:pt>
    <dgm:pt modelId="{49817A54-448D-4B71-B71D-5EE45C21EF9B}">
      <dgm:prSet phldrT="[Text]" phldr="1"/>
      <dgm:spPr/>
      <dgm:t>
        <a:bodyPr/>
        <a:lstStyle/>
        <a:p>
          <a:endParaRPr lang="en-US" dirty="0"/>
        </a:p>
      </dgm:t>
    </dgm:pt>
    <dgm:pt modelId="{7FE9BB35-185C-4699-AC3F-60E3649CD7F0}" type="parTrans" cxnId="{2838A8A4-F0BB-4D9A-99E4-1D7537E68861}">
      <dgm:prSet/>
      <dgm:spPr/>
      <dgm:t>
        <a:bodyPr/>
        <a:lstStyle/>
        <a:p>
          <a:endParaRPr lang="en-US"/>
        </a:p>
      </dgm:t>
    </dgm:pt>
    <dgm:pt modelId="{AE05AB63-73CA-448C-8A22-296EA13E9F2C}" type="sibTrans" cxnId="{2838A8A4-F0BB-4D9A-99E4-1D7537E68861}">
      <dgm:prSet/>
      <dgm:spPr/>
      <dgm:t>
        <a:bodyPr/>
        <a:lstStyle/>
        <a:p>
          <a:endParaRPr lang="en-US"/>
        </a:p>
      </dgm:t>
    </dgm:pt>
    <dgm:pt modelId="{A73FC22C-F8EA-49CB-86CC-09D7BB4E627E}">
      <dgm:prSet/>
      <dgm:spPr/>
      <dgm:t>
        <a:bodyPr/>
        <a:lstStyle/>
        <a:p>
          <a:r>
            <a:rPr lang="en-US" b="1" spc="-40" dirty="0">
              <a:solidFill>
                <a:schemeClr val="tx1"/>
              </a:solidFill>
              <a:latin typeface="Calibri" panose="020F0502020204030204" pitchFamily="34" charset="0"/>
              <a:ea typeface="ＭＳ Ｐゴシック" charset="0"/>
            </a:rPr>
            <a:t>To directly address issues/threats</a:t>
          </a:r>
          <a:endParaRPr lang="en-US" altLang="en-US" b="1" dirty="0">
            <a:solidFill>
              <a:schemeClr val="tx1"/>
            </a:solidFill>
            <a:ea typeface="Geneva" pitchFamily="1" charset="-128"/>
            <a:cs typeface="Times New Roman" panose="02020603050405020304" pitchFamily="18" charset="0"/>
          </a:endParaRPr>
        </a:p>
      </dgm:t>
    </dgm:pt>
    <dgm:pt modelId="{8096B98F-0DC0-4C39-B2F7-800AE30DAEB3}" type="parTrans" cxnId="{51F0C3DF-1270-465D-B311-78C9954680A0}">
      <dgm:prSet/>
      <dgm:spPr/>
      <dgm:t>
        <a:bodyPr/>
        <a:lstStyle/>
        <a:p>
          <a:endParaRPr lang="en-US"/>
        </a:p>
      </dgm:t>
    </dgm:pt>
    <dgm:pt modelId="{D17963E0-1D1C-456A-BFFB-91990AC8DC94}" type="sibTrans" cxnId="{51F0C3DF-1270-465D-B311-78C9954680A0}">
      <dgm:prSet/>
      <dgm:spPr/>
      <dgm:t>
        <a:bodyPr/>
        <a:lstStyle/>
        <a:p>
          <a:endParaRPr lang="en-US"/>
        </a:p>
      </dgm:t>
    </dgm:pt>
    <dgm:pt modelId="{A874B989-DB11-4438-B14C-6F383C204F94}">
      <dgm:prSet/>
      <dgm:spPr/>
      <dgm:t>
        <a:bodyPr/>
        <a:lstStyle/>
        <a:p>
          <a:endParaRPr lang="en-US" altLang="en-US" b="1" dirty="0">
            <a:solidFill>
              <a:srgbClr val="C00000"/>
            </a:solidFill>
            <a:ea typeface="Geneva" pitchFamily="1" charset="-128"/>
            <a:cs typeface="Times New Roman" panose="02020603050405020304" pitchFamily="18" charset="0"/>
          </a:endParaRPr>
        </a:p>
      </dgm:t>
    </dgm:pt>
    <dgm:pt modelId="{4C8C9031-F53C-4085-A4D6-CA9F2F898C22}" type="parTrans" cxnId="{0A3B0712-AE7A-4149-91FE-F83F0B9F5D0D}">
      <dgm:prSet/>
      <dgm:spPr/>
      <dgm:t>
        <a:bodyPr/>
        <a:lstStyle/>
        <a:p>
          <a:endParaRPr lang="en-US"/>
        </a:p>
      </dgm:t>
    </dgm:pt>
    <dgm:pt modelId="{540629E0-08A3-4721-BB1B-0CFA7A79A88E}" type="sibTrans" cxnId="{0A3B0712-AE7A-4149-91FE-F83F0B9F5D0D}">
      <dgm:prSet/>
      <dgm:spPr/>
      <dgm:t>
        <a:bodyPr/>
        <a:lstStyle/>
        <a:p>
          <a:endParaRPr lang="en-US"/>
        </a:p>
      </dgm:t>
    </dgm:pt>
    <dgm:pt modelId="{9C47957E-29B8-45DF-B0CA-209532C7AC64}" type="pres">
      <dgm:prSet presAssocID="{4256FF64-0CAE-486C-A545-F2AAC8B68481}" presName="compositeShape" presStyleCnt="0">
        <dgm:presLayoutVars>
          <dgm:chMax val="2"/>
          <dgm:dir/>
          <dgm:resizeHandles val="exact"/>
        </dgm:presLayoutVars>
      </dgm:prSet>
      <dgm:spPr/>
      <dgm:t>
        <a:bodyPr/>
        <a:lstStyle/>
        <a:p>
          <a:endParaRPr lang="en-US"/>
        </a:p>
      </dgm:t>
    </dgm:pt>
    <dgm:pt modelId="{BFFEB760-B6ED-4D35-9605-FB81D08BD223}" type="pres">
      <dgm:prSet presAssocID="{4256FF64-0CAE-486C-A545-F2AAC8B68481}" presName="ribbon" presStyleLbl="node1" presStyleIdx="0" presStyleCnt="1" custLinFactNeighborX="-6853" custLinFactNeighborY="961"/>
      <dgm:spPr/>
    </dgm:pt>
    <dgm:pt modelId="{EAFCE5DD-F5CC-46BA-AD2C-5BA141279E89}" type="pres">
      <dgm:prSet presAssocID="{4256FF64-0CAE-486C-A545-F2AAC8B68481}" presName="leftArrowText" presStyleLbl="node1" presStyleIdx="0" presStyleCnt="1">
        <dgm:presLayoutVars>
          <dgm:chMax val="0"/>
          <dgm:bulletEnabled val="1"/>
        </dgm:presLayoutVars>
      </dgm:prSet>
      <dgm:spPr/>
      <dgm:t>
        <a:bodyPr/>
        <a:lstStyle/>
        <a:p>
          <a:endParaRPr lang="en-US"/>
        </a:p>
      </dgm:t>
    </dgm:pt>
    <dgm:pt modelId="{8A99B84B-7185-46A1-8CB4-3B4A919A7398}" type="pres">
      <dgm:prSet presAssocID="{4256FF64-0CAE-486C-A545-F2AAC8B68481}" presName="rightArrowText" presStyleLbl="node1" presStyleIdx="0" presStyleCnt="1">
        <dgm:presLayoutVars>
          <dgm:chMax val="0"/>
          <dgm:bulletEnabled val="1"/>
        </dgm:presLayoutVars>
      </dgm:prSet>
      <dgm:spPr/>
      <dgm:t>
        <a:bodyPr/>
        <a:lstStyle/>
        <a:p>
          <a:endParaRPr lang="en-US"/>
        </a:p>
      </dgm:t>
    </dgm:pt>
  </dgm:ptLst>
  <dgm:cxnLst>
    <dgm:cxn modelId="{2838A8A4-F0BB-4D9A-99E4-1D7537E68861}" srcId="{4256FF64-0CAE-486C-A545-F2AAC8B68481}" destId="{49817A54-448D-4B71-B71D-5EE45C21EF9B}" srcOrd="3" destOrd="0" parTransId="{7FE9BB35-185C-4699-AC3F-60E3649CD7F0}" sibTransId="{AE05AB63-73CA-448C-8A22-296EA13E9F2C}"/>
    <dgm:cxn modelId="{14E3BCFC-0AB6-49B6-A982-1FEBD13BC070}" srcId="{4256FF64-0CAE-486C-A545-F2AAC8B68481}" destId="{3996DF71-13F8-4A32-A0C9-82AF7BAFCA2D}" srcOrd="0" destOrd="0" parTransId="{166BA678-F3F4-438F-900B-A3BDCE91F6FC}" sibTransId="{42B1ABDE-6ABA-4369-B615-2AF2B132DA8E}"/>
    <dgm:cxn modelId="{6352B629-5C01-421C-A3DA-985BE874BF41}" type="presOf" srcId="{4256FF64-0CAE-486C-A545-F2AAC8B68481}" destId="{9C47957E-29B8-45DF-B0CA-209532C7AC64}" srcOrd="0" destOrd="0" presId="urn:microsoft.com/office/officeart/2005/8/layout/arrow6"/>
    <dgm:cxn modelId="{51F0C3DF-1270-465D-B311-78C9954680A0}" srcId="{4256FF64-0CAE-486C-A545-F2AAC8B68481}" destId="{A73FC22C-F8EA-49CB-86CC-09D7BB4E627E}" srcOrd="1" destOrd="0" parTransId="{8096B98F-0DC0-4C39-B2F7-800AE30DAEB3}" sibTransId="{D17963E0-1D1C-456A-BFFB-91990AC8DC94}"/>
    <dgm:cxn modelId="{61829F45-501D-4583-BF12-34935E9E09DF}" type="presOf" srcId="{A73FC22C-F8EA-49CB-86CC-09D7BB4E627E}" destId="{8A99B84B-7185-46A1-8CB4-3B4A919A7398}" srcOrd="0" destOrd="0" presId="urn:microsoft.com/office/officeart/2005/8/layout/arrow6"/>
    <dgm:cxn modelId="{BB6686B8-C751-4D7F-9A97-2A2ADAE0119C}" type="presOf" srcId="{3996DF71-13F8-4A32-A0C9-82AF7BAFCA2D}" destId="{EAFCE5DD-F5CC-46BA-AD2C-5BA141279E89}" srcOrd="0" destOrd="0" presId="urn:microsoft.com/office/officeart/2005/8/layout/arrow6"/>
    <dgm:cxn modelId="{0A3B0712-AE7A-4149-91FE-F83F0B9F5D0D}" srcId="{4256FF64-0CAE-486C-A545-F2AAC8B68481}" destId="{A874B989-DB11-4438-B14C-6F383C204F94}" srcOrd="2" destOrd="0" parTransId="{4C8C9031-F53C-4085-A4D6-CA9F2F898C22}" sibTransId="{540629E0-08A3-4721-BB1B-0CFA7A79A88E}"/>
    <dgm:cxn modelId="{9CB14321-52C5-44E8-916F-BA86AE2A54E4}" type="presParOf" srcId="{9C47957E-29B8-45DF-B0CA-209532C7AC64}" destId="{BFFEB760-B6ED-4D35-9605-FB81D08BD223}" srcOrd="0" destOrd="0" presId="urn:microsoft.com/office/officeart/2005/8/layout/arrow6"/>
    <dgm:cxn modelId="{C8536112-0470-4780-9566-B83779D90D98}" type="presParOf" srcId="{9C47957E-29B8-45DF-B0CA-209532C7AC64}" destId="{EAFCE5DD-F5CC-46BA-AD2C-5BA141279E89}" srcOrd="1" destOrd="0" presId="urn:microsoft.com/office/officeart/2005/8/layout/arrow6"/>
    <dgm:cxn modelId="{97F2B9A6-340D-4319-B7FF-9657278FEB76}" type="presParOf" srcId="{9C47957E-29B8-45DF-B0CA-209532C7AC64}" destId="{8A99B84B-7185-46A1-8CB4-3B4A919A7398}"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6741F0-7503-4254-84C1-1BD02BDA6CBD}" type="doc">
      <dgm:prSet loTypeId="urn:microsoft.com/office/officeart/2005/8/layout/arrow3" loCatId="relationship" qsTypeId="urn:microsoft.com/office/officeart/2005/8/quickstyle/simple1" qsCatId="simple" csTypeId="urn:microsoft.com/office/officeart/2005/8/colors/colorful4" csCatId="colorful" phldr="1"/>
      <dgm:spPr/>
      <dgm:t>
        <a:bodyPr/>
        <a:lstStyle/>
        <a:p>
          <a:endParaRPr lang="en-US"/>
        </a:p>
      </dgm:t>
    </dgm:pt>
    <dgm:pt modelId="{0AB7654A-838F-4AFA-BC42-4A7286935068}">
      <dgm:prSet phldrT="[Text]"/>
      <dgm:spPr/>
      <dgm:t>
        <a:bodyPr/>
        <a:lstStyle/>
        <a:p>
          <a:r>
            <a:rPr lang="en-US" altLang="en-US" b="1" dirty="0">
              <a:solidFill>
                <a:srgbClr val="C00000"/>
              </a:solidFill>
              <a:latin typeface="Calibri" panose="020F0502020204030204" pitchFamily="34" charset="0"/>
            </a:rPr>
            <a:t>Financial Goals  </a:t>
          </a:r>
        </a:p>
        <a:p>
          <a:r>
            <a:rPr lang="en-US" altLang="en-US" b="1" dirty="0">
              <a:latin typeface="Calibri" panose="020F0502020204030204" pitchFamily="34" charset="0"/>
            </a:rPr>
            <a:t>related to the expected internal financial performance of the organization.</a:t>
          </a:r>
          <a:endParaRPr lang="en-US" dirty="0"/>
        </a:p>
      </dgm:t>
    </dgm:pt>
    <dgm:pt modelId="{413F01FE-5529-4C72-88C2-5F1127564887}" type="parTrans" cxnId="{6DAEDB93-2B85-4006-A627-8CF3EA4E915B}">
      <dgm:prSet/>
      <dgm:spPr/>
      <dgm:t>
        <a:bodyPr/>
        <a:lstStyle/>
        <a:p>
          <a:endParaRPr lang="en-US"/>
        </a:p>
      </dgm:t>
    </dgm:pt>
    <dgm:pt modelId="{91AEAC26-627C-4C76-A447-E59752CD994A}" type="sibTrans" cxnId="{6DAEDB93-2B85-4006-A627-8CF3EA4E915B}">
      <dgm:prSet/>
      <dgm:spPr/>
      <dgm:t>
        <a:bodyPr/>
        <a:lstStyle/>
        <a:p>
          <a:endParaRPr lang="en-US"/>
        </a:p>
      </dgm:t>
    </dgm:pt>
    <dgm:pt modelId="{49063AB8-7C25-4C26-BBE5-A1549BD625BE}">
      <dgm:prSet phldrT="[Text]"/>
      <dgm:spPr/>
      <dgm:t>
        <a:bodyPr/>
        <a:lstStyle/>
        <a:p>
          <a:r>
            <a:rPr lang="en-US" altLang="en-US" b="1" dirty="0">
              <a:solidFill>
                <a:srgbClr val="C00000"/>
              </a:solidFill>
              <a:latin typeface="Calibri" panose="020F0502020204030204" pitchFamily="34" charset="0"/>
            </a:rPr>
            <a:t>Strategic Goals</a:t>
          </a:r>
        </a:p>
        <a:p>
          <a:r>
            <a:rPr lang="en-US" altLang="en-US" b="1" dirty="0">
              <a:latin typeface="Calibri" panose="020F0502020204030204" pitchFamily="34" charset="0"/>
            </a:rPr>
            <a:t> related to the performance of the firm relative to factors in its external environment (e.g., competitors).</a:t>
          </a:r>
          <a:endParaRPr lang="en-US" dirty="0"/>
        </a:p>
      </dgm:t>
    </dgm:pt>
    <dgm:pt modelId="{5F08B240-E0CE-48AB-A3CA-CECB7093D25C}" type="parTrans" cxnId="{3D6D388B-F948-4B07-8B9A-A261317CCD1C}">
      <dgm:prSet/>
      <dgm:spPr/>
      <dgm:t>
        <a:bodyPr/>
        <a:lstStyle/>
        <a:p>
          <a:endParaRPr lang="en-US"/>
        </a:p>
      </dgm:t>
    </dgm:pt>
    <dgm:pt modelId="{96A2B08C-0CFD-4821-9827-39CA661A2C39}" type="sibTrans" cxnId="{3D6D388B-F948-4B07-8B9A-A261317CCD1C}">
      <dgm:prSet/>
      <dgm:spPr/>
      <dgm:t>
        <a:bodyPr/>
        <a:lstStyle/>
        <a:p>
          <a:endParaRPr lang="en-US"/>
        </a:p>
      </dgm:t>
    </dgm:pt>
    <dgm:pt modelId="{FF33A180-B921-4051-BCEC-1A6C248F4D31}" type="pres">
      <dgm:prSet presAssocID="{9F6741F0-7503-4254-84C1-1BD02BDA6CBD}" presName="compositeShape" presStyleCnt="0">
        <dgm:presLayoutVars>
          <dgm:chMax val="2"/>
          <dgm:dir/>
          <dgm:resizeHandles val="exact"/>
        </dgm:presLayoutVars>
      </dgm:prSet>
      <dgm:spPr/>
      <dgm:t>
        <a:bodyPr/>
        <a:lstStyle/>
        <a:p>
          <a:endParaRPr lang="en-US"/>
        </a:p>
      </dgm:t>
    </dgm:pt>
    <dgm:pt modelId="{E3FE072A-DCA4-4A32-8EB1-8119B59C8CBE}" type="pres">
      <dgm:prSet presAssocID="{9F6741F0-7503-4254-84C1-1BD02BDA6CBD}" presName="divider" presStyleLbl="fgShp" presStyleIdx="0" presStyleCnt="1"/>
      <dgm:spPr/>
    </dgm:pt>
    <dgm:pt modelId="{99A3D08F-32C1-43E0-9233-0C0A18D13F06}" type="pres">
      <dgm:prSet presAssocID="{0AB7654A-838F-4AFA-BC42-4A7286935068}" presName="downArrow" presStyleLbl="node1" presStyleIdx="0" presStyleCnt="2"/>
      <dgm:spPr/>
    </dgm:pt>
    <dgm:pt modelId="{F9E2FD8E-5AE8-4CCE-861D-788D72DDDF34}" type="pres">
      <dgm:prSet presAssocID="{0AB7654A-838F-4AFA-BC42-4A7286935068}" presName="downArrowText" presStyleLbl="revTx" presStyleIdx="0" presStyleCnt="2">
        <dgm:presLayoutVars>
          <dgm:bulletEnabled val="1"/>
        </dgm:presLayoutVars>
      </dgm:prSet>
      <dgm:spPr/>
      <dgm:t>
        <a:bodyPr/>
        <a:lstStyle/>
        <a:p>
          <a:endParaRPr lang="en-US"/>
        </a:p>
      </dgm:t>
    </dgm:pt>
    <dgm:pt modelId="{C170BE6F-A5E2-4C4C-BD6F-70FFB6EDDD90}" type="pres">
      <dgm:prSet presAssocID="{49063AB8-7C25-4C26-BBE5-A1549BD625BE}" presName="upArrow" presStyleLbl="node1" presStyleIdx="1" presStyleCnt="2"/>
      <dgm:spPr/>
    </dgm:pt>
    <dgm:pt modelId="{3E2CC92A-9C5A-4D29-9D6E-31B13BB22027}" type="pres">
      <dgm:prSet presAssocID="{49063AB8-7C25-4C26-BBE5-A1549BD625BE}" presName="upArrowText" presStyleLbl="revTx" presStyleIdx="1" presStyleCnt="2" custScaleX="129626">
        <dgm:presLayoutVars>
          <dgm:bulletEnabled val="1"/>
        </dgm:presLayoutVars>
      </dgm:prSet>
      <dgm:spPr/>
      <dgm:t>
        <a:bodyPr/>
        <a:lstStyle/>
        <a:p>
          <a:endParaRPr lang="en-US"/>
        </a:p>
      </dgm:t>
    </dgm:pt>
  </dgm:ptLst>
  <dgm:cxnLst>
    <dgm:cxn modelId="{6DAEDB93-2B85-4006-A627-8CF3EA4E915B}" srcId="{9F6741F0-7503-4254-84C1-1BD02BDA6CBD}" destId="{0AB7654A-838F-4AFA-BC42-4A7286935068}" srcOrd="0" destOrd="0" parTransId="{413F01FE-5529-4C72-88C2-5F1127564887}" sibTransId="{91AEAC26-627C-4C76-A447-E59752CD994A}"/>
    <dgm:cxn modelId="{BCA101AF-67FD-4CE6-BFC5-02FD4F55B791}" type="presOf" srcId="{0AB7654A-838F-4AFA-BC42-4A7286935068}" destId="{F9E2FD8E-5AE8-4CCE-861D-788D72DDDF34}" srcOrd="0" destOrd="0" presId="urn:microsoft.com/office/officeart/2005/8/layout/arrow3"/>
    <dgm:cxn modelId="{33472864-3B4F-4648-8C93-B8BCAF47EEA5}" type="presOf" srcId="{49063AB8-7C25-4C26-BBE5-A1549BD625BE}" destId="{3E2CC92A-9C5A-4D29-9D6E-31B13BB22027}" srcOrd="0" destOrd="0" presId="urn:microsoft.com/office/officeart/2005/8/layout/arrow3"/>
    <dgm:cxn modelId="{3D6D388B-F948-4B07-8B9A-A261317CCD1C}" srcId="{9F6741F0-7503-4254-84C1-1BD02BDA6CBD}" destId="{49063AB8-7C25-4C26-BBE5-A1549BD625BE}" srcOrd="1" destOrd="0" parTransId="{5F08B240-E0CE-48AB-A3CA-CECB7093D25C}" sibTransId="{96A2B08C-0CFD-4821-9827-39CA661A2C39}"/>
    <dgm:cxn modelId="{D080FFFB-8BD5-41DB-B7C6-87D22CD67B4D}" type="presOf" srcId="{9F6741F0-7503-4254-84C1-1BD02BDA6CBD}" destId="{FF33A180-B921-4051-BCEC-1A6C248F4D31}" srcOrd="0" destOrd="0" presId="urn:microsoft.com/office/officeart/2005/8/layout/arrow3"/>
    <dgm:cxn modelId="{9909AC66-70D4-484D-9F90-477E1FD02F05}" type="presParOf" srcId="{FF33A180-B921-4051-BCEC-1A6C248F4D31}" destId="{E3FE072A-DCA4-4A32-8EB1-8119B59C8CBE}" srcOrd="0" destOrd="0" presId="urn:microsoft.com/office/officeart/2005/8/layout/arrow3"/>
    <dgm:cxn modelId="{FE2AA0E8-6473-412B-A76F-575521EC4B7A}" type="presParOf" srcId="{FF33A180-B921-4051-BCEC-1A6C248F4D31}" destId="{99A3D08F-32C1-43E0-9233-0C0A18D13F06}" srcOrd="1" destOrd="0" presId="urn:microsoft.com/office/officeart/2005/8/layout/arrow3"/>
    <dgm:cxn modelId="{2E506375-5E18-49E8-8221-DCA28FB0FAC9}" type="presParOf" srcId="{FF33A180-B921-4051-BCEC-1A6C248F4D31}" destId="{F9E2FD8E-5AE8-4CCE-861D-788D72DDDF34}" srcOrd="2" destOrd="0" presId="urn:microsoft.com/office/officeart/2005/8/layout/arrow3"/>
    <dgm:cxn modelId="{5FE1A963-E5A5-4973-9891-B6608E2254CF}" type="presParOf" srcId="{FF33A180-B921-4051-BCEC-1A6C248F4D31}" destId="{C170BE6F-A5E2-4C4C-BD6F-70FFB6EDDD90}" srcOrd="3" destOrd="0" presId="urn:microsoft.com/office/officeart/2005/8/layout/arrow3"/>
    <dgm:cxn modelId="{18EBDB3A-4B7D-407C-BF00-196C160FF79A}" type="presParOf" srcId="{FF33A180-B921-4051-BCEC-1A6C248F4D31}" destId="{3E2CC92A-9C5A-4D29-9D6E-31B13BB22027}" srcOrd="4" destOrd="0" presId="urn:microsoft.com/office/officeart/2005/8/layout/arrow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D4BAA14-9468-4803-8D02-74DDA17CD83D}"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en-US"/>
        </a:p>
      </dgm:t>
    </dgm:pt>
    <dgm:pt modelId="{C9F104E2-BEB1-471E-B411-C0ACAEDB35BE}">
      <dgm:prSet phldrT="[Text]"/>
      <dgm:spPr/>
      <dgm:t>
        <a:bodyPr/>
        <a:lstStyle/>
        <a:p>
          <a:r>
            <a:rPr lang="en-US" b="1" dirty="0">
              <a:solidFill>
                <a:schemeClr val="bg1"/>
              </a:solidFill>
            </a:rPr>
            <a:t>Planning</a:t>
          </a:r>
          <a:endParaRPr lang="en-US" dirty="0">
            <a:solidFill>
              <a:schemeClr val="bg1"/>
            </a:solidFill>
          </a:endParaRPr>
        </a:p>
      </dgm:t>
    </dgm:pt>
    <dgm:pt modelId="{F9C047F1-F380-47DE-A17D-6EAA62BDFDC5}" type="parTrans" cxnId="{D8B35727-7850-4A62-95F1-0696FBD8B7B6}">
      <dgm:prSet/>
      <dgm:spPr/>
      <dgm:t>
        <a:bodyPr/>
        <a:lstStyle/>
        <a:p>
          <a:endParaRPr lang="en-US"/>
        </a:p>
      </dgm:t>
    </dgm:pt>
    <dgm:pt modelId="{37115146-3969-482E-B6E7-3C17C5C54C71}" type="sibTrans" cxnId="{D8B35727-7850-4A62-95F1-0696FBD8B7B6}">
      <dgm:prSet/>
      <dgm:spPr/>
      <dgm:t>
        <a:bodyPr/>
        <a:lstStyle/>
        <a:p>
          <a:endParaRPr lang="en-US"/>
        </a:p>
      </dgm:t>
    </dgm:pt>
    <dgm:pt modelId="{48EF5A18-D449-46F5-B611-66B0D7BEC384}">
      <dgm:prSet phldrT="[Text]"/>
      <dgm:spPr/>
      <dgm:t>
        <a:bodyPr/>
        <a:lstStyle/>
        <a:p>
          <a:r>
            <a:rPr lang="en-US" b="1" dirty="0"/>
            <a:t>The process of setting objectives and determining how to best accomplish them. </a:t>
          </a:r>
          <a:endParaRPr lang="en-US" dirty="0"/>
        </a:p>
      </dgm:t>
    </dgm:pt>
    <dgm:pt modelId="{5332CE63-43A8-4280-95AC-B570EFCA4F29}" type="parTrans" cxnId="{D1BB8929-8A9E-44C9-9728-1B2119056A75}">
      <dgm:prSet/>
      <dgm:spPr/>
      <dgm:t>
        <a:bodyPr/>
        <a:lstStyle/>
        <a:p>
          <a:endParaRPr lang="en-US"/>
        </a:p>
      </dgm:t>
    </dgm:pt>
    <dgm:pt modelId="{0051EF85-49E6-4C5D-9B48-DEB3BA0A07D9}" type="sibTrans" cxnId="{D1BB8929-8A9E-44C9-9728-1B2119056A75}">
      <dgm:prSet/>
      <dgm:spPr/>
      <dgm:t>
        <a:bodyPr/>
        <a:lstStyle/>
        <a:p>
          <a:endParaRPr lang="en-US"/>
        </a:p>
      </dgm:t>
    </dgm:pt>
    <dgm:pt modelId="{7645FBED-6155-4B94-9025-213AFB256B52}">
      <dgm:prSet phldrT="[Text]"/>
      <dgm:spPr/>
      <dgm:t>
        <a:bodyPr/>
        <a:lstStyle/>
        <a:p>
          <a:r>
            <a:rPr lang="en-US" b="1" dirty="0">
              <a:solidFill>
                <a:schemeClr val="bg1"/>
              </a:solidFill>
            </a:rPr>
            <a:t>Objectives</a:t>
          </a:r>
          <a:endParaRPr lang="en-US" dirty="0">
            <a:solidFill>
              <a:schemeClr val="bg1"/>
            </a:solidFill>
          </a:endParaRPr>
        </a:p>
      </dgm:t>
    </dgm:pt>
    <dgm:pt modelId="{3C22452A-E7B1-4106-AAA2-C962E58CCD78}" type="parTrans" cxnId="{77DEABCC-B0C5-4C2E-A980-16E0207FB4F6}">
      <dgm:prSet/>
      <dgm:spPr/>
      <dgm:t>
        <a:bodyPr/>
        <a:lstStyle/>
        <a:p>
          <a:endParaRPr lang="en-US"/>
        </a:p>
      </dgm:t>
    </dgm:pt>
    <dgm:pt modelId="{9FCD0FE5-6F78-4538-8001-E42301A43547}" type="sibTrans" cxnId="{77DEABCC-B0C5-4C2E-A980-16E0207FB4F6}">
      <dgm:prSet/>
      <dgm:spPr/>
      <dgm:t>
        <a:bodyPr/>
        <a:lstStyle/>
        <a:p>
          <a:endParaRPr lang="en-US"/>
        </a:p>
      </dgm:t>
    </dgm:pt>
    <dgm:pt modelId="{6CBD45EE-BDF3-4ED5-8B3B-3BB035F2B942}">
      <dgm:prSet phldrT="[Text]"/>
      <dgm:spPr/>
      <dgm:t>
        <a:bodyPr/>
        <a:lstStyle/>
        <a:p>
          <a:pPr>
            <a:buSzPct val="90000"/>
          </a:pPr>
          <a:r>
            <a:rPr lang="en-US" b="1" dirty="0"/>
            <a:t>Identify the specific results or desired outcomes that one intends to achieve.</a:t>
          </a:r>
          <a:endParaRPr lang="en-US" dirty="0"/>
        </a:p>
      </dgm:t>
    </dgm:pt>
    <dgm:pt modelId="{A6184D23-D70B-4C54-AA10-7D991346BE09}" type="parTrans" cxnId="{1C92F888-038C-4DB1-99C1-FD5F87839A77}">
      <dgm:prSet/>
      <dgm:spPr/>
      <dgm:t>
        <a:bodyPr/>
        <a:lstStyle/>
        <a:p>
          <a:endParaRPr lang="en-US"/>
        </a:p>
      </dgm:t>
    </dgm:pt>
    <dgm:pt modelId="{ACC963F0-52C6-43FD-A98F-2E0E3C23FE0E}" type="sibTrans" cxnId="{1C92F888-038C-4DB1-99C1-FD5F87839A77}">
      <dgm:prSet/>
      <dgm:spPr/>
      <dgm:t>
        <a:bodyPr/>
        <a:lstStyle/>
        <a:p>
          <a:endParaRPr lang="en-US"/>
        </a:p>
      </dgm:t>
    </dgm:pt>
    <dgm:pt modelId="{415C4955-9015-4AD6-9159-63DBAE4DE09D}">
      <dgm:prSet phldrT="[Text]"/>
      <dgm:spPr/>
      <dgm:t>
        <a:bodyPr/>
        <a:lstStyle/>
        <a:p>
          <a:pPr>
            <a:buSzPct val="90000"/>
            <a:buFont typeface="Wingdings" pitchFamily="2" charset="2"/>
            <a:buChar char="Ø"/>
          </a:pPr>
          <a:r>
            <a:rPr lang="en-US" b="1"/>
            <a:t>A statement of action steps to be taken in order to accomplish the objectives.</a:t>
          </a:r>
          <a:endParaRPr lang="en-US" dirty="0"/>
        </a:p>
      </dgm:t>
    </dgm:pt>
    <dgm:pt modelId="{55B765E0-DE8E-403E-810B-8E9F05306AAA}" type="parTrans" cxnId="{599AF661-C4D8-4D0B-8BCE-9E50D913E965}">
      <dgm:prSet/>
      <dgm:spPr/>
      <dgm:t>
        <a:bodyPr/>
        <a:lstStyle/>
        <a:p>
          <a:endParaRPr lang="en-US"/>
        </a:p>
      </dgm:t>
    </dgm:pt>
    <dgm:pt modelId="{DC8A3C73-CA38-4F94-A671-86B83F7F7B86}" type="sibTrans" cxnId="{599AF661-C4D8-4D0B-8BCE-9E50D913E965}">
      <dgm:prSet/>
      <dgm:spPr/>
      <dgm:t>
        <a:bodyPr/>
        <a:lstStyle/>
        <a:p>
          <a:endParaRPr lang="en-US"/>
        </a:p>
      </dgm:t>
    </dgm:pt>
    <dgm:pt modelId="{DC3A5D4E-D338-4B15-8A17-7B80DE5FC678}">
      <dgm:prSet phldrT="[Text]"/>
      <dgm:spPr/>
      <dgm:t>
        <a:bodyPr/>
        <a:lstStyle/>
        <a:p>
          <a:r>
            <a:rPr lang="en-US" b="1" dirty="0">
              <a:solidFill>
                <a:schemeClr val="bg1"/>
              </a:solidFill>
            </a:rPr>
            <a:t>Plan</a:t>
          </a:r>
          <a:endParaRPr lang="en-US" dirty="0">
            <a:solidFill>
              <a:schemeClr val="bg1"/>
            </a:solidFill>
          </a:endParaRPr>
        </a:p>
      </dgm:t>
    </dgm:pt>
    <dgm:pt modelId="{D1FFD33A-7A65-4543-8B4C-405931024924}" type="parTrans" cxnId="{65F9BF15-8E6F-4B2B-854D-5836D119A4F8}">
      <dgm:prSet/>
      <dgm:spPr/>
      <dgm:t>
        <a:bodyPr/>
        <a:lstStyle/>
        <a:p>
          <a:endParaRPr lang="en-US"/>
        </a:p>
      </dgm:t>
    </dgm:pt>
    <dgm:pt modelId="{20B0C81E-5E63-4EEC-A32A-EFD7B0DC3A30}" type="sibTrans" cxnId="{65F9BF15-8E6F-4B2B-854D-5836D119A4F8}">
      <dgm:prSet/>
      <dgm:spPr/>
      <dgm:t>
        <a:bodyPr/>
        <a:lstStyle/>
        <a:p>
          <a:endParaRPr lang="en-US"/>
        </a:p>
      </dgm:t>
    </dgm:pt>
    <dgm:pt modelId="{B147280E-E4CB-4CC4-A3E4-D16E9CEFBAC2}" type="pres">
      <dgm:prSet presAssocID="{8D4BAA14-9468-4803-8D02-74DDA17CD83D}" presName="diagram" presStyleCnt="0">
        <dgm:presLayoutVars>
          <dgm:chPref val="1"/>
          <dgm:dir/>
          <dgm:animOne val="branch"/>
          <dgm:animLvl val="lvl"/>
          <dgm:resizeHandles/>
        </dgm:presLayoutVars>
      </dgm:prSet>
      <dgm:spPr/>
      <dgm:t>
        <a:bodyPr/>
        <a:lstStyle/>
        <a:p>
          <a:endParaRPr lang="en-US"/>
        </a:p>
      </dgm:t>
    </dgm:pt>
    <dgm:pt modelId="{8D32DCD2-1A2B-4EFA-A335-DA58C9CD029E}" type="pres">
      <dgm:prSet presAssocID="{C9F104E2-BEB1-471E-B411-C0ACAEDB35BE}" presName="root" presStyleCnt="0"/>
      <dgm:spPr/>
    </dgm:pt>
    <dgm:pt modelId="{AB601B39-F368-47BB-BA9B-0FD300ABD7CC}" type="pres">
      <dgm:prSet presAssocID="{C9F104E2-BEB1-471E-B411-C0ACAEDB35BE}" presName="rootComposite" presStyleCnt="0"/>
      <dgm:spPr/>
    </dgm:pt>
    <dgm:pt modelId="{15FDEEF1-F000-46FF-8803-A7EE5E488675}" type="pres">
      <dgm:prSet presAssocID="{C9F104E2-BEB1-471E-B411-C0ACAEDB35BE}" presName="rootText" presStyleLbl="node1" presStyleIdx="0" presStyleCnt="3"/>
      <dgm:spPr/>
      <dgm:t>
        <a:bodyPr/>
        <a:lstStyle/>
        <a:p>
          <a:endParaRPr lang="en-US"/>
        </a:p>
      </dgm:t>
    </dgm:pt>
    <dgm:pt modelId="{7247C2C9-1E38-41B8-A251-4107719D63B3}" type="pres">
      <dgm:prSet presAssocID="{C9F104E2-BEB1-471E-B411-C0ACAEDB35BE}" presName="rootConnector" presStyleLbl="node1" presStyleIdx="0" presStyleCnt="3"/>
      <dgm:spPr/>
      <dgm:t>
        <a:bodyPr/>
        <a:lstStyle/>
        <a:p>
          <a:endParaRPr lang="en-US"/>
        </a:p>
      </dgm:t>
    </dgm:pt>
    <dgm:pt modelId="{145AF33F-FCD2-4DB1-9134-732B6B789846}" type="pres">
      <dgm:prSet presAssocID="{C9F104E2-BEB1-471E-B411-C0ACAEDB35BE}" presName="childShape" presStyleCnt="0"/>
      <dgm:spPr/>
    </dgm:pt>
    <dgm:pt modelId="{5E5DC466-D957-417E-95F2-55EBE221FCD2}" type="pres">
      <dgm:prSet presAssocID="{5332CE63-43A8-4280-95AC-B570EFCA4F29}" presName="Name13" presStyleLbl="parChTrans1D2" presStyleIdx="0" presStyleCnt="3"/>
      <dgm:spPr/>
      <dgm:t>
        <a:bodyPr/>
        <a:lstStyle/>
        <a:p>
          <a:endParaRPr lang="en-US"/>
        </a:p>
      </dgm:t>
    </dgm:pt>
    <dgm:pt modelId="{D1DE49D5-A097-4749-B171-035DA97964C4}" type="pres">
      <dgm:prSet presAssocID="{48EF5A18-D449-46F5-B611-66B0D7BEC384}" presName="childText" presStyleLbl="bgAcc1" presStyleIdx="0" presStyleCnt="3">
        <dgm:presLayoutVars>
          <dgm:bulletEnabled val="1"/>
        </dgm:presLayoutVars>
      </dgm:prSet>
      <dgm:spPr/>
      <dgm:t>
        <a:bodyPr/>
        <a:lstStyle/>
        <a:p>
          <a:endParaRPr lang="en-US"/>
        </a:p>
      </dgm:t>
    </dgm:pt>
    <dgm:pt modelId="{53674AC0-C539-485D-95BB-0BD4BED39FA9}" type="pres">
      <dgm:prSet presAssocID="{7645FBED-6155-4B94-9025-213AFB256B52}" presName="root" presStyleCnt="0"/>
      <dgm:spPr/>
    </dgm:pt>
    <dgm:pt modelId="{A4747955-CB86-4CDB-A75D-3AD1F841920C}" type="pres">
      <dgm:prSet presAssocID="{7645FBED-6155-4B94-9025-213AFB256B52}" presName="rootComposite" presStyleCnt="0"/>
      <dgm:spPr/>
    </dgm:pt>
    <dgm:pt modelId="{6819AEBC-DA94-4FBC-9C04-28CC540DBAF3}" type="pres">
      <dgm:prSet presAssocID="{7645FBED-6155-4B94-9025-213AFB256B52}" presName="rootText" presStyleLbl="node1" presStyleIdx="1" presStyleCnt="3"/>
      <dgm:spPr/>
      <dgm:t>
        <a:bodyPr/>
        <a:lstStyle/>
        <a:p>
          <a:endParaRPr lang="en-US"/>
        </a:p>
      </dgm:t>
    </dgm:pt>
    <dgm:pt modelId="{13915D5A-BD34-425C-B83E-6F624146E22A}" type="pres">
      <dgm:prSet presAssocID="{7645FBED-6155-4B94-9025-213AFB256B52}" presName="rootConnector" presStyleLbl="node1" presStyleIdx="1" presStyleCnt="3"/>
      <dgm:spPr/>
      <dgm:t>
        <a:bodyPr/>
        <a:lstStyle/>
        <a:p>
          <a:endParaRPr lang="en-US"/>
        </a:p>
      </dgm:t>
    </dgm:pt>
    <dgm:pt modelId="{3DBA1D5E-E5DE-4CEE-9714-4EA1E4F8CD9F}" type="pres">
      <dgm:prSet presAssocID="{7645FBED-6155-4B94-9025-213AFB256B52}" presName="childShape" presStyleCnt="0"/>
      <dgm:spPr/>
    </dgm:pt>
    <dgm:pt modelId="{E0EACD2A-3B9A-4EBE-AE43-FD9CC61FE69C}" type="pres">
      <dgm:prSet presAssocID="{A6184D23-D70B-4C54-AA10-7D991346BE09}" presName="Name13" presStyleLbl="parChTrans1D2" presStyleIdx="1" presStyleCnt="3"/>
      <dgm:spPr/>
      <dgm:t>
        <a:bodyPr/>
        <a:lstStyle/>
        <a:p>
          <a:endParaRPr lang="en-US"/>
        </a:p>
      </dgm:t>
    </dgm:pt>
    <dgm:pt modelId="{7384DF9F-C614-4358-84CE-CDB0E66C849C}" type="pres">
      <dgm:prSet presAssocID="{6CBD45EE-BDF3-4ED5-8B3B-3BB035F2B942}" presName="childText" presStyleLbl="bgAcc1" presStyleIdx="1" presStyleCnt="3">
        <dgm:presLayoutVars>
          <dgm:bulletEnabled val="1"/>
        </dgm:presLayoutVars>
      </dgm:prSet>
      <dgm:spPr/>
      <dgm:t>
        <a:bodyPr/>
        <a:lstStyle/>
        <a:p>
          <a:endParaRPr lang="en-US"/>
        </a:p>
      </dgm:t>
    </dgm:pt>
    <dgm:pt modelId="{63C3A9D8-5DE1-4F24-860A-AA4CB3DFE3D8}" type="pres">
      <dgm:prSet presAssocID="{DC3A5D4E-D338-4B15-8A17-7B80DE5FC678}" presName="root" presStyleCnt="0"/>
      <dgm:spPr/>
    </dgm:pt>
    <dgm:pt modelId="{D78C7447-2AB2-4F47-B4B8-B05EAC0621E3}" type="pres">
      <dgm:prSet presAssocID="{DC3A5D4E-D338-4B15-8A17-7B80DE5FC678}" presName="rootComposite" presStyleCnt="0"/>
      <dgm:spPr/>
    </dgm:pt>
    <dgm:pt modelId="{08D85550-35B1-4E60-8649-B97A7FFF88CC}" type="pres">
      <dgm:prSet presAssocID="{DC3A5D4E-D338-4B15-8A17-7B80DE5FC678}" presName="rootText" presStyleLbl="node1" presStyleIdx="2" presStyleCnt="3"/>
      <dgm:spPr/>
      <dgm:t>
        <a:bodyPr/>
        <a:lstStyle/>
        <a:p>
          <a:endParaRPr lang="en-US"/>
        </a:p>
      </dgm:t>
    </dgm:pt>
    <dgm:pt modelId="{AEFC4EC9-AB4C-4309-B7DC-4C33F340C9ED}" type="pres">
      <dgm:prSet presAssocID="{DC3A5D4E-D338-4B15-8A17-7B80DE5FC678}" presName="rootConnector" presStyleLbl="node1" presStyleIdx="2" presStyleCnt="3"/>
      <dgm:spPr/>
      <dgm:t>
        <a:bodyPr/>
        <a:lstStyle/>
        <a:p>
          <a:endParaRPr lang="en-US"/>
        </a:p>
      </dgm:t>
    </dgm:pt>
    <dgm:pt modelId="{9CE925FC-22DB-49FC-A1FF-3EE425525B76}" type="pres">
      <dgm:prSet presAssocID="{DC3A5D4E-D338-4B15-8A17-7B80DE5FC678}" presName="childShape" presStyleCnt="0"/>
      <dgm:spPr/>
    </dgm:pt>
    <dgm:pt modelId="{00783898-BAD8-4A97-9AA5-10F23ABEFEF9}" type="pres">
      <dgm:prSet presAssocID="{55B765E0-DE8E-403E-810B-8E9F05306AAA}" presName="Name13" presStyleLbl="parChTrans1D2" presStyleIdx="2" presStyleCnt="3"/>
      <dgm:spPr/>
      <dgm:t>
        <a:bodyPr/>
        <a:lstStyle/>
        <a:p>
          <a:endParaRPr lang="en-US"/>
        </a:p>
      </dgm:t>
    </dgm:pt>
    <dgm:pt modelId="{F6B904BE-DB27-4763-AE5F-D4EF34D71017}" type="pres">
      <dgm:prSet presAssocID="{415C4955-9015-4AD6-9159-63DBAE4DE09D}" presName="childText" presStyleLbl="bgAcc1" presStyleIdx="2" presStyleCnt="3">
        <dgm:presLayoutVars>
          <dgm:bulletEnabled val="1"/>
        </dgm:presLayoutVars>
      </dgm:prSet>
      <dgm:spPr/>
      <dgm:t>
        <a:bodyPr/>
        <a:lstStyle/>
        <a:p>
          <a:endParaRPr lang="en-US"/>
        </a:p>
      </dgm:t>
    </dgm:pt>
  </dgm:ptLst>
  <dgm:cxnLst>
    <dgm:cxn modelId="{1C92F888-038C-4DB1-99C1-FD5F87839A77}" srcId="{7645FBED-6155-4B94-9025-213AFB256B52}" destId="{6CBD45EE-BDF3-4ED5-8B3B-3BB035F2B942}" srcOrd="0" destOrd="0" parTransId="{A6184D23-D70B-4C54-AA10-7D991346BE09}" sibTransId="{ACC963F0-52C6-43FD-A98F-2E0E3C23FE0E}"/>
    <dgm:cxn modelId="{8DBC1F36-6FAA-4864-9DA5-F3D40E9C4F87}" type="presOf" srcId="{55B765E0-DE8E-403E-810B-8E9F05306AAA}" destId="{00783898-BAD8-4A97-9AA5-10F23ABEFEF9}" srcOrd="0" destOrd="0" presId="urn:microsoft.com/office/officeart/2005/8/layout/hierarchy3"/>
    <dgm:cxn modelId="{D1BB8929-8A9E-44C9-9728-1B2119056A75}" srcId="{C9F104E2-BEB1-471E-B411-C0ACAEDB35BE}" destId="{48EF5A18-D449-46F5-B611-66B0D7BEC384}" srcOrd="0" destOrd="0" parTransId="{5332CE63-43A8-4280-95AC-B570EFCA4F29}" sibTransId="{0051EF85-49E6-4C5D-9B48-DEB3BA0A07D9}"/>
    <dgm:cxn modelId="{9A25A808-E071-4556-A414-9D0308270696}" type="presOf" srcId="{DC3A5D4E-D338-4B15-8A17-7B80DE5FC678}" destId="{08D85550-35B1-4E60-8649-B97A7FFF88CC}" srcOrd="0" destOrd="0" presId="urn:microsoft.com/office/officeart/2005/8/layout/hierarchy3"/>
    <dgm:cxn modelId="{D6632E58-A586-4183-A2CA-5853F17F7D39}" type="presOf" srcId="{415C4955-9015-4AD6-9159-63DBAE4DE09D}" destId="{F6B904BE-DB27-4763-AE5F-D4EF34D71017}" srcOrd="0" destOrd="0" presId="urn:microsoft.com/office/officeart/2005/8/layout/hierarchy3"/>
    <dgm:cxn modelId="{77DEABCC-B0C5-4C2E-A980-16E0207FB4F6}" srcId="{8D4BAA14-9468-4803-8D02-74DDA17CD83D}" destId="{7645FBED-6155-4B94-9025-213AFB256B52}" srcOrd="1" destOrd="0" parTransId="{3C22452A-E7B1-4106-AAA2-C962E58CCD78}" sibTransId="{9FCD0FE5-6F78-4538-8001-E42301A43547}"/>
    <dgm:cxn modelId="{D8B35727-7850-4A62-95F1-0696FBD8B7B6}" srcId="{8D4BAA14-9468-4803-8D02-74DDA17CD83D}" destId="{C9F104E2-BEB1-471E-B411-C0ACAEDB35BE}" srcOrd="0" destOrd="0" parTransId="{F9C047F1-F380-47DE-A17D-6EAA62BDFDC5}" sibTransId="{37115146-3969-482E-B6E7-3C17C5C54C71}"/>
    <dgm:cxn modelId="{DADC4924-30BB-4E7D-B1C5-6652C2744697}" type="presOf" srcId="{5332CE63-43A8-4280-95AC-B570EFCA4F29}" destId="{5E5DC466-D957-417E-95F2-55EBE221FCD2}" srcOrd="0" destOrd="0" presId="urn:microsoft.com/office/officeart/2005/8/layout/hierarchy3"/>
    <dgm:cxn modelId="{10054A68-5400-4C2C-8299-EE634610A9B9}" type="presOf" srcId="{C9F104E2-BEB1-471E-B411-C0ACAEDB35BE}" destId="{15FDEEF1-F000-46FF-8803-A7EE5E488675}" srcOrd="0" destOrd="0" presId="urn:microsoft.com/office/officeart/2005/8/layout/hierarchy3"/>
    <dgm:cxn modelId="{599AF661-C4D8-4D0B-8BCE-9E50D913E965}" srcId="{DC3A5D4E-D338-4B15-8A17-7B80DE5FC678}" destId="{415C4955-9015-4AD6-9159-63DBAE4DE09D}" srcOrd="0" destOrd="0" parTransId="{55B765E0-DE8E-403E-810B-8E9F05306AAA}" sibTransId="{DC8A3C73-CA38-4F94-A671-86B83F7F7B86}"/>
    <dgm:cxn modelId="{F943A918-9061-4EFF-BD26-62103B957CC4}" type="presOf" srcId="{A6184D23-D70B-4C54-AA10-7D991346BE09}" destId="{E0EACD2A-3B9A-4EBE-AE43-FD9CC61FE69C}" srcOrd="0" destOrd="0" presId="urn:microsoft.com/office/officeart/2005/8/layout/hierarchy3"/>
    <dgm:cxn modelId="{473B5A41-F652-4CAC-B275-754E7A4EDF71}" type="presOf" srcId="{7645FBED-6155-4B94-9025-213AFB256B52}" destId="{6819AEBC-DA94-4FBC-9C04-28CC540DBAF3}" srcOrd="0" destOrd="0" presId="urn:microsoft.com/office/officeart/2005/8/layout/hierarchy3"/>
    <dgm:cxn modelId="{9B6F3A50-CB92-4729-959D-2210FABAE4A2}" type="presOf" srcId="{DC3A5D4E-D338-4B15-8A17-7B80DE5FC678}" destId="{AEFC4EC9-AB4C-4309-B7DC-4C33F340C9ED}" srcOrd="1" destOrd="0" presId="urn:microsoft.com/office/officeart/2005/8/layout/hierarchy3"/>
    <dgm:cxn modelId="{0D03F285-E0F2-4FA2-A993-C96D5638060F}" type="presOf" srcId="{C9F104E2-BEB1-471E-B411-C0ACAEDB35BE}" destId="{7247C2C9-1E38-41B8-A251-4107719D63B3}" srcOrd="1" destOrd="0" presId="urn:microsoft.com/office/officeart/2005/8/layout/hierarchy3"/>
    <dgm:cxn modelId="{5FB0616F-BF24-4A48-A46B-8BEE1F69559C}" type="presOf" srcId="{6CBD45EE-BDF3-4ED5-8B3B-3BB035F2B942}" destId="{7384DF9F-C614-4358-84CE-CDB0E66C849C}" srcOrd="0" destOrd="0" presId="urn:microsoft.com/office/officeart/2005/8/layout/hierarchy3"/>
    <dgm:cxn modelId="{5C6C5099-E347-4A77-A5B2-126475F7AFB2}" type="presOf" srcId="{8D4BAA14-9468-4803-8D02-74DDA17CD83D}" destId="{B147280E-E4CB-4CC4-A3E4-D16E9CEFBAC2}" srcOrd="0" destOrd="0" presId="urn:microsoft.com/office/officeart/2005/8/layout/hierarchy3"/>
    <dgm:cxn modelId="{2785307E-E137-49B2-B592-EFD16BAFA198}" type="presOf" srcId="{7645FBED-6155-4B94-9025-213AFB256B52}" destId="{13915D5A-BD34-425C-B83E-6F624146E22A}" srcOrd="1" destOrd="0" presId="urn:microsoft.com/office/officeart/2005/8/layout/hierarchy3"/>
    <dgm:cxn modelId="{9CE9EEBA-5CBE-4771-99E3-934F4C6AF05C}" type="presOf" srcId="{48EF5A18-D449-46F5-B611-66B0D7BEC384}" destId="{D1DE49D5-A097-4749-B171-035DA97964C4}" srcOrd="0" destOrd="0" presId="urn:microsoft.com/office/officeart/2005/8/layout/hierarchy3"/>
    <dgm:cxn modelId="{65F9BF15-8E6F-4B2B-854D-5836D119A4F8}" srcId="{8D4BAA14-9468-4803-8D02-74DDA17CD83D}" destId="{DC3A5D4E-D338-4B15-8A17-7B80DE5FC678}" srcOrd="2" destOrd="0" parTransId="{D1FFD33A-7A65-4543-8B4C-405931024924}" sibTransId="{20B0C81E-5E63-4EEC-A32A-EFD7B0DC3A30}"/>
    <dgm:cxn modelId="{FA84ACD9-B7C4-4132-B5F3-5AFC83EB3BBF}" type="presParOf" srcId="{B147280E-E4CB-4CC4-A3E4-D16E9CEFBAC2}" destId="{8D32DCD2-1A2B-4EFA-A335-DA58C9CD029E}" srcOrd="0" destOrd="0" presId="urn:microsoft.com/office/officeart/2005/8/layout/hierarchy3"/>
    <dgm:cxn modelId="{010CF3C0-D645-4996-B693-F642533103D8}" type="presParOf" srcId="{8D32DCD2-1A2B-4EFA-A335-DA58C9CD029E}" destId="{AB601B39-F368-47BB-BA9B-0FD300ABD7CC}" srcOrd="0" destOrd="0" presId="urn:microsoft.com/office/officeart/2005/8/layout/hierarchy3"/>
    <dgm:cxn modelId="{FD6E8C62-3BA7-4B9A-81DE-767974AEC423}" type="presParOf" srcId="{AB601B39-F368-47BB-BA9B-0FD300ABD7CC}" destId="{15FDEEF1-F000-46FF-8803-A7EE5E488675}" srcOrd="0" destOrd="0" presId="urn:microsoft.com/office/officeart/2005/8/layout/hierarchy3"/>
    <dgm:cxn modelId="{C86F7F58-9EE6-45BE-B41C-025917E2EEBD}" type="presParOf" srcId="{AB601B39-F368-47BB-BA9B-0FD300ABD7CC}" destId="{7247C2C9-1E38-41B8-A251-4107719D63B3}" srcOrd="1" destOrd="0" presId="urn:microsoft.com/office/officeart/2005/8/layout/hierarchy3"/>
    <dgm:cxn modelId="{26C7EB2C-339F-464A-AF88-95B4F469964E}" type="presParOf" srcId="{8D32DCD2-1A2B-4EFA-A335-DA58C9CD029E}" destId="{145AF33F-FCD2-4DB1-9134-732B6B789846}" srcOrd="1" destOrd="0" presId="urn:microsoft.com/office/officeart/2005/8/layout/hierarchy3"/>
    <dgm:cxn modelId="{B8CAC705-C43C-4405-AACF-C534B4704E2F}" type="presParOf" srcId="{145AF33F-FCD2-4DB1-9134-732B6B789846}" destId="{5E5DC466-D957-417E-95F2-55EBE221FCD2}" srcOrd="0" destOrd="0" presId="urn:microsoft.com/office/officeart/2005/8/layout/hierarchy3"/>
    <dgm:cxn modelId="{111CAF04-2B6D-4526-9307-C68C1F992C48}" type="presParOf" srcId="{145AF33F-FCD2-4DB1-9134-732B6B789846}" destId="{D1DE49D5-A097-4749-B171-035DA97964C4}" srcOrd="1" destOrd="0" presId="urn:microsoft.com/office/officeart/2005/8/layout/hierarchy3"/>
    <dgm:cxn modelId="{E2BEB82A-0FC1-44C2-860D-EA3FF50392FB}" type="presParOf" srcId="{B147280E-E4CB-4CC4-A3E4-D16E9CEFBAC2}" destId="{53674AC0-C539-485D-95BB-0BD4BED39FA9}" srcOrd="1" destOrd="0" presId="urn:microsoft.com/office/officeart/2005/8/layout/hierarchy3"/>
    <dgm:cxn modelId="{6FEE78B0-6F0E-4F91-9A24-8E09523A28CE}" type="presParOf" srcId="{53674AC0-C539-485D-95BB-0BD4BED39FA9}" destId="{A4747955-CB86-4CDB-A75D-3AD1F841920C}" srcOrd="0" destOrd="0" presId="urn:microsoft.com/office/officeart/2005/8/layout/hierarchy3"/>
    <dgm:cxn modelId="{539AA2F3-DB72-4FE0-B36B-81C6F28301CC}" type="presParOf" srcId="{A4747955-CB86-4CDB-A75D-3AD1F841920C}" destId="{6819AEBC-DA94-4FBC-9C04-28CC540DBAF3}" srcOrd="0" destOrd="0" presId="urn:microsoft.com/office/officeart/2005/8/layout/hierarchy3"/>
    <dgm:cxn modelId="{4F3EBF8A-9883-401A-A8A3-537CEF1F9D4F}" type="presParOf" srcId="{A4747955-CB86-4CDB-A75D-3AD1F841920C}" destId="{13915D5A-BD34-425C-B83E-6F624146E22A}" srcOrd="1" destOrd="0" presId="urn:microsoft.com/office/officeart/2005/8/layout/hierarchy3"/>
    <dgm:cxn modelId="{3C9006F7-041C-4760-9CCC-3943B3CF3B93}" type="presParOf" srcId="{53674AC0-C539-485D-95BB-0BD4BED39FA9}" destId="{3DBA1D5E-E5DE-4CEE-9714-4EA1E4F8CD9F}" srcOrd="1" destOrd="0" presId="urn:microsoft.com/office/officeart/2005/8/layout/hierarchy3"/>
    <dgm:cxn modelId="{53235663-2962-45F6-AB0D-330966FA4A8A}" type="presParOf" srcId="{3DBA1D5E-E5DE-4CEE-9714-4EA1E4F8CD9F}" destId="{E0EACD2A-3B9A-4EBE-AE43-FD9CC61FE69C}" srcOrd="0" destOrd="0" presId="urn:microsoft.com/office/officeart/2005/8/layout/hierarchy3"/>
    <dgm:cxn modelId="{309A5D0E-8E1A-4D93-B1E5-A767B800D93C}" type="presParOf" srcId="{3DBA1D5E-E5DE-4CEE-9714-4EA1E4F8CD9F}" destId="{7384DF9F-C614-4358-84CE-CDB0E66C849C}" srcOrd="1" destOrd="0" presId="urn:microsoft.com/office/officeart/2005/8/layout/hierarchy3"/>
    <dgm:cxn modelId="{A8A713B7-DBD7-434A-B698-04FB58F444E1}" type="presParOf" srcId="{B147280E-E4CB-4CC4-A3E4-D16E9CEFBAC2}" destId="{63C3A9D8-5DE1-4F24-860A-AA4CB3DFE3D8}" srcOrd="2" destOrd="0" presId="urn:microsoft.com/office/officeart/2005/8/layout/hierarchy3"/>
    <dgm:cxn modelId="{7326E463-5E93-4CE2-9F0F-41C6E101A5FD}" type="presParOf" srcId="{63C3A9D8-5DE1-4F24-860A-AA4CB3DFE3D8}" destId="{D78C7447-2AB2-4F47-B4B8-B05EAC0621E3}" srcOrd="0" destOrd="0" presId="urn:microsoft.com/office/officeart/2005/8/layout/hierarchy3"/>
    <dgm:cxn modelId="{EB71FCF3-715F-4331-9C8E-CE273231B943}" type="presParOf" srcId="{D78C7447-2AB2-4F47-B4B8-B05EAC0621E3}" destId="{08D85550-35B1-4E60-8649-B97A7FFF88CC}" srcOrd="0" destOrd="0" presId="urn:microsoft.com/office/officeart/2005/8/layout/hierarchy3"/>
    <dgm:cxn modelId="{7C206BD5-AB8F-4D33-9260-B6B027F7A911}" type="presParOf" srcId="{D78C7447-2AB2-4F47-B4B8-B05EAC0621E3}" destId="{AEFC4EC9-AB4C-4309-B7DC-4C33F340C9ED}" srcOrd="1" destOrd="0" presId="urn:microsoft.com/office/officeart/2005/8/layout/hierarchy3"/>
    <dgm:cxn modelId="{4F4A911D-EE84-4193-BB36-CD8F74A58B1C}" type="presParOf" srcId="{63C3A9D8-5DE1-4F24-860A-AA4CB3DFE3D8}" destId="{9CE925FC-22DB-49FC-A1FF-3EE425525B76}" srcOrd="1" destOrd="0" presId="urn:microsoft.com/office/officeart/2005/8/layout/hierarchy3"/>
    <dgm:cxn modelId="{09E33535-7239-4716-AFD4-A3D45DC38199}" type="presParOf" srcId="{9CE925FC-22DB-49FC-A1FF-3EE425525B76}" destId="{00783898-BAD8-4A97-9AA5-10F23ABEFEF9}" srcOrd="0" destOrd="0" presId="urn:microsoft.com/office/officeart/2005/8/layout/hierarchy3"/>
    <dgm:cxn modelId="{45FB78FB-3426-44EF-A089-71F546AA0846}" type="presParOf" srcId="{9CE925FC-22DB-49FC-A1FF-3EE425525B76}" destId="{F6B904BE-DB27-4763-AE5F-D4EF34D71017}"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1C22B1B-19F6-478A-8FDA-3CD866D7BC90}"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A1FE66BD-72F7-486C-8622-EF29307CAD28}">
      <dgm:prSet phldrT="[Text]" custT="1"/>
      <dgm:spPr>
        <a:solidFill>
          <a:srgbClr val="2D80DB"/>
        </a:solidFill>
      </dgm:spPr>
      <dgm:t>
        <a:bodyPr/>
        <a:lstStyle/>
        <a:p>
          <a:r>
            <a:rPr lang="en-US" sz="2200" b="1" dirty="0"/>
            <a:t>Planning Steps</a:t>
          </a:r>
        </a:p>
      </dgm:t>
    </dgm:pt>
    <dgm:pt modelId="{75E8F34C-2C01-46B8-845C-998C86616EE1}" type="parTrans" cxnId="{5A300732-3271-4771-9B78-386389B4DC19}">
      <dgm:prSet/>
      <dgm:spPr/>
      <dgm:t>
        <a:bodyPr/>
        <a:lstStyle/>
        <a:p>
          <a:endParaRPr lang="en-US"/>
        </a:p>
      </dgm:t>
    </dgm:pt>
    <dgm:pt modelId="{0645D22F-3FE3-4184-B10B-1143D4D78C27}" type="sibTrans" cxnId="{5A300732-3271-4771-9B78-386389B4DC19}">
      <dgm:prSet/>
      <dgm:spPr/>
      <dgm:t>
        <a:bodyPr/>
        <a:lstStyle/>
        <a:p>
          <a:endParaRPr lang="en-US"/>
        </a:p>
      </dgm:t>
    </dgm:pt>
    <dgm:pt modelId="{343096A7-56E1-49DC-854A-A91832CA5579}">
      <dgm:prSet phldrT="[Text]"/>
      <dgm:spPr>
        <a:solidFill>
          <a:schemeClr val="tx2">
            <a:lumMod val="60000"/>
            <a:lumOff val="40000"/>
          </a:schemeClr>
        </a:solidFill>
      </dgm:spPr>
      <dgm:t>
        <a:bodyPr/>
        <a:lstStyle/>
        <a:p>
          <a:r>
            <a:rPr lang="en-US" b="1" dirty="0"/>
            <a:t>Understand the Mission and Vision</a:t>
          </a:r>
          <a:endParaRPr lang="en-US" dirty="0"/>
        </a:p>
      </dgm:t>
    </dgm:pt>
    <dgm:pt modelId="{8B11EE5E-B9CF-4582-B1AD-690C55332B51}" type="parTrans" cxnId="{E961DB19-EB55-45BE-B565-763238DB5B4E}">
      <dgm:prSet/>
      <dgm:spPr/>
      <dgm:t>
        <a:bodyPr/>
        <a:lstStyle/>
        <a:p>
          <a:endParaRPr lang="en-US"/>
        </a:p>
      </dgm:t>
    </dgm:pt>
    <dgm:pt modelId="{A1BA921F-6128-42D9-A48C-0B73D83C6FA4}" type="sibTrans" cxnId="{E961DB19-EB55-45BE-B565-763238DB5B4E}">
      <dgm:prSet/>
      <dgm:spPr/>
      <dgm:t>
        <a:bodyPr/>
        <a:lstStyle/>
        <a:p>
          <a:endParaRPr lang="en-US"/>
        </a:p>
      </dgm:t>
    </dgm:pt>
    <dgm:pt modelId="{A44C4772-6C68-4C08-9EC7-3514EB0005E9}">
      <dgm:prSet phldrT="[Text]"/>
      <dgm:spPr>
        <a:solidFill>
          <a:schemeClr val="tx2">
            <a:lumMod val="60000"/>
            <a:lumOff val="40000"/>
          </a:schemeClr>
        </a:solidFill>
      </dgm:spPr>
      <dgm:t>
        <a:bodyPr/>
        <a:lstStyle/>
        <a:p>
          <a:r>
            <a:rPr lang="en-US" b="1" dirty="0"/>
            <a:t>Identify Objective </a:t>
          </a:r>
          <a:endParaRPr lang="en-US" dirty="0"/>
        </a:p>
      </dgm:t>
    </dgm:pt>
    <dgm:pt modelId="{4EA45E69-074C-4D25-8B8D-E25157EAD547}" type="parTrans" cxnId="{B470D980-5E11-4134-9AB7-13F9EE360059}">
      <dgm:prSet/>
      <dgm:spPr/>
      <dgm:t>
        <a:bodyPr/>
        <a:lstStyle/>
        <a:p>
          <a:endParaRPr lang="en-US"/>
        </a:p>
      </dgm:t>
    </dgm:pt>
    <dgm:pt modelId="{CCE551F5-15F5-435F-9588-7BCBE7492344}" type="sibTrans" cxnId="{B470D980-5E11-4134-9AB7-13F9EE360059}">
      <dgm:prSet/>
      <dgm:spPr/>
      <dgm:t>
        <a:bodyPr/>
        <a:lstStyle/>
        <a:p>
          <a:endParaRPr lang="en-US"/>
        </a:p>
      </dgm:t>
    </dgm:pt>
    <dgm:pt modelId="{529137EC-F1FB-4CE8-8650-A42BD928525A}">
      <dgm:prSet phldrT="[Text]"/>
      <dgm:spPr>
        <a:solidFill>
          <a:schemeClr val="tx2">
            <a:lumMod val="60000"/>
            <a:lumOff val="40000"/>
          </a:schemeClr>
        </a:solidFill>
      </dgm:spPr>
      <dgm:t>
        <a:bodyPr/>
        <a:lstStyle/>
        <a:p>
          <a:r>
            <a:rPr lang="en-US" b="1" dirty="0"/>
            <a:t>Courses of Action</a:t>
          </a:r>
        </a:p>
        <a:p>
          <a:r>
            <a:rPr lang="en-US" b="1" dirty="0"/>
            <a:t>+ Evaluate Alternatives  </a:t>
          </a:r>
          <a:endParaRPr lang="en-US" dirty="0"/>
        </a:p>
      </dgm:t>
    </dgm:pt>
    <dgm:pt modelId="{1784AA95-FCAB-4EC6-9AAA-9F78042BF7B0}" type="parTrans" cxnId="{52E72080-DE1B-4019-92A9-380798DC51EB}">
      <dgm:prSet/>
      <dgm:spPr/>
      <dgm:t>
        <a:bodyPr/>
        <a:lstStyle/>
        <a:p>
          <a:endParaRPr lang="en-US"/>
        </a:p>
      </dgm:t>
    </dgm:pt>
    <dgm:pt modelId="{4FFAAF1E-97ED-4F22-A04D-E664962ED3C4}" type="sibTrans" cxnId="{52E72080-DE1B-4019-92A9-380798DC51EB}">
      <dgm:prSet/>
      <dgm:spPr/>
      <dgm:t>
        <a:bodyPr/>
        <a:lstStyle/>
        <a:p>
          <a:endParaRPr lang="en-US"/>
        </a:p>
      </dgm:t>
    </dgm:pt>
    <dgm:pt modelId="{7F50E735-E255-4C51-9369-1C05CA10F52D}">
      <dgm:prSet phldrT="[Text]"/>
      <dgm:spPr>
        <a:solidFill>
          <a:schemeClr val="tx2">
            <a:lumMod val="60000"/>
            <a:lumOff val="40000"/>
          </a:schemeClr>
        </a:solidFill>
      </dgm:spPr>
      <dgm:t>
        <a:bodyPr/>
        <a:lstStyle/>
        <a:p>
          <a:r>
            <a:rPr lang="en-US" b="1" dirty="0"/>
            <a:t>Choosing a Course of Action </a:t>
          </a:r>
          <a:endParaRPr lang="en-US" dirty="0"/>
        </a:p>
      </dgm:t>
    </dgm:pt>
    <dgm:pt modelId="{8C1DC0EE-9EFF-4F9D-912E-BB8B723B731C}" type="parTrans" cxnId="{86F8D5B5-3A8D-4A9F-9426-0C68F0D10DCC}">
      <dgm:prSet/>
      <dgm:spPr/>
      <dgm:t>
        <a:bodyPr/>
        <a:lstStyle/>
        <a:p>
          <a:endParaRPr lang="en-US"/>
        </a:p>
      </dgm:t>
    </dgm:pt>
    <dgm:pt modelId="{A2A4EA56-46B7-4CF6-B052-B046EAD216E9}" type="sibTrans" cxnId="{86F8D5B5-3A8D-4A9F-9426-0C68F0D10DCC}">
      <dgm:prSet/>
      <dgm:spPr/>
      <dgm:t>
        <a:bodyPr/>
        <a:lstStyle/>
        <a:p>
          <a:endParaRPr lang="en-US"/>
        </a:p>
      </dgm:t>
    </dgm:pt>
    <dgm:pt modelId="{655F75C3-2D91-4DA1-A345-808DB902BB11}">
      <dgm:prSet phldrT="[Text]"/>
      <dgm:spPr>
        <a:solidFill>
          <a:schemeClr val="tx2">
            <a:lumMod val="60000"/>
            <a:lumOff val="40000"/>
          </a:schemeClr>
        </a:solidFill>
      </dgm:spPr>
      <dgm:t>
        <a:bodyPr/>
        <a:lstStyle/>
        <a:p>
          <a:r>
            <a:rPr lang="en-US" b="1" dirty="0"/>
            <a:t>Implement Plan and tasks </a:t>
          </a:r>
          <a:endParaRPr lang="en-US" dirty="0"/>
        </a:p>
      </dgm:t>
    </dgm:pt>
    <dgm:pt modelId="{73326278-C610-4BFF-963A-9AC8DB9918E8}" type="parTrans" cxnId="{428BEBA2-2F22-4DB8-8DD5-51B12D3C7DBC}">
      <dgm:prSet/>
      <dgm:spPr/>
      <dgm:t>
        <a:bodyPr/>
        <a:lstStyle/>
        <a:p>
          <a:endParaRPr lang="en-US"/>
        </a:p>
      </dgm:t>
    </dgm:pt>
    <dgm:pt modelId="{29C3088A-1E15-448B-8A40-FC3F496C03E4}" type="sibTrans" cxnId="{428BEBA2-2F22-4DB8-8DD5-51B12D3C7DBC}">
      <dgm:prSet/>
      <dgm:spPr/>
      <dgm:t>
        <a:bodyPr/>
        <a:lstStyle/>
        <a:p>
          <a:endParaRPr lang="en-US"/>
        </a:p>
      </dgm:t>
    </dgm:pt>
    <dgm:pt modelId="{E2DFCD1D-C87E-45E9-B2C2-F56ACC3D8ED2}">
      <dgm:prSet phldrT="[Text]"/>
      <dgm:spPr>
        <a:solidFill>
          <a:schemeClr val="tx2">
            <a:lumMod val="60000"/>
            <a:lumOff val="40000"/>
          </a:schemeClr>
        </a:solidFill>
      </dgm:spPr>
      <dgm:t>
        <a:bodyPr/>
        <a:lstStyle/>
        <a:p>
          <a:r>
            <a:rPr lang="en-US" b="1" dirty="0"/>
            <a:t>Determine tracking and Evaluate Results </a:t>
          </a:r>
        </a:p>
      </dgm:t>
    </dgm:pt>
    <dgm:pt modelId="{D0B8742A-17D5-43BE-8A03-48BB01C5451E}" type="parTrans" cxnId="{6C418506-3407-4F9B-BBF4-DF822413A946}">
      <dgm:prSet/>
      <dgm:spPr/>
      <dgm:t>
        <a:bodyPr/>
        <a:lstStyle/>
        <a:p>
          <a:endParaRPr lang="en-US"/>
        </a:p>
      </dgm:t>
    </dgm:pt>
    <dgm:pt modelId="{1AFE870D-F07B-4D7C-B8DD-F7509403F2F7}" type="sibTrans" cxnId="{6C418506-3407-4F9B-BBF4-DF822413A946}">
      <dgm:prSet/>
      <dgm:spPr/>
      <dgm:t>
        <a:bodyPr/>
        <a:lstStyle/>
        <a:p>
          <a:endParaRPr lang="en-US"/>
        </a:p>
      </dgm:t>
    </dgm:pt>
    <dgm:pt modelId="{C368DB60-3B20-4540-A413-10D0C3D9BBD4}" type="pres">
      <dgm:prSet presAssocID="{11C22B1B-19F6-478A-8FDA-3CD866D7BC90}" presName="Name0" presStyleCnt="0">
        <dgm:presLayoutVars>
          <dgm:chMax val="1"/>
          <dgm:chPref val="1"/>
          <dgm:dir/>
          <dgm:animOne val="branch"/>
          <dgm:animLvl val="lvl"/>
        </dgm:presLayoutVars>
      </dgm:prSet>
      <dgm:spPr/>
      <dgm:t>
        <a:bodyPr/>
        <a:lstStyle/>
        <a:p>
          <a:endParaRPr lang="en-US"/>
        </a:p>
      </dgm:t>
    </dgm:pt>
    <dgm:pt modelId="{DF3E2512-2841-41A1-8F57-04E6B76763C7}" type="pres">
      <dgm:prSet presAssocID="{A1FE66BD-72F7-486C-8622-EF29307CAD28}" presName="Parent" presStyleLbl="node0" presStyleIdx="0" presStyleCnt="1" custScaleX="106788">
        <dgm:presLayoutVars>
          <dgm:chMax val="6"/>
          <dgm:chPref val="6"/>
        </dgm:presLayoutVars>
      </dgm:prSet>
      <dgm:spPr/>
      <dgm:t>
        <a:bodyPr/>
        <a:lstStyle/>
        <a:p>
          <a:endParaRPr lang="en-US"/>
        </a:p>
      </dgm:t>
    </dgm:pt>
    <dgm:pt modelId="{F3BC1AA6-D1A4-4612-A2F7-5F2D848DF0AE}" type="pres">
      <dgm:prSet presAssocID="{343096A7-56E1-49DC-854A-A91832CA5579}" presName="Accent1" presStyleCnt="0"/>
      <dgm:spPr/>
    </dgm:pt>
    <dgm:pt modelId="{5B2D7B41-A57C-467E-ABD5-10E90474FC33}" type="pres">
      <dgm:prSet presAssocID="{343096A7-56E1-49DC-854A-A91832CA5579}" presName="Accent" presStyleLbl="bgShp" presStyleIdx="0" presStyleCnt="6"/>
      <dgm:spPr/>
    </dgm:pt>
    <dgm:pt modelId="{6BD92507-AECA-47CE-B13E-223EEE65664C}" type="pres">
      <dgm:prSet presAssocID="{343096A7-56E1-49DC-854A-A91832CA5579}" presName="Child1" presStyleLbl="node1" presStyleIdx="0" presStyleCnt="6">
        <dgm:presLayoutVars>
          <dgm:chMax val="0"/>
          <dgm:chPref val="0"/>
          <dgm:bulletEnabled val="1"/>
        </dgm:presLayoutVars>
      </dgm:prSet>
      <dgm:spPr/>
      <dgm:t>
        <a:bodyPr/>
        <a:lstStyle/>
        <a:p>
          <a:endParaRPr lang="en-US"/>
        </a:p>
      </dgm:t>
    </dgm:pt>
    <dgm:pt modelId="{EF881562-81A9-4C47-A844-D7EB436DE631}" type="pres">
      <dgm:prSet presAssocID="{A44C4772-6C68-4C08-9EC7-3514EB0005E9}" presName="Accent2" presStyleCnt="0"/>
      <dgm:spPr/>
    </dgm:pt>
    <dgm:pt modelId="{9CE4C26F-93B8-43B2-9502-C88624DB6C96}" type="pres">
      <dgm:prSet presAssocID="{A44C4772-6C68-4C08-9EC7-3514EB0005E9}" presName="Accent" presStyleLbl="bgShp" presStyleIdx="1" presStyleCnt="6"/>
      <dgm:spPr/>
    </dgm:pt>
    <dgm:pt modelId="{FFCC96D5-09B9-4C40-B953-B9F199EFEBB0}" type="pres">
      <dgm:prSet presAssocID="{A44C4772-6C68-4C08-9EC7-3514EB0005E9}" presName="Child2" presStyleLbl="node1" presStyleIdx="1" presStyleCnt="6">
        <dgm:presLayoutVars>
          <dgm:chMax val="0"/>
          <dgm:chPref val="0"/>
          <dgm:bulletEnabled val="1"/>
        </dgm:presLayoutVars>
      </dgm:prSet>
      <dgm:spPr/>
      <dgm:t>
        <a:bodyPr/>
        <a:lstStyle/>
        <a:p>
          <a:endParaRPr lang="en-US"/>
        </a:p>
      </dgm:t>
    </dgm:pt>
    <dgm:pt modelId="{F640D3EF-B0E5-45F3-A7CF-024AC07E39FE}" type="pres">
      <dgm:prSet presAssocID="{529137EC-F1FB-4CE8-8650-A42BD928525A}" presName="Accent3" presStyleCnt="0"/>
      <dgm:spPr/>
    </dgm:pt>
    <dgm:pt modelId="{3227078A-FCFC-416C-9E37-0B411E854B4C}" type="pres">
      <dgm:prSet presAssocID="{529137EC-F1FB-4CE8-8650-A42BD928525A}" presName="Accent" presStyleLbl="bgShp" presStyleIdx="2" presStyleCnt="6"/>
      <dgm:spPr/>
    </dgm:pt>
    <dgm:pt modelId="{96CC97BA-E244-4D1B-B79E-5529BAAC6C3D}" type="pres">
      <dgm:prSet presAssocID="{529137EC-F1FB-4CE8-8650-A42BD928525A}" presName="Child3" presStyleLbl="node1" presStyleIdx="2" presStyleCnt="6">
        <dgm:presLayoutVars>
          <dgm:chMax val="0"/>
          <dgm:chPref val="0"/>
          <dgm:bulletEnabled val="1"/>
        </dgm:presLayoutVars>
      </dgm:prSet>
      <dgm:spPr/>
      <dgm:t>
        <a:bodyPr/>
        <a:lstStyle/>
        <a:p>
          <a:endParaRPr lang="en-US"/>
        </a:p>
      </dgm:t>
    </dgm:pt>
    <dgm:pt modelId="{2877F853-76FC-42BF-8B4B-6A492AAB8D3D}" type="pres">
      <dgm:prSet presAssocID="{7F50E735-E255-4C51-9369-1C05CA10F52D}" presName="Accent4" presStyleCnt="0"/>
      <dgm:spPr/>
    </dgm:pt>
    <dgm:pt modelId="{8145D9ED-5DD0-4CF3-A44A-1F058E633211}" type="pres">
      <dgm:prSet presAssocID="{7F50E735-E255-4C51-9369-1C05CA10F52D}" presName="Accent" presStyleLbl="bgShp" presStyleIdx="3" presStyleCnt="6"/>
      <dgm:spPr/>
    </dgm:pt>
    <dgm:pt modelId="{92996105-5833-4423-A417-998A2D5E1A0B}" type="pres">
      <dgm:prSet presAssocID="{7F50E735-E255-4C51-9369-1C05CA10F52D}" presName="Child4" presStyleLbl="node1" presStyleIdx="3" presStyleCnt="6">
        <dgm:presLayoutVars>
          <dgm:chMax val="0"/>
          <dgm:chPref val="0"/>
          <dgm:bulletEnabled val="1"/>
        </dgm:presLayoutVars>
      </dgm:prSet>
      <dgm:spPr/>
      <dgm:t>
        <a:bodyPr/>
        <a:lstStyle/>
        <a:p>
          <a:endParaRPr lang="en-US"/>
        </a:p>
      </dgm:t>
    </dgm:pt>
    <dgm:pt modelId="{561BA1C7-A5F5-41F1-84C6-D7FCB32AD3CC}" type="pres">
      <dgm:prSet presAssocID="{655F75C3-2D91-4DA1-A345-808DB902BB11}" presName="Accent5" presStyleCnt="0"/>
      <dgm:spPr/>
    </dgm:pt>
    <dgm:pt modelId="{59EB559D-61E0-4F92-A4D9-ECA4AF814075}" type="pres">
      <dgm:prSet presAssocID="{655F75C3-2D91-4DA1-A345-808DB902BB11}" presName="Accent" presStyleLbl="bgShp" presStyleIdx="4" presStyleCnt="6"/>
      <dgm:spPr/>
    </dgm:pt>
    <dgm:pt modelId="{13090AF2-0459-40C6-857C-7A926FA47BAA}" type="pres">
      <dgm:prSet presAssocID="{655F75C3-2D91-4DA1-A345-808DB902BB11}" presName="Child5" presStyleLbl="node1" presStyleIdx="4" presStyleCnt="6">
        <dgm:presLayoutVars>
          <dgm:chMax val="0"/>
          <dgm:chPref val="0"/>
          <dgm:bulletEnabled val="1"/>
        </dgm:presLayoutVars>
      </dgm:prSet>
      <dgm:spPr/>
      <dgm:t>
        <a:bodyPr/>
        <a:lstStyle/>
        <a:p>
          <a:endParaRPr lang="en-US"/>
        </a:p>
      </dgm:t>
    </dgm:pt>
    <dgm:pt modelId="{93E5A326-F112-4556-8034-4246B5C1A651}" type="pres">
      <dgm:prSet presAssocID="{E2DFCD1D-C87E-45E9-B2C2-F56ACC3D8ED2}" presName="Accent6" presStyleCnt="0"/>
      <dgm:spPr/>
    </dgm:pt>
    <dgm:pt modelId="{3C244B13-E6BE-4EC2-A07E-BDC2C8BA0521}" type="pres">
      <dgm:prSet presAssocID="{E2DFCD1D-C87E-45E9-B2C2-F56ACC3D8ED2}" presName="Accent" presStyleLbl="bgShp" presStyleIdx="5" presStyleCnt="6"/>
      <dgm:spPr/>
    </dgm:pt>
    <dgm:pt modelId="{5AC89801-35BE-4EBE-A969-889635EBF445}" type="pres">
      <dgm:prSet presAssocID="{E2DFCD1D-C87E-45E9-B2C2-F56ACC3D8ED2}" presName="Child6" presStyleLbl="node1" presStyleIdx="5" presStyleCnt="6">
        <dgm:presLayoutVars>
          <dgm:chMax val="0"/>
          <dgm:chPref val="0"/>
          <dgm:bulletEnabled val="1"/>
        </dgm:presLayoutVars>
      </dgm:prSet>
      <dgm:spPr/>
      <dgm:t>
        <a:bodyPr/>
        <a:lstStyle/>
        <a:p>
          <a:endParaRPr lang="en-US"/>
        </a:p>
      </dgm:t>
    </dgm:pt>
  </dgm:ptLst>
  <dgm:cxnLst>
    <dgm:cxn modelId="{0017427E-A1E9-4B5E-9189-ED5B65893981}" type="presOf" srcId="{343096A7-56E1-49DC-854A-A91832CA5579}" destId="{6BD92507-AECA-47CE-B13E-223EEE65664C}" srcOrd="0" destOrd="0" presId="urn:microsoft.com/office/officeart/2011/layout/HexagonRadial"/>
    <dgm:cxn modelId="{E961DB19-EB55-45BE-B565-763238DB5B4E}" srcId="{A1FE66BD-72F7-486C-8622-EF29307CAD28}" destId="{343096A7-56E1-49DC-854A-A91832CA5579}" srcOrd="0" destOrd="0" parTransId="{8B11EE5E-B9CF-4582-B1AD-690C55332B51}" sibTransId="{A1BA921F-6128-42D9-A48C-0B73D83C6FA4}"/>
    <dgm:cxn modelId="{99A8EAA4-2F75-4295-A582-E40C92083460}" type="presOf" srcId="{E2DFCD1D-C87E-45E9-B2C2-F56ACC3D8ED2}" destId="{5AC89801-35BE-4EBE-A969-889635EBF445}" srcOrd="0" destOrd="0" presId="urn:microsoft.com/office/officeart/2011/layout/HexagonRadial"/>
    <dgm:cxn modelId="{8F3E631B-2768-4EC1-8D03-4D93545AD83A}" type="presOf" srcId="{7F50E735-E255-4C51-9369-1C05CA10F52D}" destId="{92996105-5833-4423-A417-998A2D5E1A0B}" srcOrd="0" destOrd="0" presId="urn:microsoft.com/office/officeart/2011/layout/HexagonRadial"/>
    <dgm:cxn modelId="{451040F2-6E18-4A51-A985-628E0A578321}" type="presOf" srcId="{11C22B1B-19F6-478A-8FDA-3CD866D7BC90}" destId="{C368DB60-3B20-4540-A413-10D0C3D9BBD4}" srcOrd="0" destOrd="0" presId="urn:microsoft.com/office/officeart/2011/layout/HexagonRadial"/>
    <dgm:cxn modelId="{86F8D5B5-3A8D-4A9F-9426-0C68F0D10DCC}" srcId="{A1FE66BD-72F7-486C-8622-EF29307CAD28}" destId="{7F50E735-E255-4C51-9369-1C05CA10F52D}" srcOrd="3" destOrd="0" parTransId="{8C1DC0EE-9EFF-4F9D-912E-BB8B723B731C}" sibTransId="{A2A4EA56-46B7-4CF6-B052-B046EAD216E9}"/>
    <dgm:cxn modelId="{66F8A8DE-0E74-42A7-9112-EA82BEBA81D2}" type="presOf" srcId="{529137EC-F1FB-4CE8-8650-A42BD928525A}" destId="{96CC97BA-E244-4D1B-B79E-5529BAAC6C3D}" srcOrd="0" destOrd="0" presId="urn:microsoft.com/office/officeart/2011/layout/HexagonRadial"/>
    <dgm:cxn modelId="{428BEBA2-2F22-4DB8-8DD5-51B12D3C7DBC}" srcId="{A1FE66BD-72F7-486C-8622-EF29307CAD28}" destId="{655F75C3-2D91-4DA1-A345-808DB902BB11}" srcOrd="4" destOrd="0" parTransId="{73326278-C610-4BFF-963A-9AC8DB9918E8}" sibTransId="{29C3088A-1E15-448B-8A40-FC3F496C03E4}"/>
    <dgm:cxn modelId="{5A300732-3271-4771-9B78-386389B4DC19}" srcId="{11C22B1B-19F6-478A-8FDA-3CD866D7BC90}" destId="{A1FE66BD-72F7-486C-8622-EF29307CAD28}" srcOrd="0" destOrd="0" parTransId="{75E8F34C-2C01-46B8-845C-998C86616EE1}" sibTransId="{0645D22F-3FE3-4184-B10B-1143D4D78C27}"/>
    <dgm:cxn modelId="{52E72080-DE1B-4019-92A9-380798DC51EB}" srcId="{A1FE66BD-72F7-486C-8622-EF29307CAD28}" destId="{529137EC-F1FB-4CE8-8650-A42BD928525A}" srcOrd="2" destOrd="0" parTransId="{1784AA95-FCAB-4EC6-9AAA-9F78042BF7B0}" sibTransId="{4FFAAF1E-97ED-4F22-A04D-E664962ED3C4}"/>
    <dgm:cxn modelId="{E1FF1E65-C232-4135-89DA-EC40A7FAEC94}" type="presOf" srcId="{A44C4772-6C68-4C08-9EC7-3514EB0005E9}" destId="{FFCC96D5-09B9-4C40-B953-B9F199EFEBB0}" srcOrd="0" destOrd="0" presId="urn:microsoft.com/office/officeart/2011/layout/HexagonRadial"/>
    <dgm:cxn modelId="{B470D980-5E11-4134-9AB7-13F9EE360059}" srcId="{A1FE66BD-72F7-486C-8622-EF29307CAD28}" destId="{A44C4772-6C68-4C08-9EC7-3514EB0005E9}" srcOrd="1" destOrd="0" parTransId="{4EA45E69-074C-4D25-8B8D-E25157EAD547}" sibTransId="{CCE551F5-15F5-435F-9588-7BCBE7492344}"/>
    <dgm:cxn modelId="{AACE04C1-899A-4864-A37A-CAC8FF9596C9}" type="presOf" srcId="{A1FE66BD-72F7-486C-8622-EF29307CAD28}" destId="{DF3E2512-2841-41A1-8F57-04E6B76763C7}" srcOrd="0" destOrd="0" presId="urn:microsoft.com/office/officeart/2011/layout/HexagonRadial"/>
    <dgm:cxn modelId="{6C418506-3407-4F9B-BBF4-DF822413A946}" srcId="{A1FE66BD-72F7-486C-8622-EF29307CAD28}" destId="{E2DFCD1D-C87E-45E9-B2C2-F56ACC3D8ED2}" srcOrd="5" destOrd="0" parTransId="{D0B8742A-17D5-43BE-8A03-48BB01C5451E}" sibTransId="{1AFE870D-F07B-4D7C-B8DD-F7509403F2F7}"/>
    <dgm:cxn modelId="{36596E23-0BDC-43A8-AFDC-0006E6C3A302}" type="presOf" srcId="{655F75C3-2D91-4DA1-A345-808DB902BB11}" destId="{13090AF2-0459-40C6-857C-7A926FA47BAA}" srcOrd="0" destOrd="0" presId="urn:microsoft.com/office/officeart/2011/layout/HexagonRadial"/>
    <dgm:cxn modelId="{55B687E8-E90C-4BF8-84FA-57D0EB8EA71E}" type="presParOf" srcId="{C368DB60-3B20-4540-A413-10D0C3D9BBD4}" destId="{DF3E2512-2841-41A1-8F57-04E6B76763C7}" srcOrd="0" destOrd="0" presId="urn:microsoft.com/office/officeart/2011/layout/HexagonRadial"/>
    <dgm:cxn modelId="{FC61F0B5-1A01-4CE9-8A90-7C726A216652}" type="presParOf" srcId="{C368DB60-3B20-4540-A413-10D0C3D9BBD4}" destId="{F3BC1AA6-D1A4-4612-A2F7-5F2D848DF0AE}" srcOrd="1" destOrd="0" presId="urn:microsoft.com/office/officeart/2011/layout/HexagonRadial"/>
    <dgm:cxn modelId="{56415785-D85E-4197-9C11-70FDD6A9FC23}" type="presParOf" srcId="{F3BC1AA6-D1A4-4612-A2F7-5F2D848DF0AE}" destId="{5B2D7B41-A57C-467E-ABD5-10E90474FC33}" srcOrd="0" destOrd="0" presId="urn:microsoft.com/office/officeart/2011/layout/HexagonRadial"/>
    <dgm:cxn modelId="{FD1540BD-51F4-4164-B7B1-0C6533057D14}" type="presParOf" srcId="{C368DB60-3B20-4540-A413-10D0C3D9BBD4}" destId="{6BD92507-AECA-47CE-B13E-223EEE65664C}" srcOrd="2" destOrd="0" presId="urn:microsoft.com/office/officeart/2011/layout/HexagonRadial"/>
    <dgm:cxn modelId="{52B5F281-A53E-45D2-A1EB-0687FC33EEC4}" type="presParOf" srcId="{C368DB60-3B20-4540-A413-10D0C3D9BBD4}" destId="{EF881562-81A9-4C47-A844-D7EB436DE631}" srcOrd="3" destOrd="0" presId="urn:microsoft.com/office/officeart/2011/layout/HexagonRadial"/>
    <dgm:cxn modelId="{48C4EC01-36D4-4B6A-9EEA-39F9F93F1B01}" type="presParOf" srcId="{EF881562-81A9-4C47-A844-D7EB436DE631}" destId="{9CE4C26F-93B8-43B2-9502-C88624DB6C96}" srcOrd="0" destOrd="0" presId="urn:microsoft.com/office/officeart/2011/layout/HexagonRadial"/>
    <dgm:cxn modelId="{0D92FE60-C5F0-4DA6-82EB-060723DF0612}" type="presParOf" srcId="{C368DB60-3B20-4540-A413-10D0C3D9BBD4}" destId="{FFCC96D5-09B9-4C40-B953-B9F199EFEBB0}" srcOrd="4" destOrd="0" presId="urn:microsoft.com/office/officeart/2011/layout/HexagonRadial"/>
    <dgm:cxn modelId="{27240109-9124-471E-AF72-850D8B9DA360}" type="presParOf" srcId="{C368DB60-3B20-4540-A413-10D0C3D9BBD4}" destId="{F640D3EF-B0E5-45F3-A7CF-024AC07E39FE}" srcOrd="5" destOrd="0" presId="urn:microsoft.com/office/officeart/2011/layout/HexagonRadial"/>
    <dgm:cxn modelId="{7B5D54F1-F727-4B88-AED6-EE0920E1292E}" type="presParOf" srcId="{F640D3EF-B0E5-45F3-A7CF-024AC07E39FE}" destId="{3227078A-FCFC-416C-9E37-0B411E854B4C}" srcOrd="0" destOrd="0" presId="urn:microsoft.com/office/officeart/2011/layout/HexagonRadial"/>
    <dgm:cxn modelId="{67534052-C8A4-4A12-A615-C0752ECE8B8B}" type="presParOf" srcId="{C368DB60-3B20-4540-A413-10D0C3D9BBD4}" destId="{96CC97BA-E244-4D1B-B79E-5529BAAC6C3D}" srcOrd="6" destOrd="0" presId="urn:microsoft.com/office/officeart/2011/layout/HexagonRadial"/>
    <dgm:cxn modelId="{E0862322-DBD6-4AE4-87E4-04A9C26A536A}" type="presParOf" srcId="{C368DB60-3B20-4540-A413-10D0C3D9BBD4}" destId="{2877F853-76FC-42BF-8B4B-6A492AAB8D3D}" srcOrd="7" destOrd="0" presId="urn:microsoft.com/office/officeart/2011/layout/HexagonRadial"/>
    <dgm:cxn modelId="{F919444A-BC09-4C38-8D40-BA330A22E4FC}" type="presParOf" srcId="{2877F853-76FC-42BF-8B4B-6A492AAB8D3D}" destId="{8145D9ED-5DD0-4CF3-A44A-1F058E633211}" srcOrd="0" destOrd="0" presId="urn:microsoft.com/office/officeart/2011/layout/HexagonRadial"/>
    <dgm:cxn modelId="{76E0FF1F-E0F5-4369-8B1C-30A8F1E50730}" type="presParOf" srcId="{C368DB60-3B20-4540-A413-10D0C3D9BBD4}" destId="{92996105-5833-4423-A417-998A2D5E1A0B}" srcOrd="8" destOrd="0" presId="urn:microsoft.com/office/officeart/2011/layout/HexagonRadial"/>
    <dgm:cxn modelId="{6A4467EF-11CB-45B9-AC51-712DABCF1EB7}" type="presParOf" srcId="{C368DB60-3B20-4540-A413-10D0C3D9BBD4}" destId="{561BA1C7-A5F5-41F1-84C6-D7FCB32AD3CC}" srcOrd="9" destOrd="0" presId="urn:microsoft.com/office/officeart/2011/layout/HexagonRadial"/>
    <dgm:cxn modelId="{13ED2A99-98EE-43CB-9077-8D7AC4F468FD}" type="presParOf" srcId="{561BA1C7-A5F5-41F1-84C6-D7FCB32AD3CC}" destId="{59EB559D-61E0-4F92-A4D9-ECA4AF814075}" srcOrd="0" destOrd="0" presId="urn:microsoft.com/office/officeart/2011/layout/HexagonRadial"/>
    <dgm:cxn modelId="{1F984AFE-236D-4D56-BBFE-1681A4F70C0D}" type="presParOf" srcId="{C368DB60-3B20-4540-A413-10D0C3D9BBD4}" destId="{13090AF2-0459-40C6-857C-7A926FA47BAA}" srcOrd="10" destOrd="0" presId="urn:microsoft.com/office/officeart/2011/layout/HexagonRadial"/>
    <dgm:cxn modelId="{C2BADD5A-4833-4089-93A4-7232260BDA67}" type="presParOf" srcId="{C368DB60-3B20-4540-A413-10D0C3D9BBD4}" destId="{93E5A326-F112-4556-8034-4246B5C1A651}" srcOrd="11" destOrd="0" presId="urn:microsoft.com/office/officeart/2011/layout/HexagonRadial"/>
    <dgm:cxn modelId="{856EC4AD-6985-4642-B807-934A29574631}" type="presParOf" srcId="{93E5A326-F112-4556-8034-4246B5C1A651}" destId="{3C244B13-E6BE-4EC2-A07E-BDC2C8BA0521}" srcOrd="0" destOrd="0" presId="urn:microsoft.com/office/officeart/2011/layout/HexagonRadial"/>
    <dgm:cxn modelId="{EDB276F0-9BD5-413A-8CAA-7688D6CC8697}" type="presParOf" srcId="{C368DB60-3B20-4540-A413-10D0C3D9BBD4}" destId="{5AC89801-35BE-4EBE-A969-889635EBF445}"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1C22B1B-19F6-478A-8FDA-3CD866D7BC90}"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A1FE66BD-72F7-486C-8622-EF29307CAD28}">
      <dgm:prSet phldrT="[Text]" custT="1"/>
      <dgm:spPr>
        <a:solidFill>
          <a:srgbClr val="2D80DB"/>
        </a:solidFill>
      </dgm:spPr>
      <dgm:t>
        <a:bodyPr/>
        <a:lstStyle/>
        <a:p>
          <a:r>
            <a:rPr lang="en-US" sz="2200" b="1" dirty="0"/>
            <a:t>Planning Steps</a:t>
          </a:r>
        </a:p>
      </dgm:t>
    </dgm:pt>
    <dgm:pt modelId="{75E8F34C-2C01-46B8-845C-998C86616EE1}" type="parTrans" cxnId="{5A300732-3271-4771-9B78-386389B4DC19}">
      <dgm:prSet/>
      <dgm:spPr/>
      <dgm:t>
        <a:bodyPr/>
        <a:lstStyle/>
        <a:p>
          <a:endParaRPr lang="en-US"/>
        </a:p>
      </dgm:t>
    </dgm:pt>
    <dgm:pt modelId="{0645D22F-3FE3-4184-B10B-1143D4D78C27}" type="sibTrans" cxnId="{5A300732-3271-4771-9B78-386389B4DC19}">
      <dgm:prSet/>
      <dgm:spPr/>
      <dgm:t>
        <a:bodyPr/>
        <a:lstStyle/>
        <a:p>
          <a:endParaRPr lang="en-US"/>
        </a:p>
      </dgm:t>
    </dgm:pt>
    <dgm:pt modelId="{343096A7-56E1-49DC-854A-A91832CA5579}">
      <dgm:prSet phldrT="[Text]"/>
      <dgm:spPr>
        <a:solidFill>
          <a:schemeClr val="tx2">
            <a:lumMod val="60000"/>
            <a:lumOff val="40000"/>
          </a:schemeClr>
        </a:solidFill>
      </dgm:spPr>
      <dgm:t>
        <a:bodyPr/>
        <a:lstStyle/>
        <a:p>
          <a:r>
            <a:rPr lang="en-US" b="1" dirty="0"/>
            <a:t>Understand the Mission and Vision</a:t>
          </a:r>
          <a:endParaRPr lang="en-US" dirty="0"/>
        </a:p>
      </dgm:t>
    </dgm:pt>
    <dgm:pt modelId="{8B11EE5E-B9CF-4582-B1AD-690C55332B51}" type="parTrans" cxnId="{E961DB19-EB55-45BE-B565-763238DB5B4E}">
      <dgm:prSet/>
      <dgm:spPr/>
      <dgm:t>
        <a:bodyPr/>
        <a:lstStyle/>
        <a:p>
          <a:endParaRPr lang="en-US"/>
        </a:p>
      </dgm:t>
    </dgm:pt>
    <dgm:pt modelId="{A1BA921F-6128-42D9-A48C-0B73D83C6FA4}" type="sibTrans" cxnId="{E961DB19-EB55-45BE-B565-763238DB5B4E}">
      <dgm:prSet/>
      <dgm:spPr/>
      <dgm:t>
        <a:bodyPr/>
        <a:lstStyle/>
        <a:p>
          <a:endParaRPr lang="en-US"/>
        </a:p>
      </dgm:t>
    </dgm:pt>
    <dgm:pt modelId="{A44C4772-6C68-4C08-9EC7-3514EB0005E9}">
      <dgm:prSet phldrT="[Text]"/>
      <dgm:spPr>
        <a:solidFill>
          <a:schemeClr val="tx2">
            <a:lumMod val="60000"/>
            <a:lumOff val="40000"/>
          </a:schemeClr>
        </a:solidFill>
      </dgm:spPr>
      <dgm:t>
        <a:bodyPr/>
        <a:lstStyle/>
        <a:p>
          <a:r>
            <a:rPr lang="en-US" b="1" dirty="0"/>
            <a:t>Identify Objective </a:t>
          </a:r>
          <a:endParaRPr lang="en-US" dirty="0"/>
        </a:p>
      </dgm:t>
    </dgm:pt>
    <dgm:pt modelId="{4EA45E69-074C-4D25-8B8D-E25157EAD547}" type="parTrans" cxnId="{B470D980-5E11-4134-9AB7-13F9EE360059}">
      <dgm:prSet/>
      <dgm:spPr/>
      <dgm:t>
        <a:bodyPr/>
        <a:lstStyle/>
        <a:p>
          <a:endParaRPr lang="en-US"/>
        </a:p>
      </dgm:t>
    </dgm:pt>
    <dgm:pt modelId="{CCE551F5-15F5-435F-9588-7BCBE7492344}" type="sibTrans" cxnId="{B470D980-5E11-4134-9AB7-13F9EE360059}">
      <dgm:prSet/>
      <dgm:spPr/>
      <dgm:t>
        <a:bodyPr/>
        <a:lstStyle/>
        <a:p>
          <a:endParaRPr lang="en-US"/>
        </a:p>
      </dgm:t>
    </dgm:pt>
    <dgm:pt modelId="{529137EC-F1FB-4CE8-8650-A42BD928525A}">
      <dgm:prSet phldrT="[Text]"/>
      <dgm:spPr>
        <a:solidFill>
          <a:schemeClr val="tx2">
            <a:lumMod val="60000"/>
            <a:lumOff val="40000"/>
          </a:schemeClr>
        </a:solidFill>
      </dgm:spPr>
      <dgm:t>
        <a:bodyPr/>
        <a:lstStyle/>
        <a:p>
          <a:r>
            <a:rPr lang="en-US" b="1" dirty="0"/>
            <a:t>Courses of Action</a:t>
          </a:r>
        </a:p>
        <a:p>
          <a:r>
            <a:rPr lang="en-US" b="1" dirty="0"/>
            <a:t>+ Evaluate Alternatives  </a:t>
          </a:r>
          <a:endParaRPr lang="en-US" dirty="0"/>
        </a:p>
      </dgm:t>
    </dgm:pt>
    <dgm:pt modelId="{1784AA95-FCAB-4EC6-9AAA-9F78042BF7B0}" type="parTrans" cxnId="{52E72080-DE1B-4019-92A9-380798DC51EB}">
      <dgm:prSet/>
      <dgm:spPr/>
      <dgm:t>
        <a:bodyPr/>
        <a:lstStyle/>
        <a:p>
          <a:endParaRPr lang="en-US"/>
        </a:p>
      </dgm:t>
    </dgm:pt>
    <dgm:pt modelId="{4FFAAF1E-97ED-4F22-A04D-E664962ED3C4}" type="sibTrans" cxnId="{52E72080-DE1B-4019-92A9-380798DC51EB}">
      <dgm:prSet/>
      <dgm:spPr/>
      <dgm:t>
        <a:bodyPr/>
        <a:lstStyle/>
        <a:p>
          <a:endParaRPr lang="en-US"/>
        </a:p>
      </dgm:t>
    </dgm:pt>
    <dgm:pt modelId="{7F50E735-E255-4C51-9369-1C05CA10F52D}">
      <dgm:prSet phldrT="[Text]"/>
      <dgm:spPr>
        <a:solidFill>
          <a:schemeClr val="tx2">
            <a:lumMod val="60000"/>
            <a:lumOff val="40000"/>
          </a:schemeClr>
        </a:solidFill>
      </dgm:spPr>
      <dgm:t>
        <a:bodyPr/>
        <a:lstStyle/>
        <a:p>
          <a:r>
            <a:rPr lang="en-US" b="1" dirty="0"/>
            <a:t>Choosing a Course of Action </a:t>
          </a:r>
          <a:endParaRPr lang="en-US" dirty="0"/>
        </a:p>
      </dgm:t>
    </dgm:pt>
    <dgm:pt modelId="{8C1DC0EE-9EFF-4F9D-912E-BB8B723B731C}" type="parTrans" cxnId="{86F8D5B5-3A8D-4A9F-9426-0C68F0D10DCC}">
      <dgm:prSet/>
      <dgm:spPr/>
      <dgm:t>
        <a:bodyPr/>
        <a:lstStyle/>
        <a:p>
          <a:endParaRPr lang="en-US"/>
        </a:p>
      </dgm:t>
    </dgm:pt>
    <dgm:pt modelId="{A2A4EA56-46B7-4CF6-B052-B046EAD216E9}" type="sibTrans" cxnId="{86F8D5B5-3A8D-4A9F-9426-0C68F0D10DCC}">
      <dgm:prSet/>
      <dgm:spPr/>
      <dgm:t>
        <a:bodyPr/>
        <a:lstStyle/>
        <a:p>
          <a:endParaRPr lang="en-US"/>
        </a:p>
      </dgm:t>
    </dgm:pt>
    <dgm:pt modelId="{655F75C3-2D91-4DA1-A345-808DB902BB11}">
      <dgm:prSet phldrT="[Text]"/>
      <dgm:spPr>
        <a:solidFill>
          <a:schemeClr val="tx2">
            <a:lumMod val="60000"/>
            <a:lumOff val="40000"/>
          </a:schemeClr>
        </a:solidFill>
      </dgm:spPr>
      <dgm:t>
        <a:bodyPr/>
        <a:lstStyle/>
        <a:p>
          <a:r>
            <a:rPr lang="en-US" b="1" dirty="0"/>
            <a:t>Implement Plan and tasks </a:t>
          </a:r>
          <a:endParaRPr lang="en-US" dirty="0"/>
        </a:p>
      </dgm:t>
    </dgm:pt>
    <dgm:pt modelId="{73326278-C610-4BFF-963A-9AC8DB9918E8}" type="parTrans" cxnId="{428BEBA2-2F22-4DB8-8DD5-51B12D3C7DBC}">
      <dgm:prSet/>
      <dgm:spPr/>
      <dgm:t>
        <a:bodyPr/>
        <a:lstStyle/>
        <a:p>
          <a:endParaRPr lang="en-US"/>
        </a:p>
      </dgm:t>
    </dgm:pt>
    <dgm:pt modelId="{29C3088A-1E15-448B-8A40-FC3F496C03E4}" type="sibTrans" cxnId="{428BEBA2-2F22-4DB8-8DD5-51B12D3C7DBC}">
      <dgm:prSet/>
      <dgm:spPr/>
      <dgm:t>
        <a:bodyPr/>
        <a:lstStyle/>
        <a:p>
          <a:endParaRPr lang="en-US"/>
        </a:p>
      </dgm:t>
    </dgm:pt>
    <dgm:pt modelId="{E2DFCD1D-C87E-45E9-B2C2-F56ACC3D8ED2}">
      <dgm:prSet phldrT="[Text]"/>
      <dgm:spPr>
        <a:solidFill>
          <a:schemeClr val="tx2">
            <a:lumMod val="60000"/>
            <a:lumOff val="40000"/>
          </a:schemeClr>
        </a:solidFill>
      </dgm:spPr>
      <dgm:t>
        <a:bodyPr/>
        <a:lstStyle/>
        <a:p>
          <a:r>
            <a:rPr lang="en-US" b="1" dirty="0"/>
            <a:t>Determine tracking and Evaluate Results </a:t>
          </a:r>
        </a:p>
      </dgm:t>
    </dgm:pt>
    <dgm:pt modelId="{D0B8742A-17D5-43BE-8A03-48BB01C5451E}" type="parTrans" cxnId="{6C418506-3407-4F9B-BBF4-DF822413A946}">
      <dgm:prSet/>
      <dgm:spPr/>
      <dgm:t>
        <a:bodyPr/>
        <a:lstStyle/>
        <a:p>
          <a:endParaRPr lang="en-US"/>
        </a:p>
      </dgm:t>
    </dgm:pt>
    <dgm:pt modelId="{1AFE870D-F07B-4D7C-B8DD-F7509403F2F7}" type="sibTrans" cxnId="{6C418506-3407-4F9B-BBF4-DF822413A946}">
      <dgm:prSet/>
      <dgm:spPr/>
      <dgm:t>
        <a:bodyPr/>
        <a:lstStyle/>
        <a:p>
          <a:endParaRPr lang="en-US"/>
        </a:p>
      </dgm:t>
    </dgm:pt>
    <dgm:pt modelId="{C368DB60-3B20-4540-A413-10D0C3D9BBD4}" type="pres">
      <dgm:prSet presAssocID="{11C22B1B-19F6-478A-8FDA-3CD866D7BC90}" presName="Name0" presStyleCnt="0">
        <dgm:presLayoutVars>
          <dgm:chMax val="1"/>
          <dgm:chPref val="1"/>
          <dgm:dir/>
          <dgm:animOne val="branch"/>
          <dgm:animLvl val="lvl"/>
        </dgm:presLayoutVars>
      </dgm:prSet>
      <dgm:spPr/>
      <dgm:t>
        <a:bodyPr/>
        <a:lstStyle/>
        <a:p>
          <a:endParaRPr lang="en-US"/>
        </a:p>
      </dgm:t>
    </dgm:pt>
    <dgm:pt modelId="{DF3E2512-2841-41A1-8F57-04E6B76763C7}" type="pres">
      <dgm:prSet presAssocID="{A1FE66BD-72F7-486C-8622-EF29307CAD28}" presName="Parent" presStyleLbl="node0" presStyleIdx="0" presStyleCnt="1" custScaleX="106788">
        <dgm:presLayoutVars>
          <dgm:chMax val="6"/>
          <dgm:chPref val="6"/>
        </dgm:presLayoutVars>
      </dgm:prSet>
      <dgm:spPr/>
      <dgm:t>
        <a:bodyPr/>
        <a:lstStyle/>
        <a:p>
          <a:endParaRPr lang="en-US"/>
        </a:p>
      </dgm:t>
    </dgm:pt>
    <dgm:pt modelId="{F3BC1AA6-D1A4-4612-A2F7-5F2D848DF0AE}" type="pres">
      <dgm:prSet presAssocID="{343096A7-56E1-49DC-854A-A91832CA5579}" presName="Accent1" presStyleCnt="0"/>
      <dgm:spPr/>
    </dgm:pt>
    <dgm:pt modelId="{5B2D7B41-A57C-467E-ABD5-10E90474FC33}" type="pres">
      <dgm:prSet presAssocID="{343096A7-56E1-49DC-854A-A91832CA5579}" presName="Accent" presStyleLbl="bgShp" presStyleIdx="0" presStyleCnt="6"/>
      <dgm:spPr/>
    </dgm:pt>
    <dgm:pt modelId="{6BD92507-AECA-47CE-B13E-223EEE65664C}" type="pres">
      <dgm:prSet presAssocID="{343096A7-56E1-49DC-854A-A91832CA5579}" presName="Child1" presStyleLbl="node1" presStyleIdx="0" presStyleCnt="6">
        <dgm:presLayoutVars>
          <dgm:chMax val="0"/>
          <dgm:chPref val="0"/>
          <dgm:bulletEnabled val="1"/>
        </dgm:presLayoutVars>
      </dgm:prSet>
      <dgm:spPr/>
      <dgm:t>
        <a:bodyPr/>
        <a:lstStyle/>
        <a:p>
          <a:endParaRPr lang="en-US"/>
        </a:p>
      </dgm:t>
    </dgm:pt>
    <dgm:pt modelId="{EF881562-81A9-4C47-A844-D7EB436DE631}" type="pres">
      <dgm:prSet presAssocID="{A44C4772-6C68-4C08-9EC7-3514EB0005E9}" presName="Accent2" presStyleCnt="0"/>
      <dgm:spPr/>
    </dgm:pt>
    <dgm:pt modelId="{9CE4C26F-93B8-43B2-9502-C88624DB6C96}" type="pres">
      <dgm:prSet presAssocID="{A44C4772-6C68-4C08-9EC7-3514EB0005E9}" presName="Accent" presStyleLbl="bgShp" presStyleIdx="1" presStyleCnt="6"/>
      <dgm:spPr/>
    </dgm:pt>
    <dgm:pt modelId="{FFCC96D5-09B9-4C40-B953-B9F199EFEBB0}" type="pres">
      <dgm:prSet presAssocID="{A44C4772-6C68-4C08-9EC7-3514EB0005E9}" presName="Child2" presStyleLbl="node1" presStyleIdx="1" presStyleCnt="6">
        <dgm:presLayoutVars>
          <dgm:chMax val="0"/>
          <dgm:chPref val="0"/>
          <dgm:bulletEnabled val="1"/>
        </dgm:presLayoutVars>
      </dgm:prSet>
      <dgm:spPr/>
      <dgm:t>
        <a:bodyPr/>
        <a:lstStyle/>
        <a:p>
          <a:endParaRPr lang="en-US"/>
        </a:p>
      </dgm:t>
    </dgm:pt>
    <dgm:pt modelId="{F640D3EF-B0E5-45F3-A7CF-024AC07E39FE}" type="pres">
      <dgm:prSet presAssocID="{529137EC-F1FB-4CE8-8650-A42BD928525A}" presName="Accent3" presStyleCnt="0"/>
      <dgm:spPr/>
    </dgm:pt>
    <dgm:pt modelId="{3227078A-FCFC-416C-9E37-0B411E854B4C}" type="pres">
      <dgm:prSet presAssocID="{529137EC-F1FB-4CE8-8650-A42BD928525A}" presName="Accent" presStyleLbl="bgShp" presStyleIdx="2" presStyleCnt="6"/>
      <dgm:spPr/>
    </dgm:pt>
    <dgm:pt modelId="{96CC97BA-E244-4D1B-B79E-5529BAAC6C3D}" type="pres">
      <dgm:prSet presAssocID="{529137EC-F1FB-4CE8-8650-A42BD928525A}" presName="Child3" presStyleLbl="node1" presStyleIdx="2" presStyleCnt="6">
        <dgm:presLayoutVars>
          <dgm:chMax val="0"/>
          <dgm:chPref val="0"/>
          <dgm:bulletEnabled val="1"/>
        </dgm:presLayoutVars>
      </dgm:prSet>
      <dgm:spPr/>
      <dgm:t>
        <a:bodyPr/>
        <a:lstStyle/>
        <a:p>
          <a:endParaRPr lang="en-US"/>
        </a:p>
      </dgm:t>
    </dgm:pt>
    <dgm:pt modelId="{2877F853-76FC-42BF-8B4B-6A492AAB8D3D}" type="pres">
      <dgm:prSet presAssocID="{7F50E735-E255-4C51-9369-1C05CA10F52D}" presName="Accent4" presStyleCnt="0"/>
      <dgm:spPr/>
    </dgm:pt>
    <dgm:pt modelId="{8145D9ED-5DD0-4CF3-A44A-1F058E633211}" type="pres">
      <dgm:prSet presAssocID="{7F50E735-E255-4C51-9369-1C05CA10F52D}" presName="Accent" presStyleLbl="bgShp" presStyleIdx="3" presStyleCnt="6"/>
      <dgm:spPr/>
    </dgm:pt>
    <dgm:pt modelId="{92996105-5833-4423-A417-998A2D5E1A0B}" type="pres">
      <dgm:prSet presAssocID="{7F50E735-E255-4C51-9369-1C05CA10F52D}" presName="Child4" presStyleLbl="node1" presStyleIdx="3" presStyleCnt="6">
        <dgm:presLayoutVars>
          <dgm:chMax val="0"/>
          <dgm:chPref val="0"/>
          <dgm:bulletEnabled val="1"/>
        </dgm:presLayoutVars>
      </dgm:prSet>
      <dgm:spPr/>
      <dgm:t>
        <a:bodyPr/>
        <a:lstStyle/>
        <a:p>
          <a:endParaRPr lang="en-US"/>
        </a:p>
      </dgm:t>
    </dgm:pt>
    <dgm:pt modelId="{561BA1C7-A5F5-41F1-84C6-D7FCB32AD3CC}" type="pres">
      <dgm:prSet presAssocID="{655F75C3-2D91-4DA1-A345-808DB902BB11}" presName="Accent5" presStyleCnt="0"/>
      <dgm:spPr/>
    </dgm:pt>
    <dgm:pt modelId="{59EB559D-61E0-4F92-A4D9-ECA4AF814075}" type="pres">
      <dgm:prSet presAssocID="{655F75C3-2D91-4DA1-A345-808DB902BB11}" presName="Accent" presStyleLbl="bgShp" presStyleIdx="4" presStyleCnt="6"/>
      <dgm:spPr/>
    </dgm:pt>
    <dgm:pt modelId="{13090AF2-0459-40C6-857C-7A926FA47BAA}" type="pres">
      <dgm:prSet presAssocID="{655F75C3-2D91-4DA1-A345-808DB902BB11}" presName="Child5" presStyleLbl="node1" presStyleIdx="4" presStyleCnt="6">
        <dgm:presLayoutVars>
          <dgm:chMax val="0"/>
          <dgm:chPref val="0"/>
          <dgm:bulletEnabled val="1"/>
        </dgm:presLayoutVars>
      </dgm:prSet>
      <dgm:spPr/>
      <dgm:t>
        <a:bodyPr/>
        <a:lstStyle/>
        <a:p>
          <a:endParaRPr lang="en-US"/>
        </a:p>
      </dgm:t>
    </dgm:pt>
    <dgm:pt modelId="{93E5A326-F112-4556-8034-4246B5C1A651}" type="pres">
      <dgm:prSet presAssocID="{E2DFCD1D-C87E-45E9-B2C2-F56ACC3D8ED2}" presName="Accent6" presStyleCnt="0"/>
      <dgm:spPr/>
    </dgm:pt>
    <dgm:pt modelId="{3C244B13-E6BE-4EC2-A07E-BDC2C8BA0521}" type="pres">
      <dgm:prSet presAssocID="{E2DFCD1D-C87E-45E9-B2C2-F56ACC3D8ED2}" presName="Accent" presStyleLbl="bgShp" presStyleIdx="5" presStyleCnt="6"/>
      <dgm:spPr/>
    </dgm:pt>
    <dgm:pt modelId="{5AC89801-35BE-4EBE-A969-889635EBF445}" type="pres">
      <dgm:prSet presAssocID="{E2DFCD1D-C87E-45E9-B2C2-F56ACC3D8ED2}" presName="Child6" presStyleLbl="node1" presStyleIdx="5" presStyleCnt="6">
        <dgm:presLayoutVars>
          <dgm:chMax val="0"/>
          <dgm:chPref val="0"/>
          <dgm:bulletEnabled val="1"/>
        </dgm:presLayoutVars>
      </dgm:prSet>
      <dgm:spPr/>
      <dgm:t>
        <a:bodyPr/>
        <a:lstStyle/>
        <a:p>
          <a:endParaRPr lang="en-US"/>
        </a:p>
      </dgm:t>
    </dgm:pt>
  </dgm:ptLst>
  <dgm:cxnLst>
    <dgm:cxn modelId="{0017427E-A1E9-4B5E-9189-ED5B65893981}" type="presOf" srcId="{343096A7-56E1-49DC-854A-A91832CA5579}" destId="{6BD92507-AECA-47CE-B13E-223EEE65664C}" srcOrd="0" destOrd="0" presId="urn:microsoft.com/office/officeart/2011/layout/HexagonRadial"/>
    <dgm:cxn modelId="{E961DB19-EB55-45BE-B565-763238DB5B4E}" srcId="{A1FE66BD-72F7-486C-8622-EF29307CAD28}" destId="{343096A7-56E1-49DC-854A-A91832CA5579}" srcOrd="0" destOrd="0" parTransId="{8B11EE5E-B9CF-4582-B1AD-690C55332B51}" sibTransId="{A1BA921F-6128-42D9-A48C-0B73D83C6FA4}"/>
    <dgm:cxn modelId="{99A8EAA4-2F75-4295-A582-E40C92083460}" type="presOf" srcId="{E2DFCD1D-C87E-45E9-B2C2-F56ACC3D8ED2}" destId="{5AC89801-35BE-4EBE-A969-889635EBF445}" srcOrd="0" destOrd="0" presId="urn:microsoft.com/office/officeart/2011/layout/HexagonRadial"/>
    <dgm:cxn modelId="{8F3E631B-2768-4EC1-8D03-4D93545AD83A}" type="presOf" srcId="{7F50E735-E255-4C51-9369-1C05CA10F52D}" destId="{92996105-5833-4423-A417-998A2D5E1A0B}" srcOrd="0" destOrd="0" presId="urn:microsoft.com/office/officeart/2011/layout/HexagonRadial"/>
    <dgm:cxn modelId="{451040F2-6E18-4A51-A985-628E0A578321}" type="presOf" srcId="{11C22B1B-19F6-478A-8FDA-3CD866D7BC90}" destId="{C368DB60-3B20-4540-A413-10D0C3D9BBD4}" srcOrd="0" destOrd="0" presId="urn:microsoft.com/office/officeart/2011/layout/HexagonRadial"/>
    <dgm:cxn modelId="{86F8D5B5-3A8D-4A9F-9426-0C68F0D10DCC}" srcId="{A1FE66BD-72F7-486C-8622-EF29307CAD28}" destId="{7F50E735-E255-4C51-9369-1C05CA10F52D}" srcOrd="3" destOrd="0" parTransId="{8C1DC0EE-9EFF-4F9D-912E-BB8B723B731C}" sibTransId="{A2A4EA56-46B7-4CF6-B052-B046EAD216E9}"/>
    <dgm:cxn modelId="{66F8A8DE-0E74-42A7-9112-EA82BEBA81D2}" type="presOf" srcId="{529137EC-F1FB-4CE8-8650-A42BD928525A}" destId="{96CC97BA-E244-4D1B-B79E-5529BAAC6C3D}" srcOrd="0" destOrd="0" presId="urn:microsoft.com/office/officeart/2011/layout/HexagonRadial"/>
    <dgm:cxn modelId="{428BEBA2-2F22-4DB8-8DD5-51B12D3C7DBC}" srcId="{A1FE66BD-72F7-486C-8622-EF29307CAD28}" destId="{655F75C3-2D91-4DA1-A345-808DB902BB11}" srcOrd="4" destOrd="0" parTransId="{73326278-C610-4BFF-963A-9AC8DB9918E8}" sibTransId="{29C3088A-1E15-448B-8A40-FC3F496C03E4}"/>
    <dgm:cxn modelId="{5A300732-3271-4771-9B78-386389B4DC19}" srcId="{11C22B1B-19F6-478A-8FDA-3CD866D7BC90}" destId="{A1FE66BD-72F7-486C-8622-EF29307CAD28}" srcOrd="0" destOrd="0" parTransId="{75E8F34C-2C01-46B8-845C-998C86616EE1}" sibTransId="{0645D22F-3FE3-4184-B10B-1143D4D78C27}"/>
    <dgm:cxn modelId="{52E72080-DE1B-4019-92A9-380798DC51EB}" srcId="{A1FE66BD-72F7-486C-8622-EF29307CAD28}" destId="{529137EC-F1FB-4CE8-8650-A42BD928525A}" srcOrd="2" destOrd="0" parTransId="{1784AA95-FCAB-4EC6-9AAA-9F78042BF7B0}" sibTransId="{4FFAAF1E-97ED-4F22-A04D-E664962ED3C4}"/>
    <dgm:cxn modelId="{E1FF1E65-C232-4135-89DA-EC40A7FAEC94}" type="presOf" srcId="{A44C4772-6C68-4C08-9EC7-3514EB0005E9}" destId="{FFCC96D5-09B9-4C40-B953-B9F199EFEBB0}" srcOrd="0" destOrd="0" presId="urn:microsoft.com/office/officeart/2011/layout/HexagonRadial"/>
    <dgm:cxn modelId="{B470D980-5E11-4134-9AB7-13F9EE360059}" srcId="{A1FE66BD-72F7-486C-8622-EF29307CAD28}" destId="{A44C4772-6C68-4C08-9EC7-3514EB0005E9}" srcOrd="1" destOrd="0" parTransId="{4EA45E69-074C-4D25-8B8D-E25157EAD547}" sibTransId="{CCE551F5-15F5-435F-9588-7BCBE7492344}"/>
    <dgm:cxn modelId="{AACE04C1-899A-4864-A37A-CAC8FF9596C9}" type="presOf" srcId="{A1FE66BD-72F7-486C-8622-EF29307CAD28}" destId="{DF3E2512-2841-41A1-8F57-04E6B76763C7}" srcOrd="0" destOrd="0" presId="urn:microsoft.com/office/officeart/2011/layout/HexagonRadial"/>
    <dgm:cxn modelId="{6C418506-3407-4F9B-BBF4-DF822413A946}" srcId="{A1FE66BD-72F7-486C-8622-EF29307CAD28}" destId="{E2DFCD1D-C87E-45E9-B2C2-F56ACC3D8ED2}" srcOrd="5" destOrd="0" parTransId="{D0B8742A-17D5-43BE-8A03-48BB01C5451E}" sibTransId="{1AFE870D-F07B-4D7C-B8DD-F7509403F2F7}"/>
    <dgm:cxn modelId="{36596E23-0BDC-43A8-AFDC-0006E6C3A302}" type="presOf" srcId="{655F75C3-2D91-4DA1-A345-808DB902BB11}" destId="{13090AF2-0459-40C6-857C-7A926FA47BAA}" srcOrd="0" destOrd="0" presId="urn:microsoft.com/office/officeart/2011/layout/HexagonRadial"/>
    <dgm:cxn modelId="{55B687E8-E90C-4BF8-84FA-57D0EB8EA71E}" type="presParOf" srcId="{C368DB60-3B20-4540-A413-10D0C3D9BBD4}" destId="{DF3E2512-2841-41A1-8F57-04E6B76763C7}" srcOrd="0" destOrd="0" presId="urn:microsoft.com/office/officeart/2011/layout/HexagonRadial"/>
    <dgm:cxn modelId="{FC61F0B5-1A01-4CE9-8A90-7C726A216652}" type="presParOf" srcId="{C368DB60-3B20-4540-A413-10D0C3D9BBD4}" destId="{F3BC1AA6-D1A4-4612-A2F7-5F2D848DF0AE}" srcOrd="1" destOrd="0" presId="urn:microsoft.com/office/officeart/2011/layout/HexagonRadial"/>
    <dgm:cxn modelId="{56415785-D85E-4197-9C11-70FDD6A9FC23}" type="presParOf" srcId="{F3BC1AA6-D1A4-4612-A2F7-5F2D848DF0AE}" destId="{5B2D7B41-A57C-467E-ABD5-10E90474FC33}" srcOrd="0" destOrd="0" presId="urn:microsoft.com/office/officeart/2011/layout/HexagonRadial"/>
    <dgm:cxn modelId="{FD1540BD-51F4-4164-B7B1-0C6533057D14}" type="presParOf" srcId="{C368DB60-3B20-4540-A413-10D0C3D9BBD4}" destId="{6BD92507-AECA-47CE-B13E-223EEE65664C}" srcOrd="2" destOrd="0" presId="urn:microsoft.com/office/officeart/2011/layout/HexagonRadial"/>
    <dgm:cxn modelId="{52B5F281-A53E-45D2-A1EB-0687FC33EEC4}" type="presParOf" srcId="{C368DB60-3B20-4540-A413-10D0C3D9BBD4}" destId="{EF881562-81A9-4C47-A844-D7EB436DE631}" srcOrd="3" destOrd="0" presId="urn:microsoft.com/office/officeart/2011/layout/HexagonRadial"/>
    <dgm:cxn modelId="{48C4EC01-36D4-4B6A-9EEA-39F9F93F1B01}" type="presParOf" srcId="{EF881562-81A9-4C47-A844-D7EB436DE631}" destId="{9CE4C26F-93B8-43B2-9502-C88624DB6C96}" srcOrd="0" destOrd="0" presId="urn:microsoft.com/office/officeart/2011/layout/HexagonRadial"/>
    <dgm:cxn modelId="{0D92FE60-C5F0-4DA6-82EB-060723DF0612}" type="presParOf" srcId="{C368DB60-3B20-4540-A413-10D0C3D9BBD4}" destId="{FFCC96D5-09B9-4C40-B953-B9F199EFEBB0}" srcOrd="4" destOrd="0" presId="urn:microsoft.com/office/officeart/2011/layout/HexagonRadial"/>
    <dgm:cxn modelId="{27240109-9124-471E-AF72-850D8B9DA360}" type="presParOf" srcId="{C368DB60-3B20-4540-A413-10D0C3D9BBD4}" destId="{F640D3EF-B0E5-45F3-A7CF-024AC07E39FE}" srcOrd="5" destOrd="0" presId="urn:microsoft.com/office/officeart/2011/layout/HexagonRadial"/>
    <dgm:cxn modelId="{7B5D54F1-F727-4B88-AED6-EE0920E1292E}" type="presParOf" srcId="{F640D3EF-B0E5-45F3-A7CF-024AC07E39FE}" destId="{3227078A-FCFC-416C-9E37-0B411E854B4C}" srcOrd="0" destOrd="0" presId="urn:microsoft.com/office/officeart/2011/layout/HexagonRadial"/>
    <dgm:cxn modelId="{67534052-C8A4-4A12-A615-C0752ECE8B8B}" type="presParOf" srcId="{C368DB60-3B20-4540-A413-10D0C3D9BBD4}" destId="{96CC97BA-E244-4D1B-B79E-5529BAAC6C3D}" srcOrd="6" destOrd="0" presId="urn:microsoft.com/office/officeart/2011/layout/HexagonRadial"/>
    <dgm:cxn modelId="{E0862322-DBD6-4AE4-87E4-04A9C26A536A}" type="presParOf" srcId="{C368DB60-3B20-4540-A413-10D0C3D9BBD4}" destId="{2877F853-76FC-42BF-8B4B-6A492AAB8D3D}" srcOrd="7" destOrd="0" presId="urn:microsoft.com/office/officeart/2011/layout/HexagonRadial"/>
    <dgm:cxn modelId="{F919444A-BC09-4C38-8D40-BA330A22E4FC}" type="presParOf" srcId="{2877F853-76FC-42BF-8B4B-6A492AAB8D3D}" destId="{8145D9ED-5DD0-4CF3-A44A-1F058E633211}" srcOrd="0" destOrd="0" presId="urn:microsoft.com/office/officeart/2011/layout/HexagonRadial"/>
    <dgm:cxn modelId="{76E0FF1F-E0F5-4369-8B1C-30A8F1E50730}" type="presParOf" srcId="{C368DB60-3B20-4540-A413-10D0C3D9BBD4}" destId="{92996105-5833-4423-A417-998A2D5E1A0B}" srcOrd="8" destOrd="0" presId="urn:microsoft.com/office/officeart/2011/layout/HexagonRadial"/>
    <dgm:cxn modelId="{6A4467EF-11CB-45B9-AC51-712DABCF1EB7}" type="presParOf" srcId="{C368DB60-3B20-4540-A413-10D0C3D9BBD4}" destId="{561BA1C7-A5F5-41F1-84C6-D7FCB32AD3CC}" srcOrd="9" destOrd="0" presId="urn:microsoft.com/office/officeart/2011/layout/HexagonRadial"/>
    <dgm:cxn modelId="{13ED2A99-98EE-43CB-9077-8D7AC4F468FD}" type="presParOf" srcId="{561BA1C7-A5F5-41F1-84C6-D7FCB32AD3CC}" destId="{59EB559D-61E0-4F92-A4D9-ECA4AF814075}" srcOrd="0" destOrd="0" presId="urn:microsoft.com/office/officeart/2011/layout/HexagonRadial"/>
    <dgm:cxn modelId="{1F984AFE-236D-4D56-BBFE-1681A4F70C0D}" type="presParOf" srcId="{C368DB60-3B20-4540-A413-10D0C3D9BBD4}" destId="{13090AF2-0459-40C6-857C-7A926FA47BAA}" srcOrd="10" destOrd="0" presId="urn:microsoft.com/office/officeart/2011/layout/HexagonRadial"/>
    <dgm:cxn modelId="{C2BADD5A-4833-4089-93A4-7232260BDA67}" type="presParOf" srcId="{C368DB60-3B20-4540-A413-10D0C3D9BBD4}" destId="{93E5A326-F112-4556-8034-4246B5C1A651}" srcOrd="11" destOrd="0" presId="urn:microsoft.com/office/officeart/2011/layout/HexagonRadial"/>
    <dgm:cxn modelId="{856EC4AD-6985-4642-B807-934A29574631}" type="presParOf" srcId="{93E5A326-F112-4556-8034-4246B5C1A651}" destId="{3C244B13-E6BE-4EC2-A07E-BDC2C8BA0521}" srcOrd="0" destOrd="0" presId="urn:microsoft.com/office/officeart/2011/layout/HexagonRadial"/>
    <dgm:cxn modelId="{EDB276F0-9BD5-413A-8CAA-7688D6CC8697}" type="presParOf" srcId="{C368DB60-3B20-4540-A413-10D0C3D9BBD4}" destId="{5AC89801-35BE-4EBE-A969-889635EBF445}"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3BD4D8F-AD7D-4BA5-8F6A-5ADF6815D438}" type="doc">
      <dgm:prSet loTypeId="urn:microsoft.com/office/officeart/2005/8/layout/pyramid2" loCatId="pyramid" qsTypeId="urn:microsoft.com/office/officeart/2005/8/quickstyle/3d2" qsCatId="3D" csTypeId="urn:microsoft.com/office/officeart/2005/8/colors/colorful1" csCatId="colorful" phldr="1"/>
      <dgm:spPr/>
    </dgm:pt>
    <dgm:pt modelId="{9946E0F3-5715-48EF-99C9-4231E9A90D1C}">
      <dgm:prSet phldrT="[Text]"/>
      <dgm:spPr/>
      <dgm:t>
        <a:bodyPr/>
        <a:lstStyle/>
        <a:p>
          <a:r>
            <a:rPr lang="en-US" b="1" dirty="0"/>
            <a:t>Long-range plans</a:t>
          </a:r>
        </a:p>
        <a:p>
          <a:r>
            <a:rPr lang="en-US" b="1" dirty="0"/>
            <a:t>= 3 or more years</a:t>
          </a:r>
          <a:endParaRPr lang="en-US" dirty="0"/>
        </a:p>
      </dgm:t>
    </dgm:pt>
    <dgm:pt modelId="{FFFA6DD2-1D70-49C0-913D-BD1A87D16405}" type="parTrans" cxnId="{2D3E8BAC-EF9B-4488-BC74-D511100FEFBA}">
      <dgm:prSet/>
      <dgm:spPr/>
      <dgm:t>
        <a:bodyPr/>
        <a:lstStyle/>
        <a:p>
          <a:endParaRPr lang="en-US"/>
        </a:p>
      </dgm:t>
    </dgm:pt>
    <dgm:pt modelId="{2171C394-EEAA-45ED-92A8-52512BA0EC0F}" type="sibTrans" cxnId="{2D3E8BAC-EF9B-4488-BC74-D511100FEFBA}">
      <dgm:prSet/>
      <dgm:spPr/>
      <dgm:t>
        <a:bodyPr/>
        <a:lstStyle/>
        <a:p>
          <a:endParaRPr lang="en-US"/>
        </a:p>
      </dgm:t>
    </dgm:pt>
    <dgm:pt modelId="{2324600A-2EAF-4E89-BD3A-A788CB5EB3FD}">
      <dgm:prSet phldrT="[Text]"/>
      <dgm:spPr/>
      <dgm:t>
        <a:bodyPr/>
        <a:lstStyle/>
        <a:p>
          <a:r>
            <a:rPr lang="en-US" b="1" dirty="0"/>
            <a:t>Intermediate-range plans = 1 to 2 years</a:t>
          </a:r>
          <a:endParaRPr lang="en-US" dirty="0"/>
        </a:p>
      </dgm:t>
    </dgm:pt>
    <dgm:pt modelId="{4C701EAA-893B-47CB-B900-33E5133CD320}" type="parTrans" cxnId="{429F4138-422D-4721-BE82-93028258B430}">
      <dgm:prSet/>
      <dgm:spPr/>
      <dgm:t>
        <a:bodyPr/>
        <a:lstStyle/>
        <a:p>
          <a:endParaRPr lang="en-US"/>
        </a:p>
      </dgm:t>
    </dgm:pt>
    <dgm:pt modelId="{906B628B-EC64-48C2-A7FD-94A1EDC720CD}" type="sibTrans" cxnId="{429F4138-422D-4721-BE82-93028258B430}">
      <dgm:prSet/>
      <dgm:spPr/>
      <dgm:t>
        <a:bodyPr/>
        <a:lstStyle/>
        <a:p>
          <a:endParaRPr lang="en-US"/>
        </a:p>
      </dgm:t>
    </dgm:pt>
    <dgm:pt modelId="{C7D7BFA0-0582-4469-8AF6-EF1290C002BE}">
      <dgm:prSet phldrT="[Text]"/>
      <dgm:spPr/>
      <dgm:t>
        <a:bodyPr/>
        <a:lstStyle/>
        <a:p>
          <a:r>
            <a:rPr lang="en-US" b="1" dirty="0"/>
            <a:t>Short-range plans = 1 year or less</a:t>
          </a:r>
          <a:endParaRPr lang="en-US" dirty="0"/>
        </a:p>
      </dgm:t>
    </dgm:pt>
    <dgm:pt modelId="{9A6436A6-E9F0-4AFF-91AE-CB5D7AB0F4AF}" type="parTrans" cxnId="{4678FF73-36AE-4C25-9790-CD593F3C3876}">
      <dgm:prSet/>
      <dgm:spPr/>
      <dgm:t>
        <a:bodyPr/>
        <a:lstStyle/>
        <a:p>
          <a:endParaRPr lang="en-US"/>
        </a:p>
      </dgm:t>
    </dgm:pt>
    <dgm:pt modelId="{F2BF4FF3-9796-4156-8690-D6B15EAEE803}" type="sibTrans" cxnId="{4678FF73-36AE-4C25-9790-CD593F3C3876}">
      <dgm:prSet/>
      <dgm:spPr/>
      <dgm:t>
        <a:bodyPr/>
        <a:lstStyle/>
        <a:p>
          <a:endParaRPr lang="en-US"/>
        </a:p>
      </dgm:t>
    </dgm:pt>
    <dgm:pt modelId="{9CC2D169-A584-4101-BCB7-A546360E5128}" type="pres">
      <dgm:prSet presAssocID="{13BD4D8F-AD7D-4BA5-8F6A-5ADF6815D438}" presName="compositeShape" presStyleCnt="0">
        <dgm:presLayoutVars>
          <dgm:dir/>
          <dgm:resizeHandles/>
        </dgm:presLayoutVars>
      </dgm:prSet>
      <dgm:spPr/>
    </dgm:pt>
    <dgm:pt modelId="{91CF434F-FCDD-4C17-A112-FC0A981008F6}" type="pres">
      <dgm:prSet presAssocID="{13BD4D8F-AD7D-4BA5-8F6A-5ADF6815D438}" presName="pyramid" presStyleLbl="node1" presStyleIdx="0" presStyleCnt="1" custScaleX="124648" custLinFactNeighborX="-6727" custLinFactNeighborY="0"/>
      <dgm:spPr/>
    </dgm:pt>
    <dgm:pt modelId="{D07AAB5B-0F53-4889-B95C-616B019A8B73}" type="pres">
      <dgm:prSet presAssocID="{13BD4D8F-AD7D-4BA5-8F6A-5ADF6815D438}" presName="theList" presStyleCnt="0"/>
      <dgm:spPr/>
    </dgm:pt>
    <dgm:pt modelId="{8743C649-AE97-43BF-A868-A3A2C333AC5A}" type="pres">
      <dgm:prSet presAssocID="{9946E0F3-5715-48EF-99C9-4231E9A90D1C}" presName="aNode" presStyleLbl="fgAcc1" presStyleIdx="0" presStyleCnt="3" custLinFactNeighborX="-15026" custLinFactNeighborY="80229">
        <dgm:presLayoutVars>
          <dgm:bulletEnabled val="1"/>
        </dgm:presLayoutVars>
      </dgm:prSet>
      <dgm:spPr/>
      <dgm:t>
        <a:bodyPr/>
        <a:lstStyle/>
        <a:p>
          <a:endParaRPr lang="en-US"/>
        </a:p>
      </dgm:t>
    </dgm:pt>
    <dgm:pt modelId="{A903502F-5ACA-4792-93B8-34DB814EDBF7}" type="pres">
      <dgm:prSet presAssocID="{9946E0F3-5715-48EF-99C9-4231E9A90D1C}" presName="aSpace" presStyleCnt="0"/>
      <dgm:spPr/>
    </dgm:pt>
    <dgm:pt modelId="{315CA308-352C-4ADA-8C5C-2631405A6FB3}" type="pres">
      <dgm:prSet presAssocID="{2324600A-2EAF-4E89-BD3A-A788CB5EB3FD}" presName="aNode" presStyleLbl="fgAcc1" presStyleIdx="1" presStyleCnt="3" custLinFactNeighborX="-12759" custLinFactNeighborY="20225">
        <dgm:presLayoutVars>
          <dgm:bulletEnabled val="1"/>
        </dgm:presLayoutVars>
      </dgm:prSet>
      <dgm:spPr/>
      <dgm:t>
        <a:bodyPr/>
        <a:lstStyle/>
        <a:p>
          <a:endParaRPr lang="en-US"/>
        </a:p>
      </dgm:t>
    </dgm:pt>
    <dgm:pt modelId="{DBD8035A-E534-41DB-8F4E-176A265A5601}" type="pres">
      <dgm:prSet presAssocID="{2324600A-2EAF-4E89-BD3A-A788CB5EB3FD}" presName="aSpace" presStyleCnt="0"/>
      <dgm:spPr/>
    </dgm:pt>
    <dgm:pt modelId="{F307A8E6-9FC1-44E0-990B-46F2D69B69B9}" type="pres">
      <dgm:prSet presAssocID="{C7D7BFA0-0582-4469-8AF6-EF1290C002BE}" presName="aNode" presStyleLbl="fgAcc1" presStyleIdx="2" presStyleCnt="3" custLinFactNeighborX="-12759" custLinFactNeighborY="6889">
        <dgm:presLayoutVars>
          <dgm:bulletEnabled val="1"/>
        </dgm:presLayoutVars>
      </dgm:prSet>
      <dgm:spPr/>
      <dgm:t>
        <a:bodyPr/>
        <a:lstStyle/>
        <a:p>
          <a:endParaRPr lang="en-US"/>
        </a:p>
      </dgm:t>
    </dgm:pt>
    <dgm:pt modelId="{DF956580-E3D1-42DE-8193-3C3DFA21DBA0}" type="pres">
      <dgm:prSet presAssocID="{C7D7BFA0-0582-4469-8AF6-EF1290C002BE}" presName="aSpace" presStyleCnt="0"/>
      <dgm:spPr/>
    </dgm:pt>
  </dgm:ptLst>
  <dgm:cxnLst>
    <dgm:cxn modelId="{1C01F9A0-89E8-43F1-A1E8-38F2328F363B}" type="presOf" srcId="{C7D7BFA0-0582-4469-8AF6-EF1290C002BE}" destId="{F307A8E6-9FC1-44E0-990B-46F2D69B69B9}" srcOrd="0" destOrd="0" presId="urn:microsoft.com/office/officeart/2005/8/layout/pyramid2"/>
    <dgm:cxn modelId="{25402583-F82C-479C-AE83-7414E192E258}" type="presOf" srcId="{9946E0F3-5715-48EF-99C9-4231E9A90D1C}" destId="{8743C649-AE97-43BF-A868-A3A2C333AC5A}" srcOrd="0" destOrd="0" presId="urn:microsoft.com/office/officeart/2005/8/layout/pyramid2"/>
    <dgm:cxn modelId="{CBDE370F-71A2-4ECF-B48C-ABA9953A84ED}" type="presOf" srcId="{2324600A-2EAF-4E89-BD3A-A788CB5EB3FD}" destId="{315CA308-352C-4ADA-8C5C-2631405A6FB3}" srcOrd="0" destOrd="0" presId="urn:microsoft.com/office/officeart/2005/8/layout/pyramid2"/>
    <dgm:cxn modelId="{429F4138-422D-4721-BE82-93028258B430}" srcId="{13BD4D8F-AD7D-4BA5-8F6A-5ADF6815D438}" destId="{2324600A-2EAF-4E89-BD3A-A788CB5EB3FD}" srcOrd="1" destOrd="0" parTransId="{4C701EAA-893B-47CB-B900-33E5133CD320}" sibTransId="{906B628B-EC64-48C2-A7FD-94A1EDC720CD}"/>
    <dgm:cxn modelId="{678F0931-7FFA-468A-B822-27B500867328}" type="presOf" srcId="{13BD4D8F-AD7D-4BA5-8F6A-5ADF6815D438}" destId="{9CC2D169-A584-4101-BCB7-A546360E5128}" srcOrd="0" destOrd="0" presId="urn:microsoft.com/office/officeart/2005/8/layout/pyramid2"/>
    <dgm:cxn modelId="{2D3E8BAC-EF9B-4488-BC74-D511100FEFBA}" srcId="{13BD4D8F-AD7D-4BA5-8F6A-5ADF6815D438}" destId="{9946E0F3-5715-48EF-99C9-4231E9A90D1C}" srcOrd="0" destOrd="0" parTransId="{FFFA6DD2-1D70-49C0-913D-BD1A87D16405}" sibTransId="{2171C394-EEAA-45ED-92A8-52512BA0EC0F}"/>
    <dgm:cxn modelId="{4678FF73-36AE-4C25-9790-CD593F3C3876}" srcId="{13BD4D8F-AD7D-4BA5-8F6A-5ADF6815D438}" destId="{C7D7BFA0-0582-4469-8AF6-EF1290C002BE}" srcOrd="2" destOrd="0" parTransId="{9A6436A6-E9F0-4AFF-91AE-CB5D7AB0F4AF}" sibTransId="{F2BF4FF3-9796-4156-8690-D6B15EAEE803}"/>
    <dgm:cxn modelId="{33801146-D66A-47F8-92CA-B552EF749011}" type="presParOf" srcId="{9CC2D169-A584-4101-BCB7-A546360E5128}" destId="{91CF434F-FCDD-4C17-A112-FC0A981008F6}" srcOrd="0" destOrd="0" presId="urn:microsoft.com/office/officeart/2005/8/layout/pyramid2"/>
    <dgm:cxn modelId="{DD6C5286-4485-4C2F-A67D-96C5E746EDF3}" type="presParOf" srcId="{9CC2D169-A584-4101-BCB7-A546360E5128}" destId="{D07AAB5B-0F53-4889-B95C-616B019A8B73}" srcOrd="1" destOrd="0" presId="urn:microsoft.com/office/officeart/2005/8/layout/pyramid2"/>
    <dgm:cxn modelId="{52F9E58B-1174-4D88-B87D-C20488CE5928}" type="presParOf" srcId="{D07AAB5B-0F53-4889-B95C-616B019A8B73}" destId="{8743C649-AE97-43BF-A868-A3A2C333AC5A}" srcOrd="0" destOrd="0" presId="urn:microsoft.com/office/officeart/2005/8/layout/pyramid2"/>
    <dgm:cxn modelId="{17A1669F-F602-41DE-8B77-C04C8EA76C10}" type="presParOf" srcId="{D07AAB5B-0F53-4889-B95C-616B019A8B73}" destId="{A903502F-5ACA-4792-93B8-34DB814EDBF7}" srcOrd="1" destOrd="0" presId="urn:microsoft.com/office/officeart/2005/8/layout/pyramid2"/>
    <dgm:cxn modelId="{B0C41A65-1BF8-4B0A-993B-DC3037F65958}" type="presParOf" srcId="{D07AAB5B-0F53-4889-B95C-616B019A8B73}" destId="{315CA308-352C-4ADA-8C5C-2631405A6FB3}" srcOrd="2" destOrd="0" presId="urn:microsoft.com/office/officeart/2005/8/layout/pyramid2"/>
    <dgm:cxn modelId="{66C11C81-C165-4635-9032-FDFA827D2DF7}" type="presParOf" srcId="{D07AAB5B-0F53-4889-B95C-616B019A8B73}" destId="{DBD8035A-E534-41DB-8F4E-176A265A5601}" srcOrd="3" destOrd="0" presId="urn:microsoft.com/office/officeart/2005/8/layout/pyramid2"/>
    <dgm:cxn modelId="{B7C4CC0A-97C6-44A3-938D-FBE108978360}" type="presParOf" srcId="{D07AAB5B-0F53-4889-B95C-616B019A8B73}" destId="{F307A8E6-9FC1-44E0-990B-46F2D69B69B9}" srcOrd="4" destOrd="0" presId="urn:microsoft.com/office/officeart/2005/8/layout/pyramid2"/>
    <dgm:cxn modelId="{FE26E305-652D-447E-B542-1F769608F804}" type="presParOf" srcId="{D07AAB5B-0F53-4889-B95C-616B019A8B73}" destId="{DF956580-E3D1-42DE-8193-3C3DFA21DBA0}" srcOrd="5" destOrd="0" presId="urn:microsoft.com/office/officeart/2005/8/layout/pyramid2"/>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51148F9-D3F7-468C-9FB1-2BB978EDD83D}" type="doc">
      <dgm:prSet loTypeId="urn:microsoft.com/office/officeart/2005/8/layout/list1" loCatId="list" qsTypeId="urn:microsoft.com/office/officeart/2005/8/quickstyle/simple1" qsCatId="simple" csTypeId="urn:microsoft.com/office/officeart/2005/8/colors/colorful1" csCatId="colorful"/>
      <dgm:spPr/>
      <dgm:t>
        <a:bodyPr/>
        <a:lstStyle/>
        <a:p>
          <a:endParaRPr lang="en-US"/>
        </a:p>
      </dgm:t>
    </dgm:pt>
    <dgm:pt modelId="{8E8F0D49-3BB2-4BA4-B8DA-C29760CAEF0D}">
      <dgm:prSet/>
      <dgm:spPr/>
      <dgm:t>
        <a:bodyPr/>
        <a:lstStyle/>
        <a:p>
          <a:r>
            <a:rPr lang="en-US" b="1">
              <a:solidFill>
                <a:schemeClr val="tx1"/>
              </a:solidFill>
            </a:rPr>
            <a:t>Strategic plans</a:t>
          </a:r>
          <a:endParaRPr lang="en-US">
            <a:solidFill>
              <a:schemeClr val="tx1"/>
            </a:solidFill>
          </a:endParaRPr>
        </a:p>
      </dgm:t>
    </dgm:pt>
    <dgm:pt modelId="{BD980524-5629-4843-94D1-C8FC93CF0779}" type="parTrans" cxnId="{63D9A6A3-C1A1-459F-BB45-2A612F7BF3B8}">
      <dgm:prSet/>
      <dgm:spPr/>
      <dgm:t>
        <a:bodyPr/>
        <a:lstStyle/>
        <a:p>
          <a:endParaRPr lang="en-US">
            <a:solidFill>
              <a:schemeClr val="tx1"/>
            </a:solidFill>
          </a:endParaRPr>
        </a:p>
      </dgm:t>
    </dgm:pt>
    <dgm:pt modelId="{98FF7C38-D431-41E5-B1B3-77EA4EA4CD96}" type="sibTrans" cxnId="{63D9A6A3-C1A1-459F-BB45-2A612F7BF3B8}">
      <dgm:prSet/>
      <dgm:spPr/>
      <dgm:t>
        <a:bodyPr/>
        <a:lstStyle/>
        <a:p>
          <a:endParaRPr lang="en-US">
            <a:solidFill>
              <a:schemeClr val="tx1"/>
            </a:solidFill>
          </a:endParaRPr>
        </a:p>
      </dgm:t>
    </dgm:pt>
    <dgm:pt modelId="{16B46000-62C7-40AA-A86D-C8BB2BF1553D}">
      <dgm:prSet/>
      <dgm:spPr/>
      <dgm:t>
        <a:bodyPr/>
        <a:lstStyle/>
        <a:p>
          <a:r>
            <a:rPr lang="en-US" b="1">
              <a:solidFill>
                <a:schemeClr val="tx1"/>
              </a:solidFill>
            </a:rPr>
            <a:t>operational plans</a:t>
          </a:r>
          <a:endParaRPr lang="en-US">
            <a:solidFill>
              <a:schemeClr val="tx1"/>
            </a:solidFill>
          </a:endParaRPr>
        </a:p>
      </dgm:t>
    </dgm:pt>
    <dgm:pt modelId="{4B95E84E-B6BC-45EF-A13A-D2B5FDF57371}" type="parTrans" cxnId="{0CC3CAFC-436A-4F9F-A7BB-4C9BCBD42542}">
      <dgm:prSet/>
      <dgm:spPr/>
      <dgm:t>
        <a:bodyPr/>
        <a:lstStyle/>
        <a:p>
          <a:endParaRPr lang="en-US">
            <a:solidFill>
              <a:schemeClr val="tx1"/>
            </a:solidFill>
          </a:endParaRPr>
        </a:p>
      </dgm:t>
    </dgm:pt>
    <dgm:pt modelId="{1EFFB4D8-B90B-40FC-AA65-A3E4483938D2}" type="sibTrans" cxnId="{0CC3CAFC-436A-4F9F-A7BB-4C9BCBD42542}">
      <dgm:prSet/>
      <dgm:spPr/>
      <dgm:t>
        <a:bodyPr/>
        <a:lstStyle/>
        <a:p>
          <a:endParaRPr lang="en-US">
            <a:solidFill>
              <a:schemeClr val="tx1"/>
            </a:solidFill>
          </a:endParaRPr>
        </a:p>
      </dgm:t>
    </dgm:pt>
    <dgm:pt modelId="{AC29304D-B7DD-479F-8DDE-B07F6E9F54E8}">
      <dgm:prSet/>
      <dgm:spPr/>
      <dgm:t>
        <a:bodyPr/>
        <a:lstStyle/>
        <a:p>
          <a:r>
            <a:rPr lang="en-US" b="1">
              <a:solidFill>
                <a:schemeClr val="tx1"/>
              </a:solidFill>
            </a:rPr>
            <a:t>Policies and procedures</a:t>
          </a:r>
          <a:endParaRPr lang="en-US">
            <a:solidFill>
              <a:schemeClr val="tx1"/>
            </a:solidFill>
          </a:endParaRPr>
        </a:p>
      </dgm:t>
    </dgm:pt>
    <dgm:pt modelId="{008382F3-1C0F-43A7-8E8C-D8F217AA718C}" type="parTrans" cxnId="{DCB7E68C-171E-4E3C-AD6C-7B053DB46D92}">
      <dgm:prSet/>
      <dgm:spPr/>
      <dgm:t>
        <a:bodyPr/>
        <a:lstStyle/>
        <a:p>
          <a:endParaRPr lang="en-US">
            <a:solidFill>
              <a:schemeClr val="tx1"/>
            </a:solidFill>
          </a:endParaRPr>
        </a:p>
      </dgm:t>
    </dgm:pt>
    <dgm:pt modelId="{74A32A33-52C9-44A9-B170-9E7578AC9C56}" type="sibTrans" cxnId="{DCB7E68C-171E-4E3C-AD6C-7B053DB46D92}">
      <dgm:prSet/>
      <dgm:spPr/>
      <dgm:t>
        <a:bodyPr/>
        <a:lstStyle/>
        <a:p>
          <a:endParaRPr lang="en-US">
            <a:solidFill>
              <a:schemeClr val="tx1"/>
            </a:solidFill>
          </a:endParaRPr>
        </a:p>
      </dgm:t>
    </dgm:pt>
    <dgm:pt modelId="{4DCE62C0-799B-4065-B3E9-3D0C20E37D15}">
      <dgm:prSet/>
      <dgm:spPr/>
      <dgm:t>
        <a:bodyPr/>
        <a:lstStyle/>
        <a:p>
          <a:r>
            <a:rPr lang="en-US" b="1">
              <a:solidFill>
                <a:schemeClr val="tx1"/>
              </a:solidFill>
            </a:rPr>
            <a:t>Budgets and project schedules</a:t>
          </a:r>
          <a:endParaRPr lang="en-US">
            <a:solidFill>
              <a:schemeClr val="tx1"/>
            </a:solidFill>
          </a:endParaRPr>
        </a:p>
      </dgm:t>
    </dgm:pt>
    <dgm:pt modelId="{63D266FF-9BB8-4E04-B5D3-7D43E3FE55B7}" type="parTrans" cxnId="{BAB65B7E-B376-4A23-830D-3125BEFC8AA0}">
      <dgm:prSet/>
      <dgm:spPr/>
      <dgm:t>
        <a:bodyPr/>
        <a:lstStyle/>
        <a:p>
          <a:endParaRPr lang="en-US">
            <a:solidFill>
              <a:schemeClr val="tx1"/>
            </a:solidFill>
          </a:endParaRPr>
        </a:p>
      </dgm:t>
    </dgm:pt>
    <dgm:pt modelId="{9056F388-899C-4C7F-B368-C817801B24FE}" type="sibTrans" cxnId="{BAB65B7E-B376-4A23-830D-3125BEFC8AA0}">
      <dgm:prSet/>
      <dgm:spPr/>
      <dgm:t>
        <a:bodyPr/>
        <a:lstStyle/>
        <a:p>
          <a:endParaRPr lang="en-US">
            <a:solidFill>
              <a:schemeClr val="tx1"/>
            </a:solidFill>
          </a:endParaRPr>
        </a:p>
      </dgm:t>
    </dgm:pt>
    <dgm:pt modelId="{50C431A2-4293-49A0-A007-06E3BFBB428F}" type="pres">
      <dgm:prSet presAssocID="{C51148F9-D3F7-468C-9FB1-2BB978EDD83D}" presName="linear" presStyleCnt="0">
        <dgm:presLayoutVars>
          <dgm:dir/>
          <dgm:animLvl val="lvl"/>
          <dgm:resizeHandles val="exact"/>
        </dgm:presLayoutVars>
      </dgm:prSet>
      <dgm:spPr/>
      <dgm:t>
        <a:bodyPr/>
        <a:lstStyle/>
        <a:p>
          <a:endParaRPr lang="en-US"/>
        </a:p>
      </dgm:t>
    </dgm:pt>
    <dgm:pt modelId="{A890E19B-63DD-4FEA-8FF9-DE975F8A8EF1}" type="pres">
      <dgm:prSet presAssocID="{8E8F0D49-3BB2-4BA4-B8DA-C29760CAEF0D}" presName="parentLin" presStyleCnt="0"/>
      <dgm:spPr/>
    </dgm:pt>
    <dgm:pt modelId="{23C33A81-EAB2-446C-A7D4-12EB25343CD7}" type="pres">
      <dgm:prSet presAssocID="{8E8F0D49-3BB2-4BA4-B8DA-C29760CAEF0D}" presName="parentLeftMargin" presStyleLbl="node1" presStyleIdx="0" presStyleCnt="4"/>
      <dgm:spPr/>
      <dgm:t>
        <a:bodyPr/>
        <a:lstStyle/>
        <a:p>
          <a:endParaRPr lang="en-US"/>
        </a:p>
      </dgm:t>
    </dgm:pt>
    <dgm:pt modelId="{FFC14746-C3CD-496B-8E74-FF67A3D6790C}" type="pres">
      <dgm:prSet presAssocID="{8E8F0D49-3BB2-4BA4-B8DA-C29760CAEF0D}" presName="parentText" presStyleLbl="node1" presStyleIdx="0" presStyleCnt="4">
        <dgm:presLayoutVars>
          <dgm:chMax val="0"/>
          <dgm:bulletEnabled val="1"/>
        </dgm:presLayoutVars>
      </dgm:prSet>
      <dgm:spPr/>
      <dgm:t>
        <a:bodyPr/>
        <a:lstStyle/>
        <a:p>
          <a:endParaRPr lang="en-US"/>
        </a:p>
      </dgm:t>
    </dgm:pt>
    <dgm:pt modelId="{2AFA71F2-7A99-45A0-8ABF-9FDBFC030688}" type="pres">
      <dgm:prSet presAssocID="{8E8F0D49-3BB2-4BA4-B8DA-C29760CAEF0D}" presName="negativeSpace" presStyleCnt="0"/>
      <dgm:spPr/>
    </dgm:pt>
    <dgm:pt modelId="{C0255C13-9D44-43AA-87A4-6CFCAC46C27D}" type="pres">
      <dgm:prSet presAssocID="{8E8F0D49-3BB2-4BA4-B8DA-C29760CAEF0D}" presName="childText" presStyleLbl="conFgAcc1" presStyleIdx="0" presStyleCnt="4">
        <dgm:presLayoutVars>
          <dgm:bulletEnabled val="1"/>
        </dgm:presLayoutVars>
      </dgm:prSet>
      <dgm:spPr/>
    </dgm:pt>
    <dgm:pt modelId="{391AD5E0-BD9C-4A1D-AD88-8FBA891A1CDF}" type="pres">
      <dgm:prSet presAssocID="{98FF7C38-D431-41E5-B1B3-77EA4EA4CD96}" presName="spaceBetweenRectangles" presStyleCnt="0"/>
      <dgm:spPr/>
    </dgm:pt>
    <dgm:pt modelId="{35524FD6-7D23-4AB1-BFF9-DBB3C3E51D0A}" type="pres">
      <dgm:prSet presAssocID="{16B46000-62C7-40AA-A86D-C8BB2BF1553D}" presName="parentLin" presStyleCnt="0"/>
      <dgm:spPr/>
    </dgm:pt>
    <dgm:pt modelId="{CD5D20C4-324A-4C81-BAE2-F2BE9AB31109}" type="pres">
      <dgm:prSet presAssocID="{16B46000-62C7-40AA-A86D-C8BB2BF1553D}" presName="parentLeftMargin" presStyleLbl="node1" presStyleIdx="0" presStyleCnt="4"/>
      <dgm:spPr/>
      <dgm:t>
        <a:bodyPr/>
        <a:lstStyle/>
        <a:p>
          <a:endParaRPr lang="en-US"/>
        </a:p>
      </dgm:t>
    </dgm:pt>
    <dgm:pt modelId="{54AC31B3-35A0-4535-A2B2-A9AE74A1FA80}" type="pres">
      <dgm:prSet presAssocID="{16B46000-62C7-40AA-A86D-C8BB2BF1553D}" presName="parentText" presStyleLbl="node1" presStyleIdx="1" presStyleCnt="4">
        <dgm:presLayoutVars>
          <dgm:chMax val="0"/>
          <dgm:bulletEnabled val="1"/>
        </dgm:presLayoutVars>
      </dgm:prSet>
      <dgm:spPr/>
      <dgm:t>
        <a:bodyPr/>
        <a:lstStyle/>
        <a:p>
          <a:endParaRPr lang="en-US"/>
        </a:p>
      </dgm:t>
    </dgm:pt>
    <dgm:pt modelId="{8A4760FD-A61F-4584-AB46-17AAADEC1F37}" type="pres">
      <dgm:prSet presAssocID="{16B46000-62C7-40AA-A86D-C8BB2BF1553D}" presName="negativeSpace" presStyleCnt="0"/>
      <dgm:spPr/>
    </dgm:pt>
    <dgm:pt modelId="{7BDC4542-10D9-4E9C-9795-D613D2524307}" type="pres">
      <dgm:prSet presAssocID="{16B46000-62C7-40AA-A86D-C8BB2BF1553D}" presName="childText" presStyleLbl="conFgAcc1" presStyleIdx="1" presStyleCnt="4">
        <dgm:presLayoutVars>
          <dgm:bulletEnabled val="1"/>
        </dgm:presLayoutVars>
      </dgm:prSet>
      <dgm:spPr/>
    </dgm:pt>
    <dgm:pt modelId="{7D9812C0-321D-435C-85FA-BC1CB64F8052}" type="pres">
      <dgm:prSet presAssocID="{1EFFB4D8-B90B-40FC-AA65-A3E4483938D2}" presName="spaceBetweenRectangles" presStyleCnt="0"/>
      <dgm:spPr/>
    </dgm:pt>
    <dgm:pt modelId="{4607E388-E4FC-412B-A189-CEEAC4A24635}" type="pres">
      <dgm:prSet presAssocID="{AC29304D-B7DD-479F-8DDE-B07F6E9F54E8}" presName="parentLin" presStyleCnt="0"/>
      <dgm:spPr/>
    </dgm:pt>
    <dgm:pt modelId="{4A74B6F8-C105-4A69-B238-CEE33B651715}" type="pres">
      <dgm:prSet presAssocID="{AC29304D-B7DD-479F-8DDE-B07F6E9F54E8}" presName="parentLeftMargin" presStyleLbl="node1" presStyleIdx="1" presStyleCnt="4"/>
      <dgm:spPr/>
      <dgm:t>
        <a:bodyPr/>
        <a:lstStyle/>
        <a:p>
          <a:endParaRPr lang="en-US"/>
        </a:p>
      </dgm:t>
    </dgm:pt>
    <dgm:pt modelId="{89C7BE6D-03D7-416B-931C-F59380E542FA}" type="pres">
      <dgm:prSet presAssocID="{AC29304D-B7DD-479F-8DDE-B07F6E9F54E8}" presName="parentText" presStyleLbl="node1" presStyleIdx="2" presStyleCnt="4">
        <dgm:presLayoutVars>
          <dgm:chMax val="0"/>
          <dgm:bulletEnabled val="1"/>
        </dgm:presLayoutVars>
      </dgm:prSet>
      <dgm:spPr/>
      <dgm:t>
        <a:bodyPr/>
        <a:lstStyle/>
        <a:p>
          <a:endParaRPr lang="en-US"/>
        </a:p>
      </dgm:t>
    </dgm:pt>
    <dgm:pt modelId="{712EB132-DD58-41D8-B093-83C1782593CA}" type="pres">
      <dgm:prSet presAssocID="{AC29304D-B7DD-479F-8DDE-B07F6E9F54E8}" presName="negativeSpace" presStyleCnt="0"/>
      <dgm:spPr/>
    </dgm:pt>
    <dgm:pt modelId="{B7CDF788-E0A9-4C14-8979-6E65FA271C9D}" type="pres">
      <dgm:prSet presAssocID="{AC29304D-B7DD-479F-8DDE-B07F6E9F54E8}" presName="childText" presStyleLbl="conFgAcc1" presStyleIdx="2" presStyleCnt="4">
        <dgm:presLayoutVars>
          <dgm:bulletEnabled val="1"/>
        </dgm:presLayoutVars>
      </dgm:prSet>
      <dgm:spPr/>
    </dgm:pt>
    <dgm:pt modelId="{FE3C21E8-694B-4151-802D-F17DF8B10019}" type="pres">
      <dgm:prSet presAssocID="{74A32A33-52C9-44A9-B170-9E7578AC9C56}" presName="spaceBetweenRectangles" presStyleCnt="0"/>
      <dgm:spPr/>
    </dgm:pt>
    <dgm:pt modelId="{FDC175B0-6C50-4527-B726-FD8B260AC85E}" type="pres">
      <dgm:prSet presAssocID="{4DCE62C0-799B-4065-B3E9-3D0C20E37D15}" presName="parentLin" presStyleCnt="0"/>
      <dgm:spPr/>
    </dgm:pt>
    <dgm:pt modelId="{B641ABD5-EEA9-49F9-84C3-DF5AAAC31872}" type="pres">
      <dgm:prSet presAssocID="{4DCE62C0-799B-4065-B3E9-3D0C20E37D15}" presName="parentLeftMargin" presStyleLbl="node1" presStyleIdx="2" presStyleCnt="4"/>
      <dgm:spPr/>
      <dgm:t>
        <a:bodyPr/>
        <a:lstStyle/>
        <a:p>
          <a:endParaRPr lang="en-US"/>
        </a:p>
      </dgm:t>
    </dgm:pt>
    <dgm:pt modelId="{ED52E367-E6E0-49A4-AB11-22D84F54345C}" type="pres">
      <dgm:prSet presAssocID="{4DCE62C0-799B-4065-B3E9-3D0C20E37D15}" presName="parentText" presStyleLbl="node1" presStyleIdx="3" presStyleCnt="4">
        <dgm:presLayoutVars>
          <dgm:chMax val="0"/>
          <dgm:bulletEnabled val="1"/>
        </dgm:presLayoutVars>
      </dgm:prSet>
      <dgm:spPr/>
      <dgm:t>
        <a:bodyPr/>
        <a:lstStyle/>
        <a:p>
          <a:endParaRPr lang="en-US"/>
        </a:p>
      </dgm:t>
    </dgm:pt>
    <dgm:pt modelId="{04784944-1755-4C45-A732-CD326F6A64E8}" type="pres">
      <dgm:prSet presAssocID="{4DCE62C0-799B-4065-B3E9-3D0C20E37D15}" presName="negativeSpace" presStyleCnt="0"/>
      <dgm:spPr/>
    </dgm:pt>
    <dgm:pt modelId="{49B82FFB-63B9-4618-9591-51DA5A58EC3C}" type="pres">
      <dgm:prSet presAssocID="{4DCE62C0-799B-4065-B3E9-3D0C20E37D15}" presName="childText" presStyleLbl="conFgAcc1" presStyleIdx="3" presStyleCnt="4">
        <dgm:presLayoutVars>
          <dgm:bulletEnabled val="1"/>
        </dgm:presLayoutVars>
      </dgm:prSet>
      <dgm:spPr/>
    </dgm:pt>
  </dgm:ptLst>
  <dgm:cxnLst>
    <dgm:cxn modelId="{0C8C565C-782A-4548-BFDE-B8D73E23BCCA}" type="presOf" srcId="{AC29304D-B7DD-479F-8DDE-B07F6E9F54E8}" destId="{4A74B6F8-C105-4A69-B238-CEE33B651715}" srcOrd="0" destOrd="0" presId="urn:microsoft.com/office/officeart/2005/8/layout/list1"/>
    <dgm:cxn modelId="{75607D2D-7879-4F75-BBA3-6109C8DED361}" type="presOf" srcId="{16B46000-62C7-40AA-A86D-C8BB2BF1553D}" destId="{54AC31B3-35A0-4535-A2B2-A9AE74A1FA80}" srcOrd="1" destOrd="0" presId="urn:microsoft.com/office/officeart/2005/8/layout/list1"/>
    <dgm:cxn modelId="{DCB7E68C-171E-4E3C-AD6C-7B053DB46D92}" srcId="{C51148F9-D3F7-468C-9FB1-2BB978EDD83D}" destId="{AC29304D-B7DD-479F-8DDE-B07F6E9F54E8}" srcOrd="2" destOrd="0" parTransId="{008382F3-1C0F-43A7-8E8C-D8F217AA718C}" sibTransId="{74A32A33-52C9-44A9-B170-9E7578AC9C56}"/>
    <dgm:cxn modelId="{ECAA697E-FFE8-4464-A611-FA9014448A5B}" type="presOf" srcId="{16B46000-62C7-40AA-A86D-C8BB2BF1553D}" destId="{CD5D20C4-324A-4C81-BAE2-F2BE9AB31109}" srcOrd="0" destOrd="0" presId="urn:microsoft.com/office/officeart/2005/8/layout/list1"/>
    <dgm:cxn modelId="{9F0F8287-7BD6-42A6-B858-E5EA58D3BDE8}" type="presOf" srcId="{C51148F9-D3F7-468C-9FB1-2BB978EDD83D}" destId="{50C431A2-4293-49A0-A007-06E3BFBB428F}" srcOrd="0" destOrd="0" presId="urn:microsoft.com/office/officeart/2005/8/layout/list1"/>
    <dgm:cxn modelId="{0CC3CAFC-436A-4F9F-A7BB-4C9BCBD42542}" srcId="{C51148F9-D3F7-468C-9FB1-2BB978EDD83D}" destId="{16B46000-62C7-40AA-A86D-C8BB2BF1553D}" srcOrd="1" destOrd="0" parTransId="{4B95E84E-B6BC-45EF-A13A-D2B5FDF57371}" sibTransId="{1EFFB4D8-B90B-40FC-AA65-A3E4483938D2}"/>
    <dgm:cxn modelId="{BAB65B7E-B376-4A23-830D-3125BEFC8AA0}" srcId="{C51148F9-D3F7-468C-9FB1-2BB978EDD83D}" destId="{4DCE62C0-799B-4065-B3E9-3D0C20E37D15}" srcOrd="3" destOrd="0" parTransId="{63D266FF-9BB8-4E04-B5D3-7D43E3FE55B7}" sibTransId="{9056F388-899C-4C7F-B368-C817801B24FE}"/>
    <dgm:cxn modelId="{58A6CE4A-3F49-4CDF-8992-1360C351D78D}" type="presOf" srcId="{AC29304D-B7DD-479F-8DDE-B07F6E9F54E8}" destId="{89C7BE6D-03D7-416B-931C-F59380E542FA}" srcOrd="1" destOrd="0" presId="urn:microsoft.com/office/officeart/2005/8/layout/list1"/>
    <dgm:cxn modelId="{11543047-30E1-41B6-99F3-E73C34E16D0D}" type="presOf" srcId="{8E8F0D49-3BB2-4BA4-B8DA-C29760CAEF0D}" destId="{FFC14746-C3CD-496B-8E74-FF67A3D6790C}" srcOrd="1" destOrd="0" presId="urn:microsoft.com/office/officeart/2005/8/layout/list1"/>
    <dgm:cxn modelId="{63D9A6A3-C1A1-459F-BB45-2A612F7BF3B8}" srcId="{C51148F9-D3F7-468C-9FB1-2BB978EDD83D}" destId="{8E8F0D49-3BB2-4BA4-B8DA-C29760CAEF0D}" srcOrd="0" destOrd="0" parTransId="{BD980524-5629-4843-94D1-C8FC93CF0779}" sibTransId="{98FF7C38-D431-41E5-B1B3-77EA4EA4CD96}"/>
    <dgm:cxn modelId="{9482CD58-CA98-4F9F-AD32-10C65529BB2A}" type="presOf" srcId="{4DCE62C0-799B-4065-B3E9-3D0C20E37D15}" destId="{ED52E367-E6E0-49A4-AB11-22D84F54345C}" srcOrd="1" destOrd="0" presId="urn:microsoft.com/office/officeart/2005/8/layout/list1"/>
    <dgm:cxn modelId="{C529AF21-4103-47BE-A9D6-47DD2C50C108}" type="presOf" srcId="{4DCE62C0-799B-4065-B3E9-3D0C20E37D15}" destId="{B641ABD5-EEA9-49F9-84C3-DF5AAAC31872}" srcOrd="0" destOrd="0" presId="urn:microsoft.com/office/officeart/2005/8/layout/list1"/>
    <dgm:cxn modelId="{6C6D83DB-A886-4220-8CD2-2022FBABC052}" type="presOf" srcId="{8E8F0D49-3BB2-4BA4-B8DA-C29760CAEF0D}" destId="{23C33A81-EAB2-446C-A7D4-12EB25343CD7}" srcOrd="0" destOrd="0" presId="urn:microsoft.com/office/officeart/2005/8/layout/list1"/>
    <dgm:cxn modelId="{95BFFCA6-324D-422C-B2A9-4DEF51FBAE90}" type="presParOf" srcId="{50C431A2-4293-49A0-A007-06E3BFBB428F}" destId="{A890E19B-63DD-4FEA-8FF9-DE975F8A8EF1}" srcOrd="0" destOrd="0" presId="urn:microsoft.com/office/officeart/2005/8/layout/list1"/>
    <dgm:cxn modelId="{DDEE99EC-FC35-4B67-B4D6-66CE6B243D98}" type="presParOf" srcId="{A890E19B-63DD-4FEA-8FF9-DE975F8A8EF1}" destId="{23C33A81-EAB2-446C-A7D4-12EB25343CD7}" srcOrd="0" destOrd="0" presId="urn:microsoft.com/office/officeart/2005/8/layout/list1"/>
    <dgm:cxn modelId="{7CF0DB7F-DED7-4E39-8765-C20301517358}" type="presParOf" srcId="{A890E19B-63DD-4FEA-8FF9-DE975F8A8EF1}" destId="{FFC14746-C3CD-496B-8E74-FF67A3D6790C}" srcOrd="1" destOrd="0" presId="urn:microsoft.com/office/officeart/2005/8/layout/list1"/>
    <dgm:cxn modelId="{ACDFB69C-8F98-41CE-87A0-077AA0B7B10D}" type="presParOf" srcId="{50C431A2-4293-49A0-A007-06E3BFBB428F}" destId="{2AFA71F2-7A99-45A0-8ABF-9FDBFC030688}" srcOrd="1" destOrd="0" presId="urn:microsoft.com/office/officeart/2005/8/layout/list1"/>
    <dgm:cxn modelId="{1E3BE1A7-97FB-47C8-97FE-01635C54FCBC}" type="presParOf" srcId="{50C431A2-4293-49A0-A007-06E3BFBB428F}" destId="{C0255C13-9D44-43AA-87A4-6CFCAC46C27D}" srcOrd="2" destOrd="0" presId="urn:microsoft.com/office/officeart/2005/8/layout/list1"/>
    <dgm:cxn modelId="{32255319-6550-4B2C-9290-00BAFD1042A3}" type="presParOf" srcId="{50C431A2-4293-49A0-A007-06E3BFBB428F}" destId="{391AD5E0-BD9C-4A1D-AD88-8FBA891A1CDF}" srcOrd="3" destOrd="0" presId="urn:microsoft.com/office/officeart/2005/8/layout/list1"/>
    <dgm:cxn modelId="{8E378DC2-D460-41F8-B8A9-9FDF6018A3D2}" type="presParOf" srcId="{50C431A2-4293-49A0-A007-06E3BFBB428F}" destId="{35524FD6-7D23-4AB1-BFF9-DBB3C3E51D0A}" srcOrd="4" destOrd="0" presId="urn:microsoft.com/office/officeart/2005/8/layout/list1"/>
    <dgm:cxn modelId="{5A60F1AA-CCDA-4DE5-9440-EAB2D4DF2383}" type="presParOf" srcId="{35524FD6-7D23-4AB1-BFF9-DBB3C3E51D0A}" destId="{CD5D20C4-324A-4C81-BAE2-F2BE9AB31109}" srcOrd="0" destOrd="0" presId="urn:microsoft.com/office/officeart/2005/8/layout/list1"/>
    <dgm:cxn modelId="{F0D0E09B-813D-4D63-8F11-29C1243589EC}" type="presParOf" srcId="{35524FD6-7D23-4AB1-BFF9-DBB3C3E51D0A}" destId="{54AC31B3-35A0-4535-A2B2-A9AE74A1FA80}" srcOrd="1" destOrd="0" presId="urn:microsoft.com/office/officeart/2005/8/layout/list1"/>
    <dgm:cxn modelId="{ED20D20B-6083-4CC5-9C0E-106B3D7B7B63}" type="presParOf" srcId="{50C431A2-4293-49A0-A007-06E3BFBB428F}" destId="{8A4760FD-A61F-4584-AB46-17AAADEC1F37}" srcOrd="5" destOrd="0" presId="urn:microsoft.com/office/officeart/2005/8/layout/list1"/>
    <dgm:cxn modelId="{8F35DDF0-F49D-463B-ADAA-22DC5127A906}" type="presParOf" srcId="{50C431A2-4293-49A0-A007-06E3BFBB428F}" destId="{7BDC4542-10D9-4E9C-9795-D613D2524307}" srcOrd="6" destOrd="0" presId="urn:microsoft.com/office/officeart/2005/8/layout/list1"/>
    <dgm:cxn modelId="{0B796A63-97C1-4BA3-80BB-B7E70BBF69BA}" type="presParOf" srcId="{50C431A2-4293-49A0-A007-06E3BFBB428F}" destId="{7D9812C0-321D-435C-85FA-BC1CB64F8052}" srcOrd="7" destOrd="0" presId="urn:microsoft.com/office/officeart/2005/8/layout/list1"/>
    <dgm:cxn modelId="{36380052-9EFF-4C1F-B56D-C2F346BBCE39}" type="presParOf" srcId="{50C431A2-4293-49A0-A007-06E3BFBB428F}" destId="{4607E388-E4FC-412B-A189-CEEAC4A24635}" srcOrd="8" destOrd="0" presId="urn:microsoft.com/office/officeart/2005/8/layout/list1"/>
    <dgm:cxn modelId="{E466876B-FA9C-47C9-9E0C-18F24C647B02}" type="presParOf" srcId="{4607E388-E4FC-412B-A189-CEEAC4A24635}" destId="{4A74B6F8-C105-4A69-B238-CEE33B651715}" srcOrd="0" destOrd="0" presId="urn:microsoft.com/office/officeart/2005/8/layout/list1"/>
    <dgm:cxn modelId="{704C7A80-3B17-4387-AC34-142B4046D37B}" type="presParOf" srcId="{4607E388-E4FC-412B-A189-CEEAC4A24635}" destId="{89C7BE6D-03D7-416B-931C-F59380E542FA}" srcOrd="1" destOrd="0" presId="urn:microsoft.com/office/officeart/2005/8/layout/list1"/>
    <dgm:cxn modelId="{2D47F574-E687-43BB-B163-DE560EB2C46F}" type="presParOf" srcId="{50C431A2-4293-49A0-A007-06E3BFBB428F}" destId="{712EB132-DD58-41D8-B093-83C1782593CA}" srcOrd="9" destOrd="0" presId="urn:microsoft.com/office/officeart/2005/8/layout/list1"/>
    <dgm:cxn modelId="{BCC17DBA-6813-4B4B-AD09-9BDEA37795BD}" type="presParOf" srcId="{50C431A2-4293-49A0-A007-06E3BFBB428F}" destId="{B7CDF788-E0A9-4C14-8979-6E65FA271C9D}" srcOrd="10" destOrd="0" presId="urn:microsoft.com/office/officeart/2005/8/layout/list1"/>
    <dgm:cxn modelId="{69C3D168-825F-4049-A1CB-A77A15911253}" type="presParOf" srcId="{50C431A2-4293-49A0-A007-06E3BFBB428F}" destId="{FE3C21E8-694B-4151-802D-F17DF8B10019}" srcOrd="11" destOrd="0" presId="urn:microsoft.com/office/officeart/2005/8/layout/list1"/>
    <dgm:cxn modelId="{D07768E6-FBA2-4434-8E13-4C4F5151441C}" type="presParOf" srcId="{50C431A2-4293-49A0-A007-06E3BFBB428F}" destId="{FDC175B0-6C50-4527-B726-FD8B260AC85E}" srcOrd="12" destOrd="0" presId="urn:microsoft.com/office/officeart/2005/8/layout/list1"/>
    <dgm:cxn modelId="{868346EC-5EA7-4C57-8405-87833E6F9258}" type="presParOf" srcId="{FDC175B0-6C50-4527-B726-FD8B260AC85E}" destId="{B641ABD5-EEA9-49F9-84C3-DF5AAAC31872}" srcOrd="0" destOrd="0" presId="urn:microsoft.com/office/officeart/2005/8/layout/list1"/>
    <dgm:cxn modelId="{2B019AD1-CACB-4D7B-904F-F4DE8398008B}" type="presParOf" srcId="{FDC175B0-6C50-4527-B726-FD8B260AC85E}" destId="{ED52E367-E6E0-49A4-AB11-22D84F54345C}" srcOrd="1" destOrd="0" presId="urn:microsoft.com/office/officeart/2005/8/layout/list1"/>
    <dgm:cxn modelId="{768AD19D-3E4F-4E32-A086-4A7F7A917BBE}" type="presParOf" srcId="{50C431A2-4293-49A0-A007-06E3BFBB428F}" destId="{04784944-1755-4C45-A732-CD326F6A64E8}" srcOrd="13" destOrd="0" presId="urn:microsoft.com/office/officeart/2005/8/layout/list1"/>
    <dgm:cxn modelId="{6BEBED7F-8365-4AB1-84D2-83F7EF6F8A0F}" type="presParOf" srcId="{50C431A2-4293-49A0-A007-06E3BFBB428F}" destId="{49B82FFB-63B9-4618-9591-51DA5A58EC3C}"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1F2612D-C1EF-4C75-98A7-7E43C43BCE6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CE101793-1575-4939-9E01-033F84F3B45F}">
      <dgm:prSet phldrT="[Text]" custT="1"/>
      <dgm:spPr>
        <a:solidFill>
          <a:schemeClr val="bg1">
            <a:lumMod val="85000"/>
          </a:schemeClr>
        </a:solidFill>
      </dgm:spPr>
      <dgm:t>
        <a:bodyPr/>
        <a:lstStyle/>
        <a:p>
          <a:r>
            <a:rPr lang="en-US" sz="2000" b="1" i="0" dirty="0">
              <a:solidFill>
                <a:schemeClr val="tx1"/>
              </a:solidFill>
              <a:effectLst/>
              <a:latin typeface="Roboto Condensed" panose="02000000000000000000" pitchFamily="2" charset="0"/>
            </a:rPr>
            <a:t>Standing plans</a:t>
          </a:r>
          <a:r>
            <a:rPr lang="en-US" sz="2000" b="0" i="0" dirty="0">
              <a:solidFill>
                <a:schemeClr val="tx1"/>
              </a:solidFill>
              <a:effectLst/>
              <a:latin typeface="Roboto Condensed" panose="02000000000000000000" pitchFamily="2" charset="0"/>
            </a:rPr>
            <a:t> </a:t>
          </a:r>
        </a:p>
        <a:p>
          <a:r>
            <a:rPr lang="en-US" sz="2000" b="0" i="0" dirty="0">
              <a:solidFill>
                <a:schemeClr val="tx1"/>
              </a:solidFill>
              <a:effectLst/>
              <a:latin typeface="Roboto Condensed" panose="02000000000000000000" pitchFamily="2" charset="0"/>
            </a:rPr>
            <a:t>are plans designed to be used again and again. Examples include policies, procedures, and regulations.</a:t>
          </a:r>
          <a:endParaRPr lang="en-US" sz="2000" dirty="0">
            <a:solidFill>
              <a:schemeClr val="tx1"/>
            </a:solidFill>
          </a:endParaRPr>
        </a:p>
      </dgm:t>
    </dgm:pt>
    <dgm:pt modelId="{AB185B42-70A8-4AE2-8107-A04246282761}" type="parTrans" cxnId="{92A5FE0C-7E06-4DAC-A5C1-AE8129B23A32}">
      <dgm:prSet/>
      <dgm:spPr/>
      <dgm:t>
        <a:bodyPr/>
        <a:lstStyle/>
        <a:p>
          <a:endParaRPr lang="en-US"/>
        </a:p>
      </dgm:t>
    </dgm:pt>
    <dgm:pt modelId="{B23FCD2C-1E51-4CA8-B396-1B4DD5240DBA}" type="sibTrans" cxnId="{92A5FE0C-7E06-4DAC-A5C1-AE8129B23A32}">
      <dgm:prSet/>
      <dgm:spPr/>
      <dgm:t>
        <a:bodyPr/>
        <a:lstStyle/>
        <a:p>
          <a:endParaRPr lang="en-US"/>
        </a:p>
      </dgm:t>
    </dgm:pt>
    <dgm:pt modelId="{3409FAA2-FC6C-4E80-94BD-08B8DF5D655A}">
      <dgm:prSet phldrT="[Text]"/>
      <dgm:spPr>
        <a:solidFill>
          <a:schemeClr val="bg1">
            <a:lumMod val="85000"/>
          </a:schemeClr>
        </a:solidFill>
      </dgm:spPr>
      <dgm:t>
        <a:bodyPr/>
        <a:lstStyle/>
        <a:p>
          <a:r>
            <a:rPr lang="en-US" b="1" i="0" dirty="0">
              <a:solidFill>
                <a:schemeClr val="tx1"/>
              </a:solidFill>
            </a:rPr>
            <a:t>Single-use plans</a:t>
          </a:r>
          <a:r>
            <a:rPr lang="en-US" b="0" i="0" dirty="0">
              <a:solidFill>
                <a:schemeClr val="tx1"/>
              </a:solidFill>
            </a:rPr>
            <a:t> </a:t>
          </a:r>
        </a:p>
        <a:p>
          <a:r>
            <a:rPr lang="en-US" b="0" i="0" dirty="0">
              <a:solidFill>
                <a:schemeClr val="tx1"/>
              </a:solidFill>
            </a:rPr>
            <a:t>The obvious advantage of a single-use plan is that it can be very specific in how it addresses the needs of a particular situation.</a:t>
          </a:r>
          <a:endParaRPr lang="en-US" dirty="0">
            <a:solidFill>
              <a:schemeClr val="tx1"/>
            </a:solidFill>
          </a:endParaRPr>
        </a:p>
      </dgm:t>
    </dgm:pt>
    <dgm:pt modelId="{FC1264E3-3369-44C6-BE83-945480BD014B}" type="parTrans" cxnId="{1FD0F791-F013-436E-A23D-BBF8B5B31F60}">
      <dgm:prSet/>
      <dgm:spPr/>
      <dgm:t>
        <a:bodyPr/>
        <a:lstStyle/>
        <a:p>
          <a:endParaRPr lang="en-US"/>
        </a:p>
      </dgm:t>
    </dgm:pt>
    <dgm:pt modelId="{A306EF57-8D38-4BB4-AFCD-1F7C054EBD9F}" type="sibTrans" cxnId="{1FD0F791-F013-436E-A23D-BBF8B5B31F60}">
      <dgm:prSet/>
      <dgm:spPr/>
      <dgm:t>
        <a:bodyPr/>
        <a:lstStyle/>
        <a:p>
          <a:endParaRPr lang="en-US"/>
        </a:p>
      </dgm:t>
    </dgm:pt>
    <dgm:pt modelId="{30873B99-4736-407E-9522-E7F488086E92}">
      <dgm:prSet phldrT="[Text]" custT="1"/>
      <dgm:spPr>
        <a:solidFill>
          <a:schemeClr val="bg1">
            <a:lumMod val="85000"/>
          </a:schemeClr>
        </a:solidFill>
      </dgm:spPr>
      <dgm:t>
        <a:bodyPr/>
        <a:lstStyle/>
        <a:p>
          <a:r>
            <a:rPr lang="en-US" sz="1800" b="1" i="0" dirty="0">
              <a:solidFill>
                <a:schemeClr val="tx1"/>
              </a:solidFill>
            </a:rPr>
            <a:t>Policies, Procedures, and Regulations, </a:t>
          </a:r>
        </a:p>
        <a:p>
          <a:r>
            <a:rPr lang="en-US" sz="1800" b="0" i="0" dirty="0">
              <a:solidFill>
                <a:schemeClr val="tx1"/>
              </a:solidFill>
            </a:rPr>
            <a:t>These plans are usually published and handed out to new hires or posted on the organization’s employee website for easy reference.</a:t>
          </a:r>
          <a:endParaRPr lang="en-US" sz="1800" dirty="0">
            <a:solidFill>
              <a:schemeClr val="tx1"/>
            </a:solidFill>
          </a:endParaRPr>
        </a:p>
      </dgm:t>
    </dgm:pt>
    <dgm:pt modelId="{4BC4498F-88CE-4DD3-863F-61AD81DA5E24}" type="parTrans" cxnId="{669163D2-D6EA-43F1-BD2B-BE0814463156}">
      <dgm:prSet/>
      <dgm:spPr/>
      <dgm:t>
        <a:bodyPr/>
        <a:lstStyle/>
        <a:p>
          <a:endParaRPr lang="en-US"/>
        </a:p>
      </dgm:t>
    </dgm:pt>
    <dgm:pt modelId="{26DAB19E-02F5-4F36-AA00-057E4C3F5940}" type="sibTrans" cxnId="{669163D2-D6EA-43F1-BD2B-BE0814463156}">
      <dgm:prSet/>
      <dgm:spPr/>
      <dgm:t>
        <a:bodyPr/>
        <a:lstStyle/>
        <a:p>
          <a:endParaRPr lang="en-US"/>
        </a:p>
      </dgm:t>
    </dgm:pt>
    <dgm:pt modelId="{B5613200-1E76-456D-AE7E-0B55804F13FF}" type="pres">
      <dgm:prSet presAssocID="{01F2612D-C1EF-4C75-98A7-7E43C43BCE65}" presName="diagram" presStyleCnt="0">
        <dgm:presLayoutVars>
          <dgm:dir/>
          <dgm:resizeHandles val="exact"/>
        </dgm:presLayoutVars>
      </dgm:prSet>
      <dgm:spPr/>
      <dgm:t>
        <a:bodyPr/>
        <a:lstStyle/>
        <a:p>
          <a:endParaRPr lang="en-US"/>
        </a:p>
      </dgm:t>
    </dgm:pt>
    <dgm:pt modelId="{29175B70-A9D9-4F23-B930-7D50749DAB03}" type="pres">
      <dgm:prSet presAssocID="{CE101793-1575-4939-9E01-033F84F3B45F}" presName="node" presStyleLbl="node1" presStyleIdx="0" presStyleCnt="3">
        <dgm:presLayoutVars>
          <dgm:bulletEnabled val="1"/>
        </dgm:presLayoutVars>
      </dgm:prSet>
      <dgm:spPr/>
      <dgm:t>
        <a:bodyPr/>
        <a:lstStyle/>
        <a:p>
          <a:endParaRPr lang="en-US"/>
        </a:p>
      </dgm:t>
    </dgm:pt>
    <dgm:pt modelId="{32D1DD18-C705-43D6-B29C-2E6731945818}" type="pres">
      <dgm:prSet presAssocID="{B23FCD2C-1E51-4CA8-B396-1B4DD5240DBA}" presName="sibTrans" presStyleCnt="0"/>
      <dgm:spPr/>
    </dgm:pt>
    <dgm:pt modelId="{3B527AB0-FA7E-453C-9623-A9A18E03A704}" type="pres">
      <dgm:prSet presAssocID="{3409FAA2-FC6C-4E80-94BD-08B8DF5D655A}" presName="node" presStyleLbl="node1" presStyleIdx="1" presStyleCnt="3">
        <dgm:presLayoutVars>
          <dgm:bulletEnabled val="1"/>
        </dgm:presLayoutVars>
      </dgm:prSet>
      <dgm:spPr/>
      <dgm:t>
        <a:bodyPr/>
        <a:lstStyle/>
        <a:p>
          <a:endParaRPr lang="en-US"/>
        </a:p>
      </dgm:t>
    </dgm:pt>
    <dgm:pt modelId="{66AC8DDB-588D-4DDB-B23C-3CCBD2FD9FA2}" type="pres">
      <dgm:prSet presAssocID="{A306EF57-8D38-4BB4-AFCD-1F7C054EBD9F}" presName="sibTrans" presStyleCnt="0"/>
      <dgm:spPr/>
    </dgm:pt>
    <dgm:pt modelId="{E25916D7-ED6A-4BBF-A917-D1B79F1C0BD8}" type="pres">
      <dgm:prSet presAssocID="{30873B99-4736-407E-9522-E7F488086E92}" presName="node" presStyleLbl="node1" presStyleIdx="2" presStyleCnt="3">
        <dgm:presLayoutVars>
          <dgm:bulletEnabled val="1"/>
        </dgm:presLayoutVars>
      </dgm:prSet>
      <dgm:spPr/>
      <dgm:t>
        <a:bodyPr/>
        <a:lstStyle/>
        <a:p>
          <a:endParaRPr lang="en-US"/>
        </a:p>
      </dgm:t>
    </dgm:pt>
  </dgm:ptLst>
  <dgm:cxnLst>
    <dgm:cxn modelId="{1FD0F791-F013-436E-A23D-BBF8B5B31F60}" srcId="{01F2612D-C1EF-4C75-98A7-7E43C43BCE65}" destId="{3409FAA2-FC6C-4E80-94BD-08B8DF5D655A}" srcOrd="1" destOrd="0" parTransId="{FC1264E3-3369-44C6-BE83-945480BD014B}" sibTransId="{A306EF57-8D38-4BB4-AFCD-1F7C054EBD9F}"/>
    <dgm:cxn modelId="{BB8EA00D-8516-4D09-B497-17B9FFC5C1BA}" type="presOf" srcId="{CE101793-1575-4939-9E01-033F84F3B45F}" destId="{29175B70-A9D9-4F23-B930-7D50749DAB03}" srcOrd="0" destOrd="0" presId="urn:microsoft.com/office/officeart/2005/8/layout/default"/>
    <dgm:cxn modelId="{669163D2-D6EA-43F1-BD2B-BE0814463156}" srcId="{01F2612D-C1EF-4C75-98A7-7E43C43BCE65}" destId="{30873B99-4736-407E-9522-E7F488086E92}" srcOrd="2" destOrd="0" parTransId="{4BC4498F-88CE-4DD3-863F-61AD81DA5E24}" sibTransId="{26DAB19E-02F5-4F36-AA00-057E4C3F5940}"/>
    <dgm:cxn modelId="{92A5FE0C-7E06-4DAC-A5C1-AE8129B23A32}" srcId="{01F2612D-C1EF-4C75-98A7-7E43C43BCE65}" destId="{CE101793-1575-4939-9E01-033F84F3B45F}" srcOrd="0" destOrd="0" parTransId="{AB185B42-70A8-4AE2-8107-A04246282761}" sibTransId="{B23FCD2C-1E51-4CA8-B396-1B4DD5240DBA}"/>
    <dgm:cxn modelId="{D6D379AE-A3B6-484B-BB1E-E68163EBD237}" type="presOf" srcId="{3409FAA2-FC6C-4E80-94BD-08B8DF5D655A}" destId="{3B527AB0-FA7E-453C-9623-A9A18E03A704}" srcOrd="0" destOrd="0" presId="urn:microsoft.com/office/officeart/2005/8/layout/default"/>
    <dgm:cxn modelId="{54ECFA68-414F-4BAE-9B46-0D53DAF3F0A8}" type="presOf" srcId="{01F2612D-C1EF-4C75-98A7-7E43C43BCE65}" destId="{B5613200-1E76-456D-AE7E-0B55804F13FF}" srcOrd="0" destOrd="0" presId="urn:microsoft.com/office/officeart/2005/8/layout/default"/>
    <dgm:cxn modelId="{F41ACB7C-5789-4EF2-BB30-0713CB439127}" type="presOf" srcId="{30873B99-4736-407E-9522-E7F488086E92}" destId="{E25916D7-ED6A-4BBF-A917-D1B79F1C0BD8}" srcOrd="0" destOrd="0" presId="urn:microsoft.com/office/officeart/2005/8/layout/default"/>
    <dgm:cxn modelId="{5C7EE4C7-B70A-4D72-9DF5-CD73C5948C6C}" type="presParOf" srcId="{B5613200-1E76-456D-AE7E-0B55804F13FF}" destId="{29175B70-A9D9-4F23-B930-7D50749DAB03}" srcOrd="0" destOrd="0" presId="urn:microsoft.com/office/officeart/2005/8/layout/default"/>
    <dgm:cxn modelId="{AA008FD6-4BC4-4C0E-8589-57227807CDD8}" type="presParOf" srcId="{B5613200-1E76-456D-AE7E-0B55804F13FF}" destId="{32D1DD18-C705-43D6-B29C-2E6731945818}" srcOrd="1" destOrd="0" presId="urn:microsoft.com/office/officeart/2005/8/layout/default"/>
    <dgm:cxn modelId="{57DD677E-462E-4D36-9798-F9A796E85244}" type="presParOf" srcId="{B5613200-1E76-456D-AE7E-0B55804F13FF}" destId="{3B527AB0-FA7E-453C-9623-A9A18E03A704}" srcOrd="2" destOrd="0" presId="urn:microsoft.com/office/officeart/2005/8/layout/default"/>
    <dgm:cxn modelId="{26903941-009A-4D64-9B0B-2CCF9138612F}" type="presParOf" srcId="{B5613200-1E76-456D-AE7E-0B55804F13FF}" destId="{66AC8DDB-588D-4DDB-B23C-3CCBD2FD9FA2}" srcOrd="3" destOrd="0" presId="urn:microsoft.com/office/officeart/2005/8/layout/default"/>
    <dgm:cxn modelId="{84C3E925-8A1E-4AF9-8046-3D69E16234E8}" type="presParOf" srcId="{B5613200-1E76-456D-AE7E-0B55804F13FF}" destId="{E25916D7-ED6A-4BBF-A917-D1B79F1C0BD8}"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2CF5C8E-CA00-4670-ABF2-9AF20E70BBCE}"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B4B816F2-1D32-4519-A32A-B2F517AA1C4E}">
      <dgm:prSet/>
      <dgm:spPr/>
      <dgm:t>
        <a:bodyPr/>
        <a:lstStyle/>
        <a:p>
          <a:pPr rtl="0"/>
          <a:r>
            <a:rPr lang="en-US" b="1" dirty="0">
              <a:solidFill>
                <a:schemeClr val="tx1"/>
              </a:solidFill>
            </a:rPr>
            <a:t>1- Forecasting</a:t>
          </a:r>
          <a:endParaRPr lang="ar-SA" dirty="0">
            <a:solidFill>
              <a:schemeClr val="tx1"/>
            </a:solidFill>
          </a:endParaRPr>
        </a:p>
      </dgm:t>
    </dgm:pt>
    <dgm:pt modelId="{BDA29DFF-4DAD-41AE-A3DC-A0603C74DC23}" type="parTrans" cxnId="{0D793F49-DE92-4AEF-A926-2C5C025DF2E7}">
      <dgm:prSet/>
      <dgm:spPr/>
      <dgm:t>
        <a:bodyPr/>
        <a:lstStyle/>
        <a:p>
          <a:endParaRPr lang="en-US">
            <a:solidFill>
              <a:schemeClr val="tx1"/>
            </a:solidFill>
          </a:endParaRPr>
        </a:p>
      </dgm:t>
    </dgm:pt>
    <dgm:pt modelId="{0D59A10C-868C-404A-AEB9-0E732BC7E716}" type="sibTrans" cxnId="{0D793F49-DE92-4AEF-A926-2C5C025DF2E7}">
      <dgm:prSet/>
      <dgm:spPr/>
      <dgm:t>
        <a:bodyPr/>
        <a:lstStyle/>
        <a:p>
          <a:endParaRPr lang="en-US">
            <a:solidFill>
              <a:schemeClr val="tx1"/>
            </a:solidFill>
          </a:endParaRPr>
        </a:p>
      </dgm:t>
    </dgm:pt>
    <dgm:pt modelId="{2B938731-4F46-46E1-83BA-4EADC654340A}">
      <dgm:prSet/>
      <dgm:spPr/>
      <dgm:t>
        <a:bodyPr/>
        <a:lstStyle/>
        <a:p>
          <a:pPr rtl="0"/>
          <a:r>
            <a:rPr lang="en-US" b="1" dirty="0">
              <a:solidFill>
                <a:schemeClr val="tx1"/>
              </a:solidFill>
            </a:rPr>
            <a:t>2- Contingency planning</a:t>
          </a:r>
          <a:endParaRPr lang="ar-SA" dirty="0">
            <a:solidFill>
              <a:schemeClr val="tx1"/>
            </a:solidFill>
          </a:endParaRPr>
        </a:p>
      </dgm:t>
    </dgm:pt>
    <dgm:pt modelId="{EED1773C-8764-4DCA-9B8C-D52E1623F01C}" type="parTrans" cxnId="{B7C6FAF7-1012-45BD-852C-CC5F31B7D4AB}">
      <dgm:prSet/>
      <dgm:spPr/>
      <dgm:t>
        <a:bodyPr/>
        <a:lstStyle/>
        <a:p>
          <a:endParaRPr lang="en-US">
            <a:solidFill>
              <a:schemeClr val="tx1"/>
            </a:solidFill>
          </a:endParaRPr>
        </a:p>
      </dgm:t>
    </dgm:pt>
    <dgm:pt modelId="{851C034B-6061-4B1C-8143-39FAD007362E}" type="sibTrans" cxnId="{B7C6FAF7-1012-45BD-852C-CC5F31B7D4AB}">
      <dgm:prSet/>
      <dgm:spPr/>
      <dgm:t>
        <a:bodyPr/>
        <a:lstStyle/>
        <a:p>
          <a:endParaRPr lang="en-US">
            <a:solidFill>
              <a:schemeClr val="tx1"/>
            </a:solidFill>
          </a:endParaRPr>
        </a:p>
      </dgm:t>
    </dgm:pt>
    <dgm:pt modelId="{4ED8DE7A-AA91-4E0D-9743-346A1C4DE9D0}">
      <dgm:prSet/>
      <dgm:spPr/>
      <dgm:t>
        <a:bodyPr/>
        <a:lstStyle/>
        <a:p>
          <a:pPr rtl="0"/>
          <a:r>
            <a:rPr lang="en-US" b="1" dirty="0">
              <a:solidFill>
                <a:schemeClr val="tx1"/>
              </a:solidFill>
            </a:rPr>
            <a:t>3- Scenario planning</a:t>
          </a:r>
          <a:endParaRPr lang="ar-SA" dirty="0">
            <a:solidFill>
              <a:schemeClr val="tx1"/>
            </a:solidFill>
          </a:endParaRPr>
        </a:p>
      </dgm:t>
    </dgm:pt>
    <dgm:pt modelId="{F1E362A2-1225-423A-A967-1F33485D4BC5}" type="parTrans" cxnId="{5CF4AC23-FBB9-4C31-9C03-D1738F0BAA2B}">
      <dgm:prSet/>
      <dgm:spPr/>
      <dgm:t>
        <a:bodyPr/>
        <a:lstStyle/>
        <a:p>
          <a:endParaRPr lang="en-US">
            <a:solidFill>
              <a:schemeClr val="tx1"/>
            </a:solidFill>
          </a:endParaRPr>
        </a:p>
      </dgm:t>
    </dgm:pt>
    <dgm:pt modelId="{73242873-BD1E-4B5C-B870-B93EC5281A4D}" type="sibTrans" cxnId="{5CF4AC23-FBB9-4C31-9C03-D1738F0BAA2B}">
      <dgm:prSet/>
      <dgm:spPr/>
      <dgm:t>
        <a:bodyPr/>
        <a:lstStyle/>
        <a:p>
          <a:endParaRPr lang="en-US">
            <a:solidFill>
              <a:schemeClr val="tx1"/>
            </a:solidFill>
          </a:endParaRPr>
        </a:p>
      </dgm:t>
    </dgm:pt>
    <dgm:pt modelId="{445455E2-9248-44D9-95F3-568AF881FB06}">
      <dgm:prSet/>
      <dgm:spPr/>
      <dgm:t>
        <a:bodyPr/>
        <a:lstStyle/>
        <a:p>
          <a:pPr rtl="0"/>
          <a:r>
            <a:rPr lang="en-US" b="1" dirty="0">
              <a:solidFill>
                <a:schemeClr val="tx1"/>
              </a:solidFill>
            </a:rPr>
            <a:t>4- Benchmarking</a:t>
          </a:r>
          <a:endParaRPr lang="ar-SA" dirty="0">
            <a:solidFill>
              <a:schemeClr val="tx1"/>
            </a:solidFill>
          </a:endParaRPr>
        </a:p>
      </dgm:t>
    </dgm:pt>
    <dgm:pt modelId="{0B106F8B-2575-49B1-BA71-0F6FF7498121}" type="parTrans" cxnId="{021CE28C-9576-4D9A-BE4F-CDEEE1D5977F}">
      <dgm:prSet/>
      <dgm:spPr/>
      <dgm:t>
        <a:bodyPr/>
        <a:lstStyle/>
        <a:p>
          <a:endParaRPr lang="en-US">
            <a:solidFill>
              <a:schemeClr val="tx1"/>
            </a:solidFill>
          </a:endParaRPr>
        </a:p>
      </dgm:t>
    </dgm:pt>
    <dgm:pt modelId="{9BAA1128-CD11-401F-9811-AD7CF28F7398}" type="sibTrans" cxnId="{021CE28C-9576-4D9A-BE4F-CDEEE1D5977F}">
      <dgm:prSet/>
      <dgm:spPr/>
      <dgm:t>
        <a:bodyPr/>
        <a:lstStyle/>
        <a:p>
          <a:endParaRPr lang="en-US">
            <a:solidFill>
              <a:schemeClr val="tx1"/>
            </a:solidFill>
          </a:endParaRPr>
        </a:p>
      </dgm:t>
    </dgm:pt>
    <dgm:pt modelId="{6CA0CD71-75E5-4E67-85B4-5CB16EF75C46}">
      <dgm:prSet/>
      <dgm:spPr/>
      <dgm:t>
        <a:bodyPr/>
        <a:lstStyle/>
        <a:p>
          <a:pPr rtl="0"/>
          <a:r>
            <a:rPr lang="en-US" b="1" dirty="0">
              <a:solidFill>
                <a:schemeClr val="tx1"/>
              </a:solidFill>
            </a:rPr>
            <a:t>5- Use of staff planners</a:t>
          </a:r>
          <a:endParaRPr lang="ar-SA" dirty="0">
            <a:solidFill>
              <a:schemeClr val="tx1"/>
            </a:solidFill>
          </a:endParaRPr>
        </a:p>
      </dgm:t>
    </dgm:pt>
    <dgm:pt modelId="{D204AC2B-A722-4CBD-9A05-328E727A8D27}" type="parTrans" cxnId="{8B0321A1-F7E1-41F7-80DA-E96A41DD53FB}">
      <dgm:prSet/>
      <dgm:spPr/>
      <dgm:t>
        <a:bodyPr/>
        <a:lstStyle/>
        <a:p>
          <a:endParaRPr lang="en-US">
            <a:solidFill>
              <a:schemeClr val="tx1"/>
            </a:solidFill>
          </a:endParaRPr>
        </a:p>
      </dgm:t>
    </dgm:pt>
    <dgm:pt modelId="{F9C60669-56F2-4C90-AE2B-B600DBFD0722}" type="sibTrans" cxnId="{8B0321A1-F7E1-41F7-80DA-E96A41DD53FB}">
      <dgm:prSet/>
      <dgm:spPr/>
      <dgm:t>
        <a:bodyPr/>
        <a:lstStyle/>
        <a:p>
          <a:endParaRPr lang="en-US">
            <a:solidFill>
              <a:schemeClr val="tx1"/>
            </a:solidFill>
          </a:endParaRPr>
        </a:p>
      </dgm:t>
    </dgm:pt>
    <dgm:pt modelId="{DAEE4D93-DA93-49E3-8500-357EFD656095}">
      <dgm:prSet/>
      <dgm:spPr/>
      <dgm:t>
        <a:bodyPr/>
        <a:lstStyle/>
        <a:p>
          <a:endParaRPr lang="en-US"/>
        </a:p>
      </dgm:t>
    </dgm:pt>
    <dgm:pt modelId="{5DD474AC-9AE8-4912-A332-6F34E775557C}" type="parTrans" cxnId="{27212177-B698-46CE-B56D-60C1084F10A2}">
      <dgm:prSet/>
      <dgm:spPr/>
      <dgm:t>
        <a:bodyPr/>
        <a:lstStyle/>
        <a:p>
          <a:endParaRPr lang="en-US">
            <a:solidFill>
              <a:schemeClr val="tx1"/>
            </a:solidFill>
          </a:endParaRPr>
        </a:p>
      </dgm:t>
    </dgm:pt>
    <dgm:pt modelId="{FE0BF3F4-3F28-4DF5-8665-B4CA7A0EAFF3}" type="sibTrans" cxnId="{27212177-B698-46CE-B56D-60C1084F10A2}">
      <dgm:prSet/>
      <dgm:spPr/>
      <dgm:t>
        <a:bodyPr/>
        <a:lstStyle/>
        <a:p>
          <a:endParaRPr lang="en-US">
            <a:solidFill>
              <a:schemeClr val="tx1"/>
            </a:solidFill>
          </a:endParaRPr>
        </a:p>
      </dgm:t>
    </dgm:pt>
    <dgm:pt modelId="{2453A9A9-D6A2-4B3D-822B-111E4389DC74}" type="pres">
      <dgm:prSet presAssocID="{42CF5C8E-CA00-4670-ABF2-9AF20E70BBCE}" presName="outerComposite" presStyleCnt="0">
        <dgm:presLayoutVars>
          <dgm:chMax val="5"/>
          <dgm:dir/>
          <dgm:resizeHandles val="exact"/>
        </dgm:presLayoutVars>
      </dgm:prSet>
      <dgm:spPr/>
      <dgm:t>
        <a:bodyPr/>
        <a:lstStyle/>
        <a:p>
          <a:endParaRPr lang="en-US"/>
        </a:p>
      </dgm:t>
    </dgm:pt>
    <dgm:pt modelId="{D45F6869-AB3F-45EC-9EEA-A60DBE162E66}" type="pres">
      <dgm:prSet presAssocID="{42CF5C8E-CA00-4670-ABF2-9AF20E70BBCE}" presName="dummyMaxCanvas" presStyleCnt="0">
        <dgm:presLayoutVars/>
      </dgm:prSet>
      <dgm:spPr/>
    </dgm:pt>
    <dgm:pt modelId="{6A2621DE-6087-459E-A2EA-2F7F44F5A0F1}" type="pres">
      <dgm:prSet presAssocID="{42CF5C8E-CA00-4670-ABF2-9AF20E70BBCE}" presName="FiveNodes_1" presStyleLbl="node1" presStyleIdx="0" presStyleCnt="5">
        <dgm:presLayoutVars>
          <dgm:bulletEnabled val="1"/>
        </dgm:presLayoutVars>
      </dgm:prSet>
      <dgm:spPr/>
      <dgm:t>
        <a:bodyPr/>
        <a:lstStyle/>
        <a:p>
          <a:endParaRPr lang="en-US"/>
        </a:p>
      </dgm:t>
    </dgm:pt>
    <dgm:pt modelId="{46F70647-4CB3-4650-BCC9-7867B622158E}" type="pres">
      <dgm:prSet presAssocID="{42CF5C8E-CA00-4670-ABF2-9AF20E70BBCE}" presName="FiveNodes_2" presStyleLbl="node1" presStyleIdx="1" presStyleCnt="5">
        <dgm:presLayoutVars>
          <dgm:bulletEnabled val="1"/>
        </dgm:presLayoutVars>
      </dgm:prSet>
      <dgm:spPr/>
      <dgm:t>
        <a:bodyPr/>
        <a:lstStyle/>
        <a:p>
          <a:endParaRPr lang="en-US"/>
        </a:p>
      </dgm:t>
    </dgm:pt>
    <dgm:pt modelId="{42484CF8-A310-4BEC-A9DF-A7FE19CFB366}" type="pres">
      <dgm:prSet presAssocID="{42CF5C8E-CA00-4670-ABF2-9AF20E70BBCE}" presName="FiveNodes_3" presStyleLbl="node1" presStyleIdx="2" presStyleCnt="5">
        <dgm:presLayoutVars>
          <dgm:bulletEnabled val="1"/>
        </dgm:presLayoutVars>
      </dgm:prSet>
      <dgm:spPr/>
      <dgm:t>
        <a:bodyPr/>
        <a:lstStyle/>
        <a:p>
          <a:endParaRPr lang="en-US"/>
        </a:p>
      </dgm:t>
    </dgm:pt>
    <dgm:pt modelId="{79ED1784-60F1-427F-8507-560C2FCB8812}" type="pres">
      <dgm:prSet presAssocID="{42CF5C8E-CA00-4670-ABF2-9AF20E70BBCE}" presName="FiveNodes_4" presStyleLbl="node1" presStyleIdx="3" presStyleCnt="5">
        <dgm:presLayoutVars>
          <dgm:bulletEnabled val="1"/>
        </dgm:presLayoutVars>
      </dgm:prSet>
      <dgm:spPr/>
      <dgm:t>
        <a:bodyPr/>
        <a:lstStyle/>
        <a:p>
          <a:endParaRPr lang="en-US"/>
        </a:p>
      </dgm:t>
    </dgm:pt>
    <dgm:pt modelId="{66C1014C-4997-45D0-AB6C-849CD2B314F7}" type="pres">
      <dgm:prSet presAssocID="{42CF5C8E-CA00-4670-ABF2-9AF20E70BBCE}" presName="FiveNodes_5" presStyleLbl="node1" presStyleIdx="4" presStyleCnt="5">
        <dgm:presLayoutVars>
          <dgm:bulletEnabled val="1"/>
        </dgm:presLayoutVars>
      </dgm:prSet>
      <dgm:spPr/>
      <dgm:t>
        <a:bodyPr/>
        <a:lstStyle/>
        <a:p>
          <a:endParaRPr lang="en-US"/>
        </a:p>
      </dgm:t>
    </dgm:pt>
    <dgm:pt modelId="{547F34DF-9E17-4FBA-BC5C-3079DC4046B5}" type="pres">
      <dgm:prSet presAssocID="{42CF5C8E-CA00-4670-ABF2-9AF20E70BBCE}" presName="FiveConn_1-2" presStyleLbl="fgAccFollowNode1" presStyleIdx="0" presStyleCnt="4">
        <dgm:presLayoutVars>
          <dgm:bulletEnabled val="1"/>
        </dgm:presLayoutVars>
      </dgm:prSet>
      <dgm:spPr/>
      <dgm:t>
        <a:bodyPr/>
        <a:lstStyle/>
        <a:p>
          <a:endParaRPr lang="en-US"/>
        </a:p>
      </dgm:t>
    </dgm:pt>
    <dgm:pt modelId="{B2BD36C7-EC49-4D80-8AA5-C2223AA4022F}" type="pres">
      <dgm:prSet presAssocID="{42CF5C8E-CA00-4670-ABF2-9AF20E70BBCE}" presName="FiveConn_2-3" presStyleLbl="fgAccFollowNode1" presStyleIdx="1" presStyleCnt="4">
        <dgm:presLayoutVars>
          <dgm:bulletEnabled val="1"/>
        </dgm:presLayoutVars>
      </dgm:prSet>
      <dgm:spPr/>
      <dgm:t>
        <a:bodyPr/>
        <a:lstStyle/>
        <a:p>
          <a:endParaRPr lang="en-US"/>
        </a:p>
      </dgm:t>
    </dgm:pt>
    <dgm:pt modelId="{F06E455A-63A3-4F4E-9BF0-DA073C0474AC}" type="pres">
      <dgm:prSet presAssocID="{42CF5C8E-CA00-4670-ABF2-9AF20E70BBCE}" presName="FiveConn_3-4" presStyleLbl="fgAccFollowNode1" presStyleIdx="2" presStyleCnt="4">
        <dgm:presLayoutVars>
          <dgm:bulletEnabled val="1"/>
        </dgm:presLayoutVars>
      </dgm:prSet>
      <dgm:spPr/>
      <dgm:t>
        <a:bodyPr/>
        <a:lstStyle/>
        <a:p>
          <a:endParaRPr lang="en-US"/>
        </a:p>
      </dgm:t>
    </dgm:pt>
    <dgm:pt modelId="{528692DD-A301-4741-B60C-259E6CD072D2}" type="pres">
      <dgm:prSet presAssocID="{42CF5C8E-CA00-4670-ABF2-9AF20E70BBCE}" presName="FiveConn_4-5" presStyleLbl="fgAccFollowNode1" presStyleIdx="3" presStyleCnt="4">
        <dgm:presLayoutVars>
          <dgm:bulletEnabled val="1"/>
        </dgm:presLayoutVars>
      </dgm:prSet>
      <dgm:spPr/>
      <dgm:t>
        <a:bodyPr/>
        <a:lstStyle/>
        <a:p>
          <a:endParaRPr lang="en-US"/>
        </a:p>
      </dgm:t>
    </dgm:pt>
    <dgm:pt modelId="{CC5C97C5-3D3D-4284-9718-D72D1A3FCEE2}" type="pres">
      <dgm:prSet presAssocID="{42CF5C8E-CA00-4670-ABF2-9AF20E70BBCE}" presName="FiveNodes_1_text" presStyleLbl="node1" presStyleIdx="4" presStyleCnt="5">
        <dgm:presLayoutVars>
          <dgm:bulletEnabled val="1"/>
        </dgm:presLayoutVars>
      </dgm:prSet>
      <dgm:spPr/>
      <dgm:t>
        <a:bodyPr/>
        <a:lstStyle/>
        <a:p>
          <a:endParaRPr lang="en-US"/>
        </a:p>
      </dgm:t>
    </dgm:pt>
    <dgm:pt modelId="{9441E837-5C0D-4676-B9B4-C8E365885C8A}" type="pres">
      <dgm:prSet presAssocID="{42CF5C8E-CA00-4670-ABF2-9AF20E70BBCE}" presName="FiveNodes_2_text" presStyleLbl="node1" presStyleIdx="4" presStyleCnt="5">
        <dgm:presLayoutVars>
          <dgm:bulletEnabled val="1"/>
        </dgm:presLayoutVars>
      </dgm:prSet>
      <dgm:spPr/>
      <dgm:t>
        <a:bodyPr/>
        <a:lstStyle/>
        <a:p>
          <a:endParaRPr lang="en-US"/>
        </a:p>
      </dgm:t>
    </dgm:pt>
    <dgm:pt modelId="{AB10151A-DDB1-4A54-9A5C-21007927E32C}" type="pres">
      <dgm:prSet presAssocID="{42CF5C8E-CA00-4670-ABF2-9AF20E70BBCE}" presName="FiveNodes_3_text" presStyleLbl="node1" presStyleIdx="4" presStyleCnt="5">
        <dgm:presLayoutVars>
          <dgm:bulletEnabled val="1"/>
        </dgm:presLayoutVars>
      </dgm:prSet>
      <dgm:spPr/>
      <dgm:t>
        <a:bodyPr/>
        <a:lstStyle/>
        <a:p>
          <a:endParaRPr lang="en-US"/>
        </a:p>
      </dgm:t>
    </dgm:pt>
    <dgm:pt modelId="{9498DBA7-2D1D-4FAE-BD0B-F90B044A3D01}" type="pres">
      <dgm:prSet presAssocID="{42CF5C8E-CA00-4670-ABF2-9AF20E70BBCE}" presName="FiveNodes_4_text" presStyleLbl="node1" presStyleIdx="4" presStyleCnt="5">
        <dgm:presLayoutVars>
          <dgm:bulletEnabled val="1"/>
        </dgm:presLayoutVars>
      </dgm:prSet>
      <dgm:spPr/>
      <dgm:t>
        <a:bodyPr/>
        <a:lstStyle/>
        <a:p>
          <a:endParaRPr lang="en-US"/>
        </a:p>
      </dgm:t>
    </dgm:pt>
    <dgm:pt modelId="{C75696BE-BB92-4D53-99CD-C45F018D69C2}" type="pres">
      <dgm:prSet presAssocID="{42CF5C8E-CA00-4670-ABF2-9AF20E70BBCE}" presName="FiveNodes_5_text" presStyleLbl="node1" presStyleIdx="4" presStyleCnt="5">
        <dgm:presLayoutVars>
          <dgm:bulletEnabled val="1"/>
        </dgm:presLayoutVars>
      </dgm:prSet>
      <dgm:spPr/>
      <dgm:t>
        <a:bodyPr/>
        <a:lstStyle/>
        <a:p>
          <a:endParaRPr lang="en-US"/>
        </a:p>
      </dgm:t>
    </dgm:pt>
  </dgm:ptLst>
  <dgm:cxnLst>
    <dgm:cxn modelId="{DEF20603-B1B7-46FE-9C5F-7CFEED6812AF}" type="presOf" srcId="{851C034B-6061-4B1C-8143-39FAD007362E}" destId="{B2BD36C7-EC49-4D80-8AA5-C2223AA4022F}" srcOrd="0" destOrd="0" presId="urn:microsoft.com/office/officeart/2005/8/layout/vProcess5"/>
    <dgm:cxn modelId="{A7874D05-6DC6-4F26-AC47-662271F91CAB}" type="presOf" srcId="{42CF5C8E-CA00-4670-ABF2-9AF20E70BBCE}" destId="{2453A9A9-D6A2-4B3D-822B-111E4389DC74}" srcOrd="0" destOrd="0" presId="urn:microsoft.com/office/officeart/2005/8/layout/vProcess5"/>
    <dgm:cxn modelId="{27212177-B698-46CE-B56D-60C1084F10A2}" srcId="{42CF5C8E-CA00-4670-ABF2-9AF20E70BBCE}" destId="{DAEE4D93-DA93-49E3-8500-357EFD656095}" srcOrd="5" destOrd="0" parTransId="{5DD474AC-9AE8-4912-A332-6F34E775557C}" sibTransId="{FE0BF3F4-3F28-4DF5-8665-B4CA7A0EAFF3}"/>
    <dgm:cxn modelId="{850E6890-5CD0-4E02-9965-E7DA857041F1}" type="presOf" srcId="{445455E2-9248-44D9-95F3-568AF881FB06}" destId="{9498DBA7-2D1D-4FAE-BD0B-F90B044A3D01}" srcOrd="1" destOrd="0" presId="urn:microsoft.com/office/officeart/2005/8/layout/vProcess5"/>
    <dgm:cxn modelId="{03192DC5-37D7-4ED8-9ADF-942D4F94079F}" type="presOf" srcId="{9BAA1128-CD11-401F-9811-AD7CF28F7398}" destId="{528692DD-A301-4741-B60C-259E6CD072D2}" srcOrd="0" destOrd="0" presId="urn:microsoft.com/office/officeart/2005/8/layout/vProcess5"/>
    <dgm:cxn modelId="{5DE450DE-0CDE-4DC9-8DCB-D6579C576549}" type="presOf" srcId="{B4B816F2-1D32-4519-A32A-B2F517AA1C4E}" destId="{6A2621DE-6087-459E-A2EA-2F7F44F5A0F1}" srcOrd="0" destOrd="0" presId="urn:microsoft.com/office/officeart/2005/8/layout/vProcess5"/>
    <dgm:cxn modelId="{1A5D29EC-D53E-4D1A-84B6-AD26778411D4}" type="presOf" srcId="{2B938731-4F46-46E1-83BA-4EADC654340A}" destId="{46F70647-4CB3-4650-BCC9-7867B622158E}" srcOrd="0" destOrd="0" presId="urn:microsoft.com/office/officeart/2005/8/layout/vProcess5"/>
    <dgm:cxn modelId="{E7CFC8BE-E099-4012-9A91-11EEB1F1E2B8}" type="presOf" srcId="{B4B816F2-1D32-4519-A32A-B2F517AA1C4E}" destId="{CC5C97C5-3D3D-4284-9718-D72D1A3FCEE2}" srcOrd="1" destOrd="0" presId="urn:microsoft.com/office/officeart/2005/8/layout/vProcess5"/>
    <dgm:cxn modelId="{5CF4AC23-FBB9-4C31-9C03-D1738F0BAA2B}" srcId="{42CF5C8E-CA00-4670-ABF2-9AF20E70BBCE}" destId="{4ED8DE7A-AA91-4E0D-9743-346A1C4DE9D0}" srcOrd="2" destOrd="0" parTransId="{F1E362A2-1225-423A-A967-1F33485D4BC5}" sibTransId="{73242873-BD1E-4B5C-B870-B93EC5281A4D}"/>
    <dgm:cxn modelId="{1FEE5B0C-7CF9-4E95-9AD9-2186EF2862B7}" type="presOf" srcId="{4ED8DE7A-AA91-4E0D-9743-346A1C4DE9D0}" destId="{42484CF8-A310-4BEC-A9DF-A7FE19CFB366}" srcOrd="0" destOrd="0" presId="urn:microsoft.com/office/officeart/2005/8/layout/vProcess5"/>
    <dgm:cxn modelId="{C1E9A942-8557-4DD9-B1BD-E605B4D10297}" type="presOf" srcId="{4ED8DE7A-AA91-4E0D-9743-346A1C4DE9D0}" destId="{AB10151A-DDB1-4A54-9A5C-21007927E32C}" srcOrd="1" destOrd="0" presId="urn:microsoft.com/office/officeart/2005/8/layout/vProcess5"/>
    <dgm:cxn modelId="{B7C6FAF7-1012-45BD-852C-CC5F31B7D4AB}" srcId="{42CF5C8E-CA00-4670-ABF2-9AF20E70BBCE}" destId="{2B938731-4F46-46E1-83BA-4EADC654340A}" srcOrd="1" destOrd="0" parTransId="{EED1773C-8764-4DCA-9B8C-D52E1623F01C}" sibTransId="{851C034B-6061-4B1C-8143-39FAD007362E}"/>
    <dgm:cxn modelId="{15237370-0448-4364-974A-EE860773BDCC}" type="presOf" srcId="{6CA0CD71-75E5-4E67-85B4-5CB16EF75C46}" destId="{C75696BE-BB92-4D53-99CD-C45F018D69C2}" srcOrd="1" destOrd="0" presId="urn:microsoft.com/office/officeart/2005/8/layout/vProcess5"/>
    <dgm:cxn modelId="{0D793F49-DE92-4AEF-A926-2C5C025DF2E7}" srcId="{42CF5C8E-CA00-4670-ABF2-9AF20E70BBCE}" destId="{B4B816F2-1D32-4519-A32A-B2F517AA1C4E}" srcOrd="0" destOrd="0" parTransId="{BDA29DFF-4DAD-41AE-A3DC-A0603C74DC23}" sibTransId="{0D59A10C-868C-404A-AEB9-0E732BC7E716}"/>
    <dgm:cxn modelId="{169B74F5-BC05-48FB-9DCE-76783D4D5CC8}" type="presOf" srcId="{445455E2-9248-44D9-95F3-568AF881FB06}" destId="{79ED1784-60F1-427F-8507-560C2FCB8812}" srcOrd="0" destOrd="0" presId="urn:microsoft.com/office/officeart/2005/8/layout/vProcess5"/>
    <dgm:cxn modelId="{8B0321A1-F7E1-41F7-80DA-E96A41DD53FB}" srcId="{42CF5C8E-CA00-4670-ABF2-9AF20E70BBCE}" destId="{6CA0CD71-75E5-4E67-85B4-5CB16EF75C46}" srcOrd="4" destOrd="0" parTransId="{D204AC2B-A722-4CBD-9A05-328E727A8D27}" sibTransId="{F9C60669-56F2-4C90-AE2B-B600DBFD0722}"/>
    <dgm:cxn modelId="{7BEAE53D-39F2-4715-98B2-F9A6C8F42618}" type="presOf" srcId="{0D59A10C-868C-404A-AEB9-0E732BC7E716}" destId="{547F34DF-9E17-4FBA-BC5C-3079DC4046B5}" srcOrd="0" destOrd="0" presId="urn:microsoft.com/office/officeart/2005/8/layout/vProcess5"/>
    <dgm:cxn modelId="{AB666C86-B11B-49F9-B0A7-006D59C12DDE}" type="presOf" srcId="{73242873-BD1E-4B5C-B870-B93EC5281A4D}" destId="{F06E455A-63A3-4F4E-9BF0-DA073C0474AC}" srcOrd="0" destOrd="0" presId="urn:microsoft.com/office/officeart/2005/8/layout/vProcess5"/>
    <dgm:cxn modelId="{D450200E-99EF-4E25-9D09-14E51A266DB1}" type="presOf" srcId="{2B938731-4F46-46E1-83BA-4EADC654340A}" destId="{9441E837-5C0D-4676-B9B4-C8E365885C8A}" srcOrd="1" destOrd="0" presId="urn:microsoft.com/office/officeart/2005/8/layout/vProcess5"/>
    <dgm:cxn modelId="{8AF132ED-AB08-4F2A-A21C-254F22B449D8}" type="presOf" srcId="{6CA0CD71-75E5-4E67-85B4-5CB16EF75C46}" destId="{66C1014C-4997-45D0-AB6C-849CD2B314F7}" srcOrd="0" destOrd="0" presId="urn:microsoft.com/office/officeart/2005/8/layout/vProcess5"/>
    <dgm:cxn modelId="{021CE28C-9576-4D9A-BE4F-CDEEE1D5977F}" srcId="{42CF5C8E-CA00-4670-ABF2-9AF20E70BBCE}" destId="{445455E2-9248-44D9-95F3-568AF881FB06}" srcOrd="3" destOrd="0" parTransId="{0B106F8B-2575-49B1-BA71-0F6FF7498121}" sibTransId="{9BAA1128-CD11-401F-9811-AD7CF28F7398}"/>
    <dgm:cxn modelId="{59791FCC-20E3-4DC1-9162-48E9B309823F}" type="presParOf" srcId="{2453A9A9-D6A2-4B3D-822B-111E4389DC74}" destId="{D45F6869-AB3F-45EC-9EEA-A60DBE162E66}" srcOrd="0" destOrd="0" presId="urn:microsoft.com/office/officeart/2005/8/layout/vProcess5"/>
    <dgm:cxn modelId="{B8833F11-79CD-40B4-AFBE-04F7CFF7E577}" type="presParOf" srcId="{2453A9A9-D6A2-4B3D-822B-111E4389DC74}" destId="{6A2621DE-6087-459E-A2EA-2F7F44F5A0F1}" srcOrd="1" destOrd="0" presId="urn:microsoft.com/office/officeart/2005/8/layout/vProcess5"/>
    <dgm:cxn modelId="{547E4EBC-9A5D-49A6-94B2-A10585293D82}" type="presParOf" srcId="{2453A9A9-D6A2-4B3D-822B-111E4389DC74}" destId="{46F70647-4CB3-4650-BCC9-7867B622158E}" srcOrd="2" destOrd="0" presId="urn:microsoft.com/office/officeart/2005/8/layout/vProcess5"/>
    <dgm:cxn modelId="{8CA052DD-D453-4CFA-B107-D90E7A4744CC}" type="presParOf" srcId="{2453A9A9-D6A2-4B3D-822B-111E4389DC74}" destId="{42484CF8-A310-4BEC-A9DF-A7FE19CFB366}" srcOrd="3" destOrd="0" presId="urn:microsoft.com/office/officeart/2005/8/layout/vProcess5"/>
    <dgm:cxn modelId="{0445884F-0E7F-4891-9937-CDBDEB864D98}" type="presParOf" srcId="{2453A9A9-D6A2-4B3D-822B-111E4389DC74}" destId="{79ED1784-60F1-427F-8507-560C2FCB8812}" srcOrd="4" destOrd="0" presId="urn:microsoft.com/office/officeart/2005/8/layout/vProcess5"/>
    <dgm:cxn modelId="{3D3F7F0F-3B87-454A-86F8-9FE458093286}" type="presParOf" srcId="{2453A9A9-D6A2-4B3D-822B-111E4389DC74}" destId="{66C1014C-4997-45D0-AB6C-849CD2B314F7}" srcOrd="5" destOrd="0" presId="urn:microsoft.com/office/officeart/2005/8/layout/vProcess5"/>
    <dgm:cxn modelId="{F9CFF7B9-584B-4CAB-BD2D-4093C11FFA11}" type="presParOf" srcId="{2453A9A9-D6A2-4B3D-822B-111E4389DC74}" destId="{547F34DF-9E17-4FBA-BC5C-3079DC4046B5}" srcOrd="6" destOrd="0" presId="urn:microsoft.com/office/officeart/2005/8/layout/vProcess5"/>
    <dgm:cxn modelId="{38285886-83D3-4794-B7AC-30BA0C5DE643}" type="presParOf" srcId="{2453A9A9-D6A2-4B3D-822B-111E4389DC74}" destId="{B2BD36C7-EC49-4D80-8AA5-C2223AA4022F}" srcOrd="7" destOrd="0" presId="urn:microsoft.com/office/officeart/2005/8/layout/vProcess5"/>
    <dgm:cxn modelId="{A6A1EDE1-0BE7-45D7-83D7-DC6A2B9AE284}" type="presParOf" srcId="{2453A9A9-D6A2-4B3D-822B-111E4389DC74}" destId="{F06E455A-63A3-4F4E-9BF0-DA073C0474AC}" srcOrd="8" destOrd="0" presId="urn:microsoft.com/office/officeart/2005/8/layout/vProcess5"/>
    <dgm:cxn modelId="{DBFEF2D2-BD88-4426-A276-DBB383625194}" type="presParOf" srcId="{2453A9A9-D6A2-4B3D-822B-111E4389DC74}" destId="{528692DD-A301-4741-B60C-259E6CD072D2}" srcOrd="9" destOrd="0" presId="urn:microsoft.com/office/officeart/2005/8/layout/vProcess5"/>
    <dgm:cxn modelId="{6FEA4EE5-439B-450A-A3B3-182F3632274D}" type="presParOf" srcId="{2453A9A9-D6A2-4B3D-822B-111E4389DC74}" destId="{CC5C97C5-3D3D-4284-9718-D72D1A3FCEE2}" srcOrd="10" destOrd="0" presId="urn:microsoft.com/office/officeart/2005/8/layout/vProcess5"/>
    <dgm:cxn modelId="{41EB6B25-BE94-47DC-930C-1DEFBC84D741}" type="presParOf" srcId="{2453A9A9-D6A2-4B3D-822B-111E4389DC74}" destId="{9441E837-5C0D-4676-B9B4-C8E365885C8A}" srcOrd="11" destOrd="0" presId="urn:microsoft.com/office/officeart/2005/8/layout/vProcess5"/>
    <dgm:cxn modelId="{C4663E71-189D-4258-90A8-44D2E4367E50}" type="presParOf" srcId="{2453A9A9-D6A2-4B3D-822B-111E4389DC74}" destId="{AB10151A-DDB1-4A54-9A5C-21007927E32C}" srcOrd="12" destOrd="0" presId="urn:microsoft.com/office/officeart/2005/8/layout/vProcess5"/>
    <dgm:cxn modelId="{CE895187-5270-4CC2-8500-41A4B9E99593}" type="presParOf" srcId="{2453A9A9-D6A2-4B3D-822B-111E4389DC74}" destId="{9498DBA7-2D1D-4FAE-BD0B-F90B044A3D01}" srcOrd="13" destOrd="0" presId="urn:microsoft.com/office/officeart/2005/8/layout/vProcess5"/>
    <dgm:cxn modelId="{DE3E8397-66AF-48FA-BE58-1EC0965E5D8C}" type="presParOf" srcId="{2453A9A9-D6A2-4B3D-822B-111E4389DC74}" destId="{C75696BE-BB92-4D53-99CD-C45F018D69C2}"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06E68-4B41-437B-9E29-37E55BF0DDC4}">
      <dsp:nvSpPr>
        <dsp:cNvPr id="0" name=""/>
        <dsp:cNvSpPr/>
      </dsp:nvSpPr>
      <dsp:spPr>
        <a:xfrm>
          <a:off x="772376" y="0"/>
          <a:ext cx="8753606" cy="4429344"/>
        </a:xfrm>
        <a:prstGeom prst="rightArrow">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9EBE1290-E34C-4C81-B8F0-EDE17DA02D07}">
      <dsp:nvSpPr>
        <dsp:cNvPr id="0" name=""/>
        <dsp:cNvSpPr/>
      </dsp:nvSpPr>
      <dsp:spPr>
        <a:xfrm>
          <a:off x="0" y="1328803"/>
          <a:ext cx="10298359" cy="1771737"/>
        </a:xfrm>
        <a:prstGeom prst="roundRect">
          <a:avLst/>
        </a:prstGeom>
        <a:solidFill>
          <a:schemeClr val="accent1">
            <a:lumMod val="60000"/>
            <a:lumOff val="4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lvl="0" algn="ctr" defTabSz="2622550" rtl="0">
            <a:lnSpc>
              <a:spcPct val="90000"/>
            </a:lnSpc>
            <a:spcBef>
              <a:spcPct val="0"/>
            </a:spcBef>
            <a:spcAft>
              <a:spcPct val="35000"/>
            </a:spcAft>
          </a:pPr>
          <a:r>
            <a:rPr lang="en-US" sz="5900" b="1" kern="1200" dirty="0"/>
            <a:t>A job well planned is half done</a:t>
          </a:r>
          <a:endParaRPr lang="ar-SA" sz="5900" kern="1200" dirty="0"/>
        </a:p>
      </dsp:txBody>
      <dsp:txXfrm>
        <a:off x="86489" y="1415292"/>
        <a:ext cx="10125381" cy="15987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EB760-B6ED-4D35-9605-FB81D08BD223}">
      <dsp:nvSpPr>
        <dsp:cNvPr id="0" name=""/>
        <dsp:cNvSpPr/>
      </dsp:nvSpPr>
      <dsp:spPr>
        <a:xfrm>
          <a:off x="0" y="313271"/>
          <a:ext cx="8128000" cy="3251199"/>
        </a:xfrm>
        <a:prstGeom prst="leftRightRibbon">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FCE5DD-F5CC-46BA-AD2C-5BA141279E89}">
      <dsp:nvSpPr>
        <dsp:cNvPr id="0" name=""/>
        <dsp:cNvSpPr/>
      </dsp:nvSpPr>
      <dsp:spPr>
        <a:xfrm>
          <a:off x="975360" y="850987"/>
          <a:ext cx="2682239" cy="159308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2456" rIns="0" bIns="99060" numCol="1" spcCol="1270" anchor="ctr" anchorCtr="0">
          <a:noAutofit/>
        </a:bodyPr>
        <a:lstStyle/>
        <a:p>
          <a:pPr lvl="0" algn="ctr" defTabSz="1155700">
            <a:lnSpc>
              <a:spcPct val="90000"/>
            </a:lnSpc>
            <a:spcBef>
              <a:spcPct val="0"/>
            </a:spcBef>
            <a:spcAft>
              <a:spcPct val="35000"/>
            </a:spcAft>
            <a:buFontTx/>
            <a:buNone/>
          </a:pPr>
          <a:r>
            <a:rPr lang="en-US" altLang="en-US" sz="2600" b="1" kern="1200" dirty="0">
              <a:solidFill>
                <a:schemeClr val="tx1"/>
              </a:solidFill>
              <a:ea typeface="Geneva" pitchFamily="1" charset="-128"/>
              <a:cs typeface="Times New Roman" panose="02020603050405020304" pitchFamily="18" charset="0"/>
            </a:rPr>
            <a:t>To set the organization up for positive outcomes</a:t>
          </a:r>
          <a:endParaRPr lang="en-US" sz="2600" kern="1200" dirty="0">
            <a:solidFill>
              <a:schemeClr val="tx1"/>
            </a:solidFill>
          </a:endParaRPr>
        </a:p>
      </dsp:txBody>
      <dsp:txXfrm>
        <a:off x="975360" y="850987"/>
        <a:ext cx="2682239" cy="1593088"/>
      </dsp:txXfrm>
    </dsp:sp>
    <dsp:sp modelId="{8A99B84B-7185-46A1-8CB4-3B4A919A7398}">
      <dsp:nvSpPr>
        <dsp:cNvPr id="0" name=""/>
        <dsp:cNvSpPr/>
      </dsp:nvSpPr>
      <dsp:spPr>
        <a:xfrm>
          <a:off x="4064000" y="1371179"/>
          <a:ext cx="3169920" cy="1593088"/>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2456" rIns="0" bIns="99060" numCol="1" spcCol="1270" anchor="ctr" anchorCtr="0">
          <a:noAutofit/>
        </a:bodyPr>
        <a:lstStyle/>
        <a:p>
          <a:pPr lvl="0" algn="ctr" defTabSz="1155700">
            <a:lnSpc>
              <a:spcPct val="90000"/>
            </a:lnSpc>
            <a:spcBef>
              <a:spcPct val="0"/>
            </a:spcBef>
            <a:spcAft>
              <a:spcPct val="35000"/>
            </a:spcAft>
          </a:pPr>
          <a:r>
            <a:rPr lang="en-US" sz="2600" b="1" kern="1200" spc="-40" dirty="0">
              <a:solidFill>
                <a:schemeClr val="tx1"/>
              </a:solidFill>
              <a:latin typeface="Calibri" panose="020F0502020204030204" pitchFamily="34" charset="0"/>
              <a:ea typeface="ＭＳ Ｐゴシック" charset="0"/>
            </a:rPr>
            <a:t>To directly address issues/threats</a:t>
          </a:r>
          <a:endParaRPr lang="en-US" altLang="en-US" sz="2600" b="1" kern="1200" dirty="0">
            <a:solidFill>
              <a:schemeClr val="tx1"/>
            </a:solidFill>
            <a:ea typeface="Geneva" pitchFamily="1" charset="-128"/>
            <a:cs typeface="Times New Roman" panose="02020603050405020304" pitchFamily="18" charset="0"/>
          </a:endParaRPr>
        </a:p>
      </dsp:txBody>
      <dsp:txXfrm>
        <a:off x="4064000" y="1371179"/>
        <a:ext cx="3169920" cy="15930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FE072A-DCA4-4A32-8EB1-8119B59C8CBE}">
      <dsp:nvSpPr>
        <dsp:cNvPr id="0" name=""/>
        <dsp:cNvSpPr/>
      </dsp:nvSpPr>
      <dsp:spPr>
        <a:xfrm rot="21300000">
          <a:off x="21019" y="1645753"/>
          <a:ext cx="9091449" cy="879295"/>
        </a:xfrm>
        <a:prstGeom prst="mathMinus">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A3D08F-32C1-43E0-9233-0C0A18D13F06}">
      <dsp:nvSpPr>
        <dsp:cNvPr id="0" name=""/>
        <dsp:cNvSpPr/>
      </dsp:nvSpPr>
      <dsp:spPr>
        <a:xfrm>
          <a:off x="1096018" y="208540"/>
          <a:ext cx="2740046" cy="1668321"/>
        </a:xfrm>
        <a:prstGeom prst="downArrow">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E2FD8E-5AE8-4CCE-861D-788D72DDDF34}">
      <dsp:nvSpPr>
        <dsp:cNvPr id="0" name=""/>
        <dsp:cNvSpPr/>
      </dsp:nvSpPr>
      <dsp:spPr>
        <a:xfrm>
          <a:off x="4840749" y="0"/>
          <a:ext cx="2922716" cy="17517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altLang="en-US" sz="1800" b="1" kern="1200" dirty="0">
              <a:solidFill>
                <a:srgbClr val="C00000"/>
              </a:solidFill>
              <a:latin typeface="Calibri" panose="020F0502020204030204" pitchFamily="34" charset="0"/>
            </a:rPr>
            <a:t>Financial Goals  </a:t>
          </a:r>
        </a:p>
        <a:p>
          <a:pPr lvl="0" algn="ctr" defTabSz="800100">
            <a:lnSpc>
              <a:spcPct val="90000"/>
            </a:lnSpc>
            <a:spcBef>
              <a:spcPct val="0"/>
            </a:spcBef>
            <a:spcAft>
              <a:spcPct val="35000"/>
            </a:spcAft>
          </a:pPr>
          <a:r>
            <a:rPr lang="en-US" altLang="en-US" sz="1800" b="1" kern="1200" dirty="0">
              <a:latin typeface="Calibri" panose="020F0502020204030204" pitchFamily="34" charset="0"/>
            </a:rPr>
            <a:t>related to the expected internal financial performance of the organization.</a:t>
          </a:r>
          <a:endParaRPr lang="en-US" sz="1800" kern="1200" dirty="0"/>
        </a:p>
      </dsp:txBody>
      <dsp:txXfrm>
        <a:off x="4840749" y="0"/>
        <a:ext cx="2922716" cy="1751737"/>
      </dsp:txXfrm>
    </dsp:sp>
    <dsp:sp modelId="{C170BE6F-A5E2-4C4C-BD6F-70FFB6EDDD90}">
      <dsp:nvSpPr>
        <dsp:cNvPr id="0" name=""/>
        <dsp:cNvSpPr/>
      </dsp:nvSpPr>
      <dsp:spPr>
        <a:xfrm>
          <a:off x="5297423" y="2293941"/>
          <a:ext cx="2740046" cy="1668321"/>
        </a:xfrm>
        <a:prstGeom prst="upArrow">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2CC92A-9C5A-4D29-9D6E-31B13BB22027}">
      <dsp:nvSpPr>
        <dsp:cNvPr id="0" name=""/>
        <dsp:cNvSpPr/>
      </dsp:nvSpPr>
      <dsp:spPr>
        <a:xfrm>
          <a:off x="937081" y="2419065"/>
          <a:ext cx="3788600" cy="17517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altLang="en-US" sz="1800" b="1" kern="1200" dirty="0">
              <a:solidFill>
                <a:srgbClr val="C00000"/>
              </a:solidFill>
              <a:latin typeface="Calibri" panose="020F0502020204030204" pitchFamily="34" charset="0"/>
            </a:rPr>
            <a:t>Strategic Goals</a:t>
          </a:r>
        </a:p>
        <a:p>
          <a:pPr lvl="0" algn="ctr" defTabSz="800100">
            <a:lnSpc>
              <a:spcPct val="90000"/>
            </a:lnSpc>
            <a:spcBef>
              <a:spcPct val="0"/>
            </a:spcBef>
            <a:spcAft>
              <a:spcPct val="35000"/>
            </a:spcAft>
          </a:pPr>
          <a:r>
            <a:rPr lang="en-US" altLang="en-US" sz="1800" b="1" kern="1200" dirty="0">
              <a:latin typeface="Calibri" panose="020F0502020204030204" pitchFamily="34" charset="0"/>
            </a:rPr>
            <a:t> related to the performance of the firm relative to factors in its external environment (e.g., competitors).</a:t>
          </a:r>
          <a:endParaRPr lang="en-US" sz="1800" kern="1200" dirty="0"/>
        </a:p>
      </dsp:txBody>
      <dsp:txXfrm>
        <a:off x="937081" y="2419065"/>
        <a:ext cx="3788600" cy="17517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DEEF1-F000-46FF-8803-A7EE5E488675}">
      <dsp:nvSpPr>
        <dsp:cNvPr id="0" name=""/>
        <dsp:cNvSpPr/>
      </dsp:nvSpPr>
      <dsp:spPr>
        <a:xfrm>
          <a:off x="1131" y="500768"/>
          <a:ext cx="2647459" cy="1323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lvl="0" algn="ctr" defTabSz="1911350">
            <a:lnSpc>
              <a:spcPct val="90000"/>
            </a:lnSpc>
            <a:spcBef>
              <a:spcPct val="0"/>
            </a:spcBef>
            <a:spcAft>
              <a:spcPct val="35000"/>
            </a:spcAft>
          </a:pPr>
          <a:r>
            <a:rPr lang="en-US" sz="4300" b="1" kern="1200" dirty="0">
              <a:solidFill>
                <a:schemeClr val="bg1"/>
              </a:solidFill>
            </a:rPr>
            <a:t>Planning</a:t>
          </a:r>
          <a:endParaRPr lang="en-US" sz="4300" kern="1200" dirty="0">
            <a:solidFill>
              <a:schemeClr val="bg1"/>
            </a:solidFill>
          </a:endParaRPr>
        </a:p>
      </dsp:txBody>
      <dsp:txXfrm>
        <a:off x="39902" y="539539"/>
        <a:ext cx="2569917" cy="1246187"/>
      </dsp:txXfrm>
    </dsp:sp>
    <dsp:sp modelId="{5E5DC466-D957-417E-95F2-55EBE221FCD2}">
      <dsp:nvSpPr>
        <dsp:cNvPr id="0" name=""/>
        <dsp:cNvSpPr/>
      </dsp:nvSpPr>
      <dsp:spPr>
        <a:xfrm>
          <a:off x="265877" y="1824497"/>
          <a:ext cx="264745" cy="992797"/>
        </a:xfrm>
        <a:custGeom>
          <a:avLst/>
          <a:gdLst/>
          <a:ahLst/>
          <a:cxnLst/>
          <a:rect l="0" t="0" r="0" b="0"/>
          <a:pathLst>
            <a:path>
              <a:moveTo>
                <a:pt x="0" y="0"/>
              </a:moveTo>
              <a:lnTo>
                <a:pt x="0" y="992797"/>
              </a:lnTo>
              <a:lnTo>
                <a:pt x="264745" y="9927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DE49D5-A097-4749-B171-035DA97964C4}">
      <dsp:nvSpPr>
        <dsp:cNvPr id="0" name=""/>
        <dsp:cNvSpPr/>
      </dsp:nvSpPr>
      <dsp:spPr>
        <a:xfrm>
          <a:off x="530623" y="2155430"/>
          <a:ext cx="2117967" cy="1323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pPr>
          <a:r>
            <a:rPr lang="en-US" sz="1700" b="1" kern="1200" dirty="0"/>
            <a:t>The process of setting objectives and determining how to best accomplish them. </a:t>
          </a:r>
          <a:endParaRPr lang="en-US" sz="1700" kern="1200" dirty="0"/>
        </a:p>
      </dsp:txBody>
      <dsp:txXfrm>
        <a:off x="569394" y="2194201"/>
        <a:ext cx="2040425" cy="1246187"/>
      </dsp:txXfrm>
    </dsp:sp>
    <dsp:sp modelId="{6819AEBC-DA94-4FBC-9C04-28CC540DBAF3}">
      <dsp:nvSpPr>
        <dsp:cNvPr id="0" name=""/>
        <dsp:cNvSpPr/>
      </dsp:nvSpPr>
      <dsp:spPr>
        <a:xfrm>
          <a:off x="3310455" y="500768"/>
          <a:ext cx="2647459" cy="1323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lvl="0" algn="ctr" defTabSz="1911350">
            <a:lnSpc>
              <a:spcPct val="90000"/>
            </a:lnSpc>
            <a:spcBef>
              <a:spcPct val="0"/>
            </a:spcBef>
            <a:spcAft>
              <a:spcPct val="35000"/>
            </a:spcAft>
          </a:pPr>
          <a:r>
            <a:rPr lang="en-US" sz="4300" b="1" kern="1200" dirty="0">
              <a:solidFill>
                <a:schemeClr val="bg1"/>
              </a:solidFill>
            </a:rPr>
            <a:t>Objectives</a:t>
          </a:r>
          <a:endParaRPr lang="en-US" sz="4300" kern="1200" dirty="0">
            <a:solidFill>
              <a:schemeClr val="bg1"/>
            </a:solidFill>
          </a:endParaRPr>
        </a:p>
      </dsp:txBody>
      <dsp:txXfrm>
        <a:off x="3349226" y="539539"/>
        <a:ext cx="2569917" cy="1246187"/>
      </dsp:txXfrm>
    </dsp:sp>
    <dsp:sp modelId="{E0EACD2A-3B9A-4EBE-AE43-FD9CC61FE69C}">
      <dsp:nvSpPr>
        <dsp:cNvPr id="0" name=""/>
        <dsp:cNvSpPr/>
      </dsp:nvSpPr>
      <dsp:spPr>
        <a:xfrm>
          <a:off x="3575201" y="1824497"/>
          <a:ext cx="264745" cy="992797"/>
        </a:xfrm>
        <a:custGeom>
          <a:avLst/>
          <a:gdLst/>
          <a:ahLst/>
          <a:cxnLst/>
          <a:rect l="0" t="0" r="0" b="0"/>
          <a:pathLst>
            <a:path>
              <a:moveTo>
                <a:pt x="0" y="0"/>
              </a:moveTo>
              <a:lnTo>
                <a:pt x="0" y="992797"/>
              </a:lnTo>
              <a:lnTo>
                <a:pt x="264745" y="9927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84DF9F-C614-4358-84CE-CDB0E66C849C}">
      <dsp:nvSpPr>
        <dsp:cNvPr id="0" name=""/>
        <dsp:cNvSpPr/>
      </dsp:nvSpPr>
      <dsp:spPr>
        <a:xfrm>
          <a:off x="3839947" y="2155430"/>
          <a:ext cx="2117967" cy="1323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buSzPct val="90000"/>
          </a:pPr>
          <a:r>
            <a:rPr lang="en-US" sz="1700" b="1" kern="1200" dirty="0"/>
            <a:t>Identify the specific results or desired outcomes that one intends to achieve.</a:t>
          </a:r>
          <a:endParaRPr lang="en-US" sz="1700" kern="1200" dirty="0"/>
        </a:p>
      </dsp:txBody>
      <dsp:txXfrm>
        <a:off x="3878718" y="2194201"/>
        <a:ext cx="2040425" cy="1246187"/>
      </dsp:txXfrm>
    </dsp:sp>
    <dsp:sp modelId="{08D85550-35B1-4E60-8649-B97A7FFF88CC}">
      <dsp:nvSpPr>
        <dsp:cNvPr id="0" name=""/>
        <dsp:cNvSpPr/>
      </dsp:nvSpPr>
      <dsp:spPr>
        <a:xfrm>
          <a:off x="6619779" y="500768"/>
          <a:ext cx="2647459" cy="13237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915" tIns="54610" rIns="81915" bIns="54610" numCol="1" spcCol="1270" anchor="ctr" anchorCtr="0">
          <a:noAutofit/>
        </a:bodyPr>
        <a:lstStyle/>
        <a:p>
          <a:pPr lvl="0" algn="ctr" defTabSz="1911350">
            <a:lnSpc>
              <a:spcPct val="90000"/>
            </a:lnSpc>
            <a:spcBef>
              <a:spcPct val="0"/>
            </a:spcBef>
            <a:spcAft>
              <a:spcPct val="35000"/>
            </a:spcAft>
          </a:pPr>
          <a:r>
            <a:rPr lang="en-US" sz="4300" b="1" kern="1200" dirty="0">
              <a:solidFill>
                <a:schemeClr val="bg1"/>
              </a:solidFill>
            </a:rPr>
            <a:t>Plan</a:t>
          </a:r>
          <a:endParaRPr lang="en-US" sz="4300" kern="1200" dirty="0">
            <a:solidFill>
              <a:schemeClr val="bg1"/>
            </a:solidFill>
          </a:endParaRPr>
        </a:p>
      </dsp:txBody>
      <dsp:txXfrm>
        <a:off x="6658550" y="539539"/>
        <a:ext cx="2569917" cy="1246187"/>
      </dsp:txXfrm>
    </dsp:sp>
    <dsp:sp modelId="{00783898-BAD8-4A97-9AA5-10F23ABEFEF9}">
      <dsp:nvSpPr>
        <dsp:cNvPr id="0" name=""/>
        <dsp:cNvSpPr/>
      </dsp:nvSpPr>
      <dsp:spPr>
        <a:xfrm>
          <a:off x="6884525" y="1824497"/>
          <a:ext cx="264745" cy="992797"/>
        </a:xfrm>
        <a:custGeom>
          <a:avLst/>
          <a:gdLst/>
          <a:ahLst/>
          <a:cxnLst/>
          <a:rect l="0" t="0" r="0" b="0"/>
          <a:pathLst>
            <a:path>
              <a:moveTo>
                <a:pt x="0" y="0"/>
              </a:moveTo>
              <a:lnTo>
                <a:pt x="0" y="992797"/>
              </a:lnTo>
              <a:lnTo>
                <a:pt x="264745" y="9927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B904BE-DB27-4763-AE5F-D4EF34D71017}">
      <dsp:nvSpPr>
        <dsp:cNvPr id="0" name=""/>
        <dsp:cNvSpPr/>
      </dsp:nvSpPr>
      <dsp:spPr>
        <a:xfrm>
          <a:off x="7149271" y="2155430"/>
          <a:ext cx="2117967" cy="13237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2385" tIns="21590" rIns="32385" bIns="21590" numCol="1" spcCol="1270" anchor="ctr" anchorCtr="0">
          <a:noAutofit/>
        </a:bodyPr>
        <a:lstStyle/>
        <a:p>
          <a:pPr lvl="0" algn="ctr" defTabSz="755650">
            <a:lnSpc>
              <a:spcPct val="90000"/>
            </a:lnSpc>
            <a:spcBef>
              <a:spcPct val="0"/>
            </a:spcBef>
            <a:spcAft>
              <a:spcPct val="35000"/>
            </a:spcAft>
            <a:buSzPct val="90000"/>
            <a:buFont typeface="Wingdings" pitchFamily="2" charset="2"/>
            <a:buChar char="Ø"/>
          </a:pPr>
          <a:r>
            <a:rPr lang="en-US" sz="1700" b="1" kern="1200"/>
            <a:t>A statement of action steps to be taken in order to accomplish the objectives.</a:t>
          </a:r>
          <a:endParaRPr lang="en-US" sz="1700" kern="1200" dirty="0"/>
        </a:p>
      </dsp:txBody>
      <dsp:txXfrm>
        <a:off x="7188042" y="2194201"/>
        <a:ext cx="2040425" cy="12461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E2512-2841-41A1-8F57-04E6B76763C7}">
      <dsp:nvSpPr>
        <dsp:cNvPr id="0" name=""/>
        <dsp:cNvSpPr/>
      </dsp:nvSpPr>
      <dsp:spPr>
        <a:xfrm>
          <a:off x="3221902" y="1240552"/>
          <a:ext cx="1683828" cy="1363992"/>
        </a:xfrm>
        <a:prstGeom prst="hexagon">
          <a:avLst>
            <a:gd name="adj" fmla="val 28570"/>
            <a:gd name="vf" fmla="val 115470"/>
          </a:avLst>
        </a:prstGeom>
        <a:solidFill>
          <a:srgbClr val="2D80D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dirty="0"/>
            <a:t>Planning Steps</a:t>
          </a:r>
        </a:p>
      </dsp:txBody>
      <dsp:txXfrm>
        <a:off x="3492119" y="1459442"/>
        <a:ext cx="1143394" cy="926212"/>
      </dsp:txXfrm>
    </dsp:sp>
    <dsp:sp modelId="{9CE4C26F-93B8-43B2-9502-C88624DB6C96}">
      <dsp:nvSpPr>
        <dsp:cNvPr id="0" name=""/>
        <dsp:cNvSpPr/>
      </dsp:nvSpPr>
      <dsp:spPr>
        <a:xfrm>
          <a:off x="4262795" y="587974"/>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D92507-AECA-47CE-B13E-223EEE65664C}">
      <dsp:nvSpPr>
        <dsp:cNvPr id="0" name=""/>
        <dsp:cNvSpPr/>
      </dsp:nvSpPr>
      <dsp:spPr>
        <a:xfrm>
          <a:off x="3420664" y="0"/>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Understand the Mission and Vision</a:t>
          </a:r>
          <a:endParaRPr lang="en-US" sz="1100" kern="1200" dirty="0"/>
        </a:p>
      </dsp:txBody>
      <dsp:txXfrm>
        <a:off x="3634805" y="185257"/>
        <a:ext cx="863890" cy="747367"/>
      </dsp:txXfrm>
    </dsp:sp>
    <dsp:sp modelId="{3227078A-FCFC-416C-9E37-0B411E854B4C}">
      <dsp:nvSpPr>
        <dsp:cNvPr id="0" name=""/>
        <dsp:cNvSpPr/>
      </dsp:nvSpPr>
      <dsp:spPr>
        <a:xfrm>
          <a:off x="4957114" y="1546267"/>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CC96D5-09B9-4C40-B953-B9F199EFEBB0}">
      <dsp:nvSpPr>
        <dsp:cNvPr id="0" name=""/>
        <dsp:cNvSpPr/>
      </dsp:nvSpPr>
      <dsp:spPr>
        <a:xfrm>
          <a:off x="4605736" y="687572"/>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Identify Objective </a:t>
          </a:r>
          <a:endParaRPr lang="en-US" sz="1100" kern="1200" dirty="0"/>
        </a:p>
      </dsp:txBody>
      <dsp:txXfrm>
        <a:off x="4819877" y="872829"/>
        <a:ext cx="863890" cy="747367"/>
      </dsp:txXfrm>
    </dsp:sp>
    <dsp:sp modelId="{8145D9ED-5DD0-4CF3-A44A-1F058E633211}">
      <dsp:nvSpPr>
        <dsp:cNvPr id="0" name=""/>
        <dsp:cNvSpPr/>
      </dsp:nvSpPr>
      <dsp:spPr>
        <a:xfrm>
          <a:off x="4474795" y="2628001"/>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CC97BA-E244-4D1B-B79E-5529BAAC6C3D}">
      <dsp:nvSpPr>
        <dsp:cNvPr id="0" name=""/>
        <dsp:cNvSpPr/>
      </dsp:nvSpPr>
      <dsp:spPr>
        <a:xfrm>
          <a:off x="4605736" y="2039258"/>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Courses of Action</a:t>
          </a:r>
        </a:p>
        <a:p>
          <a:pPr lvl="0" algn="ctr" defTabSz="488950">
            <a:lnSpc>
              <a:spcPct val="90000"/>
            </a:lnSpc>
            <a:spcBef>
              <a:spcPct val="0"/>
            </a:spcBef>
            <a:spcAft>
              <a:spcPct val="35000"/>
            </a:spcAft>
          </a:pPr>
          <a:r>
            <a:rPr lang="en-US" sz="1100" b="1" kern="1200" dirty="0"/>
            <a:t>+ Evaluate Alternatives  </a:t>
          </a:r>
          <a:endParaRPr lang="en-US" sz="1100" kern="1200" dirty="0"/>
        </a:p>
      </dsp:txBody>
      <dsp:txXfrm>
        <a:off x="4819877" y="2224515"/>
        <a:ext cx="863890" cy="747367"/>
      </dsp:txXfrm>
    </dsp:sp>
    <dsp:sp modelId="{59EB559D-61E0-4F92-A4D9-ECA4AF814075}">
      <dsp:nvSpPr>
        <dsp:cNvPr id="0" name=""/>
        <dsp:cNvSpPr/>
      </dsp:nvSpPr>
      <dsp:spPr>
        <a:xfrm>
          <a:off x="3278353" y="2740289"/>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996105-5833-4423-A417-998A2D5E1A0B}">
      <dsp:nvSpPr>
        <dsp:cNvPr id="0" name=""/>
        <dsp:cNvSpPr/>
      </dsp:nvSpPr>
      <dsp:spPr>
        <a:xfrm>
          <a:off x="3420664" y="2727599"/>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Choosing a Course of Action </a:t>
          </a:r>
          <a:endParaRPr lang="en-US" sz="1100" kern="1200" dirty="0"/>
        </a:p>
      </dsp:txBody>
      <dsp:txXfrm>
        <a:off x="3634805" y="2912856"/>
        <a:ext cx="863890" cy="747367"/>
      </dsp:txXfrm>
    </dsp:sp>
    <dsp:sp modelId="{3C244B13-E6BE-4EC2-A07E-BDC2C8BA0521}">
      <dsp:nvSpPr>
        <dsp:cNvPr id="0" name=""/>
        <dsp:cNvSpPr/>
      </dsp:nvSpPr>
      <dsp:spPr>
        <a:xfrm>
          <a:off x="2572664" y="1782380"/>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090AF2-0459-40C6-857C-7A926FA47BAA}">
      <dsp:nvSpPr>
        <dsp:cNvPr id="0" name=""/>
        <dsp:cNvSpPr/>
      </dsp:nvSpPr>
      <dsp:spPr>
        <a:xfrm>
          <a:off x="2230090" y="2040027"/>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Implement Plan and tasks </a:t>
          </a:r>
          <a:endParaRPr lang="en-US" sz="1100" kern="1200" dirty="0"/>
        </a:p>
      </dsp:txBody>
      <dsp:txXfrm>
        <a:off x="2444231" y="2225284"/>
        <a:ext cx="863890" cy="747367"/>
      </dsp:txXfrm>
    </dsp:sp>
    <dsp:sp modelId="{5AC89801-35BE-4EBE-A969-889635EBF445}">
      <dsp:nvSpPr>
        <dsp:cNvPr id="0" name=""/>
        <dsp:cNvSpPr/>
      </dsp:nvSpPr>
      <dsp:spPr>
        <a:xfrm>
          <a:off x="2230090" y="686033"/>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Determine tracking and Evaluate Results </a:t>
          </a:r>
        </a:p>
      </dsp:txBody>
      <dsp:txXfrm>
        <a:off x="2444231" y="871290"/>
        <a:ext cx="863890" cy="7473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E2512-2841-41A1-8F57-04E6B76763C7}">
      <dsp:nvSpPr>
        <dsp:cNvPr id="0" name=""/>
        <dsp:cNvSpPr/>
      </dsp:nvSpPr>
      <dsp:spPr>
        <a:xfrm>
          <a:off x="3221902" y="1240552"/>
          <a:ext cx="1683828" cy="1363992"/>
        </a:xfrm>
        <a:prstGeom prst="hexagon">
          <a:avLst>
            <a:gd name="adj" fmla="val 28570"/>
            <a:gd name="vf" fmla="val 115470"/>
          </a:avLst>
        </a:prstGeom>
        <a:solidFill>
          <a:srgbClr val="2D80D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dirty="0"/>
            <a:t>Planning Steps</a:t>
          </a:r>
        </a:p>
      </dsp:txBody>
      <dsp:txXfrm>
        <a:off x="3492119" y="1459442"/>
        <a:ext cx="1143394" cy="926212"/>
      </dsp:txXfrm>
    </dsp:sp>
    <dsp:sp modelId="{9CE4C26F-93B8-43B2-9502-C88624DB6C96}">
      <dsp:nvSpPr>
        <dsp:cNvPr id="0" name=""/>
        <dsp:cNvSpPr/>
      </dsp:nvSpPr>
      <dsp:spPr>
        <a:xfrm>
          <a:off x="4262795" y="587974"/>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D92507-AECA-47CE-B13E-223EEE65664C}">
      <dsp:nvSpPr>
        <dsp:cNvPr id="0" name=""/>
        <dsp:cNvSpPr/>
      </dsp:nvSpPr>
      <dsp:spPr>
        <a:xfrm>
          <a:off x="3420664" y="0"/>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Understand the Mission and Vision</a:t>
          </a:r>
          <a:endParaRPr lang="en-US" sz="1100" kern="1200" dirty="0"/>
        </a:p>
      </dsp:txBody>
      <dsp:txXfrm>
        <a:off x="3634805" y="185257"/>
        <a:ext cx="863890" cy="747367"/>
      </dsp:txXfrm>
    </dsp:sp>
    <dsp:sp modelId="{3227078A-FCFC-416C-9E37-0B411E854B4C}">
      <dsp:nvSpPr>
        <dsp:cNvPr id="0" name=""/>
        <dsp:cNvSpPr/>
      </dsp:nvSpPr>
      <dsp:spPr>
        <a:xfrm>
          <a:off x="4957114" y="1546267"/>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CC96D5-09B9-4C40-B953-B9F199EFEBB0}">
      <dsp:nvSpPr>
        <dsp:cNvPr id="0" name=""/>
        <dsp:cNvSpPr/>
      </dsp:nvSpPr>
      <dsp:spPr>
        <a:xfrm>
          <a:off x="4605736" y="687572"/>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Identify Objective </a:t>
          </a:r>
          <a:endParaRPr lang="en-US" sz="1100" kern="1200" dirty="0"/>
        </a:p>
      </dsp:txBody>
      <dsp:txXfrm>
        <a:off x="4819877" y="872829"/>
        <a:ext cx="863890" cy="747367"/>
      </dsp:txXfrm>
    </dsp:sp>
    <dsp:sp modelId="{8145D9ED-5DD0-4CF3-A44A-1F058E633211}">
      <dsp:nvSpPr>
        <dsp:cNvPr id="0" name=""/>
        <dsp:cNvSpPr/>
      </dsp:nvSpPr>
      <dsp:spPr>
        <a:xfrm>
          <a:off x="4474795" y="2628001"/>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CC97BA-E244-4D1B-B79E-5529BAAC6C3D}">
      <dsp:nvSpPr>
        <dsp:cNvPr id="0" name=""/>
        <dsp:cNvSpPr/>
      </dsp:nvSpPr>
      <dsp:spPr>
        <a:xfrm>
          <a:off x="4605736" y="2039258"/>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Courses of Action</a:t>
          </a:r>
        </a:p>
        <a:p>
          <a:pPr lvl="0" algn="ctr" defTabSz="488950">
            <a:lnSpc>
              <a:spcPct val="90000"/>
            </a:lnSpc>
            <a:spcBef>
              <a:spcPct val="0"/>
            </a:spcBef>
            <a:spcAft>
              <a:spcPct val="35000"/>
            </a:spcAft>
          </a:pPr>
          <a:r>
            <a:rPr lang="en-US" sz="1100" b="1" kern="1200" dirty="0"/>
            <a:t>+ Evaluate Alternatives  </a:t>
          </a:r>
          <a:endParaRPr lang="en-US" sz="1100" kern="1200" dirty="0"/>
        </a:p>
      </dsp:txBody>
      <dsp:txXfrm>
        <a:off x="4819877" y="2224515"/>
        <a:ext cx="863890" cy="747367"/>
      </dsp:txXfrm>
    </dsp:sp>
    <dsp:sp modelId="{59EB559D-61E0-4F92-A4D9-ECA4AF814075}">
      <dsp:nvSpPr>
        <dsp:cNvPr id="0" name=""/>
        <dsp:cNvSpPr/>
      </dsp:nvSpPr>
      <dsp:spPr>
        <a:xfrm>
          <a:off x="3278353" y="2740289"/>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996105-5833-4423-A417-998A2D5E1A0B}">
      <dsp:nvSpPr>
        <dsp:cNvPr id="0" name=""/>
        <dsp:cNvSpPr/>
      </dsp:nvSpPr>
      <dsp:spPr>
        <a:xfrm>
          <a:off x="3420664" y="2727599"/>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Choosing a Course of Action </a:t>
          </a:r>
          <a:endParaRPr lang="en-US" sz="1100" kern="1200" dirty="0"/>
        </a:p>
      </dsp:txBody>
      <dsp:txXfrm>
        <a:off x="3634805" y="2912856"/>
        <a:ext cx="863890" cy="747367"/>
      </dsp:txXfrm>
    </dsp:sp>
    <dsp:sp modelId="{3C244B13-E6BE-4EC2-A07E-BDC2C8BA0521}">
      <dsp:nvSpPr>
        <dsp:cNvPr id="0" name=""/>
        <dsp:cNvSpPr/>
      </dsp:nvSpPr>
      <dsp:spPr>
        <a:xfrm>
          <a:off x="2572664" y="1782380"/>
          <a:ext cx="594920" cy="512602"/>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090AF2-0459-40C6-857C-7A926FA47BAA}">
      <dsp:nvSpPr>
        <dsp:cNvPr id="0" name=""/>
        <dsp:cNvSpPr/>
      </dsp:nvSpPr>
      <dsp:spPr>
        <a:xfrm>
          <a:off x="2230090" y="2040027"/>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Implement Plan and tasks </a:t>
          </a:r>
          <a:endParaRPr lang="en-US" sz="1100" kern="1200" dirty="0"/>
        </a:p>
      </dsp:txBody>
      <dsp:txXfrm>
        <a:off x="2444231" y="2225284"/>
        <a:ext cx="863890" cy="747367"/>
      </dsp:txXfrm>
    </dsp:sp>
    <dsp:sp modelId="{5AC89801-35BE-4EBE-A969-889635EBF445}">
      <dsp:nvSpPr>
        <dsp:cNvPr id="0" name=""/>
        <dsp:cNvSpPr/>
      </dsp:nvSpPr>
      <dsp:spPr>
        <a:xfrm>
          <a:off x="2230090" y="686033"/>
          <a:ext cx="1292172" cy="1117881"/>
        </a:xfrm>
        <a:prstGeom prst="hexagon">
          <a:avLst>
            <a:gd name="adj" fmla="val 28570"/>
            <a:gd name="vf" fmla="val 115470"/>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b="1" kern="1200" dirty="0"/>
            <a:t>Determine tracking and Evaluate Results </a:t>
          </a:r>
        </a:p>
      </dsp:txBody>
      <dsp:txXfrm>
        <a:off x="2444231" y="871290"/>
        <a:ext cx="863890" cy="74736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CF434F-FCDD-4C17-A112-FC0A981008F6}">
      <dsp:nvSpPr>
        <dsp:cNvPr id="0" name=""/>
        <dsp:cNvSpPr/>
      </dsp:nvSpPr>
      <dsp:spPr>
        <a:xfrm>
          <a:off x="1881940" y="0"/>
          <a:ext cx="5971813" cy="4790942"/>
        </a:xfrm>
        <a:prstGeom prst="triangl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743C649-AE97-43BF-A868-A3A2C333AC5A}">
      <dsp:nvSpPr>
        <dsp:cNvPr id="0" name=""/>
        <dsp:cNvSpPr/>
      </dsp:nvSpPr>
      <dsp:spPr>
        <a:xfrm>
          <a:off x="4722207" y="595402"/>
          <a:ext cx="3114112" cy="1134105"/>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a:t>Long-range plans</a:t>
          </a:r>
        </a:p>
        <a:p>
          <a:pPr lvl="0" algn="ctr" defTabSz="1066800">
            <a:lnSpc>
              <a:spcPct val="90000"/>
            </a:lnSpc>
            <a:spcBef>
              <a:spcPct val="0"/>
            </a:spcBef>
            <a:spcAft>
              <a:spcPct val="35000"/>
            </a:spcAft>
          </a:pPr>
          <a:r>
            <a:rPr lang="en-US" sz="2400" b="1" kern="1200" dirty="0"/>
            <a:t>= 3 or more years</a:t>
          </a:r>
          <a:endParaRPr lang="en-US" sz="2400" kern="1200" dirty="0"/>
        </a:p>
      </dsp:txBody>
      <dsp:txXfrm>
        <a:off x="4777569" y="650764"/>
        <a:ext cx="3003388" cy="1023381"/>
      </dsp:txXfrm>
    </dsp:sp>
    <dsp:sp modelId="{315CA308-352C-4ADA-8C5C-2631405A6FB3}">
      <dsp:nvSpPr>
        <dsp:cNvPr id="0" name=""/>
        <dsp:cNvSpPr/>
      </dsp:nvSpPr>
      <dsp:spPr>
        <a:xfrm>
          <a:off x="4792804" y="1786208"/>
          <a:ext cx="3114112" cy="1134105"/>
        </a:xfrm>
        <a:prstGeom prst="round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a:t>Intermediate-range plans = 1 to 2 years</a:t>
          </a:r>
          <a:endParaRPr lang="en-US" sz="2400" kern="1200" dirty="0"/>
        </a:p>
      </dsp:txBody>
      <dsp:txXfrm>
        <a:off x="4848166" y="1841570"/>
        <a:ext cx="3003388" cy="1023381"/>
      </dsp:txXfrm>
    </dsp:sp>
    <dsp:sp modelId="{F307A8E6-9FC1-44E0-990B-46F2D69B69B9}">
      <dsp:nvSpPr>
        <dsp:cNvPr id="0" name=""/>
        <dsp:cNvSpPr/>
      </dsp:nvSpPr>
      <dsp:spPr>
        <a:xfrm>
          <a:off x="4792804" y="3043171"/>
          <a:ext cx="3114112" cy="1134105"/>
        </a:xfrm>
        <a:prstGeom prst="round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a:t>Short-range plans = 1 year or less</a:t>
          </a:r>
          <a:endParaRPr lang="en-US" sz="2400" kern="1200" dirty="0"/>
        </a:p>
      </dsp:txBody>
      <dsp:txXfrm>
        <a:off x="4848166" y="3098533"/>
        <a:ext cx="3003388" cy="102338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255C13-9D44-43AA-87A4-6CFCAC46C27D}">
      <dsp:nvSpPr>
        <dsp:cNvPr id="0" name=""/>
        <dsp:cNvSpPr/>
      </dsp:nvSpPr>
      <dsp:spPr>
        <a:xfrm>
          <a:off x="0" y="410016"/>
          <a:ext cx="8765627" cy="5544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C14746-C3CD-496B-8E74-FF67A3D6790C}">
      <dsp:nvSpPr>
        <dsp:cNvPr id="0" name=""/>
        <dsp:cNvSpPr/>
      </dsp:nvSpPr>
      <dsp:spPr>
        <a:xfrm>
          <a:off x="438281" y="85296"/>
          <a:ext cx="6135938" cy="6494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924" tIns="0" rIns="231924" bIns="0" numCol="1" spcCol="1270" anchor="ctr" anchorCtr="0">
          <a:noAutofit/>
        </a:bodyPr>
        <a:lstStyle/>
        <a:p>
          <a:pPr lvl="0" algn="l" defTabSz="977900">
            <a:lnSpc>
              <a:spcPct val="90000"/>
            </a:lnSpc>
            <a:spcBef>
              <a:spcPct val="0"/>
            </a:spcBef>
            <a:spcAft>
              <a:spcPct val="35000"/>
            </a:spcAft>
          </a:pPr>
          <a:r>
            <a:rPr lang="en-US" sz="2200" b="1" kern="1200">
              <a:solidFill>
                <a:schemeClr val="tx1"/>
              </a:solidFill>
            </a:rPr>
            <a:t>Strategic plans</a:t>
          </a:r>
          <a:endParaRPr lang="en-US" sz="2200" kern="1200">
            <a:solidFill>
              <a:schemeClr val="tx1"/>
            </a:solidFill>
          </a:endParaRPr>
        </a:p>
      </dsp:txBody>
      <dsp:txXfrm>
        <a:off x="469984" y="116999"/>
        <a:ext cx="6072532" cy="586034"/>
      </dsp:txXfrm>
    </dsp:sp>
    <dsp:sp modelId="{7BDC4542-10D9-4E9C-9795-D613D2524307}">
      <dsp:nvSpPr>
        <dsp:cNvPr id="0" name=""/>
        <dsp:cNvSpPr/>
      </dsp:nvSpPr>
      <dsp:spPr>
        <a:xfrm>
          <a:off x="0" y="1407936"/>
          <a:ext cx="8765627" cy="5544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AC31B3-35A0-4535-A2B2-A9AE74A1FA80}">
      <dsp:nvSpPr>
        <dsp:cNvPr id="0" name=""/>
        <dsp:cNvSpPr/>
      </dsp:nvSpPr>
      <dsp:spPr>
        <a:xfrm>
          <a:off x="438281" y="1083216"/>
          <a:ext cx="6135938" cy="64944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924" tIns="0" rIns="231924" bIns="0" numCol="1" spcCol="1270" anchor="ctr" anchorCtr="0">
          <a:noAutofit/>
        </a:bodyPr>
        <a:lstStyle/>
        <a:p>
          <a:pPr lvl="0" algn="l" defTabSz="977900">
            <a:lnSpc>
              <a:spcPct val="90000"/>
            </a:lnSpc>
            <a:spcBef>
              <a:spcPct val="0"/>
            </a:spcBef>
            <a:spcAft>
              <a:spcPct val="35000"/>
            </a:spcAft>
          </a:pPr>
          <a:r>
            <a:rPr lang="en-US" sz="2200" b="1" kern="1200">
              <a:solidFill>
                <a:schemeClr val="tx1"/>
              </a:solidFill>
            </a:rPr>
            <a:t>operational plans</a:t>
          </a:r>
          <a:endParaRPr lang="en-US" sz="2200" kern="1200">
            <a:solidFill>
              <a:schemeClr val="tx1"/>
            </a:solidFill>
          </a:endParaRPr>
        </a:p>
      </dsp:txBody>
      <dsp:txXfrm>
        <a:off x="469984" y="1114919"/>
        <a:ext cx="6072532" cy="586034"/>
      </dsp:txXfrm>
    </dsp:sp>
    <dsp:sp modelId="{B7CDF788-E0A9-4C14-8979-6E65FA271C9D}">
      <dsp:nvSpPr>
        <dsp:cNvPr id="0" name=""/>
        <dsp:cNvSpPr/>
      </dsp:nvSpPr>
      <dsp:spPr>
        <a:xfrm>
          <a:off x="0" y="2405856"/>
          <a:ext cx="8765627" cy="5544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C7BE6D-03D7-416B-931C-F59380E542FA}">
      <dsp:nvSpPr>
        <dsp:cNvPr id="0" name=""/>
        <dsp:cNvSpPr/>
      </dsp:nvSpPr>
      <dsp:spPr>
        <a:xfrm>
          <a:off x="438281" y="2081136"/>
          <a:ext cx="6135938" cy="64944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924" tIns="0" rIns="231924" bIns="0" numCol="1" spcCol="1270" anchor="ctr" anchorCtr="0">
          <a:noAutofit/>
        </a:bodyPr>
        <a:lstStyle/>
        <a:p>
          <a:pPr lvl="0" algn="l" defTabSz="977900">
            <a:lnSpc>
              <a:spcPct val="90000"/>
            </a:lnSpc>
            <a:spcBef>
              <a:spcPct val="0"/>
            </a:spcBef>
            <a:spcAft>
              <a:spcPct val="35000"/>
            </a:spcAft>
          </a:pPr>
          <a:r>
            <a:rPr lang="en-US" sz="2200" b="1" kern="1200">
              <a:solidFill>
                <a:schemeClr val="tx1"/>
              </a:solidFill>
            </a:rPr>
            <a:t>Policies and procedures</a:t>
          </a:r>
          <a:endParaRPr lang="en-US" sz="2200" kern="1200">
            <a:solidFill>
              <a:schemeClr val="tx1"/>
            </a:solidFill>
          </a:endParaRPr>
        </a:p>
      </dsp:txBody>
      <dsp:txXfrm>
        <a:off x="469984" y="2112839"/>
        <a:ext cx="6072532" cy="586034"/>
      </dsp:txXfrm>
    </dsp:sp>
    <dsp:sp modelId="{49B82FFB-63B9-4618-9591-51DA5A58EC3C}">
      <dsp:nvSpPr>
        <dsp:cNvPr id="0" name=""/>
        <dsp:cNvSpPr/>
      </dsp:nvSpPr>
      <dsp:spPr>
        <a:xfrm>
          <a:off x="0" y="3403776"/>
          <a:ext cx="8765627" cy="554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52E367-E6E0-49A4-AB11-22D84F54345C}">
      <dsp:nvSpPr>
        <dsp:cNvPr id="0" name=""/>
        <dsp:cNvSpPr/>
      </dsp:nvSpPr>
      <dsp:spPr>
        <a:xfrm>
          <a:off x="438281" y="3079056"/>
          <a:ext cx="6135938" cy="6494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924" tIns="0" rIns="231924" bIns="0" numCol="1" spcCol="1270" anchor="ctr" anchorCtr="0">
          <a:noAutofit/>
        </a:bodyPr>
        <a:lstStyle/>
        <a:p>
          <a:pPr lvl="0" algn="l" defTabSz="977900">
            <a:lnSpc>
              <a:spcPct val="90000"/>
            </a:lnSpc>
            <a:spcBef>
              <a:spcPct val="0"/>
            </a:spcBef>
            <a:spcAft>
              <a:spcPct val="35000"/>
            </a:spcAft>
          </a:pPr>
          <a:r>
            <a:rPr lang="en-US" sz="2200" b="1" kern="1200">
              <a:solidFill>
                <a:schemeClr val="tx1"/>
              </a:solidFill>
            </a:rPr>
            <a:t>Budgets and project schedules</a:t>
          </a:r>
          <a:endParaRPr lang="en-US" sz="2200" kern="1200">
            <a:solidFill>
              <a:schemeClr val="tx1"/>
            </a:solidFill>
          </a:endParaRPr>
        </a:p>
      </dsp:txBody>
      <dsp:txXfrm>
        <a:off x="469984" y="3110759"/>
        <a:ext cx="6072532" cy="58603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175B70-A9D9-4F23-B930-7D50749DAB03}">
      <dsp:nvSpPr>
        <dsp:cNvPr id="0" name=""/>
        <dsp:cNvSpPr/>
      </dsp:nvSpPr>
      <dsp:spPr>
        <a:xfrm>
          <a:off x="688578" y="410"/>
          <a:ext cx="3214687" cy="1928812"/>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i="0" kern="1200" dirty="0">
              <a:solidFill>
                <a:schemeClr val="tx1"/>
              </a:solidFill>
              <a:effectLst/>
              <a:latin typeface="Roboto Condensed" panose="02000000000000000000" pitchFamily="2" charset="0"/>
            </a:rPr>
            <a:t>Standing plans</a:t>
          </a:r>
          <a:r>
            <a:rPr lang="en-US" sz="2000" b="0" i="0" kern="1200" dirty="0">
              <a:solidFill>
                <a:schemeClr val="tx1"/>
              </a:solidFill>
              <a:effectLst/>
              <a:latin typeface="Roboto Condensed" panose="02000000000000000000" pitchFamily="2" charset="0"/>
            </a:rPr>
            <a:t> </a:t>
          </a:r>
        </a:p>
        <a:p>
          <a:pPr lvl="0" algn="ctr" defTabSz="889000">
            <a:lnSpc>
              <a:spcPct val="90000"/>
            </a:lnSpc>
            <a:spcBef>
              <a:spcPct val="0"/>
            </a:spcBef>
            <a:spcAft>
              <a:spcPct val="35000"/>
            </a:spcAft>
          </a:pPr>
          <a:r>
            <a:rPr lang="en-US" sz="2000" b="0" i="0" kern="1200" dirty="0">
              <a:solidFill>
                <a:schemeClr val="tx1"/>
              </a:solidFill>
              <a:effectLst/>
              <a:latin typeface="Roboto Condensed" panose="02000000000000000000" pitchFamily="2" charset="0"/>
            </a:rPr>
            <a:t>are plans designed to be used again and again. Examples include policies, procedures, and regulations.</a:t>
          </a:r>
          <a:endParaRPr lang="en-US" sz="2000" kern="1200" dirty="0">
            <a:solidFill>
              <a:schemeClr val="tx1"/>
            </a:solidFill>
          </a:endParaRPr>
        </a:p>
      </dsp:txBody>
      <dsp:txXfrm>
        <a:off x="688578" y="410"/>
        <a:ext cx="3214687" cy="1928812"/>
      </dsp:txXfrm>
    </dsp:sp>
    <dsp:sp modelId="{3B527AB0-FA7E-453C-9623-A9A18E03A704}">
      <dsp:nvSpPr>
        <dsp:cNvPr id="0" name=""/>
        <dsp:cNvSpPr/>
      </dsp:nvSpPr>
      <dsp:spPr>
        <a:xfrm>
          <a:off x="4224734" y="410"/>
          <a:ext cx="3214687" cy="1928812"/>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b="1" i="0" kern="1200" dirty="0">
              <a:solidFill>
                <a:schemeClr val="tx1"/>
              </a:solidFill>
            </a:rPr>
            <a:t>Single-use plans</a:t>
          </a:r>
          <a:r>
            <a:rPr lang="en-US" sz="1900" b="0" i="0" kern="1200" dirty="0">
              <a:solidFill>
                <a:schemeClr val="tx1"/>
              </a:solidFill>
            </a:rPr>
            <a:t> </a:t>
          </a:r>
        </a:p>
        <a:p>
          <a:pPr lvl="0" algn="ctr" defTabSz="844550">
            <a:lnSpc>
              <a:spcPct val="90000"/>
            </a:lnSpc>
            <a:spcBef>
              <a:spcPct val="0"/>
            </a:spcBef>
            <a:spcAft>
              <a:spcPct val="35000"/>
            </a:spcAft>
          </a:pPr>
          <a:r>
            <a:rPr lang="en-US" sz="1900" b="0" i="0" kern="1200" dirty="0">
              <a:solidFill>
                <a:schemeClr val="tx1"/>
              </a:solidFill>
            </a:rPr>
            <a:t>The obvious advantage of a single-use plan is that it can be very specific in how it addresses the needs of a particular situation.</a:t>
          </a:r>
          <a:endParaRPr lang="en-US" sz="1900" kern="1200" dirty="0">
            <a:solidFill>
              <a:schemeClr val="tx1"/>
            </a:solidFill>
          </a:endParaRPr>
        </a:p>
      </dsp:txBody>
      <dsp:txXfrm>
        <a:off x="4224734" y="410"/>
        <a:ext cx="3214687" cy="1928812"/>
      </dsp:txXfrm>
    </dsp:sp>
    <dsp:sp modelId="{E25916D7-ED6A-4BBF-A917-D1B79F1C0BD8}">
      <dsp:nvSpPr>
        <dsp:cNvPr id="0" name=""/>
        <dsp:cNvSpPr/>
      </dsp:nvSpPr>
      <dsp:spPr>
        <a:xfrm>
          <a:off x="2456656" y="2250691"/>
          <a:ext cx="3214687" cy="1928812"/>
        </a:xfrm>
        <a:prstGeom prst="rect">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i="0" kern="1200" dirty="0">
              <a:solidFill>
                <a:schemeClr val="tx1"/>
              </a:solidFill>
            </a:rPr>
            <a:t>Policies, Procedures, and Regulations, </a:t>
          </a:r>
        </a:p>
        <a:p>
          <a:pPr lvl="0" algn="ctr" defTabSz="800100">
            <a:lnSpc>
              <a:spcPct val="90000"/>
            </a:lnSpc>
            <a:spcBef>
              <a:spcPct val="0"/>
            </a:spcBef>
            <a:spcAft>
              <a:spcPct val="35000"/>
            </a:spcAft>
          </a:pPr>
          <a:r>
            <a:rPr lang="en-US" sz="1800" b="0" i="0" kern="1200" dirty="0">
              <a:solidFill>
                <a:schemeClr val="tx1"/>
              </a:solidFill>
            </a:rPr>
            <a:t>These plans are usually published and handed out to new hires or posted on the organization’s employee website for easy reference.</a:t>
          </a:r>
          <a:endParaRPr lang="en-US" sz="1800" kern="1200" dirty="0">
            <a:solidFill>
              <a:schemeClr val="tx1"/>
            </a:solidFill>
          </a:endParaRPr>
        </a:p>
      </dsp:txBody>
      <dsp:txXfrm>
        <a:off x="2456656" y="2250691"/>
        <a:ext cx="3214687" cy="192881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621DE-6087-459E-A2EA-2F7F44F5A0F1}">
      <dsp:nvSpPr>
        <dsp:cNvPr id="0" name=""/>
        <dsp:cNvSpPr/>
      </dsp:nvSpPr>
      <dsp:spPr>
        <a:xfrm>
          <a:off x="0" y="0"/>
          <a:ext cx="6877460" cy="67820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n-US" sz="2900" b="1" kern="1200" dirty="0">
              <a:solidFill>
                <a:schemeClr val="tx1"/>
              </a:solidFill>
            </a:rPr>
            <a:t>1- Forecasting</a:t>
          </a:r>
          <a:endParaRPr lang="ar-SA" sz="2900" kern="1200" dirty="0">
            <a:solidFill>
              <a:schemeClr val="tx1"/>
            </a:solidFill>
          </a:endParaRPr>
        </a:p>
      </dsp:txBody>
      <dsp:txXfrm>
        <a:off x="19864" y="19864"/>
        <a:ext cx="6066276" cy="638475"/>
      </dsp:txXfrm>
    </dsp:sp>
    <dsp:sp modelId="{46F70647-4CB3-4650-BCC9-7867B622158E}">
      <dsp:nvSpPr>
        <dsp:cNvPr id="0" name=""/>
        <dsp:cNvSpPr/>
      </dsp:nvSpPr>
      <dsp:spPr>
        <a:xfrm>
          <a:off x="513576" y="772398"/>
          <a:ext cx="6877460" cy="67820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n-US" sz="2900" b="1" kern="1200" dirty="0">
              <a:solidFill>
                <a:schemeClr val="tx1"/>
              </a:solidFill>
            </a:rPr>
            <a:t>2- Contingency planning</a:t>
          </a:r>
          <a:endParaRPr lang="ar-SA" sz="2900" kern="1200" dirty="0">
            <a:solidFill>
              <a:schemeClr val="tx1"/>
            </a:solidFill>
          </a:endParaRPr>
        </a:p>
      </dsp:txBody>
      <dsp:txXfrm>
        <a:off x="533440" y="792262"/>
        <a:ext cx="5883323" cy="638475"/>
      </dsp:txXfrm>
    </dsp:sp>
    <dsp:sp modelId="{42484CF8-A310-4BEC-A9DF-A7FE19CFB366}">
      <dsp:nvSpPr>
        <dsp:cNvPr id="0" name=""/>
        <dsp:cNvSpPr/>
      </dsp:nvSpPr>
      <dsp:spPr>
        <a:xfrm>
          <a:off x="1027153" y="1544796"/>
          <a:ext cx="6877460" cy="67820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n-US" sz="2900" b="1" kern="1200" dirty="0">
              <a:solidFill>
                <a:schemeClr val="tx1"/>
              </a:solidFill>
            </a:rPr>
            <a:t>3- Scenario planning</a:t>
          </a:r>
          <a:endParaRPr lang="ar-SA" sz="2900" kern="1200" dirty="0">
            <a:solidFill>
              <a:schemeClr val="tx1"/>
            </a:solidFill>
          </a:endParaRPr>
        </a:p>
      </dsp:txBody>
      <dsp:txXfrm>
        <a:off x="1047017" y="1564660"/>
        <a:ext cx="5883323" cy="638475"/>
      </dsp:txXfrm>
    </dsp:sp>
    <dsp:sp modelId="{79ED1784-60F1-427F-8507-560C2FCB8812}">
      <dsp:nvSpPr>
        <dsp:cNvPr id="0" name=""/>
        <dsp:cNvSpPr/>
      </dsp:nvSpPr>
      <dsp:spPr>
        <a:xfrm>
          <a:off x="1540729" y="2317194"/>
          <a:ext cx="6877460" cy="67820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n-US" sz="2900" b="1" kern="1200" dirty="0">
              <a:solidFill>
                <a:schemeClr val="tx1"/>
              </a:solidFill>
            </a:rPr>
            <a:t>4- Benchmarking</a:t>
          </a:r>
          <a:endParaRPr lang="ar-SA" sz="2900" kern="1200" dirty="0">
            <a:solidFill>
              <a:schemeClr val="tx1"/>
            </a:solidFill>
          </a:endParaRPr>
        </a:p>
      </dsp:txBody>
      <dsp:txXfrm>
        <a:off x="1560593" y="2337058"/>
        <a:ext cx="5883323" cy="638475"/>
      </dsp:txXfrm>
    </dsp:sp>
    <dsp:sp modelId="{66C1014C-4997-45D0-AB6C-849CD2B314F7}">
      <dsp:nvSpPr>
        <dsp:cNvPr id="0" name=""/>
        <dsp:cNvSpPr/>
      </dsp:nvSpPr>
      <dsp:spPr>
        <a:xfrm>
          <a:off x="2054306" y="3089592"/>
          <a:ext cx="6877460" cy="678203"/>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rtl="0">
            <a:lnSpc>
              <a:spcPct val="90000"/>
            </a:lnSpc>
            <a:spcBef>
              <a:spcPct val="0"/>
            </a:spcBef>
            <a:spcAft>
              <a:spcPct val="35000"/>
            </a:spcAft>
          </a:pPr>
          <a:r>
            <a:rPr lang="en-US" sz="2900" b="1" kern="1200" dirty="0">
              <a:solidFill>
                <a:schemeClr val="tx1"/>
              </a:solidFill>
            </a:rPr>
            <a:t>5- Use of staff planners</a:t>
          </a:r>
          <a:endParaRPr lang="ar-SA" sz="2900" kern="1200" dirty="0">
            <a:solidFill>
              <a:schemeClr val="tx1"/>
            </a:solidFill>
          </a:endParaRPr>
        </a:p>
      </dsp:txBody>
      <dsp:txXfrm>
        <a:off x="2074170" y="3109456"/>
        <a:ext cx="5883323" cy="638475"/>
      </dsp:txXfrm>
    </dsp:sp>
    <dsp:sp modelId="{547F34DF-9E17-4FBA-BC5C-3079DC4046B5}">
      <dsp:nvSpPr>
        <dsp:cNvPr id="0" name=""/>
        <dsp:cNvSpPr/>
      </dsp:nvSpPr>
      <dsp:spPr>
        <a:xfrm>
          <a:off x="6436628" y="495465"/>
          <a:ext cx="440832" cy="440832"/>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solidFill>
              <a:schemeClr val="tx1"/>
            </a:solidFill>
          </a:endParaRPr>
        </a:p>
      </dsp:txBody>
      <dsp:txXfrm>
        <a:off x="6535815" y="495465"/>
        <a:ext cx="242458" cy="331726"/>
      </dsp:txXfrm>
    </dsp:sp>
    <dsp:sp modelId="{B2BD36C7-EC49-4D80-8AA5-C2223AA4022F}">
      <dsp:nvSpPr>
        <dsp:cNvPr id="0" name=""/>
        <dsp:cNvSpPr/>
      </dsp:nvSpPr>
      <dsp:spPr>
        <a:xfrm>
          <a:off x="6950205" y="1267863"/>
          <a:ext cx="440832" cy="440832"/>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solidFill>
              <a:schemeClr val="tx1"/>
            </a:solidFill>
          </a:endParaRPr>
        </a:p>
      </dsp:txBody>
      <dsp:txXfrm>
        <a:off x="7049392" y="1267863"/>
        <a:ext cx="242458" cy="331726"/>
      </dsp:txXfrm>
    </dsp:sp>
    <dsp:sp modelId="{F06E455A-63A3-4F4E-9BF0-DA073C0474AC}">
      <dsp:nvSpPr>
        <dsp:cNvPr id="0" name=""/>
        <dsp:cNvSpPr/>
      </dsp:nvSpPr>
      <dsp:spPr>
        <a:xfrm>
          <a:off x="7463781" y="2028958"/>
          <a:ext cx="440832" cy="44083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solidFill>
              <a:schemeClr val="tx1"/>
            </a:solidFill>
          </a:endParaRPr>
        </a:p>
      </dsp:txBody>
      <dsp:txXfrm>
        <a:off x="7562968" y="2028958"/>
        <a:ext cx="242458" cy="331726"/>
      </dsp:txXfrm>
    </dsp:sp>
    <dsp:sp modelId="{528692DD-A301-4741-B60C-259E6CD072D2}">
      <dsp:nvSpPr>
        <dsp:cNvPr id="0" name=""/>
        <dsp:cNvSpPr/>
      </dsp:nvSpPr>
      <dsp:spPr>
        <a:xfrm>
          <a:off x="7977358" y="2808891"/>
          <a:ext cx="440832" cy="440832"/>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endParaRPr lang="en-US" sz="2000" kern="1200">
            <a:solidFill>
              <a:schemeClr val="tx1"/>
            </a:solidFill>
          </a:endParaRPr>
        </a:p>
      </dsp:txBody>
      <dsp:txXfrm>
        <a:off x="8076545" y="2808891"/>
        <a:ext cx="242458" cy="33172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10/25/2024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0FA51A-B6E6-42DD-A092-62F4C4278D48}" type="slidenum">
              <a:rPr lang="en-US" smtClean="0"/>
              <a:t>6</a:t>
            </a:fld>
            <a:endParaRPr lang="en-US"/>
          </a:p>
        </p:txBody>
      </p:sp>
    </p:spTree>
    <p:extLst>
      <p:ext uri="{BB962C8B-B14F-4D97-AF65-F5344CB8AC3E}">
        <p14:creationId xmlns:p14="http://schemas.microsoft.com/office/powerpoint/2010/main" val="215843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6DA2A351-F790-AFE2-C1F3-D2D436315CEA}"/>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5" name="Footer Placeholder 4">
            <a:extLst>
              <a:ext uri="{FF2B5EF4-FFF2-40B4-BE49-F238E27FC236}">
                <a16:creationId xmlns:a16="http://schemas.microsoft.com/office/drawing/2014/main" xmlns=""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42B5DE5-D34B-8B9D-18D9-6D169F8FC4A6}"/>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5" name="Footer Placeholder 4">
            <a:extLst>
              <a:ext uri="{FF2B5EF4-FFF2-40B4-BE49-F238E27FC236}">
                <a16:creationId xmlns:a16="http://schemas.microsoft.com/office/drawing/2014/main" xmlns=""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2339621-D171-2606-E120-048201DFF15B}"/>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5" name="Footer Placeholder 4">
            <a:extLst>
              <a:ext uri="{FF2B5EF4-FFF2-40B4-BE49-F238E27FC236}">
                <a16:creationId xmlns:a16="http://schemas.microsoft.com/office/drawing/2014/main" xmlns=""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FEDF7CBA-1459-5542-05F4-90EBEF234354}"/>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6" name="Footer Placeholder 5">
            <a:extLst>
              <a:ext uri="{FF2B5EF4-FFF2-40B4-BE49-F238E27FC236}">
                <a16:creationId xmlns:a16="http://schemas.microsoft.com/office/drawing/2014/main" xmlns=""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69F53409-22FC-36B4-F361-AC07535F39BA}"/>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8" name="Footer Placeholder 7">
            <a:extLst>
              <a:ext uri="{FF2B5EF4-FFF2-40B4-BE49-F238E27FC236}">
                <a16:creationId xmlns:a16="http://schemas.microsoft.com/office/drawing/2014/main" xmlns=""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DB7F81D5-8C62-5290-A4D9-2200A9007120}"/>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4" name="Footer Placeholder 3">
            <a:extLst>
              <a:ext uri="{FF2B5EF4-FFF2-40B4-BE49-F238E27FC236}">
                <a16:creationId xmlns:a16="http://schemas.microsoft.com/office/drawing/2014/main" xmlns=""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42A637D1-2C08-DBFD-FDB6-F6336507E33F}"/>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3" name="Footer Placeholder 2">
            <a:extLst>
              <a:ext uri="{FF2B5EF4-FFF2-40B4-BE49-F238E27FC236}">
                <a16:creationId xmlns:a16="http://schemas.microsoft.com/office/drawing/2014/main" xmlns=""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D2240FB-9D88-BFD4-FCF8-06A74E539BF2}"/>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6" name="Footer Placeholder 5">
            <a:extLst>
              <a:ext uri="{FF2B5EF4-FFF2-40B4-BE49-F238E27FC236}">
                <a16:creationId xmlns:a16="http://schemas.microsoft.com/office/drawing/2014/main" xmlns=""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87C9048-DB48-BBFC-605A-13AC8C321FD7}"/>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6" name="Footer Placeholder 5">
            <a:extLst>
              <a:ext uri="{FF2B5EF4-FFF2-40B4-BE49-F238E27FC236}">
                <a16:creationId xmlns:a16="http://schemas.microsoft.com/office/drawing/2014/main" xmlns=""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3D05928E-A0A2-FC81-A230-3D222A3ACF18}"/>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5" name="Footer Placeholder 4">
            <a:extLst>
              <a:ext uri="{FF2B5EF4-FFF2-40B4-BE49-F238E27FC236}">
                <a16:creationId xmlns:a16="http://schemas.microsoft.com/office/drawing/2014/main" xmlns=""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4948584-73D2-7453-5242-90D1C121E27A}"/>
              </a:ext>
            </a:extLst>
          </p:cNvPr>
          <p:cNvSpPr>
            <a:spLocks noGrp="1"/>
          </p:cNvSpPr>
          <p:nvPr>
            <p:ph type="dt" sz="half" idx="10"/>
          </p:nvPr>
        </p:nvSpPr>
        <p:spPr/>
        <p:txBody>
          <a:bodyPr/>
          <a:lstStyle/>
          <a:p>
            <a:fld id="{A4A047D2-C530-429C-BB05-F084561562E2}" type="datetimeFigureOut">
              <a:rPr lang="en-US" smtClean="0"/>
              <a:t>10/25/2024</a:t>
            </a:fld>
            <a:endParaRPr lang="en-US"/>
          </a:p>
        </p:txBody>
      </p:sp>
      <p:sp>
        <p:nvSpPr>
          <p:cNvPr id="5" name="Footer Placeholder 4">
            <a:extLst>
              <a:ext uri="{FF2B5EF4-FFF2-40B4-BE49-F238E27FC236}">
                <a16:creationId xmlns:a16="http://schemas.microsoft.com/office/drawing/2014/main" xmlns=""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704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10/25/2024</a:t>
            </a:fld>
            <a:endParaRPr lang="en-US"/>
          </a:p>
        </p:txBody>
      </p:sp>
      <p:sp>
        <p:nvSpPr>
          <p:cNvPr id="5" name="Footer Placeholder 4">
            <a:extLst>
              <a:ext uri="{FF2B5EF4-FFF2-40B4-BE49-F238E27FC236}">
                <a16:creationId xmlns:a16="http://schemas.microsoft.com/office/drawing/2014/main" xmlns=""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6.png"/><Relationship Id="rId5" Type="http://schemas.openxmlformats.org/officeDocument/2006/relationships/oleObject" Target="../embeddings/oleObject1.bin"/><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xmlns=""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Planning</a:t>
            </a:r>
          </a:p>
          <a:p>
            <a:pPr algn="ctr"/>
            <a:r>
              <a:rPr lang="en-US" sz="3600" dirty="0"/>
              <a:t>Lecture 4 </a:t>
            </a:r>
          </a:p>
        </p:txBody>
      </p:sp>
    </p:spTree>
  </p:cSld>
  <p:clrMapOvr>
    <a:masterClrMapping/>
  </p:clrMapOvr>
  <mc:AlternateContent xmlns:mc="http://schemas.openxmlformats.org/markup-compatibility/2006" xmlns:p14="http://schemas.microsoft.com/office/powerpoint/2010/main">
    <mc:Choice Requires="p14">
      <p:transition spd="slow" p14:dur="2000" advTm="16313"/>
    </mc:Choice>
    <mc:Fallback xmlns="">
      <p:transition spd="slow" advTm="1631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5294" y="1723876"/>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41085" y="1875202"/>
            <a:ext cx="5300441" cy="2677656"/>
          </a:xfrm>
          <a:prstGeom prst="rect">
            <a:avLst/>
          </a:prstGeom>
        </p:spPr>
        <p:txBody>
          <a:bodyPr wrap="square">
            <a:spAutoFit/>
          </a:bodyPr>
          <a:lstStyle/>
          <a:p>
            <a:pPr algn="just">
              <a:buSzPct val="90000"/>
              <a:buFont typeface="Wingdings" pitchFamily="2" charset="2"/>
              <a:buChar char="Ø"/>
            </a:pPr>
            <a:r>
              <a:rPr lang="en-US" sz="2800" b="1" dirty="0">
                <a:solidFill>
                  <a:srgbClr val="C00000"/>
                </a:solidFill>
              </a:rPr>
              <a:t> planning definition and its benefits</a:t>
            </a:r>
          </a:p>
          <a:p>
            <a:pPr algn="just">
              <a:buSzPct val="90000"/>
              <a:buFont typeface="Wingdings" pitchFamily="2" charset="2"/>
              <a:buChar char="Ø"/>
            </a:pPr>
            <a:r>
              <a:rPr lang="en-US" sz="2800" b="1" dirty="0">
                <a:solidFill>
                  <a:srgbClr val="C00000"/>
                </a:solidFill>
              </a:rPr>
              <a:t>Planning elements</a:t>
            </a:r>
          </a:p>
          <a:p>
            <a:pPr algn="just">
              <a:buSzPct val="90000"/>
              <a:buFont typeface="Wingdings" pitchFamily="2" charset="2"/>
              <a:buChar char="Ø"/>
            </a:pPr>
            <a:r>
              <a:rPr lang="en-US" sz="2800" b="1" dirty="0">
                <a:solidFill>
                  <a:srgbClr val="C00000"/>
                </a:solidFill>
              </a:rPr>
              <a:t> types of plans do managers use.</a:t>
            </a:r>
          </a:p>
          <a:p>
            <a:pPr algn="just">
              <a:buSzPct val="90000"/>
              <a:buFont typeface="Wingdings" pitchFamily="2" charset="2"/>
              <a:buChar char="Ø"/>
            </a:pPr>
            <a:r>
              <a:rPr lang="en-US" sz="2800" b="1" dirty="0">
                <a:solidFill>
                  <a:srgbClr val="C00000"/>
                </a:solidFill>
              </a:rPr>
              <a:t> useful planning tools and techniques.</a:t>
            </a:r>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xmlns=""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6">
            <a:extLst>
              <a:ext uri="{FF2B5EF4-FFF2-40B4-BE49-F238E27FC236}">
                <a16:creationId xmlns:a16="http://schemas.microsoft.com/office/drawing/2014/main" xmlns="" id="{998FE5B2-FB51-4C8F-AA84-BB4032D482EB}"/>
              </a:ext>
            </a:extLst>
          </p:cNvPr>
          <p:cNvGraphicFramePr>
            <a:graphicFrameLocks noGrp="1"/>
          </p:cNvGraphicFramePr>
          <p:nvPr/>
        </p:nvGraphicFramePr>
        <p:xfrm>
          <a:off x="946820" y="1489762"/>
          <a:ext cx="10298360" cy="4429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2592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87927" y="13702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57FBBED2-5A3B-56BA-CD39-D29689D7D116}"/>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29911" y="1370253"/>
            <a:ext cx="10702636" cy="4403413"/>
          </a:xfrm>
          <a:prstGeom prst="rect">
            <a:avLst/>
          </a:prstGeom>
          <a:noFill/>
          <a:ln>
            <a:noFill/>
          </a:ln>
        </p:spPr>
      </p:pic>
    </p:spTree>
    <p:extLst>
      <p:ext uri="{BB962C8B-B14F-4D97-AF65-F5344CB8AC3E}">
        <p14:creationId xmlns:p14="http://schemas.microsoft.com/office/powerpoint/2010/main" val="6571308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308936"/>
            <a:ext cx="10541000" cy="3662541"/>
          </a:xfrm>
          <a:prstGeom prst="rect">
            <a:avLst/>
          </a:prstGeom>
          <a:noFill/>
        </p:spPr>
        <p:txBody>
          <a:bodyPr wrap="square" rtlCol="0">
            <a:spAutoFit/>
          </a:bodyPr>
          <a:lstStyle/>
          <a:p>
            <a:pPr algn="ctr"/>
            <a:r>
              <a:rPr lang="en-US" sz="3200" b="1" dirty="0"/>
              <a:t>Planning bridges the gap from where we are to where we want to go </a:t>
            </a:r>
            <a:r>
              <a:rPr lang="en-US" sz="2800" b="1" dirty="0"/>
              <a:t>.</a:t>
            </a:r>
          </a:p>
          <a:p>
            <a:pPr marL="285750" indent="-285750">
              <a:buFont typeface="Arial" panose="020B0604020202020204" pitchFamily="34" charset="0"/>
              <a:buChar char="•"/>
            </a:pPr>
            <a:endParaRPr lang="en-US" sz="2800" b="1" dirty="0"/>
          </a:p>
          <a:p>
            <a:pPr marL="285750" indent="-285750">
              <a:buFont typeface="Arial" panose="020B0604020202020204" pitchFamily="34" charset="0"/>
              <a:buChar char="•"/>
            </a:pPr>
            <a:r>
              <a:rPr lang="en-US" sz="2800" b="1" dirty="0">
                <a:solidFill>
                  <a:srgbClr val="C00000"/>
                </a:solidFill>
              </a:rPr>
              <a:t>Planning decide in advance:</a:t>
            </a:r>
          </a:p>
          <a:p>
            <a:r>
              <a:rPr lang="en-US" sz="2800" b="1" dirty="0"/>
              <a:t>What to do, how to do</a:t>
            </a:r>
          </a:p>
          <a:p>
            <a:r>
              <a:rPr lang="en-US" sz="2800" b="1" dirty="0"/>
              <a:t>Why to do</a:t>
            </a:r>
          </a:p>
          <a:p>
            <a:r>
              <a:rPr lang="en-US" sz="2800" b="1" dirty="0"/>
              <a:t>Where to do</a:t>
            </a:r>
          </a:p>
          <a:p>
            <a:r>
              <a:rPr lang="en-US" sz="2800" b="1" dirty="0"/>
              <a:t>Who will be responsible for doing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1988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Content Placeholder 3">
            <a:extLst>
              <a:ext uri="{FF2B5EF4-FFF2-40B4-BE49-F238E27FC236}">
                <a16:creationId xmlns:a16="http://schemas.microsoft.com/office/drawing/2014/main" xmlns="" id="{03C6723E-3866-3F21-EE9A-B8770C6CC6EF}"/>
              </a:ext>
            </a:extLst>
          </p:cNvPr>
          <p:cNvGraphicFramePr>
            <a:graphicFrameLocks noChangeAspect="1"/>
          </p:cNvGraphicFramePr>
          <p:nvPr>
            <p:extLst>
              <p:ext uri="{D42A27DB-BD31-4B8C-83A1-F6EECF244321}">
                <p14:modId xmlns:p14="http://schemas.microsoft.com/office/powerpoint/2010/main" val="3309135024"/>
              </p:ext>
            </p:extLst>
          </p:nvPr>
        </p:nvGraphicFramePr>
        <p:xfrm>
          <a:off x="1161826" y="1979502"/>
          <a:ext cx="9585063" cy="4573697"/>
        </p:xfrm>
        <a:graphic>
          <a:graphicData uri="http://schemas.openxmlformats.org/presentationml/2006/ole">
            <mc:AlternateContent xmlns:mc="http://schemas.openxmlformats.org/markup-compatibility/2006">
              <mc:Choice xmlns:v="urn:schemas-microsoft-com:vml" Requires="v">
                <p:oleObj spid="_x0000_s1026" name="Photo Editor Photo" r:id="rId5" imgW="11904762" imgH="5811061" progId="MSPhotoEd.3">
                  <p:embed/>
                </p:oleObj>
              </mc:Choice>
              <mc:Fallback>
                <p:oleObj name="Photo Editor Photo" r:id="rId5" imgW="11904762" imgH="5811061" progId="MSPhotoEd.3">
                  <p:embed/>
                  <p:pic>
                    <p:nvPicPr>
                      <p:cNvPr id="4" name="Content Placeholder 3">
                        <a:extLst>
                          <a:ext uri="{FF2B5EF4-FFF2-40B4-BE49-F238E27FC236}">
                            <a16:creationId xmlns:a16="http://schemas.microsoft.com/office/drawing/2014/main" xmlns="" id="{03C6723E-3866-3F21-EE9A-B8770C6CC6E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1826" y="1979502"/>
                        <a:ext cx="9585063" cy="4573697"/>
                      </a:xfrm>
                      <a:prstGeom prst="rect">
                        <a:avLst/>
                      </a:prstGeom>
                      <a:noFill/>
                      <a:ln>
                        <a:noFill/>
                      </a:ln>
                      <a:effectLst/>
                    </p:spPr>
                  </p:pic>
                </p:oleObj>
              </mc:Fallback>
            </mc:AlternateContent>
          </a:graphicData>
        </a:graphic>
      </p:graphicFrame>
      <p:sp>
        <p:nvSpPr>
          <p:cNvPr id="8" name="TextBox 7">
            <a:extLst>
              <a:ext uri="{FF2B5EF4-FFF2-40B4-BE49-F238E27FC236}">
                <a16:creationId xmlns:a16="http://schemas.microsoft.com/office/drawing/2014/main" xmlns="" id="{A77129D2-A180-D0ED-2CFC-D8FD60E470CF}"/>
              </a:ext>
            </a:extLst>
          </p:cNvPr>
          <p:cNvSpPr txBox="1"/>
          <p:nvPr/>
        </p:nvSpPr>
        <p:spPr>
          <a:xfrm>
            <a:off x="130881" y="1025395"/>
            <a:ext cx="6906411" cy="954107"/>
          </a:xfrm>
          <a:prstGeom prst="rect">
            <a:avLst/>
          </a:prstGeom>
          <a:noFill/>
        </p:spPr>
        <p:txBody>
          <a:bodyPr wrap="square">
            <a:spAutoFit/>
          </a:bodyPr>
          <a:lstStyle/>
          <a:p>
            <a:pPr algn="ctr"/>
            <a:r>
              <a:rPr lang="en-US" sz="2800" b="1" dirty="0"/>
              <a:t>The roles of planning and controlling in the management process.</a:t>
            </a:r>
            <a:endParaRPr lang="ar-SA" sz="2800" b="1" dirty="0"/>
          </a:p>
        </p:txBody>
      </p:sp>
    </p:spTree>
    <p:extLst>
      <p:ext uri="{BB962C8B-B14F-4D97-AF65-F5344CB8AC3E}">
        <p14:creationId xmlns:p14="http://schemas.microsoft.com/office/powerpoint/2010/main" val="211430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29489" y="115205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xmlns=""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ar-SA" altLang="ar-SA" sz="3600" b="1" dirty="0"/>
          </a:p>
        </p:txBody>
      </p:sp>
      <p:sp>
        <p:nvSpPr>
          <p:cNvPr id="3" name="Rectangle: Rounded Corners 2">
            <a:extLst>
              <a:ext uri="{FF2B5EF4-FFF2-40B4-BE49-F238E27FC236}">
                <a16:creationId xmlns:a16="http://schemas.microsoft.com/office/drawing/2014/main" xmlns="" id="{CD3EB679-4F21-6414-09D8-B4CD4E9D494B}"/>
              </a:ext>
            </a:extLst>
          </p:cNvPr>
          <p:cNvSpPr/>
          <p:nvPr/>
        </p:nvSpPr>
        <p:spPr>
          <a:xfrm>
            <a:off x="762000" y="1533956"/>
            <a:ext cx="11118825" cy="4595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xmlns="" id="{6B6A335F-F777-63B5-79D4-DC674973DE1A}"/>
              </a:ext>
            </a:extLst>
          </p:cNvPr>
          <p:cNvSpPr txBox="1">
            <a:spLocks/>
          </p:cNvSpPr>
          <p:nvPr/>
        </p:nvSpPr>
        <p:spPr>
          <a:xfrm>
            <a:off x="2898658" y="435779"/>
            <a:ext cx="7772400" cy="114300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stStyle>
          <a:p>
            <a:r>
              <a:rPr lang="en-US" altLang="en-US" sz="4400" b="1" dirty="0">
                <a:solidFill>
                  <a:srgbClr val="C00000"/>
                </a:solidFill>
                <a:latin typeface="+mn-lt"/>
              </a:rPr>
              <a:t>What is planning</a:t>
            </a:r>
          </a:p>
        </p:txBody>
      </p:sp>
      <p:sp>
        <p:nvSpPr>
          <p:cNvPr id="6" name="Content Placeholder 2">
            <a:extLst>
              <a:ext uri="{FF2B5EF4-FFF2-40B4-BE49-F238E27FC236}">
                <a16:creationId xmlns:a16="http://schemas.microsoft.com/office/drawing/2014/main" xmlns="" id="{121A0012-459D-CA44-A4E8-11D030AEA54B}"/>
              </a:ext>
            </a:extLst>
          </p:cNvPr>
          <p:cNvSpPr txBox="1">
            <a:spLocks/>
          </p:cNvSpPr>
          <p:nvPr/>
        </p:nvSpPr>
        <p:spPr>
          <a:xfrm>
            <a:off x="880913" y="1643900"/>
            <a:ext cx="10635175" cy="4114800"/>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a:r>
              <a:rPr lang="en-US" altLang="en-US" sz="3200" b="1" dirty="0"/>
              <a:t>Identifying and selecting appropriate goals and courses of action for an organization.</a:t>
            </a:r>
          </a:p>
          <a:p>
            <a:pPr lvl="1" algn="ctr"/>
            <a:endParaRPr lang="en-US" altLang="en-US" sz="3200" b="1" dirty="0"/>
          </a:p>
          <a:p>
            <a:pPr marL="457200" lvl="1" indent="0" algn="ctr">
              <a:buNone/>
            </a:pPr>
            <a:endParaRPr lang="en-US" altLang="en-US" sz="3200" b="1" dirty="0"/>
          </a:p>
          <a:p>
            <a:pPr lvl="2" algn="ctr"/>
            <a:r>
              <a:rPr lang="en-US" altLang="en-US" sz="3200" b="1" dirty="0"/>
              <a:t>The organizational plan that results from the planning process details the goals and specifies how managers will attain those goals</a:t>
            </a:r>
          </a:p>
        </p:txBody>
      </p:sp>
    </p:spTree>
    <p:extLst>
      <p:ext uri="{BB962C8B-B14F-4D97-AF65-F5344CB8AC3E}">
        <p14:creationId xmlns:p14="http://schemas.microsoft.com/office/powerpoint/2010/main" val="3238495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800767"/>
          </a:xfrm>
          <a:prstGeom prst="rect">
            <a:avLst/>
          </a:prstGeom>
          <a:noFill/>
        </p:spPr>
        <p:txBody>
          <a:bodyPr wrap="square" rtlCol="0">
            <a:spAutoFit/>
          </a:bodyPr>
          <a:lstStyle/>
          <a:p>
            <a:pPr algn="ctr"/>
            <a:r>
              <a:rPr lang="en-US" sz="3200" b="1" dirty="0">
                <a:solidFill>
                  <a:srgbClr val="C00000"/>
                </a:solidFill>
              </a:rPr>
              <a:t>Planning is determining </a:t>
            </a:r>
            <a:endParaRPr lang="ar-EG" sz="3200" b="1" dirty="0">
              <a:solidFill>
                <a:srgbClr val="C00000"/>
              </a:solidFill>
            </a:endParaRPr>
          </a:p>
          <a:p>
            <a:pPr algn="ctr"/>
            <a:endParaRPr lang="ar-EG" sz="2800" b="1" dirty="0"/>
          </a:p>
          <a:p>
            <a:pPr algn="ctr"/>
            <a:r>
              <a:rPr lang="en-US" sz="2800" b="1" dirty="0"/>
              <a:t>the objectives and formulating the methods to achieve them. </a:t>
            </a:r>
          </a:p>
          <a:p>
            <a:pPr algn="ctr"/>
            <a:r>
              <a:rPr lang="en-US" sz="2800" b="1" dirty="0">
                <a:solidFill>
                  <a:srgbClr val="C00000"/>
                </a:solidFill>
              </a:rPr>
              <a:t>And</a:t>
            </a:r>
          </a:p>
          <a:p>
            <a:pPr algn="ctr"/>
            <a:r>
              <a:rPr lang="en-US" sz="2800" b="1" dirty="0"/>
              <a:t>how they’ll be met</a:t>
            </a:r>
          </a:p>
          <a:p>
            <a:pPr marL="285750" indent="-285750">
              <a:buFont typeface="Arial" panose="020B0604020202020204" pitchFamily="34" charset="0"/>
              <a:buChar char="•"/>
            </a:pP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915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29489" y="115205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ntent Placeholder 2">
            <a:extLst>
              <a:ext uri="{FF2B5EF4-FFF2-40B4-BE49-F238E27FC236}">
                <a16:creationId xmlns:a16="http://schemas.microsoft.com/office/drawing/2014/main" xmlns="" id="{61D8BA03-3FF8-E2B1-38D0-04564B625684}"/>
              </a:ext>
            </a:extLst>
          </p:cNvPr>
          <p:cNvSpPr txBox="1">
            <a:spLocks/>
          </p:cNvSpPr>
          <p:nvPr/>
        </p:nvSpPr>
        <p:spPr>
          <a:xfrm>
            <a:off x="1630858" y="1786676"/>
            <a:ext cx="9445009" cy="3683077"/>
          </a:xfrm>
          <a:prstGeom prst="rect">
            <a:avLst/>
          </a:prstGeom>
          <a:ln>
            <a:noFill/>
          </a:ln>
        </p:spPr>
        <p:txBody>
          <a:bodyPr vert="horz" lIns="91440" tIns="45720" rIns="91440" bIns="4572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defRPr/>
            </a:pPr>
            <a:endParaRPr lang="ar-SA" altLang="ar-SA" sz="3600" b="1" dirty="0"/>
          </a:p>
        </p:txBody>
      </p:sp>
      <p:sp>
        <p:nvSpPr>
          <p:cNvPr id="3" name="Rectangle: Rounded Corners 2">
            <a:extLst>
              <a:ext uri="{FF2B5EF4-FFF2-40B4-BE49-F238E27FC236}">
                <a16:creationId xmlns:a16="http://schemas.microsoft.com/office/drawing/2014/main" xmlns="" id="{CD3EB679-4F21-6414-09D8-B4CD4E9D494B}"/>
              </a:ext>
            </a:extLst>
          </p:cNvPr>
          <p:cNvSpPr/>
          <p:nvPr/>
        </p:nvSpPr>
        <p:spPr>
          <a:xfrm>
            <a:off x="762000" y="1533956"/>
            <a:ext cx="11118825" cy="4595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xmlns="" id="{6B6A335F-F777-63B5-79D4-DC674973DE1A}"/>
              </a:ext>
            </a:extLst>
          </p:cNvPr>
          <p:cNvSpPr txBox="1">
            <a:spLocks/>
          </p:cNvSpPr>
          <p:nvPr/>
        </p:nvSpPr>
        <p:spPr>
          <a:xfrm>
            <a:off x="2898658" y="435779"/>
            <a:ext cx="7772400" cy="114300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stStyle>
          <a:p>
            <a:r>
              <a:rPr lang="en-US" altLang="en-US" sz="3600" dirty="0">
                <a:solidFill>
                  <a:srgbClr val="C00000"/>
                </a:solidFill>
              </a:rPr>
              <a:t>Before You Plan</a:t>
            </a:r>
          </a:p>
        </p:txBody>
      </p:sp>
      <p:sp>
        <p:nvSpPr>
          <p:cNvPr id="6" name="Content Placeholder 2">
            <a:extLst>
              <a:ext uri="{FF2B5EF4-FFF2-40B4-BE49-F238E27FC236}">
                <a16:creationId xmlns:a16="http://schemas.microsoft.com/office/drawing/2014/main" xmlns="" id="{121A0012-459D-CA44-A4E8-11D030AEA54B}"/>
              </a:ext>
            </a:extLst>
          </p:cNvPr>
          <p:cNvSpPr txBox="1">
            <a:spLocks/>
          </p:cNvSpPr>
          <p:nvPr/>
        </p:nvSpPr>
        <p:spPr>
          <a:xfrm>
            <a:off x="880913" y="1643900"/>
            <a:ext cx="10635175" cy="4114800"/>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ctr"/>
            <a:endParaRPr lang="en-US" altLang="en-US" sz="3200" b="1" dirty="0"/>
          </a:p>
        </p:txBody>
      </p:sp>
      <p:sp>
        <p:nvSpPr>
          <p:cNvPr id="7" name="Rectangle 3">
            <a:extLst>
              <a:ext uri="{FF2B5EF4-FFF2-40B4-BE49-F238E27FC236}">
                <a16:creationId xmlns:a16="http://schemas.microsoft.com/office/drawing/2014/main" xmlns="" id="{209A3388-9E69-E041-6C72-DD88850CF072}"/>
              </a:ext>
            </a:extLst>
          </p:cNvPr>
          <p:cNvSpPr txBox="1">
            <a:spLocks noChangeArrowheads="1"/>
          </p:cNvSpPr>
          <p:nvPr/>
        </p:nvSpPr>
        <p:spPr bwMode="auto">
          <a:xfrm>
            <a:off x="1005814" y="1834037"/>
            <a:ext cx="10629187" cy="4282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Arial" panose="020B0604020202020204" pitchFamily="34" charset="0"/>
                <a:ea typeface="SimHei" panose="02010609060101010101" pitchFamily="49" charset="-122"/>
                <a:cs typeface="+mn-cs"/>
              </a:defRPr>
            </a:lvl9pPr>
          </a:lstStyle>
          <a:p>
            <a:pPr>
              <a:spcBef>
                <a:spcPts val="0"/>
              </a:spcBef>
              <a:buFont typeface="Wingdings" panose="05000000000000000000" pitchFamily="2" charset="2"/>
              <a:buChar char="q"/>
              <a:defRPr/>
            </a:pP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Mission</a:t>
            </a:r>
            <a:r>
              <a:rPr lang="en-US" altLang="en-US" sz="3200" b="1" cap="all" spc="-40" dirty="0">
                <a:latin typeface="Calibri" panose="020F0502020204030204" pitchFamily="34" charset="0"/>
                <a:ea typeface="Geneva" pitchFamily="1" charset="-128"/>
                <a:cs typeface="Times New Roman" panose="02020603050405020304" pitchFamily="18" charset="0"/>
              </a:rPr>
              <a:t> </a:t>
            </a: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Statement</a:t>
            </a:r>
          </a:p>
          <a:p>
            <a:pPr>
              <a:spcBef>
                <a:spcPts val="0"/>
              </a:spcBef>
              <a:defRPr/>
            </a:pPr>
            <a:r>
              <a:rPr lang="en-US" altLang="en-US" sz="3200" b="1" spc="-40" dirty="0">
                <a:latin typeface="Calibri" panose="020F0502020204030204" pitchFamily="34" charset="0"/>
                <a:ea typeface="Geneva" pitchFamily="1" charset="-128"/>
                <a:cs typeface="Times New Roman" panose="02020603050405020304" pitchFamily="18" charset="0"/>
              </a:rPr>
              <a:t>what we do; purpose of organization</a:t>
            </a:r>
            <a:endParaRPr lang="en-US" altLang="en-US" sz="3200" b="1" cap="all" spc="-40" dirty="0">
              <a:latin typeface="Calibri" panose="020F0502020204030204" pitchFamily="34" charset="0"/>
              <a:ea typeface="Geneva" pitchFamily="1" charset="-128"/>
              <a:cs typeface="Times New Roman" panose="02020603050405020304" pitchFamily="18" charset="0"/>
            </a:endParaRPr>
          </a:p>
          <a:p>
            <a:pPr>
              <a:spcBef>
                <a:spcPts val="0"/>
              </a:spcBef>
              <a:buFont typeface="Wingdings" panose="05000000000000000000" pitchFamily="2" charset="2"/>
              <a:buChar char="q"/>
              <a:defRPr/>
            </a:pP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Vision Statement </a:t>
            </a:r>
            <a:endParaRPr lang="en-US" altLang="en-US" sz="3200" b="1" spc="-40" dirty="0">
              <a:solidFill>
                <a:srgbClr val="FF0000"/>
              </a:solidFill>
              <a:latin typeface="Calibri" panose="020F0502020204030204" pitchFamily="34" charset="0"/>
              <a:ea typeface="Geneva" pitchFamily="1" charset="-128"/>
              <a:cs typeface="Times New Roman" panose="02020603050405020304" pitchFamily="18" charset="0"/>
            </a:endParaRPr>
          </a:p>
          <a:p>
            <a:pPr>
              <a:spcBef>
                <a:spcPts val="0"/>
              </a:spcBef>
              <a:defRPr/>
            </a:pPr>
            <a:r>
              <a:rPr lang="en-US" altLang="en-US" sz="3200" b="1" spc="-40" dirty="0">
                <a:latin typeface="Calibri" panose="020F0502020204030204" pitchFamily="34" charset="0"/>
                <a:ea typeface="Geneva" pitchFamily="1" charset="-128"/>
                <a:cs typeface="Times New Roman" panose="02020603050405020304" pitchFamily="18" charset="0"/>
              </a:rPr>
              <a:t>how we want it to be; future state of organization</a:t>
            </a:r>
          </a:p>
          <a:p>
            <a:pPr>
              <a:spcBef>
                <a:spcPts val="0"/>
              </a:spcBef>
              <a:buFont typeface="Wingdings" panose="05000000000000000000" pitchFamily="2" charset="2"/>
              <a:buChar char="q"/>
              <a:defRPr/>
            </a:pP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Values </a:t>
            </a:r>
            <a:endParaRPr lang="en-US" altLang="en-US" sz="3200" b="1" spc="-40" dirty="0">
              <a:solidFill>
                <a:srgbClr val="FF0000"/>
              </a:solidFill>
              <a:latin typeface="Calibri" panose="020F0502020204030204" pitchFamily="34" charset="0"/>
              <a:ea typeface="Geneva" pitchFamily="1" charset="-128"/>
              <a:cs typeface="Times New Roman" panose="02020603050405020304" pitchFamily="18" charset="0"/>
            </a:endParaRPr>
          </a:p>
          <a:p>
            <a:pPr>
              <a:spcBef>
                <a:spcPts val="0"/>
              </a:spcBef>
              <a:defRPr/>
            </a:pPr>
            <a:r>
              <a:rPr lang="en-US" altLang="en-US" sz="3200" b="1" spc="-40" dirty="0">
                <a:latin typeface="Calibri" panose="020F0502020204030204" pitchFamily="34" charset="0"/>
                <a:ea typeface="Geneva" pitchFamily="1" charset="-128"/>
                <a:cs typeface="Times New Roman" panose="02020603050405020304" pitchFamily="18" charset="0"/>
              </a:rPr>
              <a:t>what do we stand for; culture framework</a:t>
            </a:r>
          </a:p>
          <a:p>
            <a:pPr>
              <a:spcBef>
                <a:spcPts val="0"/>
              </a:spcBef>
              <a:buFont typeface="Wingdings" panose="05000000000000000000" pitchFamily="2" charset="2"/>
              <a:buChar char="q"/>
              <a:defRPr/>
            </a:pPr>
            <a:r>
              <a:rPr lang="en-US" altLang="en-US" sz="3200" b="1" cap="all" spc="-40" dirty="0">
                <a:solidFill>
                  <a:srgbClr val="FF0000"/>
                </a:solidFill>
                <a:latin typeface="Calibri" panose="020F0502020204030204" pitchFamily="34" charset="0"/>
                <a:ea typeface="Geneva" pitchFamily="1" charset="-128"/>
                <a:cs typeface="Times New Roman" panose="02020603050405020304" pitchFamily="18" charset="0"/>
              </a:rPr>
              <a:t>Primary Objectives </a:t>
            </a:r>
            <a:endParaRPr lang="en-US" altLang="en-US" sz="3200" b="1" spc="-40" dirty="0">
              <a:solidFill>
                <a:srgbClr val="FF0000"/>
              </a:solidFill>
              <a:latin typeface="Calibri" panose="020F0502020204030204" pitchFamily="34" charset="0"/>
              <a:ea typeface="Geneva" pitchFamily="1" charset="-128"/>
              <a:cs typeface="Times New Roman" panose="02020603050405020304" pitchFamily="18" charset="0"/>
            </a:endParaRPr>
          </a:p>
          <a:p>
            <a:pPr>
              <a:spcBef>
                <a:spcPts val="0"/>
              </a:spcBef>
              <a:defRPr/>
            </a:pPr>
            <a:r>
              <a:rPr lang="en-US" altLang="en-US" sz="3200" b="1" spc="-40" dirty="0">
                <a:latin typeface="Calibri" panose="020F0502020204030204" pitchFamily="34" charset="0"/>
                <a:ea typeface="Geneva" pitchFamily="1" charset="-128"/>
                <a:cs typeface="Times New Roman" panose="02020603050405020304" pitchFamily="18" charset="0"/>
              </a:rPr>
              <a:t>how to get there; translated into goals and action plans</a:t>
            </a:r>
          </a:p>
        </p:txBody>
      </p:sp>
    </p:spTree>
    <p:extLst>
      <p:ext uri="{BB962C8B-B14F-4D97-AF65-F5344CB8AC3E}">
        <p14:creationId xmlns:p14="http://schemas.microsoft.com/office/powerpoint/2010/main" val="37520540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xmlns=""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solidFill>
                  <a:srgbClr val="C00000"/>
                </a:solidFill>
                <a:latin typeface="+mn-lt"/>
              </a:rPr>
              <a:t>Understanding Mission</a:t>
            </a:r>
          </a:p>
        </p:txBody>
      </p:sp>
      <p:sp>
        <p:nvSpPr>
          <p:cNvPr id="4" name="Content Placeholder 2">
            <a:extLst>
              <a:ext uri="{FF2B5EF4-FFF2-40B4-BE49-F238E27FC236}">
                <a16:creationId xmlns:a16="http://schemas.microsoft.com/office/drawing/2014/main" xmlns=""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xmlns="" id="{EA27DC2B-BCDA-90BF-9788-6DFEDE668538}"/>
              </a:ext>
            </a:extLst>
          </p:cNvPr>
          <p:cNvSpPr txBox="1">
            <a:spLocks/>
          </p:cNvSpPr>
          <p:nvPr/>
        </p:nvSpPr>
        <p:spPr>
          <a:xfrm>
            <a:off x="-155846" y="1728406"/>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r>
              <a:rPr lang="en-US" sz="3200" b="1" dirty="0">
                <a:solidFill>
                  <a:srgbClr val="FF0000"/>
                </a:solidFill>
              </a:rPr>
              <a:t>Mission Statement</a:t>
            </a:r>
          </a:p>
          <a:p>
            <a:pPr lvl="1" indent="-285750">
              <a:spcBef>
                <a:spcPts val="375"/>
              </a:spcBef>
              <a:buSzPts val="2400"/>
            </a:pPr>
            <a:r>
              <a:rPr lang="en-US" sz="2800" b="1" dirty="0"/>
              <a:t>describes what organization needs to do to achieve vision</a:t>
            </a:r>
          </a:p>
          <a:p>
            <a:pPr lvl="1" indent="-285750">
              <a:spcBef>
                <a:spcPts val="375"/>
              </a:spcBef>
              <a:buSzPts val="2400"/>
            </a:pPr>
            <a:r>
              <a:rPr lang="en-US" sz="2800" b="1" dirty="0"/>
              <a:t>will be more specific than vision statement</a:t>
            </a:r>
          </a:p>
          <a:p>
            <a:pPr lvl="1" indent="-285750">
              <a:spcBef>
                <a:spcPts val="375"/>
              </a:spcBef>
              <a:buSzPts val="2400"/>
            </a:pPr>
            <a:r>
              <a:rPr lang="en-US" sz="2800" b="1" dirty="0"/>
              <a:t>conveys to stakeholders why the organization exists</a:t>
            </a:r>
          </a:p>
          <a:p>
            <a:pPr lvl="1" indent="-285750">
              <a:spcBef>
                <a:spcPts val="375"/>
              </a:spcBef>
              <a:buSzPts val="2400"/>
            </a:pPr>
            <a:r>
              <a:rPr lang="en-US" sz="2800" b="1" dirty="0"/>
              <a:t>explains how it creates value for the market or the larger community</a:t>
            </a:r>
          </a:p>
        </p:txBody>
      </p:sp>
      <p:pic>
        <p:nvPicPr>
          <p:cNvPr id="9" name="Google Shape;100;p5" descr="The words “Values,” “Vision,” and “Mission” are in a box. The words “Situation Analysis” are in another box. Both these boxes have arrows pointing from them to a third box, which has the word “Goals” in it.">
            <a:extLst>
              <a:ext uri="{FF2B5EF4-FFF2-40B4-BE49-F238E27FC236}">
                <a16:creationId xmlns:a16="http://schemas.microsoft.com/office/drawing/2014/main" xmlns="" id="{2A041836-D0C0-718A-04B8-FDF15FB2A286}"/>
              </a:ext>
            </a:extLst>
          </p:cNvPr>
          <p:cNvPicPr preferRelativeResize="0"/>
          <p:nvPr/>
        </p:nvPicPr>
        <p:blipFill rotWithShape="1">
          <a:blip r:embed="rId3">
            <a:alphaModFix/>
          </a:blip>
          <a:srcRect/>
          <a:stretch/>
        </p:blipFill>
        <p:spPr>
          <a:xfrm>
            <a:off x="7414935" y="1972766"/>
            <a:ext cx="4561717" cy="4049659"/>
          </a:xfrm>
          <a:prstGeom prst="rect">
            <a:avLst/>
          </a:prstGeom>
          <a:noFill/>
          <a:ln>
            <a:noFill/>
          </a:ln>
        </p:spPr>
      </p:pic>
    </p:spTree>
    <p:extLst>
      <p:ext uri="{BB962C8B-B14F-4D97-AF65-F5344CB8AC3E}">
        <p14:creationId xmlns:p14="http://schemas.microsoft.com/office/powerpoint/2010/main" val="2841418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xmlns=""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solidFill>
                  <a:srgbClr val="C00000"/>
                </a:solidFill>
                <a:latin typeface="+mn-lt"/>
              </a:rPr>
              <a:t>Understanding Vision</a:t>
            </a:r>
          </a:p>
        </p:txBody>
      </p:sp>
      <p:sp>
        <p:nvSpPr>
          <p:cNvPr id="4" name="Content Placeholder 2">
            <a:extLst>
              <a:ext uri="{FF2B5EF4-FFF2-40B4-BE49-F238E27FC236}">
                <a16:creationId xmlns:a16="http://schemas.microsoft.com/office/drawing/2014/main" xmlns=""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xmlns="" id="{EA27DC2B-BCDA-90BF-9788-6DFEDE668538}"/>
              </a:ext>
            </a:extLst>
          </p:cNvPr>
          <p:cNvSpPr txBox="1">
            <a:spLocks/>
          </p:cNvSpPr>
          <p:nvPr/>
        </p:nvSpPr>
        <p:spPr>
          <a:xfrm>
            <a:off x="-155846" y="1728406"/>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endParaRPr lang="en-US" sz="2800" b="1" dirty="0"/>
          </a:p>
        </p:txBody>
      </p:sp>
      <p:sp>
        <p:nvSpPr>
          <p:cNvPr id="6" name="Google Shape;107;p6">
            <a:extLst>
              <a:ext uri="{FF2B5EF4-FFF2-40B4-BE49-F238E27FC236}">
                <a16:creationId xmlns:a16="http://schemas.microsoft.com/office/drawing/2014/main" xmlns="" id="{DA066BA4-AF9E-3F84-B878-1B6A6CBB2457}"/>
              </a:ext>
            </a:extLst>
          </p:cNvPr>
          <p:cNvSpPr txBox="1">
            <a:spLocks/>
          </p:cNvSpPr>
          <p:nvPr/>
        </p:nvSpPr>
        <p:spPr>
          <a:xfrm>
            <a:off x="-1" y="1890505"/>
            <a:ext cx="6957848"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r>
              <a:rPr lang="en-US" sz="3200" b="1" dirty="0">
                <a:solidFill>
                  <a:srgbClr val="FF0000"/>
                </a:solidFill>
              </a:rPr>
              <a:t>Vision Statement</a:t>
            </a:r>
          </a:p>
          <a:p>
            <a:pPr lvl="1" indent="-285750">
              <a:spcBef>
                <a:spcPts val="375"/>
              </a:spcBef>
              <a:buSzPts val="2400"/>
            </a:pPr>
            <a:r>
              <a:rPr lang="en-US" sz="2800" b="1" dirty="0"/>
              <a:t>is a statement of organization’s overarching aspirations of what it hopes to achieve</a:t>
            </a:r>
          </a:p>
          <a:p>
            <a:pPr lvl="1" indent="-285750">
              <a:spcBef>
                <a:spcPts val="375"/>
              </a:spcBef>
              <a:buSzPts val="2400"/>
            </a:pPr>
            <a:r>
              <a:rPr lang="en-US" sz="2800" b="1" dirty="0"/>
              <a:t>should inspire people </a:t>
            </a:r>
          </a:p>
          <a:p>
            <a:pPr lvl="1" indent="-285750">
              <a:spcBef>
                <a:spcPts val="375"/>
              </a:spcBef>
              <a:buSzPts val="2400"/>
            </a:pPr>
            <a:r>
              <a:rPr lang="en-US" sz="2800" b="1" dirty="0"/>
              <a:t>motivate people to want to be part of and contribute to the organization. </a:t>
            </a:r>
          </a:p>
          <a:p>
            <a:pPr lvl="1" indent="-285750">
              <a:spcBef>
                <a:spcPts val="375"/>
              </a:spcBef>
              <a:buSzPts val="2400"/>
            </a:pPr>
            <a:r>
              <a:rPr lang="en-US" sz="2800" b="1" dirty="0"/>
              <a:t>should be clear and concise, usually not longer than a short paragraph</a:t>
            </a:r>
          </a:p>
        </p:txBody>
      </p:sp>
      <p:pic>
        <p:nvPicPr>
          <p:cNvPr id="7" name="Google Shape;100;p5" descr="The words “Values,” “Vision,” and “Mission” are in a box. The words “Situation Analysis” are in another box. Both these boxes have arrows pointing from them to a third box, which has the word “Goals” in it.">
            <a:extLst>
              <a:ext uri="{FF2B5EF4-FFF2-40B4-BE49-F238E27FC236}">
                <a16:creationId xmlns:a16="http://schemas.microsoft.com/office/drawing/2014/main" xmlns="" id="{80E6E7CA-3774-43C3-8264-0B342236B863}"/>
              </a:ext>
            </a:extLst>
          </p:cNvPr>
          <p:cNvPicPr preferRelativeResize="0"/>
          <p:nvPr/>
        </p:nvPicPr>
        <p:blipFill rotWithShape="1">
          <a:blip r:embed="rId3">
            <a:alphaModFix/>
          </a:blip>
          <a:srcRect/>
          <a:stretch/>
        </p:blipFill>
        <p:spPr>
          <a:xfrm>
            <a:off x="7414935" y="1972766"/>
            <a:ext cx="4561717" cy="4049659"/>
          </a:xfrm>
          <a:prstGeom prst="rect">
            <a:avLst/>
          </a:prstGeom>
          <a:noFill/>
          <a:ln>
            <a:noFill/>
          </a:ln>
        </p:spPr>
      </p:pic>
    </p:spTree>
    <p:extLst>
      <p:ext uri="{BB962C8B-B14F-4D97-AF65-F5344CB8AC3E}">
        <p14:creationId xmlns:p14="http://schemas.microsoft.com/office/powerpoint/2010/main" val="190994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1" y="1566307"/>
            <a:ext cx="71995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xmlns="" id="{36A6C660-F66B-CBE9-EF2E-1F14504DCA13}"/>
              </a:ext>
            </a:extLst>
          </p:cNvPr>
          <p:cNvSpPr txBox="1">
            <a:spLocks/>
          </p:cNvSpPr>
          <p:nvPr/>
        </p:nvSpPr>
        <p:spPr>
          <a:xfrm>
            <a:off x="1495969" y="663949"/>
            <a:ext cx="10515600" cy="86732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400" b="1" dirty="0">
                <a:solidFill>
                  <a:srgbClr val="C00000"/>
                </a:solidFill>
                <a:latin typeface="+mn-lt"/>
              </a:rPr>
              <a:t>Understanding Values</a:t>
            </a:r>
          </a:p>
        </p:txBody>
      </p:sp>
      <p:sp>
        <p:nvSpPr>
          <p:cNvPr id="4" name="Content Placeholder 2">
            <a:extLst>
              <a:ext uri="{FF2B5EF4-FFF2-40B4-BE49-F238E27FC236}">
                <a16:creationId xmlns:a16="http://schemas.microsoft.com/office/drawing/2014/main" xmlns="" id="{BBF73A65-D7D8-BBD9-C6B1-2F2E8A6FF979}"/>
              </a:ext>
            </a:extLst>
          </p:cNvPr>
          <p:cNvSpPr txBox="1">
            <a:spLocks/>
          </p:cNvSpPr>
          <p:nvPr/>
        </p:nvSpPr>
        <p:spPr>
          <a:xfrm>
            <a:off x="215348" y="1688506"/>
            <a:ext cx="5418197" cy="468578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ar-EG" dirty="0"/>
          </a:p>
        </p:txBody>
      </p:sp>
      <p:sp>
        <p:nvSpPr>
          <p:cNvPr id="8" name="Google Shape;99;p5">
            <a:extLst>
              <a:ext uri="{FF2B5EF4-FFF2-40B4-BE49-F238E27FC236}">
                <a16:creationId xmlns:a16="http://schemas.microsoft.com/office/drawing/2014/main" xmlns="" id="{EA27DC2B-BCDA-90BF-9788-6DFEDE668538}"/>
              </a:ext>
            </a:extLst>
          </p:cNvPr>
          <p:cNvSpPr txBox="1">
            <a:spLocks/>
          </p:cNvSpPr>
          <p:nvPr/>
        </p:nvSpPr>
        <p:spPr>
          <a:xfrm>
            <a:off x="-155846" y="1728406"/>
            <a:ext cx="7113693"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endParaRPr lang="en-US" sz="2800" b="1" dirty="0"/>
          </a:p>
        </p:txBody>
      </p:sp>
      <p:sp>
        <p:nvSpPr>
          <p:cNvPr id="6" name="Google Shape;107;p6">
            <a:extLst>
              <a:ext uri="{FF2B5EF4-FFF2-40B4-BE49-F238E27FC236}">
                <a16:creationId xmlns:a16="http://schemas.microsoft.com/office/drawing/2014/main" xmlns="" id="{DA066BA4-AF9E-3F84-B878-1B6A6CBB2457}"/>
              </a:ext>
            </a:extLst>
          </p:cNvPr>
          <p:cNvSpPr txBox="1">
            <a:spLocks/>
          </p:cNvSpPr>
          <p:nvPr/>
        </p:nvSpPr>
        <p:spPr>
          <a:xfrm>
            <a:off x="-1" y="1890505"/>
            <a:ext cx="6957848" cy="4351338"/>
          </a:xfrm>
          <a:prstGeom prst="rect">
            <a:avLst/>
          </a:prstGeom>
          <a:noFill/>
          <a:ln>
            <a:noFill/>
          </a:ln>
        </p:spPr>
        <p:txBody>
          <a:bodyPr spcFirstLastPara="1" wrap="square" lIns="91425" tIns="45700" rIns="91425" bIns="4570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04800">
              <a:spcBef>
                <a:spcPts val="750"/>
              </a:spcBef>
              <a:buClr>
                <a:schemeClr val="dk1"/>
              </a:buClr>
              <a:buSzPts val="2800"/>
              <a:buFont typeface="Arial"/>
              <a:buChar char="•"/>
            </a:pPr>
            <a:r>
              <a:rPr lang="en-US" sz="3200" b="1" dirty="0">
                <a:solidFill>
                  <a:srgbClr val="FF0000"/>
                </a:solidFill>
              </a:rPr>
              <a:t>Values Statement</a:t>
            </a:r>
          </a:p>
          <a:p>
            <a:pPr lvl="1" indent="-285750">
              <a:spcBef>
                <a:spcPts val="375"/>
              </a:spcBef>
              <a:buSzPts val="2400"/>
            </a:pPr>
            <a:r>
              <a:rPr lang="en-US" sz="2800" b="1" dirty="0"/>
              <a:t>defines what organization believes in</a:t>
            </a:r>
          </a:p>
          <a:p>
            <a:pPr lvl="1" indent="-285750">
              <a:spcBef>
                <a:spcPts val="375"/>
              </a:spcBef>
              <a:buSzPts val="2400"/>
            </a:pPr>
            <a:r>
              <a:rPr lang="en-US" sz="2800" b="1" dirty="0"/>
              <a:t>describes how people should behave</a:t>
            </a:r>
          </a:p>
          <a:p>
            <a:pPr lvl="1" indent="-285750">
              <a:spcBef>
                <a:spcPts val="375"/>
              </a:spcBef>
              <a:buSzPts val="2400"/>
            </a:pPr>
            <a:r>
              <a:rPr lang="en-US" sz="2800" b="1" dirty="0"/>
              <a:t>must be reinforced at all levels of organization</a:t>
            </a:r>
          </a:p>
          <a:p>
            <a:pPr lvl="1" indent="-285750">
              <a:spcBef>
                <a:spcPts val="375"/>
              </a:spcBef>
              <a:buSzPts val="2400"/>
            </a:pPr>
            <a:r>
              <a:rPr lang="en-US" sz="2800" b="1" dirty="0"/>
              <a:t>called the “code of ethics” </a:t>
            </a:r>
          </a:p>
          <a:p>
            <a:pPr lvl="1" indent="-285750">
              <a:spcBef>
                <a:spcPts val="375"/>
              </a:spcBef>
              <a:buSzPts val="2400"/>
            </a:pPr>
            <a:r>
              <a:rPr lang="en-US" sz="2800" b="1" dirty="0"/>
              <a:t>provides a standard for employees to judge violations.</a:t>
            </a:r>
          </a:p>
          <a:p>
            <a:pPr marL="38100" indent="0">
              <a:spcBef>
                <a:spcPts val="750"/>
              </a:spcBef>
              <a:buClr>
                <a:schemeClr val="dk1"/>
              </a:buClr>
              <a:buSzPts val="2800"/>
              <a:buNone/>
            </a:pPr>
            <a:endParaRPr lang="en-US" sz="2800" b="1" dirty="0"/>
          </a:p>
        </p:txBody>
      </p:sp>
      <p:pic>
        <p:nvPicPr>
          <p:cNvPr id="7" name="Google Shape;100;p5" descr="The words “Values,” “Vision,” and “Mission” are in a box. The words “Situation Analysis” are in another box. Both these boxes have arrows pointing from them to a third box, which has the word “Goals” in it.">
            <a:extLst>
              <a:ext uri="{FF2B5EF4-FFF2-40B4-BE49-F238E27FC236}">
                <a16:creationId xmlns:a16="http://schemas.microsoft.com/office/drawing/2014/main" xmlns="" id="{80E6E7CA-3774-43C3-8264-0B342236B863}"/>
              </a:ext>
            </a:extLst>
          </p:cNvPr>
          <p:cNvPicPr preferRelativeResize="0"/>
          <p:nvPr/>
        </p:nvPicPr>
        <p:blipFill rotWithShape="1">
          <a:blip r:embed="rId3">
            <a:alphaModFix/>
          </a:blip>
          <a:srcRect/>
          <a:stretch/>
        </p:blipFill>
        <p:spPr>
          <a:xfrm>
            <a:off x="7414935" y="1972766"/>
            <a:ext cx="4561717" cy="4049659"/>
          </a:xfrm>
          <a:prstGeom prst="rect">
            <a:avLst/>
          </a:prstGeom>
          <a:noFill/>
          <a:ln>
            <a:noFill/>
          </a:ln>
        </p:spPr>
      </p:pic>
    </p:spTree>
    <p:extLst>
      <p:ext uri="{BB962C8B-B14F-4D97-AF65-F5344CB8AC3E}">
        <p14:creationId xmlns:p14="http://schemas.microsoft.com/office/powerpoint/2010/main" val="3679241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61862" y="1677060"/>
            <a:ext cx="10812720" cy="4519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Planning Benefits</a:t>
            </a: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xmlns=""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ontent Placeholder 2">
            <a:extLst>
              <a:ext uri="{FF2B5EF4-FFF2-40B4-BE49-F238E27FC236}">
                <a16:creationId xmlns:a16="http://schemas.microsoft.com/office/drawing/2014/main" xmlns="" id="{47C94C8E-2FF8-3CBB-9AC2-E2D0BB66B07A}"/>
              </a:ext>
            </a:extLst>
          </p:cNvPr>
          <p:cNvSpPr txBox="1">
            <a:spLocks/>
          </p:cNvSpPr>
          <p:nvPr/>
        </p:nvSpPr>
        <p:spPr>
          <a:xfrm>
            <a:off x="561862" y="2081731"/>
            <a:ext cx="10454976" cy="3643798"/>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helps identify goals</a:t>
            </a:r>
          </a:p>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Controls the organization standard</a:t>
            </a:r>
          </a:p>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provides direction and </a:t>
            </a:r>
            <a:r>
              <a:rPr lang="en-US" sz="3200" dirty="0">
                <a:solidFill>
                  <a:schemeClr val="tx1"/>
                </a:solidFill>
                <a:highlight>
                  <a:srgbClr val="FFFFFF"/>
                </a:highlight>
                <a:latin typeface="Google Sans"/>
              </a:rPr>
              <a:t>improves </a:t>
            </a:r>
            <a:r>
              <a:rPr lang="en-US" sz="3200" dirty="0">
                <a:solidFill>
                  <a:schemeClr val="tx1"/>
                </a:solidFill>
              </a:rPr>
              <a:t>action orientation</a:t>
            </a:r>
            <a:r>
              <a:rPr lang="en-US" sz="3200" b="1" dirty="0"/>
              <a:t>.</a:t>
            </a:r>
          </a:p>
          <a:p>
            <a:pPr marL="0" indent="0" algn="l" rtl="0">
              <a:buNone/>
            </a:pPr>
            <a:r>
              <a:rPr lang="en-US" sz="3200" b="1" dirty="0">
                <a:solidFill>
                  <a:srgbClr val="202124"/>
                </a:solidFill>
                <a:highlight>
                  <a:srgbClr val="FFFFFF"/>
                </a:highlight>
                <a:latin typeface="Google Sans"/>
              </a:rPr>
              <a:t>Planning</a:t>
            </a:r>
            <a:r>
              <a:rPr lang="en-US" sz="3200" dirty="0">
                <a:solidFill>
                  <a:srgbClr val="202124"/>
                </a:solidFill>
                <a:highlight>
                  <a:srgbClr val="FFFFFF"/>
                </a:highlight>
                <a:latin typeface="Google Sans"/>
              </a:rPr>
              <a:t> involves choice</a:t>
            </a:r>
          </a:p>
        </p:txBody>
      </p:sp>
    </p:spTree>
    <p:extLst>
      <p:ext uri="{BB962C8B-B14F-4D97-AF65-F5344CB8AC3E}">
        <p14:creationId xmlns:p14="http://schemas.microsoft.com/office/powerpoint/2010/main" val="775827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61862" y="1677060"/>
            <a:ext cx="10812720" cy="4519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Planning Benefits, </a:t>
            </a:r>
            <a:r>
              <a:rPr lang="en-US" altLang="en-US" sz="4000" b="1" dirty="0" err="1">
                <a:solidFill>
                  <a:srgbClr val="C00000"/>
                </a:solidFill>
                <a:latin typeface="+mn-lt"/>
              </a:rPr>
              <a:t>Con’t</a:t>
            </a:r>
            <a:endParaRPr lang="en-US" altLang="en-US" sz="4000" b="1" dirty="0">
              <a:solidFill>
                <a:srgbClr val="C00000"/>
              </a:solidFill>
              <a:latin typeface="+mn-lt"/>
            </a:endParaRP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xmlns=""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ontent Placeholder 2">
            <a:extLst>
              <a:ext uri="{FF2B5EF4-FFF2-40B4-BE49-F238E27FC236}">
                <a16:creationId xmlns:a16="http://schemas.microsoft.com/office/drawing/2014/main" xmlns="" id="{47C94C8E-2FF8-3CBB-9AC2-E2D0BB66B07A}"/>
              </a:ext>
            </a:extLst>
          </p:cNvPr>
          <p:cNvSpPr txBox="1">
            <a:spLocks/>
          </p:cNvSpPr>
          <p:nvPr/>
        </p:nvSpPr>
        <p:spPr>
          <a:xfrm>
            <a:off x="561862" y="2081731"/>
            <a:ext cx="10454976" cy="3643798"/>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improves efficiency, control and time management</a:t>
            </a:r>
          </a:p>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allows flexibility and improve focus</a:t>
            </a:r>
          </a:p>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Enhances cooperation and coordination</a:t>
            </a:r>
          </a:p>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Optimizes resource allocation and improves resource utilization</a:t>
            </a:r>
          </a:p>
          <a:p>
            <a:pPr marL="0" indent="0" algn="l" rtl="0">
              <a:buNone/>
            </a:pPr>
            <a:r>
              <a:rPr lang="en-US" sz="2800" b="1" dirty="0">
                <a:solidFill>
                  <a:srgbClr val="202124"/>
                </a:solidFill>
                <a:highlight>
                  <a:srgbClr val="FFFFFF"/>
                </a:highlight>
                <a:latin typeface="Google Sans"/>
              </a:rPr>
              <a:t>Planning</a:t>
            </a:r>
            <a:r>
              <a:rPr lang="en-US" sz="2800" dirty="0">
                <a:solidFill>
                  <a:srgbClr val="202124"/>
                </a:solidFill>
                <a:highlight>
                  <a:srgbClr val="FFFFFF"/>
                </a:highlight>
                <a:latin typeface="Google Sans"/>
              </a:rPr>
              <a:t> gives Effective results</a:t>
            </a:r>
          </a:p>
        </p:txBody>
      </p:sp>
    </p:spTree>
    <p:extLst>
      <p:ext uri="{BB962C8B-B14F-4D97-AF65-F5344CB8AC3E}">
        <p14:creationId xmlns:p14="http://schemas.microsoft.com/office/powerpoint/2010/main" val="3770447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61862" y="1677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Why Should We Plan?</a:t>
            </a: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xmlns=""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5" name="Diagram 4">
            <a:extLst>
              <a:ext uri="{FF2B5EF4-FFF2-40B4-BE49-F238E27FC236}">
                <a16:creationId xmlns:a16="http://schemas.microsoft.com/office/drawing/2014/main" xmlns="" id="{3D7838A8-4E4D-7091-318C-EA37D558D7E9}"/>
              </a:ext>
            </a:extLst>
          </p:cNvPr>
          <p:cNvGraphicFramePr/>
          <p:nvPr>
            <p:extLst>
              <p:ext uri="{D42A27DB-BD31-4B8C-83A1-F6EECF244321}">
                <p14:modId xmlns:p14="http://schemas.microsoft.com/office/powerpoint/2010/main" val="3770630481"/>
              </p:ext>
            </p:extLst>
          </p:nvPr>
        </p:nvGraphicFramePr>
        <p:xfrm>
          <a:off x="2032000" y="1923393"/>
          <a:ext cx="8128000" cy="38152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3853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20949" y="18260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txBox="1">
            <a:spLocks/>
          </p:cNvSpPr>
          <p:nvPr/>
        </p:nvSpPr>
        <p:spPr>
          <a:xfrm>
            <a:off x="1178199" y="661528"/>
            <a:ext cx="9220200" cy="838200"/>
          </a:xfrm>
          <a:prstGeom prst="rect">
            <a:avLst/>
          </a:prstGeom>
        </p:spPr>
        <p:txBody>
          <a:bodyPr vert="horz" lIns="91440" tIns="45720" rIns="91440" bIns="45720" rtlCol="0" anchor="ctr">
            <a:normAutofit/>
          </a:bodyPr>
          <a:lstStyle>
            <a:lvl1pPr>
              <a:lnSpc>
                <a:spcPct val="90000"/>
              </a:lnSpc>
              <a:spcBef>
                <a:spcPct val="0"/>
              </a:spcBef>
              <a:buNone/>
              <a:defRPr sz="4400">
                <a:latin typeface="+mj-lt"/>
                <a:ea typeface="+mj-ea"/>
                <a:cs typeface="+mj-cs"/>
              </a:defRPr>
            </a:lvl1pPr>
          </a:lstStyle>
          <a:p>
            <a:pPr algn="ctr"/>
            <a:r>
              <a:rPr lang="en-US" altLang="en-US" sz="4000" b="1" dirty="0">
                <a:solidFill>
                  <a:srgbClr val="C00000"/>
                </a:solidFill>
                <a:latin typeface="+mn-lt"/>
              </a:rPr>
              <a:t>Why Should We Plan?, </a:t>
            </a:r>
            <a:r>
              <a:rPr lang="en-US" altLang="en-US" sz="4000" b="1" dirty="0" err="1">
                <a:solidFill>
                  <a:srgbClr val="C00000"/>
                </a:solidFill>
                <a:latin typeface="+mn-lt"/>
              </a:rPr>
              <a:t>Con’t</a:t>
            </a:r>
            <a:endParaRPr lang="en-US" altLang="en-US" sz="4000" b="1" dirty="0">
              <a:solidFill>
                <a:srgbClr val="C00000"/>
              </a:solidFill>
              <a:latin typeface="+mn-lt"/>
            </a:endParaRPr>
          </a:p>
        </p:txBody>
      </p:sp>
      <p:sp>
        <p:nvSpPr>
          <p:cNvPr id="11" name="Content Placeholder 2"/>
          <p:cNvSpPr txBox="1">
            <a:spLocks/>
          </p:cNvSpPr>
          <p:nvPr/>
        </p:nvSpPr>
        <p:spPr>
          <a:xfrm>
            <a:off x="1178199" y="2126984"/>
            <a:ext cx="10327810" cy="3276600"/>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endParaRPr lang="ar-SA" sz="3600" b="1" dirty="0"/>
          </a:p>
        </p:txBody>
      </p:sp>
      <p:sp>
        <p:nvSpPr>
          <p:cNvPr id="3" name="Rectangle 2">
            <a:extLst>
              <a:ext uri="{FF2B5EF4-FFF2-40B4-BE49-F238E27FC236}">
                <a16:creationId xmlns:a16="http://schemas.microsoft.com/office/drawing/2014/main" xmlns="" id="{70B9DCA2-6582-2D7E-4B2D-7705861D86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FDA71A31-FB3F-2F2C-C4F3-98B9B6A2EE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Content Placeholder 2">
            <a:extLst>
              <a:ext uri="{FF2B5EF4-FFF2-40B4-BE49-F238E27FC236}">
                <a16:creationId xmlns:a16="http://schemas.microsoft.com/office/drawing/2014/main" xmlns="" id="{47C94C8E-2FF8-3CBB-9AC2-E2D0BB66B07A}"/>
              </a:ext>
            </a:extLst>
          </p:cNvPr>
          <p:cNvSpPr txBox="1">
            <a:spLocks/>
          </p:cNvSpPr>
          <p:nvPr/>
        </p:nvSpPr>
        <p:spPr>
          <a:xfrm>
            <a:off x="412722" y="2240057"/>
            <a:ext cx="10454976" cy="3489859"/>
          </a:xfrm>
          <a:prstGeom prst="rect">
            <a:avLst/>
          </a:prstGeom>
        </p:spPr>
        <p:txBody>
          <a:bodyPr vert="horz" lIns="91440" tIns="45720" rIns="91440" bIns="45720" rtlCol="0" anchor="ctr">
            <a:noAutofit/>
          </a:bodyPr>
          <a:lstStyle>
            <a:lvl1pPr marL="274320" indent="-274320" algn="r" defTabSz="914400" rtl="1"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r" defTabSz="914400" rtl="1"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r" defTabSz="914400" rtl="1"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r" defTabSz="914400" rtl="1"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r" defTabSz="914400" rtl="1"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r" defTabSz="914400" rtl="1"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Better leadership and </a:t>
            </a:r>
            <a:r>
              <a:rPr lang="en-US" altLang="ar-SA" sz="1800" b="1" dirty="0">
                <a:solidFill>
                  <a:schemeClr val="tx1"/>
                </a:solidFill>
              </a:rPr>
              <a:t>Gives the organization a sense of direction</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A clearly defined mission, vision, and strategy </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A clear picture of trends which may impact the organization now and in the future</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Identification of short- and long-term “attention” areas</a:t>
            </a: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Specific plans to improve performance and </a:t>
            </a:r>
            <a:r>
              <a:rPr lang="en-US" altLang="ar-SA" sz="1800" b="1" dirty="0">
                <a:solidFill>
                  <a:schemeClr val="tx1"/>
                </a:solidFill>
              </a:rPr>
              <a:t>to anticipate future change</a:t>
            </a:r>
            <a:endParaRPr lang="en-US" altLang="en-US" sz="1800" b="1" spc="-40" dirty="0">
              <a:solidFill>
                <a:schemeClr val="tx1"/>
              </a:solidFill>
              <a:ea typeface="Geneva" pitchFamily="1" charset="-128"/>
              <a:cs typeface="Times New Roman" panose="02020603050405020304" pitchFamily="18" charset="0"/>
            </a:endParaRPr>
          </a:p>
          <a:p>
            <a:pPr algn="l" rtl="0">
              <a:spcBef>
                <a:spcPts val="0"/>
              </a:spcBef>
              <a:buFont typeface="Wingdings" panose="05000000000000000000" pitchFamily="2" charset="2"/>
              <a:buChar char="Ø"/>
              <a:defRPr/>
            </a:pPr>
            <a:r>
              <a:rPr lang="en-US" altLang="en-US" sz="1800" b="1" dirty="0">
                <a:solidFill>
                  <a:schemeClr val="tx1"/>
                </a:solidFill>
                <a:ea typeface="Geneva" pitchFamily="1" charset="-128"/>
                <a:cs typeface="Times New Roman" panose="02020603050405020304" pitchFamily="18" charset="0"/>
              </a:rPr>
              <a:t>Consistent, sustained success, as opposed to marginal success</a:t>
            </a:r>
          </a:p>
          <a:p>
            <a:pPr algn="l" rtl="0">
              <a:buFont typeface="Wingdings" panose="05000000000000000000" pitchFamily="2" charset="2"/>
              <a:buChar char="v"/>
            </a:pPr>
            <a:r>
              <a:rPr lang="en-US" altLang="ar-SA" sz="1800" b="1" dirty="0">
                <a:solidFill>
                  <a:schemeClr val="tx1"/>
                </a:solidFill>
              </a:rPr>
              <a:t>Involve staff in decision making and more </a:t>
            </a:r>
            <a:r>
              <a:rPr lang="en-US" altLang="en-US" sz="1800" b="1" dirty="0">
                <a:solidFill>
                  <a:schemeClr val="tx1"/>
                </a:solidFill>
                <a:ea typeface="Geneva" pitchFamily="1" charset="-128"/>
                <a:cs typeface="Times New Roman" panose="02020603050405020304" pitchFamily="18" charset="0"/>
              </a:rPr>
              <a:t>cohesive team</a:t>
            </a:r>
          </a:p>
          <a:p>
            <a:pPr algn="l" rtl="0">
              <a:buFont typeface="Wingdings" panose="05000000000000000000" pitchFamily="2" charset="2"/>
              <a:buChar char="v"/>
            </a:pPr>
            <a:r>
              <a:rPr lang="en-US" altLang="ar-SA" sz="1800" b="1" dirty="0">
                <a:solidFill>
                  <a:schemeClr val="tx1"/>
                </a:solidFill>
              </a:rPr>
              <a:t>Helps coordinate the different functions and departments</a:t>
            </a:r>
          </a:p>
          <a:p>
            <a:pPr algn="l" rtl="0">
              <a:buFont typeface="Wingdings" panose="05000000000000000000" pitchFamily="2" charset="2"/>
              <a:buChar char="v"/>
            </a:pPr>
            <a:r>
              <a:rPr lang="en-US" altLang="ar-SA" sz="1800" b="1" dirty="0">
                <a:solidFill>
                  <a:schemeClr val="tx1"/>
                </a:solidFill>
              </a:rPr>
              <a:t>Facilitate control and demonstrate accountability</a:t>
            </a:r>
          </a:p>
          <a:p>
            <a:pPr algn="l" rtl="0">
              <a:buFont typeface="Wingdings" panose="05000000000000000000" pitchFamily="2" charset="2"/>
              <a:buChar char="v"/>
            </a:pPr>
            <a:r>
              <a:rPr lang="en-US" altLang="ar-SA" sz="1800" b="1" dirty="0">
                <a:solidFill>
                  <a:schemeClr val="tx1"/>
                </a:solidFill>
              </a:rPr>
              <a:t>Want to plan change, not become a victim of change</a:t>
            </a:r>
          </a:p>
        </p:txBody>
      </p:sp>
    </p:spTree>
    <p:extLst>
      <p:ext uri="{BB962C8B-B14F-4D97-AF65-F5344CB8AC3E}">
        <p14:creationId xmlns:p14="http://schemas.microsoft.com/office/powerpoint/2010/main" val="2335945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DC589924-1DB7-7CDF-9111-01ED5D43B70D}"/>
              </a:ext>
            </a:extLst>
          </p:cNvPr>
          <p:cNvSpPr txBox="1"/>
          <p:nvPr/>
        </p:nvSpPr>
        <p:spPr>
          <a:xfrm>
            <a:off x="1818289" y="1806567"/>
            <a:ext cx="8954813" cy="3933384"/>
          </a:xfrm>
          <a:prstGeom prst="rect">
            <a:avLst/>
          </a:prstGeom>
          <a:noFill/>
        </p:spPr>
        <p:txBody>
          <a:bodyPr wrap="square">
            <a:spAutoFit/>
          </a:bodyPr>
          <a:lstStyle/>
          <a:p>
            <a:pPr>
              <a:spcBef>
                <a:spcPct val="40000"/>
              </a:spcBef>
              <a:defRPr/>
            </a:pPr>
            <a:r>
              <a:rPr lang="en-US" sz="2400" b="1" dirty="0">
                <a:solidFill>
                  <a:srgbClr val="C00000"/>
                </a:solidFill>
                <a:latin typeface="Calibri" charset="0"/>
              </a:rPr>
              <a:t>Goals (also Objectives)</a:t>
            </a:r>
          </a:p>
          <a:p>
            <a:pPr lvl="1">
              <a:spcBef>
                <a:spcPct val="40000"/>
              </a:spcBef>
              <a:buClr>
                <a:schemeClr val="accent1">
                  <a:lumMod val="60000"/>
                  <a:lumOff val="40000"/>
                </a:schemeClr>
              </a:buClr>
              <a:defRPr/>
            </a:pPr>
            <a:r>
              <a:rPr lang="en-US" sz="2400" b="1" dirty="0">
                <a:latin typeface="Calibri" charset="0"/>
              </a:rPr>
              <a:t>Desired outcomes for individuals, groups, or entire organizations</a:t>
            </a:r>
          </a:p>
          <a:p>
            <a:pPr lvl="1">
              <a:spcBef>
                <a:spcPct val="40000"/>
              </a:spcBef>
              <a:buClr>
                <a:schemeClr val="accent1">
                  <a:lumMod val="60000"/>
                  <a:lumOff val="40000"/>
                </a:schemeClr>
              </a:buClr>
              <a:defRPr/>
            </a:pPr>
            <a:r>
              <a:rPr lang="en-US" sz="2400" b="1" dirty="0">
                <a:latin typeface="Calibri" charset="0"/>
              </a:rPr>
              <a:t>Provide direction and evaluation performance criteria</a:t>
            </a:r>
          </a:p>
          <a:p>
            <a:pPr>
              <a:spcBef>
                <a:spcPct val="40000"/>
              </a:spcBef>
              <a:defRPr/>
            </a:pPr>
            <a:r>
              <a:rPr lang="en-US" sz="2400" b="1" dirty="0">
                <a:solidFill>
                  <a:srgbClr val="C00000"/>
                </a:solidFill>
                <a:latin typeface="Calibri" charset="0"/>
              </a:rPr>
              <a:t>Plans</a:t>
            </a:r>
          </a:p>
          <a:p>
            <a:pPr lvl="1">
              <a:spcBef>
                <a:spcPct val="40000"/>
              </a:spcBef>
              <a:buClr>
                <a:schemeClr val="accent1">
                  <a:lumMod val="60000"/>
                  <a:lumOff val="40000"/>
                </a:schemeClr>
              </a:buClr>
              <a:defRPr/>
            </a:pPr>
            <a:r>
              <a:rPr lang="en-US" sz="2400" b="1" dirty="0">
                <a:latin typeface="Calibri" charset="0"/>
              </a:rPr>
              <a:t>Documents that outline how goals are to be accomplished</a:t>
            </a:r>
          </a:p>
          <a:p>
            <a:pPr lvl="1">
              <a:spcBef>
                <a:spcPct val="40000"/>
              </a:spcBef>
              <a:buClr>
                <a:schemeClr val="accent1">
                  <a:lumMod val="60000"/>
                  <a:lumOff val="40000"/>
                </a:schemeClr>
              </a:buClr>
              <a:defRPr/>
            </a:pPr>
            <a:r>
              <a:rPr lang="en-US" sz="2400" b="1" dirty="0">
                <a:latin typeface="Calibri" charset="0"/>
              </a:rPr>
              <a:t>Describe how resources are to be allocated and establish activity schedules</a:t>
            </a:r>
          </a:p>
          <a:p>
            <a:pPr lvl="2">
              <a:spcBef>
                <a:spcPct val="40000"/>
              </a:spcBef>
              <a:defRPr/>
            </a:pPr>
            <a:endParaRPr lang="en-US" sz="2400" b="1" dirty="0">
              <a:latin typeface="Calibri" charset="0"/>
            </a:endParaRPr>
          </a:p>
        </p:txBody>
      </p:sp>
      <p:sp>
        <p:nvSpPr>
          <p:cNvPr id="7" name="TextBox 6">
            <a:extLst>
              <a:ext uri="{FF2B5EF4-FFF2-40B4-BE49-F238E27FC236}">
                <a16:creationId xmlns:a16="http://schemas.microsoft.com/office/drawing/2014/main" xmlns="" id="{3E069093-EC2C-1D5F-4AF0-2F0AC1ED08A9}"/>
              </a:ext>
            </a:extLst>
          </p:cNvPr>
          <p:cNvSpPr txBox="1"/>
          <p:nvPr/>
        </p:nvSpPr>
        <p:spPr>
          <a:xfrm>
            <a:off x="4753304" y="892819"/>
            <a:ext cx="3991303" cy="523220"/>
          </a:xfrm>
          <a:prstGeom prst="rect">
            <a:avLst/>
          </a:prstGeom>
          <a:noFill/>
        </p:spPr>
        <p:txBody>
          <a:bodyPr wrap="square">
            <a:spAutoFit/>
          </a:bodyPr>
          <a:lstStyle/>
          <a:p>
            <a:pPr algn="ctr"/>
            <a:r>
              <a:rPr lang="en-US" altLang="en-US" sz="2800" b="1" dirty="0">
                <a:solidFill>
                  <a:srgbClr val="C00000"/>
                </a:solidFill>
              </a:rPr>
              <a:t>Elements of Planning</a:t>
            </a:r>
          </a:p>
        </p:txBody>
      </p:sp>
    </p:spTree>
    <p:extLst>
      <p:ext uri="{BB962C8B-B14F-4D97-AF65-F5344CB8AC3E}">
        <p14:creationId xmlns:p14="http://schemas.microsoft.com/office/powerpoint/2010/main" val="21761988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Diagram 2">
            <a:extLst>
              <a:ext uri="{FF2B5EF4-FFF2-40B4-BE49-F238E27FC236}">
                <a16:creationId xmlns:a16="http://schemas.microsoft.com/office/drawing/2014/main" xmlns="" id="{171BDE64-34AD-BDE3-8844-130C39B7DB6B}"/>
              </a:ext>
            </a:extLst>
          </p:cNvPr>
          <p:cNvGraphicFramePr/>
          <p:nvPr>
            <p:extLst>
              <p:ext uri="{D42A27DB-BD31-4B8C-83A1-F6EECF244321}">
                <p14:modId xmlns:p14="http://schemas.microsoft.com/office/powerpoint/2010/main" val="2132588445"/>
              </p:ext>
            </p:extLst>
          </p:nvPr>
        </p:nvGraphicFramePr>
        <p:xfrm>
          <a:off x="1713186" y="1509772"/>
          <a:ext cx="9133489" cy="41708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xmlns="" id="{C8CD9BEF-4174-A080-7FD4-4D470BB2E285}"/>
              </a:ext>
            </a:extLst>
          </p:cNvPr>
          <p:cNvSpPr txBox="1"/>
          <p:nvPr/>
        </p:nvSpPr>
        <p:spPr>
          <a:xfrm>
            <a:off x="3071648" y="800485"/>
            <a:ext cx="6416564" cy="523220"/>
          </a:xfrm>
          <a:prstGeom prst="rect">
            <a:avLst/>
          </a:prstGeom>
          <a:noFill/>
        </p:spPr>
        <p:txBody>
          <a:bodyPr wrap="square">
            <a:spAutoFit/>
          </a:bodyPr>
          <a:lstStyle/>
          <a:p>
            <a:pPr algn="ctr"/>
            <a:r>
              <a:rPr lang="en-US" altLang="en-US" sz="2800" b="1" dirty="0">
                <a:solidFill>
                  <a:srgbClr val="C00000"/>
                </a:solidFill>
              </a:rPr>
              <a:t>Types of Goals</a:t>
            </a:r>
          </a:p>
        </p:txBody>
      </p:sp>
    </p:spTree>
    <p:extLst>
      <p:ext uri="{BB962C8B-B14F-4D97-AF65-F5344CB8AC3E}">
        <p14:creationId xmlns:p14="http://schemas.microsoft.com/office/powerpoint/2010/main" val="7350926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A9AA7CA2-6E5D-AF9F-6567-90E057020869}"/>
              </a:ext>
            </a:extLst>
          </p:cNvPr>
          <p:cNvSpPr txBox="1"/>
          <p:nvPr/>
        </p:nvSpPr>
        <p:spPr>
          <a:xfrm>
            <a:off x="1423125" y="1973566"/>
            <a:ext cx="9345750" cy="3046988"/>
          </a:xfrm>
          <a:prstGeom prst="rect">
            <a:avLst/>
          </a:prstGeom>
          <a:noFill/>
        </p:spPr>
        <p:txBody>
          <a:bodyPr wrap="square">
            <a:spAutoFit/>
          </a:bodyPr>
          <a:lstStyle/>
          <a:p>
            <a:pPr marL="571480" lvl="1">
              <a:buSzPct val="99000"/>
              <a:buFontTx/>
              <a:buAutoNum type="arabicPeriod"/>
            </a:pPr>
            <a:r>
              <a:rPr lang="en-US" altLang="en-US" sz="2400" b="1" dirty="0"/>
              <a:t>Review the organization's mission and the employee’s key job tasks.</a:t>
            </a:r>
          </a:p>
          <a:p>
            <a:pPr marL="571480" lvl="1">
              <a:buSzPct val="99000"/>
              <a:buFontTx/>
              <a:buAutoNum type="arabicPeriod"/>
            </a:pPr>
            <a:r>
              <a:rPr lang="en-US" altLang="en-US" sz="2400" b="1" dirty="0"/>
              <a:t>Evaluate available resources.</a:t>
            </a:r>
          </a:p>
          <a:p>
            <a:pPr marL="571480" lvl="1">
              <a:buSzPct val="99000"/>
              <a:buFontTx/>
              <a:buAutoNum type="arabicPeriod"/>
            </a:pPr>
            <a:r>
              <a:rPr lang="en-US" altLang="en-US" sz="2400" b="1" dirty="0"/>
              <a:t>Determine the goals individually or with input of others.</a:t>
            </a:r>
          </a:p>
          <a:p>
            <a:pPr marL="571480" lvl="1">
              <a:buSzPct val="99000"/>
              <a:buFontTx/>
              <a:buAutoNum type="arabicPeriod"/>
            </a:pPr>
            <a:r>
              <a:rPr lang="en-US" altLang="en-US" sz="2400" b="1" dirty="0"/>
              <a:t>Make sure goals are well-written and then communicate them to all who need to know.</a:t>
            </a:r>
          </a:p>
          <a:p>
            <a:pPr marL="571480" lvl="1">
              <a:buSzPct val="99000"/>
              <a:buFontTx/>
              <a:buAutoNum type="arabicPeriod"/>
            </a:pPr>
            <a:r>
              <a:rPr lang="en-US" altLang="en-US" sz="2400" b="1" dirty="0"/>
              <a:t>Build in feedback mechanisms to assess goal progress.</a:t>
            </a:r>
          </a:p>
          <a:p>
            <a:pPr marL="571480" lvl="1">
              <a:buSzPct val="99000"/>
              <a:buFontTx/>
              <a:buAutoNum type="arabicPeriod"/>
            </a:pPr>
            <a:r>
              <a:rPr lang="en-US" altLang="en-US" sz="2400" b="1" dirty="0"/>
              <a:t>Link rewards to goal attainment.</a:t>
            </a:r>
          </a:p>
        </p:txBody>
      </p:sp>
      <p:sp>
        <p:nvSpPr>
          <p:cNvPr id="7" name="TextBox 6">
            <a:extLst>
              <a:ext uri="{FF2B5EF4-FFF2-40B4-BE49-F238E27FC236}">
                <a16:creationId xmlns:a16="http://schemas.microsoft.com/office/drawing/2014/main" xmlns="" id="{1D07AD04-6846-156B-9173-758269F996FF}"/>
              </a:ext>
            </a:extLst>
          </p:cNvPr>
          <p:cNvSpPr txBox="1"/>
          <p:nvPr/>
        </p:nvSpPr>
        <p:spPr>
          <a:xfrm>
            <a:off x="3072192" y="583558"/>
            <a:ext cx="7696683" cy="954107"/>
          </a:xfrm>
          <a:prstGeom prst="rect">
            <a:avLst/>
          </a:prstGeom>
          <a:noFill/>
        </p:spPr>
        <p:txBody>
          <a:bodyPr wrap="square">
            <a:spAutoFit/>
          </a:bodyPr>
          <a:lstStyle/>
          <a:p>
            <a:pPr algn="ctr"/>
            <a:r>
              <a:rPr lang="en-US" altLang="en-US" sz="2800" b="1" dirty="0">
                <a:solidFill>
                  <a:srgbClr val="C00000"/>
                </a:solidFill>
              </a:rPr>
              <a:t>Managers have to follow six steps when setting goals</a:t>
            </a:r>
          </a:p>
        </p:txBody>
      </p:sp>
    </p:spTree>
    <p:extLst>
      <p:ext uri="{BB962C8B-B14F-4D97-AF65-F5344CB8AC3E}">
        <p14:creationId xmlns:p14="http://schemas.microsoft.com/office/powerpoint/2010/main" val="31583932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7B32CCE5-24A4-1569-3FF8-A8C835B09F3A}"/>
              </a:ext>
            </a:extLst>
          </p:cNvPr>
          <p:cNvSpPr txBox="1"/>
          <p:nvPr/>
        </p:nvSpPr>
        <p:spPr>
          <a:xfrm>
            <a:off x="1831581" y="2879807"/>
            <a:ext cx="8944304" cy="2800767"/>
          </a:xfrm>
          <a:prstGeom prst="rect">
            <a:avLst/>
          </a:prstGeom>
          <a:noFill/>
        </p:spPr>
        <p:txBody>
          <a:bodyPr wrap="square">
            <a:spAutoFit/>
          </a:bodyPr>
          <a:lstStyle/>
          <a:p>
            <a:r>
              <a:rPr lang="en-US" altLang="en-US" sz="2800" b="1" dirty="0">
                <a:solidFill>
                  <a:srgbClr val="C00000"/>
                </a:solidFill>
              </a:rPr>
              <a:t>To have well-written goals, you have to take in your consideration :</a:t>
            </a:r>
            <a:endParaRPr lang="en-US" altLang="en-US" sz="2800" b="1" dirty="0">
              <a:solidFill>
                <a:srgbClr val="C00000"/>
              </a:solidFill>
              <a:cs typeface="ヒラギノ明朝 ProN W6" charset="0"/>
            </a:endParaRPr>
          </a:p>
          <a:p>
            <a:pPr marL="571480" lvl="1">
              <a:buSzPct val="99000"/>
              <a:buFontTx/>
              <a:buAutoNum type="arabicPeriod"/>
            </a:pPr>
            <a:r>
              <a:rPr lang="en-US" altLang="en-US" sz="2400" b="1" dirty="0"/>
              <a:t>Written in terms of outcomes rather than actions</a:t>
            </a:r>
          </a:p>
          <a:p>
            <a:pPr marL="571480" lvl="1">
              <a:buSzPct val="99000"/>
              <a:buFontTx/>
              <a:buAutoNum type="arabicPeriod"/>
            </a:pPr>
            <a:r>
              <a:rPr lang="en-US" altLang="en-US" sz="2400" b="1" dirty="0"/>
              <a:t>Measurable and quantifiable</a:t>
            </a:r>
          </a:p>
          <a:p>
            <a:pPr marL="571480" lvl="1">
              <a:buSzPct val="99000"/>
              <a:buFontTx/>
              <a:buAutoNum type="arabicPeriod"/>
            </a:pPr>
            <a:r>
              <a:rPr lang="en-US" altLang="en-US" sz="2400" b="1" dirty="0"/>
              <a:t>Clear as to time frame</a:t>
            </a:r>
          </a:p>
          <a:p>
            <a:pPr marL="571480" lvl="1">
              <a:buSzPct val="99000"/>
              <a:buFontTx/>
              <a:buAutoNum type="arabicPeriod"/>
            </a:pPr>
            <a:r>
              <a:rPr lang="en-US" altLang="en-US" sz="2400" b="1" dirty="0"/>
              <a:t>Challenging yet attainable</a:t>
            </a:r>
          </a:p>
          <a:p>
            <a:pPr marL="571480" lvl="1">
              <a:buSzPct val="99000"/>
              <a:buFontTx/>
              <a:buAutoNum type="arabicPeriod"/>
            </a:pPr>
            <a:r>
              <a:rPr lang="en-US" altLang="en-US" sz="2400" b="1" dirty="0"/>
              <a:t>Communicated to all necessary organizational members</a:t>
            </a:r>
          </a:p>
        </p:txBody>
      </p:sp>
      <p:sp>
        <p:nvSpPr>
          <p:cNvPr id="7" name="TextBox 6">
            <a:extLst>
              <a:ext uri="{FF2B5EF4-FFF2-40B4-BE49-F238E27FC236}">
                <a16:creationId xmlns:a16="http://schemas.microsoft.com/office/drawing/2014/main" xmlns="" id="{90990AF6-FA6B-A979-237E-A735135DD002}"/>
              </a:ext>
            </a:extLst>
          </p:cNvPr>
          <p:cNvSpPr txBox="1"/>
          <p:nvPr/>
        </p:nvSpPr>
        <p:spPr>
          <a:xfrm>
            <a:off x="2626178" y="1683120"/>
            <a:ext cx="7064360" cy="954107"/>
          </a:xfrm>
          <a:prstGeom prst="rect">
            <a:avLst/>
          </a:prstGeom>
          <a:noFill/>
        </p:spPr>
        <p:txBody>
          <a:bodyPr wrap="square">
            <a:spAutoFit/>
          </a:bodyPr>
          <a:lstStyle/>
          <a:p>
            <a:pPr algn="ctr"/>
            <a:r>
              <a:rPr lang="en-US" altLang="en-US" sz="2800" b="1" dirty="0">
                <a:solidFill>
                  <a:srgbClr val="C00000"/>
                </a:solidFill>
              </a:rPr>
              <a:t>Remember you should have Well-Written Goals</a:t>
            </a:r>
          </a:p>
        </p:txBody>
      </p:sp>
    </p:spTree>
    <p:extLst>
      <p:ext uri="{BB962C8B-B14F-4D97-AF65-F5344CB8AC3E}">
        <p14:creationId xmlns:p14="http://schemas.microsoft.com/office/powerpoint/2010/main" val="3953113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3A514AD9-D702-174D-5103-269EE00F7E4B}"/>
              </a:ext>
            </a:extLst>
          </p:cNvPr>
          <p:cNvSpPr txBox="1"/>
          <p:nvPr/>
        </p:nvSpPr>
        <p:spPr>
          <a:xfrm>
            <a:off x="3748568" y="768003"/>
            <a:ext cx="6416564" cy="646331"/>
          </a:xfrm>
          <a:prstGeom prst="rect">
            <a:avLst/>
          </a:prstGeom>
          <a:noFill/>
        </p:spPr>
        <p:txBody>
          <a:bodyPr wrap="square">
            <a:spAutoFit/>
          </a:bodyPr>
          <a:lstStyle/>
          <a:p>
            <a:pPr algn="ctr"/>
            <a:r>
              <a:rPr lang="en-US" sz="3600" b="1" dirty="0">
                <a:solidFill>
                  <a:srgbClr val="C00000"/>
                </a:solidFill>
              </a:rPr>
              <a:t>Managers plan</a:t>
            </a:r>
            <a:endParaRPr lang="ar-SA" sz="3600" b="1" dirty="0">
              <a:solidFill>
                <a:srgbClr val="C00000"/>
              </a:solidFill>
            </a:endParaRPr>
          </a:p>
        </p:txBody>
      </p:sp>
      <p:graphicFrame>
        <p:nvGraphicFramePr>
          <p:cNvPr id="8" name="Diagram 7">
            <a:extLst>
              <a:ext uri="{FF2B5EF4-FFF2-40B4-BE49-F238E27FC236}">
                <a16:creationId xmlns:a16="http://schemas.microsoft.com/office/drawing/2014/main" xmlns="" id="{AC6E9C1E-5A16-E457-2DFB-5D1F95190697}"/>
              </a:ext>
            </a:extLst>
          </p:cNvPr>
          <p:cNvGraphicFramePr/>
          <p:nvPr>
            <p:extLst>
              <p:ext uri="{D42A27DB-BD31-4B8C-83A1-F6EECF244321}">
                <p14:modId xmlns:p14="http://schemas.microsoft.com/office/powerpoint/2010/main" val="2493338902"/>
              </p:ext>
            </p:extLst>
          </p:nvPr>
        </p:nvGraphicFramePr>
        <p:xfrm>
          <a:off x="1630858" y="1700647"/>
          <a:ext cx="9268370" cy="39799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3273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27537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5CA3B198-9126-8E5A-0FCB-8BA12C1B4238}"/>
              </a:ext>
            </a:extLst>
          </p:cNvPr>
          <p:cNvSpPr txBox="1"/>
          <p:nvPr/>
        </p:nvSpPr>
        <p:spPr>
          <a:xfrm>
            <a:off x="3977486" y="728265"/>
            <a:ext cx="7667976" cy="523220"/>
          </a:xfrm>
          <a:prstGeom prst="rect">
            <a:avLst/>
          </a:prstGeom>
          <a:noFill/>
        </p:spPr>
        <p:txBody>
          <a:bodyPr wrap="square">
            <a:spAutoFit/>
          </a:bodyPr>
          <a:lstStyle/>
          <a:p>
            <a:pPr algn="ctr"/>
            <a:r>
              <a:rPr lang="en-US" sz="2800" b="1" dirty="0">
                <a:solidFill>
                  <a:srgbClr val="C00000"/>
                </a:solidFill>
              </a:rPr>
              <a:t>Planning is a process consisting of several steps.</a:t>
            </a:r>
          </a:p>
        </p:txBody>
      </p:sp>
      <p:pic>
        <p:nvPicPr>
          <p:cNvPr id="4098" name="Picture 2" descr="Planning Process or Steps in Planning">
            <a:extLst>
              <a:ext uri="{FF2B5EF4-FFF2-40B4-BE49-F238E27FC236}">
                <a16:creationId xmlns:a16="http://schemas.microsoft.com/office/drawing/2014/main" xmlns="" id="{0D47EA91-BC82-1DBC-885C-062D9D2D1B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8140" y="1395810"/>
            <a:ext cx="6490466" cy="4733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79211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32116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432679" y="1509772"/>
            <a:ext cx="692456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ED09EA0-6C60-B0D2-E1DE-C6B78FCED9D3}"/>
              </a:ext>
            </a:extLst>
          </p:cNvPr>
          <p:cNvSpPr txBox="1"/>
          <p:nvPr/>
        </p:nvSpPr>
        <p:spPr>
          <a:xfrm>
            <a:off x="453893" y="1683764"/>
            <a:ext cx="6206358" cy="3262432"/>
          </a:xfrm>
          <a:prstGeom prst="rect">
            <a:avLst/>
          </a:prstGeom>
          <a:noFill/>
        </p:spPr>
        <p:txBody>
          <a:bodyPr wrap="square">
            <a:spAutoFit/>
          </a:bodyPr>
          <a:lstStyle/>
          <a:p>
            <a:pPr marL="457200" indent="-457200" algn="just">
              <a:buFont typeface="+mj-lt"/>
              <a:buAutoNum type="arabicPeriod"/>
            </a:pPr>
            <a:r>
              <a:rPr lang="en-US" sz="2200" b="1" dirty="0"/>
              <a:t>Understand the Mission and Vision </a:t>
            </a:r>
            <a:r>
              <a:rPr lang="en-US" sz="2000" dirty="0"/>
              <a:t>- The mission and vision identify the values and purpose of the organization. They will drive the development of goals and objectives. These objectives will serve as benchmarks as to whether you are furthering the companies mission and moving toward its vision.</a:t>
            </a:r>
          </a:p>
          <a:p>
            <a:pPr marL="457200" indent="-457200" algn="just">
              <a:buFont typeface="+mj-lt"/>
              <a:buAutoNum type="arabicPeriod"/>
            </a:pPr>
            <a:r>
              <a:rPr lang="en-US" sz="2200" b="1" dirty="0"/>
              <a:t>Identify Objective </a:t>
            </a:r>
            <a:r>
              <a:rPr lang="en-US" sz="2000" dirty="0"/>
              <a:t>- These are the things that a company wishes to achieve.</a:t>
            </a:r>
          </a:p>
          <a:p>
            <a:pPr marL="457200" indent="-457200" algn="just">
              <a:buFont typeface="+mj-lt"/>
              <a:buAutoNum type="arabicPeriod"/>
            </a:pPr>
            <a:r>
              <a:rPr lang="en-US" sz="2200" b="1" dirty="0"/>
              <a:t>Courses of Action </a:t>
            </a:r>
            <a:r>
              <a:rPr lang="en-US" sz="2000" dirty="0"/>
              <a:t>- What are the alternative courses of action for achieving the desired objectives.</a:t>
            </a:r>
          </a:p>
        </p:txBody>
      </p:sp>
      <p:sp>
        <p:nvSpPr>
          <p:cNvPr id="11" name="TextBox 10">
            <a:extLst>
              <a:ext uri="{FF2B5EF4-FFF2-40B4-BE49-F238E27FC236}">
                <a16:creationId xmlns:a16="http://schemas.microsoft.com/office/drawing/2014/main" xmlns="" id="{5CA3B198-9126-8E5A-0FCB-8BA12C1B4238}"/>
              </a:ext>
            </a:extLst>
          </p:cNvPr>
          <p:cNvSpPr txBox="1"/>
          <p:nvPr/>
        </p:nvSpPr>
        <p:spPr>
          <a:xfrm>
            <a:off x="3557072" y="583558"/>
            <a:ext cx="6416564" cy="954107"/>
          </a:xfrm>
          <a:prstGeom prst="rect">
            <a:avLst/>
          </a:prstGeom>
          <a:noFill/>
        </p:spPr>
        <p:txBody>
          <a:bodyPr wrap="square">
            <a:spAutoFit/>
          </a:bodyPr>
          <a:lstStyle/>
          <a:p>
            <a:pPr algn="ctr"/>
            <a:r>
              <a:rPr lang="en-US" sz="2800" b="1" dirty="0">
                <a:solidFill>
                  <a:srgbClr val="C00000"/>
                </a:solidFill>
              </a:rPr>
              <a:t>Planning is a process consisting of several steps.</a:t>
            </a:r>
          </a:p>
        </p:txBody>
      </p:sp>
      <p:graphicFrame>
        <p:nvGraphicFramePr>
          <p:cNvPr id="12" name="Diagram 11">
            <a:extLst>
              <a:ext uri="{FF2B5EF4-FFF2-40B4-BE49-F238E27FC236}">
                <a16:creationId xmlns:a16="http://schemas.microsoft.com/office/drawing/2014/main" xmlns="" id="{C6A1BC6F-92C5-7C2E-8A0A-E764B77364DD}"/>
              </a:ext>
            </a:extLst>
          </p:cNvPr>
          <p:cNvGraphicFramePr/>
          <p:nvPr>
            <p:extLst>
              <p:ext uri="{D42A27DB-BD31-4B8C-83A1-F6EECF244321}">
                <p14:modId xmlns:p14="http://schemas.microsoft.com/office/powerpoint/2010/main" val="2693931652"/>
              </p:ext>
            </p:extLst>
          </p:nvPr>
        </p:nvGraphicFramePr>
        <p:xfrm>
          <a:off x="5566985" y="1789462"/>
          <a:ext cx="8128000" cy="384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06180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369617" y="1537665"/>
            <a:ext cx="641656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ED09EA0-6C60-B0D2-E1DE-C6B78FCED9D3}"/>
              </a:ext>
            </a:extLst>
          </p:cNvPr>
          <p:cNvSpPr txBox="1"/>
          <p:nvPr/>
        </p:nvSpPr>
        <p:spPr>
          <a:xfrm>
            <a:off x="369617" y="1589893"/>
            <a:ext cx="6209859" cy="4308872"/>
          </a:xfrm>
          <a:prstGeom prst="rect">
            <a:avLst/>
          </a:prstGeom>
          <a:noFill/>
        </p:spPr>
        <p:txBody>
          <a:bodyPr wrap="square">
            <a:spAutoFit/>
          </a:bodyPr>
          <a:lstStyle/>
          <a:p>
            <a:pPr algn="just"/>
            <a:r>
              <a:rPr lang="en-US" sz="2200" b="1" dirty="0"/>
              <a:t>4. Evaluate Alternatives</a:t>
            </a:r>
            <a:r>
              <a:rPr lang="en-US" sz="2000" b="1" dirty="0"/>
              <a:t> </a:t>
            </a:r>
            <a:r>
              <a:rPr lang="en-US" sz="2000" dirty="0"/>
              <a:t>- Evaluate the various alternatives to identify characteristics, requirements, and likely outcomes.</a:t>
            </a:r>
          </a:p>
          <a:p>
            <a:pPr algn="just"/>
            <a:r>
              <a:rPr lang="en-US" sz="2400" b="1" dirty="0"/>
              <a:t>5. </a:t>
            </a:r>
            <a:r>
              <a:rPr lang="en-US" sz="2200" b="1" dirty="0"/>
              <a:t>Choosing a Course of Action </a:t>
            </a:r>
            <a:r>
              <a:rPr lang="en-US" sz="2000" dirty="0"/>
              <a:t>- Based on the characteristics of each alternative, the planner must make decisions about the best courses of action for achieving objectives.</a:t>
            </a:r>
          </a:p>
          <a:p>
            <a:pPr algn="just"/>
            <a:r>
              <a:rPr lang="en-US" sz="2400" b="1" dirty="0"/>
              <a:t>6. </a:t>
            </a:r>
            <a:r>
              <a:rPr lang="en-US" sz="2200" b="1" dirty="0"/>
              <a:t>Implement Plan </a:t>
            </a:r>
            <a:r>
              <a:rPr lang="en-US" sz="2000" dirty="0"/>
              <a:t>- The planner must now execute the chosen course of action.</a:t>
            </a:r>
          </a:p>
          <a:p>
            <a:pPr algn="just"/>
            <a:r>
              <a:rPr lang="en-US" sz="2000" b="1" dirty="0"/>
              <a:t>7. </a:t>
            </a:r>
            <a:r>
              <a:rPr lang="en-US" sz="2400" b="1" dirty="0"/>
              <a:t>Determine tracking and </a:t>
            </a:r>
            <a:r>
              <a:rPr lang="en-US" sz="2200" b="1" dirty="0"/>
              <a:t>Evaluate Results </a:t>
            </a:r>
            <a:r>
              <a:rPr lang="en-US" sz="2000" dirty="0"/>
              <a:t>- After implementing the plan, planners must continually evaluate the success of their plans and take corrective action when necessary.</a:t>
            </a:r>
          </a:p>
        </p:txBody>
      </p:sp>
      <p:sp>
        <p:nvSpPr>
          <p:cNvPr id="3" name="TextBox 2">
            <a:extLst>
              <a:ext uri="{FF2B5EF4-FFF2-40B4-BE49-F238E27FC236}">
                <a16:creationId xmlns:a16="http://schemas.microsoft.com/office/drawing/2014/main" xmlns="" id="{B093EC4F-5A07-F70E-EC79-E28D190742F0}"/>
              </a:ext>
            </a:extLst>
          </p:cNvPr>
          <p:cNvSpPr txBox="1"/>
          <p:nvPr/>
        </p:nvSpPr>
        <p:spPr>
          <a:xfrm>
            <a:off x="3557072" y="583558"/>
            <a:ext cx="6416564" cy="954107"/>
          </a:xfrm>
          <a:prstGeom prst="rect">
            <a:avLst/>
          </a:prstGeom>
          <a:noFill/>
        </p:spPr>
        <p:txBody>
          <a:bodyPr wrap="square">
            <a:spAutoFit/>
          </a:bodyPr>
          <a:lstStyle/>
          <a:p>
            <a:pPr algn="ctr"/>
            <a:r>
              <a:rPr lang="en-US" sz="2800" b="1" dirty="0">
                <a:solidFill>
                  <a:srgbClr val="C00000"/>
                </a:solidFill>
              </a:rPr>
              <a:t>Planning is a process consisting of several steps, </a:t>
            </a:r>
            <a:r>
              <a:rPr lang="en-US" sz="2800" b="1" dirty="0" err="1">
                <a:solidFill>
                  <a:srgbClr val="C00000"/>
                </a:solidFill>
              </a:rPr>
              <a:t>Con’t</a:t>
            </a:r>
            <a:endParaRPr lang="en-US" sz="2800" b="1" dirty="0">
              <a:solidFill>
                <a:srgbClr val="C00000"/>
              </a:solidFill>
            </a:endParaRPr>
          </a:p>
        </p:txBody>
      </p:sp>
      <p:graphicFrame>
        <p:nvGraphicFramePr>
          <p:cNvPr id="4" name="Diagram 3">
            <a:extLst>
              <a:ext uri="{FF2B5EF4-FFF2-40B4-BE49-F238E27FC236}">
                <a16:creationId xmlns:a16="http://schemas.microsoft.com/office/drawing/2014/main" xmlns="" id="{B0F26667-60CB-B037-A988-DC0ACEB417BF}"/>
              </a:ext>
            </a:extLst>
          </p:cNvPr>
          <p:cNvGraphicFramePr/>
          <p:nvPr>
            <p:extLst>
              <p:ext uri="{D42A27DB-BD31-4B8C-83A1-F6EECF244321}">
                <p14:modId xmlns:p14="http://schemas.microsoft.com/office/powerpoint/2010/main" val="3266772998"/>
              </p:ext>
            </p:extLst>
          </p:nvPr>
        </p:nvGraphicFramePr>
        <p:xfrm>
          <a:off x="5566985" y="1789462"/>
          <a:ext cx="8128000" cy="384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35596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4289853A-5B53-0A20-2420-06206E096482}"/>
              </a:ext>
            </a:extLst>
          </p:cNvPr>
          <p:cNvSpPr txBox="1"/>
          <p:nvPr/>
        </p:nvSpPr>
        <p:spPr>
          <a:xfrm>
            <a:off x="4156161" y="820379"/>
            <a:ext cx="6416564" cy="523220"/>
          </a:xfrm>
          <a:prstGeom prst="rect">
            <a:avLst/>
          </a:prstGeom>
          <a:noFill/>
        </p:spPr>
        <p:txBody>
          <a:bodyPr wrap="square">
            <a:spAutoFit/>
          </a:bodyPr>
          <a:lstStyle/>
          <a:p>
            <a:pPr algn="ctr"/>
            <a:r>
              <a:rPr lang="en-US" sz="2800" b="1" dirty="0"/>
              <a:t>Types of Planning</a:t>
            </a:r>
          </a:p>
        </p:txBody>
      </p:sp>
      <p:pic>
        <p:nvPicPr>
          <p:cNvPr id="3076" name="Picture 4" descr="Types Of Planning | Classification Of Planning | Planning Example">
            <a:extLst>
              <a:ext uri="{FF2B5EF4-FFF2-40B4-BE49-F238E27FC236}">
                <a16:creationId xmlns:a16="http://schemas.microsoft.com/office/drawing/2014/main" xmlns="" id="{73E08CBF-F7B5-D6F6-BC27-2746C11EFD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0858" y="1543050"/>
            <a:ext cx="9257859" cy="4254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20754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4FC42458-6B00-0685-486E-143832A7AC2C}"/>
              </a:ext>
            </a:extLst>
          </p:cNvPr>
          <p:cNvSpPr txBox="1"/>
          <p:nvPr/>
        </p:nvSpPr>
        <p:spPr>
          <a:xfrm>
            <a:off x="1557286" y="1509772"/>
            <a:ext cx="9345750" cy="4431983"/>
          </a:xfrm>
          <a:prstGeom prst="rect">
            <a:avLst/>
          </a:prstGeom>
          <a:noFill/>
        </p:spPr>
        <p:txBody>
          <a:bodyPr wrap="square">
            <a:spAutoFit/>
          </a:bodyPr>
          <a:lstStyle/>
          <a:p>
            <a:pPr marL="342900" indent="-304800">
              <a:spcBef>
                <a:spcPts val="750"/>
              </a:spcBef>
              <a:buClr>
                <a:schemeClr val="dk1"/>
              </a:buClr>
              <a:buSzPts val="2800"/>
              <a:buFont typeface="Arial"/>
              <a:buChar char="•"/>
            </a:pPr>
            <a:r>
              <a:rPr lang="en-US" sz="2800" b="1" dirty="0">
                <a:solidFill>
                  <a:srgbClr val="C00000"/>
                </a:solidFill>
              </a:rPr>
              <a:t>Maintaining organizational focus</a:t>
            </a:r>
          </a:p>
          <a:p>
            <a:pPr lvl="1" indent="-285750">
              <a:spcBef>
                <a:spcPts val="375"/>
              </a:spcBef>
              <a:buSzPts val="2400"/>
            </a:pPr>
            <a:r>
              <a:rPr lang="en-US" sz="2400" b="1" dirty="0"/>
              <a:t>	</a:t>
            </a:r>
            <a:r>
              <a:rPr lang="en-US" sz="2200" b="1" dirty="0"/>
              <a:t>Defining specific goals to consider the vision, mission, and values of the organization </a:t>
            </a:r>
          </a:p>
          <a:p>
            <a:pPr marL="342900" indent="-304800">
              <a:spcBef>
                <a:spcPts val="750"/>
              </a:spcBef>
              <a:buClr>
                <a:schemeClr val="dk1"/>
              </a:buClr>
              <a:buSzPts val="2800"/>
              <a:buFont typeface="Arial"/>
              <a:buChar char="•"/>
            </a:pPr>
            <a:r>
              <a:rPr lang="en-US" sz="2800" b="1" dirty="0">
                <a:solidFill>
                  <a:srgbClr val="C00000"/>
                </a:solidFill>
              </a:rPr>
              <a:t>Encouraging diverse participation</a:t>
            </a:r>
          </a:p>
          <a:p>
            <a:pPr lvl="1" indent="-285750">
              <a:spcBef>
                <a:spcPts val="375"/>
              </a:spcBef>
              <a:buSzPts val="2400"/>
            </a:pPr>
            <a:r>
              <a:rPr lang="en-US" sz="2200" b="1" dirty="0"/>
              <a:t>	Provides opportunity for input</a:t>
            </a:r>
          </a:p>
          <a:p>
            <a:pPr lvl="1" indent="-285750">
              <a:spcBef>
                <a:spcPts val="375"/>
              </a:spcBef>
              <a:buSzPts val="2400"/>
            </a:pPr>
            <a:r>
              <a:rPr lang="en-US" sz="2200" b="1" dirty="0"/>
              <a:t>	Establish planning committees that intentionally include people from diverse backgrounds</a:t>
            </a:r>
          </a:p>
          <a:p>
            <a:pPr marL="342900" indent="-304800">
              <a:spcBef>
                <a:spcPts val="750"/>
              </a:spcBef>
              <a:buClr>
                <a:schemeClr val="dk1"/>
              </a:buClr>
              <a:buSzPts val="2800"/>
              <a:buFont typeface="Arial"/>
              <a:buChar char="•"/>
            </a:pPr>
            <a:r>
              <a:rPr lang="en-US" sz="2800" b="1" dirty="0">
                <a:solidFill>
                  <a:srgbClr val="C00000"/>
                </a:solidFill>
              </a:rPr>
              <a:t>Empowering and motivating employees</a:t>
            </a:r>
          </a:p>
          <a:p>
            <a:pPr lvl="1" indent="-285750">
              <a:spcBef>
                <a:spcPts val="375"/>
              </a:spcBef>
              <a:buSzPts val="2400"/>
            </a:pPr>
            <a:r>
              <a:rPr lang="en-US" sz="2400" b="1" dirty="0"/>
              <a:t>	</a:t>
            </a:r>
            <a:r>
              <a:rPr lang="en-US" sz="2200" b="1" dirty="0"/>
              <a:t>Empowers people to contribute</a:t>
            </a:r>
          </a:p>
          <a:p>
            <a:pPr lvl="1" indent="-285750">
              <a:spcBef>
                <a:spcPts val="375"/>
              </a:spcBef>
              <a:buSzPts val="2400"/>
            </a:pPr>
            <a:r>
              <a:rPr lang="en-US" sz="2200" b="1" dirty="0"/>
              <a:t>	Motivates them to support outcomes</a:t>
            </a:r>
          </a:p>
        </p:txBody>
      </p:sp>
      <p:sp>
        <p:nvSpPr>
          <p:cNvPr id="7" name="TextBox 6">
            <a:extLst>
              <a:ext uri="{FF2B5EF4-FFF2-40B4-BE49-F238E27FC236}">
                <a16:creationId xmlns:a16="http://schemas.microsoft.com/office/drawing/2014/main" xmlns="" id="{4289853A-5B53-0A20-2420-06206E096482}"/>
              </a:ext>
            </a:extLst>
          </p:cNvPr>
          <p:cNvSpPr txBox="1"/>
          <p:nvPr/>
        </p:nvSpPr>
        <p:spPr>
          <a:xfrm>
            <a:off x="4128422" y="780252"/>
            <a:ext cx="6416564" cy="523220"/>
          </a:xfrm>
          <a:prstGeom prst="rect">
            <a:avLst/>
          </a:prstGeom>
          <a:noFill/>
        </p:spPr>
        <p:txBody>
          <a:bodyPr wrap="square">
            <a:spAutoFit/>
          </a:bodyPr>
          <a:lstStyle/>
          <a:p>
            <a:pPr algn="ctr"/>
            <a:r>
              <a:rPr lang="en-US" sz="2800" b="1" dirty="0"/>
              <a:t>Essential Aspects of the Planning Cycle</a:t>
            </a:r>
          </a:p>
        </p:txBody>
      </p:sp>
    </p:spTree>
    <p:extLst>
      <p:ext uri="{BB962C8B-B14F-4D97-AF65-F5344CB8AC3E}">
        <p14:creationId xmlns:p14="http://schemas.microsoft.com/office/powerpoint/2010/main" val="32544844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36532DA3-20FF-61F9-AF52-04A0C1C3FB1F}"/>
              </a:ext>
            </a:extLst>
          </p:cNvPr>
          <p:cNvSpPr txBox="1"/>
          <p:nvPr/>
        </p:nvSpPr>
        <p:spPr>
          <a:xfrm>
            <a:off x="1891862" y="2017526"/>
            <a:ext cx="8680863" cy="3046988"/>
          </a:xfrm>
          <a:prstGeom prst="rect">
            <a:avLst/>
          </a:prstGeom>
          <a:noFill/>
        </p:spPr>
        <p:txBody>
          <a:bodyPr wrap="square">
            <a:spAutoFit/>
          </a:bodyPr>
          <a:lstStyle/>
          <a:p>
            <a:pPr>
              <a:buSzPct val="90000"/>
              <a:buFont typeface="Wingdings" pitchFamily="2" charset="2"/>
              <a:buChar char="Ø"/>
            </a:pPr>
            <a:r>
              <a:rPr lang="en-US" sz="2400" b="1" dirty="0"/>
              <a:t>Short, Intermediate and long-range plans:</a:t>
            </a:r>
          </a:p>
          <a:p>
            <a:pPr lvl="1"/>
            <a:r>
              <a:rPr lang="en-US" sz="2400" b="1" dirty="0"/>
              <a:t>Short-range plans = 1 year or less</a:t>
            </a:r>
          </a:p>
          <a:p>
            <a:pPr lvl="1"/>
            <a:r>
              <a:rPr lang="en-US" sz="2400" b="1" dirty="0"/>
              <a:t>Intermediate-range plans = 1 to 2 years</a:t>
            </a:r>
          </a:p>
          <a:p>
            <a:pPr lvl="1"/>
            <a:r>
              <a:rPr lang="en-US" sz="2400" b="1" dirty="0"/>
              <a:t>Long-range plans = 3 or more years</a:t>
            </a:r>
          </a:p>
          <a:p>
            <a:pPr lvl="1"/>
            <a:endParaRPr lang="en-US" sz="2400" b="1" dirty="0"/>
          </a:p>
          <a:p>
            <a:pPr>
              <a:buFont typeface="Wingdings" pitchFamily="2" charset="2"/>
              <a:buChar char="Ø"/>
            </a:pPr>
            <a:r>
              <a:rPr lang="en-US" sz="2400" b="1" dirty="0"/>
              <a:t>People vary in their capability to deal effectively with different time horizons.</a:t>
            </a:r>
          </a:p>
          <a:p>
            <a:pPr>
              <a:buFont typeface="Wingdings" pitchFamily="2" charset="2"/>
              <a:buChar char="Ø"/>
            </a:pPr>
            <a:r>
              <a:rPr lang="en-US" sz="2400" b="1" dirty="0"/>
              <a:t>Higher management levels focus on longer time horizons.</a:t>
            </a:r>
          </a:p>
        </p:txBody>
      </p:sp>
      <p:sp>
        <p:nvSpPr>
          <p:cNvPr id="7" name="TextBox 6">
            <a:extLst>
              <a:ext uri="{FF2B5EF4-FFF2-40B4-BE49-F238E27FC236}">
                <a16:creationId xmlns:a16="http://schemas.microsoft.com/office/drawing/2014/main" xmlns="" id="{9A6F962B-BC71-3683-38D9-80B727971C28}"/>
              </a:ext>
            </a:extLst>
          </p:cNvPr>
          <p:cNvSpPr txBox="1"/>
          <p:nvPr/>
        </p:nvSpPr>
        <p:spPr>
          <a:xfrm>
            <a:off x="3875328" y="568176"/>
            <a:ext cx="7354374" cy="954107"/>
          </a:xfrm>
          <a:prstGeom prst="rect">
            <a:avLst/>
          </a:prstGeom>
          <a:noFill/>
        </p:spPr>
        <p:txBody>
          <a:bodyPr wrap="square">
            <a:spAutoFit/>
          </a:bodyPr>
          <a:lstStyle/>
          <a:p>
            <a:pPr algn="ctr"/>
            <a:r>
              <a:rPr lang="en-US" sz="2800" b="1" dirty="0">
                <a:solidFill>
                  <a:srgbClr val="C00000"/>
                </a:solidFill>
              </a:rPr>
              <a:t> What types of plans do managers use(by time frame)?</a:t>
            </a:r>
            <a:endParaRPr lang="ar-SA" sz="2800" b="1" dirty="0">
              <a:solidFill>
                <a:srgbClr val="C00000"/>
              </a:solidFill>
            </a:endParaRPr>
          </a:p>
        </p:txBody>
      </p:sp>
    </p:spTree>
    <p:extLst>
      <p:ext uri="{BB962C8B-B14F-4D97-AF65-F5344CB8AC3E}">
        <p14:creationId xmlns:p14="http://schemas.microsoft.com/office/powerpoint/2010/main" val="4458860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Content Placeholder 4">
            <a:extLst>
              <a:ext uri="{FF2B5EF4-FFF2-40B4-BE49-F238E27FC236}">
                <a16:creationId xmlns:a16="http://schemas.microsoft.com/office/drawing/2014/main" xmlns="" id="{A8CA7987-02C8-C14C-57CA-FC6A7A46E0FA}"/>
              </a:ext>
            </a:extLst>
          </p:cNvPr>
          <p:cNvGraphicFramePr>
            <a:graphicFrameLocks/>
          </p:cNvGraphicFramePr>
          <p:nvPr>
            <p:extLst>
              <p:ext uri="{D42A27DB-BD31-4B8C-83A1-F6EECF244321}">
                <p14:modId xmlns:p14="http://schemas.microsoft.com/office/powerpoint/2010/main" val="2778920382"/>
              </p:ext>
            </p:extLst>
          </p:nvPr>
        </p:nvGraphicFramePr>
        <p:xfrm>
          <a:off x="1072620" y="1195754"/>
          <a:ext cx="10508474" cy="4790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33791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Diagram 2">
            <a:extLst>
              <a:ext uri="{FF2B5EF4-FFF2-40B4-BE49-F238E27FC236}">
                <a16:creationId xmlns:a16="http://schemas.microsoft.com/office/drawing/2014/main" xmlns="" id="{C39FDE8E-9E1E-45D7-B2F1-075239DBC5CF}"/>
              </a:ext>
            </a:extLst>
          </p:cNvPr>
          <p:cNvGraphicFramePr/>
          <p:nvPr>
            <p:extLst>
              <p:ext uri="{D42A27DB-BD31-4B8C-83A1-F6EECF244321}">
                <p14:modId xmlns:p14="http://schemas.microsoft.com/office/powerpoint/2010/main" val="2047797928"/>
              </p:ext>
            </p:extLst>
          </p:nvPr>
        </p:nvGraphicFramePr>
        <p:xfrm>
          <a:off x="1996966" y="1637101"/>
          <a:ext cx="8765627" cy="40434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xmlns="" id="{127AF940-C773-6D20-FADD-3FB6986E5B86}"/>
              </a:ext>
            </a:extLst>
          </p:cNvPr>
          <p:cNvSpPr txBox="1"/>
          <p:nvPr/>
        </p:nvSpPr>
        <p:spPr>
          <a:xfrm>
            <a:off x="3877400" y="808183"/>
            <a:ext cx="7350231" cy="584775"/>
          </a:xfrm>
          <a:prstGeom prst="rect">
            <a:avLst/>
          </a:prstGeom>
          <a:noFill/>
        </p:spPr>
        <p:txBody>
          <a:bodyPr wrap="square">
            <a:spAutoFit/>
          </a:bodyPr>
          <a:lstStyle/>
          <a:p>
            <a:pPr algn="ctr"/>
            <a:r>
              <a:rPr lang="en-US" sz="3200" b="1" dirty="0"/>
              <a:t> What types of plans do managers use?</a:t>
            </a:r>
            <a:endParaRPr lang="ar-SA" sz="3200" b="1" dirty="0"/>
          </a:p>
        </p:txBody>
      </p:sp>
    </p:spTree>
    <p:extLst>
      <p:ext uri="{BB962C8B-B14F-4D97-AF65-F5344CB8AC3E}">
        <p14:creationId xmlns:p14="http://schemas.microsoft.com/office/powerpoint/2010/main" val="20661292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i="0" dirty="0">
                <a:solidFill>
                  <a:srgbClr val="C00000"/>
                </a:solidFill>
                <a:effectLst/>
                <a:highlight>
                  <a:srgbClr val="FFFFFF"/>
                </a:highlight>
                <a:latin typeface="Rubik"/>
              </a:rPr>
              <a:t>Managerial Hierarchy and planning system</a:t>
            </a:r>
            <a:endParaRPr lang="en-US" sz="2800" b="1" dirty="0">
              <a:solidFill>
                <a:srgbClr val="C00000"/>
              </a:solidFill>
            </a:endParaRPr>
          </a:p>
        </p:txBody>
      </p:sp>
      <p:pic>
        <p:nvPicPr>
          <p:cNvPr id="1028" name="Picture 4" descr="Managerial Hierarchy and planning system">
            <a:extLst>
              <a:ext uri="{FF2B5EF4-FFF2-40B4-BE49-F238E27FC236}">
                <a16:creationId xmlns:a16="http://schemas.microsoft.com/office/drawing/2014/main" xmlns="" id="{B54A81D7-9069-A2E6-C1E3-A53578872C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5117" y="1765118"/>
            <a:ext cx="9690538" cy="4148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1573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i="0" dirty="0">
                <a:solidFill>
                  <a:srgbClr val="C00000"/>
                </a:solidFill>
                <a:effectLst/>
                <a:highlight>
                  <a:srgbClr val="FFFFFF"/>
                </a:highlight>
                <a:latin typeface="Rubik"/>
              </a:rPr>
              <a:t>Managerial Hierarchy and planning system</a:t>
            </a:r>
            <a:endParaRPr lang="en-US" sz="2800" b="1" dirty="0">
              <a:solidFill>
                <a:srgbClr val="C00000"/>
              </a:solidFill>
            </a:endParaRPr>
          </a:p>
        </p:txBody>
      </p:sp>
      <p:sp>
        <p:nvSpPr>
          <p:cNvPr id="6" name="Rectangle: Rounded Corners 5">
            <a:extLst>
              <a:ext uri="{FF2B5EF4-FFF2-40B4-BE49-F238E27FC236}">
                <a16:creationId xmlns:a16="http://schemas.microsoft.com/office/drawing/2014/main" xmlns="" id="{4C0CE65C-0D06-6FD1-0E24-6F08B1DE0B8D}"/>
              </a:ext>
            </a:extLst>
          </p:cNvPr>
          <p:cNvSpPr/>
          <p:nvPr/>
        </p:nvSpPr>
        <p:spPr>
          <a:xfrm>
            <a:off x="1328532" y="176511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DAA635C-FAAC-BFA6-C29F-C056A5086E3F}"/>
              </a:ext>
            </a:extLst>
          </p:cNvPr>
          <p:cNvSpPr txBox="1"/>
          <p:nvPr/>
        </p:nvSpPr>
        <p:spPr>
          <a:xfrm>
            <a:off x="1517718" y="2119022"/>
            <a:ext cx="8982115" cy="3477875"/>
          </a:xfrm>
          <a:prstGeom prst="rect">
            <a:avLst/>
          </a:prstGeom>
          <a:noFill/>
        </p:spPr>
        <p:txBody>
          <a:bodyPr wrap="square">
            <a:spAutoFit/>
          </a:bodyPr>
          <a:lstStyle/>
          <a:p>
            <a:pPr algn="l">
              <a:buFont typeface="+mj-lt"/>
              <a:buAutoNum type="arabicPeriod"/>
            </a:pPr>
            <a:r>
              <a:rPr lang="en-US" sz="2800" b="1" i="0" dirty="0">
                <a:solidFill>
                  <a:srgbClr val="004D40"/>
                </a:solidFill>
                <a:effectLst/>
                <a:highlight>
                  <a:srgbClr val="FFFFFF"/>
                </a:highlight>
              </a:rPr>
              <a:t>Strategic Plan:</a:t>
            </a:r>
            <a:r>
              <a:rPr lang="en-US" sz="2800" b="0" i="0" dirty="0">
                <a:solidFill>
                  <a:srgbClr val="333333"/>
                </a:solidFill>
                <a:effectLst/>
                <a:highlight>
                  <a:srgbClr val="FFFFFF"/>
                </a:highlight>
              </a:rPr>
              <a:t> </a:t>
            </a:r>
          </a:p>
          <a:p>
            <a:pPr algn="l"/>
            <a:endParaRPr lang="en-US" sz="2400" dirty="0">
              <a:solidFill>
                <a:srgbClr val="333333"/>
              </a:solidFill>
              <a:highlight>
                <a:srgbClr val="FFFFFF"/>
              </a:highlight>
            </a:endParaRPr>
          </a:p>
          <a:p>
            <a:pPr marL="342900" indent="-342900" algn="l">
              <a:buFont typeface="Arial" panose="020B0604020202020204" pitchFamily="34" charset="0"/>
              <a:buChar char="•"/>
            </a:pPr>
            <a:r>
              <a:rPr lang="en-US" sz="2400" b="0" i="0" dirty="0">
                <a:solidFill>
                  <a:srgbClr val="333333"/>
                </a:solidFill>
                <a:effectLst/>
                <a:highlight>
                  <a:srgbClr val="FFFFFF"/>
                </a:highlight>
              </a:rPr>
              <a:t>Strategic plan is also </a:t>
            </a:r>
            <a:r>
              <a:rPr lang="en-US" sz="2400" b="1" i="0" dirty="0">
                <a:solidFill>
                  <a:srgbClr val="333333"/>
                </a:solidFill>
                <a:effectLst/>
                <a:highlight>
                  <a:srgbClr val="FFFFFF"/>
                </a:highlight>
              </a:rPr>
              <a:t>called grand plan</a:t>
            </a:r>
            <a:r>
              <a:rPr lang="en-US" sz="2400" b="0" i="0" dirty="0">
                <a:solidFill>
                  <a:srgbClr val="333333"/>
                </a:solidFill>
                <a:effectLst/>
                <a:highlight>
                  <a:srgbClr val="FFFFFF"/>
                </a:highlight>
              </a:rPr>
              <a:t>. </a:t>
            </a:r>
            <a:endParaRPr lang="en-US" sz="2400" dirty="0">
              <a:solidFill>
                <a:srgbClr val="333333"/>
              </a:solidFill>
              <a:highlight>
                <a:srgbClr val="FFFFFF"/>
              </a:highlight>
            </a:endParaRPr>
          </a:p>
          <a:p>
            <a:pPr marL="342900" indent="-342900" algn="l">
              <a:buFont typeface="Arial" panose="020B0604020202020204" pitchFamily="34" charset="0"/>
              <a:buChar char="•"/>
            </a:pPr>
            <a:r>
              <a:rPr lang="en-US" sz="2400" b="0" i="0" dirty="0">
                <a:solidFill>
                  <a:srgbClr val="333333"/>
                </a:solidFill>
                <a:effectLst/>
                <a:highlight>
                  <a:srgbClr val="FFFFFF"/>
                </a:highlight>
              </a:rPr>
              <a:t>It has a strong external orientation and covers the total organization. </a:t>
            </a:r>
          </a:p>
          <a:p>
            <a:pPr marL="342900" indent="-342900" algn="l">
              <a:buFont typeface="Arial" panose="020B0604020202020204" pitchFamily="34" charset="0"/>
              <a:buChar char="•"/>
            </a:pPr>
            <a:r>
              <a:rPr lang="en-US" sz="2400" b="0" i="0" dirty="0">
                <a:solidFill>
                  <a:srgbClr val="333333"/>
                </a:solidFill>
                <a:effectLst/>
                <a:highlight>
                  <a:srgbClr val="FFFFFF"/>
                </a:highlight>
              </a:rPr>
              <a:t>It begins by asking question regarding the purpose or mission and the operation to which an organization is devoted. </a:t>
            </a:r>
          </a:p>
          <a:p>
            <a:pPr marL="342900" indent="-342900" algn="l">
              <a:buFont typeface="Arial" panose="020B0604020202020204" pitchFamily="34" charset="0"/>
              <a:buChar char="•"/>
            </a:pPr>
            <a:r>
              <a:rPr lang="en-US" sz="2400" b="0" i="0" dirty="0">
                <a:solidFill>
                  <a:srgbClr val="333333"/>
                </a:solidFill>
                <a:effectLst/>
                <a:highlight>
                  <a:srgbClr val="FFFFFF"/>
                </a:highlight>
              </a:rPr>
              <a:t>Senior executives are responsible for the development of these plans.</a:t>
            </a:r>
          </a:p>
        </p:txBody>
      </p:sp>
    </p:spTree>
    <p:extLst>
      <p:ext uri="{BB962C8B-B14F-4D97-AF65-F5344CB8AC3E}">
        <p14:creationId xmlns:p14="http://schemas.microsoft.com/office/powerpoint/2010/main" val="2467899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3">
            <a:extLst>
              <a:ext uri="{FF2B5EF4-FFF2-40B4-BE49-F238E27FC236}">
                <a16:creationId xmlns:a16="http://schemas.microsoft.com/office/drawing/2014/main" xmlns="" id="{2BC15962-BF65-4043-8D17-49585C7389D1}"/>
              </a:ext>
            </a:extLst>
          </p:cNvPr>
          <p:cNvSpPr txBox="1">
            <a:spLocks noChangeArrowheads="1"/>
          </p:cNvSpPr>
          <p:nvPr/>
        </p:nvSpPr>
        <p:spPr bwMode="auto">
          <a:xfrm>
            <a:off x="1815278" y="1637101"/>
            <a:ext cx="8894764" cy="3943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rtlCol="0" anchor="t" anchorCtr="0" compatLnSpc="1">
            <a:prstTxWarp prst="textNoShape">
              <a:avLst/>
            </a:prstTxWarp>
            <a:noAutofit/>
          </a:bodyPr>
          <a:lstStyle>
            <a:lvl1pPr marL="342900" indent="-342900" algn="l" defTabSz="914400" rtl="0" eaLnBrk="0" fontAlgn="base" latinLnBrk="0" hangingPunct="0">
              <a:lnSpc>
                <a:spcPct val="90000"/>
              </a:lnSpc>
              <a:spcBef>
                <a:spcPct val="20000"/>
              </a:spcBef>
              <a:spcAft>
                <a:spcPct val="0"/>
              </a:spcAft>
              <a:buClr>
                <a:schemeClr val="accent1"/>
              </a:buClr>
              <a:buSzPct val="89000"/>
              <a:buFont typeface="Monotype Sorts" pitchFamily="2" charset="2"/>
              <a:buChar char="4"/>
              <a:defRPr sz="3200" kern="1200">
                <a:solidFill>
                  <a:schemeClr val="tx1"/>
                </a:solidFill>
                <a:latin typeface="+mn-lt"/>
                <a:ea typeface="+mn-ea"/>
                <a:cs typeface="+mn-cs"/>
              </a:defRPr>
            </a:lvl1pPr>
            <a:lvl2pPr marL="742950" indent="-28575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9pPr>
          </a:lstStyle>
          <a:p>
            <a:pPr marL="0" indent="0" algn="ctr" eaLnBrk="1" hangingPunct="1">
              <a:buNone/>
            </a:pPr>
            <a:r>
              <a:rPr lang="en-US" altLang="en-US" sz="3600" b="1" u="sng" dirty="0">
                <a:solidFill>
                  <a:srgbClr val="C00000"/>
                </a:solidFill>
              </a:rPr>
              <a:t>Remember</a:t>
            </a:r>
          </a:p>
          <a:p>
            <a:pPr marL="0" indent="0" eaLnBrk="1" hangingPunct="1">
              <a:buNone/>
            </a:pPr>
            <a:r>
              <a:rPr lang="en-US" altLang="en-US" sz="2800" b="1" u="sng" dirty="0">
                <a:solidFill>
                  <a:srgbClr val="C00000"/>
                </a:solidFill>
              </a:rPr>
              <a:t>There is a difference between</a:t>
            </a:r>
          </a:p>
          <a:p>
            <a:pPr marL="0" indent="0" eaLnBrk="1" hangingPunct="1">
              <a:buNone/>
            </a:pPr>
            <a:r>
              <a:rPr lang="en-US" altLang="en-US" sz="2800" b="1" u="sng" dirty="0"/>
              <a:t>Strategic planning</a:t>
            </a:r>
          </a:p>
          <a:p>
            <a:pPr lvl="1" eaLnBrk="1" hangingPunct="1"/>
            <a:r>
              <a:rPr lang="en-US" altLang="en-US" dirty="0"/>
              <a:t>A set of procedures for making decisions about the organization’s long-term goals and strategies</a:t>
            </a:r>
          </a:p>
          <a:p>
            <a:pPr marL="0" indent="0" eaLnBrk="1" hangingPunct="1">
              <a:buNone/>
            </a:pPr>
            <a:r>
              <a:rPr lang="en-US" altLang="en-US" sz="2800" b="1" u="sng" dirty="0"/>
              <a:t>Strategic goals </a:t>
            </a:r>
          </a:p>
          <a:p>
            <a:pPr lvl="1" eaLnBrk="1" hangingPunct="1"/>
            <a:r>
              <a:rPr lang="en-US" altLang="en-US" dirty="0"/>
              <a:t>major targets or end results that relate to the long-term survival, value, and growth of the organization.</a:t>
            </a:r>
            <a:endParaRPr lang="en-US" b="1" dirty="0"/>
          </a:p>
        </p:txBody>
      </p:sp>
    </p:spTree>
    <p:extLst>
      <p:ext uri="{BB962C8B-B14F-4D97-AF65-F5344CB8AC3E}">
        <p14:creationId xmlns:p14="http://schemas.microsoft.com/office/powerpoint/2010/main" val="2659423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i="0" dirty="0">
                <a:solidFill>
                  <a:srgbClr val="C00000"/>
                </a:solidFill>
                <a:effectLst/>
                <a:highlight>
                  <a:srgbClr val="FFFFFF"/>
                </a:highlight>
                <a:latin typeface="Rubik"/>
              </a:rPr>
              <a:t>Managerial Hierarchy and planning system</a:t>
            </a:r>
            <a:endParaRPr lang="en-US" sz="2800" b="1" dirty="0">
              <a:solidFill>
                <a:srgbClr val="C00000"/>
              </a:solidFill>
            </a:endParaRPr>
          </a:p>
        </p:txBody>
      </p:sp>
      <p:sp>
        <p:nvSpPr>
          <p:cNvPr id="6" name="Rectangle: Rounded Corners 5">
            <a:extLst>
              <a:ext uri="{FF2B5EF4-FFF2-40B4-BE49-F238E27FC236}">
                <a16:creationId xmlns:a16="http://schemas.microsoft.com/office/drawing/2014/main" xmlns="" id="{4C0CE65C-0D06-6FD1-0E24-6F08B1DE0B8D}"/>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DAA635C-FAAC-BFA6-C29F-C056A5086E3F}"/>
              </a:ext>
            </a:extLst>
          </p:cNvPr>
          <p:cNvSpPr txBox="1"/>
          <p:nvPr/>
        </p:nvSpPr>
        <p:spPr>
          <a:xfrm>
            <a:off x="1865586" y="1765118"/>
            <a:ext cx="8928538" cy="3600986"/>
          </a:xfrm>
          <a:prstGeom prst="rect">
            <a:avLst/>
          </a:prstGeom>
          <a:noFill/>
        </p:spPr>
        <p:txBody>
          <a:bodyPr wrap="square">
            <a:spAutoFit/>
          </a:bodyPr>
          <a:lstStyle/>
          <a:p>
            <a:pPr algn="l"/>
            <a:r>
              <a:rPr lang="en-US" sz="2400" b="1" i="0" dirty="0">
                <a:solidFill>
                  <a:srgbClr val="004D40"/>
                </a:solidFill>
                <a:effectLst/>
                <a:highlight>
                  <a:srgbClr val="FFFFFF"/>
                </a:highlight>
                <a:latin typeface="Rubik"/>
              </a:rPr>
              <a:t>2. Tactical plan:</a:t>
            </a:r>
            <a:r>
              <a:rPr lang="en-US" sz="2400" b="0" i="0" dirty="0">
                <a:solidFill>
                  <a:srgbClr val="333333"/>
                </a:solidFill>
                <a:effectLst/>
                <a:highlight>
                  <a:srgbClr val="FFFFFF"/>
                </a:highlight>
                <a:latin typeface="Rubik"/>
              </a:rPr>
              <a:t> </a:t>
            </a:r>
          </a:p>
          <a:p>
            <a:pPr algn="l"/>
            <a:endParaRPr lang="en-US" dirty="0">
              <a:solidFill>
                <a:srgbClr val="333333"/>
              </a:solidFill>
              <a:highlight>
                <a:srgbClr val="FFFFFF"/>
              </a:highlight>
              <a:latin typeface="Rubik"/>
            </a:endParaRPr>
          </a:p>
          <a:p>
            <a:pPr algn="l"/>
            <a:endParaRPr lang="en-US" b="0" i="0" dirty="0">
              <a:solidFill>
                <a:srgbClr val="333333"/>
              </a:solidFill>
              <a:effectLst/>
              <a:highlight>
                <a:srgbClr val="FFFFFF"/>
              </a:highlight>
              <a:latin typeface="Rubik"/>
            </a:endParaRPr>
          </a:p>
          <a:p>
            <a:pPr marL="285750" indent="-285750" algn="l">
              <a:buFont typeface="Arial" panose="020B0604020202020204" pitchFamily="34" charset="0"/>
              <a:buChar char="•"/>
            </a:pPr>
            <a:r>
              <a:rPr lang="en-US" sz="2400" b="0" i="0" dirty="0">
                <a:solidFill>
                  <a:srgbClr val="333333"/>
                </a:solidFill>
                <a:effectLst/>
                <a:highlight>
                  <a:srgbClr val="FFFFFF"/>
                </a:highlight>
              </a:rPr>
              <a:t>Tactical plans translate broad strategic goals and plans into specific goals and plans.</a:t>
            </a:r>
          </a:p>
          <a:p>
            <a:pPr marL="285750" indent="-285750" algn="l">
              <a:buFont typeface="Arial" panose="020B0604020202020204" pitchFamily="34" charset="0"/>
              <a:buChar char="•"/>
            </a:pPr>
            <a:r>
              <a:rPr lang="en-US" sz="2400" b="0" i="0" dirty="0">
                <a:solidFill>
                  <a:srgbClr val="333333"/>
                </a:solidFill>
                <a:effectLst/>
                <a:highlight>
                  <a:srgbClr val="FFFFFF"/>
                </a:highlight>
              </a:rPr>
              <a:t>It mainly focuses on functional areas of the organization. </a:t>
            </a:r>
          </a:p>
          <a:p>
            <a:pPr marL="285750" indent="-285750" algn="l">
              <a:buFont typeface="Arial" panose="020B0604020202020204" pitchFamily="34" charset="0"/>
              <a:buChar char="•"/>
            </a:pPr>
            <a:r>
              <a:rPr lang="en-US" sz="2400" b="0" i="0" dirty="0">
                <a:solidFill>
                  <a:srgbClr val="333333"/>
                </a:solidFill>
                <a:effectLst/>
                <a:highlight>
                  <a:srgbClr val="FFFFFF"/>
                </a:highlight>
              </a:rPr>
              <a:t>Middle level managers who are responsible for major division or branches in an organization develop the tactical plan. </a:t>
            </a:r>
          </a:p>
          <a:p>
            <a:pPr marL="285750" indent="-285750" algn="l">
              <a:buFont typeface="Arial" panose="020B0604020202020204" pitchFamily="34" charset="0"/>
              <a:buChar char="•"/>
            </a:pPr>
            <a:r>
              <a:rPr lang="en-US" sz="2400" b="0" i="0" dirty="0">
                <a:solidFill>
                  <a:srgbClr val="333333"/>
                </a:solidFill>
                <a:effectLst/>
                <a:highlight>
                  <a:srgbClr val="FFFFFF"/>
                </a:highlight>
              </a:rPr>
              <a:t>Tactical plans focus on the major actions that a unit must take to fulfill its parts of the strategic plan.</a:t>
            </a:r>
          </a:p>
        </p:txBody>
      </p:sp>
    </p:spTree>
    <p:extLst>
      <p:ext uri="{BB962C8B-B14F-4D97-AF65-F5344CB8AC3E}">
        <p14:creationId xmlns:p14="http://schemas.microsoft.com/office/powerpoint/2010/main" val="33688058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xmlns=""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i="0" dirty="0">
                <a:solidFill>
                  <a:srgbClr val="C00000"/>
                </a:solidFill>
                <a:effectLst/>
                <a:highlight>
                  <a:srgbClr val="FFFFFF"/>
                </a:highlight>
                <a:latin typeface="Rubik"/>
              </a:rPr>
              <a:t>Managerial Hierarchy and planning system</a:t>
            </a:r>
            <a:endParaRPr lang="en-US" sz="2800" b="1" dirty="0">
              <a:solidFill>
                <a:srgbClr val="C00000"/>
              </a:solidFill>
            </a:endParaRPr>
          </a:p>
        </p:txBody>
      </p:sp>
      <p:sp>
        <p:nvSpPr>
          <p:cNvPr id="6" name="Rectangle: Rounded Corners 5">
            <a:extLst>
              <a:ext uri="{FF2B5EF4-FFF2-40B4-BE49-F238E27FC236}">
                <a16:creationId xmlns:a16="http://schemas.microsoft.com/office/drawing/2014/main" xmlns="" id="{4C0CE65C-0D06-6FD1-0E24-6F08B1DE0B8D}"/>
              </a:ext>
            </a:extLst>
          </p:cNvPr>
          <p:cNvSpPr/>
          <p:nvPr/>
        </p:nvSpPr>
        <p:spPr>
          <a:xfrm>
            <a:off x="1328532" y="163292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DAA635C-FAAC-BFA6-C29F-C056A5086E3F}"/>
              </a:ext>
            </a:extLst>
          </p:cNvPr>
          <p:cNvSpPr txBox="1"/>
          <p:nvPr/>
        </p:nvSpPr>
        <p:spPr>
          <a:xfrm>
            <a:off x="1750126" y="1767006"/>
            <a:ext cx="9107213" cy="3323987"/>
          </a:xfrm>
          <a:prstGeom prst="rect">
            <a:avLst/>
          </a:prstGeom>
          <a:noFill/>
        </p:spPr>
        <p:txBody>
          <a:bodyPr wrap="square">
            <a:spAutoFit/>
          </a:bodyPr>
          <a:lstStyle/>
          <a:p>
            <a:pPr algn="l"/>
            <a:r>
              <a:rPr lang="en-US" sz="2400" b="1" i="0" dirty="0">
                <a:solidFill>
                  <a:srgbClr val="004D40"/>
                </a:solidFill>
                <a:effectLst/>
                <a:highlight>
                  <a:srgbClr val="FFFFFF"/>
                </a:highlight>
                <a:latin typeface="Rubik"/>
              </a:rPr>
              <a:t>3. Operational plan:</a:t>
            </a:r>
            <a:r>
              <a:rPr lang="en-US" sz="2400" b="0" i="0" dirty="0">
                <a:solidFill>
                  <a:srgbClr val="333333"/>
                </a:solidFill>
                <a:effectLst/>
                <a:highlight>
                  <a:srgbClr val="FFFFFF"/>
                </a:highlight>
                <a:latin typeface="Rubik"/>
              </a:rPr>
              <a:t> </a:t>
            </a:r>
          </a:p>
          <a:p>
            <a:pPr algn="l"/>
            <a:endParaRPr lang="en-US" dirty="0">
              <a:solidFill>
                <a:srgbClr val="333333"/>
              </a:solidFill>
              <a:highlight>
                <a:srgbClr val="FFFFFF"/>
              </a:highlight>
              <a:latin typeface="Rubik"/>
            </a:endParaRPr>
          </a:p>
          <a:p>
            <a:pPr algn="l"/>
            <a:endParaRPr lang="en-US" sz="2400" b="0" i="0" dirty="0">
              <a:solidFill>
                <a:srgbClr val="333333"/>
              </a:solidFill>
              <a:effectLst/>
              <a:highlight>
                <a:srgbClr val="FFFFFF"/>
              </a:highlight>
              <a:latin typeface="Rubik"/>
            </a:endParaRPr>
          </a:p>
          <a:p>
            <a:pPr marL="342900" indent="-342900" algn="l">
              <a:buFont typeface="Arial" panose="020B0604020202020204" pitchFamily="34" charset="0"/>
              <a:buChar char="•"/>
            </a:pPr>
            <a:r>
              <a:rPr lang="en-US" sz="2400" b="0" i="0" dirty="0">
                <a:solidFill>
                  <a:srgbClr val="333333"/>
                </a:solidFill>
                <a:effectLst/>
                <a:highlight>
                  <a:srgbClr val="FFFFFF"/>
                </a:highlight>
                <a:latin typeface="Rubik"/>
              </a:rPr>
              <a:t>Operational plans identify the specific procedures and process required at the lower level of the organization. </a:t>
            </a:r>
          </a:p>
          <a:p>
            <a:pPr marL="342900" indent="-342900" algn="l">
              <a:buFont typeface="Arial" panose="020B0604020202020204" pitchFamily="34" charset="0"/>
              <a:buChar char="•"/>
            </a:pPr>
            <a:r>
              <a:rPr lang="en-US" sz="2400" b="0" i="0" dirty="0">
                <a:solidFill>
                  <a:srgbClr val="333333"/>
                </a:solidFill>
                <a:effectLst/>
                <a:highlight>
                  <a:srgbClr val="FFFFFF"/>
                </a:highlight>
                <a:latin typeface="Rubik"/>
              </a:rPr>
              <a:t>These plans are prepared by frontline managers and supervisors. It mainly focuses on daily activities and routine jobs. </a:t>
            </a:r>
          </a:p>
          <a:p>
            <a:pPr marL="342900" indent="-342900" algn="l">
              <a:buFont typeface="Arial" panose="020B0604020202020204" pitchFamily="34" charset="0"/>
              <a:buChar char="•"/>
            </a:pPr>
            <a:r>
              <a:rPr lang="en-US" sz="2400" b="0" i="0" dirty="0">
                <a:solidFill>
                  <a:srgbClr val="333333"/>
                </a:solidFill>
                <a:effectLst/>
                <a:highlight>
                  <a:srgbClr val="FFFFFF"/>
                </a:highlight>
                <a:latin typeface="Rubik"/>
              </a:rPr>
              <a:t>They translate the tactical objectives into specific operational activities to be assigned to individual or groups</a:t>
            </a:r>
          </a:p>
        </p:txBody>
      </p:sp>
    </p:spTree>
    <p:extLst>
      <p:ext uri="{BB962C8B-B14F-4D97-AF65-F5344CB8AC3E}">
        <p14:creationId xmlns:p14="http://schemas.microsoft.com/office/powerpoint/2010/main" val="2199448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Content Placeholder 3">
            <a:extLst>
              <a:ext uri="{FF2B5EF4-FFF2-40B4-BE49-F238E27FC236}">
                <a16:creationId xmlns:a16="http://schemas.microsoft.com/office/drawing/2014/main" xmlns="" id="{2BC15962-BF65-4043-8D17-49585C7389D1}"/>
              </a:ext>
            </a:extLst>
          </p:cNvPr>
          <p:cNvSpPr txBox="1">
            <a:spLocks noChangeArrowheads="1"/>
          </p:cNvSpPr>
          <p:nvPr/>
        </p:nvSpPr>
        <p:spPr bwMode="auto">
          <a:xfrm>
            <a:off x="1994527" y="2017986"/>
            <a:ext cx="8242549" cy="348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rtlCol="0" anchor="t" anchorCtr="0" compatLnSpc="1">
            <a:prstTxWarp prst="textNoShape">
              <a:avLst/>
            </a:prstTxWarp>
            <a:noAutofit/>
          </a:bodyPr>
          <a:lstStyle>
            <a:lvl1pPr marL="342900" indent="-342900" algn="l" defTabSz="914400" rtl="0" eaLnBrk="0" fontAlgn="base" latinLnBrk="0" hangingPunct="0">
              <a:lnSpc>
                <a:spcPct val="90000"/>
              </a:lnSpc>
              <a:spcBef>
                <a:spcPct val="20000"/>
              </a:spcBef>
              <a:spcAft>
                <a:spcPct val="0"/>
              </a:spcAft>
              <a:buClr>
                <a:schemeClr val="accent1"/>
              </a:buClr>
              <a:buSzPct val="89000"/>
              <a:buFont typeface="Monotype Sorts" pitchFamily="2" charset="2"/>
              <a:buChar char="4"/>
              <a:defRPr sz="3200" kern="1200">
                <a:solidFill>
                  <a:schemeClr val="tx1"/>
                </a:solidFill>
                <a:latin typeface="+mn-lt"/>
                <a:ea typeface="+mn-ea"/>
                <a:cs typeface="+mn-cs"/>
              </a:defRPr>
            </a:lvl1pPr>
            <a:lvl2pPr marL="742950" indent="-28575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0" fontAlgn="base" latinLnBrk="0" hangingPunct="0">
              <a:lnSpc>
                <a:spcPct val="90000"/>
              </a:lnSpc>
              <a:spcBef>
                <a:spcPct val="20000"/>
              </a:spcBef>
              <a:spcAft>
                <a:spcPct val="0"/>
              </a:spcAft>
              <a:buClr>
                <a:schemeClr val="accent1"/>
              </a:buClr>
              <a:buFont typeface="Arial" panose="020B0604020202020204" pitchFamily="34" charset="0"/>
              <a:buChar char="»"/>
              <a:defRPr sz="2000" kern="1200">
                <a:solidFill>
                  <a:schemeClr val="tx1"/>
                </a:solidFill>
                <a:latin typeface="+mn-lt"/>
                <a:ea typeface="+mn-ea"/>
                <a:cs typeface="+mn-cs"/>
              </a:defRPr>
            </a:lvl9pPr>
          </a:lstStyle>
          <a:p>
            <a:pPr marL="0" indent="0">
              <a:buSzPct val="90000"/>
              <a:buNone/>
            </a:pPr>
            <a:r>
              <a:rPr lang="en-US" b="1" dirty="0">
                <a:solidFill>
                  <a:srgbClr val="FF0000"/>
                </a:solidFill>
              </a:rPr>
              <a:t>Operational Plans Examples</a:t>
            </a:r>
          </a:p>
          <a:p>
            <a:pPr lvl="2"/>
            <a:r>
              <a:rPr lang="en-US" b="1" dirty="0"/>
              <a:t>Production plans</a:t>
            </a:r>
          </a:p>
          <a:p>
            <a:pPr lvl="2"/>
            <a:r>
              <a:rPr lang="en-US" b="1" dirty="0"/>
              <a:t>Financial plans</a:t>
            </a:r>
          </a:p>
          <a:p>
            <a:pPr lvl="2"/>
            <a:r>
              <a:rPr lang="en-US" b="1" dirty="0"/>
              <a:t>Facilities plans</a:t>
            </a:r>
          </a:p>
          <a:p>
            <a:pPr lvl="2"/>
            <a:r>
              <a:rPr lang="en-US" b="1" dirty="0"/>
              <a:t>Marketing plans</a:t>
            </a:r>
          </a:p>
          <a:p>
            <a:pPr lvl="2"/>
            <a:r>
              <a:rPr lang="en-US" b="1" dirty="0"/>
              <a:t>Human resource plans</a:t>
            </a:r>
          </a:p>
          <a:p>
            <a:endParaRPr lang="en-US" b="1" dirty="0"/>
          </a:p>
        </p:txBody>
      </p:sp>
    </p:spTree>
    <p:extLst>
      <p:ext uri="{BB962C8B-B14F-4D97-AF65-F5344CB8AC3E}">
        <p14:creationId xmlns:p14="http://schemas.microsoft.com/office/powerpoint/2010/main" val="9911224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a:extLst>
              <a:ext uri="{FF2B5EF4-FFF2-40B4-BE49-F238E27FC236}">
                <a16:creationId xmlns:a16="http://schemas.microsoft.com/office/drawing/2014/main" xmlns="" id="{2DDB0A2F-A39A-ABFD-0F51-964BCCE5BF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4607" y="1632922"/>
            <a:ext cx="9753600" cy="458098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xmlns="" id="{405FE8FA-7974-0281-F6DA-D359BA8036B9}"/>
              </a:ext>
            </a:extLst>
          </p:cNvPr>
          <p:cNvSpPr txBox="1"/>
          <p:nvPr/>
        </p:nvSpPr>
        <p:spPr>
          <a:xfrm>
            <a:off x="2864069" y="678815"/>
            <a:ext cx="6274676" cy="954107"/>
          </a:xfrm>
          <a:prstGeom prst="rect">
            <a:avLst/>
          </a:prstGeom>
          <a:noFill/>
        </p:spPr>
        <p:txBody>
          <a:bodyPr wrap="square">
            <a:spAutoFit/>
          </a:bodyPr>
          <a:lstStyle/>
          <a:p>
            <a:pPr algn="ctr"/>
            <a:r>
              <a:rPr lang="en-US" sz="2800" b="1" dirty="0">
                <a:solidFill>
                  <a:srgbClr val="C00000"/>
                </a:solidFill>
              </a:rPr>
              <a:t>Long-Term &amp; Short-Term Plans</a:t>
            </a:r>
            <a:r>
              <a:rPr lang="ar-EG" sz="2800" b="1" dirty="0">
                <a:solidFill>
                  <a:srgbClr val="C00000"/>
                </a:solidFill>
              </a:rPr>
              <a:t> </a:t>
            </a:r>
            <a:r>
              <a:rPr lang="en-US" sz="2800" b="1" dirty="0">
                <a:solidFill>
                  <a:srgbClr val="C00000"/>
                </a:solidFill>
              </a:rPr>
              <a:t> and its relation with the management levels</a:t>
            </a:r>
          </a:p>
        </p:txBody>
      </p:sp>
      <p:sp>
        <p:nvSpPr>
          <p:cNvPr id="3" name="Flowchart: Process 2">
            <a:extLst>
              <a:ext uri="{FF2B5EF4-FFF2-40B4-BE49-F238E27FC236}">
                <a16:creationId xmlns:a16="http://schemas.microsoft.com/office/drawing/2014/main" xmlns="" id="{9DE62C26-C948-37DC-F082-7BCB47EBCADE}"/>
              </a:ext>
            </a:extLst>
          </p:cNvPr>
          <p:cNvSpPr/>
          <p:nvPr/>
        </p:nvSpPr>
        <p:spPr>
          <a:xfrm>
            <a:off x="8321199" y="4939774"/>
            <a:ext cx="1886851" cy="1124694"/>
          </a:xfrm>
          <a:prstGeom prst="flowChartProcess">
            <a:avLst/>
          </a:prstGeom>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t>Budgets and Projects Schedules</a:t>
            </a:r>
          </a:p>
        </p:txBody>
      </p:sp>
    </p:spTree>
    <p:extLst>
      <p:ext uri="{BB962C8B-B14F-4D97-AF65-F5344CB8AC3E}">
        <p14:creationId xmlns:p14="http://schemas.microsoft.com/office/powerpoint/2010/main" val="26282073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a16="http://schemas.microsoft.com/office/drawing/2014/main" xmlns="" id="{2D855BB9-C6C6-C5C2-6EF0-B7C46C96BF79}"/>
              </a:ext>
            </a:extLst>
          </p:cNvPr>
          <p:cNvSpPr/>
          <p:nvPr/>
        </p:nvSpPr>
        <p:spPr>
          <a:xfrm>
            <a:off x="1328532" y="176511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10" name="Diagram 9">
            <a:extLst>
              <a:ext uri="{FF2B5EF4-FFF2-40B4-BE49-F238E27FC236}">
                <a16:creationId xmlns:a16="http://schemas.microsoft.com/office/drawing/2014/main" xmlns="" id="{241A1CD7-F51F-3440-701E-791171C9FFD4}"/>
              </a:ext>
            </a:extLst>
          </p:cNvPr>
          <p:cNvGraphicFramePr/>
          <p:nvPr>
            <p:extLst>
              <p:ext uri="{D42A27DB-BD31-4B8C-83A1-F6EECF244321}">
                <p14:modId xmlns:p14="http://schemas.microsoft.com/office/powerpoint/2010/main" val="3791624154"/>
              </p:ext>
            </p:extLst>
          </p:nvPr>
        </p:nvGraphicFramePr>
        <p:xfrm>
          <a:off x="2032000" y="1809756"/>
          <a:ext cx="8128000" cy="41799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60626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3893F950-C0A0-F67C-6F3B-75BB044AC45C}"/>
              </a:ext>
            </a:extLst>
          </p:cNvPr>
          <p:cNvSpPr txBox="1"/>
          <p:nvPr/>
        </p:nvSpPr>
        <p:spPr>
          <a:xfrm>
            <a:off x="3751954" y="749474"/>
            <a:ext cx="7601123" cy="584775"/>
          </a:xfrm>
          <a:prstGeom prst="rect">
            <a:avLst/>
          </a:prstGeom>
          <a:noFill/>
        </p:spPr>
        <p:txBody>
          <a:bodyPr wrap="square">
            <a:spAutoFit/>
          </a:bodyPr>
          <a:lstStyle/>
          <a:p>
            <a:pPr algn="ctr"/>
            <a:r>
              <a:rPr lang="en-US" sz="3200" b="1" dirty="0"/>
              <a:t> useful planning tools and techniques</a:t>
            </a:r>
            <a:endParaRPr lang="ar-SA" sz="3200" b="1" dirty="0"/>
          </a:p>
        </p:txBody>
      </p:sp>
      <p:graphicFrame>
        <p:nvGraphicFramePr>
          <p:cNvPr id="3" name="Content Placeholder 7">
            <a:extLst>
              <a:ext uri="{FF2B5EF4-FFF2-40B4-BE49-F238E27FC236}">
                <a16:creationId xmlns:a16="http://schemas.microsoft.com/office/drawing/2014/main" xmlns="" id="{41751045-D1D5-4264-4323-CEA808151EC8}"/>
              </a:ext>
            </a:extLst>
          </p:cNvPr>
          <p:cNvGraphicFramePr>
            <a:graphicFrameLocks/>
          </p:cNvGraphicFramePr>
          <p:nvPr>
            <p:extLst>
              <p:ext uri="{D42A27DB-BD31-4B8C-83A1-F6EECF244321}">
                <p14:modId xmlns:p14="http://schemas.microsoft.com/office/powerpoint/2010/main" val="3699344813"/>
              </p:ext>
            </p:extLst>
          </p:nvPr>
        </p:nvGraphicFramePr>
        <p:xfrm>
          <a:off x="1829030" y="1889614"/>
          <a:ext cx="8931767" cy="37677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53009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E1AC0266-4C30-3303-CF64-2D511BD60FE8}"/>
              </a:ext>
            </a:extLst>
          </p:cNvPr>
          <p:cNvSpPr txBox="1"/>
          <p:nvPr/>
        </p:nvSpPr>
        <p:spPr>
          <a:xfrm>
            <a:off x="1779029" y="1651112"/>
            <a:ext cx="9049407" cy="3865032"/>
          </a:xfrm>
          <a:prstGeom prst="rect">
            <a:avLst/>
          </a:prstGeom>
          <a:noFill/>
        </p:spPr>
        <p:txBody>
          <a:bodyPr wrap="square">
            <a:spAutoFit/>
          </a:bodyPr>
          <a:lstStyle/>
          <a:p>
            <a:pPr>
              <a:lnSpc>
                <a:spcPct val="110000"/>
              </a:lnSpc>
              <a:buSzPct val="90000"/>
            </a:pPr>
            <a:r>
              <a:rPr lang="en-US" b="1" dirty="0">
                <a:solidFill>
                  <a:srgbClr val="FF0000"/>
                </a:solidFill>
              </a:rPr>
              <a:t>Forecasting</a:t>
            </a:r>
          </a:p>
          <a:p>
            <a:pPr lvl="1">
              <a:lnSpc>
                <a:spcPct val="110000"/>
              </a:lnSpc>
            </a:pPr>
            <a:r>
              <a:rPr lang="en-US" b="1" dirty="0"/>
              <a:t>Making assumptions about what will happen in the future.</a:t>
            </a:r>
          </a:p>
          <a:p>
            <a:pPr lvl="1">
              <a:lnSpc>
                <a:spcPct val="110000"/>
              </a:lnSpc>
            </a:pPr>
            <a:r>
              <a:rPr lang="en-US" b="1" dirty="0"/>
              <a:t>Qualitative forecasting uses expert opinions.</a:t>
            </a:r>
          </a:p>
          <a:p>
            <a:pPr lvl="1">
              <a:lnSpc>
                <a:spcPct val="110000"/>
              </a:lnSpc>
            </a:pPr>
            <a:r>
              <a:rPr lang="en-US" b="1" dirty="0"/>
              <a:t>Quantitative forecasting uses mathematical and statistical analysis.</a:t>
            </a:r>
          </a:p>
          <a:p>
            <a:pPr lvl="1">
              <a:lnSpc>
                <a:spcPct val="110000"/>
              </a:lnSpc>
            </a:pPr>
            <a:r>
              <a:rPr lang="en-US" b="1" dirty="0"/>
              <a:t>All forecasts rely on human judgment.</a:t>
            </a:r>
          </a:p>
          <a:p>
            <a:pPr lvl="1">
              <a:lnSpc>
                <a:spcPct val="110000"/>
              </a:lnSpc>
            </a:pPr>
            <a:r>
              <a:rPr lang="en-US" b="1" dirty="0"/>
              <a:t>Planning involves deciding on how to deal with the implications of a forecast.</a:t>
            </a:r>
          </a:p>
          <a:p>
            <a:pPr lvl="1">
              <a:lnSpc>
                <a:spcPct val="110000"/>
              </a:lnSpc>
            </a:pPr>
            <a:endParaRPr lang="en-US" b="1" dirty="0"/>
          </a:p>
          <a:p>
            <a:pPr>
              <a:lnSpc>
                <a:spcPct val="120000"/>
              </a:lnSpc>
            </a:pPr>
            <a:r>
              <a:rPr lang="en-US" b="1" dirty="0">
                <a:solidFill>
                  <a:srgbClr val="FF0000"/>
                </a:solidFill>
              </a:rPr>
              <a:t>Contingency planning</a:t>
            </a:r>
          </a:p>
          <a:p>
            <a:pPr lvl="1">
              <a:lnSpc>
                <a:spcPct val="120000"/>
              </a:lnSpc>
            </a:pPr>
            <a:r>
              <a:rPr lang="en-US" b="1" dirty="0"/>
              <a:t>Identifying alternative courses of action that can be implemented to meet the needs of changing circumstances.</a:t>
            </a:r>
          </a:p>
          <a:p>
            <a:pPr lvl="1">
              <a:lnSpc>
                <a:spcPct val="120000"/>
              </a:lnSpc>
            </a:pPr>
            <a:r>
              <a:rPr lang="en-US" b="1" dirty="0"/>
              <a:t>Contingency plans anticipate changing conditions. </a:t>
            </a:r>
          </a:p>
          <a:p>
            <a:pPr lvl="1">
              <a:lnSpc>
                <a:spcPct val="120000"/>
              </a:lnSpc>
            </a:pPr>
            <a:r>
              <a:rPr lang="en-US" b="1" dirty="0"/>
              <a:t>Contingency plans contain trigger points.</a:t>
            </a:r>
          </a:p>
        </p:txBody>
      </p:sp>
    </p:spTree>
    <p:extLst>
      <p:ext uri="{BB962C8B-B14F-4D97-AF65-F5344CB8AC3E}">
        <p14:creationId xmlns:p14="http://schemas.microsoft.com/office/powerpoint/2010/main" val="5335637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E329346A-C6A2-F437-1164-C0A65F005E24}"/>
              </a:ext>
            </a:extLst>
          </p:cNvPr>
          <p:cNvSpPr txBox="1"/>
          <p:nvPr/>
        </p:nvSpPr>
        <p:spPr>
          <a:xfrm>
            <a:off x="1720826" y="1668536"/>
            <a:ext cx="9115340" cy="3768083"/>
          </a:xfrm>
          <a:prstGeom prst="rect">
            <a:avLst/>
          </a:prstGeom>
          <a:noFill/>
        </p:spPr>
        <p:txBody>
          <a:bodyPr wrap="square">
            <a:spAutoFit/>
          </a:bodyPr>
          <a:lstStyle/>
          <a:p>
            <a:pPr>
              <a:lnSpc>
                <a:spcPct val="130000"/>
              </a:lnSpc>
              <a:buSzPct val="90000"/>
            </a:pPr>
            <a:r>
              <a:rPr lang="en-US" b="1" dirty="0">
                <a:solidFill>
                  <a:srgbClr val="FF0000"/>
                </a:solidFill>
              </a:rPr>
              <a:t>Scenario planning</a:t>
            </a:r>
          </a:p>
          <a:p>
            <a:pPr lvl="1">
              <a:lnSpc>
                <a:spcPct val="130000"/>
              </a:lnSpc>
            </a:pPr>
            <a:r>
              <a:rPr lang="en-US" b="1" dirty="0"/>
              <a:t>A long-term version of contingency planning.</a:t>
            </a:r>
          </a:p>
          <a:p>
            <a:pPr lvl="1">
              <a:lnSpc>
                <a:spcPct val="130000"/>
              </a:lnSpc>
            </a:pPr>
            <a:r>
              <a:rPr lang="en-US" b="1" dirty="0"/>
              <a:t>Identifying alternative future scenarios.</a:t>
            </a:r>
          </a:p>
          <a:p>
            <a:pPr lvl="1">
              <a:lnSpc>
                <a:spcPct val="130000"/>
              </a:lnSpc>
            </a:pPr>
            <a:r>
              <a:rPr lang="en-US" b="1" dirty="0"/>
              <a:t>Plans made for each future scenario.</a:t>
            </a:r>
          </a:p>
          <a:p>
            <a:pPr lvl="1">
              <a:lnSpc>
                <a:spcPct val="130000"/>
              </a:lnSpc>
            </a:pPr>
            <a:r>
              <a:rPr lang="en-US" b="1" dirty="0"/>
              <a:t>Increases organization’s flexibility and preparation for future shocks.</a:t>
            </a:r>
          </a:p>
          <a:p>
            <a:pPr lvl="1">
              <a:lnSpc>
                <a:spcPct val="130000"/>
              </a:lnSpc>
            </a:pPr>
            <a:endParaRPr lang="en-US" b="1" dirty="0"/>
          </a:p>
          <a:p>
            <a:pPr>
              <a:lnSpc>
                <a:spcPct val="140000"/>
              </a:lnSpc>
              <a:buSzPct val="90000"/>
            </a:pPr>
            <a:r>
              <a:rPr lang="en-US" b="1" dirty="0">
                <a:solidFill>
                  <a:srgbClr val="FF0000"/>
                </a:solidFill>
              </a:rPr>
              <a:t>Benchmarking</a:t>
            </a:r>
          </a:p>
          <a:p>
            <a:pPr lvl="1">
              <a:lnSpc>
                <a:spcPct val="140000"/>
              </a:lnSpc>
            </a:pPr>
            <a:r>
              <a:rPr lang="en-US" b="1" dirty="0"/>
              <a:t>Use of external comparisons to better evaluate current performance and identify possible actions for the future.</a:t>
            </a:r>
          </a:p>
          <a:p>
            <a:pPr lvl="1">
              <a:lnSpc>
                <a:spcPct val="140000"/>
              </a:lnSpc>
            </a:pPr>
            <a:r>
              <a:rPr lang="en-US" b="1" dirty="0"/>
              <a:t>Adopting best practices of other organizations that achieve superior performance.</a:t>
            </a:r>
          </a:p>
        </p:txBody>
      </p:sp>
    </p:spTree>
    <p:extLst>
      <p:ext uri="{BB962C8B-B14F-4D97-AF65-F5344CB8AC3E}">
        <p14:creationId xmlns:p14="http://schemas.microsoft.com/office/powerpoint/2010/main" val="6247794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C516DE5A-20EA-14D4-9578-756D64E78D3D}"/>
              </a:ext>
            </a:extLst>
          </p:cNvPr>
          <p:cNvSpPr txBox="1"/>
          <p:nvPr/>
        </p:nvSpPr>
        <p:spPr>
          <a:xfrm>
            <a:off x="1870841" y="2302408"/>
            <a:ext cx="8870731" cy="1815241"/>
          </a:xfrm>
          <a:prstGeom prst="rect">
            <a:avLst/>
          </a:prstGeom>
          <a:noFill/>
        </p:spPr>
        <p:txBody>
          <a:bodyPr wrap="square">
            <a:spAutoFit/>
          </a:bodyPr>
          <a:lstStyle/>
          <a:p>
            <a:pPr>
              <a:lnSpc>
                <a:spcPct val="160000"/>
              </a:lnSpc>
              <a:buSzPct val="90000"/>
            </a:pPr>
            <a:r>
              <a:rPr lang="en-US" b="1" dirty="0">
                <a:solidFill>
                  <a:srgbClr val="FF0000"/>
                </a:solidFill>
              </a:rPr>
              <a:t>Use of staff planners</a:t>
            </a:r>
          </a:p>
          <a:p>
            <a:pPr lvl="1">
              <a:lnSpc>
                <a:spcPct val="160000"/>
              </a:lnSpc>
            </a:pPr>
            <a:r>
              <a:rPr lang="en-US" b="1" dirty="0"/>
              <a:t>Coordinating the planning function for the total organization or one of its major components.</a:t>
            </a:r>
          </a:p>
          <a:p>
            <a:pPr lvl="1">
              <a:lnSpc>
                <a:spcPct val="160000"/>
              </a:lnSpc>
            </a:pPr>
            <a:r>
              <a:rPr lang="en-US" b="1" dirty="0"/>
              <a:t>Possible communication gaps between staff planners and line management.</a:t>
            </a:r>
          </a:p>
        </p:txBody>
      </p:sp>
    </p:spTree>
    <p:extLst>
      <p:ext uri="{BB962C8B-B14F-4D97-AF65-F5344CB8AC3E}">
        <p14:creationId xmlns:p14="http://schemas.microsoft.com/office/powerpoint/2010/main" val="41674249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6E44FC1A-2916-525F-3549-8AB09B6BBBD9}"/>
              </a:ext>
            </a:extLst>
          </p:cNvPr>
          <p:cNvSpPr txBox="1"/>
          <p:nvPr/>
        </p:nvSpPr>
        <p:spPr>
          <a:xfrm>
            <a:off x="2259724" y="2554464"/>
            <a:ext cx="8301418" cy="2431435"/>
          </a:xfrm>
          <a:prstGeom prst="rect">
            <a:avLst/>
          </a:prstGeom>
          <a:noFill/>
        </p:spPr>
        <p:txBody>
          <a:bodyPr wrap="square">
            <a:spAutoFit/>
          </a:bodyPr>
          <a:lstStyle/>
          <a:p>
            <a:pPr algn="ctr">
              <a:buFont typeface="Wingdings" pitchFamily="2" charset="2"/>
              <a:buNone/>
            </a:pPr>
            <a:r>
              <a:rPr lang="en-US" sz="2400" b="1" dirty="0">
                <a:solidFill>
                  <a:srgbClr val="FF0000"/>
                </a:solidFill>
              </a:rPr>
              <a:t>“If you don’t know where you’re going, any road will get you there?”</a:t>
            </a:r>
          </a:p>
          <a:p>
            <a:pPr algn="ctr">
              <a:buFont typeface="Wingdings" pitchFamily="2" charset="2"/>
              <a:buNone/>
            </a:pPr>
            <a:r>
              <a:rPr lang="en-US" sz="2400" b="1" dirty="0">
                <a:solidFill>
                  <a:srgbClr val="FF0000"/>
                </a:solidFill>
              </a:rPr>
              <a:t>“If you don’t know where you’re going, how will you know when you get there?” </a:t>
            </a:r>
          </a:p>
          <a:p>
            <a:pPr algn="ctr">
              <a:buFont typeface="Wingdings" pitchFamily="2" charset="2"/>
              <a:buNone/>
            </a:pPr>
            <a:endParaRPr lang="en-US" sz="2400" b="1" dirty="0"/>
          </a:p>
          <a:p>
            <a:pPr algn="ctr">
              <a:buFont typeface="Wingdings" pitchFamily="2" charset="2"/>
              <a:buNone/>
            </a:pPr>
            <a:r>
              <a:rPr lang="en-US" sz="3200" b="1" dirty="0"/>
              <a:t>Strategic planning solves these problems.</a:t>
            </a:r>
          </a:p>
        </p:txBody>
      </p:sp>
    </p:spTree>
    <p:extLst>
      <p:ext uri="{BB962C8B-B14F-4D97-AF65-F5344CB8AC3E}">
        <p14:creationId xmlns:p14="http://schemas.microsoft.com/office/powerpoint/2010/main" val="36905244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5" name="Rectangle: Rounded Corners 24">
            <a:extLst>
              <a:ext uri="{FF2B5EF4-FFF2-40B4-BE49-F238E27FC236}">
                <a16:creationId xmlns:a16="http://schemas.microsoft.com/office/drawing/2014/main" xmlns="" id="{F10D4689-D553-11B5-8ACA-71E79623B1B1}"/>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1C7069A-9AA0-F6C2-CC35-937BC8488E2A}"/>
              </a:ext>
            </a:extLst>
          </p:cNvPr>
          <p:cNvSpPr/>
          <p:nvPr/>
        </p:nvSpPr>
        <p:spPr>
          <a:xfrm>
            <a:off x="1630858"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a16="http://schemas.microsoft.com/office/drawing/2014/main" xmlns="" id="{0CA050B7-1797-DAF5-7491-813262EBE80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1">
            <a:extLst>
              <a:ext uri="{FF2B5EF4-FFF2-40B4-BE49-F238E27FC236}">
                <a16:creationId xmlns:a16="http://schemas.microsoft.com/office/drawing/2014/main" xmlns="" id="{F12B81C5-26C9-E2C7-6977-969CCA6F3E99}"/>
              </a:ext>
            </a:extLst>
          </p:cNvPr>
          <p:cNvSpPr txBox="1">
            <a:spLocks noChangeArrowheads="1"/>
          </p:cNvSpPr>
          <p:nvPr/>
        </p:nvSpPr>
        <p:spPr>
          <a:xfrm>
            <a:off x="4116430" y="500900"/>
            <a:ext cx="6860178" cy="1100922"/>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lnSpcReduction="10000"/>
          </a:bodyPr>
          <a:lstStyle>
            <a:defPPr>
              <a:defRPr lang="en-US"/>
            </a:defPPr>
            <a:lvl1pPr algn="ctr">
              <a:lnSpc>
                <a:spcPct val="90000"/>
              </a:lnSpc>
              <a:spcBef>
                <a:spcPct val="0"/>
              </a:spcBef>
              <a:buNone/>
              <a:defRPr sz="4800">
                <a:solidFill>
                  <a:schemeClr val="bg1"/>
                </a:solidFill>
                <a:latin typeface="Aharoni" panose="02010803020104030203" pitchFamily="2" charset="-79"/>
                <a:ea typeface="+mj-ea"/>
                <a:cs typeface="Aharoni" panose="02010803020104030203" pitchFamily="2" charset="-79"/>
              </a:defRPr>
            </a:lvl1pPr>
            <a:lvl2pPr rtl="1">
              <a:defRPr>
                <a:solidFill>
                  <a:schemeClr val="tx2"/>
                </a:solidFill>
              </a:defRPr>
            </a:lvl2pPr>
            <a:lvl3pPr rtl="1">
              <a:defRPr>
                <a:solidFill>
                  <a:schemeClr val="tx2"/>
                </a:solidFill>
              </a:defRPr>
            </a:lvl3pPr>
            <a:lvl4pPr rtl="1">
              <a:defRPr>
                <a:solidFill>
                  <a:schemeClr val="tx2"/>
                </a:solidFill>
              </a:defRPr>
            </a:lvl4pPr>
            <a:lvl5pPr rtl="1">
              <a:defRPr>
                <a:solidFill>
                  <a:schemeClr val="tx2"/>
                </a:solidFill>
              </a:defRPr>
            </a:lvl5pPr>
            <a:lvl6pPr rtl="1">
              <a:defRPr>
                <a:solidFill>
                  <a:schemeClr val="tx2"/>
                </a:solidFill>
              </a:defRPr>
            </a:lvl6pPr>
            <a:lvl7pPr rtl="1">
              <a:defRPr>
                <a:solidFill>
                  <a:schemeClr val="tx2"/>
                </a:solidFill>
              </a:defRPr>
            </a:lvl7pPr>
            <a:lvl8pPr rtl="1">
              <a:defRPr>
                <a:solidFill>
                  <a:schemeClr val="tx2"/>
                </a:solidFill>
              </a:defRPr>
            </a:lvl8pPr>
            <a:lvl9pPr rtl="1">
              <a:defRPr>
                <a:solidFill>
                  <a:schemeClr val="tx2"/>
                </a:solidFill>
              </a:defRPr>
            </a:lvl9pPr>
          </a:lstStyle>
          <a:p>
            <a:r>
              <a:rPr lang="en-US" altLang="en-US" sz="4000" b="1" dirty="0">
                <a:solidFill>
                  <a:srgbClr val="C00000"/>
                </a:solidFill>
                <a:latin typeface="+mn-lt"/>
              </a:rPr>
              <a:t>Planning in a Dynamic Environment</a:t>
            </a:r>
          </a:p>
        </p:txBody>
      </p:sp>
      <p:sp>
        <p:nvSpPr>
          <p:cNvPr id="6" name="Rectangle 2">
            <a:extLst>
              <a:ext uri="{FF2B5EF4-FFF2-40B4-BE49-F238E27FC236}">
                <a16:creationId xmlns:a16="http://schemas.microsoft.com/office/drawing/2014/main" xmlns="" id="{DE532E37-516E-FF77-3B18-FE277FCC4E6B}"/>
              </a:ext>
            </a:extLst>
          </p:cNvPr>
          <p:cNvSpPr txBox="1">
            <a:spLocks noChangeArrowheads="1"/>
          </p:cNvSpPr>
          <p:nvPr/>
        </p:nvSpPr>
        <p:spPr>
          <a:xfrm>
            <a:off x="838200" y="1934167"/>
            <a:ext cx="10515600" cy="3238337"/>
          </a:xfrm>
          <a:prstGeom prst="rect">
            <a:avLst/>
          </a:prstGeom>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en-US" sz="3200" b="1" dirty="0"/>
              <a:t>Plans need to be specific and flexible</a:t>
            </a:r>
          </a:p>
          <a:p>
            <a:pPr>
              <a:buFont typeface="Wingdings" panose="05000000000000000000" pitchFamily="2" charset="2"/>
              <a:buChar char="q"/>
            </a:pPr>
            <a:r>
              <a:rPr lang="en-US" altLang="en-US" sz="3200" b="1" dirty="0"/>
              <a:t>Planning should be an ongoing process</a:t>
            </a:r>
          </a:p>
          <a:p>
            <a:pPr>
              <a:buFont typeface="Wingdings" panose="05000000000000000000" pitchFamily="2" charset="2"/>
              <a:buChar char="q"/>
            </a:pPr>
            <a:r>
              <a:rPr lang="en-US" altLang="en-US" sz="3200" b="1" dirty="0"/>
              <a:t>Managers need to stay alert to environmental changes</a:t>
            </a:r>
          </a:p>
          <a:p>
            <a:pPr>
              <a:buFont typeface="Wingdings" panose="05000000000000000000" pitchFamily="2" charset="2"/>
              <a:buChar char="q"/>
            </a:pPr>
            <a:r>
              <a:rPr lang="en-US" altLang="en-US" sz="3200" b="1" dirty="0"/>
              <a:t>Make the organizational hierarchy flatter</a:t>
            </a:r>
          </a:p>
        </p:txBody>
      </p:sp>
    </p:spTree>
    <p:extLst>
      <p:ext uri="{BB962C8B-B14F-4D97-AF65-F5344CB8AC3E}">
        <p14:creationId xmlns:p14="http://schemas.microsoft.com/office/powerpoint/2010/main" val="10031604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3D4D9B7-EB86-4C7B-936E-4B6EF5806E6E}">
  <ds:schemaRef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49100919-8a76-4266-be0c-7dc583902cb4"/>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B4B3362B-6A4C-4EE6-A460-DA0F7EC4ECAE}">
  <ds:schemaRefs>
    <ds:schemaRef ds:uri="http://schemas.microsoft.com/sharepoint/v3/contenttype/forms"/>
  </ds:schemaRefs>
</ds:datastoreItem>
</file>

<file path=customXml/itemProps3.xml><?xml version="1.0" encoding="utf-8"?>
<ds:datastoreItem xmlns:ds="http://schemas.openxmlformats.org/officeDocument/2006/customXml" ds:itemID="{14F2B772-D92C-454A-A040-59964E53AE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TotalTime>
  <Words>1356</Words>
  <Application>Microsoft Office PowerPoint</Application>
  <PresentationFormat>Custom</PresentationFormat>
  <Paragraphs>254</Paragraphs>
  <Slides>44</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46" baseType="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aya</cp:lastModifiedBy>
  <cp:revision>120</cp:revision>
  <dcterms:created xsi:type="dcterms:W3CDTF">2024-05-21T09:15:01Z</dcterms:created>
  <dcterms:modified xsi:type="dcterms:W3CDTF">2024-10-24T22:20:27Z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