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7.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3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3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303" r:id="rId5"/>
    <p:sldId id="523" r:id="rId6"/>
    <p:sldId id="276" r:id="rId7"/>
    <p:sldId id="553" r:id="rId8"/>
    <p:sldId id="510" r:id="rId9"/>
    <p:sldId id="617" r:id="rId10"/>
    <p:sldId id="593" r:id="rId11"/>
    <p:sldId id="618" r:id="rId12"/>
    <p:sldId id="619" r:id="rId13"/>
    <p:sldId id="620" r:id="rId14"/>
    <p:sldId id="598" r:id="rId15"/>
    <p:sldId id="622" r:id="rId16"/>
    <p:sldId id="621" r:id="rId17"/>
    <p:sldId id="623" r:id="rId18"/>
    <p:sldId id="624" r:id="rId19"/>
    <p:sldId id="562" r:id="rId20"/>
    <p:sldId id="625" r:id="rId21"/>
    <p:sldId id="626" r:id="rId22"/>
    <p:sldId id="627" r:id="rId23"/>
    <p:sldId id="628" r:id="rId24"/>
    <p:sldId id="629" r:id="rId25"/>
    <p:sldId id="616" r:id="rId26"/>
    <p:sldId id="610" r:id="rId27"/>
    <p:sldId id="594" r:id="rId28"/>
    <p:sldId id="631" r:id="rId29"/>
    <p:sldId id="632" r:id="rId30"/>
    <p:sldId id="633" r:id="rId31"/>
    <p:sldId id="634" r:id="rId32"/>
    <p:sldId id="635" r:id="rId33"/>
    <p:sldId id="630" r:id="rId34"/>
    <p:sldId id="640" r:id="rId35"/>
    <p:sldId id="636" r:id="rId36"/>
    <p:sldId id="637" r:id="rId37"/>
    <p:sldId id="564" r:id="rId38"/>
    <p:sldId id="603" r:id="rId39"/>
    <p:sldId id="638" r:id="rId40"/>
    <p:sldId id="511" r:id="rId41"/>
    <p:sldId id="600" r:id="rId42"/>
    <p:sldId id="641" r:id="rId43"/>
    <p:sldId id="601" r:id="rId44"/>
    <p:sldId id="559" r:id="rId45"/>
    <p:sldId id="570" r:id="rId46"/>
    <p:sldId id="639"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3"/>
            <p14:sldId id="276"/>
            <p14:sldId id="553"/>
            <p14:sldId id="510"/>
            <p14:sldId id="617"/>
            <p14:sldId id="593"/>
            <p14:sldId id="618"/>
            <p14:sldId id="619"/>
            <p14:sldId id="620"/>
            <p14:sldId id="598"/>
            <p14:sldId id="622"/>
            <p14:sldId id="621"/>
            <p14:sldId id="623"/>
            <p14:sldId id="624"/>
            <p14:sldId id="562"/>
            <p14:sldId id="625"/>
            <p14:sldId id="626"/>
            <p14:sldId id="627"/>
            <p14:sldId id="628"/>
            <p14:sldId id="629"/>
            <p14:sldId id="616"/>
            <p14:sldId id="610"/>
            <p14:sldId id="594"/>
            <p14:sldId id="631"/>
            <p14:sldId id="632"/>
            <p14:sldId id="633"/>
            <p14:sldId id="634"/>
            <p14:sldId id="635"/>
            <p14:sldId id="630"/>
            <p14:sldId id="640"/>
            <p14:sldId id="636"/>
            <p14:sldId id="637"/>
            <p14:sldId id="564"/>
            <p14:sldId id="603"/>
            <p14:sldId id="638"/>
            <p14:sldId id="511"/>
            <p14:sldId id="600"/>
            <p14:sldId id="641"/>
            <p14:sldId id="601"/>
            <p14:sldId id="559"/>
            <p14:sldId id="570"/>
            <p14:sldId id="6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03"/>
    <p:restoredTop sz="75535"/>
  </p:normalViewPr>
  <p:slideViewPr>
    <p:cSldViewPr snapToGrid="0">
      <p:cViewPr varScale="1">
        <p:scale>
          <a:sx n="79" d="100"/>
          <a:sy n="79" d="100"/>
        </p:scale>
        <p:origin x="1552"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image" Target="../media/image7.jpg"/><Relationship Id="rId4" Type="http://schemas.openxmlformats.org/officeDocument/2006/relationships/image" Target="../media/image10.jpg"/></Relationships>
</file>

<file path=ppt/diagrams/_rels/data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jpg"/><Relationship Id="rId4" Type="http://schemas.openxmlformats.org/officeDocument/2006/relationships/image" Target="../media/image17.jpg"/></Relationships>
</file>

<file path=ppt/diagrams/_rels/drawing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png"/><Relationship Id="rId1" Type="http://schemas.openxmlformats.org/officeDocument/2006/relationships/image" Target="../media/image7.jpg"/><Relationship Id="rId4" Type="http://schemas.openxmlformats.org/officeDocument/2006/relationships/image" Target="../media/image10.jpg"/></Relationships>
</file>

<file path=ppt/diagrams/_rels/drawing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image" Target="../media/image14.jpg"/><Relationship Id="rId4" Type="http://schemas.openxmlformats.org/officeDocument/2006/relationships/image" Target="../media/image1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a:buFont typeface="Arial" panose="020B0604020202020204" pitchFamily="34" charset="0"/>
            <a:buChar char="•"/>
          </a:pPr>
          <a:r>
            <a:rPr lang="ar-SA" sz="2800" b="1" dirty="0"/>
            <a:t>جذب الزيارات المستهدفة</a:t>
          </a:r>
          <a:endParaRPr lang="en-GB" sz="2800" dirty="0"/>
        </a:p>
      </dgm:t>
    </dgm:pt>
    <dgm:pt modelId="{2EE1A629-E634-6749-B074-DE4C8D7A1E17}" type="parTrans" cxnId="{428C0229-B121-8D4A-BE4C-3453E52B6038}">
      <dgm:prSet/>
      <dgm:spPr/>
      <dgm:t>
        <a:bodyPr/>
        <a:lstStyle/>
        <a:p>
          <a:endParaRPr lang="en-GB"/>
        </a:p>
      </dgm:t>
    </dgm:pt>
    <dgm:pt modelId="{41E91CD4-8D46-734A-9F81-98BE45E9A506}" type="sibTrans" cxnId="{428C0229-B121-8D4A-BE4C-3453E52B6038}">
      <dgm:prSet/>
      <dgm:spPr/>
      <dgm:t>
        <a:bodyPr/>
        <a:lstStyle/>
        <a:p>
          <a:endParaRPr lang="en-GB"/>
        </a:p>
      </dgm:t>
    </dgm:pt>
    <dgm:pt modelId="{C88ED262-17EB-A64F-8186-B36DDD55690A}">
      <dgm:prSet phldrT="[Text]" custT="1"/>
      <dgm:spPr/>
      <dgm:t>
        <a:bodyPr/>
        <a:lstStyle/>
        <a:p>
          <a:pPr rtl="1"/>
          <a:r>
            <a:rPr lang="ar-SA" sz="2200" dirty="0"/>
            <a:t>يساهم في جذب الزوار الذين يبحثون فعلاً عن المنتجات أو الخدمات</a:t>
          </a:r>
          <a:endParaRPr lang="en-GB" sz="2200" dirty="0"/>
        </a:p>
      </dgm:t>
    </dgm:pt>
    <dgm:pt modelId="{0C3FAF49-7E15-F346-B5F7-74FAF3B60F5B}" type="parTrans" cxnId="{43EFD8D8-E21D-7542-A2F0-C207E7227114}">
      <dgm:prSet/>
      <dgm:spPr/>
      <dgm:t>
        <a:bodyPr/>
        <a:lstStyle/>
        <a:p>
          <a:endParaRPr lang="en-GB"/>
        </a:p>
      </dgm:t>
    </dgm:pt>
    <dgm:pt modelId="{31C0487C-6EEC-FA42-ABAB-6F58F293DC7D}" type="sibTrans" cxnId="{43EFD8D8-E21D-7542-A2F0-C207E7227114}">
      <dgm:prSet/>
      <dgm:spPr/>
      <dgm:t>
        <a:bodyPr/>
        <a:lstStyle/>
        <a:p>
          <a:endParaRPr lang="en-GB"/>
        </a:p>
      </dgm:t>
    </dgm:pt>
    <dgm:pt modelId="{102A7D41-83D4-E04C-90C4-580B0FF7BC74}">
      <dgm:prSet phldrT="[Text]" custT="1"/>
      <dgm:spPr/>
      <dgm:t>
        <a:bodyPr/>
        <a:lstStyle/>
        <a:p>
          <a:pPr>
            <a:buFont typeface="Arial" panose="020B0604020202020204" pitchFamily="34" charset="0"/>
            <a:buChar char="•"/>
          </a:pPr>
          <a:r>
            <a:rPr lang="ar-SA" sz="2800" b="1" dirty="0"/>
            <a:t>تخفيض التكاليف</a:t>
          </a:r>
          <a:endParaRPr lang="en-GB" sz="2800" dirty="0"/>
        </a:p>
      </dgm:t>
    </dgm:pt>
    <dgm:pt modelId="{3714FB32-BFF1-6B43-9383-A9460E9624B7}" type="parTrans" cxnId="{05F860EA-091E-3041-8037-551C9970A204}">
      <dgm:prSet/>
      <dgm:spPr/>
      <dgm:t>
        <a:bodyPr/>
        <a:lstStyle/>
        <a:p>
          <a:endParaRPr lang="en-GB"/>
        </a:p>
      </dgm:t>
    </dgm:pt>
    <dgm:pt modelId="{6652ED82-6B71-6543-A7FC-4590E5EB8DAC}" type="sibTrans" cxnId="{05F860EA-091E-3041-8037-551C9970A204}">
      <dgm:prSet/>
      <dgm:spPr/>
      <dgm:t>
        <a:bodyPr/>
        <a:lstStyle/>
        <a:p>
          <a:endParaRPr lang="en-GB"/>
        </a:p>
      </dgm:t>
    </dgm:pt>
    <dgm:pt modelId="{65387183-454B-F14D-A6F6-7DA8C5BFAE05}">
      <dgm:prSet phldrT="[Text]"/>
      <dgm:spPr/>
      <dgm:t>
        <a:bodyPr/>
        <a:lstStyle/>
        <a:p>
          <a:pPr>
            <a:buSzPts val="1000"/>
            <a:buFont typeface="Courier New" panose="02070309020205020404" pitchFamily="49" charset="0"/>
            <a:buChar char="o"/>
          </a:pPr>
          <a:r>
            <a:rPr lang="ar-SA" dirty="0"/>
            <a:t>الظهور في نتائج البحث المجانية يقلل من الحاجة إلى الإعلانات المدفوعة</a:t>
          </a:r>
          <a:endParaRPr lang="en-GB" dirty="0"/>
        </a:p>
      </dgm:t>
    </dgm:pt>
    <dgm:pt modelId="{A9DB0A45-BA50-9B41-9880-F5C4AAF131D7}" type="parTrans" cxnId="{713A6198-83F4-724E-83BC-9A9620E56FBD}">
      <dgm:prSet/>
      <dgm:spPr/>
      <dgm:t>
        <a:bodyPr/>
        <a:lstStyle/>
        <a:p>
          <a:endParaRPr lang="en-GB"/>
        </a:p>
      </dgm:t>
    </dgm:pt>
    <dgm:pt modelId="{14157546-F946-884E-925E-9D49B811092F}" type="sibTrans" cxnId="{713A6198-83F4-724E-83BC-9A9620E56FBD}">
      <dgm:prSet/>
      <dgm:spPr/>
      <dgm:t>
        <a:bodyPr/>
        <a:lstStyle/>
        <a:p>
          <a:endParaRPr lang="en-GB"/>
        </a:p>
      </dgm:t>
    </dgm:pt>
    <dgm:pt modelId="{ADD6F1E2-4AED-DA41-AAFA-764AE518E54B}">
      <dgm:prSet phldrT="[Text]" custT="1"/>
      <dgm:spPr/>
      <dgm:t>
        <a:bodyPr/>
        <a:lstStyle/>
        <a:p>
          <a:pPr>
            <a:buFont typeface="Arial" panose="020B0604020202020204" pitchFamily="34" charset="0"/>
            <a:buChar char="•"/>
          </a:pPr>
          <a:r>
            <a:rPr lang="ar-SA" sz="2800" b="1" dirty="0"/>
            <a:t>تعزيز الثقة</a:t>
          </a:r>
          <a:endParaRPr lang="en-GB" sz="2800" dirty="0"/>
        </a:p>
      </dgm:t>
    </dgm:pt>
    <dgm:pt modelId="{98CFEB6B-CFE8-6942-B415-16441EBBB04F}" type="parTrans" cxnId="{05D00657-BC75-F54B-AF36-90F2C915E11F}">
      <dgm:prSet/>
      <dgm:spPr/>
      <dgm:t>
        <a:bodyPr/>
        <a:lstStyle/>
        <a:p>
          <a:endParaRPr lang="en-GB"/>
        </a:p>
      </dgm:t>
    </dgm:pt>
    <dgm:pt modelId="{0EBECCBF-32B3-7540-945E-6EAB29D7B1DA}" type="sibTrans" cxnId="{05D00657-BC75-F54B-AF36-90F2C915E11F}">
      <dgm:prSet/>
      <dgm:spPr/>
      <dgm:t>
        <a:bodyPr/>
        <a:lstStyle/>
        <a:p>
          <a:endParaRPr lang="en-GB"/>
        </a:p>
      </dgm:t>
    </dgm:pt>
    <dgm:pt modelId="{B1994776-BB7E-AD4E-900E-8296E2C69C4F}">
      <dgm:prSet phldrT="[Text]"/>
      <dgm:spPr/>
      <dgm:t>
        <a:bodyPr/>
        <a:lstStyle/>
        <a:p>
          <a:pPr rtl="1"/>
          <a:r>
            <a:rPr lang="en-GB" dirty="0"/>
            <a:t> </a:t>
          </a:r>
          <a:r>
            <a:rPr lang="ar-SA" dirty="0"/>
            <a:t>المستخدمون يميلون إلى الوثوق بالمواقع التي تظهر في الصفحات الأولى</a:t>
          </a:r>
          <a:endParaRPr lang="en-GB" dirty="0"/>
        </a:p>
      </dgm:t>
    </dgm:pt>
    <dgm:pt modelId="{A6221FE1-B857-2448-A6B5-034DBE16CDA4}" type="parTrans" cxnId="{0E1370DD-2245-3C42-8800-8760ED486B99}">
      <dgm:prSet/>
      <dgm:spPr/>
      <dgm:t>
        <a:bodyPr/>
        <a:lstStyle/>
        <a:p>
          <a:endParaRPr lang="en-GB"/>
        </a:p>
      </dgm:t>
    </dgm:pt>
    <dgm:pt modelId="{A1553F40-3A6B-BA48-BEAA-A3B8D97026E6}" type="sibTrans" cxnId="{0E1370DD-2245-3C42-8800-8760ED486B99}">
      <dgm:prSet/>
      <dgm:spPr/>
      <dgm:t>
        <a:bodyPr/>
        <a:lstStyle/>
        <a:p>
          <a:endParaRPr lang="en-GB"/>
        </a:p>
      </dgm:t>
    </dgm:pt>
    <dgm:pt modelId="{504C500E-01D9-7547-8AC5-115BC8269F9C}">
      <dgm:prSet phldrT="[Text]" custT="1"/>
      <dgm:spPr/>
      <dgm:t>
        <a:bodyPr/>
        <a:lstStyle/>
        <a:p>
          <a:pPr>
            <a:buFont typeface="Arial" panose="020B0604020202020204" pitchFamily="34" charset="0"/>
            <a:buChar char="•"/>
          </a:pPr>
          <a:r>
            <a:rPr lang="ar-SA" sz="2800" b="1" dirty="0"/>
            <a:t>تحسين تجربة المستخدم</a:t>
          </a:r>
          <a:endParaRPr lang="en-GB" sz="2800" dirty="0"/>
        </a:p>
      </dgm:t>
    </dgm:pt>
    <dgm:pt modelId="{96C0B2C8-A4BC-C24B-BBFC-2EB94EE7F2A5}" type="parTrans" cxnId="{ED08A213-858E-3D45-B3AA-0AE126921692}">
      <dgm:prSet/>
      <dgm:spPr/>
      <dgm:t>
        <a:bodyPr/>
        <a:lstStyle/>
        <a:p>
          <a:endParaRPr lang="en-GB"/>
        </a:p>
      </dgm:t>
    </dgm:pt>
    <dgm:pt modelId="{9FB6EF66-7CFD-D24A-840B-96109A078DA1}" type="sibTrans" cxnId="{ED08A213-858E-3D45-B3AA-0AE126921692}">
      <dgm:prSet/>
      <dgm:spPr/>
      <dgm:t>
        <a:bodyPr/>
        <a:lstStyle/>
        <a:p>
          <a:endParaRPr lang="en-GB"/>
        </a:p>
      </dgm:t>
    </dgm:pt>
    <dgm:pt modelId="{ACA460F4-3097-764A-9232-21EE7443E109}">
      <dgm:prSet phldrT="[Text]"/>
      <dgm:spPr/>
      <dgm:t>
        <a:bodyPr/>
        <a:lstStyle/>
        <a:p>
          <a:pPr rtl="1">
            <a:buFont typeface="+mj-lt"/>
            <a:buNone/>
          </a:pPr>
          <a:r>
            <a:rPr lang="ar-SA" dirty="0"/>
            <a:t>يتطلب</a:t>
          </a:r>
          <a:r>
            <a:rPr lang="en-GB" dirty="0"/>
            <a:t> SEO </a:t>
          </a:r>
          <a:r>
            <a:rPr lang="ar-SA" dirty="0"/>
            <a:t>تحسين الموقع بشكل يسهل استخدامه</a:t>
          </a:r>
          <a:endParaRPr lang="en-GB" dirty="0"/>
        </a:p>
      </dgm:t>
    </dgm:pt>
    <dgm:pt modelId="{A4F00D81-4DAD-664F-BE7A-ECDC5D9674CF}" type="parTrans" cxnId="{F5EDC4B7-C985-6141-A76B-D12B2532161E}">
      <dgm:prSet/>
      <dgm:spPr/>
      <dgm:t>
        <a:bodyPr/>
        <a:lstStyle/>
        <a:p>
          <a:endParaRPr lang="en-GB"/>
        </a:p>
      </dgm:t>
    </dgm:pt>
    <dgm:pt modelId="{39ACFF8B-69EC-204A-8295-992EF8A26280}" type="sibTrans" cxnId="{F5EDC4B7-C985-6141-A76B-D12B2532161E}">
      <dgm:prSet/>
      <dgm:spPr/>
      <dgm:t>
        <a:bodyPr/>
        <a:lstStyle/>
        <a:p>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4" custScaleX="90333" custScaleY="70220"/>
      <dgm:spPr/>
    </dgm:pt>
    <dgm:pt modelId="{6D8FF543-8109-3844-AC58-9648356DFABE}" type="pres">
      <dgm:prSet presAssocID="{4A11EF4C-C086-E642-9BB3-7F06E5C1290B}" presName="rootConnector" presStyleLbl="node1" presStyleIdx="0" presStyleCnt="4"/>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4"/>
      <dgm:spPr/>
    </dgm:pt>
    <dgm:pt modelId="{2BBEB849-55BA-F34A-8292-240D96C65C68}" type="pres">
      <dgm:prSet presAssocID="{C88ED262-17EB-A64F-8186-B36DDD55690A}" presName="childText" presStyleLbl="bgAcc1" presStyleIdx="0" presStyleCnt="4" custScaleX="110757" custScaleY="130742">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4" custScaleX="90333" custScaleY="70220"/>
      <dgm:spPr/>
    </dgm:pt>
    <dgm:pt modelId="{AFE3FB7F-5633-F344-A200-9B3B3BC45949}" type="pres">
      <dgm:prSet presAssocID="{102A7D41-83D4-E04C-90C4-580B0FF7BC74}" presName="rootConnector" presStyleLbl="node1" presStyleIdx="1" presStyleCnt="4"/>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4"/>
      <dgm:spPr/>
    </dgm:pt>
    <dgm:pt modelId="{A774F160-A9DB-DD4F-80EA-A6DEEBEB081E}" type="pres">
      <dgm:prSet presAssocID="{65387183-454B-F14D-A6F6-7DA8C5BFAE05}" presName="childText" presStyleLbl="bgAcc1" presStyleIdx="1" presStyleCnt="4" custScaleX="110757" custScaleY="130742">
        <dgm:presLayoutVars>
          <dgm:bulletEnabled val="1"/>
        </dgm:presLayoutVars>
      </dgm:prSet>
      <dgm:spPr/>
    </dgm:pt>
    <dgm:pt modelId="{42116AAB-CE9F-BC4A-8546-DC4047F963DA}" type="pres">
      <dgm:prSet presAssocID="{ADD6F1E2-4AED-DA41-AAFA-764AE518E54B}" presName="root" presStyleCnt="0"/>
      <dgm:spPr/>
    </dgm:pt>
    <dgm:pt modelId="{2DAC033D-2939-AE46-96FE-6363D5258E81}" type="pres">
      <dgm:prSet presAssocID="{ADD6F1E2-4AED-DA41-AAFA-764AE518E54B}" presName="rootComposite" presStyleCnt="0"/>
      <dgm:spPr/>
    </dgm:pt>
    <dgm:pt modelId="{4E7912FB-C25D-7E41-93DF-5E632CB92593}" type="pres">
      <dgm:prSet presAssocID="{ADD6F1E2-4AED-DA41-AAFA-764AE518E54B}" presName="rootText" presStyleLbl="node1" presStyleIdx="2" presStyleCnt="4" custScaleX="90333" custScaleY="70220"/>
      <dgm:spPr/>
    </dgm:pt>
    <dgm:pt modelId="{8B060894-FBAD-1F41-8BA9-F5F6766DB2BC}" type="pres">
      <dgm:prSet presAssocID="{ADD6F1E2-4AED-DA41-AAFA-764AE518E54B}" presName="rootConnector" presStyleLbl="node1" presStyleIdx="2" presStyleCnt="4"/>
      <dgm:spPr/>
    </dgm:pt>
    <dgm:pt modelId="{78A332D9-4372-954C-961D-8483F0DE6FD8}" type="pres">
      <dgm:prSet presAssocID="{ADD6F1E2-4AED-DA41-AAFA-764AE518E54B}" presName="childShape" presStyleCnt="0"/>
      <dgm:spPr/>
    </dgm:pt>
    <dgm:pt modelId="{89071331-5488-1A49-8856-F4512BB3542F}" type="pres">
      <dgm:prSet presAssocID="{A6221FE1-B857-2448-A6B5-034DBE16CDA4}" presName="Name13" presStyleLbl="parChTrans1D2" presStyleIdx="2" presStyleCnt="4"/>
      <dgm:spPr/>
    </dgm:pt>
    <dgm:pt modelId="{BCF9E977-DC9C-8B43-90ED-AE7D771A3165}" type="pres">
      <dgm:prSet presAssocID="{B1994776-BB7E-AD4E-900E-8296E2C69C4F}" presName="childText" presStyleLbl="bgAcc1" presStyleIdx="2" presStyleCnt="4" custScaleX="110757" custScaleY="130742">
        <dgm:presLayoutVars>
          <dgm:bulletEnabled val="1"/>
        </dgm:presLayoutVars>
      </dgm:prSet>
      <dgm:spPr/>
    </dgm:pt>
    <dgm:pt modelId="{070C9AF0-B602-B34E-9538-E6069D1FA36F}" type="pres">
      <dgm:prSet presAssocID="{504C500E-01D9-7547-8AC5-115BC8269F9C}" presName="root" presStyleCnt="0"/>
      <dgm:spPr/>
    </dgm:pt>
    <dgm:pt modelId="{8EBE638A-2219-344A-ABD3-A8CFF9D90EDF}" type="pres">
      <dgm:prSet presAssocID="{504C500E-01D9-7547-8AC5-115BC8269F9C}" presName="rootComposite" presStyleCnt="0"/>
      <dgm:spPr/>
    </dgm:pt>
    <dgm:pt modelId="{4668E4B6-14BD-8247-95BB-D900965FBE7E}" type="pres">
      <dgm:prSet presAssocID="{504C500E-01D9-7547-8AC5-115BC8269F9C}" presName="rootText" presStyleLbl="node1" presStyleIdx="3" presStyleCnt="4" custScaleX="90333" custScaleY="70220"/>
      <dgm:spPr/>
    </dgm:pt>
    <dgm:pt modelId="{DF11A291-8351-9740-86B5-2B3AC9764541}" type="pres">
      <dgm:prSet presAssocID="{504C500E-01D9-7547-8AC5-115BC8269F9C}" presName="rootConnector" presStyleLbl="node1" presStyleIdx="3" presStyleCnt="4"/>
      <dgm:spPr/>
    </dgm:pt>
    <dgm:pt modelId="{591AFB73-38DD-BC45-A528-58C833F96EBD}" type="pres">
      <dgm:prSet presAssocID="{504C500E-01D9-7547-8AC5-115BC8269F9C}" presName="childShape" presStyleCnt="0"/>
      <dgm:spPr/>
    </dgm:pt>
    <dgm:pt modelId="{C5E1B6DF-C00F-5C43-ACC1-B23C0600CEE0}" type="pres">
      <dgm:prSet presAssocID="{A4F00D81-4DAD-664F-BE7A-ECDC5D9674CF}" presName="Name13" presStyleLbl="parChTrans1D2" presStyleIdx="3" presStyleCnt="4"/>
      <dgm:spPr/>
    </dgm:pt>
    <dgm:pt modelId="{A873086D-F0FF-C44C-A075-C404345383F1}" type="pres">
      <dgm:prSet presAssocID="{ACA460F4-3097-764A-9232-21EE7443E109}" presName="childText" presStyleLbl="bgAcc1" presStyleIdx="3" presStyleCnt="4" custScaleX="110757" custScaleY="130742">
        <dgm:presLayoutVars>
          <dgm:bulletEnabled val="1"/>
        </dgm:presLayoutVars>
      </dgm:prSet>
      <dgm:spPr/>
    </dgm:pt>
  </dgm:ptLst>
  <dgm:cxnLst>
    <dgm:cxn modelId="{7BBEA311-A85A-6945-AEB1-A9EC383379A0}" type="presOf" srcId="{A4F00D81-4DAD-664F-BE7A-ECDC5D9674CF}" destId="{C5E1B6DF-C00F-5C43-ACC1-B23C0600CEE0}" srcOrd="0" destOrd="0" presId="urn:microsoft.com/office/officeart/2005/8/layout/hierarchy3"/>
    <dgm:cxn modelId="{ED08A213-858E-3D45-B3AA-0AE126921692}" srcId="{BD09AEF8-F502-8F47-BA6A-B0FFAEB3008F}" destId="{504C500E-01D9-7547-8AC5-115BC8269F9C}" srcOrd="3" destOrd="0" parTransId="{96C0B2C8-A4BC-C24B-BBFC-2EB94EE7F2A5}" sibTransId="{9FB6EF66-7CFD-D24A-840B-96109A078DA1}"/>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FA898945-74EE-344E-B2FC-1D225BAFB3AF}" type="presOf" srcId="{ADD6F1E2-4AED-DA41-AAFA-764AE518E54B}" destId="{4E7912FB-C25D-7E41-93DF-5E632CB92593}" srcOrd="0"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6F87254B-C050-2F40-9FCE-BC66AF2B4C57}" type="presOf" srcId="{504C500E-01D9-7547-8AC5-115BC8269F9C}" destId="{4668E4B6-14BD-8247-95BB-D900965FBE7E}"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05D00657-BC75-F54B-AF36-90F2C915E11F}" srcId="{BD09AEF8-F502-8F47-BA6A-B0FFAEB3008F}" destId="{ADD6F1E2-4AED-DA41-AAFA-764AE518E54B}" srcOrd="2" destOrd="0" parTransId="{98CFEB6B-CFE8-6942-B415-16441EBBB04F}" sibTransId="{0EBECCBF-32B3-7540-945E-6EAB29D7B1DA}"/>
    <dgm:cxn modelId="{8896B458-6363-B046-AE05-C69A3655BF16}" type="presOf" srcId="{B1994776-BB7E-AD4E-900E-8296E2C69C4F}" destId="{BCF9E977-DC9C-8B43-90ED-AE7D771A3165}"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68DEF68A-8187-6F44-ACD0-5752C5E29C40}" type="presOf" srcId="{A6221FE1-B857-2448-A6B5-034DBE16CDA4}" destId="{89071331-5488-1A49-8856-F4512BB3542F}" srcOrd="0"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F5EDC4B7-C985-6141-A76B-D12B2532161E}" srcId="{504C500E-01D9-7547-8AC5-115BC8269F9C}" destId="{ACA460F4-3097-764A-9232-21EE7443E109}" srcOrd="0" destOrd="0" parTransId="{A4F00D81-4DAD-664F-BE7A-ECDC5D9674CF}" sibTransId="{39ACFF8B-69EC-204A-8295-992EF8A26280}"/>
    <dgm:cxn modelId="{952CF3B7-8B43-544D-B6CD-AEDE2559F244}" type="presOf" srcId="{102A7D41-83D4-E04C-90C4-580B0FF7BC74}" destId="{B61973B9-0B44-E644-B71B-647A7C96CC5B}" srcOrd="0" destOrd="0" presId="urn:microsoft.com/office/officeart/2005/8/layout/hierarchy3"/>
    <dgm:cxn modelId="{85193ABB-9C68-9044-93FB-D70B19B60E2E}" type="presOf" srcId="{504C500E-01D9-7547-8AC5-115BC8269F9C}" destId="{DF11A291-8351-9740-86B5-2B3AC9764541}" srcOrd="1"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0E1370DD-2245-3C42-8800-8760ED486B99}" srcId="{ADD6F1E2-4AED-DA41-AAFA-764AE518E54B}" destId="{B1994776-BB7E-AD4E-900E-8296E2C69C4F}" srcOrd="0" destOrd="0" parTransId="{A6221FE1-B857-2448-A6B5-034DBE16CDA4}" sibTransId="{A1553F40-3A6B-BA48-BEAA-A3B8D97026E6}"/>
    <dgm:cxn modelId="{D2F087E8-A144-374E-8797-03BCA22B8AA3}" type="presOf" srcId="{A9DB0A45-BA50-9B41-9880-F5C4AAF131D7}" destId="{ABA4313E-725F-1742-92C7-6C0A930B71CD}" srcOrd="0" destOrd="0" presId="urn:microsoft.com/office/officeart/2005/8/layout/hierarchy3"/>
    <dgm:cxn modelId="{1F74D2E8-6B82-8148-A74A-3F62BFBB12DB}" type="presOf" srcId="{ADD6F1E2-4AED-DA41-AAFA-764AE518E54B}" destId="{8B060894-FBAD-1F41-8BA9-F5F6766DB2BC}" srcOrd="1"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4434EF1-5E98-3A47-8A3D-8FF423E3BD61}" type="presOf" srcId="{ACA460F4-3097-764A-9232-21EE7443E109}" destId="{A873086D-F0FF-C44C-A075-C404345383F1}" srcOrd="0" destOrd="0" presId="urn:microsoft.com/office/officeart/2005/8/layout/hierarchy3"/>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 modelId="{117232C5-331B-C841-A647-980313D92163}" type="presParOf" srcId="{D149F625-27C1-C249-9006-1B94950F545B}" destId="{42116AAB-CE9F-BC4A-8546-DC4047F963DA}" srcOrd="2" destOrd="0" presId="urn:microsoft.com/office/officeart/2005/8/layout/hierarchy3"/>
    <dgm:cxn modelId="{A7045826-7EB2-9544-9361-4556CDD3050E}" type="presParOf" srcId="{42116AAB-CE9F-BC4A-8546-DC4047F963DA}" destId="{2DAC033D-2939-AE46-96FE-6363D5258E81}" srcOrd="0" destOrd="0" presId="urn:microsoft.com/office/officeart/2005/8/layout/hierarchy3"/>
    <dgm:cxn modelId="{3C49052C-C9F2-C44D-A262-26997C084EA7}" type="presParOf" srcId="{2DAC033D-2939-AE46-96FE-6363D5258E81}" destId="{4E7912FB-C25D-7E41-93DF-5E632CB92593}" srcOrd="0" destOrd="0" presId="urn:microsoft.com/office/officeart/2005/8/layout/hierarchy3"/>
    <dgm:cxn modelId="{FA5F0616-3FEF-6A4E-A186-23055D67E5CD}" type="presParOf" srcId="{2DAC033D-2939-AE46-96FE-6363D5258E81}" destId="{8B060894-FBAD-1F41-8BA9-F5F6766DB2BC}" srcOrd="1" destOrd="0" presId="urn:microsoft.com/office/officeart/2005/8/layout/hierarchy3"/>
    <dgm:cxn modelId="{D1ECD08C-2F72-E34D-9BE7-B7D1DD94ACFA}" type="presParOf" srcId="{42116AAB-CE9F-BC4A-8546-DC4047F963DA}" destId="{78A332D9-4372-954C-961D-8483F0DE6FD8}" srcOrd="1" destOrd="0" presId="urn:microsoft.com/office/officeart/2005/8/layout/hierarchy3"/>
    <dgm:cxn modelId="{6AC172BD-0F80-ED41-BE3E-B5C2D59360E2}" type="presParOf" srcId="{78A332D9-4372-954C-961D-8483F0DE6FD8}" destId="{89071331-5488-1A49-8856-F4512BB3542F}" srcOrd="0" destOrd="0" presId="urn:microsoft.com/office/officeart/2005/8/layout/hierarchy3"/>
    <dgm:cxn modelId="{0BBD192C-AE18-8C46-AD8F-7FF38C15E1A7}" type="presParOf" srcId="{78A332D9-4372-954C-961D-8483F0DE6FD8}" destId="{BCF9E977-DC9C-8B43-90ED-AE7D771A3165}" srcOrd="1" destOrd="0" presId="urn:microsoft.com/office/officeart/2005/8/layout/hierarchy3"/>
    <dgm:cxn modelId="{36F47318-33DC-A744-A02E-20B0EED9A000}" type="presParOf" srcId="{D149F625-27C1-C249-9006-1B94950F545B}" destId="{070C9AF0-B602-B34E-9538-E6069D1FA36F}" srcOrd="3" destOrd="0" presId="urn:microsoft.com/office/officeart/2005/8/layout/hierarchy3"/>
    <dgm:cxn modelId="{859D80C5-F142-BB49-A8BE-5A864CF7A8DB}" type="presParOf" srcId="{070C9AF0-B602-B34E-9538-E6069D1FA36F}" destId="{8EBE638A-2219-344A-ABD3-A8CFF9D90EDF}" srcOrd="0" destOrd="0" presId="urn:microsoft.com/office/officeart/2005/8/layout/hierarchy3"/>
    <dgm:cxn modelId="{5B68E71D-5CD9-5447-8783-7A46286A0AE8}" type="presParOf" srcId="{8EBE638A-2219-344A-ABD3-A8CFF9D90EDF}" destId="{4668E4B6-14BD-8247-95BB-D900965FBE7E}" srcOrd="0" destOrd="0" presId="urn:microsoft.com/office/officeart/2005/8/layout/hierarchy3"/>
    <dgm:cxn modelId="{A9D0AFED-5C85-484C-96E0-124EC1B8E684}" type="presParOf" srcId="{8EBE638A-2219-344A-ABD3-A8CFF9D90EDF}" destId="{DF11A291-8351-9740-86B5-2B3AC9764541}" srcOrd="1" destOrd="0" presId="urn:microsoft.com/office/officeart/2005/8/layout/hierarchy3"/>
    <dgm:cxn modelId="{06158C6B-B481-B440-BD61-2582ED5CB5DE}" type="presParOf" srcId="{070C9AF0-B602-B34E-9538-E6069D1FA36F}" destId="{591AFB73-38DD-BC45-A528-58C833F96EBD}" srcOrd="1" destOrd="0" presId="urn:microsoft.com/office/officeart/2005/8/layout/hierarchy3"/>
    <dgm:cxn modelId="{D487A244-F0AB-F245-A581-B7190E10C610}" type="presParOf" srcId="{591AFB73-38DD-BC45-A528-58C833F96EBD}" destId="{C5E1B6DF-C00F-5C43-ACC1-B23C0600CEE0}" srcOrd="0" destOrd="0" presId="urn:microsoft.com/office/officeart/2005/8/layout/hierarchy3"/>
    <dgm:cxn modelId="{DEF91F0E-E50E-9B41-9409-13DDCF0AC734}" type="presParOf" srcId="{591AFB73-38DD-BC45-A528-58C833F96EBD}" destId="{A873086D-F0FF-C44C-A075-C404345383F1}"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8632DD-EDF2-B546-8A78-B316CD1073BD}"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GB"/>
        </a:p>
      </dgm:t>
    </dgm:pt>
    <dgm:pt modelId="{76076C90-EA9B-124F-8142-DF3C70152EAE}">
      <dgm:prSet custT="1"/>
      <dgm:spPr/>
      <dgm:t>
        <a:bodyPr/>
        <a:lstStyle/>
        <a:p>
          <a:pPr rtl="1"/>
          <a:r>
            <a:rPr lang="ar-SA" sz="2400" b="1" dirty="0"/>
            <a:t>الزحف</a:t>
          </a:r>
          <a:r>
            <a:rPr lang="en-GB" sz="2400" b="1" dirty="0"/>
            <a:t> (Crawling)</a:t>
          </a:r>
          <a:r>
            <a:rPr lang="en-GB" sz="2400" dirty="0"/>
            <a:t>: </a:t>
          </a:r>
          <a:endParaRPr lang="ar-SA" sz="2400" dirty="0"/>
        </a:p>
        <a:p>
          <a:pPr rtl="1"/>
          <a:r>
            <a:rPr lang="ar-SA" sz="2400" dirty="0"/>
            <a:t>تقوم محركات البحث بزيارة صفحات الويب من خلال برامج تسمى العناكب</a:t>
          </a:r>
          <a:endParaRPr lang="en-GB" sz="2400" dirty="0"/>
        </a:p>
      </dgm:t>
    </dgm:pt>
    <dgm:pt modelId="{B9B6D6FA-4FE5-B84B-83BD-8983C2A67D72}" type="parTrans" cxnId="{FF7F15C2-A4FF-CD43-9517-38D647A17361}">
      <dgm:prSet/>
      <dgm:spPr/>
      <dgm:t>
        <a:bodyPr/>
        <a:lstStyle/>
        <a:p>
          <a:endParaRPr lang="en-GB" sz="1800"/>
        </a:p>
      </dgm:t>
    </dgm:pt>
    <dgm:pt modelId="{9D4BE865-AF90-B049-B726-AB2510EA2795}" type="sibTrans" cxnId="{FF7F15C2-A4FF-CD43-9517-38D647A17361}">
      <dgm:prSet/>
      <dgm:spPr/>
      <dgm:t>
        <a:bodyPr/>
        <a:lstStyle/>
        <a:p>
          <a:endParaRPr lang="en-GB" sz="1800"/>
        </a:p>
      </dgm:t>
    </dgm:pt>
    <dgm:pt modelId="{26E43B93-B4CE-6440-9FB2-4FE1AE4FA4BD}">
      <dgm:prSet custT="1"/>
      <dgm:spPr/>
      <dgm:t>
        <a:bodyPr/>
        <a:lstStyle/>
        <a:p>
          <a:pPr rtl="1">
            <a:buSzPts val="1000"/>
            <a:buFont typeface="Courier New" panose="02070309020205020404" pitchFamily="49" charset="0"/>
            <a:buChar char="o"/>
          </a:pPr>
          <a:r>
            <a:rPr lang="ar-SA" sz="2400" b="1" dirty="0"/>
            <a:t>الفهرسة</a:t>
          </a:r>
          <a:r>
            <a:rPr lang="en-GB" sz="2400" b="1" dirty="0"/>
            <a:t> (Indexing)</a:t>
          </a:r>
          <a:r>
            <a:rPr lang="en-GB" sz="2400" dirty="0"/>
            <a:t>: </a:t>
          </a:r>
          <a:endParaRPr lang="ar-SA" sz="2400" dirty="0"/>
        </a:p>
        <a:p>
          <a:pPr rtl="1">
            <a:buSzPts val="1000"/>
            <a:buFont typeface="Courier New" panose="02070309020205020404" pitchFamily="49" charset="0"/>
            <a:buChar char="o"/>
          </a:pPr>
          <a:r>
            <a:rPr lang="ar-SA" sz="2400" dirty="0"/>
            <a:t>تخزين وتصنيف المحتوى الذي عثرت عليه محركات البحث</a:t>
          </a:r>
          <a:r>
            <a:rPr lang="en-GB" sz="2400" dirty="0"/>
            <a:t>.</a:t>
          </a:r>
        </a:p>
      </dgm:t>
    </dgm:pt>
    <dgm:pt modelId="{F9B14180-886E-7B4D-B084-B9FB6157D1F8}" type="parTrans" cxnId="{7DF6BD16-4FC3-D844-9CE5-9BEB1412F37F}">
      <dgm:prSet/>
      <dgm:spPr/>
      <dgm:t>
        <a:bodyPr/>
        <a:lstStyle/>
        <a:p>
          <a:endParaRPr lang="en-GB" sz="1800"/>
        </a:p>
      </dgm:t>
    </dgm:pt>
    <dgm:pt modelId="{8414A297-4A63-D941-873B-D5E056E6F24B}" type="sibTrans" cxnId="{7DF6BD16-4FC3-D844-9CE5-9BEB1412F37F}">
      <dgm:prSet/>
      <dgm:spPr/>
      <dgm:t>
        <a:bodyPr/>
        <a:lstStyle/>
        <a:p>
          <a:endParaRPr lang="en-GB" sz="1800"/>
        </a:p>
      </dgm:t>
    </dgm:pt>
    <dgm:pt modelId="{61A79A12-E1BA-B84C-A9F0-8A529B36B7EF}">
      <dgm:prSet custT="1"/>
      <dgm:spPr/>
      <dgm:t>
        <a:bodyPr/>
        <a:lstStyle/>
        <a:p>
          <a:pPr rtl="1"/>
          <a:r>
            <a:rPr lang="ar-SA" sz="2400" b="1" dirty="0"/>
            <a:t>التصنيف</a:t>
          </a:r>
          <a:r>
            <a:rPr lang="en-GB" sz="2400" b="1" dirty="0"/>
            <a:t> (Ranking)</a:t>
          </a:r>
          <a:r>
            <a:rPr lang="en-GB" sz="2400" dirty="0"/>
            <a:t>: </a:t>
          </a:r>
          <a:endParaRPr lang="ar-SA" sz="2400" dirty="0"/>
        </a:p>
        <a:p>
          <a:pPr rtl="1"/>
          <a:r>
            <a:rPr lang="ar-SA" sz="2400" dirty="0"/>
            <a:t>عرض النتائج وفقاً لمجموعة من الخوارزميات</a:t>
          </a:r>
          <a:endParaRPr lang="en-GB" sz="2400" dirty="0"/>
        </a:p>
      </dgm:t>
    </dgm:pt>
    <dgm:pt modelId="{16278FE1-E138-A847-A3B0-320DE6B060A0}" type="parTrans" cxnId="{F314F09F-406B-A548-9C5B-A15D04401040}">
      <dgm:prSet/>
      <dgm:spPr/>
      <dgm:t>
        <a:bodyPr/>
        <a:lstStyle/>
        <a:p>
          <a:endParaRPr lang="en-GB" sz="1800"/>
        </a:p>
      </dgm:t>
    </dgm:pt>
    <dgm:pt modelId="{FCD4C4E0-9B58-D242-BD3C-182FF9B3AD24}" type="sibTrans" cxnId="{F314F09F-406B-A548-9C5B-A15D04401040}">
      <dgm:prSet/>
      <dgm:spPr/>
      <dgm:t>
        <a:bodyPr/>
        <a:lstStyle/>
        <a:p>
          <a:endParaRPr lang="en-GB" sz="1800"/>
        </a:p>
      </dgm:t>
    </dgm:pt>
    <dgm:pt modelId="{CD48E21E-A470-BA49-919F-02033BFE9D25}" type="pres">
      <dgm:prSet presAssocID="{ED8632DD-EDF2-B546-8A78-B316CD1073BD}" presName="CompostProcess" presStyleCnt="0">
        <dgm:presLayoutVars>
          <dgm:dir val="rev"/>
          <dgm:resizeHandles val="exact"/>
        </dgm:presLayoutVars>
      </dgm:prSet>
      <dgm:spPr/>
    </dgm:pt>
    <dgm:pt modelId="{596B478B-B986-A343-87AF-C6EF607D8CC0}" type="pres">
      <dgm:prSet presAssocID="{ED8632DD-EDF2-B546-8A78-B316CD1073BD}" presName="arrow" presStyleLbl="bgShp" presStyleIdx="0" presStyleCnt="1"/>
      <dgm:spPr/>
    </dgm:pt>
    <dgm:pt modelId="{44457E08-BF43-B641-AEF5-CCF710AC7C4C}" type="pres">
      <dgm:prSet presAssocID="{ED8632DD-EDF2-B546-8A78-B316CD1073BD}" presName="linearProcess" presStyleCnt="0"/>
      <dgm:spPr/>
    </dgm:pt>
    <dgm:pt modelId="{9B415861-4FFB-F64E-A7B0-61FF0FA839F3}" type="pres">
      <dgm:prSet presAssocID="{76076C90-EA9B-124F-8142-DF3C70152EAE}" presName="textNode" presStyleLbl="node1" presStyleIdx="0" presStyleCnt="3">
        <dgm:presLayoutVars>
          <dgm:bulletEnabled val="1"/>
        </dgm:presLayoutVars>
      </dgm:prSet>
      <dgm:spPr/>
    </dgm:pt>
    <dgm:pt modelId="{AFE8917F-A93B-D24D-AAE3-A510B850E2D6}" type="pres">
      <dgm:prSet presAssocID="{9D4BE865-AF90-B049-B726-AB2510EA2795}" presName="sibTrans" presStyleCnt="0"/>
      <dgm:spPr/>
    </dgm:pt>
    <dgm:pt modelId="{7DB6FADF-084A-724C-ACAC-34A4F71A8E2D}" type="pres">
      <dgm:prSet presAssocID="{26E43B93-B4CE-6440-9FB2-4FE1AE4FA4BD}" presName="textNode" presStyleLbl="node1" presStyleIdx="1" presStyleCnt="3">
        <dgm:presLayoutVars>
          <dgm:bulletEnabled val="1"/>
        </dgm:presLayoutVars>
      </dgm:prSet>
      <dgm:spPr/>
    </dgm:pt>
    <dgm:pt modelId="{713A7CFA-57E0-5744-844F-1B17529E66AC}" type="pres">
      <dgm:prSet presAssocID="{8414A297-4A63-D941-873B-D5E056E6F24B}" presName="sibTrans" presStyleCnt="0"/>
      <dgm:spPr/>
    </dgm:pt>
    <dgm:pt modelId="{626354A2-B09A-4349-A5D2-B97BC56CB0B6}" type="pres">
      <dgm:prSet presAssocID="{61A79A12-E1BA-B84C-A9F0-8A529B36B7EF}" presName="textNode" presStyleLbl="node1" presStyleIdx="2" presStyleCnt="3">
        <dgm:presLayoutVars>
          <dgm:bulletEnabled val="1"/>
        </dgm:presLayoutVars>
      </dgm:prSet>
      <dgm:spPr/>
    </dgm:pt>
  </dgm:ptLst>
  <dgm:cxnLst>
    <dgm:cxn modelId="{7DF6BD16-4FC3-D844-9CE5-9BEB1412F37F}" srcId="{ED8632DD-EDF2-B546-8A78-B316CD1073BD}" destId="{26E43B93-B4CE-6440-9FB2-4FE1AE4FA4BD}" srcOrd="1" destOrd="0" parTransId="{F9B14180-886E-7B4D-B084-B9FB6157D1F8}" sibTransId="{8414A297-4A63-D941-873B-D5E056E6F24B}"/>
    <dgm:cxn modelId="{E350F939-2305-0E4E-9DF2-8932742BC497}" type="presOf" srcId="{ED8632DD-EDF2-B546-8A78-B316CD1073BD}" destId="{CD48E21E-A470-BA49-919F-02033BFE9D25}" srcOrd="0" destOrd="0" presId="urn:microsoft.com/office/officeart/2005/8/layout/hProcess9"/>
    <dgm:cxn modelId="{36BCE46C-D55B-454A-AF35-42BFFBDA8113}" type="presOf" srcId="{61A79A12-E1BA-B84C-A9F0-8A529B36B7EF}" destId="{626354A2-B09A-4349-A5D2-B97BC56CB0B6}" srcOrd="0" destOrd="0" presId="urn:microsoft.com/office/officeart/2005/8/layout/hProcess9"/>
    <dgm:cxn modelId="{B73F9D93-3AAD-0249-B081-35AE03580976}" type="presOf" srcId="{26E43B93-B4CE-6440-9FB2-4FE1AE4FA4BD}" destId="{7DB6FADF-084A-724C-ACAC-34A4F71A8E2D}" srcOrd="0" destOrd="0" presId="urn:microsoft.com/office/officeart/2005/8/layout/hProcess9"/>
    <dgm:cxn modelId="{F314F09F-406B-A548-9C5B-A15D04401040}" srcId="{ED8632DD-EDF2-B546-8A78-B316CD1073BD}" destId="{61A79A12-E1BA-B84C-A9F0-8A529B36B7EF}" srcOrd="2" destOrd="0" parTransId="{16278FE1-E138-A847-A3B0-320DE6B060A0}" sibTransId="{FCD4C4E0-9B58-D242-BD3C-182FF9B3AD24}"/>
    <dgm:cxn modelId="{8D7D63B2-74B2-104A-863E-2F82E73B0D7F}" type="presOf" srcId="{76076C90-EA9B-124F-8142-DF3C70152EAE}" destId="{9B415861-4FFB-F64E-A7B0-61FF0FA839F3}" srcOrd="0" destOrd="0" presId="urn:microsoft.com/office/officeart/2005/8/layout/hProcess9"/>
    <dgm:cxn modelId="{FF7F15C2-A4FF-CD43-9517-38D647A17361}" srcId="{ED8632DD-EDF2-B546-8A78-B316CD1073BD}" destId="{76076C90-EA9B-124F-8142-DF3C70152EAE}" srcOrd="0" destOrd="0" parTransId="{B9B6D6FA-4FE5-B84B-83BD-8983C2A67D72}" sibTransId="{9D4BE865-AF90-B049-B726-AB2510EA2795}"/>
    <dgm:cxn modelId="{5DCAB115-B464-2F40-A624-153DCA59C262}" type="presParOf" srcId="{CD48E21E-A470-BA49-919F-02033BFE9D25}" destId="{596B478B-B986-A343-87AF-C6EF607D8CC0}" srcOrd="0" destOrd="0" presId="urn:microsoft.com/office/officeart/2005/8/layout/hProcess9"/>
    <dgm:cxn modelId="{5BBB0A1D-0BFA-1E4B-8C90-AA4FC9A39BF9}" type="presParOf" srcId="{CD48E21E-A470-BA49-919F-02033BFE9D25}" destId="{44457E08-BF43-B641-AEF5-CCF710AC7C4C}" srcOrd="1" destOrd="0" presId="urn:microsoft.com/office/officeart/2005/8/layout/hProcess9"/>
    <dgm:cxn modelId="{27E1DFD4-DB5E-2D42-827D-01A7833A3928}" type="presParOf" srcId="{44457E08-BF43-B641-AEF5-CCF710AC7C4C}" destId="{9B415861-4FFB-F64E-A7B0-61FF0FA839F3}" srcOrd="0" destOrd="0" presId="urn:microsoft.com/office/officeart/2005/8/layout/hProcess9"/>
    <dgm:cxn modelId="{84EA0A5C-61A5-4740-A675-B8A6546BC45F}" type="presParOf" srcId="{44457E08-BF43-B641-AEF5-CCF710AC7C4C}" destId="{AFE8917F-A93B-D24D-AAE3-A510B850E2D6}" srcOrd="1" destOrd="0" presId="urn:microsoft.com/office/officeart/2005/8/layout/hProcess9"/>
    <dgm:cxn modelId="{D97E4189-F13B-9248-B10A-F7FBE8C95070}" type="presParOf" srcId="{44457E08-BF43-B641-AEF5-CCF710AC7C4C}" destId="{7DB6FADF-084A-724C-ACAC-34A4F71A8E2D}" srcOrd="2" destOrd="0" presId="urn:microsoft.com/office/officeart/2005/8/layout/hProcess9"/>
    <dgm:cxn modelId="{E4F5742A-06CF-D044-8FAC-224B494F8C5F}" type="presParOf" srcId="{44457E08-BF43-B641-AEF5-CCF710AC7C4C}" destId="{713A7CFA-57E0-5744-844F-1B17529E66AC}" srcOrd="3" destOrd="0" presId="urn:microsoft.com/office/officeart/2005/8/layout/hProcess9"/>
    <dgm:cxn modelId="{99525770-B789-BC4F-B7E9-305EC8765C33}" type="presParOf" srcId="{44457E08-BF43-B641-AEF5-CCF710AC7C4C}" destId="{626354A2-B09A-4349-A5D2-B97BC56CB0B6}"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B0BFAD2-A999-3B41-82A1-CDF4A6E3F1DA}" type="doc">
      <dgm:prSet loTypeId="urn:microsoft.com/office/officeart/2005/8/layout/pyramid1" loCatId="" qsTypeId="urn:microsoft.com/office/officeart/2005/8/quickstyle/simple3" qsCatId="simple"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400" b="1" dirty="0"/>
            <a:t>التوافق مع الخوارزميات</a:t>
          </a:r>
          <a:r>
            <a:rPr lang="ar-SA" sz="2400" dirty="0"/>
            <a:t> </a:t>
          </a:r>
          <a:endParaRPr lang="en-GB" sz="2400" dirty="0"/>
        </a:p>
      </dgm:t>
    </dgm:pt>
    <dgm:pt modelId="{CC389160-5C04-7C47-84BB-6A6ECC6FDC27}" type="parTrans" cxnId="{32E6A391-DF8E-FC4A-A977-034CE6798353}">
      <dgm:prSet/>
      <dgm:spPr/>
      <dgm:t>
        <a:bodyPr/>
        <a:lstStyle/>
        <a:p>
          <a:endParaRPr lang="en-GB" sz="2400"/>
        </a:p>
      </dgm:t>
    </dgm:pt>
    <dgm:pt modelId="{D82E5EC9-D48F-7543-B907-FBA1F99EA9C6}" type="sibTrans" cxnId="{32E6A391-DF8E-FC4A-A977-034CE6798353}">
      <dgm:prSet/>
      <dgm:spPr/>
      <dgm:t>
        <a:bodyPr/>
        <a:lstStyle/>
        <a:p>
          <a:endParaRPr lang="en-GB" sz="2400"/>
        </a:p>
      </dgm:t>
    </dgm:pt>
    <dgm:pt modelId="{F0B52F86-83AF-D945-9E33-5773BE9861C5}">
      <dgm:prSet phldrT="[Text]" custT="1"/>
      <dgm:spPr/>
      <dgm:t>
        <a:bodyPr/>
        <a:lstStyle/>
        <a:p>
          <a:pPr algn="r" rtl="1"/>
          <a:r>
            <a:rPr lang="ar-SA" sz="2400" dirty="0"/>
            <a:t>يحسن من ظهور الموقع بشكل ملحوظ</a:t>
          </a:r>
          <a:endParaRPr lang="en-GB" sz="2400" dirty="0"/>
        </a:p>
      </dgm:t>
    </dgm:pt>
    <dgm:pt modelId="{AF3F40A8-F199-A743-B561-4B35277591F2}" type="parTrans" cxnId="{BF174BC3-8114-EC4B-A61E-97D026D3E968}">
      <dgm:prSet/>
      <dgm:spPr/>
      <dgm:t>
        <a:bodyPr/>
        <a:lstStyle/>
        <a:p>
          <a:endParaRPr lang="en-GB" sz="2400"/>
        </a:p>
      </dgm:t>
    </dgm:pt>
    <dgm:pt modelId="{63B25EA5-4CAA-1644-A186-15A59E30F5A2}" type="sibTrans" cxnId="{BF174BC3-8114-EC4B-A61E-97D026D3E968}">
      <dgm:prSet/>
      <dgm:spPr/>
      <dgm:t>
        <a:bodyPr/>
        <a:lstStyle/>
        <a:p>
          <a:endParaRPr lang="en-GB" sz="2400"/>
        </a:p>
      </dgm:t>
    </dgm:pt>
    <dgm:pt modelId="{33175CCB-1C8B-1C44-8A2A-276D69ED11D2}">
      <dgm:prSet phldrT="[Text]" custT="1"/>
      <dgm:spPr/>
      <dgm:t>
        <a:bodyPr/>
        <a:lstStyle/>
        <a:p>
          <a:pPr algn="r" rtl="1">
            <a:buFont typeface="Arial" panose="020B0604020202020204" pitchFamily="34" charset="0"/>
            <a:buChar char="•"/>
          </a:pPr>
          <a:r>
            <a:rPr lang="ar-SA" sz="2400" b="1" dirty="0"/>
            <a:t>التغييرات في الخوارزميات</a:t>
          </a:r>
          <a:r>
            <a:rPr lang="ar-SA" sz="2400" dirty="0"/>
            <a:t> </a:t>
          </a:r>
          <a:endParaRPr lang="en-GB" sz="2400" dirty="0"/>
        </a:p>
      </dgm:t>
    </dgm:pt>
    <dgm:pt modelId="{B08A0E9C-9296-1743-94E3-855E41A5EBC1}" type="parTrans" cxnId="{582D2C57-E965-5449-A37A-5D6E240B338D}">
      <dgm:prSet/>
      <dgm:spPr/>
      <dgm:t>
        <a:bodyPr/>
        <a:lstStyle/>
        <a:p>
          <a:endParaRPr lang="en-GB" sz="2400"/>
        </a:p>
      </dgm:t>
    </dgm:pt>
    <dgm:pt modelId="{46CD5F3F-16F8-1443-AC0A-CECBDA2B0AE3}" type="sibTrans" cxnId="{582D2C57-E965-5449-A37A-5D6E240B338D}">
      <dgm:prSet/>
      <dgm:spPr/>
      <dgm:t>
        <a:bodyPr/>
        <a:lstStyle/>
        <a:p>
          <a:endParaRPr lang="en-GB" sz="2400"/>
        </a:p>
      </dgm:t>
    </dgm:pt>
    <dgm:pt modelId="{8196662A-287F-234F-A077-9224702B5B77}">
      <dgm:prSet phldrT="[Text]" custT="1"/>
      <dgm:spPr/>
      <dgm:t>
        <a:bodyPr/>
        <a:lstStyle/>
        <a:p>
          <a:pPr rtl="1"/>
          <a:r>
            <a:rPr lang="ar-SA" sz="2400" dirty="0"/>
            <a:t>تؤثر على ترتيب المواقع، ما يستدعي متابعة مستمرة</a:t>
          </a:r>
          <a:endParaRPr lang="en-GB" sz="2400" dirty="0"/>
        </a:p>
      </dgm:t>
    </dgm:pt>
    <dgm:pt modelId="{FD4FE526-268F-0640-B0A0-18A1ACB0B79D}" type="parTrans" cxnId="{828A4C03-E732-D745-8DAA-988C980C0365}">
      <dgm:prSet/>
      <dgm:spPr/>
      <dgm:t>
        <a:bodyPr/>
        <a:lstStyle/>
        <a:p>
          <a:endParaRPr lang="en-GB" sz="2400"/>
        </a:p>
      </dgm:t>
    </dgm:pt>
    <dgm:pt modelId="{49A876DD-27C1-1B4F-8F51-F0CA54132F9D}" type="sibTrans" cxnId="{828A4C03-E732-D745-8DAA-988C980C0365}">
      <dgm:prSet/>
      <dgm:spPr/>
      <dgm:t>
        <a:bodyPr/>
        <a:lstStyle/>
        <a:p>
          <a:endParaRPr lang="en-GB" sz="2400"/>
        </a:p>
      </dgm:t>
    </dgm:pt>
    <dgm:pt modelId="{00BA3E18-A5E2-9140-B854-8729D59638C7}">
      <dgm:prSet phldrT="[Text]" custT="1"/>
      <dgm:spPr/>
      <dgm:t>
        <a:bodyPr/>
        <a:lstStyle/>
        <a:p>
          <a:pPr rtl="1">
            <a:buFont typeface="Arial" panose="020B0604020202020204" pitchFamily="34" charset="0"/>
            <a:buChar char="•"/>
          </a:pPr>
          <a:r>
            <a:rPr lang="ar-SA" sz="2400" b="1" dirty="0"/>
            <a:t>خوارزميات محركات البحث</a:t>
          </a:r>
          <a:r>
            <a:rPr lang="ar-SA" sz="2400" dirty="0"/>
            <a:t> </a:t>
          </a:r>
          <a:endParaRPr lang="en-GB" sz="2400" dirty="0"/>
        </a:p>
      </dgm:t>
    </dgm:pt>
    <dgm:pt modelId="{48001864-4104-1B4D-B203-28E8345F78A1}" type="parTrans" cxnId="{B957A7DC-650B-C94C-8B39-E92F8414A798}">
      <dgm:prSet/>
      <dgm:spPr/>
      <dgm:t>
        <a:bodyPr/>
        <a:lstStyle/>
        <a:p>
          <a:endParaRPr lang="en-GB" sz="2400"/>
        </a:p>
      </dgm:t>
    </dgm:pt>
    <dgm:pt modelId="{B1A7360D-8795-2F4E-ABEF-D0EA3753B07E}" type="sibTrans" cxnId="{B957A7DC-650B-C94C-8B39-E92F8414A798}">
      <dgm:prSet/>
      <dgm:spPr/>
      <dgm:t>
        <a:bodyPr/>
        <a:lstStyle/>
        <a:p>
          <a:endParaRPr lang="en-GB" sz="2400"/>
        </a:p>
      </dgm:t>
    </dgm:pt>
    <dgm:pt modelId="{2E7B7787-BF7C-304D-9F38-1C0AB771DD8B}">
      <dgm:prSet phldrT="[Text]" custT="1"/>
      <dgm:spPr/>
      <dgm:t>
        <a:bodyPr/>
        <a:lstStyle/>
        <a:p>
          <a:pPr rtl="1"/>
          <a:r>
            <a:rPr lang="ar-SA" sz="2400" dirty="0"/>
            <a:t>تحدد ترتيب المواقع في النتائج</a:t>
          </a:r>
          <a:endParaRPr lang="en-GB" sz="2400" dirty="0"/>
        </a:p>
      </dgm:t>
    </dgm:pt>
    <dgm:pt modelId="{A334A644-A3B5-3D4E-B13B-652835867506}" type="parTrans" cxnId="{DFBF277E-6F99-6645-8F0A-BD13C832023D}">
      <dgm:prSet/>
      <dgm:spPr/>
      <dgm:t>
        <a:bodyPr/>
        <a:lstStyle/>
        <a:p>
          <a:endParaRPr lang="en-GB" sz="2400"/>
        </a:p>
      </dgm:t>
    </dgm:pt>
    <dgm:pt modelId="{04281417-8E0B-7B4A-BAAD-04D840ADADFA}" type="sibTrans" cxnId="{DFBF277E-6F99-6645-8F0A-BD13C832023D}">
      <dgm:prSet/>
      <dgm:spPr/>
      <dgm:t>
        <a:bodyPr/>
        <a:lstStyle/>
        <a:p>
          <a:endParaRPr lang="en-GB" sz="2400"/>
        </a:p>
      </dgm:t>
    </dgm:pt>
    <dgm:pt modelId="{5B340612-0080-8C4C-92B2-E9444832A811}" type="pres">
      <dgm:prSet presAssocID="{5B0BFAD2-A999-3B41-82A1-CDF4A6E3F1DA}" presName="Name0" presStyleCnt="0">
        <dgm:presLayoutVars>
          <dgm:dir val="rev"/>
          <dgm:animLvl val="lvl"/>
          <dgm:resizeHandles val="exact"/>
        </dgm:presLayoutVars>
      </dgm:prSet>
      <dgm:spPr/>
    </dgm:pt>
    <dgm:pt modelId="{F72B6315-0E23-0C40-849D-4D482AB1FC7B}" type="pres">
      <dgm:prSet presAssocID="{1752099A-5FA7-5B42-9954-CCC2DC540A73}" presName="Name8" presStyleCnt="0"/>
      <dgm:spPr/>
    </dgm:pt>
    <dgm:pt modelId="{22DB7BCE-28BB-1947-A4FE-4A5F1C481FB1}" type="pres">
      <dgm:prSet presAssocID="{1752099A-5FA7-5B42-9954-CCC2DC540A73}" presName="acctBkgd" presStyleLbl="alignAcc1" presStyleIdx="0" presStyleCnt="3"/>
      <dgm:spPr/>
    </dgm:pt>
    <dgm:pt modelId="{61B59C68-857A-E544-BC96-5338022B9421}" type="pres">
      <dgm:prSet presAssocID="{1752099A-5FA7-5B42-9954-CCC2DC540A73}" presName="acctTx" presStyleLbl="alignAcc1" presStyleIdx="0" presStyleCnt="3">
        <dgm:presLayoutVars>
          <dgm:bulletEnabled val="1"/>
        </dgm:presLayoutVars>
      </dgm:prSet>
      <dgm:spPr/>
    </dgm:pt>
    <dgm:pt modelId="{8B7A5C82-490F-1847-8CC8-01FF88803C1A}" type="pres">
      <dgm:prSet presAssocID="{1752099A-5FA7-5B42-9954-CCC2DC540A73}" presName="level" presStyleLbl="node1" presStyleIdx="0" presStyleCnt="3">
        <dgm:presLayoutVars>
          <dgm:chMax val="1"/>
          <dgm:bulletEnabled val="1"/>
        </dgm:presLayoutVars>
      </dgm:prSet>
      <dgm:spPr/>
    </dgm:pt>
    <dgm:pt modelId="{1AD653F4-CCF7-A944-878D-DE01A3637D6B}" type="pres">
      <dgm:prSet presAssocID="{1752099A-5FA7-5B42-9954-CCC2DC540A73}" presName="levelTx" presStyleLbl="revTx" presStyleIdx="0" presStyleCnt="0">
        <dgm:presLayoutVars>
          <dgm:chMax val="1"/>
          <dgm:bulletEnabled val="1"/>
        </dgm:presLayoutVars>
      </dgm:prSet>
      <dgm:spPr/>
    </dgm:pt>
    <dgm:pt modelId="{C2ED414A-99C7-534B-9B37-65D7751EB999}" type="pres">
      <dgm:prSet presAssocID="{33175CCB-1C8B-1C44-8A2A-276D69ED11D2}" presName="Name8" presStyleCnt="0"/>
      <dgm:spPr/>
    </dgm:pt>
    <dgm:pt modelId="{5C8586EF-8453-C24F-A1FB-4379711CB1E4}" type="pres">
      <dgm:prSet presAssocID="{33175CCB-1C8B-1C44-8A2A-276D69ED11D2}" presName="acctBkgd" presStyleLbl="alignAcc1" presStyleIdx="1" presStyleCnt="3"/>
      <dgm:spPr/>
    </dgm:pt>
    <dgm:pt modelId="{1260110D-68CE-A746-8B8C-468148A58DD2}" type="pres">
      <dgm:prSet presAssocID="{33175CCB-1C8B-1C44-8A2A-276D69ED11D2}" presName="acctTx" presStyleLbl="alignAcc1" presStyleIdx="1" presStyleCnt="3">
        <dgm:presLayoutVars>
          <dgm:bulletEnabled val="1"/>
        </dgm:presLayoutVars>
      </dgm:prSet>
      <dgm:spPr/>
    </dgm:pt>
    <dgm:pt modelId="{D823D4B7-D27C-344F-826F-2673226816DE}" type="pres">
      <dgm:prSet presAssocID="{33175CCB-1C8B-1C44-8A2A-276D69ED11D2}" presName="level" presStyleLbl="node1" presStyleIdx="1" presStyleCnt="3">
        <dgm:presLayoutVars>
          <dgm:chMax val="1"/>
          <dgm:bulletEnabled val="1"/>
        </dgm:presLayoutVars>
      </dgm:prSet>
      <dgm:spPr/>
    </dgm:pt>
    <dgm:pt modelId="{0AD2A596-D059-9B4C-AB02-2155F35940D8}" type="pres">
      <dgm:prSet presAssocID="{33175CCB-1C8B-1C44-8A2A-276D69ED11D2}" presName="levelTx" presStyleLbl="revTx" presStyleIdx="0" presStyleCnt="0">
        <dgm:presLayoutVars>
          <dgm:chMax val="1"/>
          <dgm:bulletEnabled val="1"/>
        </dgm:presLayoutVars>
      </dgm:prSet>
      <dgm:spPr/>
    </dgm:pt>
    <dgm:pt modelId="{175DE13F-A7C5-844A-85CB-D94692170315}" type="pres">
      <dgm:prSet presAssocID="{00BA3E18-A5E2-9140-B854-8729D59638C7}" presName="Name8" presStyleCnt="0"/>
      <dgm:spPr/>
    </dgm:pt>
    <dgm:pt modelId="{4925A798-A670-B24A-AB4F-3F787A894A3E}" type="pres">
      <dgm:prSet presAssocID="{00BA3E18-A5E2-9140-B854-8729D59638C7}" presName="acctBkgd" presStyleLbl="alignAcc1" presStyleIdx="2" presStyleCnt="3"/>
      <dgm:spPr/>
    </dgm:pt>
    <dgm:pt modelId="{9C9E12DF-00D0-A448-AB8E-9D0228B99BBC}" type="pres">
      <dgm:prSet presAssocID="{00BA3E18-A5E2-9140-B854-8729D59638C7}" presName="acctTx" presStyleLbl="alignAcc1" presStyleIdx="2" presStyleCnt="3">
        <dgm:presLayoutVars>
          <dgm:bulletEnabled val="1"/>
        </dgm:presLayoutVars>
      </dgm:prSet>
      <dgm:spPr/>
    </dgm:pt>
    <dgm:pt modelId="{409605BE-10DA-E645-A6C3-7214751DA768}" type="pres">
      <dgm:prSet presAssocID="{00BA3E18-A5E2-9140-B854-8729D59638C7}" presName="level" presStyleLbl="node1" presStyleIdx="2" presStyleCnt="3">
        <dgm:presLayoutVars>
          <dgm:chMax val="1"/>
          <dgm:bulletEnabled val="1"/>
        </dgm:presLayoutVars>
      </dgm:prSet>
      <dgm:spPr/>
    </dgm:pt>
    <dgm:pt modelId="{8E5D6CBA-27CC-1140-8BF5-952D114AE147}" type="pres">
      <dgm:prSet presAssocID="{00BA3E18-A5E2-9140-B854-8729D59638C7}" presName="levelTx" presStyleLbl="revTx" presStyleIdx="0" presStyleCnt="0">
        <dgm:presLayoutVars>
          <dgm:chMax val="1"/>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3B978C0E-5F22-B749-8CFC-7DFC6020417E}" type="presOf" srcId="{00BA3E18-A5E2-9140-B854-8729D59638C7}" destId="{409605BE-10DA-E645-A6C3-7214751DA768}" srcOrd="0" destOrd="0" presId="urn:microsoft.com/office/officeart/2005/8/layout/pyramid1"/>
    <dgm:cxn modelId="{BE9F8A0F-4332-BE45-9E42-5C04F95F2FA3}" type="presOf" srcId="{00BA3E18-A5E2-9140-B854-8729D59638C7}" destId="{8E5D6CBA-27CC-1140-8BF5-952D114AE147}" srcOrd="1" destOrd="0" presId="urn:microsoft.com/office/officeart/2005/8/layout/pyramid1"/>
    <dgm:cxn modelId="{9855CA44-6A80-9C40-840D-24B2E7CC78F6}" type="presOf" srcId="{F0B52F86-83AF-D945-9E33-5773BE9861C5}" destId="{61B59C68-857A-E544-BC96-5338022B9421}" srcOrd="1" destOrd="0" presId="urn:microsoft.com/office/officeart/2005/8/layout/pyramid1"/>
    <dgm:cxn modelId="{EA6CB649-FAF1-8844-B20F-756C39376E63}" type="presOf" srcId="{2E7B7787-BF7C-304D-9F38-1C0AB771DD8B}" destId="{4925A798-A670-B24A-AB4F-3F787A894A3E}" srcOrd="0" destOrd="0" presId="urn:microsoft.com/office/officeart/2005/8/layout/pyramid1"/>
    <dgm:cxn modelId="{7239784A-176F-4C4B-88A5-7E0F3D564A63}" type="presOf" srcId="{1752099A-5FA7-5B42-9954-CCC2DC540A73}" destId="{1AD653F4-CCF7-A944-878D-DE01A3637D6B}" srcOrd="1" destOrd="0" presId="urn:microsoft.com/office/officeart/2005/8/layout/pyramid1"/>
    <dgm:cxn modelId="{035E6156-5196-5B45-BD3C-1C78C2092525}" type="presOf" srcId="{8196662A-287F-234F-A077-9224702B5B77}" destId="{5C8586EF-8453-C24F-A1FB-4379711CB1E4}" srcOrd="0" destOrd="0" presId="urn:microsoft.com/office/officeart/2005/8/layout/pyramid1"/>
    <dgm:cxn modelId="{582D2C57-E965-5449-A37A-5D6E240B338D}" srcId="{5B0BFAD2-A999-3B41-82A1-CDF4A6E3F1DA}" destId="{33175CCB-1C8B-1C44-8A2A-276D69ED11D2}" srcOrd="1" destOrd="0" parTransId="{B08A0E9C-9296-1743-94E3-855E41A5EBC1}" sibTransId="{46CD5F3F-16F8-1443-AC0A-CECBDA2B0AE3}"/>
    <dgm:cxn modelId="{430C7D60-893F-474F-B9E2-FA3C7576EEDC}" type="presOf" srcId="{5B0BFAD2-A999-3B41-82A1-CDF4A6E3F1DA}" destId="{5B340612-0080-8C4C-92B2-E9444832A811}" srcOrd="0" destOrd="0" presId="urn:microsoft.com/office/officeart/2005/8/layout/pyramid1"/>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E6F4ECB1-1614-B549-895D-A2E84E773D7B}" type="presOf" srcId="{33175CCB-1C8B-1C44-8A2A-276D69ED11D2}" destId="{D823D4B7-D27C-344F-826F-2673226816DE}" srcOrd="0" destOrd="0" presId="urn:microsoft.com/office/officeart/2005/8/layout/pyramid1"/>
    <dgm:cxn modelId="{412DC9BF-2B23-0746-8604-F6E0069C5270}" type="presOf" srcId="{2E7B7787-BF7C-304D-9F38-1C0AB771DD8B}" destId="{9C9E12DF-00D0-A448-AB8E-9D0228B99BBC}" srcOrd="1" destOrd="0" presId="urn:microsoft.com/office/officeart/2005/8/layout/pyramid1"/>
    <dgm:cxn modelId="{BF174BC3-8114-EC4B-A61E-97D026D3E968}" srcId="{1752099A-5FA7-5B42-9954-CCC2DC540A73}" destId="{F0B52F86-83AF-D945-9E33-5773BE9861C5}" srcOrd="0" destOrd="0" parTransId="{AF3F40A8-F199-A743-B561-4B35277591F2}" sibTransId="{63B25EA5-4CAA-1644-A186-15A59E30F5A2}"/>
    <dgm:cxn modelId="{12C82DCA-227F-5449-ACFF-760732DA398A}" type="presOf" srcId="{33175CCB-1C8B-1C44-8A2A-276D69ED11D2}" destId="{0AD2A596-D059-9B4C-AB02-2155F35940D8}" srcOrd="1" destOrd="0" presId="urn:microsoft.com/office/officeart/2005/8/layout/pyramid1"/>
    <dgm:cxn modelId="{B957A7DC-650B-C94C-8B39-E92F8414A798}" srcId="{5B0BFAD2-A999-3B41-82A1-CDF4A6E3F1DA}" destId="{00BA3E18-A5E2-9140-B854-8729D59638C7}" srcOrd="2" destOrd="0" parTransId="{48001864-4104-1B4D-B203-28E8345F78A1}" sibTransId="{B1A7360D-8795-2F4E-ABEF-D0EA3753B07E}"/>
    <dgm:cxn modelId="{D22FCDDC-0EEB-5E42-839F-656F71B793C8}" type="presOf" srcId="{F0B52F86-83AF-D945-9E33-5773BE9861C5}" destId="{22DB7BCE-28BB-1947-A4FE-4A5F1C481FB1}" srcOrd="0" destOrd="0" presId="urn:microsoft.com/office/officeart/2005/8/layout/pyramid1"/>
    <dgm:cxn modelId="{0F1231E1-0921-8849-964A-3E56A069BE89}" type="presOf" srcId="{8196662A-287F-234F-A077-9224702B5B77}" destId="{1260110D-68CE-A746-8B8C-468148A58DD2}" srcOrd="1" destOrd="0" presId="urn:microsoft.com/office/officeart/2005/8/layout/pyramid1"/>
    <dgm:cxn modelId="{C81825EC-0EB8-CC48-B39E-EF02471D2682}" type="presOf" srcId="{1752099A-5FA7-5B42-9954-CCC2DC540A73}" destId="{8B7A5C82-490F-1847-8CC8-01FF88803C1A}" srcOrd="0" destOrd="0" presId="urn:microsoft.com/office/officeart/2005/8/layout/pyramid1"/>
    <dgm:cxn modelId="{B443F39F-35CC-6F4A-A869-6FB49DE3666D}" type="presParOf" srcId="{5B340612-0080-8C4C-92B2-E9444832A811}" destId="{F72B6315-0E23-0C40-849D-4D482AB1FC7B}" srcOrd="0" destOrd="0" presId="urn:microsoft.com/office/officeart/2005/8/layout/pyramid1"/>
    <dgm:cxn modelId="{B1A72944-ED5C-854C-83CB-76613569B03F}" type="presParOf" srcId="{F72B6315-0E23-0C40-849D-4D482AB1FC7B}" destId="{22DB7BCE-28BB-1947-A4FE-4A5F1C481FB1}" srcOrd="0" destOrd="0" presId="urn:microsoft.com/office/officeart/2005/8/layout/pyramid1"/>
    <dgm:cxn modelId="{FF71E556-902A-E241-AB6F-3E5B122C9CAB}" type="presParOf" srcId="{F72B6315-0E23-0C40-849D-4D482AB1FC7B}" destId="{61B59C68-857A-E544-BC96-5338022B9421}" srcOrd="1" destOrd="0" presId="urn:microsoft.com/office/officeart/2005/8/layout/pyramid1"/>
    <dgm:cxn modelId="{8EEE5CA3-A14C-054F-BAD4-E19866261BC0}" type="presParOf" srcId="{F72B6315-0E23-0C40-849D-4D482AB1FC7B}" destId="{8B7A5C82-490F-1847-8CC8-01FF88803C1A}" srcOrd="2" destOrd="0" presId="urn:microsoft.com/office/officeart/2005/8/layout/pyramid1"/>
    <dgm:cxn modelId="{EDF90E8A-4EF1-6C49-8033-EE15EE4CC3E2}" type="presParOf" srcId="{F72B6315-0E23-0C40-849D-4D482AB1FC7B}" destId="{1AD653F4-CCF7-A944-878D-DE01A3637D6B}" srcOrd="3" destOrd="0" presId="urn:microsoft.com/office/officeart/2005/8/layout/pyramid1"/>
    <dgm:cxn modelId="{4EF50086-7ADB-A346-AF0F-4F18661229C0}" type="presParOf" srcId="{5B340612-0080-8C4C-92B2-E9444832A811}" destId="{C2ED414A-99C7-534B-9B37-65D7751EB999}" srcOrd="1" destOrd="0" presId="urn:microsoft.com/office/officeart/2005/8/layout/pyramid1"/>
    <dgm:cxn modelId="{09006EE6-3AED-1A4E-927C-63BF7556E037}" type="presParOf" srcId="{C2ED414A-99C7-534B-9B37-65D7751EB999}" destId="{5C8586EF-8453-C24F-A1FB-4379711CB1E4}" srcOrd="0" destOrd="0" presId="urn:microsoft.com/office/officeart/2005/8/layout/pyramid1"/>
    <dgm:cxn modelId="{20628908-86D4-9B4A-9E0F-F2159E969AFC}" type="presParOf" srcId="{C2ED414A-99C7-534B-9B37-65D7751EB999}" destId="{1260110D-68CE-A746-8B8C-468148A58DD2}" srcOrd="1" destOrd="0" presId="urn:microsoft.com/office/officeart/2005/8/layout/pyramid1"/>
    <dgm:cxn modelId="{A9B17F91-F877-7C4D-9575-9F109BD03E5C}" type="presParOf" srcId="{C2ED414A-99C7-534B-9B37-65D7751EB999}" destId="{D823D4B7-D27C-344F-826F-2673226816DE}" srcOrd="2" destOrd="0" presId="urn:microsoft.com/office/officeart/2005/8/layout/pyramid1"/>
    <dgm:cxn modelId="{0620B521-9CAF-F945-9A15-E2C3A8F40C59}" type="presParOf" srcId="{C2ED414A-99C7-534B-9B37-65D7751EB999}" destId="{0AD2A596-D059-9B4C-AB02-2155F35940D8}" srcOrd="3" destOrd="0" presId="urn:microsoft.com/office/officeart/2005/8/layout/pyramid1"/>
    <dgm:cxn modelId="{470CF65E-0B0C-8244-B079-53EE7A82B62B}" type="presParOf" srcId="{5B340612-0080-8C4C-92B2-E9444832A811}" destId="{175DE13F-A7C5-844A-85CB-D94692170315}" srcOrd="2" destOrd="0" presId="urn:microsoft.com/office/officeart/2005/8/layout/pyramid1"/>
    <dgm:cxn modelId="{7F57FCDD-312F-454A-A4E6-DFC1E43AABE9}" type="presParOf" srcId="{175DE13F-A7C5-844A-85CB-D94692170315}" destId="{4925A798-A670-B24A-AB4F-3F787A894A3E}" srcOrd="0" destOrd="0" presId="urn:microsoft.com/office/officeart/2005/8/layout/pyramid1"/>
    <dgm:cxn modelId="{E8180F77-6D36-2D4B-B98B-A2AB4F1E73CE}" type="presParOf" srcId="{175DE13F-A7C5-844A-85CB-D94692170315}" destId="{9C9E12DF-00D0-A448-AB8E-9D0228B99BBC}" srcOrd="1" destOrd="0" presId="urn:microsoft.com/office/officeart/2005/8/layout/pyramid1"/>
    <dgm:cxn modelId="{0BE70CB9-E145-4E43-81CE-0BB410A6373D}" type="presParOf" srcId="{175DE13F-A7C5-844A-85CB-D94692170315}" destId="{409605BE-10DA-E645-A6C3-7214751DA768}" srcOrd="2" destOrd="0" presId="urn:microsoft.com/office/officeart/2005/8/layout/pyramid1"/>
    <dgm:cxn modelId="{16F7C3C7-B26D-6D49-9A2D-738F443C2BD3}" type="presParOf" srcId="{175DE13F-A7C5-844A-85CB-D94692170315}" destId="{8E5D6CBA-27CC-1140-8BF5-952D114AE147}" srcOrd="3" destOrd="0" presId="urn:microsoft.com/office/officeart/2005/8/layout/pyramid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95F084-2274-8B4E-B354-55ADC86B05B6}"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15F23BEE-B072-F344-9920-50798E2A67AB}">
      <dgm:prSet phldrT="[Text]"/>
      <dgm:spPr/>
      <dgm:t>
        <a:bodyPr/>
        <a:lstStyle/>
        <a:p>
          <a:pPr rtl="1">
            <a:buFont typeface="Arial" panose="020B0604020202020204" pitchFamily="34" charset="0"/>
            <a:buChar char="•"/>
          </a:pPr>
          <a:r>
            <a:rPr lang="ar-SA" b="1" dirty="0"/>
            <a:t>التحديثات الدورية</a:t>
          </a:r>
          <a:endParaRPr lang="en-GB" b="1" dirty="0"/>
        </a:p>
      </dgm:t>
    </dgm:pt>
    <dgm:pt modelId="{038609D5-F8B8-2946-99DE-474676E27575}" type="parTrans" cxnId="{24484A0E-0D4A-DA4E-BBA2-09AF273FC98F}">
      <dgm:prSet/>
      <dgm:spPr/>
      <dgm:t>
        <a:bodyPr/>
        <a:lstStyle/>
        <a:p>
          <a:endParaRPr lang="en-GB"/>
        </a:p>
      </dgm:t>
    </dgm:pt>
    <dgm:pt modelId="{3444F2A1-70A5-3446-B5EA-550CF6CBD0A3}" type="sibTrans" cxnId="{24484A0E-0D4A-DA4E-BBA2-09AF273FC98F}">
      <dgm:prSet/>
      <dgm:spPr/>
      <dgm:t>
        <a:bodyPr/>
        <a:lstStyle/>
        <a:p>
          <a:endParaRPr lang="en-GB"/>
        </a:p>
      </dgm:t>
    </dgm:pt>
    <dgm:pt modelId="{B6FA487D-27C9-004C-81FD-9D6AFCBDBF23}">
      <dgm:prSet phldrT="[Text]" custT="1"/>
      <dgm:spPr/>
      <dgm:t>
        <a:bodyPr/>
        <a:lstStyle/>
        <a:p>
          <a:pPr rtl="1">
            <a:buFont typeface="Arial" panose="020B0604020202020204" pitchFamily="34" charset="0"/>
            <a:buNone/>
          </a:pPr>
          <a:r>
            <a:rPr lang="ar-SA" sz="2400" dirty="0"/>
            <a:t>استخدام عناوين جذابة، ونصوص مختصرة ومباشرة</a:t>
          </a:r>
          <a:endParaRPr lang="en-GB" sz="2400" dirty="0"/>
        </a:p>
      </dgm:t>
    </dgm:pt>
    <dgm:pt modelId="{28DA3992-EAF3-4E4B-8478-ABA83668224D}" type="parTrans" cxnId="{C3516D9B-F466-1A41-86C1-39A1D5BD6C69}">
      <dgm:prSet/>
      <dgm:spPr/>
      <dgm:t>
        <a:bodyPr/>
        <a:lstStyle/>
        <a:p>
          <a:endParaRPr lang="en-GB"/>
        </a:p>
      </dgm:t>
    </dgm:pt>
    <dgm:pt modelId="{6F780E3C-E6E0-D944-B593-5A569E2D1E77}" type="sibTrans" cxnId="{C3516D9B-F466-1A41-86C1-39A1D5BD6C69}">
      <dgm:prSet/>
      <dgm:spPr/>
      <dgm:t>
        <a:bodyPr/>
        <a:lstStyle/>
        <a:p>
          <a:endParaRPr lang="en-GB"/>
        </a:p>
      </dgm:t>
    </dgm:pt>
    <dgm:pt modelId="{A003A5C7-8848-FC4C-A00E-F9CA703A2280}">
      <dgm:prSet phldrT="[Text]"/>
      <dgm:spPr/>
      <dgm:t>
        <a:bodyPr/>
        <a:lstStyle/>
        <a:p>
          <a:pPr>
            <a:buFont typeface="Arial" panose="020B0604020202020204" pitchFamily="34" charset="0"/>
            <a:buChar char="•"/>
          </a:pPr>
          <a:r>
            <a:rPr lang="ar-SA" b="1" dirty="0"/>
            <a:t>تأثير التحديثات على المواقع</a:t>
          </a:r>
          <a:endParaRPr lang="en-GB" b="1" dirty="0"/>
        </a:p>
      </dgm:t>
    </dgm:pt>
    <dgm:pt modelId="{6916E1D3-E905-D247-94BC-7192D5269EFF}" type="parTrans" cxnId="{501F64F7-5EAD-EC48-A8F3-DE3CF5777E2C}">
      <dgm:prSet/>
      <dgm:spPr/>
      <dgm:t>
        <a:bodyPr/>
        <a:lstStyle/>
        <a:p>
          <a:endParaRPr lang="en-GB"/>
        </a:p>
      </dgm:t>
    </dgm:pt>
    <dgm:pt modelId="{A0EEEA68-3D07-CB42-B41A-494A809AFA61}" type="sibTrans" cxnId="{501F64F7-5EAD-EC48-A8F3-DE3CF5777E2C}">
      <dgm:prSet/>
      <dgm:spPr/>
      <dgm:t>
        <a:bodyPr/>
        <a:lstStyle/>
        <a:p>
          <a:endParaRPr lang="en-GB"/>
        </a:p>
      </dgm:t>
    </dgm:pt>
    <dgm:pt modelId="{F79EB323-5674-494E-8008-57B201D22213}">
      <dgm:prSet phldrT="[Text]"/>
      <dgm:spPr/>
      <dgm:t>
        <a:bodyPr/>
        <a:lstStyle/>
        <a:p>
          <a:pPr rtl="1"/>
          <a:r>
            <a:rPr lang="ar-SA" dirty="0"/>
            <a:t>اختيار صور أو فيديوهات تعكس منتجك بوضوح</a:t>
          </a:r>
          <a:r>
            <a:rPr lang="en-GB" dirty="0"/>
            <a:t>.</a:t>
          </a:r>
        </a:p>
      </dgm:t>
    </dgm:pt>
    <dgm:pt modelId="{3E366657-B150-E147-B337-38EF0B7B9442}" type="parTrans" cxnId="{F460137A-79A4-3A45-8D0E-05508E2AE97F}">
      <dgm:prSet/>
      <dgm:spPr/>
      <dgm:t>
        <a:bodyPr/>
        <a:lstStyle/>
        <a:p>
          <a:endParaRPr lang="en-GB"/>
        </a:p>
      </dgm:t>
    </dgm:pt>
    <dgm:pt modelId="{D8DAAE8A-A0B5-6F42-8231-F3FB81F33E14}" type="sibTrans" cxnId="{F460137A-79A4-3A45-8D0E-05508E2AE97F}">
      <dgm:prSet/>
      <dgm:spPr/>
      <dgm:t>
        <a:bodyPr/>
        <a:lstStyle/>
        <a:p>
          <a:endParaRPr lang="en-GB"/>
        </a:p>
      </dgm:t>
    </dgm:pt>
    <dgm:pt modelId="{FC365129-B27C-1944-BECF-80CDBC36DA76}">
      <dgm:prSet phldrT="[Text]"/>
      <dgm:spPr/>
      <dgm:t>
        <a:bodyPr/>
        <a:lstStyle/>
        <a:p>
          <a:pPr>
            <a:buFont typeface="Arial" panose="020B0604020202020204" pitchFamily="34" charset="0"/>
            <a:buChar char="•"/>
          </a:pPr>
          <a:r>
            <a:rPr lang="ar-SA" b="1" dirty="0"/>
            <a:t>أهمية متابعة التحديثات</a:t>
          </a:r>
          <a:endParaRPr lang="en-GB" dirty="0"/>
        </a:p>
      </dgm:t>
    </dgm:pt>
    <dgm:pt modelId="{0AC45F7C-B62F-DA41-B107-0E0E09E23B1E}" type="parTrans" cxnId="{94E34C92-AAE2-6042-A6CD-541D956769EA}">
      <dgm:prSet/>
      <dgm:spPr/>
      <dgm:t>
        <a:bodyPr/>
        <a:lstStyle/>
        <a:p>
          <a:endParaRPr lang="en-GB"/>
        </a:p>
      </dgm:t>
    </dgm:pt>
    <dgm:pt modelId="{84CD7A3A-02F7-0949-99D5-1D8613F10ECE}" type="sibTrans" cxnId="{94E34C92-AAE2-6042-A6CD-541D956769EA}">
      <dgm:prSet/>
      <dgm:spPr/>
      <dgm:t>
        <a:bodyPr/>
        <a:lstStyle/>
        <a:p>
          <a:endParaRPr lang="en-GB"/>
        </a:p>
      </dgm:t>
    </dgm:pt>
    <dgm:pt modelId="{CEEBD549-B789-2946-9F3F-013F9FC95E77}">
      <dgm:prSet phldrT="[Text]"/>
      <dgm:spPr/>
      <dgm:t>
        <a:bodyPr/>
        <a:lstStyle/>
        <a:p>
          <a:pPr algn="r" rtl="1"/>
          <a:r>
            <a:rPr lang="ar-SA" dirty="0"/>
            <a:t>مثل 'اشترِ الآن' أو 'احصل على خصم</a:t>
          </a:r>
          <a:r>
            <a:rPr lang="en-GB" dirty="0"/>
            <a:t>'.</a:t>
          </a:r>
        </a:p>
      </dgm:t>
    </dgm:pt>
    <dgm:pt modelId="{51AC775E-7C7F-5346-97DC-65DD7E6FA971}" type="parTrans" cxnId="{E4CB0729-5EF3-7645-9760-8274AA2B8DC7}">
      <dgm:prSet/>
      <dgm:spPr/>
      <dgm:t>
        <a:bodyPr/>
        <a:lstStyle/>
        <a:p>
          <a:endParaRPr lang="en-GB"/>
        </a:p>
      </dgm:t>
    </dgm:pt>
    <dgm:pt modelId="{EF5A82E6-3A71-AB4F-898E-56997FE69F72}" type="sibTrans" cxnId="{E4CB0729-5EF3-7645-9760-8274AA2B8DC7}">
      <dgm:prSet/>
      <dgm:spPr/>
      <dgm:t>
        <a:bodyPr/>
        <a:lstStyle/>
        <a:p>
          <a:endParaRPr lang="en-GB"/>
        </a:p>
      </dgm:t>
    </dgm:pt>
    <dgm:pt modelId="{CD8338A9-C715-B64A-BB7A-E8ADE4FAC54E}" type="pres">
      <dgm:prSet presAssocID="{2E95F084-2274-8B4E-B354-55ADC86B05B6}" presName="Name0" presStyleCnt="0">
        <dgm:presLayoutVars>
          <dgm:dir val="rev"/>
          <dgm:animLvl val="lvl"/>
          <dgm:resizeHandles val="exact"/>
        </dgm:presLayoutVars>
      </dgm:prSet>
      <dgm:spPr/>
    </dgm:pt>
    <dgm:pt modelId="{50DAE38B-99EA-DD47-A57B-233650D9610F}" type="pres">
      <dgm:prSet presAssocID="{15F23BEE-B072-F344-9920-50798E2A67AB}" presName="composite" presStyleCnt="0"/>
      <dgm:spPr/>
    </dgm:pt>
    <dgm:pt modelId="{93C861E3-AF59-DC49-A702-89728A0BF011}" type="pres">
      <dgm:prSet presAssocID="{15F23BEE-B072-F344-9920-50798E2A67AB}" presName="parTx" presStyleLbl="alignNode1" presStyleIdx="0" presStyleCnt="3">
        <dgm:presLayoutVars>
          <dgm:chMax val="0"/>
          <dgm:chPref val="0"/>
          <dgm:bulletEnabled val="1"/>
        </dgm:presLayoutVars>
      </dgm:prSet>
      <dgm:spPr/>
    </dgm:pt>
    <dgm:pt modelId="{E706C6B4-A2C9-A943-AF56-DC82FCEB1D31}" type="pres">
      <dgm:prSet presAssocID="{15F23BEE-B072-F344-9920-50798E2A67AB}" presName="desTx" presStyleLbl="alignAccFollowNode1" presStyleIdx="0" presStyleCnt="3">
        <dgm:presLayoutVars>
          <dgm:bulletEnabled val="1"/>
        </dgm:presLayoutVars>
      </dgm:prSet>
      <dgm:spPr/>
    </dgm:pt>
    <dgm:pt modelId="{FE08FDCB-C467-1347-A29F-D1590D9A5727}" type="pres">
      <dgm:prSet presAssocID="{3444F2A1-70A5-3446-B5EA-550CF6CBD0A3}" presName="space" presStyleCnt="0"/>
      <dgm:spPr/>
    </dgm:pt>
    <dgm:pt modelId="{D2F83A90-9D41-444F-8A0F-6130C7C51044}" type="pres">
      <dgm:prSet presAssocID="{A003A5C7-8848-FC4C-A00E-F9CA703A2280}" presName="composite" presStyleCnt="0"/>
      <dgm:spPr/>
    </dgm:pt>
    <dgm:pt modelId="{CDFC8918-E761-C243-9130-383C7C80CC12}" type="pres">
      <dgm:prSet presAssocID="{A003A5C7-8848-FC4C-A00E-F9CA703A2280}" presName="parTx" presStyleLbl="alignNode1" presStyleIdx="1" presStyleCnt="3">
        <dgm:presLayoutVars>
          <dgm:chMax val="0"/>
          <dgm:chPref val="0"/>
          <dgm:bulletEnabled val="1"/>
        </dgm:presLayoutVars>
      </dgm:prSet>
      <dgm:spPr/>
    </dgm:pt>
    <dgm:pt modelId="{C54B19E5-C9A1-8745-95BC-2371C1CBF072}" type="pres">
      <dgm:prSet presAssocID="{A003A5C7-8848-FC4C-A00E-F9CA703A2280}" presName="desTx" presStyleLbl="alignAccFollowNode1" presStyleIdx="1" presStyleCnt="3">
        <dgm:presLayoutVars>
          <dgm:bulletEnabled val="1"/>
        </dgm:presLayoutVars>
      </dgm:prSet>
      <dgm:spPr/>
    </dgm:pt>
    <dgm:pt modelId="{D45B37FA-6446-8046-A78A-03438706C0D1}" type="pres">
      <dgm:prSet presAssocID="{A0EEEA68-3D07-CB42-B41A-494A809AFA61}" presName="space" presStyleCnt="0"/>
      <dgm:spPr/>
    </dgm:pt>
    <dgm:pt modelId="{7EDA95E5-5FDE-9748-A1ED-0DE1B65E57C1}" type="pres">
      <dgm:prSet presAssocID="{FC365129-B27C-1944-BECF-80CDBC36DA76}" presName="composite" presStyleCnt="0"/>
      <dgm:spPr/>
    </dgm:pt>
    <dgm:pt modelId="{8BC66544-CD27-E449-9C5C-4C6A03DE3131}" type="pres">
      <dgm:prSet presAssocID="{FC365129-B27C-1944-BECF-80CDBC36DA76}" presName="parTx" presStyleLbl="alignNode1" presStyleIdx="2" presStyleCnt="3">
        <dgm:presLayoutVars>
          <dgm:chMax val="0"/>
          <dgm:chPref val="0"/>
          <dgm:bulletEnabled val="1"/>
        </dgm:presLayoutVars>
      </dgm:prSet>
      <dgm:spPr/>
    </dgm:pt>
    <dgm:pt modelId="{1CC97553-E835-7946-95CD-1BFCB465558B}" type="pres">
      <dgm:prSet presAssocID="{FC365129-B27C-1944-BECF-80CDBC36DA76}" presName="desTx" presStyleLbl="alignAccFollowNode1" presStyleIdx="2" presStyleCnt="3">
        <dgm:presLayoutVars>
          <dgm:bulletEnabled val="1"/>
        </dgm:presLayoutVars>
      </dgm:prSet>
      <dgm:spPr/>
    </dgm:pt>
  </dgm:ptLst>
  <dgm:cxnLst>
    <dgm:cxn modelId="{24484A0E-0D4A-DA4E-BBA2-09AF273FC98F}" srcId="{2E95F084-2274-8B4E-B354-55ADC86B05B6}" destId="{15F23BEE-B072-F344-9920-50798E2A67AB}" srcOrd="0" destOrd="0" parTransId="{038609D5-F8B8-2946-99DE-474676E27575}" sibTransId="{3444F2A1-70A5-3446-B5EA-550CF6CBD0A3}"/>
    <dgm:cxn modelId="{AF21EE11-5C9F-AB4E-BFB3-8B304DD574F3}" type="presOf" srcId="{2E95F084-2274-8B4E-B354-55ADC86B05B6}" destId="{CD8338A9-C715-B64A-BB7A-E8ADE4FAC54E}" srcOrd="0" destOrd="0" presId="urn:microsoft.com/office/officeart/2005/8/layout/hList1"/>
    <dgm:cxn modelId="{5810C918-87A1-8F44-8499-F9D1C6CF3CDE}" type="presOf" srcId="{FC365129-B27C-1944-BECF-80CDBC36DA76}" destId="{8BC66544-CD27-E449-9C5C-4C6A03DE3131}" srcOrd="0" destOrd="0" presId="urn:microsoft.com/office/officeart/2005/8/layout/hList1"/>
    <dgm:cxn modelId="{E4CB0729-5EF3-7645-9760-8274AA2B8DC7}" srcId="{FC365129-B27C-1944-BECF-80CDBC36DA76}" destId="{CEEBD549-B789-2946-9F3F-013F9FC95E77}" srcOrd="0" destOrd="0" parTransId="{51AC775E-7C7F-5346-97DC-65DD7E6FA971}" sibTransId="{EF5A82E6-3A71-AB4F-898E-56997FE69F72}"/>
    <dgm:cxn modelId="{5175F538-1BD5-BA40-9A8E-CD98A0512114}" type="presOf" srcId="{B6FA487D-27C9-004C-81FD-9D6AFCBDBF23}" destId="{E706C6B4-A2C9-A943-AF56-DC82FCEB1D31}" srcOrd="0" destOrd="0" presId="urn:microsoft.com/office/officeart/2005/8/layout/hList1"/>
    <dgm:cxn modelId="{A35C5864-F026-F74A-A1FE-2777701F7327}" type="presOf" srcId="{A003A5C7-8848-FC4C-A00E-F9CA703A2280}" destId="{CDFC8918-E761-C243-9130-383C7C80CC12}" srcOrd="0" destOrd="0" presId="urn:microsoft.com/office/officeart/2005/8/layout/hList1"/>
    <dgm:cxn modelId="{F460137A-79A4-3A45-8D0E-05508E2AE97F}" srcId="{A003A5C7-8848-FC4C-A00E-F9CA703A2280}" destId="{F79EB323-5674-494E-8008-57B201D22213}" srcOrd="0" destOrd="0" parTransId="{3E366657-B150-E147-B337-38EF0B7B9442}" sibTransId="{D8DAAE8A-A0B5-6F42-8231-F3FB81F33E14}"/>
    <dgm:cxn modelId="{94E34C92-AAE2-6042-A6CD-541D956769EA}" srcId="{2E95F084-2274-8B4E-B354-55ADC86B05B6}" destId="{FC365129-B27C-1944-BECF-80CDBC36DA76}" srcOrd="2" destOrd="0" parTransId="{0AC45F7C-B62F-DA41-B107-0E0E09E23B1E}" sibTransId="{84CD7A3A-02F7-0949-99D5-1D8613F10ECE}"/>
    <dgm:cxn modelId="{741EEB98-9E8C-F04B-B328-411899F46265}" type="presOf" srcId="{CEEBD549-B789-2946-9F3F-013F9FC95E77}" destId="{1CC97553-E835-7946-95CD-1BFCB465558B}" srcOrd="0" destOrd="0" presId="urn:microsoft.com/office/officeart/2005/8/layout/hList1"/>
    <dgm:cxn modelId="{C3516D9B-F466-1A41-86C1-39A1D5BD6C69}" srcId="{15F23BEE-B072-F344-9920-50798E2A67AB}" destId="{B6FA487D-27C9-004C-81FD-9D6AFCBDBF23}" srcOrd="0" destOrd="0" parTransId="{28DA3992-EAF3-4E4B-8478-ABA83668224D}" sibTransId="{6F780E3C-E6E0-D944-B593-5A569E2D1E77}"/>
    <dgm:cxn modelId="{292A10C1-8C5E-F24C-84C2-820C54161139}" type="presOf" srcId="{15F23BEE-B072-F344-9920-50798E2A67AB}" destId="{93C861E3-AF59-DC49-A702-89728A0BF011}" srcOrd="0" destOrd="0" presId="urn:microsoft.com/office/officeart/2005/8/layout/hList1"/>
    <dgm:cxn modelId="{927A83EE-CE28-F94F-A962-8D483D1624B1}" type="presOf" srcId="{F79EB323-5674-494E-8008-57B201D22213}" destId="{C54B19E5-C9A1-8745-95BC-2371C1CBF072}" srcOrd="0" destOrd="0" presId="urn:microsoft.com/office/officeart/2005/8/layout/hList1"/>
    <dgm:cxn modelId="{501F64F7-5EAD-EC48-A8F3-DE3CF5777E2C}" srcId="{2E95F084-2274-8B4E-B354-55ADC86B05B6}" destId="{A003A5C7-8848-FC4C-A00E-F9CA703A2280}" srcOrd="1" destOrd="0" parTransId="{6916E1D3-E905-D247-94BC-7192D5269EFF}" sibTransId="{A0EEEA68-3D07-CB42-B41A-494A809AFA61}"/>
    <dgm:cxn modelId="{27C843A9-8DCB-354D-A712-E6E2E8CB798C}" type="presParOf" srcId="{CD8338A9-C715-B64A-BB7A-E8ADE4FAC54E}" destId="{50DAE38B-99EA-DD47-A57B-233650D9610F}" srcOrd="0" destOrd="0" presId="urn:microsoft.com/office/officeart/2005/8/layout/hList1"/>
    <dgm:cxn modelId="{99157D65-EB40-154C-950F-3B0FB5709D48}" type="presParOf" srcId="{50DAE38B-99EA-DD47-A57B-233650D9610F}" destId="{93C861E3-AF59-DC49-A702-89728A0BF011}" srcOrd="0" destOrd="0" presId="urn:microsoft.com/office/officeart/2005/8/layout/hList1"/>
    <dgm:cxn modelId="{20CDB8C8-A56F-6A47-8C28-D58AC3717FDC}" type="presParOf" srcId="{50DAE38B-99EA-DD47-A57B-233650D9610F}" destId="{E706C6B4-A2C9-A943-AF56-DC82FCEB1D31}" srcOrd="1" destOrd="0" presId="urn:microsoft.com/office/officeart/2005/8/layout/hList1"/>
    <dgm:cxn modelId="{430D04E2-FC42-6D4F-BF28-14C099271352}" type="presParOf" srcId="{CD8338A9-C715-B64A-BB7A-E8ADE4FAC54E}" destId="{FE08FDCB-C467-1347-A29F-D1590D9A5727}" srcOrd="1" destOrd="0" presId="urn:microsoft.com/office/officeart/2005/8/layout/hList1"/>
    <dgm:cxn modelId="{F5CC8394-0A6B-8C42-88D0-BD816E4FC7E4}" type="presParOf" srcId="{CD8338A9-C715-B64A-BB7A-E8ADE4FAC54E}" destId="{D2F83A90-9D41-444F-8A0F-6130C7C51044}" srcOrd="2" destOrd="0" presId="urn:microsoft.com/office/officeart/2005/8/layout/hList1"/>
    <dgm:cxn modelId="{AB8D5338-5CB0-9245-AD5B-E1EE08F91044}" type="presParOf" srcId="{D2F83A90-9D41-444F-8A0F-6130C7C51044}" destId="{CDFC8918-E761-C243-9130-383C7C80CC12}" srcOrd="0" destOrd="0" presId="urn:microsoft.com/office/officeart/2005/8/layout/hList1"/>
    <dgm:cxn modelId="{87EA2582-59DC-4C4B-9560-935520563B57}" type="presParOf" srcId="{D2F83A90-9D41-444F-8A0F-6130C7C51044}" destId="{C54B19E5-C9A1-8745-95BC-2371C1CBF072}" srcOrd="1" destOrd="0" presId="urn:microsoft.com/office/officeart/2005/8/layout/hList1"/>
    <dgm:cxn modelId="{CC7DBBC0-EB8A-FF4C-94F1-CBA13DB3644A}" type="presParOf" srcId="{CD8338A9-C715-B64A-BB7A-E8ADE4FAC54E}" destId="{D45B37FA-6446-8046-A78A-03438706C0D1}" srcOrd="3" destOrd="0" presId="urn:microsoft.com/office/officeart/2005/8/layout/hList1"/>
    <dgm:cxn modelId="{C6CA4EF8-B3BA-AE43-A60A-9B9DF98EC5AE}" type="presParOf" srcId="{CD8338A9-C715-B64A-BB7A-E8ADE4FAC54E}" destId="{7EDA95E5-5FDE-9748-A1ED-0DE1B65E57C1}" srcOrd="4" destOrd="0" presId="urn:microsoft.com/office/officeart/2005/8/layout/hList1"/>
    <dgm:cxn modelId="{4510B7BF-0AFB-2E45-97A3-34B4AD31888F}" type="presParOf" srcId="{7EDA95E5-5FDE-9748-A1ED-0DE1B65E57C1}" destId="{8BC66544-CD27-E449-9C5C-4C6A03DE3131}" srcOrd="0" destOrd="0" presId="urn:microsoft.com/office/officeart/2005/8/layout/hList1"/>
    <dgm:cxn modelId="{ECBF1E48-EA32-9F48-A2F8-D8048283C34B}" type="presParOf" srcId="{7EDA95E5-5FDE-9748-A1ED-0DE1B65E57C1}" destId="{1CC97553-E835-7946-95CD-1BFCB465558B}"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D1BC838-D676-7D4E-801A-E7BAC878E9A3}" type="doc">
      <dgm:prSet loTypeId="urn:microsoft.com/office/officeart/2005/8/layout/pList2" loCatId="process" qsTypeId="urn:microsoft.com/office/officeart/2005/8/quickstyle/simple3" qsCatId="simple" csTypeId="urn:microsoft.com/office/officeart/2005/8/colors/accent1_2" csCatId="accent1" phldr="1"/>
      <dgm:spPr/>
      <dgm:t>
        <a:bodyPr/>
        <a:lstStyle/>
        <a:p>
          <a:endParaRPr lang="en-GB"/>
        </a:p>
      </dgm:t>
    </dgm:pt>
    <dgm:pt modelId="{33E0406C-13C5-2649-8388-5D33C4841CB7}">
      <dgm:prSet custT="1"/>
      <dgm:spPr/>
      <dgm:t>
        <a:bodyPr/>
        <a:lstStyle/>
        <a:p>
          <a:pPr algn="ctr" rtl="1">
            <a:buSzPts val="1000"/>
            <a:buFont typeface="Courier New" panose="02070309020205020404" pitchFamily="49" charset="0"/>
            <a:buChar char="o"/>
          </a:pPr>
          <a:r>
            <a:rPr lang="ar-SA" sz="2000" b="1" dirty="0"/>
            <a:t>الكلمات المفتاحية</a:t>
          </a:r>
          <a:endParaRPr lang="en-GB" sz="2000" b="1" dirty="0"/>
        </a:p>
        <a:p>
          <a:pPr algn="ctr" rtl="1">
            <a:buSzPts val="1000"/>
            <a:buFont typeface="Courier New" panose="02070309020205020404" pitchFamily="49" charset="0"/>
            <a:buChar char="o"/>
          </a:pPr>
          <a:r>
            <a:rPr lang="ar-SA" sz="2000" dirty="0"/>
            <a:t>الكلمات التي يبحث</a:t>
          </a:r>
          <a:r>
            <a:rPr lang="en-GB" sz="2000" dirty="0"/>
            <a:t> </a:t>
          </a:r>
          <a:r>
            <a:rPr lang="ar-SA" sz="2000" dirty="0"/>
            <a:t>عنها المستخدمون وتساعد في ظهور الموقع في نتائج البحث</a:t>
          </a:r>
          <a:r>
            <a:rPr lang="en-GB" sz="2000" dirty="0"/>
            <a:t>.</a:t>
          </a:r>
        </a:p>
      </dgm:t>
    </dgm:pt>
    <dgm:pt modelId="{A7015A83-1B2A-0F48-A48A-19A6230D2039}" type="parTrans" cxnId="{FEF20744-054E-B147-BEA1-600AED98656A}">
      <dgm:prSet/>
      <dgm:spPr/>
      <dgm:t>
        <a:bodyPr/>
        <a:lstStyle/>
        <a:p>
          <a:pPr algn="ctr" rtl="1"/>
          <a:endParaRPr lang="en-GB" sz="2000"/>
        </a:p>
      </dgm:t>
    </dgm:pt>
    <dgm:pt modelId="{F2EDD847-956B-374C-943E-8B7F96BDF1B5}" type="sibTrans" cxnId="{FEF20744-054E-B147-BEA1-600AED98656A}">
      <dgm:prSet/>
      <dgm:spPr/>
      <dgm:t>
        <a:bodyPr/>
        <a:lstStyle/>
        <a:p>
          <a:pPr algn="ctr" rtl="1"/>
          <a:endParaRPr lang="en-GB" sz="2000"/>
        </a:p>
      </dgm:t>
    </dgm:pt>
    <dgm:pt modelId="{27DEEB23-064B-7F4B-A999-A52DF0A15CA7}">
      <dgm:prSet custT="1"/>
      <dgm:spPr/>
      <dgm:t>
        <a:bodyPr/>
        <a:lstStyle/>
        <a:p>
          <a:pPr algn="ctr" rtl="1"/>
          <a:r>
            <a:rPr lang="ar-SA" sz="2000" b="1" dirty="0"/>
            <a:t>العناوين والأوصاف التعريفية</a:t>
          </a:r>
          <a:endParaRPr lang="en-GB" sz="2000" dirty="0"/>
        </a:p>
        <a:p>
          <a:pPr algn="ctr" rtl="1"/>
          <a:r>
            <a:rPr lang="en-GB" sz="2000" dirty="0"/>
            <a:t> </a:t>
          </a:r>
          <a:r>
            <a:rPr lang="ar-SA" sz="2000" dirty="0"/>
            <a:t>تساعد على جذب انتباه المستخدمين ومحركات البحث</a:t>
          </a:r>
          <a:endParaRPr lang="en-GB" sz="2000" dirty="0"/>
        </a:p>
      </dgm:t>
    </dgm:pt>
    <dgm:pt modelId="{D874060C-D5FF-CD4A-88C1-370C3D2AE3AE}" type="parTrans" cxnId="{BD656ABA-6E92-A845-8292-85E2DF8EEEB4}">
      <dgm:prSet/>
      <dgm:spPr/>
      <dgm:t>
        <a:bodyPr/>
        <a:lstStyle/>
        <a:p>
          <a:pPr algn="ctr" rtl="1"/>
          <a:endParaRPr lang="en-GB" sz="2000"/>
        </a:p>
      </dgm:t>
    </dgm:pt>
    <dgm:pt modelId="{059E6129-7ECC-F646-AD79-728868CCA49D}" type="sibTrans" cxnId="{BD656ABA-6E92-A845-8292-85E2DF8EEEB4}">
      <dgm:prSet/>
      <dgm:spPr/>
      <dgm:t>
        <a:bodyPr/>
        <a:lstStyle/>
        <a:p>
          <a:pPr algn="ctr" rtl="1"/>
          <a:endParaRPr lang="en-GB" sz="2000"/>
        </a:p>
      </dgm:t>
    </dgm:pt>
    <dgm:pt modelId="{07780CC7-286E-7C41-B854-AF260C7E1AC8}">
      <dgm:prSet custT="1"/>
      <dgm:spPr/>
      <dgm:t>
        <a:bodyPr/>
        <a:lstStyle/>
        <a:p>
          <a:pPr algn="ctr" rtl="1">
            <a:buSzPts val="1000"/>
            <a:buFont typeface="Courier New" panose="02070309020205020404" pitchFamily="49" charset="0"/>
            <a:buChar char="o"/>
          </a:pPr>
          <a:r>
            <a:rPr lang="ar-SA" sz="2000" b="1" dirty="0"/>
            <a:t>الروابط</a:t>
          </a:r>
          <a:r>
            <a:rPr lang="en-GB" sz="2000" b="1" dirty="0"/>
            <a:t> (Links)</a:t>
          </a:r>
          <a:r>
            <a:rPr lang="en-GB" sz="2000" dirty="0"/>
            <a:t>: </a:t>
          </a:r>
          <a:r>
            <a:rPr lang="ar-SA" sz="2000" dirty="0"/>
            <a:t>الروابط الداخلية والخارجية التي تعزز من ثقة الموقع</a:t>
          </a:r>
          <a:r>
            <a:rPr lang="en-GB" sz="2000" dirty="0"/>
            <a:t>.</a:t>
          </a:r>
        </a:p>
      </dgm:t>
    </dgm:pt>
    <dgm:pt modelId="{4A8D5D21-ED71-164A-A750-AE70A9811D6D}" type="parTrans" cxnId="{10EEC4A9-93AA-6E4A-8C1F-2FD464CF8825}">
      <dgm:prSet/>
      <dgm:spPr/>
      <dgm:t>
        <a:bodyPr/>
        <a:lstStyle/>
        <a:p>
          <a:pPr algn="ctr" rtl="1"/>
          <a:endParaRPr lang="en-GB" sz="2000"/>
        </a:p>
      </dgm:t>
    </dgm:pt>
    <dgm:pt modelId="{4A49F26F-0873-4042-B1E6-E302D2D2B53A}" type="sibTrans" cxnId="{10EEC4A9-93AA-6E4A-8C1F-2FD464CF8825}">
      <dgm:prSet/>
      <dgm:spPr/>
      <dgm:t>
        <a:bodyPr/>
        <a:lstStyle/>
        <a:p>
          <a:pPr algn="ctr" rtl="1"/>
          <a:endParaRPr lang="en-GB" sz="2000"/>
        </a:p>
      </dgm:t>
    </dgm:pt>
    <dgm:pt modelId="{F233382C-E128-E54C-AA97-DE562CC0F01E}">
      <dgm:prSet custT="1"/>
      <dgm:spPr/>
      <dgm:t>
        <a:bodyPr/>
        <a:lstStyle/>
        <a:p>
          <a:pPr algn="ctr" rtl="1"/>
          <a:r>
            <a:rPr lang="ar-SA" sz="2000" b="1" dirty="0"/>
            <a:t>جودة المحتوى</a:t>
          </a:r>
          <a:r>
            <a:rPr lang="en-GB" sz="2000" dirty="0"/>
            <a:t>: </a:t>
          </a:r>
          <a:r>
            <a:rPr lang="ar-SA" sz="2000" dirty="0"/>
            <a:t>محتوى مفيد ومحدث يلبي احتياجات المستخدمين</a:t>
          </a:r>
          <a:r>
            <a:rPr lang="en-GB" sz="2000" dirty="0"/>
            <a:t>.</a:t>
          </a:r>
        </a:p>
      </dgm:t>
    </dgm:pt>
    <dgm:pt modelId="{682CE238-2EFB-264E-9F42-58DBB07F49F6}" type="parTrans" cxnId="{2F0F8B6A-ABD7-5C45-8C2D-ED4A04107B17}">
      <dgm:prSet/>
      <dgm:spPr/>
      <dgm:t>
        <a:bodyPr/>
        <a:lstStyle/>
        <a:p>
          <a:pPr algn="ctr" rtl="1"/>
          <a:endParaRPr lang="en-GB" sz="2000"/>
        </a:p>
      </dgm:t>
    </dgm:pt>
    <dgm:pt modelId="{B28B26F9-3DE9-B444-92DA-59DC5CE78596}" type="sibTrans" cxnId="{2F0F8B6A-ABD7-5C45-8C2D-ED4A04107B17}">
      <dgm:prSet/>
      <dgm:spPr/>
      <dgm:t>
        <a:bodyPr/>
        <a:lstStyle/>
        <a:p>
          <a:pPr algn="ctr" rtl="1"/>
          <a:endParaRPr lang="en-GB" sz="2000"/>
        </a:p>
      </dgm:t>
    </dgm:pt>
    <dgm:pt modelId="{AD785534-D57A-404C-8F52-0D21500AB005}" type="pres">
      <dgm:prSet presAssocID="{CD1BC838-D676-7D4E-801A-E7BAC878E9A3}" presName="Name0" presStyleCnt="0">
        <dgm:presLayoutVars>
          <dgm:dir val="rev"/>
          <dgm:resizeHandles val="exact"/>
        </dgm:presLayoutVars>
      </dgm:prSet>
      <dgm:spPr/>
    </dgm:pt>
    <dgm:pt modelId="{B3DF5943-D99F-1C45-A281-5AD1BAC53384}" type="pres">
      <dgm:prSet presAssocID="{CD1BC838-D676-7D4E-801A-E7BAC878E9A3}" presName="bkgdShp" presStyleLbl="alignAccFollowNode1" presStyleIdx="0" presStyleCnt="1"/>
      <dgm:spPr/>
    </dgm:pt>
    <dgm:pt modelId="{119C40AC-0A35-6845-9F78-49CEFC8C7DE0}" type="pres">
      <dgm:prSet presAssocID="{CD1BC838-D676-7D4E-801A-E7BAC878E9A3}" presName="linComp" presStyleCnt="0"/>
      <dgm:spPr/>
    </dgm:pt>
    <dgm:pt modelId="{5F21B324-7FA1-2147-B793-3F16AE67C920}" type="pres">
      <dgm:prSet presAssocID="{33E0406C-13C5-2649-8388-5D33C4841CB7}" presName="compNode" presStyleCnt="0"/>
      <dgm:spPr/>
    </dgm:pt>
    <dgm:pt modelId="{9772CCA9-032B-4040-A90B-034C6397BCA2}" type="pres">
      <dgm:prSet presAssocID="{33E0406C-13C5-2649-8388-5D33C4841CB7}" presName="node" presStyleLbl="node1" presStyleIdx="0" presStyleCnt="4">
        <dgm:presLayoutVars>
          <dgm:bulletEnabled val="1"/>
        </dgm:presLayoutVars>
      </dgm:prSet>
      <dgm:spPr/>
    </dgm:pt>
    <dgm:pt modelId="{302A7C19-ABF4-4C49-B5B6-560508291EB8}" type="pres">
      <dgm:prSet presAssocID="{33E0406C-13C5-2649-8388-5D33C4841CB7}" presName="invisiNode" presStyleLbl="node1" presStyleIdx="0" presStyleCnt="4"/>
      <dgm:spPr/>
    </dgm:pt>
    <dgm:pt modelId="{9BD21AE8-77CD-B548-A29F-1F13E8DE6154}" type="pres">
      <dgm:prSet presAssocID="{33E0406C-13C5-2649-8388-5D33C4841CB7}" presName="imagNode"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dgm:spPr>
    </dgm:pt>
    <dgm:pt modelId="{55223B35-ECDC-344C-A3A5-EED9EB9874FE}" type="pres">
      <dgm:prSet presAssocID="{F2EDD847-956B-374C-943E-8B7F96BDF1B5}" presName="sibTrans" presStyleLbl="sibTrans2D1" presStyleIdx="0" presStyleCnt="0"/>
      <dgm:spPr/>
    </dgm:pt>
    <dgm:pt modelId="{CD848071-F16A-3F40-A1FB-4B6AA4AFC94A}" type="pres">
      <dgm:prSet presAssocID="{27DEEB23-064B-7F4B-A999-A52DF0A15CA7}" presName="compNode" presStyleCnt="0"/>
      <dgm:spPr/>
    </dgm:pt>
    <dgm:pt modelId="{764A755D-23AF-8D42-B5C1-16A028831016}" type="pres">
      <dgm:prSet presAssocID="{27DEEB23-064B-7F4B-A999-A52DF0A15CA7}" presName="node" presStyleLbl="node1" presStyleIdx="1" presStyleCnt="4">
        <dgm:presLayoutVars>
          <dgm:bulletEnabled val="1"/>
        </dgm:presLayoutVars>
      </dgm:prSet>
      <dgm:spPr/>
    </dgm:pt>
    <dgm:pt modelId="{A2D1A6E9-14B5-C14A-AD27-1573791EFAE9}" type="pres">
      <dgm:prSet presAssocID="{27DEEB23-064B-7F4B-A999-A52DF0A15CA7}" presName="invisiNode" presStyleLbl="node1" presStyleIdx="1" presStyleCnt="4"/>
      <dgm:spPr/>
    </dgm:pt>
    <dgm:pt modelId="{F1543AD6-7D35-5847-946C-4936C4D77142}" type="pres">
      <dgm:prSet presAssocID="{27DEEB23-064B-7F4B-A999-A52DF0A15CA7}" presName="imagNode"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t="-26000" b="-26000"/>
          </a:stretch>
        </a:blipFill>
      </dgm:spPr>
    </dgm:pt>
    <dgm:pt modelId="{FDF691EE-0CA9-C445-8429-0A0F6B1FDAA8}" type="pres">
      <dgm:prSet presAssocID="{059E6129-7ECC-F646-AD79-728868CCA49D}" presName="sibTrans" presStyleLbl="sibTrans2D1" presStyleIdx="0" presStyleCnt="0"/>
      <dgm:spPr/>
    </dgm:pt>
    <dgm:pt modelId="{5299764B-3B62-1C4E-86F4-E9E78BC38929}" type="pres">
      <dgm:prSet presAssocID="{07780CC7-286E-7C41-B854-AF260C7E1AC8}" presName="compNode" presStyleCnt="0"/>
      <dgm:spPr/>
    </dgm:pt>
    <dgm:pt modelId="{9B4A4438-DF75-EA4D-9C65-051ED9849503}" type="pres">
      <dgm:prSet presAssocID="{07780CC7-286E-7C41-B854-AF260C7E1AC8}" presName="node" presStyleLbl="node1" presStyleIdx="2" presStyleCnt="4">
        <dgm:presLayoutVars>
          <dgm:bulletEnabled val="1"/>
        </dgm:presLayoutVars>
      </dgm:prSet>
      <dgm:spPr/>
    </dgm:pt>
    <dgm:pt modelId="{5B926C78-2215-0D40-9E24-0E813D169B12}" type="pres">
      <dgm:prSet presAssocID="{07780CC7-286E-7C41-B854-AF260C7E1AC8}" presName="invisiNode" presStyleLbl="node1" presStyleIdx="2" presStyleCnt="4"/>
      <dgm:spPr/>
    </dgm:pt>
    <dgm:pt modelId="{2FA4BB77-E498-E741-B629-5F3999A037E3}" type="pres">
      <dgm:prSet presAssocID="{07780CC7-286E-7C41-B854-AF260C7E1AC8}" presName="imagNode"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3000" r="-3000"/>
          </a:stretch>
        </a:blipFill>
      </dgm:spPr>
    </dgm:pt>
    <dgm:pt modelId="{0946242B-C091-8646-8265-4DFD4E77EDA4}" type="pres">
      <dgm:prSet presAssocID="{4A49F26F-0873-4042-B1E6-E302D2D2B53A}" presName="sibTrans" presStyleLbl="sibTrans2D1" presStyleIdx="0" presStyleCnt="0"/>
      <dgm:spPr/>
    </dgm:pt>
    <dgm:pt modelId="{9A1CB106-0951-9A4D-BA92-6E5CB77F50F8}" type="pres">
      <dgm:prSet presAssocID="{F233382C-E128-E54C-AA97-DE562CC0F01E}" presName="compNode" presStyleCnt="0"/>
      <dgm:spPr/>
    </dgm:pt>
    <dgm:pt modelId="{B2D741A5-F089-CF46-9072-4E7DF3C4617B}" type="pres">
      <dgm:prSet presAssocID="{F233382C-E128-E54C-AA97-DE562CC0F01E}" presName="node" presStyleLbl="node1" presStyleIdx="3" presStyleCnt="4">
        <dgm:presLayoutVars>
          <dgm:bulletEnabled val="1"/>
        </dgm:presLayoutVars>
      </dgm:prSet>
      <dgm:spPr/>
    </dgm:pt>
    <dgm:pt modelId="{159F05C0-18E2-ED4C-8395-8465066D55FC}" type="pres">
      <dgm:prSet presAssocID="{F233382C-E128-E54C-AA97-DE562CC0F01E}" presName="invisiNode" presStyleLbl="node1" presStyleIdx="3" presStyleCnt="4"/>
      <dgm:spPr/>
    </dgm:pt>
    <dgm:pt modelId="{C2BBB361-C28E-E042-BCF8-39AB6E80A8F8}" type="pres">
      <dgm:prSet presAssocID="{F233382C-E128-E54C-AA97-DE562CC0F01E}" presName="imagNode"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9000" r="-9000"/>
          </a:stretch>
        </a:blipFill>
      </dgm:spPr>
    </dgm:pt>
  </dgm:ptLst>
  <dgm:cxnLst>
    <dgm:cxn modelId="{E60BDB33-4B2D-884F-BE78-0D8B04940FD4}" type="presOf" srcId="{27DEEB23-064B-7F4B-A999-A52DF0A15CA7}" destId="{764A755D-23AF-8D42-B5C1-16A028831016}" srcOrd="0" destOrd="0" presId="urn:microsoft.com/office/officeart/2005/8/layout/pList2"/>
    <dgm:cxn modelId="{BAD6E540-8BB0-734C-846C-AAF8D0D1D919}" type="presOf" srcId="{07780CC7-286E-7C41-B854-AF260C7E1AC8}" destId="{9B4A4438-DF75-EA4D-9C65-051ED9849503}" srcOrd="0" destOrd="0" presId="urn:microsoft.com/office/officeart/2005/8/layout/pList2"/>
    <dgm:cxn modelId="{FEF20744-054E-B147-BEA1-600AED98656A}" srcId="{CD1BC838-D676-7D4E-801A-E7BAC878E9A3}" destId="{33E0406C-13C5-2649-8388-5D33C4841CB7}" srcOrd="0" destOrd="0" parTransId="{A7015A83-1B2A-0F48-A48A-19A6230D2039}" sibTransId="{F2EDD847-956B-374C-943E-8B7F96BDF1B5}"/>
    <dgm:cxn modelId="{5596A550-EA59-8544-9BBA-A7BFE9565073}" type="presOf" srcId="{CD1BC838-D676-7D4E-801A-E7BAC878E9A3}" destId="{AD785534-D57A-404C-8F52-0D21500AB005}" srcOrd="0" destOrd="0" presId="urn:microsoft.com/office/officeart/2005/8/layout/pList2"/>
    <dgm:cxn modelId="{26B53A53-511B-4349-B2F6-3803D8EC2F8D}" type="presOf" srcId="{33E0406C-13C5-2649-8388-5D33C4841CB7}" destId="{9772CCA9-032B-4040-A90B-034C6397BCA2}" srcOrd="0" destOrd="0" presId="urn:microsoft.com/office/officeart/2005/8/layout/pList2"/>
    <dgm:cxn modelId="{2F0F8B6A-ABD7-5C45-8C2D-ED4A04107B17}" srcId="{CD1BC838-D676-7D4E-801A-E7BAC878E9A3}" destId="{F233382C-E128-E54C-AA97-DE562CC0F01E}" srcOrd="3" destOrd="0" parTransId="{682CE238-2EFB-264E-9F42-58DBB07F49F6}" sibTransId="{B28B26F9-3DE9-B444-92DA-59DC5CE78596}"/>
    <dgm:cxn modelId="{6096C16C-609A-F748-92DD-141AD91F90FE}" type="presOf" srcId="{F2EDD847-956B-374C-943E-8B7F96BDF1B5}" destId="{55223B35-ECDC-344C-A3A5-EED9EB9874FE}" srcOrd="0" destOrd="0" presId="urn:microsoft.com/office/officeart/2005/8/layout/pList2"/>
    <dgm:cxn modelId="{E65A1781-01F7-4E4D-99C6-CBBDF00A3294}" type="presOf" srcId="{059E6129-7ECC-F646-AD79-728868CCA49D}" destId="{FDF691EE-0CA9-C445-8429-0A0F6B1FDAA8}" srcOrd="0" destOrd="0" presId="urn:microsoft.com/office/officeart/2005/8/layout/pList2"/>
    <dgm:cxn modelId="{7AE2C789-0BC3-0447-928D-C1578C825F18}" type="presOf" srcId="{4A49F26F-0873-4042-B1E6-E302D2D2B53A}" destId="{0946242B-C091-8646-8265-4DFD4E77EDA4}" srcOrd="0" destOrd="0" presId="urn:microsoft.com/office/officeart/2005/8/layout/pList2"/>
    <dgm:cxn modelId="{564B538D-730E-114A-AB2C-F111170289E3}" type="presOf" srcId="{F233382C-E128-E54C-AA97-DE562CC0F01E}" destId="{B2D741A5-F089-CF46-9072-4E7DF3C4617B}" srcOrd="0" destOrd="0" presId="urn:microsoft.com/office/officeart/2005/8/layout/pList2"/>
    <dgm:cxn modelId="{10EEC4A9-93AA-6E4A-8C1F-2FD464CF8825}" srcId="{CD1BC838-D676-7D4E-801A-E7BAC878E9A3}" destId="{07780CC7-286E-7C41-B854-AF260C7E1AC8}" srcOrd="2" destOrd="0" parTransId="{4A8D5D21-ED71-164A-A750-AE70A9811D6D}" sibTransId="{4A49F26F-0873-4042-B1E6-E302D2D2B53A}"/>
    <dgm:cxn modelId="{BD656ABA-6E92-A845-8292-85E2DF8EEEB4}" srcId="{CD1BC838-D676-7D4E-801A-E7BAC878E9A3}" destId="{27DEEB23-064B-7F4B-A999-A52DF0A15CA7}" srcOrd="1" destOrd="0" parTransId="{D874060C-D5FF-CD4A-88C1-370C3D2AE3AE}" sibTransId="{059E6129-7ECC-F646-AD79-728868CCA49D}"/>
    <dgm:cxn modelId="{C337EF28-B244-E94B-863F-3E461965F75B}" type="presParOf" srcId="{AD785534-D57A-404C-8F52-0D21500AB005}" destId="{B3DF5943-D99F-1C45-A281-5AD1BAC53384}" srcOrd="0" destOrd="0" presId="urn:microsoft.com/office/officeart/2005/8/layout/pList2"/>
    <dgm:cxn modelId="{AFEAFE27-E54F-104E-99D0-CBDE6EA200F5}" type="presParOf" srcId="{AD785534-D57A-404C-8F52-0D21500AB005}" destId="{119C40AC-0A35-6845-9F78-49CEFC8C7DE0}" srcOrd="1" destOrd="0" presId="urn:microsoft.com/office/officeart/2005/8/layout/pList2"/>
    <dgm:cxn modelId="{653C0559-90A7-C443-965E-709CFF0ADA50}" type="presParOf" srcId="{119C40AC-0A35-6845-9F78-49CEFC8C7DE0}" destId="{5F21B324-7FA1-2147-B793-3F16AE67C920}" srcOrd="0" destOrd="0" presId="urn:microsoft.com/office/officeart/2005/8/layout/pList2"/>
    <dgm:cxn modelId="{B75A2BC1-140E-9C47-A198-EB3369D189E5}" type="presParOf" srcId="{5F21B324-7FA1-2147-B793-3F16AE67C920}" destId="{9772CCA9-032B-4040-A90B-034C6397BCA2}" srcOrd="0" destOrd="0" presId="urn:microsoft.com/office/officeart/2005/8/layout/pList2"/>
    <dgm:cxn modelId="{9C6355C3-4ECC-C44E-BD13-CE56FA37B22D}" type="presParOf" srcId="{5F21B324-7FA1-2147-B793-3F16AE67C920}" destId="{302A7C19-ABF4-4C49-B5B6-560508291EB8}" srcOrd="1" destOrd="0" presId="urn:microsoft.com/office/officeart/2005/8/layout/pList2"/>
    <dgm:cxn modelId="{5A34EFEE-FF8E-7C44-A78F-342C6CA1A672}" type="presParOf" srcId="{5F21B324-7FA1-2147-B793-3F16AE67C920}" destId="{9BD21AE8-77CD-B548-A29F-1F13E8DE6154}" srcOrd="2" destOrd="0" presId="urn:microsoft.com/office/officeart/2005/8/layout/pList2"/>
    <dgm:cxn modelId="{8351D285-B3DC-FF48-BBB2-DBF20C8DF2AC}" type="presParOf" srcId="{119C40AC-0A35-6845-9F78-49CEFC8C7DE0}" destId="{55223B35-ECDC-344C-A3A5-EED9EB9874FE}" srcOrd="1" destOrd="0" presId="urn:microsoft.com/office/officeart/2005/8/layout/pList2"/>
    <dgm:cxn modelId="{EF4E2A92-C358-FA4E-A1AF-78073FFF39EB}" type="presParOf" srcId="{119C40AC-0A35-6845-9F78-49CEFC8C7DE0}" destId="{CD848071-F16A-3F40-A1FB-4B6AA4AFC94A}" srcOrd="2" destOrd="0" presId="urn:microsoft.com/office/officeart/2005/8/layout/pList2"/>
    <dgm:cxn modelId="{7CE4771E-2157-F74D-BBD5-AEFB579C2879}" type="presParOf" srcId="{CD848071-F16A-3F40-A1FB-4B6AA4AFC94A}" destId="{764A755D-23AF-8D42-B5C1-16A028831016}" srcOrd="0" destOrd="0" presId="urn:microsoft.com/office/officeart/2005/8/layout/pList2"/>
    <dgm:cxn modelId="{12B05376-86A5-4D4A-9EA2-735F1AB9F8E7}" type="presParOf" srcId="{CD848071-F16A-3F40-A1FB-4B6AA4AFC94A}" destId="{A2D1A6E9-14B5-C14A-AD27-1573791EFAE9}" srcOrd="1" destOrd="0" presId="urn:microsoft.com/office/officeart/2005/8/layout/pList2"/>
    <dgm:cxn modelId="{6E800C64-A63B-A445-B957-CFCE588846A1}" type="presParOf" srcId="{CD848071-F16A-3F40-A1FB-4B6AA4AFC94A}" destId="{F1543AD6-7D35-5847-946C-4936C4D77142}" srcOrd="2" destOrd="0" presId="urn:microsoft.com/office/officeart/2005/8/layout/pList2"/>
    <dgm:cxn modelId="{C7DFB3BF-8CEC-234A-9C20-879D65AFDFE8}" type="presParOf" srcId="{119C40AC-0A35-6845-9F78-49CEFC8C7DE0}" destId="{FDF691EE-0CA9-C445-8429-0A0F6B1FDAA8}" srcOrd="3" destOrd="0" presId="urn:microsoft.com/office/officeart/2005/8/layout/pList2"/>
    <dgm:cxn modelId="{3DF3DCD6-5F5B-0244-8CAF-8C486FB3C6F9}" type="presParOf" srcId="{119C40AC-0A35-6845-9F78-49CEFC8C7DE0}" destId="{5299764B-3B62-1C4E-86F4-E9E78BC38929}" srcOrd="4" destOrd="0" presId="urn:microsoft.com/office/officeart/2005/8/layout/pList2"/>
    <dgm:cxn modelId="{B7A4C88A-AEA4-F94B-9ED3-9CEC0707F626}" type="presParOf" srcId="{5299764B-3B62-1C4E-86F4-E9E78BC38929}" destId="{9B4A4438-DF75-EA4D-9C65-051ED9849503}" srcOrd="0" destOrd="0" presId="urn:microsoft.com/office/officeart/2005/8/layout/pList2"/>
    <dgm:cxn modelId="{DE586643-B55F-6944-8E2C-74FC386F1B97}" type="presParOf" srcId="{5299764B-3B62-1C4E-86F4-E9E78BC38929}" destId="{5B926C78-2215-0D40-9E24-0E813D169B12}" srcOrd="1" destOrd="0" presId="urn:microsoft.com/office/officeart/2005/8/layout/pList2"/>
    <dgm:cxn modelId="{048DAD9E-A07C-7540-84C9-3559B8ECDD00}" type="presParOf" srcId="{5299764B-3B62-1C4E-86F4-E9E78BC38929}" destId="{2FA4BB77-E498-E741-B629-5F3999A037E3}" srcOrd="2" destOrd="0" presId="urn:microsoft.com/office/officeart/2005/8/layout/pList2"/>
    <dgm:cxn modelId="{6074507C-7AC8-FF46-8415-92256C9F54E7}" type="presParOf" srcId="{119C40AC-0A35-6845-9F78-49CEFC8C7DE0}" destId="{0946242B-C091-8646-8265-4DFD4E77EDA4}" srcOrd="5" destOrd="0" presId="urn:microsoft.com/office/officeart/2005/8/layout/pList2"/>
    <dgm:cxn modelId="{0B5CFB2B-1A38-E84D-896C-99194E287E8C}" type="presParOf" srcId="{119C40AC-0A35-6845-9F78-49CEFC8C7DE0}" destId="{9A1CB106-0951-9A4D-BA92-6E5CB77F50F8}" srcOrd="6" destOrd="0" presId="urn:microsoft.com/office/officeart/2005/8/layout/pList2"/>
    <dgm:cxn modelId="{A1384C1A-5CEF-7547-9A74-76E5EC949F07}" type="presParOf" srcId="{9A1CB106-0951-9A4D-BA92-6E5CB77F50F8}" destId="{B2D741A5-F089-CF46-9072-4E7DF3C4617B}" srcOrd="0" destOrd="0" presId="urn:microsoft.com/office/officeart/2005/8/layout/pList2"/>
    <dgm:cxn modelId="{25D272BF-81AF-A049-A4F6-B4EE97452E64}" type="presParOf" srcId="{9A1CB106-0951-9A4D-BA92-6E5CB77F50F8}" destId="{159F05C0-18E2-ED4C-8395-8465066D55FC}" srcOrd="1" destOrd="0" presId="urn:microsoft.com/office/officeart/2005/8/layout/pList2"/>
    <dgm:cxn modelId="{8AFCA47B-6D99-664D-99C4-C585D8C9EF8B}" type="presParOf" srcId="{9A1CB106-0951-9A4D-BA92-6E5CB77F50F8}" destId="{C2BBB361-C28E-E042-BCF8-39AB6E80A8F8}" srcOrd="2" destOrd="0" presId="urn:microsoft.com/office/officeart/2005/8/layout/p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0BFAD2-A999-3B41-82A1-CDF4A6E3F1DA}"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GB"/>
        </a:p>
      </dgm:t>
    </dgm:pt>
    <dgm:pt modelId="{1752099A-5FA7-5B42-9954-CCC2DC540A73}">
      <dgm:prSet phldrT="[Text]" custT="1"/>
      <dgm:spPr/>
      <dgm:t>
        <a:bodyPr/>
        <a:lstStyle/>
        <a:p>
          <a:pPr algn="r" rtl="1">
            <a:buFont typeface="Arial" panose="020B0604020202020204" pitchFamily="34" charset="0"/>
            <a:buChar char="•"/>
          </a:pPr>
          <a:r>
            <a:rPr lang="ar-SA" sz="2400" b="1" dirty="0"/>
            <a:t>العناوين الرئيسية</a:t>
          </a:r>
          <a:endParaRPr lang="en-GB" sz="2400" dirty="0"/>
        </a:p>
      </dgm:t>
    </dgm:pt>
    <dgm:pt modelId="{CC389160-5C04-7C47-84BB-6A6ECC6FDC27}" type="parTrans" cxnId="{32E6A391-DF8E-FC4A-A977-034CE6798353}">
      <dgm:prSet/>
      <dgm:spPr/>
      <dgm:t>
        <a:bodyPr/>
        <a:lstStyle/>
        <a:p>
          <a:endParaRPr lang="en-GB" sz="2400"/>
        </a:p>
      </dgm:t>
    </dgm:pt>
    <dgm:pt modelId="{D82E5EC9-D48F-7543-B907-FBA1F99EA9C6}" type="sibTrans" cxnId="{32E6A391-DF8E-FC4A-A977-034CE6798353}">
      <dgm:prSet/>
      <dgm:spPr/>
      <dgm:t>
        <a:bodyPr/>
        <a:lstStyle/>
        <a:p>
          <a:endParaRPr lang="en-GB" sz="2400"/>
        </a:p>
      </dgm:t>
    </dgm:pt>
    <dgm:pt modelId="{F0B52F86-83AF-D945-9E33-5773BE9861C5}">
      <dgm:prSet phldrT="[Text]" custT="1"/>
      <dgm:spPr/>
      <dgm:t>
        <a:bodyPr/>
        <a:lstStyle/>
        <a:p>
          <a:pPr algn="r" rtl="1"/>
          <a:r>
            <a:rPr lang="ar-SA" sz="2400" dirty="0"/>
            <a:t>تلعب دوراً حيوياً في جذب انتباه المستخدم ومحركات البحث</a:t>
          </a:r>
          <a:endParaRPr lang="en-GB" sz="2400" dirty="0"/>
        </a:p>
      </dgm:t>
    </dgm:pt>
    <dgm:pt modelId="{AF3F40A8-F199-A743-B561-4B35277591F2}" type="parTrans" cxnId="{BF174BC3-8114-EC4B-A61E-97D026D3E968}">
      <dgm:prSet/>
      <dgm:spPr/>
      <dgm:t>
        <a:bodyPr/>
        <a:lstStyle/>
        <a:p>
          <a:endParaRPr lang="en-GB" sz="2400"/>
        </a:p>
      </dgm:t>
    </dgm:pt>
    <dgm:pt modelId="{63B25EA5-4CAA-1644-A186-15A59E30F5A2}" type="sibTrans" cxnId="{BF174BC3-8114-EC4B-A61E-97D026D3E968}">
      <dgm:prSet/>
      <dgm:spPr/>
      <dgm:t>
        <a:bodyPr/>
        <a:lstStyle/>
        <a:p>
          <a:endParaRPr lang="en-GB" sz="2400"/>
        </a:p>
      </dgm:t>
    </dgm:pt>
    <dgm:pt modelId="{33175CCB-1C8B-1C44-8A2A-276D69ED11D2}">
      <dgm:prSet phldrT="[Text]" custT="1"/>
      <dgm:spPr/>
      <dgm:t>
        <a:bodyPr/>
        <a:lstStyle/>
        <a:p>
          <a:pPr algn="r" rtl="1">
            <a:buFont typeface="Arial" panose="020B0604020202020204" pitchFamily="34" charset="0"/>
            <a:buChar char="•"/>
          </a:pPr>
          <a:r>
            <a:rPr lang="ar-SA" sz="2400" b="1" dirty="0"/>
            <a:t>استخدام الكلمات المفتاحية في العنوان</a:t>
          </a:r>
          <a:endParaRPr lang="en-GB" sz="2400" dirty="0"/>
        </a:p>
      </dgm:t>
    </dgm:pt>
    <dgm:pt modelId="{B08A0E9C-9296-1743-94E3-855E41A5EBC1}" type="parTrans" cxnId="{582D2C57-E965-5449-A37A-5D6E240B338D}">
      <dgm:prSet/>
      <dgm:spPr/>
      <dgm:t>
        <a:bodyPr/>
        <a:lstStyle/>
        <a:p>
          <a:endParaRPr lang="en-GB" sz="2400"/>
        </a:p>
      </dgm:t>
    </dgm:pt>
    <dgm:pt modelId="{46CD5F3F-16F8-1443-AC0A-CECBDA2B0AE3}" type="sibTrans" cxnId="{582D2C57-E965-5449-A37A-5D6E240B338D}">
      <dgm:prSet/>
      <dgm:spPr/>
      <dgm:t>
        <a:bodyPr/>
        <a:lstStyle/>
        <a:p>
          <a:endParaRPr lang="en-GB" sz="2400"/>
        </a:p>
      </dgm:t>
    </dgm:pt>
    <dgm:pt modelId="{8196662A-287F-234F-A077-9224702B5B77}">
      <dgm:prSet phldrT="[Text]" custT="1"/>
      <dgm:spPr/>
      <dgm:t>
        <a:bodyPr/>
        <a:lstStyle/>
        <a:p>
          <a:pPr rtl="1"/>
          <a:r>
            <a:rPr lang="ar-SA" sz="2400" dirty="0"/>
            <a:t>لضمان ظهور الموقع عند البحث</a:t>
          </a:r>
          <a:endParaRPr lang="en-GB" sz="2400" dirty="0"/>
        </a:p>
      </dgm:t>
    </dgm:pt>
    <dgm:pt modelId="{FD4FE526-268F-0640-B0A0-18A1ACB0B79D}" type="parTrans" cxnId="{828A4C03-E732-D745-8DAA-988C980C0365}">
      <dgm:prSet/>
      <dgm:spPr/>
      <dgm:t>
        <a:bodyPr/>
        <a:lstStyle/>
        <a:p>
          <a:endParaRPr lang="en-GB" sz="2400"/>
        </a:p>
      </dgm:t>
    </dgm:pt>
    <dgm:pt modelId="{49A876DD-27C1-1B4F-8F51-F0CA54132F9D}" type="sibTrans" cxnId="{828A4C03-E732-D745-8DAA-988C980C0365}">
      <dgm:prSet/>
      <dgm:spPr/>
      <dgm:t>
        <a:bodyPr/>
        <a:lstStyle/>
        <a:p>
          <a:endParaRPr lang="en-GB" sz="2400"/>
        </a:p>
      </dgm:t>
    </dgm:pt>
    <dgm:pt modelId="{00BA3E18-A5E2-9140-B854-8729D59638C7}">
      <dgm:prSet phldrT="[Text]" custT="1"/>
      <dgm:spPr/>
      <dgm:t>
        <a:bodyPr/>
        <a:lstStyle/>
        <a:p>
          <a:pPr rtl="1">
            <a:buFont typeface="Arial" panose="020B0604020202020204" pitchFamily="34" charset="0"/>
            <a:buChar char="•"/>
          </a:pPr>
          <a:r>
            <a:rPr lang="ar-SA" sz="2400" b="1" dirty="0"/>
            <a:t>عناوين جذابة</a:t>
          </a:r>
          <a:endParaRPr lang="en-GB" sz="2400" dirty="0"/>
        </a:p>
      </dgm:t>
    </dgm:pt>
    <dgm:pt modelId="{48001864-4104-1B4D-B203-28E8345F78A1}" type="parTrans" cxnId="{B957A7DC-650B-C94C-8B39-E92F8414A798}">
      <dgm:prSet/>
      <dgm:spPr/>
      <dgm:t>
        <a:bodyPr/>
        <a:lstStyle/>
        <a:p>
          <a:endParaRPr lang="en-GB" sz="2400"/>
        </a:p>
      </dgm:t>
    </dgm:pt>
    <dgm:pt modelId="{B1A7360D-8795-2F4E-ABEF-D0EA3753B07E}" type="sibTrans" cxnId="{B957A7DC-650B-C94C-8B39-E92F8414A798}">
      <dgm:prSet/>
      <dgm:spPr/>
      <dgm:t>
        <a:bodyPr/>
        <a:lstStyle/>
        <a:p>
          <a:endParaRPr lang="en-GB" sz="2400"/>
        </a:p>
      </dgm:t>
    </dgm:pt>
    <dgm:pt modelId="{2E7B7787-BF7C-304D-9F38-1C0AB771DD8B}">
      <dgm:prSet phldrT="[Text]" custT="1"/>
      <dgm:spPr/>
      <dgm:t>
        <a:bodyPr/>
        <a:lstStyle/>
        <a:p>
          <a:pPr rtl="1"/>
          <a:r>
            <a:rPr lang="ar-SA" sz="2400" dirty="0"/>
            <a:t>تزيد من نسبة النقر وتساعد في تحسين الترتيب</a:t>
          </a:r>
          <a:endParaRPr lang="en-GB" sz="2400" dirty="0"/>
        </a:p>
      </dgm:t>
    </dgm:pt>
    <dgm:pt modelId="{A334A644-A3B5-3D4E-B13B-652835867506}" type="parTrans" cxnId="{DFBF277E-6F99-6645-8F0A-BD13C832023D}">
      <dgm:prSet/>
      <dgm:spPr/>
      <dgm:t>
        <a:bodyPr/>
        <a:lstStyle/>
        <a:p>
          <a:endParaRPr lang="en-GB" sz="2400"/>
        </a:p>
      </dgm:t>
    </dgm:pt>
    <dgm:pt modelId="{04281417-8E0B-7B4A-BAAD-04D840ADADFA}" type="sibTrans" cxnId="{DFBF277E-6F99-6645-8F0A-BD13C832023D}">
      <dgm:prSet/>
      <dgm:spPr/>
      <dgm:t>
        <a:bodyPr/>
        <a:lstStyle/>
        <a:p>
          <a:endParaRPr lang="en-GB" sz="2400"/>
        </a:p>
      </dgm:t>
    </dgm:pt>
    <dgm:pt modelId="{710D838D-9BC0-D24E-A852-9780A7F2B4A4}" type="pres">
      <dgm:prSet presAssocID="{5B0BFAD2-A999-3B41-82A1-CDF4A6E3F1DA}" presName="linear" presStyleCnt="0">
        <dgm:presLayoutVars>
          <dgm:animLvl val="lvl"/>
          <dgm:resizeHandles val="exact"/>
        </dgm:presLayoutVars>
      </dgm:prSet>
      <dgm:spPr/>
    </dgm:pt>
    <dgm:pt modelId="{259AA48E-7480-0947-892C-DE86135FA217}" type="pres">
      <dgm:prSet presAssocID="{1752099A-5FA7-5B42-9954-CCC2DC540A73}" presName="parentText" presStyleLbl="node1" presStyleIdx="0" presStyleCnt="3">
        <dgm:presLayoutVars>
          <dgm:chMax val="0"/>
          <dgm:bulletEnabled val="1"/>
        </dgm:presLayoutVars>
      </dgm:prSet>
      <dgm:spPr/>
    </dgm:pt>
    <dgm:pt modelId="{235BEBCA-5CCC-D844-9715-29D9B629EBFF}" type="pres">
      <dgm:prSet presAssocID="{1752099A-5FA7-5B42-9954-CCC2DC540A73}" presName="childText" presStyleLbl="revTx" presStyleIdx="0" presStyleCnt="3">
        <dgm:presLayoutVars>
          <dgm:bulletEnabled val="1"/>
        </dgm:presLayoutVars>
      </dgm:prSet>
      <dgm:spPr/>
    </dgm:pt>
    <dgm:pt modelId="{0F9FE94A-F910-A242-8CB1-7559B5BC0966}" type="pres">
      <dgm:prSet presAssocID="{33175CCB-1C8B-1C44-8A2A-276D69ED11D2}" presName="parentText" presStyleLbl="node1" presStyleIdx="1" presStyleCnt="3">
        <dgm:presLayoutVars>
          <dgm:chMax val="0"/>
          <dgm:bulletEnabled val="1"/>
        </dgm:presLayoutVars>
      </dgm:prSet>
      <dgm:spPr/>
    </dgm:pt>
    <dgm:pt modelId="{8E6ABEF5-C2C0-A94E-B7E2-37D64E3E6E05}" type="pres">
      <dgm:prSet presAssocID="{33175CCB-1C8B-1C44-8A2A-276D69ED11D2}" presName="childText" presStyleLbl="revTx" presStyleIdx="1" presStyleCnt="3">
        <dgm:presLayoutVars>
          <dgm:bulletEnabled val="1"/>
        </dgm:presLayoutVars>
      </dgm:prSet>
      <dgm:spPr/>
    </dgm:pt>
    <dgm:pt modelId="{B8216784-1AE4-DA4B-8A94-9EA9B6CBF225}" type="pres">
      <dgm:prSet presAssocID="{00BA3E18-A5E2-9140-B854-8729D59638C7}" presName="parentText" presStyleLbl="node1" presStyleIdx="2" presStyleCnt="3">
        <dgm:presLayoutVars>
          <dgm:chMax val="0"/>
          <dgm:bulletEnabled val="1"/>
        </dgm:presLayoutVars>
      </dgm:prSet>
      <dgm:spPr/>
    </dgm:pt>
    <dgm:pt modelId="{86A311FF-70B1-F846-860A-663DE547AEA5}" type="pres">
      <dgm:prSet presAssocID="{00BA3E18-A5E2-9140-B854-8729D59638C7}" presName="childText" presStyleLbl="revTx" presStyleIdx="2" presStyleCnt="3">
        <dgm:presLayoutVars>
          <dgm:bulletEnabled val="1"/>
        </dgm:presLayoutVars>
      </dgm:prSet>
      <dgm:spPr/>
    </dgm:pt>
  </dgm:ptLst>
  <dgm:cxnLst>
    <dgm:cxn modelId="{828A4C03-E732-D745-8DAA-988C980C0365}" srcId="{33175CCB-1C8B-1C44-8A2A-276D69ED11D2}" destId="{8196662A-287F-234F-A077-9224702B5B77}" srcOrd="0" destOrd="0" parTransId="{FD4FE526-268F-0640-B0A0-18A1ACB0B79D}" sibTransId="{49A876DD-27C1-1B4F-8F51-F0CA54132F9D}"/>
    <dgm:cxn modelId="{28D38E33-526D-7E46-96DF-C97259CA0279}" type="presOf" srcId="{00BA3E18-A5E2-9140-B854-8729D59638C7}" destId="{B8216784-1AE4-DA4B-8A94-9EA9B6CBF225}" srcOrd="0" destOrd="0" presId="urn:microsoft.com/office/officeart/2005/8/layout/vList2"/>
    <dgm:cxn modelId="{582D2C57-E965-5449-A37A-5D6E240B338D}" srcId="{5B0BFAD2-A999-3B41-82A1-CDF4A6E3F1DA}" destId="{33175CCB-1C8B-1C44-8A2A-276D69ED11D2}" srcOrd="1" destOrd="0" parTransId="{B08A0E9C-9296-1743-94E3-855E41A5EBC1}" sibTransId="{46CD5F3F-16F8-1443-AC0A-CECBDA2B0AE3}"/>
    <dgm:cxn modelId="{7BF68E58-25CF-464D-B771-F2B81E5F1C31}" type="presOf" srcId="{2E7B7787-BF7C-304D-9F38-1C0AB771DD8B}" destId="{86A311FF-70B1-F846-860A-663DE547AEA5}" srcOrd="0" destOrd="0" presId="urn:microsoft.com/office/officeart/2005/8/layout/vList2"/>
    <dgm:cxn modelId="{5EB42A61-B7A1-6443-8A89-95BE4AD40248}" type="presOf" srcId="{F0B52F86-83AF-D945-9E33-5773BE9861C5}" destId="{235BEBCA-5CCC-D844-9715-29D9B629EBFF}" srcOrd="0" destOrd="0" presId="urn:microsoft.com/office/officeart/2005/8/layout/vList2"/>
    <dgm:cxn modelId="{09A3027D-83E4-0D48-B55C-519F04D68FA4}" type="presOf" srcId="{5B0BFAD2-A999-3B41-82A1-CDF4A6E3F1DA}" destId="{710D838D-9BC0-D24E-A852-9780A7F2B4A4}" srcOrd="0" destOrd="0" presId="urn:microsoft.com/office/officeart/2005/8/layout/vList2"/>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71C362A0-464F-6E41-979B-2BFED4AD3D3F}" type="presOf" srcId="{1752099A-5FA7-5B42-9954-CCC2DC540A73}" destId="{259AA48E-7480-0947-892C-DE86135FA217}" srcOrd="0" destOrd="0" presId="urn:microsoft.com/office/officeart/2005/8/layout/vList2"/>
    <dgm:cxn modelId="{38CC95A5-05A3-2745-A1F8-43E8A62F97A2}" type="presOf" srcId="{8196662A-287F-234F-A077-9224702B5B77}" destId="{8E6ABEF5-C2C0-A94E-B7E2-37D64E3E6E05}" srcOrd="0" destOrd="0" presId="urn:microsoft.com/office/officeart/2005/8/layout/vList2"/>
    <dgm:cxn modelId="{0F7B49AE-0AA1-3B43-BB73-58A5E6591B60}" type="presOf" srcId="{33175CCB-1C8B-1C44-8A2A-276D69ED11D2}" destId="{0F9FE94A-F910-A242-8CB1-7559B5BC0966}" srcOrd="0" destOrd="0" presId="urn:microsoft.com/office/officeart/2005/8/layout/vList2"/>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567D1149-3F2A-E848-9919-3D56BD931104}" type="presParOf" srcId="{710D838D-9BC0-D24E-A852-9780A7F2B4A4}" destId="{259AA48E-7480-0947-892C-DE86135FA217}" srcOrd="0" destOrd="0" presId="urn:microsoft.com/office/officeart/2005/8/layout/vList2"/>
    <dgm:cxn modelId="{18475835-FD8A-D64B-9F88-573C998BD1C3}" type="presParOf" srcId="{710D838D-9BC0-D24E-A852-9780A7F2B4A4}" destId="{235BEBCA-5CCC-D844-9715-29D9B629EBFF}" srcOrd="1" destOrd="0" presId="urn:microsoft.com/office/officeart/2005/8/layout/vList2"/>
    <dgm:cxn modelId="{71866D42-4A31-0E40-BD42-8772FFC3A177}" type="presParOf" srcId="{710D838D-9BC0-D24E-A852-9780A7F2B4A4}" destId="{0F9FE94A-F910-A242-8CB1-7559B5BC0966}" srcOrd="2" destOrd="0" presId="urn:microsoft.com/office/officeart/2005/8/layout/vList2"/>
    <dgm:cxn modelId="{5785C40A-C777-6643-8FCA-7B283D118458}" type="presParOf" srcId="{710D838D-9BC0-D24E-A852-9780A7F2B4A4}" destId="{8E6ABEF5-C2C0-A94E-B7E2-37D64E3E6E05}" srcOrd="3" destOrd="0" presId="urn:microsoft.com/office/officeart/2005/8/layout/vList2"/>
    <dgm:cxn modelId="{78487887-0F4A-9A44-A14A-A8B4974A0C03}" type="presParOf" srcId="{710D838D-9BC0-D24E-A852-9780A7F2B4A4}" destId="{B8216784-1AE4-DA4B-8A94-9EA9B6CBF225}" srcOrd="4" destOrd="0" presId="urn:microsoft.com/office/officeart/2005/8/layout/vList2"/>
    <dgm:cxn modelId="{207AB432-22AF-EB4C-9CDD-A09F238E59BF}" type="presParOf" srcId="{710D838D-9BC0-D24E-A852-9780A7F2B4A4}" destId="{86A311FF-70B1-F846-860A-663DE547AEA5}" srcOrd="5"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2800" b="1" dirty="0"/>
            <a:t>الإيجاز والتركيز</a:t>
          </a:r>
          <a:endParaRPr lang="en-GB" sz="2800" dirty="0"/>
        </a:p>
      </dgm:t>
    </dgm:pt>
    <dgm:pt modelId="{2EE1A629-E634-6749-B074-DE4C8D7A1E17}" type="parTrans" cxnId="{428C0229-B121-8D4A-BE4C-3453E52B6038}">
      <dgm:prSet/>
      <dgm:spPr/>
      <dgm:t>
        <a:bodyPr/>
        <a:lstStyle/>
        <a:p>
          <a:endParaRPr lang="en-GB"/>
        </a:p>
      </dgm:t>
    </dgm:pt>
    <dgm:pt modelId="{41E91CD4-8D46-734A-9F81-98BE45E9A506}" type="sibTrans" cxnId="{428C0229-B121-8D4A-BE4C-3453E52B6038}">
      <dgm:prSet/>
      <dgm:spPr/>
      <dgm:t>
        <a:bodyPr/>
        <a:lstStyle/>
        <a:p>
          <a:endParaRPr lang="en-GB"/>
        </a:p>
      </dgm:t>
    </dgm:pt>
    <dgm:pt modelId="{C88ED262-17EB-A64F-8186-B36DDD55690A}">
      <dgm:prSet phldrT="[Text]" custT="1"/>
      <dgm:spPr/>
      <dgm:t>
        <a:bodyPr/>
        <a:lstStyle/>
        <a:p>
          <a:pPr marL="0" lvl="0" indent="0" algn="ctr" defTabSz="1289050" rtl="1">
            <a:lnSpc>
              <a:spcPct val="90000"/>
            </a:lnSpc>
            <a:spcBef>
              <a:spcPct val="0"/>
            </a:spcBef>
            <a:spcAft>
              <a:spcPct val="35000"/>
            </a:spcAft>
            <a:buNone/>
          </a:pPr>
          <a:r>
            <a:rPr lang="ar-SA" sz="2900" kern="1200" dirty="0">
              <a:solidFill>
                <a:prstClr val="black">
                  <a:hueOff val="0"/>
                  <a:satOff val="0"/>
                  <a:lumOff val="0"/>
                  <a:alphaOff val="0"/>
                </a:prstClr>
              </a:solidFill>
              <a:latin typeface="Calibri"/>
              <a:ea typeface="+mn-ea"/>
              <a:cs typeface="Arial" panose="020B0604020202020204" pitchFamily="34" charset="0"/>
            </a:rPr>
            <a:t>يجب أن يكون الوصف مختصرًا ويعبر بدقة عن المحتوى</a:t>
          </a:r>
          <a:endParaRPr lang="en-GB" sz="2900" kern="1200" dirty="0">
            <a:solidFill>
              <a:prstClr val="black">
                <a:hueOff val="0"/>
                <a:satOff val="0"/>
                <a:lumOff val="0"/>
                <a:alphaOff val="0"/>
              </a:prstClr>
            </a:solidFill>
            <a:latin typeface="Calibri"/>
            <a:ea typeface="+mn-ea"/>
            <a:cs typeface="Arial" panose="020B0604020202020204" pitchFamily="34" charset="0"/>
          </a:endParaRPr>
        </a:p>
      </dgm:t>
    </dgm:pt>
    <dgm:pt modelId="{0C3FAF49-7E15-F346-B5F7-74FAF3B60F5B}" type="parTrans" cxnId="{43EFD8D8-E21D-7542-A2F0-C207E7227114}">
      <dgm:prSet/>
      <dgm:spPr/>
      <dgm:t>
        <a:bodyPr/>
        <a:lstStyle/>
        <a:p>
          <a:endParaRPr lang="en-GB"/>
        </a:p>
      </dgm:t>
    </dgm:pt>
    <dgm:pt modelId="{31C0487C-6EEC-FA42-ABAB-6F58F293DC7D}" type="sibTrans" cxnId="{43EFD8D8-E21D-7542-A2F0-C207E7227114}">
      <dgm:prSet/>
      <dgm:spPr/>
      <dgm:t>
        <a:bodyPr/>
        <a:lstStyle/>
        <a:p>
          <a:endParaRPr lang="en-GB"/>
        </a:p>
      </dgm:t>
    </dgm:pt>
    <dgm:pt modelId="{102A7D41-83D4-E04C-90C4-580B0FF7BC74}">
      <dgm:prSet phldrT="[Text]" custT="1"/>
      <dgm:spPr/>
      <dgm:t>
        <a:bodyPr/>
        <a:lstStyle/>
        <a:p>
          <a:pPr rtl="1">
            <a:buFont typeface="Arial" panose="020B0604020202020204" pitchFamily="34" charset="0"/>
            <a:buNone/>
          </a:pPr>
          <a:r>
            <a:rPr lang="ar-SA" sz="2800" b="1" dirty="0"/>
            <a:t>استخدام الكلمات المفتاحية</a:t>
          </a:r>
          <a:endParaRPr lang="en-GB" sz="2800" dirty="0"/>
        </a:p>
      </dgm:t>
    </dgm:pt>
    <dgm:pt modelId="{3714FB32-BFF1-6B43-9383-A9460E9624B7}" type="parTrans" cxnId="{05F860EA-091E-3041-8037-551C9970A204}">
      <dgm:prSet/>
      <dgm:spPr/>
      <dgm:t>
        <a:bodyPr/>
        <a:lstStyle/>
        <a:p>
          <a:endParaRPr lang="en-GB"/>
        </a:p>
      </dgm:t>
    </dgm:pt>
    <dgm:pt modelId="{6652ED82-6B71-6543-A7FC-4590E5EB8DAC}" type="sibTrans" cxnId="{05F860EA-091E-3041-8037-551C9970A204}">
      <dgm:prSet/>
      <dgm:spPr/>
      <dgm:t>
        <a:bodyPr/>
        <a:lstStyle/>
        <a:p>
          <a:endParaRPr lang="en-GB"/>
        </a:p>
      </dgm:t>
    </dgm:pt>
    <dgm:pt modelId="{65387183-454B-F14D-A6F6-7DA8C5BFAE05}">
      <dgm:prSet phldrT="[Text]"/>
      <dgm:spPr/>
      <dgm:t>
        <a:bodyPr/>
        <a:lstStyle/>
        <a:p>
          <a:pPr rtl="1"/>
          <a:r>
            <a:rPr lang="ar-SA" dirty="0"/>
            <a:t>تضمين الكلمات المفتاحية الرئيسية لتعزيز ظهور الموقع</a:t>
          </a:r>
          <a:r>
            <a:rPr lang="en-GB" dirty="0"/>
            <a:t>.</a:t>
          </a:r>
        </a:p>
      </dgm:t>
    </dgm:pt>
    <dgm:pt modelId="{A9DB0A45-BA50-9B41-9880-F5C4AAF131D7}" type="parTrans" cxnId="{713A6198-83F4-724E-83BC-9A9620E56FBD}">
      <dgm:prSet/>
      <dgm:spPr/>
      <dgm:t>
        <a:bodyPr/>
        <a:lstStyle/>
        <a:p>
          <a:endParaRPr lang="en-GB"/>
        </a:p>
      </dgm:t>
    </dgm:pt>
    <dgm:pt modelId="{14157546-F946-884E-925E-9D49B811092F}" type="sibTrans" cxnId="{713A6198-83F4-724E-83BC-9A9620E56FBD}">
      <dgm:prSet/>
      <dgm:spPr/>
      <dgm:t>
        <a:bodyPr/>
        <a:lstStyle/>
        <a:p>
          <a:endParaRPr lang="en-GB"/>
        </a:p>
      </dgm:t>
    </dgm:pt>
    <dgm:pt modelId="{ADD6F1E2-4AED-DA41-AAFA-764AE518E54B}">
      <dgm:prSet phldrT="[Text]" custT="1"/>
      <dgm:spPr/>
      <dgm:t>
        <a:bodyPr/>
        <a:lstStyle/>
        <a:p>
          <a:pPr rtl="1">
            <a:buFont typeface="Arial" panose="020B0604020202020204" pitchFamily="34" charset="0"/>
            <a:buChar char="•"/>
          </a:pPr>
          <a:r>
            <a:rPr lang="ar-SA" sz="2800" b="1" dirty="0"/>
            <a:t>دعوة لاتخاذ إجراء</a:t>
          </a:r>
          <a:endParaRPr lang="en-GB" sz="2800" dirty="0"/>
        </a:p>
      </dgm:t>
    </dgm:pt>
    <dgm:pt modelId="{98CFEB6B-CFE8-6942-B415-16441EBBB04F}" type="parTrans" cxnId="{05D00657-BC75-F54B-AF36-90F2C915E11F}">
      <dgm:prSet/>
      <dgm:spPr/>
      <dgm:t>
        <a:bodyPr/>
        <a:lstStyle/>
        <a:p>
          <a:endParaRPr lang="en-GB"/>
        </a:p>
      </dgm:t>
    </dgm:pt>
    <dgm:pt modelId="{0EBECCBF-32B3-7540-945E-6EAB29D7B1DA}" type="sibTrans" cxnId="{05D00657-BC75-F54B-AF36-90F2C915E11F}">
      <dgm:prSet/>
      <dgm:spPr/>
      <dgm:t>
        <a:bodyPr/>
        <a:lstStyle/>
        <a:p>
          <a:endParaRPr lang="en-GB"/>
        </a:p>
      </dgm:t>
    </dgm:pt>
    <dgm:pt modelId="{B1994776-BB7E-AD4E-900E-8296E2C69C4F}">
      <dgm:prSet phldrT="[Text]"/>
      <dgm:spPr/>
      <dgm:t>
        <a:bodyPr/>
        <a:lstStyle/>
        <a:p>
          <a:pPr rtl="1"/>
          <a:r>
            <a:rPr lang="ar-SA" dirty="0"/>
            <a:t>توجيه المستخدمين للنقر عبر عبارات مشجعة</a:t>
          </a:r>
          <a:endParaRPr lang="en-GB" dirty="0"/>
        </a:p>
      </dgm:t>
    </dgm:pt>
    <dgm:pt modelId="{A6221FE1-B857-2448-A6B5-034DBE16CDA4}" type="parTrans" cxnId="{0E1370DD-2245-3C42-8800-8760ED486B99}">
      <dgm:prSet/>
      <dgm:spPr/>
      <dgm:t>
        <a:bodyPr/>
        <a:lstStyle/>
        <a:p>
          <a:endParaRPr lang="en-GB"/>
        </a:p>
      </dgm:t>
    </dgm:pt>
    <dgm:pt modelId="{A1553F40-3A6B-BA48-BEAA-A3B8D97026E6}" type="sibTrans" cxnId="{0E1370DD-2245-3C42-8800-8760ED486B99}">
      <dgm:prSet/>
      <dgm:spPr/>
      <dgm:t>
        <a:bodyPr/>
        <a:lstStyle/>
        <a:p>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3" custScaleX="90333" custScaleY="70220"/>
      <dgm:spPr/>
    </dgm:pt>
    <dgm:pt modelId="{6D8FF543-8109-3844-AC58-9648356DFABE}" type="pres">
      <dgm:prSet presAssocID="{4A11EF4C-C086-E642-9BB3-7F06E5C1290B}" presName="rootConnector" presStyleLbl="node1" presStyleIdx="0" presStyleCnt="3"/>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3"/>
      <dgm:spPr/>
    </dgm:pt>
    <dgm:pt modelId="{2BBEB849-55BA-F34A-8292-240D96C65C68}" type="pres">
      <dgm:prSet presAssocID="{C88ED262-17EB-A64F-8186-B36DDD55690A}" presName="childText" presStyleLbl="bgAcc1" presStyleIdx="0" presStyleCnt="3" custScaleX="110757" custScaleY="130742">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3" custScaleX="90333" custScaleY="70220"/>
      <dgm:spPr/>
    </dgm:pt>
    <dgm:pt modelId="{AFE3FB7F-5633-F344-A200-9B3B3BC45949}" type="pres">
      <dgm:prSet presAssocID="{102A7D41-83D4-E04C-90C4-580B0FF7BC74}" presName="rootConnector" presStyleLbl="node1" presStyleIdx="1" presStyleCnt="3"/>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3"/>
      <dgm:spPr/>
    </dgm:pt>
    <dgm:pt modelId="{A774F160-A9DB-DD4F-80EA-A6DEEBEB081E}" type="pres">
      <dgm:prSet presAssocID="{65387183-454B-F14D-A6F6-7DA8C5BFAE05}" presName="childText" presStyleLbl="bgAcc1" presStyleIdx="1" presStyleCnt="3" custScaleX="110757" custScaleY="130742">
        <dgm:presLayoutVars>
          <dgm:bulletEnabled val="1"/>
        </dgm:presLayoutVars>
      </dgm:prSet>
      <dgm:spPr/>
    </dgm:pt>
    <dgm:pt modelId="{42116AAB-CE9F-BC4A-8546-DC4047F963DA}" type="pres">
      <dgm:prSet presAssocID="{ADD6F1E2-4AED-DA41-AAFA-764AE518E54B}" presName="root" presStyleCnt="0"/>
      <dgm:spPr/>
    </dgm:pt>
    <dgm:pt modelId="{2DAC033D-2939-AE46-96FE-6363D5258E81}" type="pres">
      <dgm:prSet presAssocID="{ADD6F1E2-4AED-DA41-AAFA-764AE518E54B}" presName="rootComposite" presStyleCnt="0"/>
      <dgm:spPr/>
    </dgm:pt>
    <dgm:pt modelId="{4E7912FB-C25D-7E41-93DF-5E632CB92593}" type="pres">
      <dgm:prSet presAssocID="{ADD6F1E2-4AED-DA41-AAFA-764AE518E54B}" presName="rootText" presStyleLbl="node1" presStyleIdx="2" presStyleCnt="3" custScaleX="90333" custScaleY="70220"/>
      <dgm:spPr/>
    </dgm:pt>
    <dgm:pt modelId="{8B060894-FBAD-1F41-8BA9-F5F6766DB2BC}" type="pres">
      <dgm:prSet presAssocID="{ADD6F1E2-4AED-DA41-AAFA-764AE518E54B}" presName="rootConnector" presStyleLbl="node1" presStyleIdx="2" presStyleCnt="3"/>
      <dgm:spPr/>
    </dgm:pt>
    <dgm:pt modelId="{78A332D9-4372-954C-961D-8483F0DE6FD8}" type="pres">
      <dgm:prSet presAssocID="{ADD6F1E2-4AED-DA41-AAFA-764AE518E54B}" presName="childShape" presStyleCnt="0"/>
      <dgm:spPr/>
    </dgm:pt>
    <dgm:pt modelId="{89071331-5488-1A49-8856-F4512BB3542F}" type="pres">
      <dgm:prSet presAssocID="{A6221FE1-B857-2448-A6B5-034DBE16CDA4}" presName="Name13" presStyleLbl="parChTrans1D2" presStyleIdx="2" presStyleCnt="3"/>
      <dgm:spPr/>
    </dgm:pt>
    <dgm:pt modelId="{BCF9E977-DC9C-8B43-90ED-AE7D771A3165}" type="pres">
      <dgm:prSet presAssocID="{B1994776-BB7E-AD4E-900E-8296E2C69C4F}" presName="childText" presStyleLbl="bgAcc1" presStyleIdx="2" presStyleCnt="3" custScaleX="110757" custScaleY="130742">
        <dgm:presLayoutVars>
          <dgm:bulletEnabled val="1"/>
        </dgm:presLayoutVars>
      </dgm:prSet>
      <dgm:spPr/>
    </dgm:pt>
  </dgm:ptLst>
  <dgm:cxnLst>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FA898945-74EE-344E-B2FC-1D225BAFB3AF}" type="presOf" srcId="{ADD6F1E2-4AED-DA41-AAFA-764AE518E54B}" destId="{4E7912FB-C25D-7E41-93DF-5E632CB92593}" srcOrd="0"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05D00657-BC75-F54B-AF36-90F2C915E11F}" srcId="{BD09AEF8-F502-8F47-BA6A-B0FFAEB3008F}" destId="{ADD6F1E2-4AED-DA41-AAFA-764AE518E54B}" srcOrd="2" destOrd="0" parTransId="{98CFEB6B-CFE8-6942-B415-16441EBBB04F}" sibTransId="{0EBECCBF-32B3-7540-945E-6EAB29D7B1DA}"/>
    <dgm:cxn modelId="{8896B458-6363-B046-AE05-C69A3655BF16}" type="presOf" srcId="{B1994776-BB7E-AD4E-900E-8296E2C69C4F}" destId="{BCF9E977-DC9C-8B43-90ED-AE7D771A3165}"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68DEF68A-8187-6F44-ACD0-5752C5E29C40}" type="presOf" srcId="{A6221FE1-B857-2448-A6B5-034DBE16CDA4}" destId="{89071331-5488-1A49-8856-F4512BB3542F}" srcOrd="0"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952CF3B7-8B43-544D-B6CD-AEDE2559F244}" type="presOf" srcId="{102A7D41-83D4-E04C-90C4-580B0FF7BC74}" destId="{B61973B9-0B44-E644-B71B-647A7C96CC5B}" srcOrd="0"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0E1370DD-2245-3C42-8800-8760ED486B99}" srcId="{ADD6F1E2-4AED-DA41-AAFA-764AE518E54B}" destId="{B1994776-BB7E-AD4E-900E-8296E2C69C4F}" srcOrd="0" destOrd="0" parTransId="{A6221FE1-B857-2448-A6B5-034DBE16CDA4}" sibTransId="{A1553F40-3A6B-BA48-BEAA-A3B8D97026E6}"/>
    <dgm:cxn modelId="{D2F087E8-A144-374E-8797-03BCA22B8AA3}" type="presOf" srcId="{A9DB0A45-BA50-9B41-9880-F5C4AAF131D7}" destId="{ABA4313E-725F-1742-92C7-6C0A930B71CD}" srcOrd="0" destOrd="0" presId="urn:microsoft.com/office/officeart/2005/8/layout/hierarchy3"/>
    <dgm:cxn modelId="{1F74D2E8-6B82-8148-A74A-3F62BFBB12DB}" type="presOf" srcId="{ADD6F1E2-4AED-DA41-AAFA-764AE518E54B}" destId="{8B060894-FBAD-1F41-8BA9-F5F6766DB2BC}" srcOrd="1"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 modelId="{117232C5-331B-C841-A647-980313D92163}" type="presParOf" srcId="{D149F625-27C1-C249-9006-1B94950F545B}" destId="{42116AAB-CE9F-BC4A-8546-DC4047F963DA}" srcOrd="2" destOrd="0" presId="urn:microsoft.com/office/officeart/2005/8/layout/hierarchy3"/>
    <dgm:cxn modelId="{A7045826-7EB2-9544-9361-4556CDD3050E}" type="presParOf" srcId="{42116AAB-CE9F-BC4A-8546-DC4047F963DA}" destId="{2DAC033D-2939-AE46-96FE-6363D5258E81}" srcOrd="0" destOrd="0" presId="urn:microsoft.com/office/officeart/2005/8/layout/hierarchy3"/>
    <dgm:cxn modelId="{3C49052C-C9F2-C44D-A262-26997C084EA7}" type="presParOf" srcId="{2DAC033D-2939-AE46-96FE-6363D5258E81}" destId="{4E7912FB-C25D-7E41-93DF-5E632CB92593}" srcOrd="0" destOrd="0" presId="urn:microsoft.com/office/officeart/2005/8/layout/hierarchy3"/>
    <dgm:cxn modelId="{FA5F0616-3FEF-6A4E-A186-23055D67E5CD}" type="presParOf" srcId="{2DAC033D-2939-AE46-96FE-6363D5258E81}" destId="{8B060894-FBAD-1F41-8BA9-F5F6766DB2BC}" srcOrd="1" destOrd="0" presId="urn:microsoft.com/office/officeart/2005/8/layout/hierarchy3"/>
    <dgm:cxn modelId="{D1ECD08C-2F72-E34D-9BE7-B7D1DD94ACFA}" type="presParOf" srcId="{42116AAB-CE9F-BC4A-8546-DC4047F963DA}" destId="{78A332D9-4372-954C-961D-8483F0DE6FD8}" srcOrd="1" destOrd="0" presId="urn:microsoft.com/office/officeart/2005/8/layout/hierarchy3"/>
    <dgm:cxn modelId="{6AC172BD-0F80-ED41-BE3E-B5C2D59360E2}" type="presParOf" srcId="{78A332D9-4372-954C-961D-8483F0DE6FD8}" destId="{89071331-5488-1A49-8856-F4512BB3542F}" srcOrd="0" destOrd="0" presId="urn:microsoft.com/office/officeart/2005/8/layout/hierarchy3"/>
    <dgm:cxn modelId="{0BBD192C-AE18-8C46-AD8F-7FF38C15E1A7}" type="presParOf" srcId="{78A332D9-4372-954C-961D-8483F0DE6FD8}" destId="{BCF9E977-DC9C-8B43-90ED-AE7D771A316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E95F084-2274-8B4E-B354-55ADC86B05B6}"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15F23BEE-B072-F344-9920-50798E2A67AB}">
      <dgm:prSet phldrT="[Text]"/>
      <dgm:spPr/>
      <dgm:t>
        <a:bodyPr/>
        <a:lstStyle/>
        <a:p>
          <a:pPr rtl="1">
            <a:buFont typeface="Arial" panose="020B0604020202020204" pitchFamily="34" charset="0"/>
            <a:buChar char="•"/>
          </a:pPr>
          <a:r>
            <a:rPr lang="en-GB" b="1" dirty="0"/>
            <a:t>H1</a:t>
          </a:r>
        </a:p>
      </dgm:t>
    </dgm:pt>
    <dgm:pt modelId="{038609D5-F8B8-2946-99DE-474676E27575}" type="parTrans" cxnId="{24484A0E-0D4A-DA4E-BBA2-09AF273FC98F}">
      <dgm:prSet/>
      <dgm:spPr/>
      <dgm:t>
        <a:bodyPr/>
        <a:lstStyle/>
        <a:p>
          <a:endParaRPr lang="en-GB"/>
        </a:p>
      </dgm:t>
    </dgm:pt>
    <dgm:pt modelId="{3444F2A1-70A5-3446-B5EA-550CF6CBD0A3}" type="sibTrans" cxnId="{24484A0E-0D4A-DA4E-BBA2-09AF273FC98F}">
      <dgm:prSet/>
      <dgm:spPr/>
      <dgm:t>
        <a:bodyPr/>
        <a:lstStyle/>
        <a:p>
          <a:endParaRPr lang="en-GB"/>
        </a:p>
      </dgm:t>
    </dgm:pt>
    <dgm:pt modelId="{B6FA487D-27C9-004C-81FD-9D6AFCBDBF23}">
      <dgm:prSet phldrT="[Text]" custT="1"/>
      <dgm:spPr/>
      <dgm:t>
        <a:bodyPr/>
        <a:lstStyle/>
        <a:p>
          <a:pPr rtl="1">
            <a:buFont typeface="Arial" panose="020B0604020202020204" pitchFamily="34" charset="0"/>
            <a:buNone/>
          </a:pPr>
          <a:r>
            <a:rPr lang="ar-SA" sz="2800" dirty="0"/>
            <a:t>العنوان الرئيسي للصفحة، يعبر عن الموضوع الأساسي</a:t>
          </a:r>
          <a:endParaRPr lang="en-GB" sz="2800" dirty="0"/>
        </a:p>
      </dgm:t>
    </dgm:pt>
    <dgm:pt modelId="{28DA3992-EAF3-4E4B-8478-ABA83668224D}" type="parTrans" cxnId="{C3516D9B-F466-1A41-86C1-39A1D5BD6C69}">
      <dgm:prSet/>
      <dgm:spPr/>
      <dgm:t>
        <a:bodyPr/>
        <a:lstStyle/>
        <a:p>
          <a:endParaRPr lang="en-GB"/>
        </a:p>
      </dgm:t>
    </dgm:pt>
    <dgm:pt modelId="{6F780E3C-E6E0-D944-B593-5A569E2D1E77}" type="sibTrans" cxnId="{C3516D9B-F466-1A41-86C1-39A1D5BD6C69}">
      <dgm:prSet/>
      <dgm:spPr/>
      <dgm:t>
        <a:bodyPr/>
        <a:lstStyle/>
        <a:p>
          <a:endParaRPr lang="en-GB"/>
        </a:p>
      </dgm:t>
    </dgm:pt>
    <dgm:pt modelId="{A003A5C7-8848-FC4C-A00E-F9CA703A2280}">
      <dgm:prSet phldrT="[Text]"/>
      <dgm:spPr/>
      <dgm:t>
        <a:bodyPr/>
        <a:lstStyle/>
        <a:p>
          <a:pPr>
            <a:buFont typeface="Arial" panose="020B0604020202020204" pitchFamily="34" charset="0"/>
            <a:buChar char="•"/>
          </a:pPr>
          <a:r>
            <a:rPr lang="en-GB" b="1" dirty="0"/>
            <a:t>H2 - H6</a:t>
          </a:r>
        </a:p>
      </dgm:t>
    </dgm:pt>
    <dgm:pt modelId="{6916E1D3-E905-D247-94BC-7192D5269EFF}" type="parTrans" cxnId="{501F64F7-5EAD-EC48-A8F3-DE3CF5777E2C}">
      <dgm:prSet/>
      <dgm:spPr/>
      <dgm:t>
        <a:bodyPr/>
        <a:lstStyle/>
        <a:p>
          <a:endParaRPr lang="en-GB"/>
        </a:p>
      </dgm:t>
    </dgm:pt>
    <dgm:pt modelId="{A0EEEA68-3D07-CB42-B41A-494A809AFA61}" type="sibTrans" cxnId="{501F64F7-5EAD-EC48-A8F3-DE3CF5777E2C}">
      <dgm:prSet/>
      <dgm:spPr/>
      <dgm:t>
        <a:bodyPr/>
        <a:lstStyle/>
        <a:p>
          <a:endParaRPr lang="en-GB"/>
        </a:p>
      </dgm:t>
    </dgm:pt>
    <dgm:pt modelId="{F79EB323-5674-494E-8008-57B201D22213}">
      <dgm:prSet phldrT="[Text]"/>
      <dgm:spPr/>
      <dgm:t>
        <a:bodyPr/>
        <a:lstStyle/>
        <a:p>
          <a:pPr rtl="1"/>
          <a:r>
            <a:rPr lang="ar-SA" dirty="0"/>
            <a:t>العناوين الفرعية التي تساعد في تنظيم المحتوى وتوضيح هيكله</a:t>
          </a:r>
          <a:r>
            <a:rPr lang="en-GB" dirty="0"/>
            <a:t>.</a:t>
          </a:r>
        </a:p>
      </dgm:t>
    </dgm:pt>
    <dgm:pt modelId="{3E366657-B150-E147-B337-38EF0B7B9442}" type="parTrans" cxnId="{F460137A-79A4-3A45-8D0E-05508E2AE97F}">
      <dgm:prSet/>
      <dgm:spPr/>
      <dgm:t>
        <a:bodyPr/>
        <a:lstStyle/>
        <a:p>
          <a:endParaRPr lang="en-GB"/>
        </a:p>
      </dgm:t>
    </dgm:pt>
    <dgm:pt modelId="{D8DAAE8A-A0B5-6F42-8231-F3FB81F33E14}" type="sibTrans" cxnId="{F460137A-79A4-3A45-8D0E-05508E2AE97F}">
      <dgm:prSet/>
      <dgm:spPr/>
      <dgm:t>
        <a:bodyPr/>
        <a:lstStyle/>
        <a:p>
          <a:endParaRPr lang="en-GB"/>
        </a:p>
      </dgm:t>
    </dgm:pt>
    <dgm:pt modelId="{CD8338A9-C715-B64A-BB7A-E8ADE4FAC54E}" type="pres">
      <dgm:prSet presAssocID="{2E95F084-2274-8B4E-B354-55ADC86B05B6}" presName="Name0" presStyleCnt="0">
        <dgm:presLayoutVars>
          <dgm:dir val="rev"/>
          <dgm:animLvl val="lvl"/>
          <dgm:resizeHandles val="exact"/>
        </dgm:presLayoutVars>
      </dgm:prSet>
      <dgm:spPr/>
    </dgm:pt>
    <dgm:pt modelId="{50DAE38B-99EA-DD47-A57B-233650D9610F}" type="pres">
      <dgm:prSet presAssocID="{15F23BEE-B072-F344-9920-50798E2A67AB}" presName="composite" presStyleCnt="0"/>
      <dgm:spPr/>
    </dgm:pt>
    <dgm:pt modelId="{93C861E3-AF59-DC49-A702-89728A0BF011}" type="pres">
      <dgm:prSet presAssocID="{15F23BEE-B072-F344-9920-50798E2A67AB}" presName="parTx" presStyleLbl="alignNode1" presStyleIdx="0" presStyleCnt="2">
        <dgm:presLayoutVars>
          <dgm:chMax val="0"/>
          <dgm:chPref val="0"/>
          <dgm:bulletEnabled val="1"/>
        </dgm:presLayoutVars>
      </dgm:prSet>
      <dgm:spPr/>
    </dgm:pt>
    <dgm:pt modelId="{E706C6B4-A2C9-A943-AF56-DC82FCEB1D31}" type="pres">
      <dgm:prSet presAssocID="{15F23BEE-B072-F344-9920-50798E2A67AB}" presName="desTx" presStyleLbl="alignAccFollowNode1" presStyleIdx="0" presStyleCnt="2">
        <dgm:presLayoutVars>
          <dgm:bulletEnabled val="1"/>
        </dgm:presLayoutVars>
      </dgm:prSet>
      <dgm:spPr/>
    </dgm:pt>
    <dgm:pt modelId="{FE08FDCB-C467-1347-A29F-D1590D9A5727}" type="pres">
      <dgm:prSet presAssocID="{3444F2A1-70A5-3446-B5EA-550CF6CBD0A3}" presName="space" presStyleCnt="0"/>
      <dgm:spPr/>
    </dgm:pt>
    <dgm:pt modelId="{D2F83A90-9D41-444F-8A0F-6130C7C51044}" type="pres">
      <dgm:prSet presAssocID="{A003A5C7-8848-FC4C-A00E-F9CA703A2280}" presName="composite" presStyleCnt="0"/>
      <dgm:spPr/>
    </dgm:pt>
    <dgm:pt modelId="{CDFC8918-E761-C243-9130-383C7C80CC12}" type="pres">
      <dgm:prSet presAssocID="{A003A5C7-8848-FC4C-A00E-F9CA703A2280}" presName="parTx" presStyleLbl="alignNode1" presStyleIdx="1" presStyleCnt="2">
        <dgm:presLayoutVars>
          <dgm:chMax val="0"/>
          <dgm:chPref val="0"/>
          <dgm:bulletEnabled val="1"/>
        </dgm:presLayoutVars>
      </dgm:prSet>
      <dgm:spPr/>
    </dgm:pt>
    <dgm:pt modelId="{C54B19E5-C9A1-8745-95BC-2371C1CBF072}" type="pres">
      <dgm:prSet presAssocID="{A003A5C7-8848-FC4C-A00E-F9CA703A2280}" presName="desTx" presStyleLbl="alignAccFollowNode1" presStyleIdx="1" presStyleCnt="2">
        <dgm:presLayoutVars>
          <dgm:bulletEnabled val="1"/>
        </dgm:presLayoutVars>
      </dgm:prSet>
      <dgm:spPr/>
    </dgm:pt>
  </dgm:ptLst>
  <dgm:cxnLst>
    <dgm:cxn modelId="{24484A0E-0D4A-DA4E-BBA2-09AF273FC98F}" srcId="{2E95F084-2274-8B4E-B354-55ADC86B05B6}" destId="{15F23BEE-B072-F344-9920-50798E2A67AB}" srcOrd="0" destOrd="0" parTransId="{038609D5-F8B8-2946-99DE-474676E27575}" sibTransId="{3444F2A1-70A5-3446-B5EA-550CF6CBD0A3}"/>
    <dgm:cxn modelId="{AF21EE11-5C9F-AB4E-BFB3-8B304DD574F3}" type="presOf" srcId="{2E95F084-2274-8B4E-B354-55ADC86B05B6}" destId="{CD8338A9-C715-B64A-BB7A-E8ADE4FAC54E}" srcOrd="0" destOrd="0" presId="urn:microsoft.com/office/officeart/2005/8/layout/hList1"/>
    <dgm:cxn modelId="{5175F538-1BD5-BA40-9A8E-CD98A0512114}" type="presOf" srcId="{B6FA487D-27C9-004C-81FD-9D6AFCBDBF23}" destId="{E706C6B4-A2C9-A943-AF56-DC82FCEB1D31}" srcOrd="0" destOrd="0" presId="urn:microsoft.com/office/officeart/2005/8/layout/hList1"/>
    <dgm:cxn modelId="{A35C5864-F026-F74A-A1FE-2777701F7327}" type="presOf" srcId="{A003A5C7-8848-FC4C-A00E-F9CA703A2280}" destId="{CDFC8918-E761-C243-9130-383C7C80CC12}" srcOrd="0" destOrd="0" presId="urn:microsoft.com/office/officeart/2005/8/layout/hList1"/>
    <dgm:cxn modelId="{F460137A-79A4-3A45-8D0E-05508E2AE97F}" srcId="{A003A5C7-8848-FC4C-A00E-F9CA703A2280}" destId="{F79EB323-5674-494E-8008-57B201D22213}" srcOrd="0" destOrd="0" parTransId="{3E366657-B150-E147-B337-38EF0B7B9442}" sibTransId="{D8DAAE8A-A0B5-6F42-8231-F3FB81F33E14}"/>
    <dgm:cxn modelId="{C3516D9B-F466-1A41-86C1-39A1D5BD6C69}" srcId="{15F23BEE-B072-F344-9920-50798E2A67AB}" destId="{B6FA487D-27C9-004C-81FD-9D6AFCBDBF23}" srcOrd="0" destOrd="0" parTransId="{28DA3992-EAF3-4E4B-8478-ABA83668224D}" sibTransId="{6F780E3C-E6E0-D944-B593-5A569E2D1E77}"/>
    <dgm:cxn modelId="{292A10C1-8C5E-F24C-84C2-820C54161139}" type="presOf" srcId="{15F23BEE-B072-F344-9920-50798E2A67AB}" destId="{93C861E3-AF59-DC49-A702-89728A0BF011}" srcOrd="0" destOrd="0" presId="urn:microsoft.com/office/officeart/2005/8/layout/hList1"/>
    <dgm:cxn modelId="{927A83EE-CE28-F94F-A962-8D483D1624B1}" type="presOf" srcId="{F79EB323-5674-494E-8008-57B201D22213}" destId="{C54B19E5-C9A1-8745-95BC-2371C1CBF072}" srcOrd="0" destOrd="0" presId="urn:microsoft.com/office/officeart/2005/8/layout/hList1"/>
    <dgm:cxn modelId="{501F64F7-5EAD-EC48-A8F3-DE3CF5777E2C}" srcId="{2E95F084-2274-8B4E-B354-55ADC86B05B6}" destId="{A003A5C7-8848-FC4C-A00E-F9CA703A2280}" srcOrd="1" destOrd="0" parTransId="{6916E1D3-E905-D247-94BC-7192D5269EFF}" sibTransId="{A0EEEA68-3D07-CB42-B41A-494A809AFA61}"/>
    <dgm:cxn modelId="{27C843A9-8DCB-354D-A712-E6E2E8CB798C}" type="presParOf" srcId="{CD8338A9-C715-B64A-BB7A-E8ADE4FAC54E}" destId="{50DAE38B-99EA-DD47-A57B-233650D9610F}" srcOrd="0" destOrd="0" presId="urn:microsoft.com/office/officeart/2005/8/layout/hList1"/>
    <dgm:cxn modelId="{99157D65-EB40-154C-950F-3B0FB5709D48}" type="presParOf" srcId="{50DAE38B-99EA-DD47-A57B-233650D9610F}" destId="{93C861E3-AF59-DC49-A702-89728A0BF011}" srcOrd="0" destOrd="0" presId="urn:microsoft.com/office/officeart/2005/8/layout/hList1"/>
    <dgm:cxn modelId="{20CDB8C8-A56F-6A47-8C28-D58AC3717FDC}" type="presParOf" srcId="{50DAE38B-99EA-DD47-A57B-233650D9610F}" destId="{E706C6B4-A2C9-A943-AF56-DC82FCEB1D31}" srcOrd="1" destOrd="0" presId="urn:microsoft.com/office/officeart/2005/8/layout/hList1"/>
    <dgm:cxn modelId="{430D04E2-FC42-6D4F-BF28-14C099271352}" type="presParOf" srcId="{CD8338A9-C715-B64A-BB7A-E8ADE4FAC54E}" destId="{FE08FDCB-C467-1347-A29F-D1590D9A5727}" srcOrd="1" destOrd="0" presId="urn:microsoft.com/office/officeart/2005/8/layout/hList1"/>
    <dgm:cxn modelId="{F5CC8394-0A6B-8C42-88D0-BD816E4FC7E4}" type="presParOf" srcId="{CD8338A9-C715-B64A-BB7A-E8ADE4FAC54E}" destId="{D2F83A90-9D41-444F-8A0F-6130C7C51044}" srcOrd="2" destOrd="0" presId="urn:microsoft.com/office/officeart/2005/8/layout/hList1"/>
    <dgm:cxn modelId="{AB8D5338-5CB0-9245-AD5B-E1EE08F91044}" type="presParOf" srcId="{D2F83A90-9D41-444F-8A0F-6130C7C51044}" destId="{CDFC8918-E761-C243-9130-383C7C80CC12}" srcOrd="0" destOrd="0" presId="urn:microsoft.com/office/officeart/2005/8/layout/hList1"/>
    <dgm:cxn modelId="{87EA2582-59DC-4C4B-9560-935520563B57}" type="presParOf" srcId="{D2F83A90-9D41-444F-8A0F-6130C7C51044}" destId="{C54B19E5-C9A1-8745-95BC-2371C1CBF072}"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2800" b="1" dirty="0"/>
            <a:t>تحسين تجربة المستخدم</a:t>
          </a:r>
          <a:endParaRPr lang="en-GB" sz="2800" dirty="0"/>
        </a:p>
      </dgm:t>
    </dgm:pt>
    <dgm:pt modelId="{2EE1A629-E634-6749-B074-DE4C8D7A1E17}" type="parTrans" cxnId="{428C0229-B121-8D4A-BE4C-3453E52B6038}">
      <dgm:prSet/>
      <dgm:spPr/>
      <dgm:t>
        <a:bodyPr/>
        <a:lstStyle/>
        <a:p>
          <a:endParaRPr lang="en-GB"/>
        </a:p>
      </dgm:t>
    </dgm:pt>
    <dgm:pt modelId="{41E91CD4-8D46-734A-9F81-98BE45E9A506}" type="sibTrans" cxnId="{428C0229-B121-8D4A-BE4C-3453E52B6038}">
      <dgm:prSet/>
      <dgm:spPr/>
      <dgm:t>
        <a:bodyPr/>
        <a:lstStyle/>
        <a:p>
          <a:endParaRPr lang="en-GB"/>
        </a:p>
      </dgm:t>
    </dgm:pt>
    <dgm:pt modelId="{C88ED262-17EB-A64F-8186-B36DDD55690A}">
      <dgm:prSet phldrT="[Text]" custT="1"/>
      <dgm:spPr/>
      <dgm:t>
        <a:bodyPr/>
        <a:lstStyle/>
        <a:p>
          <a:pPr marL="0" lvl="0" indent="0" algn="ctr" defTabSz="1289050" rtl="1">
            <a:lnSpc>
              <a:spcPct val="90000"/>
            </a:lnSpc>
            <a:spcBef>
              <a:spcPct val="0"/>
            </a:spcBef>
            <a:spcAft>
              <a:spcPct val="35000"/>
            </a:spcAft>
            <a:buNone/>
          </a:pPr>
          <a:r>
            <a:rPr lang="ar-SA" sz="2900" kern="1200" dirty="0"/>
            <a:t>تسهل الوصول للمحتوى المرتبط</a:t>
          </a:r>
          <a:endParaRPr lang="en-GB" sz="2900" kern="1200" dirty="0">
            <a:solidFill>
              <a:prstClr val="black">
                <a:hueOff val="0"/>
                <a:satOff val="0"/>
                <a:lumOff val="0"/>
                <a:alphaOff val="0"/>
              </a:prstClr>
            </a:solidFill>
            <a:latin typeface="Calibri"/>
            <a:ea typeface="+mn-ea"/>
            <a:cs typeface="Arial" panose="020B0604020202020204" pitchFamily="34" charset="0"/>
          </a:endParaRPr>
        </a:p>
      </dgm:t>
    </dgm:pt>
    <dgm:pt modelId="{0C3FAF49-7E15-F346-B5F7-74FAF3B60F5B}" type="parTrans" cxnId="{43EFD8D8-E21D-7542-A2F0-C207E7227114}">
      <dgm:prSet/>
      <dgm:spPr/>
      <dgm:t>
        <a:bodyPr/>
        <a:lstStyle/>
        <a:p>
          <a:endParaRPr lang="en-GB"/>
        </a:p>
      </dgm:t>
    </dgm:pt>
    <dgm:pt modelId="{31C0487C-6EEC-FA42-ABAB-6F58F293DC7D}" type="sibTrans" cxnId="{43EFD8D8-E21D-7542-A2F0-C207E7227114}">
      <dgm:prSet/>
      <dgm:spPr/>
      <dgm:t>
        <a:bodyPr/>
        <a:lstStyle/>
        <a:p>
          <a:endParaRPr lang="en-GB"/>
        </a:p>
      </dgm:t>
    </dgm:pt>
    <dgm:pt modelId="{102A7D41-83D4-E04C-90C4-580B0FF7BC74}">
      <dgm:prSet phldrT="[Text]" custT="1"/>
      <dgm:spPr/>
      <dgm:t>
        <a:bodyPr/>
        <a:lstStyle/>
        <a:p>
          <a:pPr rtl="1">
            <a:buFont typeface="Arial" panose="020B0604020202020204" pitchFamily="34" charset="0"/>
            <a:buNone/>
          </a:pPr>
          <a:r>
            <a:rPr lang="ar-SA" sz="2800" b="1" dirty="0"/>
            <a:t>رفع ترتيب الصفحات</a:t>
          </a:r>
          <a:endParaRPr lang="en-GB" sz="2800" dirty="0"/>
        </a:p>
      </dgm:t>
    </dgm:pt>
    <dgm:pt modelId="{3714FB32-BFF1-6B43-9383-A9460E9624B7}" type="parTrans" cxnId="{05F860EA-091E-3041-8037-551C9970A204}">
      <dgm:prSet/>
      <dgm:spPr/>
      <dgm:t>
        <a:bodyPr/>
        <a:lstStyle/>
        <a:p>
          <a:endParaRPr lang="en-GB"/>
        </a:p>
      </dgm:t>
    </dgm:pt>
    <dgm:pt modelId="{6652ED82-6B71-6543-A7FC-4590E5EB8DAC}" type="sibTrans" cxnId="{05F860EA-091E-3041-8037-551C9970A204}">
      <dgm:prSet/>
      <dgm:spPr/>
      <dgm:t>
        <a:bodyPr/>
        <a:lstStyle/>
        <a:p>
          <a:endParaRPr lang="en-GB"/>
        </a:p>
      </dgm:t>
    </dgm:pt>
    <dgm:pt modelId="{65387183-454B-F14D-A6F6-7DA8C5BFAE05}">
      <dgm:prSet phldrT="[Text]"/>
      <dgm:spPr/>
      <dgm:t>
        <a:bodyPr/>
        <a:lstStyle/>
        <a:p>
          <a:pPr rtl="1"/>
          <a:r>
            <a:rPr lang="ar-SA" dirty="0"/>
            <a:t>توجيه الزوار لصفحات معينة يعزز من ترتيبها</a:t>
          </a:r>
          <a:endParaRPr lang="en-GB" dirty="0"/>
        </a:p>
      </dgm:t>
    </dgm:pt>
    <dgm:pt modelId="{A9DB0A45-BA50-9B41-9880-F5C4AAF131D7}" type="parTrans" cxnId="{713A6198-83F4-724E-83BC-9A9620E56FBD}">
      <dgm:prSet/>
      <dgm:spPr/>
      <dgm:t>
        <a:bodyPr/>
        <a:lstStyle/>
        <a:p>
          <a:endParaRPr lang="en-GB"/>
        </a:p>
      </dgm:t>
    </dgm:pt>
    <dgm:pt modelId="{14157546-F946-884E-925E-9D49B811092F}" type="sibTrans" cxnId="{713A6198-83F4-724E-83BC-9A9620E56FBD}">
      <dgm:prSet/>
      <dgm:spPr/>
      <dgm:t>
        <a:bodyPr/>
        <a:lstStyle/>
        <a:p>
          <a:endParaRPr lang="en-GB"/>
        </a:p>
      </dgm:t>
    </dgm:pt>
    <dgm:pt modelId="{ADD6F1E2-4AED-DA41-AAFA-764AE518E54B}">
      <dgm:prSet phldrT="[Text]" custT="1"/>
      <dgm:spPr/>
      <dgm:t>
        <a:bodyPr/>
        <a:lstStyle/>
        <a:p>
          <a:pPr rtl="1">
            <a:buFont typeface="Arial" panose="020B0604020202020204" pitchFamily="34" charset="0"/>
            <a:buChar char="•"/>
          </a:pPr>
          <a:r>
            <a:rPr lang="ar-SA" sz="2800" b="1" dirty="0"/>
            <a:t>توزيع قيمة الروابط</a:t>
          </a:r>
          <a:endParaRPr lang="en-GB" sz="2800" dirty="0"/>
        </a:p>
      </dgm:t>
    </dgm:pt>
    <dgm:pt modelId="{98CFEB6B-CFE8-6942-B415-16441EBBB04F}" type="parTrans" cxnId="{05D00657-BC75-F54B-AF36-90F2C915E11F}">
      <dgm:prSet/>
      <dgm:spPr/>
      <dgm:t>
        <a:bodyPr/>
        <a:lstStyle/>
        <a:p>
          <a:endParaRPr lang="en-GB"/>
        </a:p>
      </dgm:t>
    </dgm:pt>
    <dgm:pt modelId="{0EBECCBF-32B3-7540-945E-6EAB29D7B1DA}" type="sibTrans" cxnId="{05D00657-BC75-F54B-AF36-90F2C915E11F}">
      <dgm:prSet/>
      <dgm:spPr/>
      <dgm:t>
        <a:bodyPr/>
        <a:lstStyle/>
        <a:p>
          <a:endParaRPr lang="en-GB"/>
        </a:p>
      </dgm:t>
    </dgm:pt>
    <dgm:pt modelId="{B1994776-BB7E-AD4E-900E-8296E2C69C4F}">
      <dgm:prSet phldrT="[Text]"/>
      <dgm:spPr/>
      <dgm:t>
        <a:bodyPr/>
        <a:lstStyle/>
        <a:p>
          <a:pPr rtl="1"/>
          <a:r>
            <a:rPr lang="ar-SA" dirty="0"/>
            <a:t>يوزع الزوار بين الصفحات الرئيسية والفرعية</a:t>
          </a:r>
          <a:endParaRPr lang="en-GB" dirty="0"/>
        </a:p>
      </dgm:t>
    </dgm:pt>
    <dgm:pt modelId="{A6221FE1-B857-2448-A6B5-034DBE16CDA4}" type="parTrans" cxnId="{0E1370DD-2245-3C42-8800-8760ED486B99}">
      <dgm:prSet/>
      <dgm:spPr/>
      <dgm:t>
        <a:bodyPr/>
        <a:lstStyle/>
        <a:p>
          <a:endParaRPr lang="en-GB"/>
        </a:p>
      </dgm:t>
    </dgm:pt>
    <dgm:pt modelId="{A1553F40-3A6B-BA48-BEAA-A3B8D97026E6}" type="sibTrans" cxnId="{0E1370DD-2245-3C42-8800-8760ED486B99}">
      <dgm:prSet/>
      <dgm:spPr/>
      <dgm:t>
        <a:bodyPr/>
        <a:lstStyle/>
        <a:p>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3" custScaleX="90333" custScaleY="70220"/>
      <dgm:spPr/>
    </dgm:pt>
    <dgm:pt modelId="{6D8FF543-8109-3844-AC58-9648356DFABE}" type="pres">
      <dgm:prSet presAssocID="{4A11EF4C-C086-E642-9BB3-7F06E5C1290B}" presName="rootConnector" presStyleLbl="node1" presStyleIdx="0" presStyleCnt="3"/>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3"/>
      <dgm:spPr/>
    </dgm:pt>
    <dgm:pt modelId="{2BBEB849-55BA-F34A-8292-240D96C65C68}" type="pres">
      <dgm:prSet presAssocID="{C88ED262-17EB-A64F-8186-B36DDD55690A}" presName="childText" presStyleLbl="bgAcc1" presStyleIdx="0" presStyleCnt="3" custScaleX="110757" custScaleY="130742">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3" custScaleX="90333" custScaleY="70220"/>
      <dgm:spPr/>
    </dgm:pt>
    <dgm:pt modelId="{AFE3FB7F-5633-F344-A200-9B3B3BC45949}" type="pres">
      <dgm:prSet presAssocID="{102A7D41-83D4-E04C-90C4-580B0FF7BC74}" presName="rootConnector" presStyleLbl="node1" presStyleIdx="1" presStyleCnt="3"/>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3"/>
      <dgm:spPr/>
    </dgm:pt>
    <dgm:pt modelId="{A774F160-A9DB-DD4F-80EA-A6DEEBEB081E}" type="pres">
      <dgm:prSet presAssocID="{65387183-454B-F14D-A6F6-7DA8C5BFAE05}" presName="childText" presStyleLbl="bgAcc1" presStyleIdx="1" presStyleCnt="3" custScaleX="110757" custScaleY="130742">
        <dgm:presLayoutVars>
          <dgm:bulletEnabled val="1"/>
        </dgm:presLayoutVars>
      </dgm:prSet>
      <dgm:spPr/>
    </dgm:pt>
    <dgm:pt modelId="{42116AAB-CE9F-BC4A-8546-DC4047F963DA}" type="pres">
      <dgm:prSet presAssocID="{ADD6F1E2-4AED-DA41-AAFA-764AE518E54B}" presName="root" presStyleCnt="0"/>
      <dgm:spPr/>
    </dgm:pt>
    <dgm:pt modelId="{2DAC033D-2939-AE46-96FE-6363D5258E81}" type="pres">
      <dgm:prSet presAssocID="{ADD6F1E2-4AED-DA41-AAFA-764AE518E54B}" presName="rootComposite" presStyleCnt="0"/>
      <dgm:spPr/>
    </dgm:pt>
    <dgm:pt modelId="{4E7912FB-C25D-7E41-93DF-5E632CB92593}" type="pres">
      <dgm:prSet presAssocID="{ADD6F1E2-4AED-DA41-AAFA-764AE518E54B}" presName="rootText" presStyleLbl="node1" presStyleIdx="2" presStyleCnt="3" custScaleX="90333" custScaleY="70220"/>
      <dgm:spPr/>
    </dgm:pt>
    <dgm:pt modelId="{8B060894-FBAD-1F41-8BA9-F5F6766DB2BC}" type="pres">
      <dgm:prSet presAssocID="{ADD6F1E2-4AED-DA41-AAFA-764AE518E54B}" presName="rootConnector" presStyleLbl="node1" presStyleIdx="2" presStyleCnt="3"/>
      <dgm:spPr/>
    </dgm:pt>
    <dgm:pt modelId="{78A332D9-4372-954C-961D-8483F0DE6FD8}" type="pres">
      <dgm:prSet presAssocID="{ADD6F1E2-4AED-DA41-AAFA-764AE518E54B}" presName="childShape" presStyleCnt="0"/>
      <dgm:spPr/>
    </dgm:pt>
    <dgm:pt modelId="{89071331-5488-1A49-8856-F4512BB3542F}" type="pres">
      <dgm:prSet presAssocID="{A6221FE1-B857-2448-A6B5-034DBE16CDA4}" presName="Name13" presStyleLbl="parChTrans1D2" presStyleIdx="2" presStyleCnt="3"/>
      <dgm:spPr/>
    </dgm:pt>
    <dgm:pt modelId="{BCF9E977-DC9C-8B43-90ED-AE7D771A3165}" type="pres">
      <dgm:prSet presAssocID="{B1994776-BB7E-AD4E-900E-8296E2C69C4F}" presName="childText" presStyleLbl="bgAcc1" presStyleIdx="2" presStyleCnt="3" custScaleX="110757" custScaleY="130742">
        <dgm:presLayoutVars>
          <dgm:bulletEnabled val="1"/>
        </dgm:presLayoutVars>
      </dgm:prSet>
      <dgm:spPr/>
    </dgm:pt>
  </dgm:ptLst>
  <dgm:cxnLst>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FA898945-74EE-344E-B2FC-1D225BAFB3AF}" type="presOf" srcId="{ADD6F1E2-4AED-DA41-AAFA-764AE518E54B}" destId="{4E7912FB-C25D-7E41-93DF-5E632CB92593}" srcOrd="0"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05D00657-BC75-F54B-AF36-90F2C915E11F}" srcId="{BD09AEF8-F502-8F47-BA6A-B0FFAEB3008F}" destId="{ADD6F1E2-4AED-DA41-AAFA-764AE518E54B}" srcOrd="2" destOrd="0" parTransId="{98CFEB6B-CFE8-6942-B415-16441EBBB04F}" sibTransId="{0EBECCBF-32B3-7540-945E-6EAB29D7B1DA}"/>
    <dgm:cxn modelId="{8896B458-6363-B046-AE05-C69A3655BF16}" type="presOf" srcId="{B1994776-BB7E-AD4E-900E-8296E2C69C4F}" destId="{BCF9E977-DC9C-8B43-90ED-AE7D771A3165}"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68DEF68A-8187-6F44-ACD0-5752C5E29C40}" type="presOf" srcId="{A6221FE1-B857-2448-A6B5-034DBE16CDA4}" destId="{89071331-5488-1A49-8856-F4512BB3542F}" srcOrd="0"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952CF3B7-8B43-544D-B6CD-AEDE2559F244}" type="presOf" srcId="{102A7D41-83D4-E04C-90C4-580B0FF7BC74}" destId="{B61973B9-0B44-E644-B71B-647A7C96CC5B}" srcOrd="0"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0E1370DD-2245-3C42-8800-8760ED486B99}" srcId="{ADD6F1E2-4AED-DA41-AAFA-764AE518E54B}" destId="{B1994776-BB7E-AD4E-900E-8296E2C69C4F}" srcOrd="0" destOrd="0" parTransId="{A6221FE1-B857-2448-A6B5-034DBE16CDA4}" sibTransId="{A1553F40-3A6B-BA48-BEAA-A3B8D97026E6}"/>
    <dgm:cxn modelId="{D2F087E8-A144-374E-8797-03BCA22B8AA3}" type="presOf" srcId="{A9DB0A45-BA50-9B41-9880-F5C4AAF131D7}" destId="{ABA4313E-725F-1742-92C7-6C0A930B71CD}" srcOrd="0" destOrd="0" presId="urn:microsoft.com/office/officeart/2005/8/layout/hierarchy3"/>
    <dgm:cxn modelId="{1F74D2E8-6B82-8148-A74A-3F62BFBB12DB}" type="presOf" srcId="{ADD6F1E2-4AED-DA41-AAFA-764AE518E54B}" destId="{8B060894-FBAD-1F41-8BA9-F5F6766DB2BC}" srcOrd="1"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 modelId="{117232C5-331B-C841-A647-980313D92163}" type="presParOf" srcId="{D149F625-27C1-C249-9006-1B94950F545B}" destId="{42116AAB-CE9F-BC4A-8546-DC4047F963DA}" srcOrd="2" destOrd="0" presId="urn:microsoft.com/office/officeart/2005/8/layout/hierarchy3"/>
    <dgm:cxn modelId="{A7045826-7EB2-9544-9361-4556CDD3050E}" type="presParOf" srcId="{42116AAB-CE9F-BC4A-8546-DC4047F963DA}" destId="{2DAC033D-2939-AE46-96FE-6363D5258E81}" srcOrd="0" destOrd="0" presId="urn:microsoft.com/office/officeart/2005/8/layout/hierarchy3"/>
    <dgm:cxn modelId="{3C49052C-C9F2-C44D-A262-26997C084EA7}" type="presParOf" srcId="{2DAC033D-2939-AE46-96FE-6363D5258E81}" destId="{4E7912FB-C25D-7E41-93DF-5E632CB92593}" srcOrd="0" destOrd="0" presId="urn:microsoft.com/office/officeart/2005/8/layout/hierarchy3"/>
    <dgm:cxn modelId="{FA5F0616-3FEF-6A4E-A186-23055D67E5CD}" type="presParOf" srcId="{2DAC033D-2939-AE46-96FE-6363D5258E81}" destId="{8B060894-FBAD-1F41-8BA9-F5F6766DB2BC}" srcOrd="1" destOrd="0" presId="urn:microsoft.com/office/officeart/2005/8/layout/hierarchy3"/>
    <dgm:cxn modelId="{D1ECD08C-2F72-E34D-9BE7-B7D1DD94ACFA}" type="presParOf" srcId="{42116AAB-CE9F-BC4A-8546-DC4047F963DA}" destId="{78A332D9-4372-954C-961D-8483F0DE6FD8}" srcOrd="1" destOrd="0" presId="urn:microsoft.com/office/officeart/2005/8/layout/hierarchy3"/>
    <dgm:cxn modelId="{6AC172BD-0F80-ED41-BE3E-B5C2D59360E2}" type="presParOf" srcId="{78A332D9-4372-954C-961D-8483F0DE6FD8}" destId="{89071331-5488-1A49-8856-F4512BB3542F}" srcOrd="0" destOrd="0" presId="urn:microsoft.com/office/officeart/2005/8/layout/hierarchy3"/>
    <dgm:cxn modelId="{0BBD192C-AE18-8C46-AD8F-7FF38C15E1A7}" type="presParOf" srcId="{78A332D9-4372-954C-961D-8483F0DE6FD8}" destId="{BCF9E977-DC9C-8B43-90ED-AE7D771A316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2800" b="1" dirty="0"/>
            <a:t>زيادة المصداقية</a:t>
          </a:r>
          <a:endParaRPr lang="en-GB" sz="2800" dirty="0"/>
        </a:p>
      </dgm:t>
    </dgm:pt>
    <dgm:pt modelId="{2EE1A629-E634-6749-B074-DE4C8D7A1E17}" type="parTrans" cxnId="{428C0229-B121-8D4A-BE4C-3453E52B6038}">
      <dgm:prSet/>
      <dgm:spPr/>
      <dgm:t>
        <a:bodyPr/>
        <a:lstStyle/>
        <a:p>
          <a:endParaRPr lang="en-GB"/>
        </a:p>
      </dgm:t>
    </dgm:pt>
    <dgm:pt modelId="{41E91CD4-8D46-734A-9F81-98BE45E9A506}" type="sibTrans" cxnId="{428C0229-B121-8D4A-BE4C-3453E52B6038}">
      <dgm:prSet/>
      <dgm:spPr/>
      <dgm:t>
        <a:bodyPr/>
        <a:lstStyle/>
        <a:p>
          <a:endParaRPr lang="en-GB"/>
        </a:p>
      </dgm:t>
    </dgm:pt>
    <dgm:pt modelId="{C88ED262-17EB-A64F-8186-B36DDD55690A}">
      <dgm:prSet phldrT="[Text]" custT="1"/>
      <dgm:spPr/>
      <dgm:t>
        <a:bodyPr/>
        <a:lstStyle/>
        <a:p>
          <a:pPr marL="0" lvl="0" indent="0" algn="ctr" defTabSz="1289050" rtl="1">
            <a:lnSpc>
              <a:spcPct val="90000"/>
            </a:lnSpc>
            <a:spcBef>
              <a:spcPct val="0"/>
            </a:spcBef>
            <a:spcAft>
              <a:spcPct val="35000"/>
            </a:spcAft>
            <a:buNone/>
          </a:pPr>
          <a:r>
            <a:rPr lang="ar-SA" sz="2900" kern="1200" dirty="0"/>
            <a:t>تعتبر محركات البحث الروابط الخارجية كإشارة لجودة الموقع</a:t>
          </a:r>
          <a:endParaRPr lang="en-GB" sz="2900" kern="1200" dirty="0">
            <a:solidFill>
              <a:prstClr val="black">
                <a:hueOff val="0"/>
                <a:satOff val="0"/>
                <a:lumOff val="0"/>
                <a:alphaOff val="0"/>
              </a:prstClr>
            </a:solidFill>
            <a:latin typeface="Calibri"/>
            <a:ea typeface="+mn-ea"/>
            <a:cs typeface="Arial" panose="020B0604020202020204" pitchFamily="34" charset="0"/>
          </a:endParaRPr>
        </a:p>
      </dgm:t>
    </dgm:pt>
    <dgm:pt modelId="{0C3FAF49-7E15-F346-B5F7-74FAF3B60F5B}" type="parTrans" cxnId="{43EFD8D8-E21D-7542-A2F0-C207E7227114}">
      <dgm:prSet/>
      <dgm:spPr/>
      <dgm:t>
        <a:bodyPr/>
        <a:lstStyle/>
        <a:p>
          <a:endParaRPr lang="en-GB"/>
        </a:p>
      </dgm:t>
    </dgm:pt>
    <dgm:pt modelId="{31C0487C-6EEC-FA42-ABAB-6F58F293DC7D}" type="sibTrans" cxnId="{43EFD8D8-E21D-7542-A2F0-C207E7227114}">
      <dgm:prSet/>
      <dgm:spPr/>
      <dgm:t>
        <a:bodyPr/>
        <a:lstStyle/>
        <a:p>
          <a:endParaRPr lang="en-GB"/>
        </a:p>
      </dgm:t>
    </dgm:pt>
    <dgm:pt modelId="{102A7D41-83D4-E04C-90C4-580B0FF7BC74}">
      <dgm:prSet phldrT="[Text]" custT="1"/>
      <dgm:spPr/>
      <dgm:t>
        <a:bodyPr/>
        <a:lstStyle/>
        <a:p>
          <a:pPr rtl="1">
            <a:buFont typeface="Arial" panose="020B0604020202020204" pitchFamily="34" charset="0"/>
            <a:buNone/>
          </a:pPr>
          <a:r>
            <a:rPr lang="ar-SA" sz="2800" b="1" dirty="0"/>
            <a:t>جذب الزيارات</a:t>
          </a:r>
          <a:endParaRPr lang="en-GB" sz="2800" dirty="0"/>
        </a:p>
      </dgm:t>
    </dgm:pt>
    <dgm:pt modelId="{3714FB32-BFF1-6B43-9383-A9460E9624B7}" type="parTrans" cxnId="{05F860EA-091E-3041-8037-551C9970A204}">
      <dgm:prSet/>
      <dgm:spPr/>
      <dgm:t>
        <a:bodyPr/>
        <a:lstStyle/>
        <a:p>
          <a:endParaRPr lang="en-GB"/>
        </a:p>
      </dgm:t>
    </dgm:pt>
    <dgm:pt modelId="{6652ED82-6B71-6543-A7FC-4590E5EB8DAC}" type="sibTrans" cxnId="{05F860EA-091E-3041-8037-551C9970A204}">
      <dgm:prSet/>
      <dgm:spPr/>
      <dgm:t>
        <a:bodyPr/>
        <a:lstStyle/>
        <a:p>
          <a:endParaRPr lang="en-GB"/>
        </a:p>
      </dgm:t>
    </dgm:pt>
    <dgm:pt modelId="{65387183-454B-F14D-A6F6-7DA8C5BFAE05}">
      <dgm:prSet phldrT="[Text]"/>
      <dgm:spPr/>
      <dgm:t>
        <a:bodyPr/>
        <a:lstStyle/>
        <a:p>
          <a:pPr rtl="1">
            <a:buSzPts val="1000"/>
            <a:buFont typeface="Wingdings" pitchFamily="2" charset="2"/>
            <a:buChar char=""/>
          </a:pPr>
          <a:r>
            <a:rPr lang="ar-SA" dirty="0"/>
            <a:t>الروابط من مواقع ذات شعبية تساعد في جلب زيارات جديدة</a:t>
          </a:r>
          <a:r>
            <a:rPr lang="en-GB" dirty="0"/>
            <a:t>.</a:t>
          </a:r>
        </a:p>
      </dgm:t>
    </dgm:pt>
    <dgm:pt modelId="{A9DB0A45-BA50-9B41-9880-F5C4AAF131D7}" type="parTrans" cxnId="{713A6198-83F4-724E-83BC-9A9620E56FBD}">
      <dgm:prSet/>
      <dgm:spPr/>
      <dgm:t>
        <a:bodyPr/>
        <a:lstStyle/>
        <a:p>
          <a:endParaRPr lang="en-GB"/>
        </a:p>
      </dgm:t>
    </dgm:pt>
    <dgm:pt modelId="{14157546-F946-884E-925E-9D49B811092F}" type="sibTrans" cxnId="{713A6198-83F4-724E-83BC-9A9620E56FBD}">
      <dgm:prSet/>
      <dgm:spPr/>
      <dgm:t>
        <a:bodyPr/>
        <a:lstStyle/>
        <a:p>
          <a:endParaRPr lang="en-GB"/>
        </a:p>
      </dgm:t>
    </dgm:pt>
    <dgm:pt modelId="{ADD6F1E2-4AED-DA41-AAFA-764AE518E54B}">
      <dgm:prSet phldrT="[Text]" custT="1"/>
      <dgm:spPr/>
      <dgm:t>
        <a:bodyPr/>
        <a:lstStyle/>
        <a:p>
          <a:pPr rtl="1">
            <a:buFont typeface="Arial" panose="020B0604020202020204" pitchFamily="34" charset="0"/>
            <a:buChar char="•"/>
          </a:pPr>
          <a:r>
            <a:rPr lang="ar-SA" sz="2800" b="1" dirty="0"/>
            <a:t>تعزيز ترتيب الصفحات</a:t>
          </a:r>
          <a:endParaRPr lang="en-GB" sz="2800" dirty="0"/>
        </a:p>
      </dgm:t>
    </dgm:pt>
    <dgm:pt modelId="{98CFEB6B-CFE8-6942-B415-16441EBBB04F}" type="parTrans" cxnId="{05D00657-BC75-F54B-AF36-90F2C915E11F}">
      <dgm:prSet/>
      <dgm:spPr/>
      <dgm:t>
        <a:bodyPr/>
        <a:lstStyle/>
        <a:p>
          <a:endParaRPr lang="en-GB"/>
        </a:p>
      </dgm:t>
    </dgm:pt>
    <dgm:pt modelId="{0EBECCBF-32B3-7540-945E-6EAB29D7B1DA}" type="sibTrans" cxnId="{05D00657-BC75-F54B-AF36-90F2C915E11F}">
      <dgm:prSet/>
      <dgm:spPr/>
      <dgm:t>
        <a:bodyPr/>
        <a:lstStyle/>
        <a:p>
          <a:endParaRPr lang="en-GB"/>
        </a:p>
      </dgm:t>
    </dgm:pt>
    <dgm:pt modelId="{B1994776-BB7E-AD4E-900E-8296E2C69C4F}">
      <dgm:prSet phldrT="[Text]"/>
      <dgm:spPr/>
      <dgm:t>
        <a:bodyPr/>
        <a:lstStyle/>
        <a:p>
          <a:pPr rtl="1"/>
          <a:r>
            <a:rPr lang="ar-SA" dirty="0"/>
            <a:t>كلما كانت الروابط من مواقع موثوقة، زاد تأثيرها الإيجابي</a:t>
          </a:r>
          <a:endParaRPr lang="en-GB" dirty="0"/>
        </a:p>
      </dgm:t>
    </dgm:pt>
    <dgm:pt modelId="{A6221FE1-B857-2448-A6B5-034DBE16CDA4}" type="parTrans" cxnId="{0E1370DD-2245-3C42-8800-8760ED486B99}">
      <dgm:prSet/>
      <dgm:spPr/>
      <dgm:t>
        <a:bodyPr/>
        <a:lstStyle/>
        <a:p>
          <a:endParaRPr lang="en-GB"/>
        </a:p>
      </dgm:t>
    </dgm:pt>
    <dgm:pt modelId="{A1553F40-3A6B-BA48-BEAA-A3B8D97026E6}" type="sibTrans" cxnId="{0E1370DD-2245-3C42-8800-8760ED486B99}">
      <dgm:prSet/>
      <dgm:spPr/>
      <dgm:t>
        <a:bodyPr/>
        <a:lstStyle/>
        <a:p>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3" custScaleX="90333" custScaleY="70220"/>
      <dgm:spPr/>
    </dgm:pt>
    <dgm:pt modelId="{6D8FF543-8109-3844-AC58-9648356DFABE}" type="pres">
      <dgm:prSet presAssocID="{4A11EF4C-C086-E642-9BB3-7F06E5C1290B}" presName="rootConnector" presStyleLbl="node1" presStyleIdx="0" presStyleCnt="3"/>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3"/>
      <dgm:spPr/>
    </dgm:pt>
    <dgm:pt modelId="{2BBEB849-55BA-F34A-8292-240D96C65C68}" type="pres">
      <dgm:prSet presAssocID="{C88ED262-17EB-A64F-8186-B36DDD55690A}" presName="childText" presStyleLbl="bgAcc1" presStyleIdx="0" presStyleCnt="3" custScaleX="110757" custScaleY="130742">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3" custScaleX="90333" custScaleY="70220"/>
      <dgm:spPr/>
    </dgm:pt>
    <dgm:pt modelId="{AFE3FB7F-5633-F344-A200-9B3B3BC45949}" type="pres">
      <dgm:prSet presAssocID="{102A7D41-83D4-E04C-90C4-580B0FF7BC74}" presName="rootConnector" presStyleLbl="node1" presStyleIdx="1" presStyleCnt="3"/>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3"/>
      <dgm:spPr/>
    </dgm:pt>
    <dgm:pt modelId="{A774F160-A9DB-DD4F-80EA-A6DEEBEB081E}" type="pres">
      <dgm:prSet presAssocID="{65387183-454B-F14D-A6F6-7DA8C5BFAE05}" presName="childText" presStyleLbl="bgAcc1" presStyleIdx="1" presStyleCnt="3" custScaleX="110757" custScaleY="130742">
        <dgm:presLayoutVars>
          <dgm:bulletEnabled val="1"/>
        </dgm:presLayoutVars>
      </dgm:prSet>
      <dgm:spPr/>
    </dgm:pt>
    <dgm:pt modelId="{42116AAB-CE9F-BC4A-8546-DC4047F963DA}" type="pres">
      <dgm:prSet presAssocID="{ADD6F1E2-4AED-DA41-AAFA-764AE518E54B}" presName="root" presStyleCnt="0"/>
      <dgm:spPr/>
    </dgm:pt>
    <dgm:pt modelId="{2DAC033D-2939-AE46-96FE-6363D5258E81}" type="pres">
      <dgm:prSet presAssocID="{ADD6F1E2-4AED-DA41-AAFA-764AE518E54B}" presName="rootComposite" presStyleCnt="0"/>
      <dgm:spPr/>
    </dgm:pt>
    <dgm:pt modelId="{4E7912FB-C25D-7E41-93DF-5E632CB92593}" type="pres">
      <dgm:prSet presAssocID="{ADD6F1E2-4AED-DA41-AAFA-764AE518E54B}" presName="rootText" presStyleLbl="node1" presStyleIdx="2" presStyleCnt="3" custScaleX="90333" custScaleY="70220"/>
      <dgm:spPr/>
    </dgm:pt>
    <dgm:pt modelId="{8B060894-FBAD-1F41-8BA9-F5F6766DB2BC}" type="pres">
      <dgm:prSet presAssocID="{ADD6F1E2-4AED-DA41-AAFA-764AE518E54B}" presName="rootConnector" presStyleLbl="node1" presStyleIdx="2" presStyleCnt="3"/>
      <dgm:spPr/>
    </dgm:pt>
    <dgm:pt modelId="{78A332D9-4372-954C-961D-8483F0DE6FD8}" type="pres">
      <dgm:prSet presAssocID="{ADD6F1E2-4AED-DA41-AAFA-764AE518E54B}" presName="childShape" presStyleCnt="0"/>
      <dgm:spPr/>
    </dgm:pt>
    <dgm:pt modelId="{89071331-5488-1A49-8856-F4512BB3542F}" type="pres">
      <dgm:prSet presAssocID="{A6221FE1-B857-2448-A6B5-034DBE16CDA4}" presName="Name13" presStyleLbl="parChTrans1D2" presStyleIdx="2" presStyleCnt="3"/>
      <dgm:spPr/>
    </dgm:pt>
    <dgm:pt modelId="{BCF9E977-DC9C-8B43-90ED-AE7D771A3165}" type="pres">
      <dgm:prSet presAssocID="{B1994776-BB7E-AD4E-900E-8296E2C69C4F}" presName="childText" presStyleLbl="bgAcc1" presStyleIdx="2" presStyleCnt="3" custScaleX="110757" custScaleY="130742">
        <dgm:presLayoutVars>
          <dgm:bulletEnabled val="1"/>
        </dgm:presLayoutVars>
      </dgm:prSet>
      <dgm:spPr/>
    </dgm:pt>
  </dgm:ptLst>
  <dgm:cxnLst>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FA898945-74EE-344E-B2FC-1D225BAFB3AF}" type="presOf" srcId="{ADD6F1E2-4AED-DA41-AAFA-764AE518E54B}" destId="{4E7912FB-C25D-7E41-93DF-5E632CB92593}" srcOrd="0"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05D00657-BC75-F54B-AF36-90F2C915E11F}" srcId="{BD09AEF8-F502-8F47-BA6A-B0FFAEB3008F}" destId="{ADD6F1E2-4AED-DA41-AAFA-764AE518E54B}" srcOrd="2" destOrd="0" parTransId="{98CFEB6B-CFE8-6942-B415-16441EBBB04F}" sibTransId="{0EBECCBF-32B3-7540-945E-6EAB29D7B1DA}"/>
    <dgm:cxn modelId="{8896B458-6363-B046-AE05-C69A3655BF16}" type="presOf" srcId="{B1994776-BB7E-AD4E-900E-8296E2C69C4F}" destId="{BCF9E977-DC9C-8B43-90ED-AE7D771A3165}"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68DEF68A-8187-6F44-ACD0-5752C5E29C40}" type="presOf" srcId="{A6221FE1-B857-2448-A6B5-034DBE16CDA4}" destId="{89071331-5488-1A49-8856-F4512BB3542F}" srcOrd="0"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952CF3B7-8B43-544D-B6CD-AEDE2559F244}" type="presOf" srcId="{102A7D41-83D4-E04C-90C4-580B0FF7BC74}" destId="{B61973B9-0B44-E644-B71B-647A7C96CC5B}" srcOrd="0"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0E1370DD-2245-3C42-8800-8760ED486B99}" srcId="{ADD6F1E2-4AED-DA41-AAFA-764AE518E54B}" destId="{B1994776-BB7E-AD4E-900E-8296E2C69C4F}" srcOrd="0" destOrd="0" parTransId="{A6221FE1-B857-2448-A6B5-034DBE16CDA4}" sibTransId="{A1553F40-3A6B-BA48-BEAA-A3B8D97026E6}"/>
    <dgm:cxn modelId="{D2F087E8-A144-374E-8797-03BCA22B8AA3}" type="presOf" srcId="{A9DB0A45-BA50-9B41-9880-F5C4AAF131D7}" destId="{ABA4313E-725F-1742-92C7-6C0A930B71CD}" srcOrd="0" destOrd="0" presId="urn:microsoft.com/office/officeart/2005/8/layout/hierarchy3"/>
    <dgm:cxn modelId="{1F74D2E8-6B82-8148-A74A-3F62BFBB12DB}" type="presOf" srcId="{ADD6F1E2-4AED-DA41-AAFA-764AE518E54B}" destId="{8B060894-FBAD-1F41-8BA9-F5F6766DB2BC}" srcOrd="1"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 modelId="{117232C5-331B-C841-A647-980313D92163}" type="presParOf" srcId="{D149F625-27C1-C249-9006-1B94950F545B}" destId="{42116AAB-CE9F-BC4A-8546-DC4047F963DA}" srcOrd="2" destOrd="0" presId="urn:microsoft.com/office/officeart/2005/8/layout/hierarchy3"/>
    <dgm:cxn modelId="{A7045826-7EB2-9544-9361-4556CDD3050E}" type="presParOf" srcId="{42116AAB-CE9F-BC4A-8546-DC4047F963DA}" destId="{2DAC033D-2939-AE46-96FE-6363D5258E81}" srcOrd="0" destOrd="0" presId="urn:microsoft.com/office/officeart/2005/8/layout/hierarchy3"/>
    <dgm:cxn modelId="{3C49052C-C9F2-C44D-A262-26997C084EA7}" type="presParOf" srcId="{2DAC033D-2939-AE46-96FE-6363D5258E81}" destId="{4E7912FB-C25D-7E41-93DF-5E632CB92593}" srcOrd="0" destOrd="0" presId="urn:microsoft.com/office/officeart/2005/8/layout/hierarchy3"/>
    <dgm:cxn modelId="{FA5F0616-3FEF-6A4E-A186-23055D67E5CD}" type="presParOf" srcId="{2DAC033D-2939-AE46-96FE-6363D5258E81}" destId="{8B060894-FBAD-1F41-8BA9-F5F6766DB2BC}" srcOrd="1" destOrd="0" presId="urn:microsoft.com/office/officeart/2005/8/layout/hierarchy3"/>
    <dgm:cxn modelId="{D1ECD08C-2F72-E34D-9BE7-B7D1DD94ACFA}" type="presParOf" srcId="{42116AAB-CE9F-BC4A-8546-DC4047F963DA}" destId="{78A332D9-4372-954C-961D-8483F0DE6FD8}" srcOrd="1" destOrd="0" presId="urn:microsoft.com/office/officeart/2005/8/layout/hierarchy3"/>
    <dgm:cxn modelId="{6AC172BD-0F80-ED41-BE3E-B5C2D59360E2}" type="presParOf" srcId="{78A332D9-4372-954C-961D-8483F0DE6FD8}" destId="{89071331-5488-1A49-8856-F4512BB3542F}" srcOrd="0" destOrd="0" presId="urn:microsoft.com/office/officeart/2005/8/layout/hierarchy3"/>
    <dgm:cxn modelId="{0BBD192C-AE18-8C46-AD8F-7FF38C15E1A7}" type="presParOf" srcId="{78A332D9-4372-954C-961D-8483F0DE6FD8}" destId="{BCF9E977-DC9C-8B43-90ED-AE7D771A316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F5360A-75F3-D74F-91F7-0E7DAD568E88}" type="doc">
      <dgm:prSet loTypeId="urn:microsoft.com/office/officeart/2008/layout/PictureStrips" loCatId="process" qsTypeId="urn:microsoft.com/office/officeart/2005/8/quickstyle/simple1" qsCatId="simple" csTypeId="urn:microsoft.com/office/officeart/2005/8/colors/accent1_2" csCatId="accent1" phldr="1"/>
      <dgm:spPr/>
      <dgm:t>
        <a:bodyPr/>
        <a:lstStyle/>
        <a:p>
          <a:endParaRPr lang="en-GB"/>
        </a:p>
      </dgm:t>
    </dgm:pt>
    <dgm:pt modelId="{82549961-F63E-B549-9C36-D616FA62821C}">
      <dgm:prSet custT="1"/>
      <dgm:spPr/>
      <dgm:t>
        <a:bodyPr/>
        <a:lstStyle/>
        <a:p>
          <a:pPr algn="ctr" rtl="1">
            <a:buSzPts val="1000"/>
            <a:buFont typeface="Courier New" panose="02070309020205020404" pitchFamily="49" charset="0"/>
            <a:buChar char="o"/>
          </a:pPr>
          <a:r>
            <a:rPr lang="en-GB" sz="2400" b="1" dirty="0"/>
            <a:t>Google Analytics</a:t>
          </a:r>
          <a:r>
            <a:rPr lang="en-GB" sz="2400" dirty="0"/>
            <a:t>:</a:t>
          </a:r>
        </a:p>
        <a:p>
          <a:pPr algn="ctr" rtl="1">
            <a:buSzPts val="1000"/>
            <a:buFont typeface="Courier New" panose="02070309020205020404" pitchFamily="49" charset="0"/>
            <a:buChar char="o"/>
          </a:pPr>
          <a:r>
            <a:rPr lang="en-GB" sz="2400" dirty="0"/>
            <a:t> </a:t>
          </a:r>
          <a:r>
            <a:rPr lang="ar-SA" sz="2400" dirty="0"/>
            <a:t>لمراقبة أداء الموقع وفهم سلوك المستخدمين</a:t>
          </a:r>
          <a:r>
            <a:rPr lang="en-GB" sz="2400" dirty="0"/>
            <a:t>.</a:t>
          </a:r>
        </a:p>
      </dgm:t>
    </dgm:pt>
    <dgm:pt modelId="{D827E60F-6A57-3E44-9F76-32E7026A6AD3}" type="parTrans" cxnId="{33B0C30F-4AFF-BB46-8329-25873A2B8FE9}">
      <dgm:prSet/>
      <dgm:spPr/>
      <dgm:t>
        <a:bodyPr/>
        <a:lstStyle/>
        <a:p>
          <a:pPr algn="ctr" rtl="1"/>
          <a:endParaRPr lang="en-GB" sz="1600"/>
        </a:p>
      </dgm:t>
    </dgm:pt>
    <dgm:pt modelId="{496171F5-FD50-FC4C-9D5E-441AA11A862E}" type="sibTrans" cxnId="{33B0C30F-4AFF-BB46-8329-25873A2B8FE9}">
      <dgm:prSet/>
      <dgm:spPr/>
      <dgm:t>
        <a:bodyPr/>
        <a:lstStyle/>
        <a:p>
          <a:pPr algn="ctr" rtl="1"/>
          <a:endParaRPr lang="en-GB" sz="1600"/>
        </a:p>
      </dgm:t>
    </dgm:pt>
    <dgm:pt modelId="{5EC92244-494A-244B-BB7F-2784684A86E1}">
      <dgm:prSet custT="1"/>
      <dgm:spPr/>
      <dgm:t>
        <a:bodyPr/>
        <a:lstStyle/>
        <a:p>
          <a:pPr algn="ctr">
            <a:buSzPts val="1000"/>
            <a:buFont typeface="Courier New" panose="02070309020205020404" pitchFamily="49" charset="0"/>
            <a:buChar char="o"/>
          </a:pPr>
          <a:r>
            <a:rPr lang="en-GB" sz="2400" b="1" kern="1200" dirty="0">
              <a:solidFill>
                <a:prstClr val="black">
                  <a:hueOff val="0"/>
                  <a:satOff val="0"/>
                  <a:lumOff val="0"/>
                  <a:alphaOff val="0"/>
                </a:prstClr>
              </a:solidFill>
              <a:latin typeface="Calibri"/>
              <a:ea typeface="+mn-ea"/>
              <a:cs typeface="Arial" panose="020B0604020202020204" pitchFamily="34" charset="0"/>
            </a:rPr>
            <a:t>Google Search Console:</a:t>
          </a:r>
        </a:p>
        <a:p>
          <a:pPr algn="ctr">
            <a:buSzPts val="1000"/>
            <a:buFont typeface="Courier New" panose="02070309020205020404" pitchFamily="49" charset="0"/>
            <a:buChar char="o"/>
          </a:pPr>
          <a:r>
            <a:rPr lang="en-GB" sz="2400" kern="1200" dirty="0">
              <a:solidFill>
                <a:prstClr val="black">
                  <a:hueOff val="0"/>
                  <a:satOff val="0"/>
                  <a:lumOff val="0"/>
                  <a:alphaOff val="0"/>
                </a:prstClr>
              </a:solidFill>
              <a:latin typeface="Calibri"/>
              <a:ea typeface="+mn-ea"/>
              <a:cs typeface="Arial" panose="020B0604020202020204" pitchFamily="34" charset="0"/>
            </a:rPr>
            <a:t> </a:t>
          </a:r>
          <a:r>
            <a:rPr lang="ar-SA" sz="2400" kern="1200" dirty="0">
              <a:solidFill>
                <a:prstClr val="black">
                  <a:hueOff val="0"/>
                  <a:satOff val="0"/>
                  <a:lumOff val="0"/>
                  <a:alphaOff val="0"/>
                </a:prstClr>
              </a:solidFill>
              <a:latin typeface="Calibri"/>
              <a:ea typeface="+mn-ea"/>
              <a:cs typeface="Arial" panose="020B0604020202020204" pitchFamily="34" charset="0"/>
            </a:rPr>
            <a:t>لتحليل الكلمات المفتاحية وأداء الموقع في نتائج البحث</a:t>
          </a:r>
          <a:r>
            <a:rPr lang="en-GB" sz="3200" kern="1200" dirty="0"/>
            <a:t>.</a:t>
          </a:r>
        </a:p>
      </dgm:t>
    </dgm:pt>
    <dgm:pt modelId="{44AEDA90-3735-D44C-A4DF-CCAD7D2C102C}" type="parTrans" cxnId="{7C4A11D3-C202-B644-BCB8-1DA205C1947C}">
      <dgm:prSet/>
      <dgm:spPr/>
      <dgm:t>
        <a:bodyPr/>
        <a:lstStyle/>
        <a:p>
          <a:pPr algn="ctr" rtl="1"/>
          <a:endParaRPr lang="en-GB" sz="1600"/>
        </a:p>
      </dgm:t>
    </dgm:pt>
    <dgm:pt modelId="{0003BBEE-FF8A-DE49-BC65-B4268DE7F157}" type="sibTrans" cxnId="{7C4A11D3-C202-B644-BCB8-1DA205C1947C}">
      <dgm:prSet/>
      <dgm:spPr/>
      <dgm:t>
        <a:bodyPr/>
        <a:lstStyle/>
        <a:p>
          <a:pPr algn="ctr" rtl="1"/>
          <a:endParaRPr lang="en-GB" sz="1600"/>
        </a:p>
      </dgm:t>
    </dgm:pt>
    <dgm:pt modelId="{AA73B973-7D9B-7247-9DD0-92D99E512A4C}">
      <dgm:prSet custT="1"/>
      <dgm:spPr/>
      <dgm:t>
        <a:bodyPr/>
        <a:lstStyle/>
        <a:p>
          <a:pPr algn="ctr" rtl="1">
            <a:buSzPts val="1000"/>
            <a:buFont typeface="Courier New" panose="02070309020205020404" pitchFamily="49" charset="0"/>
            <a:buChar char="o"/>
          </a:pPr>
          <a:r>
            <a:rPr lang="en-GB" sz="2800" b="1" dirty="0"/>
            <a:t>SEMrush</a:t>
          </a:r>
          <a:r>
            <a:rPr lang="en-GB" sz="2800" dirty="0"/>
            <a:t>:</a:t>
          </a:r>
        </a:p>
        <a:p>
          <a:pPr algn="ctr" rtl="1">
            <a:buSzPts val="1000"/>
            <a:buFont typeface="Courier New" panose="02070309020205020404" pitchFamily="49" charset="0"/>
            <a:buChar char="o"/>
          </a:pPr>
          <a:r>
            <a:rPr lang="en-GB" sz="2800" dirty="0"/>
            <a:t> </a:t>
          </a:r>
          <a:r>
            <a:rPr lang="ar-SA" sz="2800" dirty="0"/>
            <a:t>أداة لتحليل المنافسين واختيار الكلمات المفتاحية</a:t>
          </a:r>
          <a:r>
            <a:rPr lang="en-GB" sz="2800" dirty="0"/>
            <a:t>.</a:t>
          </a:r>
        </a:p>
      </dgm:t>
    </dgm:pt>
    <dgm:pt modelId="{F8A07983-2A69-C44C-92A8-4ACA4579BF01}" type="parTrans" cxnId="{93737914-431F-2A45-865A-B54F16E8080C}">
      <dgm:prSet/>
      <dgm:spPr/>
      <dgm:t>
        <a:bodyPr/>
        <a:lstStyle/>
        <a:p>
          <a:pPr algn="ctr" rtl="1"/>
          <a:endParaRPr lang="en-GB" sz="1600"/>
        </a:p>
      </dgm:t>
    </dgm:pt>
    <dgm:pt modelId="{5D41ED6B-90D3-CC47-90D1-04CF889C40E6}" type="sibTrans" cxnId="{93737914-431F-2A45-865A-B54F16E8080C}">
      <dgm:prSet/>
      <dgm:spPr/>
      <dgm:t>
        <a:bodyPr/>
        <a:lstStyle/>
        <a:p>
          <a:pPr algn="ctr" rtl="1"/>
          <a:endParaRPr lang="en-GB" sz="1600"/>
        </a:p>
      </dgm:t>
    </dgm:pt>
    <dgm:pt modelId="{DF98DE32-2899-C141-A23D-7E525D37A7E3}">
      <dgm:prSet custT="1"/>
      <dgm:spPr/>
      <dgm:t>
        <a:bodyPr/>
        <a:lstStyle/>
        <a:p>
          <a:pPr algn="ctr" rtl="1">
            <a:buSzPts val="1000"/>
            <a:buFont typeface="Courier New" panose="02070309020205020404" pitchFamily="49" charset="0"/>
            <a:buChar char="o"/>
          </a:pPr>
          <a:r>
            <a:rPr lang="en-GB" sz="2800" b="1" dirty="0"/>
            <a:t>Moz</a:t>
          </a:r>
          <a:r>
            <a:rPr lang="en-GB" sz="2800" dirty="0"/>
            <a:t> </a:t>
          </a:r>
          <a:r>
            <a:rPr lang="ar-SA" sz="2800" dirty="0"/>
            <a:t>و </a:t>
          </a:r>
          <a:r>
            <a:rPr lang="en-GB" sz="2800" b="1" dirty="0" err="1"/>
            <a:t>Ahrefs</a:t>
          </a:r>
          <a:endParaRPr lang="en-GB" sz="2800" dirty="0"/>
        </a:p>
        <a:p>
          <a:pPr algn="ctr" rtl="1">
            <a:buSzPts val="1000"/>
            <a:buFont typeface="Courier New" panose="02070309020205020404" pitchFamily="49" charset="0"/>
            <a:buChar char="o"/>
          </a:pPr>
          <a:r>
            <a:rPr lang="ar-SA" sz="2800" dirty="0"/>
            <a:t>لتحليل الروابط وتقييم أداء الموقع</a:t>
          </a:r>
          <a:r>
            <a:rPr lang="en-GB" sz="2800" dirty="0"/>
            <a:t>.</a:t>
          </a:r>
        </a:p>
      </dgm:t>
    </dgm:pt>
    <dgm:pt modelId="{4694D45F-A26F-8249-9A6D-630070D0DF91}" type="parTrans" cxnId="{9F6BEF1C-52E8-A043-9105-29726C357206}">
      <dgm:prSet/>
      <dgm:spPr/>
      <dgm:t>
        <a:bodyPr/>
        <a:lstStyle/>
        <a:p>
          <a:pPr algn="ctr" rtl="1"/>
          <a:endParaRPr lang="en-GB" sz="1600"/>
        </a:p>
      </dgm:t>
    </dgm:pt>
    <dgm:pt modelId="{C6CB150B-753D-FC46-B236-BF5D63E747A3}" type="sibTrans" cxnId="{9F6BEF1C-52E8-A043-9105-29726C357206}">
      <dgm:prSet/>
      <dgm:spPr/>
      <dgm:t>
        <a:bodyPr/>
        <a:lstStyle/>
        <a:p>
          <a:pPr algn="ctr" rtl="1"/>
          <a:endParaRPr lang="en-GB" sz="1600"/>
        </a:p>
      </dgm:t>
    </dgm:pt>
    <dgm:pt modelId="{78710F59-D6EE-F247-86DE-07EE0D822CDF}" type="pres">
      <dgm:prSet presAssocID="{FDF5360A-75F3-D74F-91F7-0E7DAD568E88}" presName="Name0" presStyleCnt="0">
        <dgm:presLayoutVars>
          <dgm:dir val="rev"/>
          <dgm:resizeHandles val="exact"/>
        </dgm:presLayoutVars>
      </dgm:prSet>
      <dgm:spPr/>
    </dgm:pt>
    <dgm:pt modelId="{54A98B4C-F35E-0042-91C1-2BAD95B2C0D4}" type="pres">
      <dgm:prSet presAssocID="{82549961-F63E-B549-9C36-D616FA62821C}" presName="composite" presStyleCnt="0"/>
      <dgm:spPr/>
    </dgm:pt>
    <dgm:pt modelId="{76936034-257F-4449-9BA0-154B734E3DDB}" type="pres">
      <dgm:prSet presAssocID="{82549961-F63E-B549-9C36-D616FA62821C}" presName="rect1" presStyleLbl="trAlignAcc1" presStyleIdx="0" presStyleCnt="4">
        <dgm:presLayoutVars>
          <dgm:bulletEnabled val="1"/>
        </dgm:presLayoutVars>
      </dgm:prSet>
      <dgm:spPr/>
    </dgm:pt>
    <dgm:pt modelId="{30C1AE6D-AA46-204D-B0BB-3A9DDE518D6C}" type="pres">
      <dgm:prSet presAssocID="{82549961-F63E-B549-9C36-D616FA62821C}" presName="rect2"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100000" r="-100000"/>
          </a:stretch>
        </a:blipFill>
      </dgm:spPr>
    </dgm:pt>
    <dgm:pt modelId="{4486FECB-B883-944E-BCE9-D8809F7355D4}" type="pres">
      <dgm:prSet presAssocID="{496171F5-FD50-FC4C-9D5E-441AA11A862E}" presName="sibTrans" presStyleCnt="0"/>
      <dgm:spPr/>
    </dgm:pt>
    <dgm:pt modelId="{3C3C7B8C-EC62-A444-A196-882C82C1D4B2}" type="pres">
      <dgm:prSet presAssocID="{5EC92244-494A-244B-BB7F-2784684A86E1}" presName="composite" presStyleCnt="0"/>
      <dgm:spPr/>
    </dgm:pt>
    <dgm:pt modelId="{C89D545F-6AD4-E149-B13A-F1AFDDD6A6D1}" type="pres">
      <dgm:prSet presAssocID="{5EC92244-494A-244B-BB7F-2784684A86E1}" presName="rect1" presStyleLbl="trAlignAcc1" presStyleIdx="1" presStyleCnt="4">
        <dgm:presLayoutVars>
          <dgm:bulletEnabled val="1"/>
        </dgm:presLayoutVars>
      </dgm:prSet>
      <dgm:spPr/>
    </dgm:pt>
    <dgm:pt modelId="{9EC726AC-6897-9940-A439-1BF01F1FF232}" type="pres">
      <dgm:prSet presAssocID="{5EC92244-494A-244B-BB7F-2784684A86E1}" presName="rect2"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84000" r="-84000"/>
          </a:stretch>
        </a:blipFill>
      </dgm:spPr>
    </dgm:pt>
    <dgm:pt modelId="{BFD70142-C58A-AA47-832E-A00A6A27A15A}" type="pres">
      <dgm:prSet presAssocID="{0003BBEE-FF8A-DE49-BC65-B4268DE7F157}" presName="sibTrans" presStyleCnt="0"/>
      <dgm:spPr/>
    </dgm:pt>
    <dgm:pt modelId="{35D94280-FE6E-3944-BB9D-45B8DBBA0D4A}" type="pres">
      <dgm:prSet presAssocID="{AA73B973-7D9B-7247-9DD0-92D99E512A4C}" presName="composite" presStyleCnt="0"/>
      <dgm:spPr/>
    </dgm:pt>
    <dgm:pt modelId="{B68D4D1D-D523-6546-B6E1-C71A5FA092C3}" type="pres">
      <dgm:prSet presAssocID="{AA73B973-7D9B-7247-9DD0-92D99E512A4C}" presName="rect1" presStyleLbl="trAlignAcc1" presStyleIdx="2" presStyleCnt="4">
        <dgm:presLayoutVars>
          <dgm:bulletEnabled val="1"/>
        </dgm:presLayoutVars>
      </dgm:prSet>
      <dgm:spPr/>
    </dgm:pt>
    <dgm:pt modelId="{11D8E3CC-EB81-B042-A8D4-6065941E64B9}" type="pres">
      <dgm:prSet presAssocID="{AA73B973-7D9B-7247-9DD0-92D99E512A4C}" presName="rect2"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33000" r="-233000"/>
          </a:stretch>
        </a:blipFill>
      </dgm:spPr>
    </dgm:pt>
    <dgm:pt modelId="{C5A2B5C8-2D98-FE48-A496-12B1859C761C}" type="pres">
      <dgm:prSet presAssocID="{5D41ED6B-90D3-CC47-90D1-04CF889C40E6}" presName="sibTrans" presStyleCnt="0"/>
      <dgm:spPr/>
    </dgm:pt>
    <dgm:pt modelId="{154BEDE7-7BCD-CF4C-9434-A7108E8AF2BE}" type="pres">
      <dgm:prSet presAssocID="{DF98DE32-2899-C141-A23D-7E525D37A7E3}" presName="composite" presStyleCnt="0"/>
      <dgm:spPr/>
    </dgm:pt>
    <dgm:pt modelId="{D4A98993-87D7-5945-80D9-6E57B749083C}" type="pres">
      <dgm:prSet presAssocID="{DF98DE32-2899-C141-A23D-7E525D37A7E3}" presName="rect1" presStyleLbl="trAlignAcc1" presStyleIdx="3" presStyleCnt="4">
        <dgm:presLayoutVars>
          <dgm:bulletEnabled val="1"/>
        </dgm:presLayoutVars>
      </dgm:prSet>
      <dgm:spPr/>
    </dgm:pt>
    <dgm:pt modelId="{071D75A4-9628-894A-8EDA-256230572CA7}" type="pres">
      <dgm:prSet presAssocID="{DF98DE32-2899-C141-A23D-7E525D37A7E3}" presName="rect2"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83000" r="-83000"/>
          </a:stretch>
        </a:blipFill>
      </dgm:spPr>
    </dgm:pt>
  </dgm:ptLst>
  <dgm:cxnLst>
    <dgm:cxn modelId="{33B0C30F-4AFF-BB46-8329-25873A2B8FE9}" srcId="{FDF5360A-75F3-D74F-91F7-0E7DAD568E88}" destId="{82549961-F63E-B549-9C36-D616FA62821C}" srcOrd="0" destOrd="0" parTransId="{D827E60F-6A57-3E44-9F76-32E7026A6AD3}" sibTransId="{496171F5-FD50-FC4C-9D5E-441AA11A862E}"/>
    <dgm:cxn modelId="{93737914-431F-2A45-865A-B54F16E8080C}" srcId="{FDF5360A-75F3-D74F-91F7-0E7DAD568E88}" destId="{AA73B973-7D9B-7247-9DD0-92D99E512A4C}" srcOrd="2" destOrd="0" parTransId="{F8A07983-2A69-C44C-92A8-4ACA4579BF01}" sibTransId="{5D41ED6B-90D3-CC47-90D1-04CF889C40E6}"/>
    <dgm:cxn modelId="{9F6BEF1C-52E8-A043-9105-29726C357206}" srcId="{FDF5360A-75F3-D74F-91F7-0E7DAD568E88}" destId="{DF98DE32-2899-C141-A23D-7E525D37A7E3}" srcOrd="3" destOrd="0" parTransId="{4694D45F-A26F-8249-9A6D-630070D0DF91}" sibTransId="{C6CB150B-753D-FC46-B236-BF5D63E747A3}"/>
    <dgm:cxn modelId="{6B34E145-C136-1A49-AF1C-D65A41214A0B}" type="presOf" srcId="{AA73B973-7D9B-7247-9DD0-92D99E512A4C}" destId="{B68D4D1D-D523-6546-B6E1-C71A5FA092C3}" srcOrd="0" destOrd="0" presId="urn:microsoft.com/office/officeart/2008/layout/PictureStrips"/>
    <dgm:cxn modelId="{31A1B3A4-F92F-7D4C-AA2A-BBC2EDA48C07}" type="presOf" srcId="{82549961-F63E-B549-9C36-D616FA62821C}" destId="{76936034-257F-4449-9BA0-154B734E3DDB}" srcOrd="0" destOrd="0" presId="urn:microsoft.com/office/officeart/2008/layout/PictureStrips"/>
    <dgm:cxn modelId="{7C4A11D3-C202-B644-BCB8-1DA205C1947C}" srcId="{FDF5360A-75F3-D74F-91F7-0E7DAD568E88}" destId="{5EC92244-494A-244B-BB7F-2784684A86E1}" srcOrd="1" destOrd="0" parTransId="{44AEDA90-3735-D44C-A4DF-CCAD7D2C102C}" sibTransId="{0003BBEE-FF8A-DE49-BC65-B4268DE7F157}"/>
    <dgm:cxn modelId="{C9106ED9-D9C2-0E42-8651-AC0DDB06C56B}" type="presOf" srcId="{FDF5360A-75F3-D74F-91F7-0E7DAD568E88}" destId="{78710F59-D6EE-F247-86DE-07EE0D822CDF}" srcOrd="0" destOrd="0" presId="urn:microsoft.com/office/officeart/2008/layout/PictureStrips"/>
    <dgm:cxn modelId="{B05E0EEF-AFAF-BC4B-B2F6-95482DE43085}" type="presOf" srcId="{5EC92244-494A-244B-BB7F-2784684A86E1}" destId="{C89D545F-6AD4-E149-B13A-F1AFDDD6A6D1}" srcOrd="0" destOrd="0" presId="urn:microsoft.com/office/officeart/2008/layout/PictureStrips"/>
    <dgm:cxn modelId="{3A72ABF8-ACCA-0A4C-BEB9-5C900197A62D}" type="presOf" srcId="{DF98DE32-2899-C141-A23D-7E525D37A7E3}" destId="{D4A98993-87D7-5945-80D9-6E57B749083C}" srcOrd="0" destOrd="0" presId="urn:microsoft.com/office/officeart/2008/layout/PictureStrips"/>
    <dgm:cxn modelId="{C5A4F219-BEF7-0047-A098-AACFEB144C59}" type="presParOf" srcId="{78710F59-D6EE-F247-86DE-07EE0D822CDF}" destId="{54A98B4C-F35E-0042-91C1-2BAD95B2C0D4}" srcOrd="0" destOrd="0" presId="urn:microsoft.com/office/officeart/2008/layout/PictureStrips"/>
    <dgm:cxn modelId="{CB303E6F-FDAA-804A-A5DB-F5511084F3F6}" type="presParOf" srcId="{54A98B4C-F35E-0042-91C1-2BAD95B2C0D4}" destId="{76936034-257F-4449-9BA0-154B734E3DDB}" srcOrd="0" destOrd="0" presId="urn:microsoft.com/office/officeart/2008/layout/PictureStrips"/>
    <dgm:cxn modelId="{ED406815-206A-DF4F-A79A-1DC38B57BB60}" type="presParOf" srcId="{54A98B4C-F35E-0042-91C1-2BAD95B2C0D4}" destId="{30C1AE6D-AA46-204D-B0BB-3A9DDE518D6C}" srcOrd="1" destOrd="0" presId="urn:microsoft.com/office/officeart/2008/layout/PictureStrips"/>
    <dgm:cxn modelId="{ED94CDAF-EFCA-7748-926C-BAB3EB22530E}" type="presParOf" srcId="{78710F59-D6EE-F247-86DE-07EE0D822CDF}" destId="{4486FECB-B883-944E-BCE9-D8809F7355D4}" srcOrd="1" destOrd="0" presId="urn:microsoft.com/office/officeart/2008/layout/PictureStrips"/>
    <dgm:cxn modelId="{152B5214-D75A-C44F-9469-35EC6767D4AD}" type="presParOf" srcId="{78710F59-D6EE-F247-86DE-07EE0D822CDF}" destId="{3C3C7B8C-EC62-A444-A196-882C82C1D4B2}" srcOrd="2" destOrd="0" presId="urn:microsoft.com/office/officeart/2008/layout/PictureStrips"/>
    <dgm:cxn modelId="{3024B441-6BD7-A04E-8CAD-C7BCD0ED9FB3}" type="presParOf" srcId="{3C3C7B8C-EC62-A444-A196-882C82C1D4B2}" destId="{C89D545F-6AD4-E149-B13A-F1AFDDD6A6D1}" srcOrd="0" destOrd="0" presId="urn:microsoft.com/office/officeart/2008/layout/PictureStrips"/>
    <dgm:cxn modelId="{494A88FF-6F68-2940-A673-9BEB4A0E055C}" type="presParOf" srcId="{3C3C7B8C-EC62-A444-A196-882C82C1D4B2}" destId="{9EC726AC-6897-9940-A439-1BF01F1FF232}" srcOrd="1" destOrd="0" presId="urn:microsoft.com/office/officeart/2008/layout/PictureStrips"/>
    <dgm:cxn modelId="{FA9A7625-8223-D04C-BA76-70A92112A8A5}" type="presParOf" srcId="{78710F59-D6EE-F247-86DE-07EE0D822CDF}" destId="{BFD70142-C58A-AA47-832E-A00A6A27A15A}" srcOrd="3" destOrd="0" presId="urn:microsoft.com/office/officeart/2008/layout/PictureStrips"/>
    <dgm:cxn modelId="{9BEA91E8-50B6-5D44-8D64-51FA24B8BFE6}" type="presParOf" srcId="{78710F59-D6EE-F247-86DE-07EE0D822CDF}" destId="{35D94280-FE6E-3944-BB9D-45B8DBBA0D4A}" srcOrd="4" destOrd="0" presId="urn:microsoft.com/office/officeart/2008/layout/PictureStrips"/>
    <dgm:cxn modelId="{FD9BBB55-E704-3442-BE59-570960019916}" type="presParOf" srcId="{35D94280-FE6E-3944-BB9D-45B8DBBA0D4A}" destId="{B68D4D1D-D523-6546-B6E1-C71A5FA092C3}" srcOrd="0" destOrd="0" presId="urn:microsoft.com/office/officeart/2008/layout/PictureStrips"/>
    <dgm:cxn modelId="{9C9E5D22-5C8A-794A-B872-9450F73142C5}" type="presParOf" srcId="{35D94280-FE6E-3944-BB9D-45B8DBBA0D4A}" destId="{11D8E3CC-EB81-B042-A8D4-6065941E64B9}" srcOrd="1" destOrd="0" presId="urn:microsoft.com/office/officeart/2008/layout/PictureStrips"/>
    <dgm:cxn modelId="{668FDC02-1CA6-274A-AC1E-7BDECD214C09}" type="presParOf" srcId="{78710F59-D6EE-F247-86DE-07EE0D822CDF}" destId="{C5A2B5C8-2D98-FE48-A496-12B1859C761C}" srcOrd="5" destOrd="0" presId="urn:microsoft.com/office/officeart/2008/layout/PictureStrips"/>
    <dgm:cxn modelId="{C65FF1E3-C418-274C-B476-F18ED4C88B7B}" type="presParOf" srcId="{78710F59-D6EE-F247-86DE-07EE0D822CDF}" destId="{154BEDE7-7BCD-CF4C-9434-A7108E8AF2BE}" srcOrd="6" destOrd="0" presId="urn:microsoft.com/office/officeart/2008/layout/PictureStrips"/>
    <dgm:cxn modelId="{3DAB5A92-B5E3-BE4D-A36F-27D106D6FCD6}" type="presParOf" srcId="{154BEDE7-7BCD-CF4C-9434-A7108E8AF2BE}" destId="{D4A98993-87D7-5945-80D9-6E57B749083C}" srcOrd="0" destOrd="0" presId="urn:microsoft.com/office/officeart/2008/layout/PictureStrips"/>
    <dgm:cxn modelId="{13C62DF4-F81B-AD43-ABD9-C3FF8E09F683}" type="presParOf" srcId="{154BEDE7-7BCD-CF4C-9434-A7108E8AF2BE}" destId="{071D75A4-9628-894A-8EDA-256230572CA7}"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E95F084-2274-8B4E-B354-55ADC86B05B6}"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15F23BEE-B072-F344-9920-50798E2A67AB}">
      <dgm:prSet phldrT="[Text]"/>
      <dgm:spPr/>
      <dgm:t>
        <a:bodyPr/>
        <a:lstStyle/>
        <a:p>
          <a:pPr rtl="1">
            <a:buFont typeface="Arial" panose="020B0604020202020204" pitchFamily="34" charset="0"/>
            <a:buChar char="•"/>
          </a:pPr>
          <a:r>
            <a:rPr lang="ar-SA" b="1" dirty="0"/>
            <a:t>تحسين ملف</a:t>
          </a:r>
          <a:r>
            <a:rPr lang="en-GB" b="1" dirty="0"/>
            <a:t> Google My Business</a:t>
          </a:r>
          <a:r>
            <a:rPr lang="en-GB" dirty="0"/>
            <a:t>:</a:t>
          </a:r>
          <a:endParaRPr lang="en-GB" b="1" dirty="0"/>
        </a:p>
      </dgm:t>
    </dgm:pt>
    <dgm:pt modelId="{038609D5-F8B8-2946-99DE-474676E27575}" type="parTrans" cxnId="{24484A0E-0D4A-DA4E-BBA2-09AF273FC98F}">
      <dgm:prSet/>
      <dgm:spPr/>
      <dgm:t>
        <a:bodyPr/>
        <a:lstStyle/>
        <a:p>
          <a:endParaRPr lang="en-GB"/>
        </a:p>
      </dgm:t>
    </dgm:pt>
    <dgm:pt modelId="{3444F2A1-70A5-3446-B5EA-550CF6CBD0A3}" type="sibTrans" cxnId="{24484A0E-0D4A-DA4E-BBA2-09AF273FC98F}">
      <dgm:prSet/>
      <dgm:spPr/>
      <dgm:t>
        <a:bodyPr/>
        <a:lstStyle/>
        <a:p>
          <a:endParaRPr lang="en-GB"/>
        </a:p>
      </dgm:t>
    </dgm:pt>
    <dgm:pt modelId="{B6FA487D-27C9-004C-81FD-9D6AFCBDBF23}">
      <dgm:prSet phldrT="[Text]" custT="1"/>
      <dgm:spPr/>
      <dgm:t>
        <a:bodyPr/>
        <a:lstStyle/>
        <a:p>
          <a:pPr rtl="1">
            <a:buFont typeface="Arial" panose="020B0604020202020204" pitchFamily="34" charset="0"/>
            <a:buNone/>
          </a:pPr>
          <a:r>
            <a:rPr lang="ar-SA" sz="2400" dirty="0"/>
            <a:t>يعزز من ظهور الموقع في نتائج البحث المحلية</a:t>
          </a:r>
          <a:endParaRPr lang="en-GB" sz="2400" dirty="0"/>
        </a:p>
      </dgm:t>
    </dgm:pt>
    <dgm:pt modelId="{28DA3992-EAF3-4E4B-8478-ABA83668224D}" type="parTrans" cxnId="{C3516D9B-F466-1A41-86C1-39A1D5BD6C69}">
      <dgm:prSet/>
      <dgm:spPr/>
      <dgm:t>
        <a:bodyPr/>
        <a:lstStyle/>
        <a:p>
          <a:endParaRPr lang="en-GB"/>
        </a:p>
      </dgm:t>
    </dgm:pt>
    <dgm:pt modelId="{6F780E3C-E6E0-D944-B593-5A569E2D1E77}" type="sibTrans" cxnId="{C3516D9B-F466-1A41-86C1-39A1D5BD6C69}">
      <dgm:prSet/>
      <dgm:spPr/>
      <dgm:t>
        <a:bodyPr/>
        <a:lstStyle/>
        <a:p>
          <a:endParaRPr lang="en-GB"/>
        </a:p>
      </dgm:t>
    </dgm:pt>
    <dgm:pt modelId="{A003A5C7-8848-FC4C-A00E-F9CA703A2280}">
      <dgm:prSet phldrT="[Text]"/>
      <dgm:spPr/>
      <dgm:t>
        <a:bodyPr/>
        <a:lstStyle/>
        <a:p>
          <a:pPr>
            <a:buFont typeface="Arial" panose="020B0604020202020204" pitchFamily="34" charset="0"/>
            <a:buChar char="•"/>
          </a:pPr>
          <a:r>
            <a:rPr lang="ar-SA" b="1" dirty="0"/>
            <a:t>استخدام الكلمات المفتاحية المحلية</a:t>
          </a:r>
          <a:endParaRPr lang="en-GB" b="1" dirty="0"/>
        </a:p>
      </dgm:t>
    </dgm:pt>
    <dgm:pt modelId="{6916E1D3-E905-D247-94BC-7192D5269EFF}" type="parTrans" cxnId="{501F64F7-5EAD-EC48-A8F3-DE3CF5777E2C}">
      <dgm:prSet/>
      <dgm:spPr/>
      <dgm:t>
        <a:bodyPr/>
        <a:lstStyle/>
        <a:p>
          <a:endParaRPr lang="en-GB"/>
        </a:p>
      </dgm:t>
    </dgm:pt>
    <dgm:pt modelId="{A0EEEA68-3D07-CB42-B41A-494A809AFA61}" type="sibTrans" cxnId="{501F64F7-5EAD-EC48-A8F3-DE3CF5777E2C}">
      <dgm:prSet/>
      <dgm:spPr/>
      <dgm:t>
        <a:bodyPr/>
        <a:lstStyle/>
        <a:p>
          <a:endParaRPr lang="en-GB"/>
        </a:p>
      </dgm:t>
    </dgm:pt>
    <dgm:pt modelId="{F79EB323-5674-494E-8008-57B201D22213}">
      <dgm:prSet phldrT="[Text]"/>
      <dgm:spPr/>
      <dgm:t>
        <a:bodyPr/>
        <a:lstStyle/>
        <a:p>
          <a:pPr rtl="1"/>
          <a:r>
            <a:rPr lang="ar-SA" dirty="0"/>
            <a:t>مثل اسم المدينة أو المنطقة</a:t>
          </a:r>
          <a:endParaRPr lang="en-GB" dirty="0"/>
        </a:p>
      </dgm:t>
    </dgm:pt>
    <dgm:pt modelId="{3E366657-B150-E147-B337-38EF0B7B9442}" type="parTrans" cxnId="{F460137A-79A4-3A45-8D0E-05508E2AE97F}">
      <dgm:prSet/>
      <dgm:spPr/>
      <dgm:t>
        <a:bodyPr/>
        <a:lstStyle/>
        <a:p>
          <a:endParaRPr lang="en-GB"/>
        </a:p>
      </dgm:t>
    </dgm:pt>
    <dgm:pt modelId="{D8DAAE8A-A0B5-6F42-8231-F3FB81F33E14}" type="sibTrans" cxnId="{F460137A-79A4-3A45-8D0E-05508E2AE97F}">
      <dgm:prSet/>
      <dgm:spPr/>
      <dgm:t>
        <a:bodyPr/>
        <a:lstStyle/>
        <a:p>
          <a:endParaRPr lang="en-GB"/>
        </a:p>
      </dgm:t>
    </dgm:pt>
    <dgm:pt modelId="{FC365129-B27C-1944-BECF-80CDBC36DA76}">
      <dgm:prSet phldrT="[Text]"/>
      <dgm:spPr/>
      <dgm:t>
        <a:bodyPr/>
        <a:lstStyle/>
        <a:p>
          <a:pPr>
            <a:buFont typeface="Arial" panose="020B0604020202020204" pitchFamily="34" charset="0"/>
            <a:buChar char="•"/>
          </a:pPr>
          <a:r>
            <a:rPr lang="ar-SA" b="1" dirty="0"/>
            <a:t>الحصول على مراجعات العملاء</a:t>
          </a:r>
          <a:endParaRPr lang="en-GB" dirty="0"/>
        </a:p>
      </dgm:t>
    </dgm:pt>
    <dgm:pt modelId="{0AC45F7C-B62F-DA41-B107-0E0E09E23B1E}" type="parTrans" cxnId="{94E34C92-AAE2-6042-A6CD-541D956769EA}">
      <dgm:prSet/>
      <dgm:spPr/>
      <dgm:t>
        <a:bodyPr/>
        <a:lstStyle/>
        <a:p>
          <a:endParaRPr lang="en-GB"/>
        </a:p>
      </dgm:t>
    </dgm:pt>
    <dgm:pt modelId="{84CD7A3A-02F7-0949-99D5-1D8613F10ECE}" type="sibTrans" cxnId="{94E34C92-AAE2-6042-A6CD-541D956769EA}">
      <dgm:prSet/>
      <dgm:spPr/>
      <dgm:t>
        <a:bodyPr/>
        <a:lstStyle/>
        <a:p>
          <a:endParaRPr lang="en-GB"/>
        </a:p>
      </dgm:t>
    </dgm:pt>
    <dgm:pt modelId="{CEEBD549-B789-2946-9F3F-013F9FC95E77}">
      <dgm:prSet phldrT="[Text]"/>
      <dgm:spPr/>
      <dgm:t>
        <a:bodyPr/>
        <a:lstStyle/>
        <a:p>
          <a:pPr algn="r" rtl="1"/>
          <a:r>
            <a:rPr lang="ar-SA" dirty="0"/>
            <a:t>تزيد من موثوقية الموقع وجاذبيته</a:t>
          </a:r>
          <a:endParaRPr lang="en-GB" dirty="0"/>
        </a:p>
      </dgm:t>
    </dgm:pt>
    <dgm:pt modelId="{51AC775E-7C7F-5346-97DC-65DD7E6FA971}" type="parTrans" cxnId="{E4CB0729-5EF3-7645-9760-8274AA2B8DC7}">
      <dgm:prSet/>
      <dgm:spPr/>
      <dgm:t>
        <a:bodyPr/>
        <a:lstStyle/>
        <a:p>
          <a:endParaRPr lang="en-GB"/>
        </a:p>
      </dgm:t>
    </dgm:pt>
    <dgm:pt modelId="{EF5A82E6-3A71-AB4F-898E-56997FE69F72}" type="sibTrans" cxnId="{E4CB0729-5EF3-7645-9760-8274AA2B8DC7}">
      <dgm:prSet/>
      <dgm:spPr/>
      <dgm:t>
        <a:bodyPr/>
        <a:lstStyle/>
        <a:p>
          <a:endParaRPr lang="en-GB"/>
        </a:p>
      </dgm:t>
    </dgm:pt>
    <dgm:pt modelId="{CD8338A9-C715-B64A-BB7A-E8ADE4FAC54E}" type="pres">
      <dgm:prSet presAssocID="{2E95F084-2274-8B4E-B354-55ADC86B05B6}" presName="Name0" presStyleCnt="0">
        <dgm:presLayoutVars>
          <dgm:dir val="rev"/>
          <dgm:animLvl val="lvl"/>
          <dgm:resizeHandles val="exact"/>
        </dgm:presLayoutVars>
      </dgm:prSet>
      <dgm:spPr/>
    </dgm:pt>
    <dgm:pt modelId="{50DAE38B-99EA-DD47-A57B-233650D9610F}" type="pres">
      <dgm:prSet presAssocID="{15F23BEE-B072-F344-9920-50798E2A67AB}" presName="composite" presStyleCnt="0"/>
      <dgm:spPr/>
    </dgm:pt>
    <dgm:pt modelId="{93C861E3-AF59-DC49-A702-89728A0BF011}" type="pres">
      <dgm:prSet presAssocID="{15F23BEE-B072-F344-9920-50798E2A67AB}" presName="parTx" presStyleLbl="alignNode1" presStyleIdx="0" presStyleCnt="3">
        <dgm:presLayoutVars>
          <dgm:chMax val="0"/>
          <dgm:chPref val="0"/>
          <dgm:bulletEnabled val="1"/>
        </dgm:presLayoutVars>
      </dgm:prSet>
      <dgm:spPr/>
    </dgm:pt>
    <dgm:pt modelId="{E706C6B4-A2C9-A943-AF56-DC82FCEB1D31}" type="pres">
      <dgm:prSet presAssocID="{15F23BEE-B072-F344-9920-50798E2A67AB}" presName="desTx" presStyleLbl="alignAccFollowNode1" presStyleIdx="0" presStyleCnt="3">
        <dgm:presLayoutVars>
          <dgm:bulletEnabled val="1"/>
        </dgm:presLayoutVars>
      </dgm:prSet>
      <dgm:spPr/>
    </dgm:pt>
    <dgm:pt modelId="{FE08FDCB-C467-1347-A29F-D1590D9A5727}" type="pres">
      <dgm:prSet presAssocID="{3444F2A1-70A5-3446-B5EA-550CF6CBD0A3}" presName="space" presStyleCnt="0"/>
      <dgm:spPr/>
    </dgm:pt>
    <dgm:pt modelId="{D2F83A90-9D41-444F-8A0F-6130C7C51044}" type="pres">
      <dgm:prSet presAssocID="{A003A5C7-8848-FC4C-A00E-F9CA703A2280}" presName="composite" presStyleCnt="0"/>
      <dgm:spPr/>
    </dgm:pt>
    <dgm:pt modelId="{CDFC8918-E761-C243-9130-383C7C80CC12}" type="pres">
      <dgm:prSet presAssocID="{A003A5C7-8848-FC4C-A00E-F9CA703A2280}" presName="parTx" presStyleLbl="alignNode1" presStyleIdx="1" presStyleCnt="3">
        <dgm:presLayoutVars>
          <dgm:chMax val="0"/>
          <dgm:chPref val="0"/>
          <dgm:bulletEnabled val="1"/>
        </dgm:presLayoutVars>
      </dgm:prSet>
      <dgm:spPr/>
    </dgm:pt>
    <dgm:pt modelId="{C54B19E5-C9A1-8745-95BC-2371C1CBF072}" type="pres">
      <dgm:prSet presAssocID="{A003A5C7-8848-FC4C-A00E-F9CA703A2280}" presName="desTx" presStyleLbl="alignAccFollowNode1" presStyleIdx="1" presStyleCnt="3">
        <dgm:presLayoutVars>
          <dgm:bulletEnabled val="1"/>
        </dgm:presLayoutVars>
      </dgm:prSet>
      <dgm:spPr/>
    </dgm:pt>
    <dgm:pt modelId="{D45B37FA-6446-8046-A78A-03438706C0D1}" type="pres">
      <dgm:prSet presAssocID="{A0EEEA68-3D07-CB42-B41A-494A809AFA61}" presName="space" presStyleCnt="0"/>
      <dgm:spPr/>
    </dgm:pt>
    <dgm:pt modelId="{7EDA95E5-5FDE-9748-A1ED-0DE1B65E57C1}" type="pres">
      <dgm:prSet presAssocID="{FC365129-B27C-1944-BECF-80CDBC36DA76}" presName="composite" presStyleCnt="0"/>
      <dgm:spPr/>
    </dgm:pt>
    <dgm:pt modelId="{8BC66544-CD27-E449-9C5C-4C6A03DE3131}" type="pres">
      <dgm:prSet presAssocID="{FC365129-B27C-1944-BECF-80CDBC36DA76}" presName="parTx" presStyleLbl="alignNode1" presStyleIdx="2" presStyleCnt="3">
        <dgm:presLayoutVars>
          <dgm:chMax val="0"/>
          <dgm:chPref val="0"/>
          <dgm:bulletEnabled val="1"/>
        </dgm:presLayoutVars>
      </dgm:prSet>
      <dgm:spPr/>
    </dgm:pt>
    <dgm:pt modelId="{1CC97553-E835-7946-95CD-1BFCB465558B}" type="pres">
      <dgm:prSet presAssocID="{FC365129-B27C-1944-BECF-80CDBC36DA76}" presName="desTx" presStyleLbl="alignAccFollowNode1" presStyleIdx="2" presStyleCnt="3">
        <dgm:presLayoutVars>
          <dgm:bulletEnabled val="1"/>
        </dgm:presLayoutVars>
      </dgm:prSet>
      <dgm:spPr/>
    </dgm:pt>
  </dgm:ptLst>
  <dgm:cxnLst>
    <dgm:cxn modelId="{24484A0E-0D4A-DA4E-BBA2-09AF273FC98F}" srcId="{2E95F084-2274-8B4E-B354-55ADC86B05B6}" destId="{15F23BEE-B072-F344-9920-50798E2A67AB}" srcOrd="0" destOrd="0" parTransId="{038609D5-F8B8-2946-99DE-474676E27575}" sibTransId="{3444F2A1-70A5-3446-B5EA-550CF6CBD0A3}"/>
    <dgm:cxn modelId="{AF21EE11-5C9F-AB4E-BFB3-8B304DD574F3}" type="presOf" srcId="{2E95F084-2274-8B4E-B354-55ADC86B05B6}" destId="{CD8338A9-C715-B64A-BB7A-E8ADE4FAC54E}" srcOrd="0" destOrd="0" presId="urn:microsoft.com/office/officeart/2005/8/layout/hList1"/>
    <dgm:cxn modelId="{5810C918-87A1-8F44-8499-F9D1C6CF3CDE}" type="presOf" srcId="{FC365129-B27C-1944-BECF-80CDBC36DA76}" destId="{8BC66544-CD27-E449-9C5C-4C6A03DE3131}" srcOrd="0" destOrd="0" presId="urn:microsoft.com/office/officeart/2005/8/layout/hList1"/>
    <dgm:cxn modelId="{E4CB0729-5EF3-7645-9760-8274AA2B8DC7}" srcId="{FC365129-B27C-1944-BECF-80CDBC36DA76}" destId="{CEEBD549-B789-2946-9F3F-013F9FC95E77}" srcOrd="0" destOrd="0" parTransId="{51AC775E-7C7F-5346-97DC-65DD7E6FA971}" sibTransId="{EF5A82E6-3A71-AB4F-898E-56997FE69F72}"/>
    <dgm:cxn modelId="{5175F538-1BD5-BA40-9A8E-CD98A0512114}" type="presOf" srcId="{B6FA487D-27C9-004C-81FD-9D6AFCBDBF23}" destId="{E706C6B4-A2C9-A943-AF56-DC82FCEB1D31}" srcOrd="0" destOrd="0" presId="urn:microsoft.com/office/officeart/2005/8/layout/hList1"/>
    <dgm:cxn modelId="{A35C5864-F026-F74A-A1FE-2777701F7327}" type="presOf" srcId="{A003A5C7-8848-FC4C-A00E-F9CA703A2280}" destId="{CDFC8918-E761-C243-9130-383C7C80CC12}" srcOrd="0" destOrd="0" presId="urn:microsoft.com/office/officeart/2005/8/layout/hList1"/>
    <dgm:cxn modelId="{F460137A-79A4-3A45-8D0E-05508E2AE97F}" srcId="{A003A5C7-8848-FC4C-A00E-F9CA703A2280}" destId="{F79EB323-5674-494E-8008-57B201D22213}" srcOrd="0" destOrd="0" parTransId="{3E366657-B150-E147-B337-38EF0B7B9442}" sibTransId="{D8DAAE8A-A0B5-6F42-8231-F3FB81F33E14}"/>
    <dgm:cxn modelId="{94E34C92-AAE2-6042-A6CD-541D956769EA}" srcId="{2E95F084-2274-8B4E-B354-55ADC86B05B6}" destId="{FC365129-B27C-1944-BECF-80CDBC36DA76}" srcOrd="2" destOrd="0" parTransId="{0AC45F7C-B62F-DA41-B107-0E0E09E23B1E}" sibTransId="{84CD7A3A-02F7-0949-99D5-1D8613F10ECE}"/>
    <dgm:cxn modelId="{741EEB98-9E8C-F04B-B328-411899F46265}" type="presOf" srcId="{CEEBD549-B789-2946-9F3F-013F9FC95E77}" destId="{1CC97553-E835-7946-95CD-1BFCB465558B}" srcOrd="0" destOrd="0" presId="urn:microsoft.com/office/officeart/2005/8/layout/hList1"/>
    <dgm:cxn modelId="{C3516D9B-F466-1A41-86C1-39A1D5BD6C69}" srcId="{15F23BEE-B072-F344-9920-50798E2A67AB}" destId="{B6FA487D-27C9-004C-81FD-9D6AFCBDBF23}" srcOrd="0" destOrd="0" parTransId="{28DA3992-EAF3-4E4B-8478-ABA83668224D}" sibTransId="{6F780E3C-E6E0-D944-B593-5A569E2D1E77}"/>
    <dgm:cxn modelId="{292A10C1-8C5E-F24C-84C2-820C54161139}" type="presOf" srcId="{15F23BEE-B072-F344-9920-50798E2A67AB}" destId="{93C861E3-AF59-DC49-A702-89728A0BF011}" srcOrd="0" destOrd="0" presId="urn:microsoft.com/office/officeart/2005/8/layout/hList1"/>
    <dgm:cxn modelId="{927A83EE-CE28-F94F-A962-8D483D1624B1}" type="presOf" srcId="{F79EB323-5674-494E-8008-57B201D22213}" destId="{C54B19E5-C9A1-8745-95BC-2371C1CBF072}" srcOrd="0" destOrd="0" presId="urn:microsoft.com/office/officeart/2005/8/layout/hList1"/>
    <dgm:cxn modelId="{501F64F7-5EAD-EC48-A8F3-DE3CF5777E2C}" srcId="{2E95F084-2274-8B4E-B354-55ADC86B05B6}" destId="{A003A5C7-8848-FC4C-A00E-F9CA703A2280}" srcOrd="1" destOrd="0" parTransId="{6916E1D3-E905-D247-94BC-7192D5269EFF}" sibTransId="{A0EEEA68-3D07-CB42-B41A-494A809AFA61}"/>
    <dgm:cxn modelId="{27C843A9-8DCB-354D-A712-E6E2E8CB798C}" type="presParOf" srcId="{CD8338A9-C715-B64A-BB7A-E8ADE4FAC54E}" destId="{50DAE38B-99EA-DD47-A57B-233650D9610F}" srcOrd="0" destOrd="0" presId="urn:microsoft.com/office/officeart/2005/8/layout/hList1"/>
    <dgm:cxn modelId="{99157D65-EB40-154C-950F-3B0FB5709D48}" type="presParOf" srcId="{50DAE38B-99EA-DD47-A57B-233650D9610F}" destId="{93C861E3-AF59-DC49-A702-89728A0BF011}" srcOrd="0" destOrd="0" presId="urn:microsoft.com/office/officeart/2005/8/layout/hList1"/>
    <dgm:cxn modelId="{20CDB8C8-A56F-6A47-8C28-D58AC3717FDC}" type="presParOf" srcId="{50DAE38B-99EA-DD47-A57B-233650D9610F}" destId="{E706C6B4-A2C9-A943-AF56-DC82FCEB1D31}" srcOrd="1" destOrd="0" presId="urn:microsoft.com/office/officeart/2005/8/layout/hList1"/>
    <dgm:cxn modelId="{430D04E2-FC42-6D4F-BF28-14C099271352}" type="presParOf" srcId="{CD8338A9-C715-B64A-BB7A-E8ADE4FAC54E}" destId="{FE08FDCB-C467-1347-A29F-D1590D9A5727}" srcOrd="1" destOrd="0" presId="urn:microsoft.com/office/officeart/2005/8/layout/hList1"/>
    <dgm:cxn modelId="{F5CC8394-0A6B-8C42-88D0-BD816E4FC7E4}" type="presParOf" srcId="{CD8338A9-C715-B64A-BB7A-E8ADE4FAC54E}" destId="{D2F83A90-9D41-444F-8A0F-6130C7C51044}" srcOrd="2" destOrd="0" presId="urn:microsoft.com/office/officeart/2005/8/layout/hList1"/>
    <dgm:cxn modelId="{AB8D5338-5CB0-9245-AD5B-E1EE08F91044}" type="presParOf" srcId="{D2F83A90-9D41-444F-8A0F-6130C7C51044}" destId="{CDFC8918-E761-C243-9130-383C7C80CC12}" srcOrd="0" destOrd="0" presId="urn:microsoft.com/office/officeart/2005/8/layout/hList1"/>
    <dgm:cxn modelId="{87EA2582-59DC-4C4B-9560-935520563B57}" type="presParOf" srcId="{D2F83A90-9D41-444F-8A0F-6130C7C51044}" destId="{C54B19E5-C9A1-8745-95BC-2371C1CBF072}" srcOrd="1" destOrd="0" presId="urn:microsoft.com/office/officeart/2005/8/layout/hList1"/>
    <dgm:cxn modelId="{CC7DBBC0-EB8A-FF4C-94F1-CBA13DB3644A}" type="presParOf" srcId="{CD8338A9-C715-B64A-BB7A-E8ADE4FAC54E}" destId="{D45B37FA-6446-8046-A78A-03438706C0D1}" srcOrd="3" destOrd="0" presId="urn:microsoft.com/office/officeart/2005/8/layout/hList1"/>
    <dgm:cxn modelId="{C6CA4EF8-B3BA-AE43-A60A-9B9DF98EC5AE}" type="presParOf" srcId="{CD8338A9-C715-B64A-BB7A-E8ADE4FAC54E}" destId="{7EDA95E5-5FDE-9748-A1ED-0DE1B65E57C1}" srcOrd="4" destOrd="0" presId="urn:microsoft.com/office/officeart/2005/8/layout/hList1"/>
    <dgm:cxn modelId="{4510B7BF-0AFB-2E45-97A3-34B4AD31888F}" type="presParOf" srcId="{7EDA95E5-5FDE-9748-A1ED-0DE1B65E57C1}" destId="{8BC66544-CD27-E449-9C5C-4C6A03DE3131}" srcOrd="0" destOrd="0" presId="urn:microsoft.com/office/officeart/2005/8/layout/hList1"/>
    <dgm:cxn modelId="{ECBF1E48-EA32-9F48-A2F8-D8048283C34B}" type="presParOf" srcId="{7EDA95E5-5FDE-9748-A1ED-0DE1B65E57C1}" destId="{1CC97553-E835-7946-95CD-1BFCB465558B}"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E95F084-2274-8B4E-B354-55ADC86B05B6}"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15F23BEE-B072-F344-9920-50798E2A67AB}">
      <dgm:prSet phldrT="[Text]"/>
      <dgm:spPr/>
      <dgm:t>
        <a:bodyPr/>
        <a:lstStyle/>
        <a:p>
          <a:pPr rtl="1">
            <a:buFont typeface="Arial" panose="020B0604020202020204" pitchFamily="34" charset="0"/>
            <a:buChar char="•"/>
          </a:pPr>
          <a:r>
            <a:rPr lang="ar-SA" b="1" dirty="0"/>
            <a:t>تحسين سرعة التحميل</a:t>
          </a:r>
          <a:endParaRPr lang="en-GB" b="1" dirty="0"/>
        </a:p>
      </dgm:t>
    </dgm:pt>
    <dgm:pt modelId="{038609D5-F8B8-2946-99DE-474676E27575}" type="parTrans" cxnId="{24484A0E-0D4A-DA4E-BBA2-09AF273FC98F}">
      <dgm:prSet/>
      <dgm:spPr/>
      <dgm:t>
        <a:bodyPr/>
        <a:lstStyle/>
        <a:p>
          <a:endParaRPr lang="en-GB"/>
        </a:p>
      </dgm:t>
    </dgm:pt>
    <dgm:pt modelId="{3444F2A1-70A5-3446-B5EA-550CF6CBD0A3}" type="sibTrans" cxnId="{24484A0E-0D4A-DA4E-BBA2-09AF273FC98F}">
      <dgm:prSet/>
      <dgm:spPr/>
      <dgm:t>
        <a:bodyPr/>
        <a:lstStyle/>
        <a:p>
          <a:endParaRPr lang="en-GB"/>
        </a:p>
      </dgm:t>
    </dgm:pt>
    <dgm:pt modelId="{B6FA487D-27C9-004C-81FD-9D6AFCBDBF23}">
      <dgm:prSet phldrT="[Text]" custT="1"/>
      <dgm:spPr/>
      <dgm:t>
        <a:bodyPr/>
        <a:lstStyle/>
        <a:p>
          <a:pPr rtl="1">
            <a:buFont typeface="Arial" panose="020B0604020202020204" pitchFamily="34" charset="0"/>
            <a:buNone/>
          </a:pPr>
          <a:r>
            <a:rPr lang="ar-SA" sz="2400" dirty="0"/>
            <a:t>لضمان تجربة مستخدم جيدة</a:t>
          </a:r>
          <a:r>
            <a:rPr lang="en-GB" sz="2400" dirty="0"/>
            <a:t>.</a:t>
          </a:r>
        </a:p>
      </dgm:t>
    </dgm:pt>
    <dgm:pt modelId="{28DA3992-EAF3-4E4B-8478-ABA83668224D}" type="parTrans" cxnId="{C3516D9B-F466-1A41-86C1-39A1D5BD6C69}">
      <dgm:prSet/>
      <dgm:spPr/>
      <dgm:t>
        <a:bodyPr/>
        <a:lstStyle/>
        <a:p>
          <a:endParaRPr lang="en-GB"/>
        </a:p>
      </dgm:t>
    </dgm:pt>
    <dgm:pt modelId="{6F780E3C-E6E0-D944-B593-5A569E2D1E77}" type="sibTrans" cxnId="{C3516D9B-F466-1A41-86C1-39A1D5BD6C69}">
      <dgm:prSet/>
      <dgm:spPr/>
      <dgm:t>
        <a:bodyPr/>
        <a:lstStyle/>
        <a:p>
          <a:endParaRPr lang="en-GB"/>
        </a:p>
      </dgm:t>
    </dgm:pt>
    <dgm:pt modelId="{A003A5C7-8848-FC4C-A00E-F9CA703A2280}">
      <dgm:prSet phldrT="[Text]"/>
      <dgm:spPr/>
      <dgm:t>
        <a:bodyPr/>
        <a:lstStyle/>
        <a:p>
          <a:pPr rtl="1">
            <a:buFont typeface="Arial" panose="020B0604020202020204" pitchFamily="34" charset="0"/>
            <a:buChar char="•"/>
          </a:pPr>
          <a:r>
            <a:rPr lang="ar-SA" b="1" dirty="0"/>
            <a:t>إصلاح الروابط المكسورة</a:t>
          </a:r>
          <a:endParaRPr lang="en-GB" b="1" dirty="0"/>
        </a:p>
      </dgm:t>
    </dgm:pt>
    <dgm:pt modelId="{6916E1D3-E905-D247-94BC-7192D5269EFF}" type="parTrans" cxnId="{501F64F7-5EAD-EC48-A8F3-DE3CF5777E2C}">
      <dgm:prSet/>
      <dgm:spPr/>
      <dgm:t>
        <a:bodyPr/>
        <a:lstStyle/>
        <a:p>
          <a:endParaRPr lang="en-GB"/>
        </a:p>
      </dgm:t>
    </dgm:pt>
    <dgm:pt modelId="{A0EEEA68-3D07-CB42-B41A-494A809AFA61}" type="sibTrans" cxnId="{501F64F7-5EAD-EC48-A8F3-DE3CF5777E2C}">
      <dgm:prSet/>
      <dgm:spPr/>
      <dgm:t>
        <a:bodyPr/>
        <a:lstStyle/>
        <a:p>
          <a:endParaRPr lang="en-GB"/>
        </a:p>
      </dgm:t>
    </dgm:pt>
    <dgm:pt modelId="{F79EB323-5674-494E-8008-57B201D22213}">
      <dgm:prSet phldrT="[Text]"/>
      <dgm:spPr/>
      <dgm:t>
        <a:bodyPr/>
        <a:lstStyle/>
        <a:p>
          <a:pPr rtl="1"/>
          <a:r>
            <a:rPr lang="ar-SA" dirty="0"/>
            <a:t>تحسين التصفح وزيادة موثوقية الموقع</a:t>
          </a:r>
          <a:endParaRPr lang="en-GB" dirty="0"/>
        </a:p>
      </dgm:t>
    </dgm:pt>
    <dgm:pt modelId="{3E366657-B150-E147-B337-38EF0B7B9442}" type="parTrans" cxnId="{F460137A-79A4-3A45-8D0E-05508E2AE97F}">
      <dgm:prSet/>
      <dgm:spPr/>
      <dgm:t>
        <a:bodyPr/>
        <a:lstStyle/>
        <a:p>
          <a:endParaRPr lang="en-GB"/>
        </a:p>
      </dgm:t>
    </dgm:pt>
    <dgm:pt modelId="{D8DAAE8A-A0B5-6F42-8231-F3FB81F33E14}" type="sibTrans" cxnId="{F460137A-79A4-3A45-8D0E-05508E2AE97F}">
      <dgm:prSet/>
      <dgm:spPr/>
      <dgm:t>
        <a:bodyPr/>
        <a:lstStyle/>
        <a:p>
          <a:endParaRPr lang="en-GB"/>
        </a:p>
      </dgm:t>
    </dgm:pt>
    <dgm:pt modelId="{FC365129-B27C-1944-BECF-80CDBC36DA76}">
      <dgm:prSet phldrT="[Text]"/>
      <dgm:spPr/>
      <dgm:t>
        <a:bodyPr/>
        <a:lstStyle/>
        <a:p>
          <a:pPr>
            <a:buFont typeface="Arial" panose="020B0604020202020204" pitchFamily="34" charset="0"/>
            <a:buChar char="•"/>
          </a:pPr>
          <a:r>
            <a:rPr lang="ar-SA" b="1" dirty="0"/>
            <a:t>تهيئة خريطة الموقع </a:t>
          </a:r>
          <a:endParaRPr lang="en-GB" dirty="0"/>
        </a:p>
      </dgm:t>
    </dgm:pt>
    <dgm:pt modelId="{0AC45F7C-B62F-DA41-B107-0E0E09E23B1E}" type="parTrans" cxnId="{94E34C92-AAE2-6042-A6CD-541D956769EA}">
      <dgm:prSet/>
      <dgm:spPr/>
      <dgm:t>
        <a:bodyPr/>
        <a:lstStyle/>
        <a:p>
          <a:endParaRPr lang="en-GB"/>
        </a:p>
      </dgm:t>
    </dgm:pt>
    <dgm:pt modelId="{84CD7A3A-02F7-0949-99D5-1D8613F10ECE}" type="sibTrans" cxnId="{94E34C92-AAE2-6042-A6CD-541D956769EA}">
      <dgm:prSet/>
      <dgm:spPr/>
      <dgm:t>
        <a:bodyPr/>
        <a:lstStyle/>
        <a:p>
          <a:endParaRPr lang="en-GB"/>
        </a:p>
      </dgm:t>
    </dgm:pt>
    <dgm:pt modelId="{CEEBD549-B789-2946-9F3F-013F9FC95E77}">
      <dgm:prSet phldrT="[Text]"/>
      <dgm:spPr/>
      <dgm:t>
        <a:bodyPr/>
        <a:lstStyle/>
        <a:p>
          <a:pPr algn="r" rtl="1"/>
          <a:r>
            <a:rPr lang="en-GB" b="1" dirty="0"/>
            <a:t>Sitemap</a:t>
          </a:r>
          <a:r>
            <a:rPr lang="ar-SA" b="1" dirty="0"/>
            <a:t> </a:t>
          </a:r>
          <a:r>
            <a:rPr lang="en-GB" dirty="0"/>
            <a:t> </a:t>
          </a:r>
          <a:r>
            <a:rPr lang="ar-SA" dirty="0"/>
            <a:t>تساعد محركات البحث في فهرسة الصفحات</a:t>
          </a:r>
          <a:endParaRPr lang="en-GB" dirty="0"/>
        </a:p>
      </dgm:t>
    </dgm:pt>
    <dgm:pt modelId="{51AC775E-7C7F-5346-97DC-65DD7E6FA971}" type="parTrans" cxnId="{E4CB0729-5EF3-7645-9760-8274AA2B8DC7}">
      <dgm:prSet/>
      <dgm:spPr/>
      <dgm:t>
        <a:bodyPr/>
        <a:lstStyle/>
        <a:p>
          <a:endParaRPr lang="en-GB"/>
        </a:p>
      </dgm:t>
    </dgm:pt>
    <dgm:pt modelId="{EF5A82E6-3A71-AB4F-898E-56997FE69F72}" type="sibTrans" cxnId="{E4CB0729-5EF3-7645-9760-8274AA2B8DC7}">
      <dgm:prSet/>
      <dgm:spPr/>
      <dgm:t>
        <a:bodyPr/>
        <a:lstStyle/>
        <a:p>
          <a:endParaRPr lang="en-GB"/>
        </a:p>
      </dgm:t>
    </dgm:pt>
    <dgm:pt modelId="{CD8338A9-C715-B64A-BB7A-E8ADE4FAC54E}" type="pres">
      <dgm:prSet presAssocID="{2E95F084-2274-8B4E-B354-55ADC86B05B6}" presName="Name0" presStyleCnt="0">
        <dgm:presLayoutVars>
          <dgm:dir val="rev"/>
          <dgm:animLvl val="lvl"/>
          <dgm:resizeHandles val="exact"/>
        </dgm:presLayoutVars>
      </dgm:prSet>
      <dgm:spPr/>
    </dgm:pt>
    <dgm:pt modelId="{50DAE38B-99EA-DD47-A57B-233650D9610F}" type="pres">
      <dgm:prSet presAssocID="{15F23BEE-B072-F344-9920-50798E2A67AB}" presName="composite" presStyleCnt="0"/>
      <dgm:spPr/>
    </dgm:pt>
    <dgm:pt modelId="{93C861E3-AF59-DC49-A702-89728A0BF011}" type="pres">
      <dgm:prSet presAssocID="{15F23BEE-B072-F344-9920-50798E2A67AB}" presName="parTx" presStyleLbl="alignNode1" presStyleIdx="0" presStyleCnt="3">
        <dgm:presLayoutVars>
          <dgm:chMax val="0"/>
          <dgm:chPref val="0"/>
          <dgm:bulletEnabled val="1"/>
        </dgm:presLayoutVars>
      </dgm:prSet>
      <dgm:spPr/>
    </dgm:pt>
    <dgm:pt modelId="{E706C6B4-A2C9-A943-AF56-DC82FCEB1D31}" type="pres">
      <dgm:prSet presAssocID="{15F23BEE-B072-F344-9920-50798E2A67AB}" presName="desTx" presStyleLbl="alignAccFollowNode1" presStyleIdx="0" presStyleCnt="3">
        <dgm:presLayoutVars>
          <dgm:bulletEnabled val="1"/>
        </dgm:presLayoutVars>
      </dgm:prSet>
      <dgm:spPr/>
    </dgm:pt>
    <dgm:pt modelId="{FE08FDCB-C467-1347-A29F-D1590D9A5727}" type="pres">
      <dgm:prSet presAssocID="{3444F2A1-70A5-3446-B5EA-550CF6CBD0A3}" presName="space" presStyleCnt="0"/>
      <dgm:spPr/>
    </dgm:pt>
    <dgm:pt modelId="{D2F83A90-9D41-444F-8A0F-6130C7C51044}" type="pres">
      <dgm:prSet presAssocID="{A003A5C7-8848-FC4C-A00E-F9CA703A2280}" presName="composite" presStyleCnt="0"/>
      <dgm:spPr/>
    </dgm:pt>
    <dgm:pt modelId="{CDFC8918-E761-C243-9130-383C7C80CC12}" type="pres">
      <dgm:prSet presAssocID="{A003A5C7-8848-FC4C-A00E-F9CA703A2280}" presName="parTx" presStyleLbl="alignNode1" presStyleIdx="1" presStyleCnt="3">
        <dgm:presLayoutVars>
          <dgm:chMax val="0"/>
          <dgm:chPref val="0"/>
          <dgm:bulletEnabled val="1"/>
        </dgm:presLayoutVars>
      </dgm:prSet>
      <dgm:spPr/>
    </dgm:pt>
    <dgm:pt modelId="{C54B19E5-C9A1-8745-95BC-2371C1CBF072}" type="pres">
      <dgm:prSet presAssocID="{A003A5C7-8848-FC4C-A00E-F9CA703A2280}" presName="desTx" presStyleLbl="alignAccFollowNode1" presStyleIdx="1" presStyleCnt="3">
        <dgm:presLayoutVars>
          <dgm:bulletEnabled val="1"/>
        </dgm:presLayoutVars>
      </dgm:prSet>
      <dgm:spPr/>
    </dgm:pt>
    <dgm:pt modelId="{D45B37FA-6446-8046-A78A-03438706C0D1}" type="pres">
      <dgm:prSet presAssocID="{A0EEEA68-3D07-CB42-B41A-494A809AFA61}" presName="space" presStyleCnt="0"/>
      <dgm:spPr/>
    </dgm:pt>
    <dgm:pt modelId="{7EDA95E5-5FDE-9748-A1ED-0DE1B65E57C1}" type="pres">
      <dgm:prSet presAssocID="{FC365129-B27C-1944-BECF-80CDBC36DA76}" presName="composite" presStyleCnt="0"/>
      <dgm:spPr/>
    </dgm:pt>
    <dgm:pt modelId="{8BC66544-CD27-E449-9C5C-4C6A03DE3131}" type="pres">
      <dgm:prSet presAssocID="{FC365129-B27C-1944-BECF-80CDBC36DA76}" presName="parTx" presStyleLbl="alignNode1" presStyleIdx="2" presStyleCnt="3">
        <dgm:presLayoutVars>
          <dgm:chMax val="0"/>
          <dgm:chPref val="0"/>
          <dgm:bulletEnabled val="1"/>
        </dgm:presLayoutVars>
      </dgm:prSet>
      <dgm:spPr/>
    </dgm:pt>
    <dgm:pt modelId="{1CC97553-E835-7946-95CD-1BFCB465558B}" type="pres">
      <dgm:prSet presAssocID="{FC365129-B27C-1944-BECF-80CDBC36DA76}" presName="desTx" presStyleLbl="alignAccFollowNode1" presStyleIdx="2" presStyleCnt="3">
        <dgm:presLayoutVars>
          <dgm:bulletEnabled val="1"/>
        </dgm:presLayoutVars>
      </dgm:prSet>
      <dgm:spPr/>
    </dgm:pt>
  </dgm:ptLst>
  <dgm:cxnLst>
    <dgm:cxn modelId="{24484A0E-0D4A-DA4E-BBA2-09AF273FC98F}" srcId="{2E95F084-2274-8B4E-B354-55ADC86B05B6}" destId="{15F23BEE-B072-F344-9920-50798E2A67AB}" srcOrd="0" destOrd="0" parTransId="{038609D5-F8B8-2946-99DE-474676E27575}" sibTransId="{3444F2A1-70A5-3446-B5EA-550CF6CBD0A3}"/>
    <dgm:cxn modelId="{AF21EE11-5C9F-AB4E-BFB3-8B304DD574F3}" type="presOf" srcId="{2E95F084-2274-8B4E-B354-55ADC86B05B6}" destId="{CD8338A9-C715-B64A-BB7A-E8ADE4FAC54E}" srcOrd="0" destOrd="0" presId="urn:microsoft.com/office/officeart/2005/8/layout/hList1"/>
    <dgm:cxn modelId="{5810C918-87A1-8F44-8499-F9D1C6CF3CDE}" type="presOf" srcId="{FC365129-B27C-1944-BECF-80CDBC36DA76}" destId="{8BC66544-CD27-E449-9C5C-4C6A03DE3131}" srcOrd="0" destOrd="0" presId="urn:microsoft.com/office/officeart/2005/8/layout/hList1"/>
    <dgm:cxn modelId="{E4CB0729-5EF3-7645-9760-8274AA2B8DC7}" srcId="{FC365129-B27C-1944-BECF-80CDBC36DA76}" destId="{CEEBD549-B789-2946-9F3F-013F9FC95E77}" srcOrd="0" destOrd="0" parTransId="{51AC775E-7C7F-5346-97DC-65DD7E6FA971}" sibTransId="{EF5A82E6-3A71-AB4F-898E-56997FE69F72}"/>
    <dgm:cxn modelId="{5175F538-1BD5-BA40-9A8E-CD98A0512114}" type="presOf" srcId="{B6FA487D-27C9-004C-81FD-9D6AFCBDBF23}" destId="{E706C6B4-A2C9-A943-AF56-DC82FCEB1D31}" srcOrd="0" destOrd="0" presId="urn:microsoft.com/office/officeart/2005/8/layout/hList1"/>
    <dgm:cxn modelId="{A35C5864-F026-F74A-A1FE-2777701F7327}" type="presOf" srcId="{A003A5C7-8848-FC4C-A00E-F9CA703A2280}" destId="{CDFC8918-E761-C243-9130-383C7C80CC12}" srcOrd="0" destOrd="0" presId="urn:microsoft.com/office/officeart/2005/8/layout/hList1"/>
    <dgm:cxn modelId="{F460137A-79A4-3A45-8D0E-05508E2AE97F}" srcId="{A003A5C7-8848-FC4C-A00E-F9CA703A2280}" destId="{F79EB323-5674-494E-8008-57B201D22213}" srcOrd="0" destOrd="0" parTransId="{3E366657-B150-E147-B337-38EF0B7B9442}" sibTransId="{D8DAAE8A-A0B5-6F42-8231-F3FB81F33E14}"/>
    <dgm:cxn modelId="{94E34C92-AAE2-6042-A6CD-541D956769EA}" srcId="{2E95F084-2274-8B4E-B354-55ADC86B05B6}" destId="{FC365129-B27C-1944-BECF-80CDBC36DA76}" srcOrd="2" destOrd="0" parTransId="{0AC45F7C-B62F-DA41-B107-0E0E09E23B1E}" sibTransId="{84CD7A3A-02F7-0949-99D5-1D8613F10ECE}"/>
    <dgm:cxn modelId="{741EEB98-9E8C-F04B-B328-411899F46265}" type="presOf" srcId="{CEEBD549-B789-2946-9F3F-013F9FC95E77}" destId="{1CC97553-E835-7946-95CD-1BFCB465558B}" srcOrd="0" destOrd="0" presId="urn:microsoft.com/office/officeart/2005/8/layout/hList1"/>
    <dgm:cxn modelId="{C3516D9B-F466-1A41-86C1-39A1D5BD6C69}" srcId="{15F23BEE-B072-F344-9920-50798E2A67AB}" destId="{B6FA487D-27C9-004C-81FD-9D6AFCBDBF23}" srcOrd="0" destOrd="0" parTransId="{28DA3992-EAF3-4E4B-8478-ABA83668224D}" sibTransId="{6F780E3C-E6E0-D944-B593-5A569E2D1E77}"/>
    <dgm:cxn modelId="{292A10C1-8C5E-F24C-84C2-820C54161139}" type="presOf" srcId="{15F23BEE-B072-F344-9920-50798E2A67AB}" destId="{93C861E3-AF59-DC49-A702-89728A0BF011}" srcOrd="0" destOrd="0" presId="urn:microsoft.com/office/officeart/2005/8/layout/hList1"/>
    <dgm:cxn modelId="{927A83EE-CE28-F94F-A962-8D483D1624B1}" type="presOf" srcId="{F79EB323-5674-494E-8008-57B201D22213}" destId="{C54B19E5-C9A1-8745-95BC-2371C1CBF072}" srcOrd="0" destOrd="0" presId="urn:microsoft.com/office/officeart/2005/8/layout/hList1"/>
    <dgm:cxn modelId="{501F64F7-5EAD-EC48-A8F3-DE3CF5777E2C}" srcId="{2E95F084-2274-8B4E-B354-55ADC86B05B6}" destId="{A003A5C7-8848-FC4C-A00E-F9CA703A2280}" srcOrd="1" destOrd="0" parTransId="{6916E1D3-E905-D247-94BC-7192D5269EFF}" sibTransId="{A0EEEA68-3D07-CB42-B41A-494A809AFA61}"/>
    <dgm:cxn modelId="{27C843A9-8DCB-354D-A712-E6E2E8CB798C}" type="presParOf" srcId="{CD8338A9-C715-B64A-BB7A-E8ADE4FAC54E}" destId="{50DAE38B-99EA-DD47-A57B-233650D9610F}" srcOrd="0" destOrd="0" presId="urn:microsoft.com/office/officeart/2005/8/layout/hList1"/>
    <dgm:cxn modelId="{99157D65-EB40-154C-950F-3B0FB5709D48}" type="presParOf" srcId="{50DAE38B-99EA-DD47-A57B-233650D9610F}" destId="{93C861E3-AF59-DC49-A702-89728A0BF011}" srcOrd="0" destOrd="0" presId="urn:microsoft.com/office/officeart/2005/8/layout/hList1"/>
    <dgm:cxn modelId="{20CDB8C8-A56F-6A47-8C28-D58AC3717FDC}" type="presParOf" srcId="{50DAE38B-99EA-DD47-A57B-233650D9610F}" destId="{E706C6B4-A2C9-A943-AF56-DC82FCEB1D31}" srcOrd="1" destOrd="0" presId="urn:microsoft.com/office/officeart/2005/8/layout/hList1"/>
    <dgm:cxn modelId="{430D04E2-FC42-6D4F-BF28-14C099271352}" type="presParOf" srcId="{CD8338A9-C715-B64A-BB7A-E8ADE4FAC54E}" destId="{FE08FDCB-C467-1347-A29F-D1590D9A5727}" srcOrd="1" destOrd="0" presId="urn:microsoft.com/office/officeart/2005/8/layout/hList1"/>
    <dgm:cxn modelId="{F5CC8394-0A6B-8C42-88D0-BD816E4FC7E4}" type="presParOf" srcId="{CD8338A9-C715-B64A-BB7A-E8ADE4FAC54E}" destId="{D2F83A90-9D41-444F-8A0F-6130C7C51044}" srcOrd="2" destOrd="0" presId="urn:microsoft.com/office/officeart/2005/8/layout/hList1"/>
    <dgm:cxn modelId="{AB8D5338-5CB0-9245-AD5B-E1EE08F91044}" type="presParOf" srcId="{D2F83A90-9D41-444F-8A0F-6130C7C51044}" destId="{CDFC8918-E761-C243-9130-383C7C80CC12}" srcOrd="0" destOrd="0" presId="urn:microsoft.com/office/officeart/2005/8/layout/hList1"/>
    <dgm:cxn modelId="{87EA2582-59DC-4C4B-9560-935520563B57}" type="presParOf" srcId="{D2F83A90-9D41-444F-8A0F-6130C7C51044}" destId="{C54B19E5-C9A1-8745-95BC-2371C1CBF072}" srcOrd="1" destOrd="0" presId="urn:microsoft.com/office/officeart/2005/8/layout/hList1"/>
    <dgm:cxn modelId="{CC7DBBC0-EB8A-FF4C-94F1-CBA13DB3644A}" type="presParOf" srcId="{CD8338A9-C715-B64A-BB7A-E8ADE4FAC54E}" destId="{D45B37FA-6446-8046-A78A-03438706C0D1}" srcOrd="3" destOrd="0" presId="urn:microsoft.com/office/officeart/2005/8/layout/hList1"/>
    <dgm:cxn modelId="{C6CA4EF8-B3BA-AE43-A60A-9B9DF98EC5AE}" type="presParOf" srcId="{CD8338A9-C715-B64A-BB7A-E8ADE4FAC54E}" destId="{7EDA95E5-5FDE-9748-A1ED-0DE1B65E57C1}" srcOrd="4" destOrd="0" presId="urn:microsoft.com/office/officeart/2005/8/layout/hList1"/>
    <dgm:cxn modelId="{4510B7BF-0AFB-2E45-97A3-34B4AD31888F}" type="presParOf" srcId="{7EDA95E5-5FDE-9748-A1ED-0DE1B65E57C1}" destId="{8BC66544-CD27-E449-9C5C-4C6A03DE3131}" srcOrd="0" destOrd="0" presId="urn:microsoft.com/office/officeart/2005/8/layout/hList1"/>
    <dgm:cxn modelId="{ECBF1E48-EA32-9F48-A2F8-D8048283C34B}" type="presParOf" srcId="{7EDA95E5-5FDE-9748-A1ED-0DE1B65E57C1}" destId="{1CC97553-E835-7946-95CD-1BFCB465558B}"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E95F084-2274-8B4E-B354-55ADC86B05B6}"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GB"/>
        </a:p>
      </dgm:t>
    </dgm:pt>
    <dgm:pt modelId="{15F23BEE-B072-F344-9920-50798E2A67AB}">
      <dgm:prSet phldrT="[Text]"/>
      <dgm:spPr/>
      <dgm:t>
        <a:bodyPr/>
        <a:lstStyle/>
        <a:p>
          <a:pPr rtl="1">
            <a:buFont typeface="Arial" panose="020B0604020202020204" pitchFamily="34" charset="0"/>
            <a:buChar char="•"/>
          </a:pPr>
          <a:r>
            <a:rPr lang="ar-SA" b="1" dirty="0"/>
            <a:t>التحديثات المنتظمة</a:t>
          </a:r>
          <a:endParaRPr lang="en-GB" b="1" dirty="0"/>
        </a:p>
      </dgm:t>
    </dgm:pt>
    <dgm:pt modelId="{038609D5-F8B8-2946-99DE-474676E27575}" type="parTrans" cxnId="{24484A0E-0D4A-DA4E-BBA2-09AF273FC98F}">
      <dgm:prSet/>
      <dgm:spPr/>
      <dgm:t>
        <a:bodyPr/>
        <a:lstStyle/>
        <a:p>
          <a:endParaRPr lang="en-GB"/>
        </a:p>
      </dgm:t>
    </dgm:pt>
    <dgm:pt modelId="{3444F2A1-70A5-3446-B5EA-550CF6CBD0A3}" type="sibTrans" cxnId="{24484A0E-0D4A-DA4E-BBA2-09AF273FC98F}">
      <dgm:prSet/>
      <dgm:spPr/>
      <dgm:t>
        <a:bodyPr/>
        <a:lstStyle/>
        <a:p>
          <a:endParaRPr lang="en-GB"/>
        </a:p>
      </dgm:t>
    </dgm:pt>
    <dgm:pt modelId="{B6FA487D-27C9-004C-81FD-9D6AFCBDBF23}">
      <dgm:prSet phldrT="[Text]" custT="1"/>
      <dgm:spPr/>
      <dgm:t>
        <a:bodyPr/>
        <a:lstStyle/>
        <a:p>
          <a:pPr rtl="1">
            <a:buFont typeface="Arial" panose="020B0604020202020204" pitchFamily="34" charset="0"/>
            <a:buNone/>
          </a:pPr>
          <a:r>
            <a:rPr lang="ar-SA" sz="2400" dirty="0"/>
            <a:t>إضافة معلومات جديدة وتجديد البيانات</a:t>
          </a:r>
          <a:endParaRPr lang="en-GB" sz="2400" dirty="0"/>
        </a:p>
      </dgm:t>
    </dgm:pt>
    <dgm:pt modelId="{28DA3992-EAF3-4E4B-8478-ABA83668224D}" type="parTrans" cxnId="{C3516D9B-F466-1A41-86C1-39A1D5BD6C69}">
      <dgm:prSet/>
      <dgm:spPr/>
      <dgm:t>
        <a:bodyPr/>
        <a:lstStyle/>
        <a:p>
          <a:endParaRPr lang="en-GB"/>
        </a:p>
      </dgm:t>
    </dgm:pt>
    <dgm:pt modelId="{6F780E3C-E6E0-D944-B593-5A569E2D1E77}" type="sibTrans" cxnId="{C3516D9B-F466-1A41-86C1-39A1D5BD6C69}">
      <dgm:prSet/>
      <dgm:spPr/>
      <dgm:t>
        <a:bodyPr/>
        <a:lstStyle/>
        <a:p>
          <a:endParaRPr lang="en-GB"/>
        </a:p>
      </dgm:t>
    </dgm:pt>
    <dgm:pt modelId="{A003A5C7-8848-FC4C-A00E-F9CA703A2280}">
      <dgm:prSet phldrT="[Text]"/>
      <dgm:spPr/>
      <dgm:t>
        <a:bodyPr/>
        <a:lstStyle/>
        <a:p>
          <a:pPr rtl="1">
            <a:buFont typeface="Arial" panose="020B0604020202020204" pitchFamily="34" charset="0"/>
            <a:buChar char="•"/>
          </a:pPr>
          <a:r>
            <a:rPr lang="ar-SA" b="1" dirty="0"/>
            <a:t>تحسين الكلمات المفتاحية</a:t>
          </a:r>
          <a:endParaRPr lang="en-GB" b="1" dirty="0"/>
        </a:p>
      </dgm:t>
    </dgm:pt>
    <dgm:pt modelId="{6916E1D3-E905-D247-94BC-7192D5269EFF}" type="parTrans" cxnId="{501F64F7-5EAD-EC48-A8F3-DE3CF5777E2C}">
      <dgm:prSet/>
      <dgm:spPr/>
      <dgm:t>
        <a:bodyPr/>
        <a:lstStyle/>
        <a:p>
          <a:endParaRPr lang="en-GB"/>
        </a:p>
      </dgm:t>
    </dgm:pt>
    <dgm:pt modelId="{A0EEEA68-3D07-CB42-B41A-494A809AFA61}" type="sibTrans" cxnId="{501F64F7-5EAD-EC48-A8F3-DE3CF5777E2C}">
      <dgm:prSet/>
      <dgm:spPr/>
      <dgm:t>
        <a:bodyPr/>
        <a:lstStyle/>
        <a:p>
          <a:endParaRPr lang="en-GB"/>
        </a:p>
      </dgm:t>
    </dgm:pt>
    <dgm:pt modelId="{F79EB323-5674-494E-8008-57B201D22213}">
      <dgm:prSet phldrT="[Text]"/>
      <dgm:spPr/>
      <dgm:t>
        <a:bodyPr/>
        <a:lstStyle/>
        <a:p>
          <a:pPr rtl="1"/>
          <a:r>
            <a:rPr lang="ar-SA" dirty="0"/>
            <a:t>مراجعة الكلمات المفتاحية وضبطها حسب الاتجاهات</a:t>
          </a:r>
          <a:endParaRPr lang="en-GB" dirty="0"/>
        </a:p>
      </dgm:t>
    </dgm:pt>
    <dgm:pt modelId="{3E366657-B150-E147-B337-38EF0B7B9442}" type="parTrans" cxnId="{F460137A-79A4-3A45-8D0E-05508E2AE97F}">
      <dgm:prSet/>
      <dgm:spPr/>
      <dgm:t>
        <a:bodyPr/>
        <a:lstStyle/>
        <a:p>
          <a:endParaRPr lang="en-GB"/>
        </a:p>
      </dgm:t>
    </dgm:pt>
    <dgm:pt modelId="{D8DAAE8A-A0B5-6F42-8231-F3FB81F33E14}" type="sibTrans" cxnId="{F460137A-79A4-3A45-8D0E-05508E2AE97F}">
      <dgm:prSet/>
      <dgm:spPr/>
      <dgm:t>
        <a:bodyPr/>
        <a:lstStyle/>
        <a:p>
          <a:endParaRPr lang="en-GB"/>
        </a:p>
      </dgm:t>
    </dgm:pt>
    <dgm:pt modelId="{FC365129-B27C-1944-BECF-80CDBC36DA76}">
      <dgm:prSet phldrT="[Text]"/>
      <dgm:spPr/>
      <dgm:t>
        <a:bodyPr/>
        <a:lstStyle/>
        <a:p>
          <a:pPr>
            <a:buFont typeface="Arial" panose="020B0604020202020204" pitchFamily="34" charset="0"/>
            <a:buChar char="•"/>
          </a:pPr>
          <a:r>
            <a:rPr lang="ar-SA" b="1" dirty="0"/>
            <a:t>إضافة صور وفيديوهات</a:t>
          </a:r>
          <a:endParaRPr lang="en-GB" dirty="0"/>
        </a:p>
      </dgm:t>
    </dgm:pt>
    <dgm:pt modelId="{0AC45F7C-B62F-DA41-B107-0E0E09E23B1E}" type="parTrans" cxnId="{94E34C92-AAE2-6042-A6CD-541D956769EA}">
      <dgm:prSet/>
      <dgm:spPr/>
      <dgm:t>
        <a:bodyPr/>
        <a:lstStyle/>
        <a:p>
          <a:endParaRPr lang="en-GB"/>
        </a:p>
      </dgm:t>
    </dgm:pt>
    <dgm:pt modelId="{84CD7A3A-02F7-0949-99D5-1D8613F10ECE}" type="sibTrans" cxnId="{94E34C92-AAE2-6042-A6CD-541D956769EA}">
      <dgm:prSet/>
      <dgm:spPr/>
      <dgm:t>
        <a:bodyPr/>
        <a:lstStyle/>
        <a:p>
          <a:endParaRPr lang="en-GB"/>
        </a:p>
      </dgm:t>
    </dgm:pt>
    <dgm:pt modelId="{CEEBD549-B789-2946-9F3F-013F9FC95E77}">
      <dgm:prSet phldrT="[Text]"/>
      <dgm:spPr/>
      <dgm:t>
        <a:bodyPr/>
        <a:lstStyle/>
        <a:p>
          <a:pPr algn="r" rtl="1"/>
          <a:r>
            <a:rPr lang="ar-SA" dirty="0"/>
            <a:t>جعل المحتوى أكثر جاذبية وتفاعلية</a:t>
          </a:r>
          <a:endParaRPr lang="en-GB" dirty="0"/>
        </a:p>
      </dgm:t>
    </dgm:pt>
    <dgm:pt modelId="{51AC775E-7C7F-5346-97DC-65DD7E6FA971}" type="parTrans" cxnId="{E4CB0729-5EF3-7645-9760-8274AA2B8DC7}">
      <dgm:prSet/>
      <dgm:spPr/>
      <dgm:t>
        <a:bodyPr/>
        <a:lstStyle/>
        <a:p>
          <a:endParaRPr lang="en-GB"/>
        </a:p>
      </dgm:t>
    </dgm:pt>
    <dgm:pt modelId="{EF5A82E6-3A71-AB4F-898E-56997FE69F72}" type="sibTrans" cxnId="{E4CB0729-5EF3-7645-9760-8274AA2B8DC7}">
      <dgm:prSet/>
      <dgm:spPr/>
      <dgm:t>
        <a:bodyPr/>
        <a:lstStyle/>
        <a:p>
          <a:endParaRPr lang="en-GB"/>
        </a:p>
      </dgm:t>
    </dgm:pt>
    <dgm:pt modelId="{CD8338A9-C715-B64A-BB7A-E8ADE4FAC54E}" type="pres">
      <dgm:prSet presAssocID="{2E95F084-2274-8B4E-B354-55ADC86B05B6}" presName="Name0" presStyleCnt="0">
        <dgm:presLayoutVars>
          <dgm:dir val="rev"/>
          <dgm:animLvl val="lvl"/>
          <dgm:resizeHandles val="exact"/>
        </dgm:presLayoutVars>
      </dgm:prSet>
      <dgm:spPr/>
    </dgm:pt>
    <dgm:pt modelId="{50DAE38B-99EA-DD47-A57B-233650D9610F}" type="pres">
      <dgm:prSet presAssocID="{15F23BEE-B072-F344-9920-50798E2A67AB}" presName="composite" presStyleCnt="0"/>
      <dgm:spPr/>
    </dgm:pt>
    <dgm:pt modelId="{93C861E3-AF59-DC49-A702-89728A0BF011}" type="pres">
      <dgm:prSet presAssocID="{15F23BEE-B072-F344-9920-50798E2A67AB}" presName="parTx" presStyleLbl="alignNode1" presStyleIdx="0" presStyleCnt="3">
        <dgm:presLayoutVars>
          <dgm:chMax val="0"/>
          <dgm:chPref val="0"/>
          <dgm:bulletEnabled val="1"/>
        </dgm:presLayoutVars>
      </dgm:prSet>
      <dgm:spPr/>
    </dgm:pt>
    <dgm:pt modelId="{E706C6B4-A2C9-A943-AF56-DC82FCEB1D31}" type="pres">
      <dgm:prSet presAssocID="{15F23BEE-B072-F344-9920-50798E2A67AB}" presName="desTx" presStyleLbl="alignAccFollowNode1" presStyleIdx="0" presStyleCnt="3">
        <dgm:presLayoutVars>
          <dgm:bulletEnabled val="1"/>
        </dgm:presLayoutVars>
      </dgm:prSet>
      <dgm:spPr/>
    </dgm:pt>
    <dgm:pt modelId="{FE08FDCB-C467-1347-A29F-D1590D9A5727}" type="pres">
      <dgm:prSet presAssocID="{3444F2A1-70A5-3446-B5EA-550CF6CBD0A3}" presName="space" presStyleCnt="0"/>
      <dgm:spPr/>
    </dgm:pt>
    <dgm:pt modelId="{D2F83A90-9D41-444F-8A0F-6130C7C51044}" type="pres">
      <dgm:prSet presAssocID="{A003A5C7-8848-FC4C-A00E-F9CA703A2280}" presName="composite" presStyleCnt="0"/>
      <dgm:spPr/>
    </dgm:pt>
    <dgm:pt modelId="{CDFC8918-E761-C243-9130-383C7C80CC12}" type="pres">
      <dgm:prSet presAssocID="{A003A5C7-8848-FC4C-A00E-F9CA703A2280}" presName="parTx" presStyleLbl="alignNode1" presStyleIdx="1" presStyleCnt="3">
        <dgm:presLayoutVars>
          <dgm:chMax val="0"/>
          <dgm:chPref val="0"/>
          <dgm:bulletEnabled val="1"/>
        </dgm:presLayoutVars>
      </dgm:prSet>
      <dgm:spPr/>
    </dgm:pt>
    <dgm:pt modelId="{C54B19E5-C9A1-8745-95BC-2371C1CBF072}" type="pres">
      <dgm:prSet presAssocID="{A003A5C7-8848-FC4C-A00E-F9CA703A2280}" presName="desTx" presStyleLbl="alignAccFollowNode1" presStyleIdx="1" presStyleCnt="3">
        <dgm:presLayoutVars>
          <dgm:bulletEnabled val="1"/>
        </dgm:presLayoutVars>
      </dgm:prSet>
      <dgm:spPr/>
    </dgm:pt>
    <dgm:pt modelId="{D45B37FA-6446-8046-A78A-03438706C0D1}" type="pres">
      <dgm:prSet presAssocID="{A0EEEA68-3D07-CB42-B41A-494A809AFA61}" presName="space" presStyleCnt="0"/>
      <dgm:spPr/>
    </dgm:pt>
    <dgm:pt modelId="{7EDA95E5-5FDE-9748-A1ED-0DE1B65E57C1}" type="pres">
      <dgm:prSet presAssocID="{FC365129-B27C-1944-BECF-80CDBC36DA76}" presName="composite" presStyleCnt="0"/>
      <dgm:spPr/>
    </dgm:pt>
    <dgm:pt modelId="{8BC66544-CD27-E449-9C5C-4C6A03DE3131}" type="pres">
      <dgm:prSet presAssocID="{FC365129-B27C-1944-BECF-80CDBC36DA76}" presName="parTx" presStyleLbl="alignNode1" presStyleIdx="2" presStyleCnt="3">
        <dgm:presLayoutVars>
          <dgm:chMax val="0"/>
          <dgm:chPref val="0"/>
          <dgm:bulletEnabled val="1"/>
        </dgm:presLayoutVars>
      </dgm:prSet>
      <dgm:spPr/>
    </dgm:pt>
    <dgm:pt modelId="{1CC97553-E835-7946-95CD-1BFCB465558B}" type="pres">
      <dgm:prSet presAssocID="{FC365129-B27C-1944-BECF-80CDBC36DA76}" presName="desTx" presStyleLbl="alignAccFollowNode1" presStyleIdx="2" presStyleCnt="3">
        <dgm:presLayoutVars>
          <dgm:bulletEnabled val="1"/>
        </dgm:presLayoutVars>
      </dgm:prSet>
      <dgm:spPr/>
    </dgm:pt>
  </dgm:ptLst>
  <dgm:cxnLst>
    <dgm:cxn modelId="{24484A0E-0D4A-DA4E-BBA2-09AF273FC98F}" srcId="{2E95F084-2274-8B4E-B354-55ADC86B05B6}" destId="{15F23BEE-B072-F344-9920-50798E2A67AB}" srcOrd="0" destOrd="0" parTransId="{038609D5-F8B8-2946-99DE-474676E27575}" sibTransId="{3444F2A1-70A5-3446-B5EA-550CF6CBD0A3}"/>
    <dgm:cxn modelId="{AF21EE11-5C9F-AB4E-BFB3-8B304DD574F3}" type="presOf" srcId="{2E95F084-2274-8B4E-B354-55ADC86B05B6}" destId="{CD8338A9-C715-B64A-BB7A-E8ADE4FAC54E}" srcOrd="0" destOrd="0" presId="urn:microsoft.com/office/officeart/2005/8/layout/hList1"/>
    <dgm:cxn modelId="{5810C918-87A1-8F44-8499-F9D1C6CF3CDE}" type="presOf" srcId="{FC365129-B27C-1944-BECF-80CDBC36DA76}" destId="{8BC66544-CD27-E449-9C5C-4C6A03DE3131}" srcOrd="0" destOrd="0" presId="urn:microsoft.com/office/officeart/2005/8/layout/hList1"/>
    <dgm:cxn modelId="{E4CB0729-5EF3-7645-9760-8274AA2B8DC7}" srcId="{FC365129-B27C-1944-BECF-80CDBC36DA76}" destId="{CEEBD549-B789-2946-9F3F-013F9FC95E77}" srcOrd="0" destOrd="0" parTransId="{51AC775E-7C7F-5346-97DC-65DD7E6FA971}" sibTransId="{EF5A82E6-3A71-AB4F-898E-56997FE69F72}"/>
    <dgm:cxn modelId="{5175F538-1BD5-BA40-9A8E-CD98A0512114}" type="presOf" srcId="{B6FA487D-27C9-004C-81FD-9D6AFCBDBF23}" destId="{E706C6B4-A2C9-A943-AF56-DC82FCEB1D31}" srcOrd="0" destOrd="0" presId="urn:microsoft.com/office/officeart/2005/8/layout/hList1"/>
    <dgm:cxn modelId="{A35C5864-F026-F74A-A1FE-2777701F7327}" type="presOf" srcId="{A003A5C7-8848-FC4C-A00E-F9CA703A2280}" destId="{CDFC8918-E761-C243-9130-383C7C80CC12}" srcOrd="0" destOrd="0" presId="urn:microsoft.com/office/officeart/2005/8/layout/hList1"/>
    <dgm:cxn modelId="{F460137A-79A4-3A45-8D0E-05508E2AE97F}" srcId="{A003A5C7-8848-FC4C-A00E-F9CA703A2280}" destId="{F79EB323-5674-494E-8008-57B201D22213}" srcOrd="0" destOrd="0" parTransId="{3E366657-B150-E147-B337-38EF0B7B9442}" sibTransId="{D8DAAE8A-A0B5-6F42-8231-F3FB81F33E14}"/>
    <dgm:cxn modelId="{94E34C92-AAE2-6042-A6CD-541D956769EA}" srcId="{2E95F084-2274-8B4E-B354-55ADC86B05B6}" destId="{FC365129-B27C-1944-BECF-80CDBC36DA76}" srcOrd="2" destOrd="0" parTransId="{0AC45F7C-B62F-DA41-B107-0E0E09E23B1E}" sibTransId="{84CD7A3A-02F7-0949-99D5-1D8613F10ECE}"/>
    <dgm:cxn modelId="{741EEB98-9E8C-F04B-B328-411899F46265}" type="presOf" srcId="{CEEBD549-B789-2946-9F3F-013F9FC95E77}" destId="{1CC97553-E835-7946-95CD-1BFCB465558B}" srcOrd="0" destOrd="0" presId="urn:microsoft.com/office/officeart/2005/8/layout/hList1"/>
    <dgm:cxn modelId="{C3516D9B-F466-1A41-86C1-39A1D5BD6C69}" srcId="{15F23BEE-B072-F344-9920-50798E2A67AB}" destId="{B6FA487D-27C9-004C-81FD-9D6AFCBDBF23}" srcOrd="0" destOrd="0" parTransId="{28DA3992-EAF3-4E4B-8478-ABA83668224D}" sibTransId="{6F780E3C-E6E0-D944-B593-5A569E2D1E77}"/>
    <dgm:cxn modelId="{292A10C1-8C5E-F24C-84C2-820C54161139}" type="presOf" srcId="{15F23BEE-B072-F344-9920-50798E2A67AB}" destId="{93C861E3-AF59-DC49-A702-89728A0BF011}" srcOrd="0" destOrd="0" presId="urn:microsoft.com/office/officeart/2005/8/layout/hList1"/>
    <dgm:cxn modelId="{927A83EE-CE28-F94F-A962-8D483D1624B1}" type="presOf" srcId="{F79EB323-5674-494E-8008-57B201D22213}" destId="{C54B19E5-C9A1-8745-95BC-2371C1CBF072}" srcOrd="0" destOrd="0" presId="urn:microsoft.com/office/officeart/2005/8/layout/hList1"/>
    <dgm:cxn modelId="{501F64F7-5EAD-EC48-A8F3-DE3CF5777E2C}" srcId="{2E95F084-2274-8B4E-B354-55ADC86B05B6}" destId="{A003A5C7-8848-FC4C-A00E-F9CA703A2280}" srcOrd="1" destOrd="0" parTransId="{6916E1D3-E905-D247-94BC-7192D5269EFF}" sibTransId="{A0EEEA68-3D07-CB42-B41A-494A809AFA61}"/>
    <dgm:cxn modelId="{27C843A9-8DCB-354D-A712-E6E2E8CB798C}" type="presParOf" srcId="{CD8338A9-C715-B64A-BB7A-E8ADE4FAC54E}" destId="{50DAE38B-99EA-DD47-A57B-233650D9610F}" srcOrd="0" destOrd="0" presId="urn:microsoft.com/office/officeart/2005/8/layout/hList1"/>
    <dgm:cxn modelId="{99157D65-EB40-154C-950F-3B0FB5709D48}" type="presParOf" srcId="{50DAE38B-99EA-DD47-A57B-233650D9610F}" destId="{93C861E3-AF59-DC49-A702-89728A0BF011}" srcOrd="0" destOrd="0" presId="urn:microsoft.com/office/officeart/2005/8/layout/hList1"/>
    <dgm:cxn modelId="{20CDB8C8-A56F-6A47-8C28-D58AC3717FDC}" type="presParOf" srcId="{50DAE38B-99EA-DD47-A57B-233650D9610F}" destId="{E706C6B4-A2C9-A943-AF56-DC82FCEB1D31}" srcOrd="1" destOrd="0" presId="urn:microsoft.com/office/officeart/2005/8/layout/hList1"/>
    <dgm:cxn modelId="{430D04E2-FC42-6D4F-BF28-14C099271352}" type="presParOf" srcId="{CD8338A9-C715-B64A-BB7A-E8ADE4FAC54E}" destId="{FE08FDCB-C467-1347-A29F-D1590D9A5727}" srcOrd="1" destOrd="0" presId="urn:microsoft.com/office/officeart/2005/8/layout/hList1"/>
    <dgm:cxn modelId="{F5CC8394-0A6B-8C42-88D0-BD816E4FC7E4}" type="presParOf" srcId="{CD8338A9-C715-B64A-BB7A-E8ADE4FAC54E}" destId="{D2F83A90-9D41-444F-8A0F-6130C7C51044}" srcOrd="2" destOrd="0" presId="urn:microsoft.com/office/officeart/2005/8/layout/hList1"/>
    <dgm:cxn modelId="{AB8D5338-5CB0-9245-AD5B-E1EE08F91044}" type="presParOf" srcId="{D2F83A90-9D41-444F-8A0F-6130C7C51044}" destId="{CDFC8918-E761-C243-9130-383C7C80CC12}" srcOrd="0" destOrd="0" presId="urn:microsoft.com/office/officeart/2005/8/layout/hList1"/>
    <dgm:cxn modelId="{87EA2582-59DC-4C4B-9560-935520563B57}" type="presParOf" srcId="{D2F83A90-9D41-444F-8A0F-6130C7C51044}" destId="{C54B19E5-C9A1-8745-95BC-2371C1CBF072}" srcOrd="1" destOrd="0" presId="urn:microsoft.com/office/officeart/2005/8/layout/hList1"/>
    <dgm:cxn modelId="{CC7DBBC0-EB8A-FF4C-94F1-CBA13DB3644A}" type="presParOf" srcId="{CD8338A9-C715-B64A-BB7A-E8ADE4FAC54E}" destId="{D45B37FA-6446-8046-A78A-03438706C0D1}" srcOrd="3" destOrd="0" presId="urn:microsoft.com/office/officeart/2005/8/layout/hList1"/>
    <dgm:cxn modelId="{C6CA4EF8-B3BA-AE43-A60A-9B9DF98EC5AE}" type="presParOf" srcId="{CD8338A9-C715-B64A-BB7A-E8ADE4FAC54E}" destId="{7EDA95E5-5FDE-9748-A1ED-0DE1B65E57C1}" srcOrd="4" destOrd="0" presId="urn:microsoft.com/office/officeart/2005/8/layout/hList1"/>
    <dgm:cxn modelId="{4510B7BF-0AFB-2E45-97A3-34B4AD31888F}" type="presParOf" srcId="{7EDA95E5-5FDE-9748-A1ED-0DE1B65E57C1}" destId="{8BC66544-CD27-E449-9C5C-4C6A03DE3131}" srcOrd="0" destOrd="0" presId="urn:microsoft.com/office/officeart/2005/8/layout/hList1"/>
    <dgm:cxn modelId="{ECBF1E48-EA32-9F48-A2F8-D8048283C34B}" type="presParOf" srcId="{7EDA95E5-5FDE-9748-A1ED-0DE1B65E57C1}" destId="{1CC97553-E835-7946-95CD-1BFCB465558B}"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D09AEF8-F502-8F47-BA6A-B0FFAEB3008F}" type="doc">
      <dgm:prSet loTypeId="urn:microsoft.com/office/officeart/2005/8/layout/hierarchy3" loCatId="process" qsTypeId="urn:microsoft.com/office/officeart/2005/8/quickstyle/simple1" qsCatId="simple" csTypeId="urn:microsoft.com/office/officeart/2005/8/colors/accent1_2" csCatId="accent1" phldr="1"/>
      <dgm:spPr/>
      <dgm:t>
        <a:bodyPr/>
        <a:lstStyle/>
        <a:p>
          <a:endParaRPr lang="en-GB"/>
        </a:p>
      </dgm:t>
    </dgm:pt>
    <dgm:pt modelId="{4A11EF4C-C086-E642-9BB3-7F06E5C1290B}">
      <dgm:prSet phldrT="[Text]" custT="1"/>
      <dgm:spPr/>
      <dgm:t>
        <a:bodyPr/>
        <a:lstStyle/>
        <a:p>
          <a:pPr rtl="1">
            <a:buFont typeface="Arial" panose="020B0604020202020204" pitchFamily="34" charset="0"/>
            <a:buChar char="•"/>
          </a:pPr>
          <a:r>
            <a:rPr lang="ar-SA" sz="3600" b="1" dirty="0"/>
            <a:t>الروابط الطبيعية</a:t>
          </a:r>
          <a:endParaRPr lang="en-GB" sz="3600" dirty="0"/>
        </a:p>
      </dgm:t>
    </dgm:pt>
    <dgm:pt modelId="{2EE1A629-E634-6749-B074-DE4C8D7A1E17}" type="parTrans" cxnId="{428C0229-B121-8D4A-BE4C-3453E52B6038}">
      <dgm:prSet/>
      <dgm:spPr/>
      <dgm:t>
        <a:bodyPr/>
        <a:lstStyle/>
        <a:p>
          <a:pPr rtl="1"/>
          <a:endParaRPr lang="en-GB"/>
        </a:p>
      </dgm:t>
    </dgm:pt>
    <dgm:pt modelId="{41E91CD4-8D46-734A-9F81-98BE45E9A506}" type="sibTrans" cxnId="{428C0229-B121-8D4A-BE4C-3453E52B6038}">
      <dgm:prSet/>
      <dgm:spPr/>
      <dgm:t>
        <a:bodyPr/>
        <a:lstStyle/>
        <a:p>
          <a:pPr rtl="1"/>
          <a:endParaRPr lang="en-GB"/>
        </a:p>
      </dgm:t>
    </dgm:pt>
    <dgm:pt modelId="{C88ED262-17EB-A64F-8186-B36DDD55690A}">
      <dgm:prSet phldrT="[Text]" custT="1"/>
      <dgm:spPr/>
      <dgm:t>
        <a:bodyPr/>
        <a:lstStyle/>
        <a:p>
          <a:pPr rtl="1"/>
          <a:r>
            <a:rPr lang="ar-SA" sz="3300" kern="1200" dirty="0">
              <a:solidFill>
                <a:prstClr val="black">
                  <a:hueOff val="0"/>
                  <a:satOff val="0"/>
                  <a:lumOff val="0"/>
                  <a:alphaOff val="0"/>
                </a:prstClr>
              </a:solidFill>
              <a:latin typeface="Calibri"/>
              <a:ea typeface="+mn-ea"/>
              <a:cs typeface="Arial" panose="020B0604020202020204" pitchFamily="34" charset="0"/>
            </a:rPr>
            <a:t>تأتي من مواقع موثوقة دون طلب مباشر</a:t>
          </a:r>
          <a:endParaRPr lang="en-GB" sz="3300" kern="1200" dirty="0">
            <a:solidFill>
              <a:prstClr val="black">
                <a:hueOff val="0"/>
                <a:satOff val="0"/>
                <a:lumOff val="0"/>
                <a:alphaOff val="0"/>
              </a:prstClr>
            </a:solidFill>
            <a:latin typeface="Calibri"/>
            <a:ea typeface="+mn-ea"/>
            <a:cs typeface="Arial" panose="020B0604020202020204" pitchFamily="34" charset="0"/>
          </a:endParaRPr>
        </a:p>
      </dgm:t>
    </dgm:pt>
    <dgm:pt modelId="{0C3FAF49-7E15-F346-B5F7-74FAF3B60F5B}" type="parTrans" cxnId="{43EFD8D8-E21D-7542-A2F0-C207E7227114}">
      <dgm:prSet/>
      <dgm:spPr/>
      <dgm:t>
        <a:bodyPr/>
        <a:lstStyle/>
        <a:p>
          <a:pPr rtl="1"/>
          <a:endParaRPr lang="en-GB"/>
        </a:p>
      </dgm:t>
    </dgm:pt>
    <dgm:pt modelId="{31C0487C-6EEC-FA42-ABAB-6F58F293DC7D}" type="sibTrans" cxnId="{43EFD8D8-E21D-7542-A2F0-C207E7227114}">
      <dgm:prSet/>
      <dgm:spPr/>
      <dgm:t>
        <a:bodyPr/>
        <a:lstStyle/>
        <a:p>
          <a:pPr rtl="1"/>
          <a:endParaRPr lang="en-GB"/>
        </a:p>
      </dgm:t>
    </dgm:pt>
    <dgm:pt modelId="{102A7D41-83D4-E04C-90C4-580B0FF7BC74}">
      <dgm:prSet phldrT="[Text]" custT="1"/>
      <dgm:spPr/>
      <dgm:t>
        <a:bodyPr/>
        <a:lstStyle/>
        <a:p>
          <a:pPr rtl="1">
            <a:buFont typeface="Arial" panose="020B0604020202020204" pitchFamily="34" charset="0"/>
            <a:buChar char="•"/>
          </a:pPr>
          <a:r>
            <a:rPr lang="ar-SA" sz="3600" b="1" dirty="0"/>
            <a:t>الروابط من الشراكات</a:t>
          </a:r>
          <a:endParaRPr lang="en-GB" sz="3600" dirty="0"/>
        </a:p>
      </dgm:t>
    </dgm:pt>
    <dgm:pt modelId="{3714FB32-BFF1-6B43-9383-A9460E9624B7}" type="parTrans" cxnId="{05F860EA-091E-3041-8037-551C9970A204}">
      <dgm:prSet/>
      <dgm:spPr/>
      <dgm:t>
        <a:bodyPr/>
        <a:lstStyle/>
        <a:p>
          <a:pPr rtl="1"/>
          <a:endParaRPr lang="en-GB"/>
        </a:p>
      </dgm:t>
    </dgm:pt>
    <dgm:pt modelId="{6652ED82-6B71-6543-A7FC-4590E5EB8DAC}" type="sibTrans" cxnId="{05F860EA-091E-3041-8037-551C9970A204}">
      <dgm:prSet/>
      <dgm:spPr/>
      <dgm:t>
        <a:bodyPr/>
        <a:lstStyle/>
        <a:p>
          <a:pPr rtl="1"/>
          <a:endParaRPr lang="en-GB"/>
        </a:p>
      </dgm:t>
    </dgm:pt>
    <dgm:pt modelId="{65387183-454B-F14D-A6F6-7DA8C5BFAE05}">
      <dgm:prSet phldrT="[Text]"/>
      <dgm:spPr/>
      <dgm:t>
        <a:bodyPr/>
        <a:lstStyle/>
        <a:p>
          <a:pPr rtl="1"/>
          <a:r>
            <a:rPr lang="ar-SA" dirty="0"/>
            <a:t>تبادل الروابط مع مواقع أخرى بطريقة شرعية</a:t>
          </a:r>
          <a:endParaRPr lang="en-GB" dirty="0"/>
        </a:p>
      </dgm:t>
    </dgm:pt>
    <dgm:pt modelId="{A9DB0A45-BA50-9B41-9880-F5C4AAF131D7}" type="parTrans" cxnId="{713A6198-83F4-724E-83BC-9A9620E56FBD}">
      <dgm:prSet/>
      <dgm:spPr/>
      <dgm:t>
        <a:bodyPr/>
        <a:lstStyle/>
        <a:p>
          <a:pPr rtl="1"/>
          <a:endParaRPr lang="en-GB"/>
        </a:p>
      </dgm:t>
    </dgm:pt>
    <dgm:pt modelId="{14157546-F946-884E-925E-9D49B811092F}" type="sibTrans" cxnId="{713A6198-83F4-724E-83BC-9A9620E56FBD}">
      <dgm:prSet/>
      <dgm:spPr/>
      <dgm:t>
        <a:bodyPr/>
        <a:lstStyle/>
        <a:p>
          <a:pPr rtl="1"/>
          <a:endParaRPr lang="en-GB"/>
        </a:p>
      </dgm:t>
    </dgm:pt>
    <dgm:pt modelId="{ADD6F1E2-4AED-DA41-AAFA-764AE518E54B}">
      <dgm:prSet phldrT="[Text]" custT="1"/>
      <dgm:spPr/>
      <dgm:t>
        <a:bodyPr/>
        <a:lstStyle/>
        <a:p>
          <a:pPr rtl="1">
            <a:buFont typeface="Arial" panose="020B0604020202020204" pitchFamily="34" charset="0"/>
            <a:buChar char="•"/>
          </a:pPr>
          <a:r>
            <a:rPr lang="ar-SA" sz="3200" b="1" dirty="0"/>
            <a:t>الروابط من محتوى عالي الجودة</a:t>
          </a:r>
          <a:endParaRPr lang="en-GB" sz="3200" dirty="0"/>
        </a:p>
      </dgm:t>
    </dgm:pt>
    <dgm:pt modelId="{98CFEB6B-CFE8-6942-B415-16441EBBB04F}" type="parTrans" cxnId="{05D00657-BC75-F54B-AF36-90F2C915E11F}">
      <dgm:prSet/>
      <dgm:spPr/>
      <dgm:t>
        <a:bodyPr/>
        <a:lstStyle/>
        <a:p>
          <a:pPr rtl="1"/>
          <a:endParaRPr lang="en-GB"/>
        </a:p>
      </dgm:t>
    </dgm:pt>
    <dgm:pt modelId="{0EBECCBF-32B3-7540-945E-6EAB29D7B1DA}" type="sibTrans" cxnId="{05D00657-BC75-F54B-AF36-90F2C915E11F}">
      <dgm:prSet/>
      <dgm:spPr/>
      <dgm:t>
        <a:bodyPr/>
        <a:lstStyle/>
        <a:p>
          <a:pPr rtl="1"/>
          <a:endParaRPr lang="en-GB"/>
        </a:p>
      </dgm:t>
    </dgm:pt>
    <dgm:pt modelId="{B1994776-BB7E-AD4E-900E-8296E2C69C4F}">
      <dgm:prSet phldrT="[Text]"/>
      <dgm:spPr/>
      <dgm:t>
        <a:bodyPr/>
        <a:lstStyle/>
        <a:p>
          <a:pPr rtl="1"/>
          <a:r>
            <a:rPr lang="ar-SA" dirty="0"/>
            <a:t>المحتوى الذي يجذب الروابط بشكل تلقائي</a:t>
          </a:r>
          <a:endParaRPr lang="en-GB" dirty="0"/>
        </a:p>
      </dgm:t>
    </dgm:pt>
    <dgm:pt modelId="{A6221FE1-B857-2448-A6B5-034DBE16CDA4}" type="parTrans" cxnId="{0E1370DD-2245-3C42-8800-8760ED486B99}">
      <dgm:prSet/>
      <dgm:spPr/>
      <dgm:t>
        <a:bodyPr/>
        <a:lstStyle/>
        <a:p>
          <a:pPr rtl="1"/>
          <a:endParaRPr lang="en-GB"/>
        </a:p>
      </dgm:t>
    </dgm:pt>
    <dgm:pt modelId="{A1553F40-3A6B-BA48-BEAA-A3B8D97026E6}" type="sibTrans" cxnId="{0E1370DD-2245-3C42-8800-8760ED486B99}">
      <dgm:prSet/>
      <dgm:spPr/>
      <dgm:t>
        <a:bodyPr/>
        <a:lstStyle/>
        <a:p>
          <a:pPr rtl="1"/>
          <a:endParaRPr lang="en-GB"/>
        </a:p>
      </dgm:t>
    </dgm:pt>
    <dgm:pt modelId="{D149F625-27C1-C249-9006-1B94950F545B}" type="pres">
      <dgm:prSet presAssocID="{BD09AEF8-F502-8F47-BA6A-B0FFAEB3008F}" presName="diagram" presStyleCnt="0">
        <dgm:presLayoutVars>
          <dgm:chPref val="1"/>
          <dgm:dir val="rev"/>
          <dgm:animOne val="branch"/>
          <dgm:animLvl val="lvl"/>
          <dgm:resizeHandles/>
        </dgm:presLayoutVars>
      </dgm:prSet>
      <dgm:spPr/>
    </dgm:pt>
    <dgm:pt modelId="{98078C35-9E76-D44E-BBCC-BAA7EA6B9879}" type="pres">
      <dgm:prSet presAssocID="{4A11EF4C-C086-E642-9BB3-7F06E5C1290B}" presName="root" presStyleCnt="0"/>
      <dgm:spPr/>
    </dgm:pt>
    <dgm:pt modelId="{F9945A69-3910-CC4F-A166-62AADABD0E2C}" type="pres">
      <dgm:prSet presAssocID="{4A11EF4C-C086-E642-9BB3-7F06E5C1290B}" presName="rootComposite" presStyleCnt="0"/>
      <dgm:spPr/>
    </dgm:pt>
    <dgm:pt modelId="{E351E411-AEE8-DF4C-A81F-AB0B3F420FCE}" type="pres">
      <dgm:prSet presAssocID="{4A11EF4C-C086-E642-9BB3-7F06E5C1290B}" presName="rootText" presStyleLbl="node1" presStyleIdx="0" presStyleCnt="3" custScaleX="90333" custScaleY="70220"/>
      <dgm:spPr/>
    </dgm:pt>
    <dgm:pt modelId="{6D8FF543-8109-3844-AC58-9648356DFABE}" type="pres">
      <dgm:prSet presAssocID="{4A11EF4C-C086-E642-9BB3-7F06E5C1290B}" presName="rootConnector" presStyleLbl="node1" presStyleIdx="0" presStyleCnt="3"/>
      <dgm:spPr/>
    </dgm:pt>
    <dgm:pt modelId="{38746585-CA23-E540-AFFA-2A2C30CC7C96}" type="pres">
      <dgm:prSet presAssocID="{4A11EF4C-C086-E642-9BB3-7F06E5C1290B}" presName="childShape" presStyleCnt="0"/>
      <dgm:spPr/>
    </dgm:pt>
    <dgm:pt modelId="{F69676B8-3372-6245-86C7-29A51072DC86}" type="pres">
      <dgm:prSet presAssocID="{0C3FAF49-7E15-F346-B5F7-74FAF3B60F5B}" presName="Name13" presStyleLbl="parChTrans1D2" presStyleIdx="0" presStyleCnt="3"/>
      <dgm:spPr/>
    </dgm:pt>
    <dgm:pt modelId="{2BBEB849-55BA-F34A-8292-240D96C65C68}" type="pres">
      <dgm:prSet presAssocID="{C88ED262-17EB-A64F-8186-B36DDD55690A}" presName="childText" presStyleLbl="bgAcc1" presStyleIdx="0" presStyleCnt="3">
        <dgm:presLayoutVars>
          <dgm:bulletEnabled val="1"/>
        </dgm:presLayoutVars>
      </dgm:prSet>
      <dgm:spPr/>
    </dgm:pt>
    <dgm:pt modelId="{89629A06-2E39-554C-8581-8C91C1517FB4}" type="pres">
      <dgm:prSet presAssocID="{102A7D41-83D4-E04C-90C4-580B0FF7BC74}" presName="root" presStyleCnt="0"/>
      <dgm:spPr/>
    </dgm:pt>
    <dgm:pt modelId="{F1064274-549B-EE43-A5FF-0D6CA6CFCF86}" type="pres">
      <dgm:prSet presAssocID="{102A7D41-83D4-E04C-90C4-580B0FF7BC74}" presName="rootComposite" presStyleCnt="0"/>
      <dgm:spPr/>
    </dgm:pt>
    <dgm:pt modelId="{B61973B9-0B44-E644-B71B-647A7C96CC5B}" type="pres">
      <dgm:prSet presAssocID="{102A7D41-83D4-E04C-90C4-580B0FF7BC74}" presName="rootText" presStyleLbl="node1" presStyleIdx="1" presStyleCnt="3" custScaleX="90333" custScaleY="70220"/>
      <dgm:spPr/>
    </dgm:pt>
    <dgm:pt modelId="{AFE3FB7F-5633-F344-A200-9B3B3BC45949}" type="pres">
      <dgm:prSet presAssocID="{102A7D41-83D4-E04C-90C4-580B0FF7BC74}" presName="rootConnector" presStyleLbl="node1" presStyleIdx="1" presStyleCnt="3"/>
      <dgm:spPr/>
    </dgm:pt>
    <dgm:pt modelId="{1D96A90C-13D4-AA4D-9EE6-2E788BA5390A}" type="pres">
      <dgm:prSet presAssocID="{102A7D41-83D4-E04C-90C4-580B0FF7BC74}" presName="childShape" presStyleCnt="0"/>
      <dgm:spPr/>
    </dgm:pt>
    <dgm:pt modelId="{ABA4313E-725F-1742-92C7-6C0A930B71CD}" type="pres">
      <dgm:prSet presAssocID="{A9DB0A45-BA50-9B41-9880-F5C4AAF131D7}" presName="Name13" presStyleLbl="parChTrans1D2" presStyleIdx="1" presStyleCnt="3"/>
      <dgm:spPr/>
    </dgm:pt>
    <dgm:pt modelId="{A774F160-A9DB-DD4F-80EA-A6DEEBEB081E}" type="pres">
      <dgm:prSet presAssocID="{65387183-454B-F14D-A6F6-7DA8C5BFAE05}" presName="childText" presStyleLbl="bgAcc1" presStyleIdx="1" presStyleCnt="3">
        <dgm:presLayoutVars>
          <dgm:bulletEnabled val="1"/>
        </dgm:presLayoutVars>
      </dgm:prSet>
      <dgm:spPr/>
    </dgm:pt>
    <dgm:pt modelId="{42116AAB-CE9F-BC4A-8546-DC4047F963DA}" type="pres">
      <dgm:prSet presAssocID="{ADD6F1E2-4AED-DA41-AAFA-764AE518E54B}" presName="root" presStyleCnt="0"/>
      <dgm:spPr/>
    </dgm:pt>
    <dgm:pt modelId="{2DAC033D-2939-AE46-96FE-6363D5258E81}" type="pres">
      <dgm:prSet presAssocID="{ADD6F1E2-4AED-DA41-AAFA-764AE518E54B}" presName="rootComposite" presStyleCnt="0"/>
      <dgm:spPr/>
    </dgm:pt>
    <dgm:pt modelId="{4E7912FB-C25D-7E41-93DF-5E632CB92593}" type="pres">
      <dgm:prSet presAssocID="{ADD6F1E2-4AED-DA41-AAFA-764AE518E54B}" presName="rootText" presStyleLbl="node1" presStyleIdx="2" presStyleCnt="3" custScaleX="90333" custScaleY="70220"/>
      <dgm:spPr/>
    </dgm:pt>
    <dgm:pt modelId="{8B060894-FBAD-1F41-8BA9-F5F6766DB2BC}" type="pres">
      <dgm:prSet presAssocID="{ADD6F1E2-4AED-DA41-AAFA-764AE518E54B}" presName="rootConnector" presStyleLbl="node1" presStyleIdx="2" presStyleCnt="3"/>
      <dgm:spPr/>
    </dgm:pt>
    <dgm:pt modelId="{78A332D9-4372-954C-961D-8483F0DE6FD8}" type="pres">
      <dgm:prSet presAssocID="{ADD6F1E2-4AED-DA41-AAFA-764AE518E54B}" presName="childShape" presStyleCnt="0"/>
      <dgm:spPr/>
    </dgm:pt>
    <dgm:pt modelId="{89071331-5488-1A49-8856-F4512BB3542F}" type="pres">
      <dgm:prSet presAssocID="{A6221FE1-B857-2448-A6B5-034DBE16CDA4}" presName="Name13" presStyleLbl="parChTrans1D2" presStyleIdx="2" presStyleCnt="3"/>
      <dgm:spPr/>
    </dgm:pt>
    <dgm:pt modelId="{BCF9E977-DC9C-8B43-90ED-AE7D771A3165}" type="pres">
      <dgm:prSet presAssocID="{B1994776-BB7E-AD4E-900E-8296E2C69C4F}" presName="childText" presStyleLbl="bgAcc1" presStyleIdx="2" presStyleCnt="3">
        <dgm:presLayoutVars>
          <dgm:bulletEnabled val="1"/>
        </dgm:presLayoutVars>
      </dgm:prSet>
      <dgm:spPr/>
    </dgm:pt>
  </dgm:ptLst>
  <dgm:cxnLst>
    <dgm:cxn modelId="{428C0229-B121-8D4A-BE4C-3453E52B6038}" srcId="{BD09AEF8-F502-8F47-BA6A-B0FFAEB3008F}" destId="{4A11EF4C-C086-E642-9BB3-7F06E5C1290B}" srcOrd="0" destOrd="0" parTransId="{2EE1A629-E634-6749-B074-DE4C8D7A1E17}" sibTransId="{41E91CD4-8D46-734A-9F81-98BE45E9A506}"/>
    <dgm:cxn modelId="{5ED4943C-0D9B-3A41-8A55-63E6C1701F45}" type="presOf" srcId="{102A7D41-83D4-E04C-90C4-580B0FF7BC74}" destId="{AFE3FB7F-5633-F344-A200-9B3B3BC45949}" srcOrd="1" destOrd="0" presId="urn:microsoft.com/office/officeart/2005/8/layout/hierarchy3"/>
    <dgm:cxn modelId="{FA898945-74EE-344E-B2FC-1D225BAFB3AF}" type="presOf" srcId="{ADD6F1E2-4AED-DA41-AAFA-764AE518E54B}" destId="{4E7912FB-C25D-7E41-93DF-5E632CB92593}" srcOrd="0" destOrd="0" presId="urn:microsoft.com/office/officeart/2005/8/layout/hierarchy3"/>
    <dgm:cxn modelId="{7BB63049-4599-7744-9171-4E9364238E07}" type="presOf" srcId="{0C3FAF49-7E15-F346-B5F7-74FAF3B60F5B}" destId="{F69676B8-3372-6245-86C7-29A51072DC86}" srcOrd="0" destOrd="0" presId="urn:microsoft.com/office/officeart/2005/8/layout/hierarchy3"/>
    <dgm:cxn modelId="{CDB46150-FEFC-CF41-B20F-4AD5B6D2DAAE}" type="presOf" srcId="{C88ED262-17EB-A64F-8186-B36DDD55690A}" destId="{2BBEB849-55BA-F34A-8292-240D96C65C68}" srcOrd="0" destOrd="0" presId="urn:microsoft.com/office/officeart/2005/8/layout/hierarchy3"/>
    <dgm:cxn modelId="{05D00657-BC75-F54B-AF36-90F2C915E11F}" srcId="{BD09AEF8-F502-8F47-BA6A-B0FFAEB3008F}" destId="{ADD6F1E2-4AED-DA41-AAFA-764AE518E54B}" srcOrd="2" destOrd="0" parTransId="{98CFEB6B-CFE8-6942-B415-16441EBBB04F}" sibTransId="{0EBECCBF-32B3-7540-945E-6EAB29D7B1DA}"/>
    <dgm:cxn modelId="{8896B458-6363-B046-AE05-C69A3655BF16}" type="presOf" srcId="{B1994776-BB7E-AD4E-900E-8296E2C69C4F}" destId="{BCF9E977-DC9C-8B43-90ED-AE7D771A3165}" srcOrd="0" destOrd="0" presId="urn:microsoft.com/office/officeart/2005/8/layout/hierarchy3"/>
    <dgm:cxn modelId="{DE330F6A-22FD-B947-BB9C-9AC10D7B3B8E}" type="presOf" srcId="{4A11EF4C-C086-E642-9BB3-7F06E5C1290B}" destId="{E351E411-AEE8-DF4C-A81F-AB0B3F420FCE}" srcOrd="0" destOrd="0" presId="urn:microsoft.com/office/officeart/2005/8/layout/hierarchy3"/>
    <dgm:cxn modelId="{9E68217F-BD3D-8C42-B0DE-229BA6A303FA}" type="presOf" srcId="{4A11EF4C-C086-E642-9BB3-7F06E5C1290B}" destId="{6D8FF543-8109-3844-AC58-9648356DFABE}" srcOrd="1" destOrd="0" presId="urn:microsoft.com/office/officeart/2005/8/layout/hierarchy3"/>
    <dgm:cxn modelId="{68DEF68A-8187-6F44-ACD0-5752C5E29C40}" type="presOf" srcId="{A6221FE1-B857-2448-A6B5-034DBE16CDA4}" destId="{89071331-5488-1A49-8856-F4512BB3542F}" srcOrd="0" destOrd="0" presId="urn:microsoft.com/office/officeart/2005/8/layout/hierarchy3"/>
    <dgm:cxn modelId="{713A6198-83F4-724E-83BC-9A9620E56FBD}" srcId="{102A7D41-83D4-E04C-90C4-580B0FF7BC74}" destId="{65387183-454B-F14D-A6F6-7DA8C5BFAE05}" srcOrd="0" destOrd="0" parTransId="{A9DB0A45-BA50-9B41-9880-F5C4AAF131D7}" sibTransId="{14157546-F946-884E-925E-9D49B811092F}"/>
    <dgm:cxn modelId="{A31D2899-8289-464B-96DF-DFA52C59B97B}" type="presOf" srcId="{BD09AEF8-F502-8F47-BA6A-B0FFAEB3008F}" destId="{D149F625-27C1-C249-9006-1B94950F545B}" srcOrd="0" destOrd="0" presId="urn:microsoft.com/office/officeart/2005/8/layout/hierarchy3"/>
    <dgm:cxn modelId="{952CF3B7-8B43-544D-B6CD-AEDE2559F244}" type="presOf" srcId="{102A7D41-83D4-E04C-90C4-580B0FF7BC74}" destId="{B61973B9-0B44-E644-B71B-647A7C96CC5B}" srcOrd="0" destOrd="0" presId="urn:microsoft.com/office/officeart/2005/8/layout/hierarchy3"/>
    <dgm:cxn modelId="{43EFD8D8-E21D-7542-A2F0-C207E7227114}" srcId="{4A11EF4C-C086-E642-9BB3-7F06E5C1290B}" destId="{C88ED262-17EB-A64F-8186-B36DDD55690A}" srcOrd="0" destOrd="0" parTransId="{0C3FAF49-7E15-F346-B5F7-74FAF3B60F5B}" sibTransId="{31C0487C-6EEC-FA42-ABAB-6F58F293DC7D}"/>
    <dgm:cxn modelId="{E98AA5D9-2C24-204A-A6DD-89C420A5B00F}" type="presOf" srcId="{65387183-454B-F14D-A6F6-7DA8C5BFAE05}" destId="{A774F160-A9DB-DD4F-80EA-A6DEEBEB081E}" srcOrd="0" destOrd="0" presId="urn:microsoft.com/office/officeart/2005/8/layout/hierarchy3"/>
    <dgm:cxn modelId="{0E1370DD-2245-3C42-8800-8760ED486B99}" srcId="{ADD6F1E2-4AED-DA41-AAFA-764AE518E54B}" destId="{B1994776-BB7E-AD4E-900E-8296E2C69C4F}" srcOrd="0" destOrd="0" parTransId="{A6221FE1-B857-2448-A6B5-034DBE16CDA4}" sibTransId="{A1553F40-3A6B-BA48-BEAA-A3B8D97026E6}"/>
    <dgm:cxn modelId="{D2F087E8-A144-374E-8797-03BCA22B8AA3}" type="presOf" srcId="{A9DB0A45-BA50-9B41-9880-F5C4AAF131D7}" destId="{ABA4313E-725F-1742-92C7-6C0A930B71CD}" srcOrd="0" destOrd="0" presId="urn:microsoft.com/office/officeart/2005/8/layout/hierarchy3"/>
    <dgm:cxn modelId="{1F74D2E8-6B82-8148-A74A-3F62BFBB12DB}" type="presOf" srcId="{ADD6F1E2-4AED-DA41-AAFA-764AE518E54B}" destId="{8B060894-FBAD-1F41-8BA9-F5F6766DB2BC}" srcOrd="1" destOrd="0" presId="urn:microsoft.com/office/officeart/2005/8/layout/hierarchy3"/>
    <dgm:cxn modelId="{05F860EA-091E-3041-8037-551C9970A204}" srcId="{BD09AEF8-F502-8F47-BA6A-B0FFAEB3008F}" destId="{102A7D41-83D4-E04C-90C4-580B0FF7BC74}" srcOrd="1" destOrd="0" parTransId="{3714FB32-BFF1-6B43-9383-A9460E9624B7}" sibTransId="{6652ED82-6B71-6543-A7FC-4590E5EB8DAC}"/>
    <dgm:cxn modelId="{852FF218-C5D4-2C41-AD68-25F2265878A0}" type="presParOf" srcId="{D149F625-27C1-C249-9006-1B94950F545B}" destId="{98078C35-9E76-D44E-BBCC-BAA7EA6B9879}" srcOrd="0" destOrd="0" presId="urn:microsoft.com/office/officeart/2005/8/layout/hierarchy3"/>
    <dgm:cxn modelId="{C8434F94-EF20-8446-8A76-53E947134A80}" type="presParOf" srcId="{98078C35-9E76-D44E-BBCC-BAA7EA6B9879}" destId="{F9945A69-3910-CC4F-A166-62AADABD0E2C}" srcOrd="0" destOrd="0" presId="urn:microsoft.com/office/officeart/2005/8/layout/hierarchy3"/>
    <dgm:cxn modelId="{39F0FAE8-5026-A846-87D9-FE4762DC41D1}" type="presParOf" srcId="{F9945A69-3910-CC4F-A166-62AADABD0E2C}" destId="{E351E411-AEE8-DF4C-A81F-AB0B3F420FCE}" srcOrd="0" destOrd="0" presId="urn:microsoft.com/office/officeart/2005/8/layout/hierarchy3"/>
    <dgm:cxn modelId="{112424D5-A440-9A44-B44B-72BA1343B7A8}" type="presParOf" srcId="{F9945A69-3910-CC4F-A166-62AADABD0E2C}" destId="{6D8FF543-8109-3844-AC58-9648356DFABE}" srcOrd="1" destOrd="0" presId="urn:microsoft.com/office/officeart/2005/8/layout/hierarchy3"/>
    <dgm:cxn modelId="{302D5B6B-8808-DE48-9F78-00DB11EF68FE}" type="presParOf" srcId="{98078C35-9E76-D44E-BBCC-BAA7EA6B9879}" destId="{38746585-CA23-E540-AFFA-2A2C30CC7C96}" srcOrd="1" destOrd="0" presId="urn:microsoft.com/office/officeart/2005/8/layout/hierarchy3"/>
    <dgm:cxn modelId="{AA9AD5CF-4627-F44F-A862-E9928F0DCAA3}" type="presParOf" srcId="{38746585-CA23-E540-AFFA-2A2C30CC7C96}" destId="{F69676B8-3372-6245-86C7-29A51072DC86}" srcOrd="0" destOrd="0" presId="urn:microsoft.com/office/officeart/2005/8/layout/hierarchy3"/>
    <dgm:cxn modelId="{4FB156B4-1EC3-6C46-ADE2-EF896A177FF9}" type="presParOf" srcId="{38746585-CA23-E540-AFFA-2A2C30CC7C96}" destId="{2BBEB849-55BA-F34A-8292-240D96C65C68}" srcOrd="1" destOrd="0" presId="urn:microsoft.com/office/officeart/2005/8/layout/hierarchy3"/>
    <dgm:cxn modelId="{99AB6C82-A435-4748-A2AF-6E5E1A1622F5}" type="presParOf" srcId="{D149F625-27C1-C249-9006-1B94950F545B}" destId="{89629A06-2E39-554C-8581-8C91C1517FB4}" srcOrd="1" destOrd="0" presId="urn:microsoft.com/office/officeart/2005/8/layout/hierarchy3"/>
    <dgm:cxn modelId="{92DBC117-F3B1-3943-B1D1-BB866C5228F2}" type="presParOf" srcId="{89629A06-2E39-554C-8581-8C91C1517FB4}" destId="{F1064274-549B-EE43-A5FF-0D6CA6CFCF86}" srcOrd="0" destOrd="0" presId="urn:microsoft.com/office/officeart/2005/8/layout/hierarchy3"/>
    <dgm:cxn modelId="{62262103-D688-064C-A939-A2801F5952AF}" type="presParOf" srcId="{F1064274-549B-EE43-A5FF-0D6CA6CFCF86}" destId="{B61973B9-0B44-E644-B71B-647A7C96CC5B}" srcOrd="0" destOrd="0" presId="urn:microsoft.com/office/officeart/2005/8/layout/hierarchy3"/>
    <dgm:cxn modelId="{EC064C9F-477A-FC42-8A0A-62E5DA7998C2}" type="presParOf" srcId="{F1064274-549B-EE43-A5FF-0D6CA6CFCF86}" destId="{AFE3FB7F-5633-F344-A200-9B3B3BC45949}" srcOrd="1" destOrd="0" presId="urn:microsoft.com/office/officeart/2005/8/layout/hierarchy3"/>
    <dgm:cxn modelId="{045C9770-18DB-0E4D-A3D6-73936F3D344D}" type="presParOf" srcId="{89629A06-2E39-554C-8581-8C91C1517FB4}" destId="{1D96A90C-13D4-AA4D-9EE6-2E788BA5390A}" srcOrd="1" destOrd="0" presId="urn:microsoft.com/office/officeart/2005/8/layout/hierarchy3"/>
    <dgm:cxn modelId="{20DA2BFA-46D6-8746-8E04-E9F56A9764B3}" type="presParOf" srcId="{1D96A90C-13D4-AA4D-9EE6-2E788BA5390A}" destId="{ABA4313E-725F-1742-92C7-6C0A930B71CD}" srcOrd="0" destOrd="0" presId="urn:microsoft.com/office/officeart/2005/8/layout/hierarchy3"/>
    <dgm:cxn modelId="{975D9EC6-3A4A-6F40-9771-DBC9E96F883E}" type="presParOf" srcId="{1D96A90C-13D4-AA4D-9EE6-2E788BA5390A}" destId="{A774F160-A9DB-DD4F-80EA-A6DEEBEB081E}" srcOrd="1" destOrd="0" presId="urn:microsoft.com/office/officeart/2005/8/layout/hierarchy3"/>
    <dgm:cxn modelId="{117232C5-331B-C841-A647-980313D92163}" type="presParOf" srcId="{D149F625-27C1-C249-9006-1B94950F545B}" destId="{42116AAB-CE9F-BC4A-8546-DC4047F963DA}" srcOrd="2" destOrd="0" presId="urn:microsoft.com/office/officeart/2005/8/layout/hierarchy3"/>
    <dgm:cxn modelId="{A7045826-7EB2-9544-9361-4556CDD3050E}" type="presParOf" srcId="{42116AAB-CE9F-BC4A-8546-DC4047F963DA}" destId="{2DAC033D-2939-AE46-96FE-6363D5258E81}" srcOrd="0" destOrd="0" presId="urn:microsoft.com/office/officeart/2005/8/layout/hierarchy3"/>
    <dgm:cxn modelId="{3C49052C-C9F2-C44D-A262-26997C084EA7}" type="presParOf" srcId="{2DAC033D-2939-AE46-96FE-6363D5258E81}" destId="{4E7912FB-C25D-7E41-93DF-5E632CB92593}" srcOrd="0" destOrd="0" presId="urn:microsoft.com/office/officeart/2005/8/layout/hierarchy3"/>
    <dgm:cxn modelId="{FA5F0616-3FEF-6A4E-A186-23055D67E5CD}" type="presParOf" srcId="{2DAC033D-2939-AE46-96FE-6363D5258E81}" destId="{8B060894-FBAD-1F41-8BA9-F5F6766DB2BC}" srcOrd="1" destOrd="0" presId="urn:microsoft.com/office/officeart/2005/8/layout/hierarchy3"/>
    <dgm:cxn modelId="{D1ECD08C-2F72-E34D-9BE7-B7D1DD94ACFA}" type="presParOf" srcId="{42116AAB-CE9F-BC4A-8546-DC4047F963DA}" destId="{78A332D9-4372-954C-961D-8483F0DE6FD8}" srcOrd="1" destOrd="0" presId="urn:microsoft.com/office/officeart/2005/8/layout/hierarchy3"/>
    <dgm:cxn modelId="{6AC172BD-0F80-ED41-BE3E-B5C2D59360E2}" type="presParOf" srcId="{78A332D9-4372-954C-961D-8483F0DE6FD8}" destId="{89071331-5488-1A49-8856-F4512BB3542F}" srcOrd="0" destOrd="0" presId="urn:microsoft.com/office/officeart/2005/8/layout/hierarchy3"/>
    <dgm:cxn modelId="{0BBD192C-AE18-8C46-AD8F-7FF38C15E1A7}" type="presParOf" srcId="{78A332D9-4372-954C-961D-8483F0DE6FD8}" destId="{BCF9E977-DC9C-8B43-90ED-AE7D771A3165}" srcOrd="1" destOrd="0" presId="urn:microsoft.com/office/officeart/2005/8/layout/hierarchy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B0BFAD2-A999-3B41-82A1-CDF4A6E3F1DA}" type="doc">
      <dgm:prSet loTypeId="urn:microsoft.com/office/officeart/2005/8/layout/vList5" loCatId="process" qsTypeId="urn:microsoft.com/office/officeart/2005/8/quickstyle/simple1" qsCatId="simple" csTypeId="urn:microsoft.com/office/officeart/2005/8/colors/accent1_2" csCatId="accent1" phldr="1"/>
      <dgm:spPr/>
      <dgm:t>
        <a:bodyPr/>
        <a:lstStyle/>
        <a:p>
          <a:endParaRPr lang="en-GB"/>
        </a:p>
      </dgm:t>
    </dgm:pt>
    <dgm:pt modelId="{1752099A-5FA7-5B42-9954-CCC2DC540A73}">
      <dgm:prSet phldrT="[Text]"/>
      <dgm:spPr/>
      <dgm:t>
        <a:bodyPr/>
        <a:lstStyle/>
        <a:p>
          <a:pPr algn="r" rtl="1">
            <a:buFont typeface="Arial" panose="020B0604020202020204" pitchFamily="34" charset="0"/>
            <a:buChar char="•"/>
          </a:pPr>
          <a:r>
            <a:rPr lang="ar-SA" b="1" dirty="0"/>
            <a:t>تحليل نجاح الكلمات المفتاحية</a:t>
          </a:r>
          <a:endParaRPr lang="en-GB" dirty="0"/>
        </a:p>
      </dgm:t>
    </dgm:pt>
    <dgm:pt modelId="{CC389160-5C04-7C47-84BB-6A6ECC6FDC27}" type="parTrans" cxnId="{32E6A391-DF8E-FC4A-A977-034CE6798353}">
      <dgm:prSet/>
      <dgm:spPr/>
      <dgm:t>
        <a:bodyPr/>
        <a:lstStyle/>
        <a:p>
          <a:endParaRPr lang="en-GB"/>
        </a:p>
      </dgm:t>
    </dgm:pt>
    <dgm:pt modelId="{D82E5EC9-D48F-7543-B907-FBA1F99EA9C6}" type="sibTrans" cxnId="{32E6A391-DF8E-FC4A-A977-034CE6798353}">
      <dgm:prSet/>
      <dgm:spPr/>
      <dgm:t>
        <a:bodyPr/>
        <a:lstStyle/>
        <a:p>
          <a:endParaRPr lang="en-GB"/>
        </a:p>
      </dgm:t>
    </dgm:pt>
    <dgm:pt modelId="{F0B52F86-83AF-D945-9E33-5773BE9861C5}">
      <dgm:prSet phldrT="[Text]" custT="1"/>
      <dgm:spPr/>
      <dgm:t>
        <a:bodyPr/>
        <a:lstStyle/>
        <a:p>
          <a:pPr algn="r" rtl="1"/>
          <a:r>
            <a:rPr lang="ar-SA" sz="2800" dirty="0"/>
            <a:t>هل تجذب الكلمات المفتاحية الزيارات؟</a:t>
          </a:r>
          <a:endParaRPr lang="en-GB" sz="2800" dirty="0"/>
        </a:p>
      </dgm:t>
    </dgm:pt>
    <dgm:pt modelId="{AF3F40A8-F199-A743-B561-4B35277591F2}" type="parTrans" cxnId="{BF174BC3-8114-EC4B-A61E-97D026D3E968}">
      <dgm:prSet/>
      <dgm:spPr/>
      <dgm:t>
        <a:bodyPr/>
        <a:lstStyle/>
        <a:p>
          <a:endParaRPr lang="en-GB"/>
        </a:p>
      </dgm:t>
    </dgm:pt>
    <dgm:pt modelId="{63B25EA5-4CAA-1644-A186-15A59E30F5A2}" type="sibTrans" cxnId="{BF174BC3-8114-EC4B-A61E-97D026D3E968}">
      <dgm:prSet/>
      <dgm:spPr/>
      <dgm:t>
        <a:bodyPr/>
        <a:lstStyle/>
        <a:p>
          <a:endParaRPr lang="en-GB"/>
        </a:p>
      </dgm:t>
    </dgm:pt>
    <dgm:pt modelId="{33175CCB-1C8B-1C44-8A2A-276D69ED11D2}">
      <dgm:prSet phldrT="[Text]"/>
      <dgm:spPr/>
      <dgm:t>
        <a:bodyPr/>
        <a:lstStyle/>
        <a:p>
          <a:pPr algn="r" rtl="1">
            <a:buFont typeface="Arial" panose="020B0604020202020204" pitchFamily="34" charset="0"/>
            <a:buChar char="•"/>
          </a:pPr>
          <a:r>
            <a:rPr lang="ar-SA" b="1" dirty="0"/>
            <a:t>مراقبة ترتيب الموقع</a:t>
          </a:r>
          <a:r>
            <a:rPr lang="en-GB" dirty="0"/>
            <a:t> </a:t>
          </a:r>
        </a:p>
      </dgm:t>
    </dgm:pt>
    <dgm:pt modelId="{B08A0E9C-9296-1743-94E3-855E41A5EBC1}" type="parTrans" cxnId="{582D2C57-E965-5449-A37A-5D6E240B338D}">
      <dgm:prSet/>
      <dgm:spPr/>
      <dgm:t>
        <a:bodyPr/>
        <a:lstStyle/>
        <a:p>
          <a:endParaRPr lang="en-GB"/>
        </a:p>
      </dgm:t>
    </dgm:pt>
    <dgm:pt modelId="{46CD5F3F-16F8-1443-AC0A-CECBDA2B0AE3}" type="sibTrans" cxnId="{582D2C57-E965-5449-A37A-5D6E240B338D}">
      <dgm:prSet/>
      <dgm:spPr/>
      <dgm:t>
        <a:bodyPr/>
        <a:lstStyle/>
        <a:p>
          <a:endParaRPr lang="en-GB"/>
        </a:p>
      </dgm:t>
    </dgm:pt>
    <dgm:pt modelId="{8196662A-287F-234F-A077-9224702B5B77}">
      <dgm:prSet phldrT="[Text]" custT="1"/>
      <dgm:spPr/>
      <dgm:t>
        <a:bodyPr/>
        <a:lstStyle/>
        <a:p>
          <a:pPr rtl="1"/>
          <a:r>
            <a:rPr lang="ar-SA" sz="2400" dirty="0"/>
            <a:t>معرفة مدى تقدم الموقع في نتائج البحث</a:t>
          </a:r>
          <a:endParaRPr lang="en-GB" sz="2400" dirty="0"/>
        </a:p>
      </dgm:t>
    </dgm:pt>
    <dgm:pt modelId="{FD4FE526-268F-0640-B0A0-18A1ACB0B79D}" type="parTrans" cxnId="{828A4C03-E732-D745-8DAA-988C980C0365}">
      <dgm:prSet/>
      <dgm:spPr/>
      <dgm:t>
        <a:bodyPr/>
        <a:lstStyle/>
        <a:p>
          <a:endParaRPr lang="en-GB"/>
        </a:p>
      </dgm:t>
    </dgm:pt>
    <dgm:pt modelId="{49A876DD-27C1-1B4F-8F51-F0CA54132F9D}" type="sibTrans" cxnId="{828A4C03-E732-D745-8DAA-988C980C0365}">
      <dgm:prSet/>
      <dgm:spPr/>
      <dgm:t>
        <a:bodyPr/>
        <a:lstStyle/>
        <a:p>
          <a:endParaRPr lang="en-GB"/>
        </a:p>
      </dgm:t>
    </dgm:pt>
    <dgm:pt modelId="{00BA3E18-A5E2-9140-B854-8729D59638C7}">
      <dgm:prSet phldrT="[Text]"/>
      <dgm:spPr/>
      <dgm:t>
        <a:bodyPr/>
        <a:lstStyle/>
        <a:p>
          <a:pPr rtl="1">
            <a:buFont typeface="Arial" panose="020B0604020202020204" pitchFamily="34" charset="0"/>
            <a:buChar char="•"/>
          </a:pPr>
          <a:r>
            <a:rPr lang="ar-SA" b="1" dirty="0"/>
            <a:t>تقييم تجربة المستخدم</a:t>
          </a:r>
          <a:endParaRPr lang="en-GB" dirty="0"/>
        </a:p>
      </dgm:t>
    </dgm:pt>
    <dgm:pt modelId="{48001864-4104-1B4D-B203-28E8345F78A1}" type="parTrans" cxnId="{B957A7DC-650B-C94C-8B39-E92F8414A798}">
      <dgm:prSet/>
      <dgm:spPr/>
      <dgm:t>
        <a:bodyPr/>
        <a:lstStyle/>
        <a:p>
          <a:endParaRPr lang="en-GB"/>
        </a:p>
      </dgm:t>
    </dgm:pt>
    <dgm:pt modelId="{B1A7360D-8795-2F4E-ABEF-D0EA3753B07E}" type="sibTrans" cxnId="{B957A7DC-650B-C94C-8B39-E92F8414A798}">
      <dgm:prSet/>
      <dgm:spPr/>
      <dgm:t>
        <a:bodyPr/>
        <a:lstStyle/>
        <a:p>
          <a:endParaRPr lang="en-GB"/>
        </a:p>
      </dgm:t>
    </dgm:pt>
    <dgm:pt modelId="{2E7B7787-BF7C-304D-9F38-1C0AB771DD8B}">
      <dgm:prSet phldrT="[Text]" custT="1"/>
      <dgm:spPr/>
      <dgm:t>
        <a:bodyPr/>
        <a:lstStyle/>
        <a:p>
          <a:pPr algn="r" rtl="1"/>
          <a:r>
            <a:rPr lang="ar-SA" sz="2400" kern="1200" dirty="0"/>
            <a:t>هل يبقى الزوار لفترة كافية؟</a:t>
          </a:r>
          <a:endParaRPr lang="en-GB" sz="2400" kern="1200" dirty="0">
            <a:solidFill>
              <a:prstClr val="black">
                <a:hueOff val="0"/>
                <a:satOff val="0"/>
                <a:lumOff val="0"/>
                <a:alphaOff val="0"/>
              </a:prstClr>
            </a:solidFill>
            <a:latin typeface="Calibri"/>
            <a:ea typeface="+mn-ea"/>
            <a:cs typeface="Arial" panose="020B0604020202020204" pitchFamily="34" charset="0"/>
          </a:endParaRPr>
        </a:p>
      </dgm:t>
    </dgm:pt>
    <dgm:pt modelId="{A334A644-A3B5-3D4E-B13B-652835867506}" type="parTrans" cxnId="{DFBF277E-6F99-6645-8F0A-BD13C832023D}">
      <dgm:prSet/>
      <dgm:spPr/>
      <dgm:t>
        <a:bodyPr/>
        <a:lstStyle/>
        <a:p>
          <a:endParaRPr lang="en-GB"/>
        </a:p>
      </dgm:t>
    </dgm:pt>
    <dgm:pt modelId="{04281417-8E0B-7B4A-BAAD-04D840ADADFA}" type="sibTrans" cxnId="{DFBF277E-6F99-6645-8F0A-BD13C832023D}">
      <dgm:prSet/>
      <dgm:spPr/>
      <dgm:t>
        <a:bodyPr/>
        <a:lstStyle/>
        <a:p>
          <a:endParaRPr lang="en-GB"/>
        </a:p>
      </dgm:t>
    </dgm:pt>
    <dgm:pt modelId="{67F934CC-5669-E84B-8BA9-B712C1953989}" type="pres">
      <dgm:prSet presAssocID="{5B0BFAD2-A999-3B41-82A1-CDF4A6E3F1DA}" presName="Name0" presStyleCnt="0">
        <dgm:presLayoutVars>
          <dgm:dir val="rev"/>
          <dgm:animLvl val="lvl"/>
          <dgm:resizeHandles val="exact"/>
        </dgm:presLayoutVars>
      </dgm:prSet>
      <dgm:spPr/>
    </dgm:pt>
    <dgm:pt modelId="{52FD702A-7E78-B944-8BB3-E3DA39C2FEA0}" type="pres">
      <dgm:prSet presAssocID="{1752099A-5FA7-5B42-9954-CCC2DC540A73}" presName="linNode" presStyleCnt="0"/>
      <dgm:spPr/>
    </dgm:pt>
    <dgm:pt modelId="{4D0BEA53-731D-A948-BDBC-22CA9E440522}" type="pres">
      <dgm:prSet presAssocID="{1752099A-5FA7-5B42-9954-CCC2DC540A73}" presName="parentText" presStyleLbl="node1" presStyleIdx="0" presStyleCnt="3">
        <dgm:presLayoutVars>
          <dgm:chMax val="1"/>
          <dgm:bulletEnabled val="1"/>
        </dgm:presLayoutVars>
      </dgm:prSet>
      <dgm:spPr/>
    </dgm:pt>
    <dgm:pt modelId="{EA3D4C15-3873-FF48-AF28-94F9813503E9}" type="pres">
      <dgm:prSet presAssocID="{1752099A-5FA7-5B42-9954-CCC2DC540A73}" presName="descendantText" presStyleLbl="alignAccFollowNode1" presStyleIdx="0" presStyleCnt="3">
        <dgm:presLayoutVars>
          <dgm:bulletEnabled val="1"/>
        </dgm:presLayoutVars>
      </dgm:prSet>
      <dgm:spPr/>
    </dgm:pt>
    <dgm:pt modelId="{5DF89653-1D0F-554F-ADAB-38985596A615}" type="pres">
      <dgm:prSet presAssocID="{D82E5EC9-D48F-7543-B907-FBA1F99EA9C6}" presName="sp" presStyleCnt="0"/>
      <dgm:spPr/>
    </dgm:pt>
    <dgm:pt modelId="{CC7E2427-FD2A-0847-80DA-E6E29031C7D9}" type="pres">
      <dgm:prSet presAssocID="{33175CCB-1C8B-1C44-8A2A-276D69ED11D2}" presName="linNode" presStyleCnt="0"/>
      <dgm:spPr/>
    </dgm:pt>
    <dgm:pt modelId="{FE24C43F-1620-B848-B983-8D3704A3501E}" type="pres">
      <dgm:prSet presAssocID="{33175CCB-1C8B-1C44-8A2A-276D69ED11D2}" presName="parentText" presStyleLbl="node1" presStyleIdx="1" presStyleCnt="3">
        <dgm:presLayoutVars>
          <dgm:chMax val="1"/>
          <dgm:bulletEnabled val="1"/>
        </dgm:presLayoutVars>
      </dgm:prSet>
      <dgm:spPr/>
    </dgm:pt>
    <dgm:pt modelId="{E52A4327-4D77-8D4F-B5B7-C003C0F4B771}" type="pres">
      <dgm:prSet presAssocID="{33175CCB-1C8B-1C44-8A2A-276D69ED11D2}" presName="descendantText" presStyleLbl="alignAccFollowNode1" presStyleIdx="1" presStyleCnt="3">
        <dgm:presLayoutVars>
          <dgm:bulletEnabled val="1"/>
        </dgm:presLayoutVars>
      </dgm:prSet>
      <dgm:spPr/>
    </dgm:pt>
    <dgm:pt modelId="{45918A22-38EA-6049-B270-78F52E7A0366}" type="pres">
      <dgm:prSet presAssocID="{46CD5F3F-16F8-1443-AC0A-CECBDA2B0AE3}" presName="sp" presStyleCnt="0"/>
      <dgm:spPr/>
    </dgm:pt>
    <dgm:pt modelId="{0DCA1C02-4ADF-844C-9D94-0C8997878CF8}" type="pres">
      <dgm:prSet presAssocID="{00BA3E18-A5E2-9140-B854-8729D59638C7}" presName="linNode" presStyleCnt="0"/>
      <dgm:spPr/>
    </dgm:pt>
    <dgm:pt modelId="{B516D5A4-DD71-4B4A-B823-A7997B0D0A7F}" type="pres">
      <dgm:prSet presAssocID="{00BA3E18-A5E2-9140-B854-8729D59638C7}" presName="parentText" presStyleLbl="node1" presStyleIdx="2" presStyleCnt="3">
        <dgm:presLayoutVars>
          <dgm:chMax val="1"/>
          <dgm:bulletEnabled val="1"/>
        </dgm:presLayoutVars>
      </dgm:prSet>
      <dgm:spPr/>
    </dgm:pt>
    <dgm:pt modelId="{37E1170B-756D-2949-B495-7680BD3B6E5B}" type="pres">
      <dgm:prSet presAssocID="{00BA3E18-A5E2-9140-B854-8729D59638C7}" presName="descendantText" presStyleLbl="alignAccFollowNode1" presStyleIdx="2" presStyleCnt="3">
        <dgm:presLayoutVars>
          <dgm:bulletEnabled val="1"/>
        </dgm:presLayoutVars>
      </dgm:prSet>
      <dgm:spPr/>
    </dgm:pt>
  </dgm:ptLst>
  <dgm:cxnLst>
    <dgm:cxn modelId="{B5FC0801-1059-564C-82A1-4A4871FE3F6A}" type="presOf" srcId="{F0B52F86-83AF-D945-9E33-5773BE9861C5}" destId="{EA3D4C15-3873-FF48-AF28-94F9813503E9}" srcOrd="0" destOrd="0" presId="urn:microsoft.com/office/officeart/2005/8/layout/vList5"/>
    <dgm:cxn modelId="{828A4C03-E732-D745-8DAA-988C980C0365}" srcId="{33175CCB-1C8B-1C44-8A2A-276D69ED11D2}" destId="{8196662A-287F-234F-A077-9224702B5B77}" srcOrd="0" destOrd="0" parTransId="{FD4FE526-268F-0640-B0A0-18A1ACB0B79D}" sibTransId="{49A876DD-27C1-1B4F-8F51-F0CA54132F9D}"/>
    <dgm:cxn modelId="{B4F87C1C-8310-F041-8D91-8D81EFE27B3B}" type="presOf" srcId="{33175CCB-1C8B-1C44-8A2A-276D69ED11D2}" destId="{FE24C43F-1620-B848-B983-8D3704A3501E}" srcOrd="0" destOrd="0" presId="urn:microsoft.com/office/officeart/2005/8/layout/vList5"/>
    <dgm:cxn modelId="{5CE15C29-2BC1-6649-B51C-4B2D40D117B8}" type="presOf" srcId="{1752099A-5FA7-5B42-9954-CCC2DC540A73}" destId="{4D0BEA53-731D-A948-BDBC-22CA9E440522}" srcOrd="0" destOrd="0" presId="urn:microsoft.com/office/officeart/2005/8/layout/vList5"/>
    <dgm:cxn modelId="{D2044C40-3C7D-534E-808A-3ED347099C60}" type="presOf" srcId="{00BA3E18-A5E2-9140-B854-8729D59638C7}" destId="{B516D5A4-DD71-4B4A-B823-A7997B0D0A7F}" srcOrd="0" destOrd="0" presId="urn:microsoft.com/office/officeart/2005/8/layout/vList5"/>
    <dgm:cxn modelId="{997C144D-CB4D-114D-83D1-FBE9F344851C}" type="presOf" srcId="{5B0BFAD2-A999-3B41-82A1-CDF4A6E3F1DA}" destId="{67F934CC-5669-E84B-8BA9-B712C1953989}" srcOrd="0" destOrd="0" presId="urn:microsoft.com/office/officeart/2005/8/layout/vList5"/>
    <dgm:cxn modelId="{582D2C57-E965-5449-A37A-5D6E240B338D}" srcId="{5B0BFAD2-A999-3B41-82A1-CDF4A6E3F1DA}" destId="{33175CCB-1C8B-1C44-8A2A-276D69ED11D2}" srcOrd="1" destOrd="0" parTransId="{B08A0E9C-9296-1743-94E3-855E41A5EBC1}" sibTransId="{46CD5F3F-16F8-1443-AC0A-CECBDA2B0AE3}"/>
    <dgm:cxn modelId="{DFBF277E-6F99-6645-8F0A-BD13C832023D}" srcId="{00BA3E18-A5E2-9140-B854-8729D59638C7}" destId="{2E7B7787-BF7C-304D-9F38-1C0AB771DD8B}" srcOrd="0" destOrd="0" parTransId="{A334A644-A3B5-3D4E-B13B-652835867506}" sibTransId="{04281417-8E0B-7B4A-BAAD-04D840ADADFA}"/>
    <dgm:cxn modelId="{32E6A391-DF8E-FC4A-A977-034CE6798353}" srcId="{5B0BFAD2-A999-3B41-82A1-CDF4A6E3F1DA}" destId="{1752099A-5FA7-5B42-9954-CCC2DC540A73}" srcOrd="0" destOrd="0" parTransId="{CC389160-5C04-7C47-84BB-6A6ECC6FDC27}" sibTransId="{D82E5EC9-D48F-7543-B907-FBA1F99EA9C6}"/>
    <dgm:cxn modelId="{606C62B9-F8B5-7949-99F8-5EFD69137462}" type="presOf" srcId="{8196662A-287F-234F-A077-9224702B5B77}" destId="{E52A4327-4D77-8D4F-B5B7-C003C0F4B771}" srcOrd="0" destOrd="0" presId="urn:microsoft.com/office/officeart/2005/8/layout/vList5"/>
    <dgm:cxn modelId="{DC1E43BB-47B7-6344-AD07-74C699977C27}" type="presOf" srcId="{2E7B7787-BF7C-304D-9F38-1C0AB771DD8B}" destId="{37E1170B-756D-2949-B495-7680BD3B6E5B}" srcOrd="0" destOrd="0" presId="urn:microsoft.com/office/officeart/2005/8/layout/vList5"/>
    <dgm:cxn modelId="{BF174BC3-8114-EC4B-A61E-97D026D3E968}" srcId="{1752099A-5FA7-5B42-9954-CCC2DC540A73}" destId="{F0B52F86-83AF-D945-9E33-5773BE9861C5}" srcOrd="0" destOrd="0" parTransId="{AF3F40A8-F199-A743-B561-4B35277591F2}" sibTransId="{63B25EA5-4CAA-1644-A186-15A59E30F5A2}"/>
    <dgm:cxn modelId="{B957A7DC-650B-C94C-8B39-E92F8414A798}" srcId="{5B0BFAD2-A999-3B41-82A1-CDF4A6E3F1DA}" destId="{00BA3E18-A5E2-9140-B854-8729D59638C7}" srcOrd="2" destOrd="0" parTransId="{48001864-4104-1B4D-B203-28E8345F78A1}" sibTransId="{B1A7360D-8795-2F4E-ABEF-D0EA3753B07E}"/>
    <dgm:cxn modelId="{7DAFB2B1-1A8B-DC45-BBBB-B22832134124}" type="presParOf" srcId="{67F934CC-5669-E84B-8BA9-B712C1953989}" destId="{52FD702A-7E78-B944-8BB3-E3DA39C2FEA0}" srcOrd="0" destOrd="0" presId="urn:microsoft.com/office/officeart/2005/8/layout/vList5"/>
    <dgm:cxn modelId="{EA0E2818-1A74-A84C-9F44-F345AD3048B8}" type="presParOf" srcId="{52FD702A-7E78-B944-8BB3-E3DA39C2FEA0}" destId="{4D0BEA53-731D-A948-BDBC-22CA9E440522}" srcOrd="0" destOrd="0" presId="urn:microsoft.com/office/officeart/2005/8/layout/vList5"/>
    <dgm:cxn modelId="{FE0A007A-C818-4741-893C-3F5FBAA4F627}" type="presParOf" srcId="{52FD702A-7E78-B944-8BB3-E3DA39C2FEA0}" destId="{EA3D4C15-3873-FF48-AF28-94F9813503E9}" srcOrd="1" destOrd="0" presId="urn:microsoft.com/office/officeart/2005/8/layout/vList5"/>
    <dgm:cxn modelId="{74E6C756-9DAE-4942-8683-F446C6975B17}" type="presParOf" srcId="{67F934CC-5669-E84B-8BA9-B712C1953989}" destId="{5DF89653-1D0F-554F-ADAB-38985596A615}" srcOrd="1" destOrd="0" presId="urn:microsoft.com/office/officeart/2005/8/layout/vList5"/>
    <dgm:cxn modelId="{E659D5C3-73BB-4B42-ACBC-89ADC496F461}" type="presParOf" srcId="{67F934CC-5669-E84B-8BA9-B712C1953989}" destId="{CC7E2427-FD2A-0847-80DA-E6E29031C7D9}" srcOrd="2" destOrd="0" presId="urn:microsoft.com/office/officeart/2005/8/layout/vList5"/>
    <dgm:cxn modelId="{5F9E1F84-D1E5-4C49-91C6-95922EE7CED0}" type="presParOf" srcId="{CC7E2427-FD2A-0847-80DA-E6E29031C7D9}" destId="{FE24C43F-1620-B848-B983-8D3704A3501E}" srcOrd="0" destOrd="0" presId="urn:microsoft.com/office/officeart/2005/8/layout/vList5"/>
    <dgm:cxn modelId="{D9ED8CC2-3D44-8A44-99E3-715BC1A83432}" type="presParOf" srcId="{CC7E2427-FD2A-0847-80DA-E6E29031C7D9}" destId="{E52A4327-4D77-8D4F-B5B7-C003C0F4B771}" srcOrd="1" destOrd="0" presId="urn:microsoft.com/office/officeart/2005/8/layout/vList5"/>
    <dgm:cxn modelId="{656CF0C4-35FF-E64F-9EF1-9B5C03D50387}" type="presParOf" srcId="{67F934CC-5669-E84B-8BA9-B712C1953989}" destId="{45918A22-38EA-6049-B270-78F52E7A0366}" srcOrd="3" destOrd="0" presId="urn:microsoft.com/office/officeart/2005/8/layout/vList5"/>
    <dgm:cxn modelId="{2DDF9DA9-6432-9B45-8F2C-B2D39089574B}" type="presParOf" srcId="{67F934CC-5669-E84B-8BA9-B712C1953989}" destId="{0DCA1C02-4ADF-844C-9D94-0C8997878CF8}" srcOrd="4" destOrd="0" presId="urn:microsoft.com/office/officeart/2005/8/layout/vList5"/>
    <dgm:cxn modelId="{F800EA1F-637F-A64A-AFBF-E2AA7F16F320}" type="presParOf" srcId="{0DCA1C02-4ADF-844C-9D94-0C8997878CF8}" destId="{B516D5A4-DD71-4B4A-B823-A7997B0D0A7F}" srcOrd="0" destOrd="0" presId="urn:microsoft.com/office/officeart/2005/8/layout/vList5"/>
    <dgm:cxn modelId="{18A137FC-50D8-8846-9906-33CCF7FE9EBA}" type="presParOf" srcId="{0DCA1C02-4ADF-844C-9D94-0C8997878CF8}" destId="{37E1170B-756D-2949-B495-7680BD3B6E5B}"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909182" y="294226"/>
          <a:ext cx="1970645" cy="7659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جذب الزيارات المستهدفة</a:t>
          </a:r>
          <a:endParaRPr lang="en-GB" sz="2800" kern="1200" dirty="0"/>
        </a:p>
      </dsp:txBody>
      <dsp:txXfrm>
        <a:off x="7931615" y="316659"/>
        <a:ext cx="1925779" cy="721070"/>
      </dsp:txXfrm>
    </dsp:sp>
    <dsp:sp modelId="{F69676B8-3372-6245-86C7-29A51072DC86}">
      <dsp:nvSpPr>
        <dsp:cNvPr id="0" name=""/>
        <dsp:cNvSpPr/>
      </dsp:nvSpPr>
      <dsp:spPr>
        <a:xfrm>
          <a:off x="9485699" y="1060163"/>
          <a:ext cx="197064" cy="985737"/>
        </a:xfrm>
        <a:custGeom>
          <a:avLst/>
          <a:gdLst/>
          <a:ahLst/>
          <a:cxnLst/>
          <a:rect l="0" t="0" r="0" b="0"/>
          <a:pathLst>
            <a:path>
              <a:moveTo>
                <a:pt x="197064" y="0"/>
              </a:moveTo>
              <a:lnTo>
                <a:pt x="197064" y="985737"/>
              </a:lnTo>
              <a:lnTo>
                <a:pt x="0" y="985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7552737" y="1332855"/>
          <a:ext cx="1932962" cy="14260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27940" rIns="41910" bIns="27940" numCol="1" spcCol="1270" anchor="ctr" anchorCtr="0">
          <a:noAutofit/>
        </a:bodyPr>
        <a:lstStyle/>
        <a:p>
          <a:pPr marL="0" lvl="0" indent="0" algn="ctr" defTabSz="977900" rtl="1">
            <a:lnSpc>
              <a:spcPct val="90000"/>
            </a:lnSpc>
            <a:spcBef>
              <a:spcPct val="0"/>
            </a:spcBef>
            <a:spcAft>
              <a:spcPct val="35000"/>
            </a:spcAft>
            <a:buNone/>
          </a:pPr>
          <a:r>
            <a:rPr lang="ar-SA" sz="2200" kern="1200" dirty="0"/>
            <a:t>يساهم في جذب الزوار الذين يبحثون فعلاً عن المنتجات أو الخدمات</a:t>
          </a:r>
          <a:endParaRPr lang="en-GB" sz="2200" kern="1200" dirty="0"/>
        </a:p>
      </dsp:txBody>
      <dsp:txXfrm>
        <a:off x="7594506" y="1374624"/>
        <a:ext cx="1849424" cy="1342553"/>
      </dsp:txXfrm>
    </dsp:sp>
    <dsp:sp modelId="{B61973B9-0B44-E644-B71B-647A7C96CC5B}">
      <dsp:nvSpPr>
        <dsp:cNvPr id="0" name=""/>
        <dsp:cNvSpPr/>
      </dsp:nvSpPr>
      <dsp:spPr>
        <a:xfrm>
          <a:off x="5393153" y="294226"/>
          <a:ext cx="1970645" cy="7659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تخفيض التكاليف</a:t>
          </a:r>
          <a:endParaRPr lang="en-GB" sz="2800" kern="1200" dirty="0"/>
        </a:p>
      </dsp:txBody>
      <dsp:txXfrm>
        <a:off x="5415586" y="316659"/>
        <a:ext cx="1925779" cy="721070"/>
      </dsp:txXfrm>
    </dsp:sp>
    <dsp:sp modelId="{ABA4313E-725F-1742-92C7-6C0A930B71CD}">
      <dsp:nvSpPr>
        <dsp:cNvPr id="0" name=""/>
        <dsp:cNvSpPr/>
      </dsp:nvSpPr>
      <dsp:spPr>
        <a:xfrm>
          <a:off x="6969669" y="1060163"/>
          <a:ext cx="197064" cy="985737"/>
        </a:xfrm>
        <a:custGeom>
          <a:avLst/>
          <a:gdLst/>
          <a:ahLst/>
          <a:cxnLst/>
          <a:rect l="0" t="0" r="0" b="0"/>
          <a:pathLst>
            <a:path>
              <a:moveTo>
                <a:pt x="197064" y="0"/>
              </a:moveTo>
              <a:lnTo>
                <a:pt x="197064" y="985737"/>
              </a:lnTo>
              <a:lnTo>
                <a:pt x="0" y="985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5036707" y="1332855"/>
          <a:ext cx="1932962" cy="14260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a:lnSpc>
              <a:spcPct val="90000"/>
            </a:lnSpc>
            <a:spcBef>
              <a:spcPct val="0"/>
            </a:spcBef>
            <a:spcAft>
              <a:spcPct val="35000"/>
            </a:spcAft>
            <a:buSzPts val="1000"/>
            <a:buFont typeface="Courier New" panose="02070309020205020404" pitchFamily="49" charset="0"/>
            <a:buNone/>
          </a:pPr>
          <a:r>
            <a:rPr lang="ar-SA" sz="2100" kern="1200" dirty="0"/>
            <a:t>الظهور في نتائج البحث المجانية يقلل من الحاجة إلى الإعلانات المدفوعة</a:t>
          </a:r>
          <a:endParaRPr lang="en-GB" sz="2100" kern="1200" dirty="0"/>
        </a:p>
      </dsp:txBody>
      <dsp:txXfrm>
        <a:off x="5078476" y="1374624"/>
        <a:ext cx="1849424" cy="1342553"/>
      </dsp:txXfrm>
    </dsp:sp>
    <dsp:sp modelId="{4E7912FB-C25D-7E41-93DF-5E632CB92593}">
      <dsp:nvSpPr>
        <dsp:cNvPr id="0" name=""/>
        <dsp:cNvSpPr/>
      </dsp:nvSpPr>
      <dsp:spPr>
        <a:xfrm>
          <a:off x="2877123" y="294226"/>
          <a:ext cx="1970645" cy="7659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تعزيز الثقة</a:t>
          </a:r>
          <a:endParaRPr lang="en-GB" sz="2800" kern="1200" dirty="0"/>
        </a:p>
      </dsp:txBody>
      <dsp:txXfrm>
        <a:off x="2899556" y="316659"/>
        <a:ext cx="1925779" cy="721070"/>
      </dsp:txXfrm>
    </dsp:sp>
    <dsp:sp modelId="{89071331-5488-1A49-8856-F4512BB3542F}">
      <dsp:nvSpPr>
        <dsp:cNvPr id="0" name=""/>
        <dsp:cNvSpPr/>
      </dsp:nvSpPr>
      <dsp:spPr>
        <a:xfrm>
          <a:off x="4453640" y="1060163"/>
          <a:ext cx="197064" cy="985737"/>
        </a:xfrm>
        <a:custGeom>
          <a:avLst/>
          <a:gdLst/>
          <a:ahLst/>
          <a:cxnLst/>
          <a:rect l="0" t="0" r="0" b="0"/>
          <a:pathLst>
            <a:path>
              <a:moveTo>
                <a:pt x="197064" y="0"/>
              </a:moveTo>
              <a:lnTo>
                <a:pt x="197064" y="985737"/>
              </a:lnTo>
              <a:lnTo>
                <a:pt x="0" y="985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9E977-DC9C-8B43-90ED-AE7D771A3165}">
      <dsp:nvSpPr>
        <dsp:cNvPr id="0" name=""/>
        <dsp:cNvSpPr/>
      </dsp:nvSpPr>
      <dsp:spPr>
        <a:xfrm>
          <a:off x="2520677" y="1332855"/>
          <a:ext cx="1932962" cy="14260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rtl="1">
            <a:lnSpc>
              <a:spcPct val="90000"/>
            </a:lnSpc>
            <a:spcBef>
              <a:spcPct val="0"/>
            </a:spcBef>
            <a:spcAft>
              <a:spcPct val="35000"/>
            </a:spcAft>
            <a:buNone/>
          </a:pPr>
          <a:r>
            <a:rPr lang="en-GB" sz="2100" kern="1200" dirty="0"/>
            <a:t> </a:t>
          </a:r>
          <a:r>
            <a:rPr lang="ar-SA" sz="2100" kern="1200" dirty="0"/>
            <a:t>المستخدمون يميلون إلى الوثوق بالمواقع التي تظهر في الصفحات الأولى</a:t>
          </a:r>
          <a:endParaRPr lang="en-GB" sz="2100" kern="1200" dirty="0"/>
        </a:p>
      </dsp:txBody>
      <dsp:txXfrm>
        <a:off x="2562446" y="1374624"/>
        <a:ext cx="1849424" cy="1342553"/>
      </dsp:txXfrm>
    </dsp:sp>
    <dsp:sp modelId="{4668E4B6-14BD-8247-95BB-D900965FBE7E}">
      <dsp:nvSpPr>
        <dsp:cNvPr id="0" name=""/>
        <dsp:cNvSpPr/>
      </dsp:nvSpPr>
      <dsp:spPr>
        <a:xfrm>
          <a:off x="361093" y="294226"/>
          <a:ext cx="1970645" cy="76593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تحسين تجربة المستخدم</a:t>
          </a:r>
          <a:endParaRPr lang="en-GB" sz="2800" kern="1200" dirty="0"/>
        </a:p>
      </dsp:txBody>
      <dsp:txXfrm>
        <a:off x="383526" y="316659"/>
        <a:ext cx="1925779" cy="721070"/>
      </dsp:txXfrm>
    </dsp:sp>
    <dsp:sp modelId="{C5E1B6DF-C00F-5C43-ACC1-B23C0600CEE0}">
      <dsp:nvSpPr>
        <dsp:cNvPr id="0" name=""/>
        <dsp:cNvSpPr/>
      </dsp:nvSpPr>
      <dsp:spPr>
        <a:xfrm>
          <a:off x="1937610" y="1060163"/>
          <a:ext cx="197064" cy="985737"/>
        </a:xfrm>
        <a:custGeom>
          <a:avLst/>
          <a:gdLst/>
          <a:ahLst/>
          <a:cxnLst/>
          <a:rect l="0" t="0" r="0" b="0"/>
          <a:pathLst>
            <a:path>
              <a:moveTo>
                <a:pt x="197064" y="0"/>
              </a:moveTo>
              <a:lnTo>
                <a:pt x="197064" y="985737"/>
              </a:lnTo>
              <a:lnTo>
                <a:pt x="0" y="985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73086D-F0FF-C44C-A075-C404345383F1}">
      <dsp:nvSpPr>
        <dsp:cNvPr id="0" name=""/>
        <dsp:cNvSpPr/>
      </dsp:nvSpPr>
      <dsp:spPr>
        <a:xfrm>
          <a:off x="4648" y="1332855"/>
          <a:ext cx="1932962" cy="142609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005" tIns="26670" rIns="40005" bIns="26670" numCol="1" spcCol="1270" anchor="ctr" anchorCtr="0">
          <a:noAutofit/>
        </a:bodyPr>
        <a:lstStyle/>
        <a:p>
          <a:pPr marL="0" lvl="0" indent="0" algn="ctr" defTabSz="933450" rtl="1">
            <a:lnSpc>
              <a:spcPct val="90000"/>
            </a:lnSpc>
            <a:spcBef>
              <a:spcPct val="0"/>
            </a:spcBef>
            <a:spcAft>
              <a:spcPct val="35000"/>
            </a:spcAft>
            <a:buFont typeface="+mj-lt"/>
            <a:buNone/>
          </a:pPr>
          <a:r>
            <a:rPr lang="ar-SA" sz="2100" kern="1200" dirty="0"/>
            <a:t>يتطلب</a:t>
          </a:r>
          <a:r>
            <a:rPr lang="en-GB" sz="2100" kern="1200" dirty="0"/>
            <a:t> SEO </a:t>
          </a:r>
          <a:r>
            <a:rPr lang="ar-SA" sz="2100" kern="1200" dirty="0"/>
            <a:t>تحسين الموقع بشكل يسهل استخدامه</a:t>
          </a:r>
          <a:endParaRPr lang="en-GB" sz="2100" kern="1200" dirty="0"/>
        </a:p>
      </dsp:txBody>
      <dsp:txXfrm>
        <a:off x="46417" y="1374624"/>
        <a:ext cx="1849424" cy="134255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6B478B-B986-A343-87AF-C6EF607D8CC0}">
      <dsp:nvSpPr>
        <dsp:cNvPr id="0" name=""/>
        <dsp:cNvSpPr/>
      </dsp:nvSpPr>
      <dsp:spPr>
        <a:xfrm>
          <a:off x="781729" y="0"/>
          <a:ext cx="8859604" cy="4776402"/>
        </a:xfrm>
        <a:prstGeom prst="lef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415861-4FFB-F64E-A7B0-61FF0FA839F3}">
      <dsp:nvSpPr>
        <dsp:cNvPr id="0" name=""/>
        <dsp:cNvSpPr/>
      </dsp:nvSpPr>
      <dsp:spPr>
        <a:xfrm>
          <a:off x="7296144" y="1432920"/>
          <a:ext cx="3126919" cy="19105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t>الزحف</a:t>
          </a:r>
          <a:r>
            <a:rPr lang="en-GB" sz="2400" b="1" kern="1200" dirty="0"/>
            <a:t> (Crawling)</a:t>
          </a:r>
          <a:r>
            <a:rPr lang="en-GB" sz="2400" kern="1200" dirty="0"/>
            <a:t>: </a:t>
          </a:r>
          <a:endParaRPr lang="ar-SA" sz="2400" kern="1200" dirty="0"/>
        </a:p>
        <a:p>
          <a:pPr marL="0" lvl="0" indent="0" algn="ctr" defTabSz="1066800" rtl="1">
            <a:lnSpc>
              <a:spcPct val="90000"/>
            </a:lnSpc>
            <a:spcBef>
              <a:spcPct val="0"/>
            </a:spcBef>
            <a:spcAft>
              <a:spcPct val="35000"/>
            </a:spcAft>
            <a:buNone/>
          </a:pPr>
          <a:r>
            <a:rPr lang="ar-SA" sz="2400" kern="1200" dirty="0"/>
            <a:t>تقوم محركات البحث بزيارة صفحات الويب من خلال برامج تسمى العناكب</a:t>
          </a:r>
          <a:endParaRPr lang="en-GB" sz="2400" kern="1200" dirty="0"/>
        </a:p>
      </dsp:txBody>
      <dsp:txXfrm>
        <a:off x="7389410" y="1526186"/>
        <a:ext cx="2940387" cy="1724029"/>
      </dsp:txXfrm>
    </dsp:sp>
    <dsp:sp modelId="{7DB6FADF-084A-724C-ACAC-34A4F71A8E2D}">
      <dsp:nvSpPr>
        <dsp:cNvPr id="0" name=""/>
        <dsp:cNvSpPr/>
      </dsp:nvSpPr>
      <dsp:spPr>
        <a:xfrm>
          <a:off x="3648072" y="1432920"/>
          <a:ext cx="3126919" cy="19105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b="1" kern="1200" dirty="0"/>
            <a:t>الفهرسة</a:t>
          </a:r>
          <a:r>
            <a:rPr lang="en-GB" sz="2400" b="1" kern="1200" dirty="0"/>
            <a:t> (Indexing)</a:t>
          </a:r>
          <a:r>
            <a:rPr lang="en-GB" sz="2400" kern="1200" dirty="0"/>
            <a:t>: </a:t>
          </a:r>
          <a:endParaRPr lang="ar-SA" sz="2400" kern="1200" dirty="0"/>
        </a:p>
        <a:p>
          <a:pPr marL="0" lvl="0" indent="0" algn="ctr" defTabSz="1066800" rtl="1">
            <a:lnSpc>
              <a:spcPct val="90000"/>
            </a:lnSpc>
            <a:spcBef>
              <a:spcPct val="0"/>
            </a:spcBef>
            <a:spcAft>
              <a:spcPct val="35000"/>
            </a:spcAft>
            <a:buSzPts val="1000"/>
            <a:buFont typeface="Courier New" panose="02070309020205020404" pitchFamily="49" charset="0"/>
            <a:buNone/>
          </a:pPr>
          <a:r>
            <a:rPr lang="ar-SA" sz="2400" kern="1200" dirty="0"/>
            <a:t>تخزين وتصنيف المحتوى الذي عثرت عليه محركات البحث</a:t>
          </a:r>
          <a:r>
            <a:rPr lang="en-GB" sz="2400" kern="1200" dirty="0"/>
            <a:t>.</a:t>
          </a:r>
        </a:p>
      </dsp:txBody>
      <dsp:txXfrm>
        <a:off x="3741338" y="1526186"/>
        <a:ext cx="2940387" cy="1724029"/>
      </dsp:txXfrm>
    </dsp:sp>
    <dsp:sp modelId="{626354A2-B09A-4349-A5D2-B97BC56CB0B6}">
      <dsp:nvSpPr>
        <dsp:cNvPr id="0" name=""/>
        <dsp:cNvSpPr/>
      </dsp:nvSpPr>
      <dsp:spPr>
        <a:xfrm>
          <a:off x="0" y="1432920"/>
          <a:ext cx="3126919" cy="191056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t>التصنيف</a:t>
          </a:r>
          <a:r>
            <a:rPr lang="en-GB" sz="2400" b="1" kern="1200" dirty="0"/>
            <a:t> (Ranking)</a:t>
          </a:r>
          <a:r>
            <a:rPr lang="en-GB" sz="2400" kern="1200" dirty="0"/>
            <a:t>: </a:t>
          </a:r>
          <a:endParaRPr lang="ar-SA" sz="2400" kern="1200" dirty="0"/>
        </a:p>
        <a:p>
          <a:pPr marL="0" lvl="0" indent="0" algn="ctr" defTabSz="1066800" rtl="1">
            <a:lnSpc>
              <a:spcPct val="90000"/>
            </a:lnSpc>
            <a:spcBef>
              <a:spcPct val="0"/>
            </a:spcBef>
            <a:spcAft>
              <a:spcPct val="35000"/>
            </a:spcAft>
            <a:buNone/>
          </a:pPr>
          <a:r>
            <a:rPr lang="ar-SA" sz="2400" kern="1200" dirty="0"/>
            <a:t>عرض النتائج وفقاً لمجموعة من الخوارزميات</a:t>
          </a:r>
          <a:endParaRPr lang="en-GB" sz="2400" kern="1200" dirty="0"/>
        </a:p>
      </dsp:txBody>
      <dsp:txXfrm>
        <a:off x="93266" y="1526186"/>
        <a:ext cx="2940387" cy="172402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B7BCE-28BB-1947-A4FE-4A5F1C481FB1}">
      <dsp:nvSpPr>
        <dsp:cNvPr id="0" name=""/>
        <dsp:cNvSpPr/>
      </dsp:nvSpPr>
      <dsp:spPr>
        <a:xfrm rot="10800000">
          <a:off x="0" y="0"/>
          <a:ext cx="5903148" cy="1310525"/>
        </a:xfrm>
        <a:prstGeom prst="nonIsoscelesTrapezoid">
          <a:avLst>
            <a:gd name="adj1" fmla="val 77349"/>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يحسن من ظهور الموقع بشكل ملحوظ</a:t>
          </a:r>
          <a:endParaRPr lang="en-GB" sz="2400" kern="1200" dirty="0"/>
        </a:p>
      </dsp:txBody>
      <dsp:txXfrm rot="10800000">
        <a:off x="0" y="0"/>
        <a:ext cx="4889476" cy="1310525"/>
      </dsp:txXfrm>
    </dsp:sp>
    <dsp:sp modelId="{8B7A5C82-490F-1847-8CC8-01FF88803C1A}">
      <dsp:nvSpPr>
        <dsp:cNvPr id="0" name=""/>
        <dsp:cNvSpPr/>
      </dsp:nvSpPr>
      <dsp:spPr>
        <a:xfrm>
          <a:off x="4889476" y="0"/>
          <a:ext cx="2027343" cy="1310525"/>
        </a:xfrm>
        <a:prstGeom prst="trapezoid">
          <a:avLst>
            <a:gd name="adj" fmla="val 77349"/>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التوافق مع الخوارزميات</a:t>
          </a:r>
          <a:r>
            <a:rPr lang="ar-SA" sz="2400" kern="1200" dirty="0"/>
            <a:t> </a:t>
          </a:r>
          <a:endParaRPr lang="en-GB" sz="2400" kern="1200" dirty="0"/>
        </a:p>
      </dsp:txBody>
      <dsp:txXfrm>
        <a:off x="4889476" y="0"/>
        <a:ext cx="2027343" cy="1310525"/>
      </dsp:txXfrm>
    </dsp:sp>
    <dsp:sp modelId="{5C8586EF-8453-C24F-A1FB-4379711CB1E4}">
      <dsp:nvSpPr>
        <dsp:cNvPr id="0" name=""/>
        <dsp:cNvSpPr/>
      </dsp:nvSpPr>
      <dsp:spPr>
        <a:xfrm rot="10800000">
          <a:off x="0" y="1310525"/>
          <a:ext cx="4889476" cy="1310525"/>
        </a:xfrm>
        <a:prstGeom prst="nonIsoscelesTrapezoid">
          <a:avLst>
            <a:gd name="adj1" fmla="val 77349"/>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تؤثر على ترتيب المواقع، ما يستدعي متابعة مستمرة</a:t>
          </a:r>
          <a:endParaRPr lang="en-GB" sz="2400" kern="1200" dirty="0"/>
        </a:p>
      </dsp:txBody>
      <dsp:txXfrm rot="10800000">
        <a:off x="0" y="1310525"/>
        <a:ext cx="3875804" cy="1310525"/>
      </dsp:txXfrm>
    </dsp:sp>
    <dsp:sp modelId="{D823D4B7-D27C-344F-826F-2673226816DE}">
      <dsp:nvSpPr>
        <dsp:cNvPr id="0" name=""/>
        <dsp:cNvSpPr/>
      </dsp:nvSpPr>
      <dsp:spPr>
        <a:xfrm>
          <a:off x="3875804" y="1310525"/>
          <a:ext cx="4054687" cy="1310525"/>
        </a:xfrm>
        <a:prstGeom prst="trapezoid">
          <a:avLst>
            <a:gd name="adj" fmla="val 77349"/>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التغييرات في الخوارزميات</a:t>
          </a:r>
          <a:r>
            <a:rPr lang="ar-SA" sz="2400" kern="1200" dirty="0"/>
            <a:t> </a:t>
          </a:r>
          <a:endParaRPr lang="en-GB" sz="2400" kern="1200" dirty="0"/>
        </a:p>
      </dsp:txBody>
      <dsp:txXfrm>
        <a:off x="4585374" y="1310525"/>
        <a:ext cx="2635546" cy="1310525"/>
      </dsp:txXfrm>
    </dsp:sp>
    <dsp:sp modelId="{4925A798-A670-B24A-AB4F-3F787A894A3E}">
      <dsp:nvSpPr>
        <dsp:cNvPr id="0" name=""/>
        <dsp:cNvSpPr/>
      </dsp:nvSpPr>
      <dsp:spPr>
        <a:xfrm rot="10800000">
          <a:off x="0" y="2621050"/>
          <a:ext cx="3875804" cy="1310525"/>
        </a:xfrm>
        <a:prstGeom prst="nonIsoscelesTrapezoid">
          <a:avLst>
            <a:gd name="adj1" fmla="val 77349"/>
            <a:gd name="adj2" fmla="val 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247650" rIns="247650" bIns="247650"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تحدد ترتيب المواقع في النتائج</a:t>
          </a:r>
          <a:endParaRPr lang="en-GB" sz="2400" kern="1200" dirty="0"/>
        </a:p>
      </dsp:txBody>
      <dsp:txXfrm rot="10800000">
        <a:off x="0" y="2621050"/>
        <a:ext cx="2862132" cy="1310525"/>
      </dsp:txXfrm>
    </dsp:sp>
    <dsp:sp modelId="{409605BE-10DA-E645-A6C3-7214751DA768}">
      <dsp:nvSpPr>
        <dsp:cNvPr id="0" name=""/>
        <dsp:cNvSpPr/>
      </dsp:nvSpPr>
      <dsp:spPr>
        <a:xfrm>
          <a:off x="2862132" y="2621050"/>
          <a:ext cx="6082031" cy="1310525"/>
        </a:xfrm>
        <a:prstGeom prst="trapezoid">
          <a:avLst>
            <a:gd name="adj" fmla="val 77349"/>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marL="0" lvl="0" indent="0" algn="ctr" defTabSz="1066800" rtl="1">
            <a:lnSpc>
              <a:spcPct val="90000"/>
            </a:lnSpc>
            <a:spcBef>
              <a:spcPct val="0"/>
            </a:spcBef>
            <a:spcAft>
              <a:spcPct val="35000"/>
            </a:spcAft>
            <a:buFont typeface="Arial" panose="020B0604020202020204" pitchFamily="34" charset="0"/>
            <a:buNone/>
          </a:pPr>
          <a:r>
            <a:rPr lang="ar-SA" sz="2400" b="1" kern="1200" dirty="0"/>
            <a:t>خوارزميات محركات البحث</a:t>
          </a:r>
          <a:r>
            <a:rPr lang="ar-SA" sz="2400" kern="1200" dirty="0"/>
            <a:t> </a:t>
          </a:r>
          <a:endParaRPr lang="en-GB" sz="2400" kern="1200" dirty="0"/>
        </a:p>
      </dsp:txBody>
      <dsp:txXfrm>
        <a:off x="3926487" y="2621050"/>
        <a:ext cx="3953320" cy="131052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61E3-AF59-DC49-A702-89728A0BF011}">
      <dsp:nvSpPr>
        <dsp:cNvPr id="0" name=""/>
        <dsp:cNvSpPr/>
      </dsp:nvSpPr>
      <dsp:spPr>
        <a:xfrm>
          <a:off x="6129576" y="43581"/>
          <a:ext cx="2687202" cy="1061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rtl="1">
            <a:lnSpc>
              <a:spcPct val="90000"/>
            </a:lnSpc>
            <a:spcBef>
              <a:spcPct val="0"/>
            </a:spcBef>
            <a:spcAft>
              <a:spcPct val="35000"/>
            </a:spcAft>
            <a:buFont typeface="Arial" panose="020B0604020202020204" pitchFamily="34" charset="0"/>
            <a:buNone/>
          </a:pPr>
          <a:r>
            <a:rPr lang="ar-SA" sz="3000" b="1" kern="1200" dirty="0"/>
            <a:t>التحديثات الدورية</a:t>
          </a:r>
          <a:endParaRPr lang="en-GB" sz="3000" b="1" kern="1200" dirty="0"/>
        </a:p>
      </dsp:txBody>
      <dsp:txXfrm>
        <a:off x="6129576" y="43581"/>
        <a:ext cx="2687202" cy="1061700"/>
      </dsp:txXfrm>
    </dsp:sp>
    <dsp:sp modelId="{E706C6B4-A2C9-A943-AF56-DC82FCEB1D31}">
      <dsp:nvSpPr>
        <dsp:cNvPr id="0" name=""/>
        <dsp:cNvSpPr/>
      </dsp:nvSpPr>
      <dsp:spPr>
        <a:xfrm>
          <a:off x="6129576" y="1105282"/>
          <a:ext cx="2687202" cy="1647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Font typeface="Arial" panose="020B0604020202020204" pitchFamily="34" charset="0"/>
            <a:buNone/>
          </a:pPr>
          <a:r>
            <a:rPr lang="ar-SA" sz="2400" kern="1200" dirty="0"/>
            <a:t>استخدام عناوين جذابة، ونصوص مختصرة ومباشرة</a:t>
          </a:r>
          <a:endParaRPr lang="en-GB" sz="2400" kern="1200" dirty="0"/>
        </a:p>
      </dsp:txBody>
      <dsp:txXfrm>
        <a:off x="6129576" y="1105282"/>
        <a:ext cx="2687202" cy="1647000"/>
      </dsp:txXfrm>
    </dsp:sp>
    <dsp:sp modelId="{CDFC8918-E761-C243-9130-383C7C80CC12}">
      <dsp:nvSpPr>
        <dsp:cNvPr id="0" name=""/>
        <dsp:cNvSpPr/>
      </dsp:nvSpPr>
      <dsp:spPr>
        <a:xfrm>
          <a:off x="3066166" y="43581"/>
          <a:ext cx="2687202" cy="1061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t>تأثير التحديثات على المواقع</a:t>
          </a:r>
          <a:endParaRPr lang="en-GB" sz="3000" b="1" kern="1200" dirty="0"/>
        </a:p>
      </dsp:txBody>
      <dsp:txXfrm>
        <a:off x="3066166" y="43581"/>
        <a:ext cx="2687202" cy="1061700"/>
      </dsp:txXfrm>
    </dsp:sp>
    <dsp:sp modelId="{C54B19E5-C9A1-8745-95BC-2371C1CBF072}">
      <dsp:nvSpPr>
        <dsp:cNvPr id="0" name=""/>
        <dsp:cNvSpPr/>
      </dsp:nvSpPr>
      <dsp:spPr>
        <a:xfrm>
          <a:off x="3066166" y="1105282"/>
          <a:ext cx="2687202" cy="1647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ar-SA" sz="3000" kern="1200" dirty="0"/>
            <a:t>اختيار صور أو فيديوهات تعكس منتجك بوضوح</a:t>
          </a:r>
          <a:r>
            <a:rPr lang="en-GB" sz="3000" kern="1200" dirty="0"/>
            <a:t>.</a:t>
          </a:r>
        </a:p>
      </dsp:txBody>
      <dsp:txXfrm>
        <a:off x="3066166" y="1105282"/>
        <a:ext cx="2687202" cy="1647000"/>
      </dsp:txXfrm>
    </dsp:sp>
    <dsp:sp modelId="{8BC66544-CD27-E449-9C5C-4C6A03DE3131}">
      <dsp:nvSpPr>
        <dsp:cNvPr id="0" name=""/>
        <dsp:cNvSpPr/>
      </dsp:nvSpPr>
      <dsp:spPr>
        <a:xfrm>
          <a:off x="2756" y="43581"/>
          <a:ext cx="2687202" cy="10617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121920" rIns="213360" bIns="121920" numCol="1" spcCol="1270" anchor="ctr" anchorCtr="0">
          <a:noAutofit/>
        </a:bodyPr>
        <a:lstStyle/>
        <a:p>
          <a:pPr marL="0" lvl="0" indent="0" algn="ctr" defTabSz="1333500">
            <a:lnSpc>
              <a:spcPct val="90000"/>
            </a:lnSpc>
            <a:spcBef>
              <a:spcPct val="0"/>
            </a:spcBef>
            <a:spcAft>
              <a:spcPct val="35000"/>
            </a:spcAft>
            <a:buFont typeface="Arial" panose="020B0604020202020204" pitchFamily="34" charset="0"/>
            <a:buNone/>
          </a:pPr>
          <a:r>
            <a:rPr lang="ar-SA" sz="3000" b="1" kern="1200" dirty="0"/>
            <a:t>أهمية متابعة التحديثات</a:t>
          </a:r>
          <a:endParaRPr lang="en-GB" sz="3000" kern="1200" dirty="0"/>
        </a:p>
      </dsp:txBody>
      <dsp:txXfrm>
        <a:off x="2756" y="43581"/>
        <a:ext cx="2687202" cy="1061700"/>
      </dsp:txXfrm>
    </dsp:sp>
    <dsp:sp modelId="{1CC97553-E835-7946-95CD-1BFCB465558B}">
      <dsp:nvSpPr>
        <dsp:cNvPr id="0" name=""/>
        <dsp:cNvSpPr/>
      </dsp:nvSpPr>
      <dsp:spPr>
        <a:xfrm>
          <a:off x="2756" y="1105282"/>
          <a:ext cx="2687202" cy="16470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213360" bIns="240030" numCol="1" spcCol="1270" anchor="t" anchorCtr="0">
          <a:noAutofit/>
        </a:bodyPr>
        <a:lstStyle/>
        <a:p>
          <a:pPr marL="285750" lvl="1" indent="-285750" algn="r" defTabSz="1333500" rtl="1">
            <a:lnSpc>
              <a:spcPct val="90000"/>
            </a:lnSpc>
            <a:spcBef>
              <a:spcPct val="0"/>
            </a:spcBef>
            <a:spcAft>
              <a:spcPct val="15000"/>
            </a:spcAft>
            <a:buChar char="•"/>
          </a:pPr>
          <a:r>
            <a:rPr lang="ar-SA" sz="3000" kern="1200" dirty="0"/>
            <a:t>مثل 'اشترِ الآن' أو 'احصل على خصم</a:t>
          </a:r>
          <a:r>
            <a:rPr lang="en-GB" sz="3000" kern="1200" dirty="0"/>
            <a:t>'.</a:t>
          </a:r>
        </a:p>
      </dsp:txBody>
      <dsp:txXfrm>
        <a:off x="2756" y="1105282"/>
        <a:ext cx="2687202" cy="1647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DF5943-D99F-1C45-A281-5AD1BAC53384}">
      <dsp:nvSpPr>
        <dsp:cNvPr id="0" name=""/>
        <dsp:cNvSpPr/>
      </dsp:nvSpPr>
      <dsp:spPr>
        <a:xfrm>
          <a:off x="0" y="0"/>
          <a:ext cx="9619177" cy="1887086"/>
        </a:xfrm>
        <a:prstGeom prst="roundRect">
          <a:avLst>
            <a:gd name="adj" fmla="val 10000"/>
          </a:avLst>
        </a:prstGeom>
        <a:solidFill>
          <a:schemeClr val="accent1">
            <a:alpha val="90000"/>
            <a:tint val="40000"/>
            <a:hueOff val="0"/>
            <a:satOff val="0"/>
            <a:lumOff val="0"/>
            <a:alphaOff val="0"/>
          </a:schemeClr>
        </a:solidFill>
        <a:ln w="6350" cap="flat" cmpd="sng" algn="ctr">
          <a:solidFill>
            <a:schemeClr val="accent1">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9BD21AE8-77CD-B548-A29F-1F13E8DE6154}">
      <dsp:nvSpPr>
        <dsp:cNvPr id="0" name=""/>
        <dsp:cNvSpPr/>
      </dsp:nvSpPr>
      <dsp:spPr>
        <a:xfrm>
          <a:off x="7226387" y="251611"/>
          <a:ext cx="2101564" cy="1383863"/>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6000" b="-6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772CCA9-032B-4040-A90B-034C6397BCA2}">
      <dsp:nvSpPr>
        <dsp:cNvPr id="0" name=""/>
        <dsp:cNvSpPr/>
      </dsp:nvSpPr>
      <dsp:spPr>
        <a:xfrm rot="10800000">
          <a:off x="7226387" y="1887086"/>
          <a:ext cx="2101564" cy="2306439"/>
        </a:xfrm>
        <a:prstGeom prst="round2SameRect">
          <a:avLst>
            <a:gd name="adj1" fmla="val 10500"/>
            <a:gd name="adj2" fmla="val 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t" anchorCtr="0">
          <a:noAutofit/>
        </a:bodyPr>
        <a:lstStyle/>
        <a:p>
          <a:pPr marL="0" lvl="0" indent="0" algn="ctr" defTabSz="889000" rtl="1">
            <a:lnSpc>
              <a:spcPct val="90000"/>
            </a:lnSpc>
            <a:spcBef>
              <a:spcPct val="0"/>
            </a:spcBef>
            <a:spcAft>
              <a:spcPct val="35000"/>
            </a:spcAft>
            <a:buSzPts val="1000"/>
            <a:buFont typeface="Courier New" panose="02070309020205020404" pitchFamily="49" charset="0"/>
            <a:buNone/>
          </a:pPr>
          <a:r>
            <a:rPr lang="ar-SA" sz="2000" b="1" kern="1200" dirty="0"/>
            <a:t>الكلمات المفتاحية</a:t>
          </a:r>
          <a:endParaRPr lang="en-GB" sz="2000" b="1" kern="1200" dirty="0"/>
        </a:p>
        <a:p>
          <a:pPr marL="0" lvl="0" indent="0" algn="ctr" defTabSz="889000" rtl="1">
            <a:lnSpc>
              <a:spcPct val="90000"/>
            </a:lnSpc>
            <a:spcBef>
              <a:spcPct val="0"/>
            </a:spcBef>
            <a:spcAft>
              <a:spcPct val="35000"/>
            </a:spcAft>
            <a:buSzPts val="1000"/>
            <a:buFont typeface="Courier New" panose="02070309020205020404" pitchFamily="49" charset="0"/>
            <a:buNone/>
          </a:pPr>
          <a:r>
            <a:rPr lang="ar-SA" sz="2000" kern="1200" dirty="0"/>
            <a:t>الكلمات التي يبحث</a:t>
          </a:r>
          <a:r>
            <a:rPr lang="en-GB" sz="2000" kern="1200" dirty="0"/>
            <a:t> </a:t>
          </a:r>
          <a:r>
            <a:rPr lang="ar-SA" sz="2000" kern="1200" dirty="0"/>
            <a:t>عنها المستخدمون وتساعد في ظهور الموقع في نتائج البحث</a:t>
          </a:r>
          <a:r>
            <a:rPr lang="en-GB" sz="2000" kern="1200" dirty="0"/>
            <a:t>.</a:t>
          </a:r>
        </a:p>
      </dsp:txBody>
      <dsp:txXfrm rot="10800000">
        <a:off x="7291017" y="1887086"/>
        <a:ext cx="1972304" cy="2241809"/>
      </dsp:txXfrm>
    </dsp:sp>
    <dsp:sp modelId="{F1543AD6-7D35-5847-946C-4936C4D77142}">
      <dsp:nvSpPr>
        <dsp:cNvPr id="0" name=""/>
        <dsp:cNvSpPr/>
      </dsp:nvSpPr>
      <dsp:spPr>
        <a:xfrm>
          <a:off x="4914666" y="251611"/>
          <a:ext cx="2101564" cy="1383863"/>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6000" b="-26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764A755D-23AF-8D42-B5C1-16A028831016}">
      <dsp:nvSpPr>
        <dsp:cNvPr id="0" name=""/>
        <dsp:cNvSpPr/>
      </dsp:nvSpPr>
      <dsp:spPr>
        <a:xfrm rot="10800000">
          <a:off x="4914666" y="1887086"/>
          <a:ext cx="2101564" cy="2306439"/>
        </a:xfrm>
        <a:prstGeom prst="round2SameRect">
          <a:avLst>
            <a:gd name="adj1" fmla="val 10500"/>
            <a:gd name="adj2" fmla="val 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t" anchorCtr="0">
          <a:noAutofit/>
        </a:bodyPr>
        <a:lstStyle/>
        <a:p>
          <a:pPr marL="0" lvl="0" indent="0" algn="ctr" defTabSz="889000" rtl="1">
            <a:lnSpc>
              <a:spcPct val="90000"/>
            </a:lnSpc>
            <a:spcBef>
              <a:spcPct val="0"/>
            </a:spcBef>
            <a:spcAft>
              <a:spcPct val="35000"/>
            </a:spcAft>
            <a:buNone/>
          </a:pPr>
          <a:r>
            <a:rPr lang="ar-SA" sz="2000" b="1" kern="1200" dirty="0"/>
            <a:t>العناوين والأوصاف التعريفية</a:t>
          </a:r>
          <a:endParaRPr lang="en-GB" sz="2000" kern="1200" dirty="0"/>
        </a:p>
        <a:p>
          <a:pPr marL="0" lvl="0" indent="0" algn="ctr" defTabSz="889000" rtl="1">
            <a:lnSpc>
              <a:spcPct val="90000"/>
            </a:lnSpc>
            <a:spcBef>
              <a:spcPct val="0"/>
            </a:spcBef>
            <a:spcAft>
              <a:spcPct val="35000"/>
            </a:spcAft>
            <a:buNone/>
          </a:pPr>
          <a:r>
            <a:rPr lang="en-GB" sz="2000" kern="1200" dirty="0"/>
            <a:t> </a:t>
          </a:r>
          <a:r>
            <a:rPr lang="ar-SA" sz="2000" kern="1200" dirty="0"/>
            <a:t>تساعد على جذب انتباه المستخدمين ومحركات البحث</a:t>
          </a:r>
          <a:endParaRPr lang="en-GB" sz="2000" kern="1200" dirty="0"/>
        </a:p>
      </dsp:txBody>
      <dsp:txXfrm rot="10800000">
        <a:off x="4979296" y="1887086"/>
        <a:ext cx="1972304" cy="2241809"/>
      </dsp:txXfrm>
    </dsp:sp>
    <dsp:sp modelId="{2FA4BB77-E498-E741-B629-5F3999A037E3}">
      <dsp:nvSpPr>
        <dsp:cNvPr id="0" name=""/>
        <dsp:cNvSpPr/>
      </dsp:nvSpPr>
      <dsp:spPr>
        <a:xfrm>
          <a:off x="2602945" y="251611"/>
          <a:ext cx="2101564" cy="1383863"/>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000" r="-3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9B4A4438-DF75-EA4D-9C65-051ED9849503}">
      <dsp:nvSpPr>
        <dsp:cNvPr id="0" name=""/>
        <dsp:cNvSpPr/>
      </dsp:nvSpPr>
      <dsp:spPr>
        <a:xfrm rot="10800000">
          <a:off x="2602945" y="1887086"/>
          <a:ext cx="2101564" cy="2306439"/>
        </a:xfrm>
        <a:prstGeom prst="round2SameRect">
          <a:avLst>
            <a:gd name="adj1" fmla="val 10500"/>
            <a:gd name="adj2" fmla="val 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t" anchorCtr="0">
          <a:noAutofit/>
        </a:bodyPr>
        <a:lstStyle/>
        <a:p>
          <a:pPr marL="0" lvl="0" indent="0" algn="ctr" defTabSz="889000" rtl="1">
            <a:lnSpc>
              <a:spcPct val="90000"/>
            </a:lnSpc>
            <a:spcBef>
              <a:spcPct val="0"/>
            </a:spcBef>
            <a:spcAft>
              <a:spcPct val="35000"/>
            </a:spcAft>
            <a:buSzPts val="1000"/>
            <a:buFont typeface="Courier New" panose="02070309020205020404" pitchFamily="49" charset="0"/>
            <a:buNone/>
          </a:pPr>
          <a:r>
            <a:rPr lang="ar-SA" sz="2000" b="1" kern="1200" dirty="0"/>
            <a:t>الروابط</a:t>
          </a:r>
          <a:r>
            <a:rPr lang="en-GB" sz="2000" b="1" kern="1200" dirty="0"/>
            <a:t> (Links)</a:t>
          </a:r>
          <a:r>
            <a:rPr lang="en-GB" sz="2000" kern="1200" dirty="0"/>
            <a:t>: </a:t>
          </a:r>
          <a:r>
            <a:rPr lang="ar-SA" sz="2000" kern="1200" dirty="0"/>
            <a:t>الروابط الداخلية والخارجية التي تعزز من ثقة الموقع</a:t>
          </a:r>
          <a:r>
            <a:rPr lang="en-GB" sz="2000" kern="1200" dirty="0"/>
            <a:t>.</a:t>
          </a:r>
        </a:p>
      </dsp:txBody>
      <dsp:txXfrm rot="10800000">
        <a:off x="2667575" y="1887086"/>
        <a:ext cx="1972304" cy="2241809"/>
      </dsp:txXfrm>
    </dsp:sp>
    <dsp:sp modelId="{C2BBB361-C28E-E042-BCF8-39AB6E80A8F8}">
      <dsp:nvSpPr>
        <dsp:cNvPr id="0" name=""/>
        <dsp:cNvSpPr/>
      </dsp:nvSpPr>
      <dsp:spPr>
        <a:xfrm>
          <a:off x="291224" y="251611"/>
          <a:ext cx="2101564" cy="1383863"/>
        </a:xfrm>
        <a:prstGeom prst="roundRect">
          <a:avLst>
            <a:gd name="adj" fmla="val 1000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9000" r="-9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B2D741A5-F089-CF46-9072-4E7DF3C4617B}">
      <dsp:nvSpPr>
        <dsp:cNvPr id="0" name=""/>
        <dsp:cNvSpPr/>
      </dsp:nvSpPr>
      <dsp:spPr>
        <a:xfrm rot="10800000">
          <a:off x="291224" y="1887086"/>
          <a:ext cx="2101564" cy="2306439"/>
        </a:xfrm>
        <a:prstGeom prst="round2SameRect">
          <a:avLst>
            <a:gd name="adj1" fmla="val 10500"/>
            <a:gd name="adj2" fmla="val 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42240" tIns="142240" rIns="142240" bIns="142240" numCol="1" spcCol="1270" anchor="t" anchorCtr="0">
          <a:noAutofit/>
        </a:bodyPr>
        <a:lstStyle/>
        <a:p>
          <a:pPr marL="0" lvl="0" indent="0" algn="ctr" defTabSz="889000" rtl="1">
            <a:lnSpc>
              <a:spcPct val="90000"/>
            </a:lnSpc>
            <a:spcBef>
              <a:spcPct val="0"/>
            </a:spcBef>
            <a:spcAft>
              <a:spcPct val="35000"/>
            </a:spcAft>
            <a:buNone/>
          </a:pPr>
          <a:r>
            <a:rPr lang="ar-SA" sz="2000" b="1" kern="1200" dirty="0"/>
            <a:t>جودة المحتوى</a:t>
          </a:r>
          <a:r>
            <a:rPr lang="en-GB" sz="2000" kern="1200" dirty="0"/>
            <a:t>: </a:t>
          </a:r>
          <a:r>
            <a:rPr lang="ar-SA" sz="2000" kern="1200" dirty="0"/>
            <a:t>محتوى مفيد ومحدث يلبي احتياجات المستخدمين</a:t>
          </a:r>
          <a:r>
            <a:rPr lang="en-GB" sz="2000" kern="1200" dirty="0"/>
            <a:t>.</a:t>
          </a:r>
        </a:p>
      </dsp:txBody>
      <dsp:txXfrm rot="10800000">
        <a:off x="355854" y="1887086"/>
        <a:ext cx="1972304" cy="22418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AA48E-7480-0947-892C-DE86135FA217}">
      <dsp:nvSpPr>
        <dsp:cNvPr id="0" name=""/>
        <dsp:cNvSpPr/>
      </dsp:nvSpPr>
      <dsp:spPr>
        <a:xfrm>
          <a:off x="0" y="7747"/>
          <a:ext cx="8944164" cy="692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العناوين الرئيسية</a:t>
          </a:r>
          <a:endParaRPr lang="en-GB" sz="2400" kern="1200" dirty="0"/>
        </a:p>
      </dsp:txBody>
      <dsp:txXfrm>
        <a:off x="33812" y="41559"/>
        <a:ext cx="8876540" cy="625016"/>
      </dsp:txXfrm>
    </dsp:sp>
    <dsp:sp modelId="{235BEBCA-5CCC-D844-9715-29D9B629EBFF}">
      <dsp:nvSpPr>
        <dsp:cNvPr id="0" name=""/>
        <dsp:cNvSpPr/>
      </dsp:nvSpPr>
      <dsp:spPr>
        <a:xfrm>
          <a:off x="0" y="700387"/>
          <a:ext cx="8944164" cy="61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977" tIns="30480" rIns="170688" bIns="30480" numCol="1" spcCol="1270" anchor="t" anchorCtr="0">
          <a:noAutofit/>
        </a:bodyPr>
        <a:lstStyle/>
        <a:p>
          <a:pPr marL="228600" lvl="1" indent="-228600" algn="r" defTabSz="1066800" rtl="1">
            <a:lnSpc>
              <a:spcPct val="90000"/>
            </a:lnSpc>
            <a:spcBef>
              <a:spcPct val="0"/>
            </a:spcBef>
            <a:spcAft>
              <a:spcPct val="20000"/>
            </a:spcAft>
            <a:buChar char="•"/>
          </a:pPr>
          <a:r>
            <a:rPr lang="ar-SA" sz="2400" kern="1200" dirty="0"/>
            <a:t>تلعب دوراً حيوياً في جذب انتباه المستخدم ومحركات البحث</a:t>
          </a:r>
          <a:endParaRPr lang="en-GB" sz="2400" kern="1200" dirty="0"/>
        </a:p>
      </dsp:txBody>
      <dsp:txXfrm>
        <a:off x="0" y="700387"/>
        <a:ext cx="8944164" cy="612720"/>
      </dsp:txXfrm>
    </dsp:sp>
    <dsp:sp modelId="{0F9FE94A-F910-A242-8CB1-7559B5BC0966}">
      <dsp:nvSpPr>
        <dsp:cNvPr id="0" name=""/>
        <dsp:cNvSpPr/>
      </dsp:nvSpPr>
      <dsp:spPr>
        <a:xfrm>
          <a:off x="0" y="1313108"/>
          <a:ext cx="8944164" cy="692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استخدام الكلمات المفتاحية في العنوان</a:t>
          </a:r>
          <a:endParaRPr lang="en-GB" sz="2400" kern="1200" dirty="0"/>
        </a:p>
      </dsp:txBody>
      <dsp:txXfrm>
        <a:off x="33812" y="1346920"/>
        <a:ext cx="8876540" cy="625016"/>
      </dsp:txXfrm>
    </dsp:sp>
    <dsp:sp modelId="{8E6ABEF5-C2C0-A94E-B7E2-37D64E3E6E05}">
      <dsp:nvSpPr>
        <dsp:cNvPr id="0" name=""/>
        <dsp:cNvSpPr/>
      </dsp:nvSpPr>
      <dsp:spPr>
        <a:xfrm>
          <a:off x="0" y="2005748"/>
          <a:ext cx="8944164" cy="61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977" tIns="30480" rIns="170688" bIns="30480" numCol="1" spcCol="1270" anchor="t" anchorCtr="0">
          <a:noAutofit/>
        </a:bodyPr>
        <a:lstStyle/>
        <a:p>
          <a:pPr marL="228600" lvl="1" indent="-228600" algn="r" defTabSz="1066800" rtl="1">
            <a:lnSpc>
              <a:spcPct val="90000"/>
            </a:lnSpc>
            <a:spcBef>
              <a:spcPct val="0"/>
            </a:spcBef>
            <a:spcAft>
              <a:spcPct val="20000"/>
            </a:spcAft>
            <a:buChar char="•"/>
          </a:pPr>
          <a:r>
            <a:rPr lang="ar-SA" sz="2400" kern="1200" dirty="0"/>
            <a:t>لضمان ظهور الموقع عند البحث</a:t>
          </a:r>
          <a:endParaRPr lang="en-GB" sz="2400" kern="1200" dirty="0"/>
        </a:p>
      </dsp:txBody>
      <dsp:txXfrm>
        <a:off x="0" y="2005748"/>
        <a:ext cx="8944164" cy="612720"/>
      </dsp:txXfrm>
    </dsp:sp>
    <dsp:sp modelId="{B8216784-1AE4-DA4B-8A94-9EA9B6CBF225}">
      <dsp:nvSpPr>
        <dsp:cNvPr id="0" name=""/>
        <dsp:cNvSpPr/>
      </dsp:nvSpPr>
      <dsp:spPr>
        <a:xfrm>
          <a:off x="0" y="2618468"/>
          <a:ext cx="8944164" cy="692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r" defTabSz="1066800" rtl="1">
            <a:lnSpc>
              <a:spcPct val="90000"/>
            </a:lnSpc>
            <a:spcBef>
              <a:spcPct val="0"/>
            </a:spcBef>
            <a:spcAft>
              <a:spcPct val="35000"/>
            </a:spcAft>
            <a:buFont typeface="Arial" panose="020B0604020202020204" pitchFamily="34" charset="0"/>
            <a:buNone/>
          </a:pPr>
          <a:r>
            <a:rPr lang="ar-SA" sz="2400" b="1" kern="1200" dirty="0"/>
            <a:t>عناوين جذابة</a:t>
          </a:r>
          <a:endParaRPr lang="en-GB" sz="2400" kern="1200" dirty="0"/>
        </a:p>
      </dsp:txBody>
      <dsp:txXfrm>
        <a:off x="33812" y="2652280"/>
        <a:ext cx="8876540" cy="625016"/>
      </dsp:txXfrm>
    </dsp:sp>
    <dsp:sp modelId="{86A311FF-70B1-F846-860A-663DE547AEA5}">
      <dsp:nvSpPr>
        <dsp:cNvPr id="0" name=""/>
        <dsp:cNvSpPr/>
      </dsp:nvSpPr>
      <dsp:spPr>
        <a:xfrm>
          <a:off x="0" y="3311108"/>
          <a:ext cx="8944164" cy="61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3977" tIns="30480" rIns="170688" bIns="30480" numCol="1" spcCol="1270" anchor="t" anchorCtr="0">
          <a:noAutofit/>
        </a:bodyPr>
        <a:lstStyle/>
        <a:p>
          <a:pPr marL="228600" lvl="1" indent="-228600" algn="r" defTabSz="1066800" rtl="1">
            <a:lnSpc>
              <a:spcPct val="90000"/>
            </a:lnSpc>
            <a:spcBef>
              <a:spcPct val="0"/>
            </a:spcBef>
            <a:spcAft>
              <a:spcPct val="20000"/>
            </a:spcAft>
            <a:buChar char="•"/>
          </a:pPr>
          <a:r>
            <a:rPr lang="ar-SA" sz="2400" kern="1200" dirty="0"/>
            <a:t>تزيد من نسبة النقر وتساعد في تحسين الترتيب</a:t>
          </a:r>
          <a:endParaRPr lang="en-GB" sz="2400" kern="1200" dirty="0"/>
        </a:p>
      </dsp:txBody>
      <dsp:txXfrm>
        <a:off x="0" y="3311108"/>
        <a:ext cx="8944164" cy="61272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055715"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الإيجاز والتركيز</a:t>
          </a:r>
          <a:endParaRPr lang="en-GB" sz="2800" kern="1200" dirty="0"/>
        </a:p>
      </dsp:txBody>
      <dsp:txXfrm>
        <a:off x="7083459" y="30239"/>
        <a:ext cx="2381660" cy="891765"/>
      </dsp:txXfrm>
    </dsp:sp>
    <dsp:sp modelId="{F69676B8-3372-6245-86C7-29A51072DC86}">
      <dsp:nvSpPr>
        <dsp:cNvPr id="0" name=""/>
        <dsp:cNvSpPr/>
      </dsp:nvSpPr>
      <dsp:spPr>
        <a:xfrm>
          <a:off x="9005434"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6614890"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solidFill>
                <a:prstClr val="black">
                  <a:hueOff val="0"/>
                  <a:satOff val="0"/>
                  <a:lumOff val="0"/>
                  <a:alphaOff val="0"/>
                </a:prstClr>
              </a:solidFill>
              <a:latin typeface="Calibri"/>
              <a:ea typeface="+mn-ea"/>
              <a:cs typeface="Arial" panose="020B0604020202020204" pitchFamily="34" charset="0"/>
            </a:rPr>
            <a:t>يجب أن يكون الوصف مختصرًا ويعبر بدقة عن المحتوى</a:t>
          </a:r>
          <a:endParaRPr lang="en-GB" sz="2900" kern="1200" dirty="0">
            <a:solidFill>
              <a:prstClr val="black">
                <a:hueOff val="0"/>
                <a:satOff val="0"/>
                <a:lumOff val="0"/>
                <a:alphaOff val="0"/>
              </a:prstClr>
            </a:solidFill>
            <a:latin typeface="Calibri"/>
            <a:ea typeface="+mn-ea"/>
            <a:cs typeface="Arial" panose="020B0604020202020204" pitchFamily="34" charset="0"/>
          </a:endParaRPr>
        </a:p>
      </dsp:txBody>
      <dsp:txXfrm>
        <a:off x="6666547" y="1338651"/>
        <a:ext cx="2287229" cy="1660369"/>
      </dsp:txXfrm>
    </dsp:sp>
    <dsp:sp modelId="{B61973B9-0B44-E644-B71B-647A7C96CC5B}">
      <dsp:nvSpPr>
        <dsp:cNvPr id="0" name=""/>
        <dsp:cNvSpPr/>
      </dsp:nvSpPr>
      <dsp:spPr>
        <a:xfrm>
          <a:off x="3944076"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استخدام الكلمات المفتاحية</a:t>
          </a:r>
          <a:endParaRPr lang="en-GB" sz="2800" kern="1200" dirty="0"/>
        </a:p>
      </dsp:txBody>
      <dsp:txXfrm>
        <a:off x="3971820" y="30239"/>
        <a:ext cx="2381660" cy="891765"/>
      </dsp:txXfrm>
    </dsp:sp>
    <dsp:sp modelId="{ABA4313E-725F-1742-92C7-6C0A930B71CD}">
      <dsp:nvSpPr>
        <dsp:cNvPr id="0" name=""/>
        <dsp:cNvSpPr/>
      </dsp:nvSpPr>
      <dsp:spPr>
        <a:xfrm>
          <a:off x="5893795"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3503251"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t>تضمين الكلمات المفتاحية الرئيسية لتعزيز ظهور الموقع</a:t>
          </a:r>
          <a:r>
            <a:rPr lang="en-GB" sz="2900" kern="1200" dirty="0"/>
            <a:t>.</a:t>
          </a:r>
        </a:p>
      </dsp:txBody>
      <dsp:txXfrm>
        <a:off x="3554908" y="1338651"/>
        <a:ext cx="2287229" cy="1660369"/>
      </dsp:txXfrm>
    </dsp:sp>
    <dsp:sp modelId="{4E7912FB-C25D-7E41-93DF-5E632CB92593}">
      <dsp:nvSpPr>
        <dsp:cNvPr id="0" name=""/>
        <dsp:cNvSpPr/>
      </dsp:nvSpPr>
      <dsp:spPr>
        <a:xfrm>
          <a:off x="832438"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دعوة لاتخاذ إجراء</a:t>
          </a:r>
          <a:endParaRPr lang="en-GB" sz="2800" kern="1200" dirty="0"/>
        </a:p>
      </dsp:txBody>
      <dsp:txXfrm>
        <a:off x="860182" y="30239"/>
        <a:ext cx="2381660" cy="891765"/>
      </dsp:txXfrm>
    </dsp:sp>
    <dsp:sp modelId="{89071331-5488-1A49-8856-F4512BB3542F}">
      <dsp:nvSpPr>
        <dsp:cNvPr id="0" name=""/>
        <dsp:cNvSpPr/>
      </dsp:nvSpPr>
      <dsp:spPr>
        <a:xfrm>
          <a:off x="2782157"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9E977-DC9C-8B43-90ED-AE7D771A3165}">
      <dsp:nvSpPr>
        <dsp:cNvPr id="0" name=""/>
        <dsp:cNvSpPr/>
      </dsp:nvSpPr>
      <dsp:spPr>
        <a:xfrm>
          <a:off x="391613"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t>توجيه المستخدمين للنقر عبر عبارات مشجعة</a:t>
          </a:r>
          <a:endParaRPr lang="en-GB" sz="2900" kern="1200" dirty="0"/>
        </a:p>
      </dsp:txBody>
      <dsp:txXfrm>
        <a:off x="443270" y="1338651"/>
        <a:ext cx="2287229" cy="166036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61E3-AF59-DC49-A702-89728A0BF011}">
      <dsp:nvSpPr>
        <dsp:cNvPr id="0" name=""/>
        <dsp:cNvSpPr/>
      </dsp:nvSpPr>
      <dsp:spPr>
        <a:xfrm>
          <a:off x="4698254" y="16881"/>
          <a:ext cx="4121237" cy="950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rtl="1">
            <a:lnSpc>
              <a:spcPct val="90000"/>
            </a:lnSpc>
            <a:spcBef>
              <a:spcPct val="0"/>
            </a:spcBef>
            <a:spcAft>
              <a:spcPct val="35000"/>
            </a:spcAft>
            <a:buFont typeface="Arial" panose="020B0604020202020204" pitchFamily="34" charset="0"/>
            <a:buNone/>
          </a:pPr>
          <a:r>
            <a:rPr lang="en-GB" sz="3300" b="1" kern="1200" dirty="0"/>
            <a:t>H1</a:t>
          </a:r>
        </a:p>
      </dsp:txBody>
      <dsp:txXfrm>
        <a:off x="4698254" y="16881"/>
        <a:ext cx="4121237" cy="950400"/>
      </dsp:txXfrm>
    </dsp:sp>
    <dsp:sp modelId="{E706C6B4-A2C9-A943-AF56-DC82FCEB1D31}">
      <dsp:nvSpPr>
        <dsp:cNvPr id="0" name=""/>
        <dsp:cNvSpPr/>
      </dsp:nvSpPr>
      <dsp:spPr>
        <a:xfrm>
          <a:off x="4698254" y="967281"/>
          <a:ext cx="4121237" cy="18117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Font typeface="Arial" panose="020B0604020202020204" pitchFamily="34" charset="0"/>
            <a:buNone/>
          </a:pPr>
          <a:r>
            <a:rPr lang="ar-SA" sz="2800" kern="1200" dirty="0"/>
            <a:t>العنوان الرئيسي للصفحة، يعبر عن الموضوع الأساسي</a:t>
          </a:r>
          <a:endParaRPr lang="en-GB" sz="2800" kern="1200" dirty="0"/>
        </a:p>
      </dsp:txBody>
      <dsp:txXfrm>
        <a:off x="4698254" y="967281"/>
        <a:ext cx="4121237" cy="1811700"/>
      </dsp:txXfrm>
    </dsp:sp>
    <dsp:sp modelId="{CDFC8918-E761-C243-9130-383C7C80CC12}">
      <dsp:nvSpPr>
        <dsp:cNvPr id="0" name=""/>
        <dsp:cNvSpPr/>
      </dsp:nvSpPr>
      <dsp:spPr>
        <a:xfrm>
          <a:off x="43" y="16881"/>
          <a:ext cx="4121237" cy="9504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134112" rIns="234696" bIns="134112" numCol="1" spcCol="1270" anchor="ctr" anchorCtr="0">
          <a:noAutofit/>
        </a:bodyPr>
        <a:lstStyle/>
        <a:p>
          <a:pPr marL="0" lvl="0" indent="0" algn="ctr" defTabSz="1466850">
            <a:lnSpc>
              <a:spcPct val="90000"/>
            </a:lnSpc>
            <a:spcBef>
              <a:spcPct val="0"/>
            </a:spcBef>
            <a:spcAft>
              <a:spcPct val="35000"/>
            </a:spcAft>
            <a:buFont typeface="Arial" panose="020B0604020202020204" pitchFamily="34" charset="0"/>
            <a:buNone/>
          </a:pPr>
          <a:r>
            <a:rPr lang="en-GB" sz="3300" b="1" kern="1200" dirty="0"/>
            <a:t>H2 - H6</a:t>
          </a:r>
        </a:p>
      </dsp:txBody>
      <dsp:txXfrm>
        <a:off x="43" y="16881"/>
        <a:ext cx="4121237" cy="950400"/>
      </dsp:txXfrm>
    </dsp:sp>
    <dsp:sp modelId="{C54B19E5-C9A1-8745-95BC-2371C1CBF072}">
      <dsp:nvSpPr>
        <dsp:cNvPr id="0" name=""/>
        <dsp:cNvSpPr/>
      </dsp:nvSpPr>
      <dsp:spPr>
        <a:xfrm>
          <a:off x="43" y="967281"/>
          <a:ext cx="4121237" cy="18117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6022" tIns="176022" rIns="234696" bIns="264033" numCol="1" spcCol="1270" anchor="t" anchorCtr="0">
          <a:noAutofit/>
        </a:bodyPr>
        <a:lstStyle/>
        <a:p>
          <a:pPr marL="285750" lvl="1" indent="-285750" algn="r" defTabSz="1466850" rtl="1">
            <a:lnSpc>
              <a:spcPct val="90000"/>
            </a:lnSpc>
            <a:spcBef>
              <a:spcPct val="0"/>
            </a:spcBef>
            <a:spcAft>
              <a:spcPct val="15000"/>
            </a:spcAft>
            <a:buChar char="•"/>
          </a:pPr>
          <a:r>
            <a:rPr lang="ar-SA" sz="3300" kern="1200" dirty="0"/>
            <a:t>العناوين الفرعية التي تساعد في تنظيم المحتوى وتوضيح هيكله</a:t>
          </a:r>
          <a:r>
            <a:rPr lang="en-GB" sz="3300" kern="1200" dirty="0"/>
            <a:t>.</a:t>
          </a:r>
        </a:p>
      </dsp:txBody>
      <dsp:txXfrm>
        <a:off x="43" y="967281"/>
        <a:ext cx="4121237" cy="18117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055715"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تحسين تجربة المستخدم</a:t>
          </a:r>
          <a:endParaRPr lang="en-GB" sz="2800" kern="1200" dirty="0"/>
        </a:p>
      </dsp:txBody>
      <dsp:txXfrm>
        <a:off x="7083459" y="30239"/>
        <a:ext cx="2381660" cy="891765"/>
      </dsp:txXfrm>
    </dsp:sp>
    <dsp:sp modelId="{F69676B8-3372-6245-86C7-29A51072DC86}">
      <dsp:nvSpPr>
        <dsp:cNvPr id="0" name=""/>
        <dsp:cNvSpPr/>
      </dsp:nvSpPr>
      <dsp:spPr>
        <a:xfrm>
          <a:off x="9005434"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6614890"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t>تسهل الوصول للمحتوى المرتبط</a:t>
          </a:r>
          <a:endParaRPr lang="en-GB" sz="2900" kern="1200" dirty="0">
            <a:solidFill>
              <a:prstClr val="black">
                <a:hueOff val="0"/>
                <a:satOff val="0"/>
                <a:lumOff val="0"/>
                <a:alphaOff val="0"/>
              </a:prstClr>
            </a:solidFill>
            <a:latin typeface="Calibri"/>
            <a:ea typeface="+mn-ea"/>
            <a:cs typeface="Arial" panose="020B0604020202020204" pitchFamily="34" charset="0"/>
          </a:endParaRPr>
        </a:p>
      </dsp:txBody>
      <dsp:txXfrm>
        <a:off x="6666547" y="1338651"/>
        <a:ext cx="2287229" cy="1660369"/>
      </dsp:txXfrm>
    </dsp:sp>
    <dsp:sp modelId="{B61973B9-0B44-E644-B71B-647A7C96CC5B}">
      <dsp:nvSpPr>
        <dsp:cNvPr id="0" name=""/>
        <dsp:cNvSpPr/>
      </dsp:nvSpPr>
      <dsp:spPr>
        <a:xfrm>
          <a:off x="3944076"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رفع ترتيب الصفحات</a:t>
          </a:r>
          <a:endParaRPr lang="en-GB" sz="2800" kern="1200" dirty="0"/>
        </a:p>
      </dsp:txBody>
      <dsp:txXfrm>
        <a:off x="3971820" y="30239"/>
        <a:ext cx="2381660" cy="891765"/>
      </dsp:txXfrm>
    </dsp:sp>
    <dsp:sp modelId="{ABA4313E-725F-1742-92C7-6C0A930B71CD}">
      <dsp:nvSpPr>
        <dsp:cNvPr id="0" name=""/>
        <dsp:cNvSpPr/>
      </dsp:nvSpPr>
      <dsp:spPr>
        <a:xfrm>
          <a:off x="5893795"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3503251"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38100" rIns="57150" bIns="38100" numCol="1" spcCol="1270" anchor="ctr" anchorCtr="0">
          <a:noAutofit/>
        </a:bodyPr>
        <a:lstStyle/>
        <a:p>
          <a:pPr marL="0" lvl="0" indent="0" algn="ctr" defTabSz="1333500" rtl="1">
            <a:lnSpc>
              <a:spcPct val="90000"/>
            </a:lnSpc>
            <a:spcBef>
              <a:spcPct val="0"/>
            </a:spcBef>
            <a:spcAft>
              <a:spcPct val="35000"/>
            </a:spcAft>
            <a:buNone/>
          </a:pPr>
          <a:r>
            <a:rPr lang="ar-SA" sz="3000" kern="1200" dirty="0"/>
            <a:t>توجيه الزوار لصفحات معينة يعزز من ترتيبها</a:t>
          </a:r>
          <a:endParaRPr lang="en-GB" sz="3000" kern="1200" dirty="0"/>
        </a:p>
      </dsp:txBody>
      <dsp:txXfrm>
        <a:off x="3554908" y="1338651"/>
        <a:ext cx="2287229" cy="1660369"/>
      </dsp:txXfrm>
    </dsp:sp>
    <dsp:sp modelId="{4E7912FB-C25D-7E41-93DF-5E632CB92593}">
      <dsp:nvSpPr>
        <dsp:cNvPr id="0" name=""/>
        <dsp:cNvSpPr/>
      </dsp:nvSpPr>
      <dsp:spPr>
        <a:xfrm>
          <a:off x="832438"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توزيع قيمة الروابط</a:t>
          </a:r>
          <a:endParaRPr lang="en-GB" sz="2800" kern="1200" dirty="0"/>
        </a:p>
      </dsp:txBody>
      <dsp:txXfrm>
        <a:off x="860182" y="30239"/>
        <a:ext cx="2381660" cy="891765"/>
      </dsp:txXfrm>
    </dsp:sp>
    <dsp:sp modelId="{89071331-5488-1A49-8856-F4512BB3542F}">
      <dsp:nvSpPr>
        <dsp:cNvPr id="0" name=""/>
        <dsp:cNvSpPr/>
      </dsp:nvSpPr>
      <dsp:spPr>
        <a:xfrm>
          <a:off x="2782157"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9E977-DC9C-8B43-90ED-AE7D771A3165}">
      <dsp:nvSpPr>
        <dsp:cNvPr id="0" name=""/>
        <dsp:cNvSpPr/>
      </dsp:nvSpPr>
      <dsp:spPr>
        <a:xfrm>
          <a:off x="391613"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38100" rIns="57150" bIns="38100" numCol="1" spcCol="1270" anchor="ctr" anchorCtr="0">
          <a:noAutofit/>
        </a:bodyPr>
        <a:lstStyle/>
        <a:p>
          <a:pPr marL="0" lvl="0" indent="0" algn="ctr" defTabSz="1333500" rtl="1">
            <a:lnSpc>
              <a:spcPct val="90000"/>
            </a:lnSpc>
            <a:spcBef>
              <a:spcPct val="0"/>
            </a:spcBef>
            <a:spcAft>
              <a:spcPct val="35000"/>
            </a:spcAft>
            <a:buNone/>
          </a:pPr>
          <a:r>
            <a:rPr lang="ar-SA" sz="3000" kern="1200" dirty="0"/>
            <a:t>يوزع الزوار بين الصفحات الرئيسية والفرعية</a:t>
          </a:r>
          <a:endParaRPr lang="en-GB" sz="3000" kern="1200" dirty="0"/>
        </a:p>
      </dsp:txBody>
      <dsp:txXfrm>
        <a:off x="443270" y="1338651"/>
        <a:ext cx="2287229" cy="166036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055715"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زيادة المصداقية</a:t>
          </a:r>
          <a:endParaRPr lang="en-GB" sz="2800" kern="1200" dirty="0"/>
        </a:p>
      </dsp:txBody>
      <dsp:txXfrm>
        <a:off x="7083459" y="30239"/>
        <a:ext cx="2381660" cy="891765"/>
      </dsp:txXfrm>
    </dsp:sp>
    <dsp:sp modelId="{F69676B8-3372-6245-86C7-29A51072DC86}">
      <dsp:nvSpPr>
        <dsp:cNvPr id="0" name=""/>
        <dsp:cNvSpPr/>
      </dsp:nvSpPr>
      <dsp:spPr>
        <a:xfrm>
          <a:off x="9005434"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6614890"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t>تعتبر محركات البحث الروابط الخارجية كإشارة لجودة الموقع</a:t>
          </a:r>
          <a:endParaRPr lang="en-GB" sz="2900" kern="1200" dirty="0">
            <a:solidFill>
              <a:prstClr val="black">
                <a:hueOff val="0"/>
                <a:satOff val="0"/>
                <a:lumOff val="0"/>
                <a:alphaOff val="0"/>
              </a:prstClr>
            </a:solidFill>
            <a:latin typeface="Calibri"/>
            <a:ea typeface="+mn-ea"/>
            <a:cs typeface="Arial" panose="020B0604020202020204" pitchFamily="34" charset="0"/>
          </a:endParaRPr>
        </a:p>
      </dsp:txBody>
      <dsp:txXfrm>
        <a:off x="6666547" y="1338651"/>
        <a:ext cx="2287229" cy="1660369"/>
      </dsp:txXfrm>
    </dsp:sp>
    <dsp:sp modelId="{B61973B9-0B44-E644-B71B-647A7C96CC5B}">
      <dsp:nvSpPr>
        <dsp:cNvPr id="0" name=""/>
        <dsp:cNvSpPr/>
      </dsp:nvSpPr>
      <dsp:spPr>
        <a:xfrm>
          <a:off x="3944076"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جذب الزيارات</a:t>
          </a:r>
          <a:endParaRPr lang="en-GB" sz="2800" kern="1200" dirty="0"/>
        </a:p>
      </dsp:txBody>
      <dsp:txXfrm>
        <a:off x="3971820" y="30239"/>
        <a:ext cx="2381660" cy="891765"/>
      </dsp:txXfrm>
    </dsp:sp>
    <dsp:sp modelId="{ABA4313E-725F-1742-92C7-6C0A930B71CD}">
      <dsp:nvSpPr>
        <dsp:cNvPr id="0" name=""/>
        <dsp:cNvSpPr/>
      </dsp:nvSpPr>
      <dsp:spPr>
        <a:xfrm>
          <a:off x="5893795"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3503251"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SzPts val="1000"/>
            <a:buFont typeface="Wingdings" pitchFamily="2" charset="2"/>
            <a:buNone/>
          </a:pPr>
          <a:r>
            <a:rPr lang="ar-SA" sz="2900" kern="1200" dirty="0"/>
            <a:t>الروابط من مواقع ذات شعبية تساعد في جلب زيارات جديدة</a:t>
          </a:r>
          <a:r>
            <a:rPr lang="en-GB" sz="2900" kern="1200" dirty="0"/>
            <a:t>.</a:t>
          </a:r>
        </a:p>
      </dsp:txBody>
      <dsp:txXfrm>
        <a:off x="3554908" y="1338651"/>
        <a:ext cx="2287229" cy="1660369"/>
      </dsp:txXfrm>
    </dsp:sp>
    <dsp:sp modelId="{4E7912FB-C25D-7E41-93DF-5E632CB92593}">
      <dsp:nvSpPr>
        <dsp:cNvPr id="0" name=""/>
        <dsp:cNvSpPr/>
      </dsp:nvSpPr>
      <dsp:spPr>
        <a:xfrm>
          <a:off x="832438" y="2495"/>
          <a:ext cx="2437148" cy="9472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تعزيز ترتيب الصفحات</a:t>
          </a:r>
          <a:endParaRPr lang="en-GB" sz="2800" kern="1200" dirty="0"/>
        </a:p>
      </dsp:txBody>
      <dsp:txXfrm>
        <a:off x="860182" y="30239"/>
        <a:ext cx="2381660" cy="891765"/>
      </dsp:txXfrm>
    </dsp:sp>
    <dsp:sp modelId="{89071331-5488-1A49-8856-F4512BB3542F}">
      <dsp:nvSpPr>
        <dsp:cNvPr id="0" name=""/>
        <dsp:cNvSpPr/>
      </dsp:nvSpPr>
      <dsp:spPr>
        <a:xfrm>
          <a:off x="2782157" y="949749"/>
          <a:ext cx="243714" cy="1219086"/>
        </a:xfrm>
        <a:custGeom>
          <a:avLst/>
          <a:gdLst/>
          <a:ahLst/>
          <a:cxnLst/>
          <a:rect l="0" t="0" r="0" b="0"/>
          <a:pathLst>
            <a:path>
              <a:moveTo>
                <a:pt x="243714" y="0"/>
              </a:moveTo>
              <a:lnTo>
                <a:pt x="243714" y="1219086"/>
              </a:lnTo>
              <a:lnTo>
                <a:pt x="0" y="12190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9E977-DC9C-8B43-90ED-AE7D771A3165}">
      <dsp:nvSpPr>
        <dsp:cNvPr id="0" name=""/>
        <dsp:cNvSpPr/>
      </dsp:nvSpPr>
      <dsp:spPr>
        <a:xfrm>
          <a:off x="391613" y="1286994"/>
          <a:ext cx="2390543" cy="176368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5245" tIns="36830" rIns="55245" bIns="36830" numCol="1" spcCol="1270" anchor="ctr" anchorCtr="0">
          <a:noAutofit/>
        </a:bodyPr>
        <a:lstStyle/>
        <a:p>
          <a:pPr marL="0" lvl="0" indent="0" algn="ctr" defTabSz="1289050" rtl="1">
            <a:lnSpc>
              <a:spcPct val="90000"/>
            </a:lnSpc>
            <a:spcBef>
              <a:spcPct val="0"/>
            </a:spcBef>
            <a:spcAft>
              <a:spcPct val="35000"/>
            </a:spcAft>
            <a:buNone/>
          </a:pPr>
          <a:r>
            <a:rPr lang="ar-SA" sz="2900" kern="1200" dirty="0"/>
            <a:t>كلما كانت الروابط من مواقع موثوقة، زاد تأثيرها الإيجابي</a:t>
          </a:r>
          <a:endParaRPr lang="en-GB" sz="2900" kern="1200" dirty="0"/>
        </a:p>
      </dsp:txBody>
      <dsp:txXfrm>
        <a:off x="443270" y="1338651"/>
        <a:ext cx="2287229" cy="166036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936034-257F-4449-9BA0-154B734E3DDB}">
      <dsp:nvSpPr>
        <dsp:cNvPr id="0" name=""/>
        <dsp:cNvSpPr/>
      </dsp:nvSpPr>
      <dsp:spPr>
        <a:xfrm>
          <a:off x="5286849" y="858133"/>
          <a:ext cx="4843882" cy="151371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1025288" bIns="91440" numCol="1" spcCol="1270" anchor="ctr" anchorCtr="0">
          <a:noAutofit/>
        </a:bodyPr>
        <a:lstStyle/>
        <a:p>
          <a:pPr marL="0" lvl="0" indent="0" algn="ctr" defTabSz="1066800" rtl="1">
            <a:lnSpc>
              <a:spcPct val="90000"/>
            </a:lnSpc>
            <a:spcBef>
              <a:spcPct val="0"/>
            </a:spcBef>
            <a:spcAft>
              <a:spcPct val="35000"/>
            </a:spcAft>
            <a:buSzPts val="1000"/>
            <a:buFont typeface="Courier New" panose="02070309020205020404" pitchFamily="49" charset="0"/>
            <a:buNone/>
          </a:pPr>
          <a:r>
            <a:rPr lang="en-GB" sz="2400" b="1" kern="1200" dirty="0"/>
            <a:t>Google Analytics</a:t>
          </a:r>
          <a:r>
            <a:rPr lang="en-GB" sz="2400" kern="1200" dirty="0"/>
            <a:t>:</a:t>
          </a:r>
        </a:p>
        <a:p>
          <a:pPr marL="0" lvl="0" indent="0" algn="ctr" defTabSz="1066800" rtl="1">
            <a:lnSpc>
              <a:spcPct val="90000"/>
            </a:lnSpc>
            <a:spcBef>
              <a:spcPct val="0"/>
            </a:spcBef>
            <a:spcAft>
              <a:spcPct val="35000"/>
            </a:spcAft>
            <a:buSzPts val="1000"/>
            <a:buFont typeface="Courier New" panose="02070309020205020404" pitchFamily="49" charset="0"/>
            <a:buNone/>
          </a:pPr>
          <a:r>
            <a:rPr lang="en-GB" sz="2400" kern="1200" dirty="0"/>
            <a:t> </a:t>
          </a:r>
          <a:r>
            <a:rPr lang="ar-SA" sz="2400" kern="1200" dirty="0"/>
            <a:t>لمراقبة أداء الموقع وفهم سلوك المستخدمين</a:t>
          </a:r>
          <a:r>
            <a:rPr lang="en-GB" sz="2400" kern="1200" dirty="0"/>
            <a:t>.</a:t>
          </a:r>
        </a:p>
      </dsp:txBody>
      <dsp:txXfrm>
        <a:off x="5286849" y="858133"/>
        <a:ext cx="4843882" cy="1513713"/>
      </dsp:txXfrm>
    </dsp:sp>
    <dsp:sp modelId="{30C1AE6D-AA46-204D-B0BB-3A9DDE518D6C}">
      <dsp:nvSpPr>
        <dsp:cNvPr id="0" name=""/>
        <dsp:cNvSpPr/>
      </dsp:nvSpPr>
      <dsp:spPr>
        <a:xfrm>
          <a:off x="9272960" y="639485"/>
          <a:ext cx="1059599" cy="158939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00000" r="-10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9D545F-6AD4-E149-B13A-F1AFDDD6A6D1}">
      <dsp:nvSpPr>
        <dsp:cNvPr id="0" name=""/>
        <dsp:cNvSpPr/>
      </dsp:nvSpPr>
      <dsp:spPr>
        <a:xfrm>
          <a:off x="1054" y="858133"/>
          <a:ext cx="4843882" cy="151371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1025288" bIns="91440" numCol="1" spcCol="1270" anchor="ctr" anchorCtr="0">
          <a:noAutofit/>
        </a:bodyPr>
        <a:lstStyle/>
        <a:p>
          <a:pPr marL="0" lvl="0" indent="0" algn="ctr" defTabSz="1066800">
            <a:lnSpc>
              <a:spcPct val="90000"/>
            </a:lnSpc>
            <a:spcBef>
              <a:spcPct val="0"/>
            </a:spcBef>
            <a:spcAft>
              <a:spcPct val="35000"/>
            </a:spcAft>
            <a:buSzPts val="1000"/>
            <a:buFont typeface="Courier New" panose="02070309020205020404" pitchFamily="49" charset="0"/>
            <a:buNone/>
          </a:pPr>
          <a:r>
            <a:rPr lang="en-GB" sz="2400" b="1" kern="1200" dirty="0">
              <a:solidFill>
                <a:prstClr val="black">
                  <a:hueOff val="0"/>
                  <a:satOff val="0"/>
                  <a:lumOff val="0"/>
                  <a:alphaOff val="0"/>
                </a:prstClr>
              </a:solidFill>
              <a:latin typeface="Calibri"/>
              <a:ea typeface="+mn-ea"/>
              <a:cs typeface="Arial" panose="020B0604020202020204" pitchFamily="34" charset="0"/>
            </a:rPr>
            <a:t>Google Search Console:</a:t>
          </a:r>
        </a:p>
        <a:p>
          <a:pPr marL="0" lvl="0" indent="0" algn="ctr" defTabSz="1066800">
            <a:lnSpc>
              <a:spcPct val="90000"/>
            </a:lnSpc>
            <a:spcBef>
              <a:spcPct val="0"/>
            </a:spcBef>
            <a:spcAft>
              <a:spcPct val="35000"/>
            </a:spcAft>
            <a:buSzPts val="1000"/>
            <a:buFont typeface="Courier New" panose="02070309020205020404" pitchFamily="49" charset="0"/>
            <a:buNone/>
          </a:pPr>
          <a:r>
            <a:rPr lang="en-GB" sz="2400" kern="1200" dirty="0">
              <a:solidFill>
                <a:prstClr val="black">
                  <a:hueOff val="0"/>
                  <a:satOff val="0"/>
                  <a:lumOff val="0"/>
                  <a:alphaOff val="0"/>
                </a:prstClr>
              </a:solidFill>
              <a:latin typeface="Calibri"/>
              <a:ea typeface="+mn-ea"/>
              <a:cs typeface="Arial" panose="020B0604020202020204" pitchFamily="34" charset="0"/>
            </a:rPr>
            <a:t> </a:t>
          </a:r>
          <a:r>
            <a:rPr lang="ar-SA" sz="2400" kern="1200" dirty="0">
              <a:solidFill>
                <a:prstClr val="black">
                  <a:hueOff val="0"/>
                  <a:satOff val="0"/>
                  <a:lumOff val="0"/>
                  <a:alphaOff val="0"/>
                </a:prstClr>
              </a:solidFill>
              <a:latin typeface="Calibri"/>
              <a:ea typeface="+mn-ea"/>
              <a:cs typeface="Arial" panose="020B0604020202020204" pitchFamily="34" charset="0"/>
            </a:rPr>
            <a:t>لتحليل الكلمات المفتاحية وأداء الموقع في نتائج البحث</a:t>
          </a:r>
          <a:r>
            <a:rPr lang="en-GB" sz="3200" kern="1200" dirty="0"/>
            <a:t>.</a:t>
          </a:r>
        </a:p>
      </dsp:txBody>
      <dsp:txXfrm>
        <a:off x="1054" y="858133"/>
        <a:ext cx="4843882" cy="1513713"/>
      </dsp:txXfrm>
    </dsp:sp>
    <dsp:sp modelId="{9EC726AC-6897-9940-A439-1BF01F1FF232}">
      <dsp:nvSpPr>
        <dsp:cNvPr id="0" name=""/>
        <dsp:cNvSpPr/>
      </dsp:nvSpPr>
      <dsp:spPr>
        <a:xfrm>
          <a:off x="3987166" y="639485"/>
          <a:ext cx="1059599" cy="158939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84000" r="-8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68D4D1D-D523-6546-B6E1-C71A5FA092C3}">
      <dsp:nvSpPr>
        <dsp:cNvPr id="0" name=""/>
        <dsp:cNvSpPr/>
      </dsp:nvSpPr>
      <dsp:spPr>
        <a:xfrm>
          <a:off x="5286849" y="2763729"/>
          <a:ext cx="4843882" cy="151371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025288" bIns="106680" numCol="1" spcCol="1270" anchor="ctr" anchorCtr="0">
          <a:noAutofit/>
        </a:bodyPr>
        <a:lstStyle/>
        <a:p>
          <a:pPr marL="0" lvl="0" indent="0" algn="ctr" defTabSz="1244600" rtl="1">
            <a:lnSpc>
              <a:spcPct val="90000"/>
            </a:lnSpc>
            <a:spcBef>
              <a:spcPct val="0"/>
            </a:spcBef>
            <a:spcAft>
              <a:spcPct val="35000"/>
            </a:spcAft>
            <a:buSzPts val="1000"/>
            <a:buFont typeface="Courier New" panose="02070309020205020404" pitchFamily="49" charset="0"/>
            <a:buNone/>
          </a:pPr>
          <a:r>
            <a:rPr lang="en-GB" sz="2800" b="1" kern="1200" dirty="0"/>
            <a:t>SEMrush</a:t>
          </a:r>
          <a:r>
            <a:rPr lang="en-GB" sz="2800" kern="1200" dirty="0"/>
            <a:t>:</a:t>
          </a:r>
        </a:p>
        <a:p>
          <a:pPr marL="0" lvl="0" indent="0" algn="ctr" defTabSz="1244600" rtl="1">
            <a:lnSpc>
              <a:spcPct val="90000"/>
            </a:lnSpc>
            <a:spcBef>
              <a:spcPct val="0"/>
            </a:spcBef>
            <a:spcAft>
              <a:spcPct val="35000"/>
            </a:spcAft>
            <a:buSzPts val="1000"/>
            <a:buFont typeface="Courier New" panose="02070309020205020404" pitchFamily="49" charset="0"/>
            <a:buNone/>
          </a:pPr>
          <a:r>
            <a:rPr lang="en-GB" sz="2800" kern="1200" dirty="0"/>
            <a:t> </a:t>
          </a:r>
          <a:r>
            <a:rPr lang="ar-SA" sz="2800" kern="1200" dirty="0"/>
            <a:t>أداة لتحليل المنافسين واختيار الكلمات المفتاحية</a:t>
          </a:r>
          <a:r>
            <a:rPr lang="en-GB" sz="2800" kern="1200" dirty="0"/>
            <a:t>.</a:t>
          </a:r>
        </a:p>
      </dsp:txBody>
      <dsp:txXfrm>
        <a:off x="5286849" y="2763729"/>
        <a:ext cx="4843882" cy="1513713"/>
      </dsp:txXfrm>
    </dsp:sp>
    <dsp:sp modelId="{11D8E3CC-EB81-B042-A8D4-6065941E64B9}">
      <dsp:nvSpPr>
        <dsp:cNvPr id="0" name=""/>
        <dsp:cNvSpPr/>
      </dsp:nvSpPr>
      <dsp:spPr>
        <a:xfrm>
          <a:off x="9272960" y="2545082"/>
          <a:ext cx="1059599" cy="1589398"/>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33000" r="-23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A98993-87D7-5945-80D9-6E57B749083C}">
      <dsp:nvSpPr>
        <dsp:cNvPr id="0" name=""/>
        <dsp:cNvSpPr/>
      </dsp:nvSpPr>
      <dsp:spPr>
        <a:xfrm>
          <a:off x="1054" y="2763729"/>
          <a:ext cx="4843882" cy="151371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025288" bIns="106680" numCol="1" spcCol="1270" anchor="ctr" anchorCtr="0">
          <a:noAutofit/>
        </a:bodyPr>
        <a:lstStyle/>
        <a:p>
          <a:pPr marL="0" lvl="0" indent="0" algn="ctr" defTabSz="1244600" rtl="1">
            <a:lnSpc>
              <a:spcPct val="90000"/>
            </a:lnSpc>
            <a:spcBef>
              <a:spcPct val="0"/>
            </a:spcBef>
            <a:spcAft>
              <a:spcPct val="35000"/>
            </a:spcAft>
            <a:buSzPts val="1000"/>
            <a:buFont typeface="Courier New" panose="02070309020205020404" pitchFamily="49" charset="0"/>
            <a:buNone/>
          </a:pPr>
          <a:r>
            <a:rPr lang="en-GB" sz="2800" b="1" kern="1200" dirty="0"/>
            <a:t>Moz</a:t>
          </a:r>
          <a:r>
            <a:rPr lang="en-GB" sz="2800" kern="1200" dirty="0"/>
            <a:t> </a:t>
          </a:r>
          <a:r>
            <a:rPr lang="ar-SA" sz="2800" kern="1200" dirty="0"/>
            <a:t>و </a:t>
          </a:r>
          <a:r>
            <a:rPr lang="en-GB" sz="2800" b="1" kern="1200" dirty="0" err="1"/>
            <a:t>Ahrefs</a:t>
          </a:r>
          <a:endParaRPr lang="en-GB" sz="2800" kern="1200" dirty="0"/>
        </a:p>
        <a:p>
          <a:pPr marL="0" lvl="0" indent="0" algn="ctr" defTabSz="1244600" rtl="1">
            <a:lnSpc>
              <a:spcPct val="90000"/>
            </a:lnSpc>
            <a:spcBef>
              <a:spcPct val="0"/>
            </a:spcBef>
            <a:spcAft>
              <a:spcPct val="35000"/>
            </a:spcAft>
            <a:buSzPts val="1000"/>
            <a:buFont typeface="Courier New" panose="02070309020205020404" pitchFamily="49" charset="0"/>
            <a:buNone/>
          </a:pPr>
          <a:r>
            <a:rPr lang="ar-SA" sz="2800" kern="1200" dirty="0"/>
            <a:t>لتحليل الروابط وتقييم أداء الموقع</a:t>
          </a:r>
          <a:r>
            <a:rPr lang="en-GB" sz="2800" kern="1200" dirty="0"/>
            <a:t>.</a:t>
          </a:r>
        </a:p>
      </dsp:txBody>
      <dsp:txXfrm>
        <a:off x="1054" y="2763729"/>
        <a:ext cx="4843882" cy="1513713"/>
      </dsp:txXfrm>
    </dsp:sp>
    <dsp:sp modelId="{071D75A4-9628-894A-8EDA-256230572CA7}">
      <dsp:nvSpPr>
        <dsp:cNvPr id="0" name=""/>
        <dsp:cNvSpPr/>
      </dsp:nvSpPr>
      <dsp:spPr>
        <a:xfrm>
          <a:off x="3987166" y="2545082"/>
          <a:ext cx="1059599" cy="1589398"/>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83000" r="-8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61E3-AF59-DC49-A702-89728A0BF011}">
      <dsp:nvSpPr>
        <dsp:cNvPr id="0" name=""/>
        <dsp:cNvSpPr/>
      </dsp:nvSpPr>
      <dsp:spPr>
        <a:xfrm>
          <a:off x="6129576" y="291729"/>
          <a:ext cx="2687202" cy="90853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rtl="1">
            <a:lnSpc>
              <a:spcPct val="90000"/>
            </a:lnSpc>
            <a:spcBef>
              <a:spcPct val="0"/>
            </a:spcBef>
            <a:spcAft>
              <a:spcPct val="35000"/>
            </a:spcAft>
            <a:buFont typeface="Arial" panose="020B0604020202020204" pitchFamily="34" charset="0"/>
            <a:buNone/>
          </a:pPr>
          <a:r>
            <a:rPr lang="ar-SA" sz="2500" b="1" kern="1200" dirty="0"/>
            <a:t>تحسين ملف</a:t>
          </a:r>
          <a:r>
            <a:rPr lang="en-GB" sz="2500" b="1" kern="1200" dirty="0"/>
            <a:t> Google My Business</a:t>
          </a:r>
          <a:r>
            <a:rPr lang="en-GB" sz="2500" kern="1200" dirty="0"/>
            <a:t>:</a:t>
          </a:r>
          <a:endParaRPr lang="en-GB" sz="2500" b="1" kern="1200" dirty="0"/>
        </a:p>
      </dsp:txBody>
      <dsp:txXfrm>
        <a:off x="6129576" y="291729"/>
        <a:ext cx="2687202" cy="908530"/>
      </dsp:txXfrm>
    </dsp:sp>
    <dsp:sp modelId="{E706C6B4-A2C9-A943-AF56-DC82FCEB1D31}">
      <dsp:nvSpPr>
        <dsp:cNvPr id="0" name=""/>
        <dsp:cNvSpPr/>
      </dsp:nvSpPr>
      <dsp:spPr>
        <a:xfrm>
          <a:off x="6129576" y="1200259"/>
          <a:ext cx="2687202" cy="13038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Font typeface="Arial" panose="020B0604020202020204" pitchFamily="34" charset="0"/>
            <a:buNone/>
          </a:pPr>
          <a:r>
            <a:rPr lang="ar-SA" sz="2400" kern="1200" dirty="0"/>
            <a:t>يعزز من ظهور الموقع في نتائج البحث المحلية</a:t>
          </a:r>
          <a:endParaRPr lang="en-GB" sz="2400" kern="1200" dirty="0"/>
        </a:p>
      </dsp:txBody>
      <dsp:txXfrm>
        <a:off x="6129576" y="1200259"/>
        <a:ext cx="2687202" cy="1303875"/>
      </dsp:txXfrm>
    </dsp:sp>
    <dsp:sp modelId="{CDFC8918-E761-C243-9130-383C7C80CC12}">
      <dsp:nvSpPr>
        <dsp:cNvPr id="0" name=""/>
        <dsp:cNvSpPr/>
      </dsp:nvSpPr>
      <dsp:spPr>
        <a:xfrm>
          <a:off x="3066166" y="291729"/>
          <a:ext cx="2687202" cy="90853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SA" sz="2500" b="1" kern="1200" dirty="0"/>
            <a:t>استخدام الكلمات المفتاحية المحلية</a:t>
          </a:r>
          <a:endParaRPr lang="en-GB" sz="2500" b="1" kern="1200" dirty="0"/>
        </a:p>
      </dsp:txBody>
      <dsp:txXfrm>
        <a:off x="3066166" y="291729"/>
        <a:ext cx="2687202" cy="908530"/>
      </dsp:txXfrm>
    </dsp:sp>
    <dsp:sp modelId="{C54B19E5-C9A1-8745-95BC-2371C1CBF072}">
      <dsp:nvSpPr>
        <dsp:cNvPr id="0" name=""/>
        <dsp:cNvSpPr/>
      </dsp:nvSpPr>
      <dsp:spPr>
        <a:xfrm>
          <a:off x="3066166" y="1200259"/>
          <a:ext cx="2687202" cy="13038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r" defTabSz="1111250" rtl="1">
            <a:lnSpc>
              <a:spcPct val="90000"/>
            </a:lnSpc>
            <a:spcBef>
              <a:spcPct val="0"/>
            </a:spcBef>
            <a:spcAft>
              <a:spcPct val="15000"/>
            </a:spcAft>
            <a:buChar char="•"/>
          </a:pPr>
          <a:r>
            <a:rPr lang="ar-SA" sz="2500" kern="1200" dirty="0"/>
            <a:t>مثل اسم المدينة أو المنطقة</a:t>
          </a:r>
          <a:endParaRPr lang="en-GB" sz="2500" kern="1200" dirty="0"/>
        </a:p>
      </dsp:txBody>
      <dsp:txXfrm>
        <a:off x="3066166" y="1200259"/>
        <a:ext cx="2687202" cy="1303875"/>
      </dsp:txXfrm>
    </dsp:sp>
    <dsp:sp modelId="{8BC66544-CD27-E449-9C5C-4C6A03DE3131}">
      <dsp:nvSpPr>
        <dsp:cNvPr id="0" name=""/>
        <dsp:cNvSpPr/>
      </dsp:nvSpPr>
      <dsp:spPr>
        <a:xfrm>
          <a:off x="2756" y="291729"/>
          <a:ext cx="2687202" cy="90853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101600" rIns="177800" bIns="101600" numCol="1" spcCol="1270" anchor="ctr" anchorCtr="0">
          <a:noAutofit/>
        </a:bodyPr>
        <a:lstStyle/>
        <a:p>
          <a:pPr marL="0" lvl="0" indent="0" algn="ctr" defTabSz="1111250">
            <a:lnSpc>
              <a:spcPct val="90000"/>
            </a:lnSpc>
            <a:spcBef>
              <a:spcPct val="0"/>
            </a:spcBef>
            <a:spcAft>
              <a:spcPct val="35000"/>
            </a:spcAft>
            <a:buFont typeface="Arial" panose="020B0604020202020204" pitchFamily="34" charset="0"/>
            <a:buNone/>
          </a:pPr>
          <a:r>
            <a:rPr lang="ar-SA" sz="2500" b="1" kern="1200" dirty="0"/>
            <a:t>الحصول على مراجعات العملاء</a:t>
          </a:r>
          <a:endParaRPr lang="en-GB" sz="2500" kern="1200" dirty="0"/>
        </a:p>
      </dsp:txBody>
      <dsp:txXfrm>
        <a:off x="2756" y="291729"/>
        <a:ext cx="2687202" cy="908530"/>
      </dsp:txXfrm>
    </dsp:sp>
    <dsp:sp modelId="{1CC97553-E835-7946-95CD-1BFCB465558B}">
      <dsp:nvSpPr>
        <dsp:cNvPr id="0" name=""/>
        <dsp:cNvSpPr/>
      </dsp:nvSpPr>
      <dsp:spPr>
        <a:xfrm>
          <a:off x="2756" y="1200259"/>
          <a:ext cx="2687202" cy="13038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77800" bIns="200025" numCol="1" spcCol="1270" anchor="t" anchorCtr="0">
          <a:noAutofit/>
        </a:bodyPr>
        <a:lstStyle/>
        <a:p>
          <a:pPr marL="228600" lvl="1" indent="-228600" algn="r" defTabSz="1111250" rtl="1">
            <a:lnSpc>
              <a:spcPct val="90000"/>
            </a:lnSpc>
            <a:spcBef>
              <a:spcPct val="0"/>
            </a:spcBef>
            <a:spcAft>
              <a:spcPct val="15000"/>
            </a:spcAft>
            <a:buChar char="•"/>
          </a:pPr>
          <a:r>
            <a:rPr lang="ar-SA" sz="2500" kern="1200" dirty="0"/>
            <a:t>تزيد من موثوقية الموقع وجاذبيته</a:t>
          </a:r>
          <a:endParaRPr lang="en-GB" sz="2500" kern="1200" dirty="0"/>
        </a:p>
      </dsp:txBody>
      <dsp:txXfrm>
        <a:off x="2756" y="1200259"/>
        <a:ext cx="2687202" cy="130387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61E3-AF59-DC49-A702-89728A0BF011}">
      <dsp:nvSpPr>
        <dsp:cNvPr id="0" name=""/>
        <dsp:cNvSpPr/>
      </dsp:nvSpPr>
      <dsp:spPr>
        <a:xfrm>
          <a:off x="6129576" y="179726"/>
          <a:ext cx="2687202" cy="95411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rtl="1">
            <a:lnSpc>
              <a:spcPct val="90000"/>
            </a:lnSpc>
            <a:spcBef>
              <a:spcPct val="0"/>
            </a:spcBef>
            <a:spcAft>
              <a:spcPct val="35000"/>
            </a:spcAft>
            <a:buFont typeface="Arial" panose="020B0604020202020204" pitchFamily="34" charset="0"/>
            <a:buNone/>
          </a:pPr>
          <a:r>
            <a:rPr lang="ar-SA" sz="2700" b="1" kern="1200" dirty="0"/>
            <a:t>تحسين سرعة التحميل</a:t>
          </a:r>
          <a:endParaRPr lang="en-GB" sz="2700" b="1" kern="1200" dirty="0"/>
        </a:p>
      </dsp:txBody>
      <dsp:txXfrm>
        <a:off x="6129576" y="179726"/>
        <a:ext cx="2687202" cy="954110"/>
      </dsp:txXfrm>
    </dsp:sp>
    <dsp:sp modelId="{E706C6B4-A2C9-A943-AF56-DC82FCEB1D31}">
      <dsp:nvSpPr>
        <dsp:cNvPr id="0" name=""/>
        <dsp:cNvSpPr/>
      </dsp:nvSpPr>
      <dsp:spPr>
        <a:xfrm>
          <a:off x="6129576" y="1133837"/>
          <a:ext cx="2687202" cy="14822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Font typeface="Arial" panose="020B0604020202020204" pitchFamily="34" charset="0"/>
            <a:buNone/>
          </a:pPr>
          <a:r>
            <a:rPr lang="ar-SA" sz="2400" kern="1200" dirty="0"/>
            <a:t>لضمان تجربة مستخدم جيدة</a:t>
          </a:r>
          <a:r>
            <a:rPr lang="en-GB" sz="2400" kern="1200" dirty="0"/>
            <a:t>.</a:t>
          </a:r>
        </a:p>
      </dsp:txBody>
      <dsp:txXfrm>
        <a:off x="6129576" y="1133837"/>
        <a:ext cx="2687202" cy="1482299"/>
      </dsp:txXfrm>
    </dsp:sp>
    <dsp:sp modelId="{CDFC8918-E761-C243-9130-383C7C80CC12}">
      <dsp:nvSpPr>
        <dsp:cNvPr id="0" name=""/>
        <dsp:cNvSpPr/>
      </dsp:nvSpPr>
      <dsp:spPr>
        <a:xfrm>
          <a:off x="3066166" y="179726"/>
          <a:ext cx="2687202" cy="95411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rtl="1">
            <a:lnSpc>
              <a:spcPct val="90000"/>
            </a:lnSpc>
            <a:spcBef>
              <a:spcPct val="0"/>
            </a:spcBef>
            <a:spcAft>
              <a:spcPct val="35000"/>
            </a:spcAft>
            <a:buFont typeface="Arial" panose="020B0604020202020204" pitchFamily="34" charset="0"/>
            <a:buNone/>
          </a:pPr>
          <a:r>
            <a:rPr lang="ar-SA" sz="2700" b="1" kern="1200" dirty="0"/>
            <a:t>إصلاح الروابط المكسورة</a:t>
          </a:r>
          <a:endParaRPr lang="en-GB" sz="2700" b="1" kern="1200" dirty="0"/>
        </a:p>
      </dsp:txBody>
      <dsp:txXfrm>
        <a:off x="3066166" y="179726"/>
        <a:ext cx="2687202" cy="954110"/>
      </dsp:txXfrm>
    </dsp:sp>
    <dsp:sp modelId="{C54B19E5-C9A1-8745-95BC-2371C1CBF072}">
      <dsp:nvSpPr>
        <dsp:cNvPr id="0" name=""/>
        <dsp:cNvSpPr/>
      </dsp:nvSpPr>
      <dsp:spPr>
        <a:xfrm>
          <a:off x="3066166" y="1133837"/>
          <a:ext cx="2687202" cy="14822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r" defTabSz="1200150" rtl="1">
            <a:lnSpc>
              <a:spcPct val="90000"/>
            </a:lnSpc>
            <a:spcBef>
              <a:spcPct val="0"/>
            </a:spcBef>
            <a:spcAft>
              <a:spcPct val="15000"/>
            </a:spcAft>
            <a:buChar char="•"/>
          </a:pPr>
          <a:r>
            <a:rPr lang="ar-SA" sz="2700" kern="1200" dirty="0"/>
            <a:t>تحسين التصفح وزيادة موثوقية الموقع</a:t>
          </a:r>
          <a:endParaRPr lang="en-GB" sz="2700" kern="1200" dirty="0"/>
        </a:p>
      </dsp:txBody>
      <dsp:txXfrm>
        <a:off x="3066166" y="1133837"/>
        <a:ext cx="2687202" cy="1482299"/>
      </dsp:txXfrm>
    </dsp:sp>
    <dsp:sp modelId="{8BC66544-CD27-E449-9C5C-4C6A03DE3131}">
      <dsp:nvSpPr>
        <dsp:cNvPr id="0" name=""/>
        <dsp:cNvSpPr/>
      </dsp:nvSpPr>
      <dsp:spPr>
        <a:xfrm>
          <a:off x="2756" y="179726"/>
          <a:ext cx="2687202" cy="95411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09728" rIns="192024" bIns="109728" numCol="1" spcCol="1270" anchor="ctr" anchorCtr="0">
          <a:noAutofit/>
        </a:bodyPr>
        <a:lstStyle/>
        <a:p>
          <a:pPr marL="0" lvl="0" indent="0" algn="ctr" defTabSz="1200150">
            <a:lnSpc>
              <a:spcPct val="90000"/>
            </a:lnSpc>
            <a:spcBef>
              <a:spcPct val="0"/>
            </a:spcBef>
            <a:spcAft>
              <a:spcPct val="35000"/>
            </a:spcAft>
            <a:buFont typeface="Arial" panose="020B0604020202020204" pitchFamily="34" charset="0"/>
            <a:buNone/>
          </a:pPr>
          <a:r>
            <a:rPr lang="ar-SA" sz="2700" b="1" kern="1200" dirty="0"/>
            <a:t>تهيئة خريطة الموقع </a:t>
          </a:r>
          <a:endParaRPr lang="en-GB" sz="2700" kern="1200" dirty="0"/>
        </a:p>
      </dsp:txBody>
      <dsp:txXfrm>
        <a:off x="2756" y="179726"/>
        <a:ext cx="2687202" cy="954110"/>
      </dsp:txXfrm>
    </dsp:sp>
    <dsp:sp modelId="{1CC97553-E835-7946-95CD-1BFCB465558B}">
      <dsp:nvSpPr>
        <dsp:cNvPr id="0" name=""/>
        <dsp:cNvSpPr/>
      </dsp:nvSpPr>
      <dsp:spPr>
        <a:xfrm>
          <a:off x="2756" y="1133837"/>
          <a:ext cx="2687202" cy="14822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4018" tIns="144018" rIns="192024" bIns="216027" numCol="1" spcCol="1270" anchor="t" anchorCtr="0">
          <a:noAutofit/>
        </a:bodyPr>
        <a:lstStyle/>
        <a:p>
          <a:pPr marL="228600" lvl="1" indent="-228600" algn="r" defTabSz="1200150" rtl="1">
            <a:lnSpc>
              <a:spcPct val="90000"/>
            </a:lnSpc>
            <a:spcBef>
              <a:spcPct val="0"/>
            </a:spcBef>
            <a:spcAft>
              <a:spcPct val="15000"/>
            </a:spcAft>
            <a:buChar char="•"/>
          </a:pPr>
          <a:r>
            <a:rPr lang="en-GB" sz="2700" b="1" kern="1200" dirty="0"/>
            <a:t>Sitemap</a:t>
          </a:r>
          <a:r>
            <a:rPr lang="ar-SA" sz="2700" b="1" kern="1200" dirty="0"/>
            <a:t> </a:t>
          </a:r>
          <a:r>
            <a:rPr lang="en-GB" sz="2700" kern="1200" dirty="0"/>
            <a:t> </a:t>
          </a:r>
          <a:r>
            <a:rPr lang="ar-SA" sz="2700" kern="1200" dirty="0"/>
            <a:t>تساعد محركات البحث في فهرسة الصفحات</a:t>
          </a:r>
          <a:endParaRPr lang="en-GB" sz="2700" kern="1200" dirty="0"/>
        </a:p>
      </dsp:txBody>
      <dsp:txXfrm>
        <a:off x="2756" y="1133837"/>
        <a:ext cx="2687202" cy="1482299"/>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C861E3-AF59-DC49-A702-89728A0BF011}">
      <dsp:nvSpPr>
        <dsp:cNvPr id="0" name=""/>
        <dsp:cNvSpPr/>
      </dsp:nvSpPr>
      <dsp:spPr>
        <a:xfrm>
          <a:off x="6129576" y="133841"/>
          <a:ext cx="2687202" cy="9909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التحديثات المنتظمة</a:t>
          </a:r>
          <a:endParaRPr lang="en-GB" sz="2800" b="1" kern="1200" dirty="0"/>
        </a:p>
      </dsp:txBody>
      <dsp:txXfrm>
        <a:off x="6129576" y="133841"/>
        <a:ext cx="2687202" cy="990980"/>
      </dsp:txXfrm>
    </dsp:sp>
    <dsp:sp modelId="{E706C6B4-A2C9-A943-AF56-DC82FCEB1D31}">
      <dsp:nvSpPr>
        <dsp:cNvPr id="0" name=""/>
        <dsp:cNvSpPr/>
      </dsp:nvSpPr>
      <dsp:spPr>
        <a:xfrm>
          <a:off x="6129576" y="1124822"/>
          <a:ext cx="2687202" cy="15371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r" defTabSz="1066800" rtl="1">
            <a:lnSpc>
              <a:spcPct val="90000"/>
            </a:lnSpc>
            <a:spcBef>
              <a:spcPct val="0"/>
            </a:spcBef>
            <a:spcAft>
              <a:spcPct val="15000"/>
            </a:spcAft>
            <a:buFont typeface="Arial" panose="020B0604020202020204" pitchFamily="34" charset="0"/>
            <a:buNone/>
          </a:pPr>
          <a:r>
            <a:rPr lang="ar-SA" sz="2400" kern="1200" dirty="0"/>
            <a:t>إضافة معلومات جديدة وتجديد البيانات</a:t>
          </a:r>
          <a:endParaRPr lang="en-GB" sz="2400" kern="1200" dirty="0"/>
        </a:p>
      </dsp:txBody>
      <dsp:txXfrm>
        <a:off x="6129576" y="1124822"/>
        <a:ext cx="2687202" cy="1537199"/>
      </dsp:txXfrm>
    </dsp:sp>
    <dsp:sp modelId="{CDFC8918-E761-C243-9130-383C7C80CC12}">
      <dsp:nvSpPr>
        <dsp:cNvPr id="0" name=""/>
        <dsp:cNvSpPr/>
      </dsp:nvSpPr>
      <dsp:spPr>
        <a:xfrm>
          <a:off x="3066166" y="133841"/>
          <a:ext cx="2687202" cy="9909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rtl="1">
            <a:lnSpc>
              <a:spcPct val="90000"/>
            </a:lnSpc>
            <a:spcBef>
              <a:spcPct val="0"/>
            </a:spcBef>
            <a:spcAft>
              <a:spcPct val="35000"/>
            </a:spcAft>
            <a:buFont typeface="Arial" panose="020B0604020202020204" pitchFamily="34" charset="0"/>
            <a:buNone/>
          </a:pPr>
          <a:r>
            <a:rPr lang="ar-SA" sz="2800" b="1" kern="1200" dirty="0"/>
            <a:t>تحسين الكلمات المفتاحية</a:t>
          </a:r>
          <a:endParaRPr lang="en-GB" sz="2800" b="1" kern="1200" dirty="0"/>
        </a:p>
      </dsp:txBody>
      <dsp:txXfrm>
        <a:off x="3066166" y="133841"/>
        <a:ext cx="2687202" cy="990980"/>
      </dsp:txXfrm>
    </dsp:sp>
    <dsp:sp modelId="{C54B19E5-C9A1-8745-95BC-2371C1CBF072}">
      <dsp:nvSpPr>
        <dsp:cNvPr id="0" name=""/>
        <dsp:cNvSpPr/>
      </dsp:nvSpPr>
      <dsp:spPr>
        <a:xfrm>
          <a:off x="3066166" y="1124822"/>
          <a:ext cx="2687202" cy="15371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a:t>مراجعة الكلمات المفتاحية وضبطها حسب الاتجاهات</a:t>
          </a:r>
          <a:endParaRPr lang="en-GB" sz="2800" kern="1200" dirty="0"/>
        </a:p>
      </dsp:txBody>
      <dsp:txXfrm>
        <a:off x="3066166" y="1124822"/>
        <a:ext cx="2687202" cy="1537199"/>
      </dsp:txXfrm>
    </dsp:sp>
    <dsp:sp modelId="{8BC66544-CD27-E449-9C5C-4C6A03DE3131}">
      <dsp:nvSpPr>
        <dsp:cNvPr id="0" name=""/>
        <dsp:cNvSpPr/>
      </dsp:nvSpPr>
      <dsp:spPr>
        <a:xfrm>
          <a:off x="2756" y="133841"/>
          <a:ext cx="2687202" cy="99098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Font typeface="Arial" panose="020B0604020202020204" pitchFamily="34" charset="0"/>
            <a:buNone/>
          </a:pPr>
          <a:r>
            <a:rPr lang="ar-SA" sz="2800" b="1" kern="1200" dirty="0"/>
            <a:t>إضافة صور وفيديوهات</a:t>
          </a:r>
          <a:endParaRPr lang="en-GB" sz="2800" kern="1200" dirty="0"/>
        </a:p>
      </dsp:txBody>
      <dsp:txXfrm>
        <a:off x="2756" y="133841"/>
        <a:ext cx="2687202" cy="990980"/>
      </dsp:txXfrm>
    </dsp:sp>
    <dsp:sp modelId="{1CC97553-E835-7946-95CD-1BFCB465558B}">
      <dsp:nvSpPr>
        <dsp:cNvPr id="0" name=""/>
        <dsp:cNvSpPr/>
      </dsp:nvSpPr>
      <dsp:spPr>
        <a:xfrm>
          <a:off x="2756" y="1124822"/>
          <a:ext cx="2687202" cy="153719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49352" rIns="199136" bIns="224028" numCol="1" spcCol="1270" anchor="t" anchorCtr="0">
          <a:noAutofit/>
        </a:bodyPr>
        <a:lstStyle/>
        <a:p>
          <a:pPr marL="285750" lvl="1" indent="-285750" algn="r" defTabSz="1244600" rtl="1">
            <a:lnSpc>
              <a:spcPct val="90000"/>
            </a:lnSpc>
            <a:spcBef>
              <a:spcPct val="0"/>
            </a:spcBef>
            <a:spcAft>
              <a:spcPct val="15000"/>
            </a:spcAft>
            <a:buChar char="•"/>
          </a:pPr>
          <a:r>
            <a:rPr lang="ar-SA" sz="2800" kern="1200" dirty="0"/>
            <a:t>جعل المحتوى أكثر جاذبية وتفاعلية</a:t>
          </a:r>
          <a:endParaRPr lang="en-GB" sz="2800" kern="1200" dirty="0"/>
        </a:p>
      </dsp:txBody>
      <dsp:txXfrm>
        <a:off x="2756" y="1124822"/>
        <a:ext cx="2687202" cy="153719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1E411-AEE8-DF4C-A81F-AB0B3F420FCE}">
      <dsp:nvSpPr>
        <dsp:cNvPr id="0" name=""/>
        <dsp:cNvSpPr/>
      </dsp:nvSpPr>
      <dsp:spPr>
        <a:xfrm>
          <a:off x="7164735" y="61448"/>
          <a:ext cx="2711818" cy="10540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rtl="1">
            <a:lnSpc>
              <a:spcPct val="90000"/>
            </a:lnSpc>
            <a:spcBef>
              <a:spcPct val="0"/>
            </a:spcBef>
            <a:spcAft>
              <a:spcPct val="35000"/>
            </a:spcAft>
            <a:buFont typeface="Arial" panose="020B0604020202020204" pitchFamily="34" charset="0"/>
            <a:buNone/>
          </a:pPr>
          <a:r>
            <a:rPr lang="ar-SA" sz="3600" b="1" kern="1200" dirty="0"/>
            <a:t>الروابط الطبيعية</a:t>
          </a:r>
          <a:endParaRPr lang="en-GB" sz="3600" kern="1200" dirty="0"/>
        </a:p>
      </dsp:txBody>
      <dsp:txXfrm>
        <a:off x="7195606" y="92319"/>
        <a:ext cx="2650076" cy="992268"/>
      </dsp:txXfrm>
    </dsp:sp>
    <dsp:sp modelId="{F69676B8-3372-6245-86C7-29A51072DC86}">
      <dsp:nvSpPr>
        <dsp:cNvPr id="0" name=""/>
        <dsp:cNvSpPr/>
      </dsp:nvSpPr>
      <dsp:spPr>
        <a:xfrm>
          <a:off x="9334190" y="1115459"/>
          <a:ext cx="271181" cy="1125758"/>
        </a:xfrm>
        <a:custGeom>
          <a:avLst/>
          <a:gdLst/>
          <a:ahLst/>
          <a:cxnLst/>
          <a:rect l="0" t="0" r="0" b="0"/>
          <a:pathLst>
            <a:path>
              <a:moveTo>
                <a:pt x="271181" y="0"/>
              </a:moveTo>
              <a:lnTo>
                <a:pt x="271181" y="1125758"/>
              </a:lnTo>
              <a:lnTo>
                <a:pt x="0" y="11257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BEB849-55BA-F34A-8292-240D96C65C68}">
      <dsp:nvSpPr>
        <dsp:cNvPr id="0" name=""/>
        <dsp:cNvSpPr/>
      </dsp:nvSpPr>
      <dsp:spPr>
        <a:xfrm>
          <a:off x="6932571" y="1490712"/>
          <a:ext cx="2401619" cy="150101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marL="0" lvl="0" indent="0" algn="ctr" defTabSz="1466850" rtl="1">
            <a:lnSpc>
              <a:spcPct val="90000"/>
            </a:lnSpc>
            <a:spcBef>
              <a:spcPct val="0"/>
            </a:spcBef>
            <a:spcAft>
              <a:spcPct val="35000"/>
            </a:spcAft>
            <a:buNone/>
          </a:pPr>
          <a:r>
            <a:rPr lang="ar-SA" sz="3300" kern="1200" dirty="0">
              <a:solidFill>
                <a:prstClr val="black">
                  <a:hueOff val="0"/>
                  <a:satOff val="0"/>
                  <a:lumOff val="0"/>
                  <a:alphaOff val="0"/>
                </a:prstClr>
              </a:solidFill>
              <a:latin typeface="Calibri"/>
              <a:ea typeface="+mn-ea"/>
              <a:cs typeface="Arial" panose="020B0604020202020204" pitchFamily="34" charset="0"/>
            </a:rPr>
            <a:t>تأتي من مواقع موثوقة دون طلب مباشر</a:t>
          </a:r>
          <a:endParaRPr lang="en-GB" sz="3300" kern="1200" dirty="0">
            <a:solidFill>
              <a:prstClr val="black">
                <a:hueOff val="0"/>
                <a:satOff val="0"/>
                <a:lumOff val="0"/>
                <a:alphaOff val="0"/>
              </a:prstClr>
            </a:solidFill>
            <a:latin typeface="Calibri"/>
            <a:ea typeface="+mn-ea"/>
            <a:cs typeface="Arial" panose="020B0604020202020204" pitchFamily="34" charset="0"/>
          </a:endParaRPr>
        </a:p>
      </dsp:txBody>
      <dsp:txXfrm>
        <a:off x="6976534" y="1534675"/>
        <a:ext cx="2313693" cy="1413085"/>
      </dsp:txXfrm>
    </dsp:sp>
    <dsp:sp modelId="{B61973B9-0B44-E644-B71B-647A7C96CC5B}">
      <dsp:nvSpPr>
        <dsp:cNvPr id="0" name=""/>
        <dsp:cNvSpPr/>
      </dsp:nvSpPr>
      <dsp:spPr>
        <a:xfrm>
          <a:off x="3702411" y="61448"/>
          <a:ext cx="2711818" cy="10540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45720" rIns="68580" bIns="45720" numCol="1" spcCol="1270" anchor="ctr" anchorCtr="0">
          <a:noAutofit/>
        </a:bodyPr>
        <a:lstStyle/>
        <a:p>
          <a:pPr marL="0" lvl="0" indent="0" algn="ctr" defTabSz="1600200" rtl="1">
            <a:lnSpc>
              <a:spcPct val="90000"/>
            </a:lnSpc>
            <a:spcBef>
              <a:spcPct val="0"/>
            </a:spcBef>
            <a:spcAft>
              <a:spcPct val="35000"/>
            </a:spcAft>
            <a:buFont typeface="Arial" panose="020B0604020202020204" pitchFamily="34" charset="0"/>
            <a:buNone/>
          </a:pPr>
          <a:r>
            <a:rPr lang="ar-SA" sz="3600" b="1" kern="1200" dirty="0"/>
            <a:t>الروابط من الشراكات</a:t>
          </a:r>
          <a:endParaRPr lang="en-GB" sz="3600" kern="1200" dirty="0"/>
        </a:p>
      </dsp:txBody>
      <dsp:txXfrm>
        <a:off x="3733282" y="92319"/>
        <a:ext cx="2650076" cy="992268"/>
      </dsp:txXfrm>
    </dsp:sp>
    <dsp:sp modelId="{ABA4313E-725F-1742-92C7-6C0A930B71CD}">
      <dsp:nvSpPr>
        <dsp:cNvPr id="0" name=""/>
        <dsp:cNvSpPr/>
      </dsp:nvSpPr>
      <dsp:spPr>
        <a:xfrm>
          <a:off x="5871866" y="1115459"/>
          <a:ext cx="271181" cy="1125758"/>
        </a:xfrm>
        <a:custGeom>
          <a:avLst/>
          <a:gdLst/>
          <a:ahLst/>
          <a:cxnLst/>
          <a:rect l="0" t="0" r="0" b="0"/>
          <a:pathLst>
            <a:path>
              <a:moveTo>
                <a:pt x="271181" y="0"/>
              </a:moveTo>
              <a:lnTo>
                <a:pt x="271181" y="1125758"/>
              </a:lnTo>
              <a:lnTo>
                <a:pt x="0" y="11257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74F160-A9DB-DD4F-80EA-A6DEEBEB081E}">
      <dsp:nvSpPr>
        <dsp:cNvPr id="0" name=""/>
        <dsp:cNvSpPr/>
      </dsp:nvSpPr>
      <dsp:spPr>
        <a:xfrm>
          <a:off x="3470247" y="1490712"/>
          <a:ext cx="2401619" cy="150101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marL="0" lvl="0" indent="0" algn="ctr" defTabSz="1466850" rtl="1">
            <a:lnSpc>
              <a:spcPct val="90000"/>
            </a:lnSpc>
            <a:spcBef>
              <a:spcPct val="0"/>
            </a:spcBef>
            <a:spcAft>
              <a:spcPct val="35000"/>
            </a:spcAft>
            <a:buNone/>
          </a:pPr>
          <a:r>
            <a:rPr lang="ar-SA" sz="3300" kern="1200" dirty="0"/>
            <a:t>تبادل الروابط مع مواقع أخرى بطريقة شرعية</a:t>
          </a:r>
          <a:endParaRPr lang="en-GB" sz="3300" kern="1200" dirty="0"/>
        </a:p>
      </dsp:txBody>
      <dsp:txXfrm>
        <a:off x="3514210" y="1534675"/>
        <a:ext cx="2313693" cy="1413085"/>
      </dsp:txXfrm>
    </dsp:sp>
    <dsp:sp modelId="{4E7912FB-C25D-7E41-93DF-5E632CB92593}">
      <dsp:nvSpPr>
        <dsp:cNvPr id="0" name=""/>
        <dsp:cNvSpPr/>
      </dsp:nvSpPr>
      <dsp:spPr>
        <a:xfrm>
          <a:off x="240087" y="61448"/>
          <a:ext cx="2711818" cy="105401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rtl="1">
            <a:lnSpc>
              <a:spcPct val="90000"/>
            </a:lnSpc>
            <a:spcBef>
              <a:spcPct val="0"/>
            </a:spcBef>
            <a:spcAft>
              <a:spcPct val="35000"/>
            </a:spcAft>
            <a:buFont typeface="Arial" panose="020B0604020202020204" pitchFamily="34" charset="0"/>
            <a:buNone/>
          </a:pPr>
          <a:r>
            <a:rPr lang="ar-SA" sz="3200" b="1" kern="1200" dirty="0"/>
            <a:t>الروابط من محتوى عالي الجودة</a:t>
          </a:r>
          <a:endParaRPr lang="en-GB" sz="3200" kern="1200" dirty="0"/>
        </a:p>
      </dsp:txBody>
      <dsp:txXfrm>
        <a:off x="270958" y="92319"/>
        <a:ext cx="2650076" cy="992268"/>
      </dsp:txXfrm>
    </dsp:sp>
    <dsp:sp modelId="{89071331-5488-1A49-8856-F4512BB3542F}">
      <dsp:nvSpPr>
        <dsp:cNvPr id="0" name=""/>
        <dsp:cNvSpPr/>
      </dsp:nvSpPr>
      <dsp:spPr>
        <a:xfrm>
          <a:off x="2409542" y="1115459"/>
          <a:ext cx="271181" cy="1125758"/>
        </a:xfrm>
        <a:custGeom>
          <a:avLst/>
          <a:gdLst/>
          <a:ahLst/>
          <a:cxnLst/>
          <a:rect l="0" t="0" r="0" b="0"/>
          <a:pathLst>
            <a:path>
              <a:moveTo>
                <a:pt x="271181" y="0"/>
              </a:moveTo>
              <a:lnTo>
                <a:pt x="271181" y="1125758"/>
              </a:lnTo>
              <a:lnTo>
                <a:pt x="0" y="112575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F9E977-DC9C-8B43-90ED-AE7D771A3165}">
      <dsp:nvSpPr>
        <dsp:cNvPr id="0" name=""/>
        <dsp:cNvSpPr/>
      </dsp:nvSpPr>
      <dsp:spPr>
        <a:xfrm>
          <a:off x="7923" y="1490712"/>
          <a:ext cx="2401619" cy="150101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marL="0" lvl="0" indent="0" algn="ctr" defTabSz="1466850" rtl="1">
            <a:lnSpc>
              <a:spcPct val="90000"/>
            </a:lnSpc>
            <a:spcBef>
              <a:spcPct val="0"/>
            </a:spcBef>
            <a:spcAft>
              <a:spcPct val="35000"/>
            </a:spcAft>
            <a:buNone/>
          </a:pPr>
          <a:r>
            <a:rPr lang="ar-SA" sz="3300" kern="1200" dirty="0"/>
            <a:t>المحتوى الذي يجذب الروابط بشكل تلقائي</a:t>
          </a:r>
          <a:endParaRPr lang="en-GB" sz="3300" kern="1200" dirty="0"/>
        </a:p>
      </dsp:txBody>
      <dsp:txXfrm>
        <a:off x="51886" y="1534675"/>
        <a:ext cx="2313693" cy="14130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3D4C15-3873-FF48-AF28-94F9813503E9}">
      <dsp:nvSpPr>
        <dsp:cNvPr id="0" name=""/>
        <dsp:cNvSpPr/>
      </dsp:nvSpPr>
      <dsp:spPr>
        <a:xfrm rot="16200000">
          <a:off x="2527441" y="-2403594"/>
          <a:ext cx="975987"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r" defTabSz="1244600" rtl="1">
            <a:lnSpc>
              <a:spcPct val="90000"/>
            </a:lnSpc>
            <a:spcBef>
              <a:spcPct val="0"/>
            </a:spcBef>
            <a:spcAft>
              <a:spcPct val="15000"/>
            </a:spcAft>
            <a:buChar char="•"/>
          </a:pPr>
          <a:r>
            <a:rPr lang="ar-SA" sz="2800" kern="1200" dirty="0"/>
            <a:t>هل تجذب الكلمات المفتاحية الزيارات؟</a:t>
          </a:r>
          <a:endParaRPr lang="en-GB" sz="2800" kern="1200" dirty="0"/>
        </a:p>
      </dsp:txBody>
      <dsp:txXfrm rot="5400000">
        <a:off x="47644" y="171491"/>
        <a:ext cx="5983226" cy="880699"/>
      </dsp:txXfrm>
    </dsp:sp>
    <dsp:sp modelId="{4D0BEA53-731D-A948-BDBC-22CA9E440522}">
      <dsp:nvSpPr>
        <dsp:cNvPr id="0" name=""/>
        <dsp:cNvSpPr/>
      </dsp:nvSpPr>
      <dsp:spPr>
        <a:xfrm>
          <a:off x="6030870" y="1848"/>
          <a:ext cx="3392364" cy="12199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r" defTabSz="1555750" rtl="1">
            <a:lnSpc>
              <a:spcPct val="90000"/>
            </a:lnSpc>
            <a:spcBef>
              <a:spcPct val="0"/>
            </a:spcBef>
            <a:spcAft>
              <a:spcPct val="35000"/>
            </a:spcAft>
            <a:buFont typeface="Arial" panose="020B0604020202020204" pitchFamily="34" charset="0"/>
            <a:buNone/>
          </a:pPr>
          <a:r>
            <a:rPr lang="ar-SA" sz="3500" b="1" kern="1200" dirty="0"/>
            <a:t>تحليل نجاح الكلمات المفتاحية</a:t>
          </a:r>
          <a:endParaRPr lang="en-GB" sz="3500" kern="1200" dirty="0"/>
        </a:p>
      </dsp:txBody>
      <dsp:txXfrm>
        <a:off x="6090425" y="61403"/>
        <a:ext cx="3273254" cy="1100874"/>
      </dsp:txXfrm>
    </dsp:sp>
    <dsp:sp modelId="{E52A4327-4D77-8D4F-B5B7-C003C0F4B771}">
      <dsp:nvSpPr>
        <dsp:cNvPr id="0" name=""/>
        <dsp:cNvSpPr/>
      </dsp:nvSpPr>
      <dsp:spPr>
        <a:xfrm rot="16200000">
          <a:off x="2527441" y="-1122611"/>
          <a:ext cx="975987"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معرفة مدى تقدم الموقع في نتائج البحث</a:t>
          </a:r>
          <a:endParaRPr lang="en-GB" sz="2400" kern="1200" dirty="0"/>
        </a:p>
      </dsp:txBody>
      <dsp:txXfrm rot="5400000">
        <a:off x="47644" y="1452474"/>
        <a:ext cx="5983226" cy="880699"/>
      </dsp:txXfrm>
    </dsp:sp>
    <dsp:sp modelId="{FE24C43F-1620-B848-B983-8D3704A3501E}">
      <dsp:nvSpPr>
        <dsp:cNvPr id="0" name=""/>
        <dsp:cNvSpPr/>
      </dsp:nvSpPr>
      <dsp:spPr>
        <a:xfrm>
          <a:off x="6030870" y="1282831"/>
          <a:ext cx="3392364" cy="12199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r" defTabSz="1555750" rtl="1">
            <a:lnSpc>
              <a:spcPct val="90000"/>
            </a:lnSpc>
            <a:spcBef>
              <a:spcPct val="0"/>
            </a:spcBef>
            <a:spcAft>
              <a:spcPct val="35000"/>
            </a:spcAft>
            <a:buFont typeface="Arial" panose="020B0604020202020204" pitchFamily="34" charset="0"/>
            <a:buNone/>
          </a:pPr>
          <a:r>
            <a:rPr lang="ar-SA" sz="3500" b="1" kern="1200" dirty="0"/>
            <a:t>مراقبة ترتيب الموقع</a:t>
          </a:r>
          <a:r>
            <a:rPr lang="en-GB" sz="3500" kern="1200" dirty="0"/>
            <a:t> </a:t>
          </a:r>
        </a:p>
      </dsp:txBody>
      <dsp:txXfrm>
        <a:off x="6090425" y="1342386"/>
        <a:ext cx="3273254" cy="1100874"/>
      </dsp:txXfrm>
    </dsp:sp>
    <dsp:sp modelId="{37E1170B-756D-2949-B495-7680BD3B6E5B}">
      <dsp:nvSpPr>
        <dsp:cNvPr id="0" name=""/>
        <dsp:cNvSpPr/>
      </dsp:nvSpPr>
      <dsp:spPr>
        <a:xfrm rot="16200000">
          <a:off x="2527441" y="158372"/>
          <a:ext cx="975987" cy="6030870"/>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r" defTabSz="1066800" rtl="1">
            <a:lnSpc>
              <a:spcPct val="90000"/>
            </a:lnSpc>
            <a:spcBef>
              <a:spcPct val="0"/>
            </a:spcBef>
            <a:spcAft>
              <a:spcPct val="15000"/>
            </a:spcAft>
            <a:buChar char="•"/>
          </a:pPr>
          <a:r>
            <a:rPr lang="ar-SA" sz="2400" kern="1200" dirty="0"/>
            <a:t>هل يبقى الزوار لفترة كافية؟</a:t>
          </a:r>
          <a:endParaRPr lang="en-GB" sz="2400" kern="1200" dirty="0">
            <a:solidFill>
              <a:prstClr val="black">
                <a:hueOff val="0"/>
                <a:satOff val="0"/>
                <a:lumOff val="0"/>
                <a:alphaOff val="0"/>
              </a:prstClr>
            </a:solidFill>
            <a:latin typeface="Calibri"/>
            <a:ea typeface="+mn-ea"/>
            <a:cs typeface="Arial" panose="020B0604020202020204" pitchFamily="34" charset="0"/>
          </a:endParaRPr>
        </a:p>
      </dsp:txBody>
      <dsp:txXfrm rot="5400000">
        <a:off x="47644" y="2733457"/>
        <a:ext cx="5983226" cy="880699"/>
      </dsp:txXfrm>
    </dsp:sp>
    <dsp:sp modelId="{B516D5A4-DD71-4B4A-B823-A7997B0D0A7F}">
      <dsp:nvSpPr>
        <dsp:cNvPr id="0" name=""/>
        <dsp:cNvSpPr/>
      </dsp:nvSpPr>
      <dsp:spPr>
        <a:xfrm>
          <a:off x="6030870" y="2563815"/>
          <a:ext cx="3392364" cy="121998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66675" rIns="133350" bIns="66675" numCol="1" spcCol="1270" anchor="ctr" anchorCtr="0">
          <a:noAutofit/>
        </a:bodyPr>
        <a:lstStyle/>
        <a:p>
          <a:pPr marL="0" lvl="0" indent="0" algn="ctr" defTabSz="1555750" rtl="1">
            <a:lnSpc>
              <a:spcPct val="90000"/>
            </a:lnSpc>
            <a:spcBef>
              <a:spcPct val="0"/>
            </a:spcBef>
            <a:spcAft>
              <a:spcPct val="35000"/>
            </a:spcAft>
            <a:buFont typeface="Arial" panose="020B0604020202020204" pitchFamily="34" charset="0"/>
            <a:buNone/>
          </a:pPr>
          <a:r>
            <a:rPr lang="ar-SA" sz="3500" b="1" kern="1200" dirty="0"/>
            <a:t>تقييم تجربة المستخدم</a:t>
          </a:r>
          <a:endParaRPr lang="en-GB" sz="3500" kern="1200" dirty="0"/>
        </a:p>
      </dsp:txBody>
      <dsp:txXfrm>
        <a:off x="6090425" y="2623370"/>
        <a:ext cx="3273254" cy="110087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6DB35-9C47-CDEA-BC9C-34CBD76306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B6BB58-85CE-6471-C530-5491EDD76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122003-7FF4-1458-B969-FF22C4AA4A0C}"/>
              </a:ext>
            </a:extLst>
          </p:cNvPr>
          <p:cNvSpPr>
            <a:spLocks noGrp="1"/>
          </p:cNvSpPr>
          <p:nvPr>
            <p:ph type="body" idx="1"/>
          </p:nvPr>
        </p:nvSpPr>
        <p:spPr/>
        <p:txBody>
          <a:bodyPr/>
          <a:lstStyle/>
          <a:p>
            <a:pPr marL="0" algn="r" defTabSz="914400" rtl="1" eaLnBrk="1" latinLnBrk="0" hangingPunct="1"/>
            <a:endParaRPr lang="en-US" sz="1600" dirty="0"/>
          </a:p>
        </p:txBody>
      </p:sp>
      <p:sp>
        <p:nvSpPr>
          <p:cNvPr id="4" name="Slide Number Placeholder 3">
            <a:extLst>
              <a:ext uri="{FF2B5EF4-FFF2-40B4-BE49-F238E27FC236}">
                <a16:creationId xmlns:a16="http://schemas.microsoft.com/office/drawing/2014/main" id="{2EC7EFA3-29BA-2961-B195-CD9DBC858603}"/>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58768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958202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F43CA3-8C09-F8D2-F5EA-BF8C6EFCA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CB2C5-DE49-D3C8-AF78-626CDCCF20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05DF20-99DD-C69C-2823-751B01C85D9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sz="1200" b="1" dirty="0"/>
          </a:p>
        </p:txBody>
      </p:sp>
      <p:sp>
        <p:nvSpPr>
          <p:cNvPr id="4" name="Slide Number Placeholder 3">
            <a:extLst>
              <a:ext uri="{FF2B5EF4-FFF2-40B4-BE49-F238E27FC236}">
                <a16:creationId xmlns:a16="http://schemas.microsoft.com/office/drawing/2014/main" id="{0FF18145-5046-4163-6B0D-16EA59495FF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421340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64671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C1144-99DE-BA6B-EC8F-BA2DB074E5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9DB136-F723-63E7-E397-E16BB71AA1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6CBA68-496F-AD7E-B4D4-DC2BC08B00C5}"/>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28C02B86-3C92-0DAA-6DFD-8DA63348315C}"/>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820507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D77B9A-5655-BCC9-AE4E-7E84402B13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A5ED50-21B9-C295-98D9-F173F1B7E9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405410-63F1-F8A7-266E-B79045681C0C}"/>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0E242E09-80FC-70C4-0E4D-E75A65DD9ECF}"/>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5613398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C9D8B-9E4C-957F-17B9-E32B5C6CEA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57A1AB-02E7-5664-DA9E-21E2C53DD4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477D3C-C7D8-4E6F-09BF-8FB412DF083C}"/>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5F09F344-5072-0103-6E73-FFEBCD557BC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892120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43D0B-710E-1B42-D4F4-26CDCE4288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3746F1-5910-3FAC-745B-0A30F30EEF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C3D819-8A22-5D5A-0919-BFEA3D250CF8}"/>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B6753F24-5C59-EA82-C587-F73443760BD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064478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84C12-3803-97EE-990D-663F74C9B1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C7B8E3-B653-C2D0-870F-A8E22C8874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11BCB7-C3A7-570C-25FC-9416C46E211E}"/>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9983CC6E-E142-6A40-A8F4-3B1FFF25A662}"/>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22922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CEA1C-A533-695B-56BA-6E4E104628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AEB952-B476-E622-D227-D15165A367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BD1008-6E37-AC6B-17F1-03FB60CADFA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sz="1200" b="1" dirty="0"/>
          </a:p>
        </p:txBody>
      </p:sp>
      <p:sp>
        <p:nvSpPr>
          <p:cNvPr id="4" name="Slide Number Placeholder 3">
            <a:extLst>
              <a:ext uri="{FF2B5EF4-FFF2-40B4-BE49-F238E27FC236}">
                <a16:creationId xmlns:a16="http://schemas.microsoft.com/office/drawing/2014/main" id="{16CBEB4E-EC83-C32D-ACCA-600AC5BF5A6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68931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659E5-44A3-3F50-F818-BF2A858E90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1910C0-B8A5-FE50-10A0-9B225302B3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F224C4-B265-39FA-135F-D497ED91F375}"/>
              </a:ext>
            </a:extLst>
          </p:cNvPr>
          <p:cNvSpPr>
            <a:spLocks noGrp="1"/>
          </p:cNvSpPr>
          <p:nvPr>
            <p:ph type="body" idx="1"/>
          </p:nvPr>
        </p:nvSpPr>
        <p:spPr/>
        <p:txBody>
          <a:bodyPr/>
          <a:lstStyle/>
          <a:p>
            <a:pPr marL="0" algn="r" defTabSz="914400" rtl="1" eaLnBrk="1" latinLnBrk="0" hangingPunct="1"/>
            <a:endParaRPr lang="en-US" sz="1400" dirty="0"/>
          </a:p>
        </p:txBody>
      </p:sp>
      <p:sp>
        <p:nvSpPr>
          <p:cNvPr id="4" name="Slide Number Placeholder 3">
            <a:extLst>
              <a:ext uri="{FF2B5EF4-FFF2-40B4-BE49-F238E27FC236}">
                <a16:creationId xmlns:a16="http://schemas.microsoft.com/office/drawing/2014/main" id="{2ECA1DB5-FA94-1C3F-21B2-68FFDCCE46AF}"/>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1749145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4BB5D-BF99-0AA1-A9F2-45E7250806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A16C57-B41C-31FC-0D1B-8D431CEFA2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9D3C5C-4836-9341-D4F6-6DA1F5074486}"/>
              </a:ext>
            </a:extLst>
          </p:cNvPr>
          <p:cNvSpPr>
            <a:spLocks noGrp="1"/>
          </p:cNvSpPr>
          <p:nvPr>
            <p:ph type="body" idx="1"/>
          </p:nvPr>
        </p:nvSpPr>
        <p:spPr/>
        <p:txBody>
          <a:bodyPr/>
          <a:lstStyle/>
          <a:p>
            <a:pPr marL="0" algn="r" defTabSz="914400" rtl="1" eaLnBrk="1" latinLnBrk="0" hangingPunct="1"/>
            <a:endParaRPr lang="ar-SA" sz="1400" dirty="0"/>
          </a:p>
        </p:txBody>
      </p:sp>
      <p:sp>
        <p:nvSpPr>
          <p:cNvPr id="4" name="Slide Number Placeholder 3">
            <a:extLst>
              <a:ext uri="{FF2B5EF4-FFF2-40B4-BE49-F238E27FC236}">
                <a16:creationId xmlns:a16="http://schemas.microsoft.com/office/drawing/2014/main" id="{9B9E62B9-EC7C-B7D7-3CE1-ECA2511B763B}"/>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092595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48841-F9CD-C571-32F3-3FD812B99A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E18812-CEFC-8E46-39C3-28E0DCEC2D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B1F16D-7690-9C8D-1A1E-76A91E88909A}"/>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AD4F40FF-37A0-4D2B-C824-30ACC89EF4AC}"/>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06070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2E61A-AEC7-5F36-977B-422B80DB11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0277EB-5090-018E-7145-8533098425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2D74B5-561C-AB40-B623-6A9DFFD9A7D0}"/>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B17624F5-EF1A-23B1-9526-6DA2A9264F6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226466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FE7AA-1A17-250C-1FA1-A5D2AEA88F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C06CA6-A10F-4B1D-06E1-CB4F9FF95E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EEBB6B-3465-AE9C-4C94-B5A49DE7F98C}"/>
              </a:ext>
            </a:extLst>
          </p:cNvPr>
          <p:cNvSpPr>
            <a:spLocks noGrp="1"/>
          </p:cNvSpPr>
          <p:nvPr>
            <p:ph type="body" idx="1"/>
          </p:nvPr>
        </p:nvSpPr>
        <p:spPr/>
        <p:txBody>
          <a:bodyPr/>
          <a:lstStyle/>
          <a:p>
            <a:pPr marL="0" algn="r" defTabSz="914400" rtl="1" eaLnBrk="1" latinLnBrk="0" hangingPunct="1"/>
            <a:endParaRPr lang="ar-SA" dirty="0"/>
          </a:p>
        </p:txBody>
      </p:sp>
      <p:sp>
        <p:nvSpPr>
          <p:cNvPr id="4" name="Slide Number Placeholder 3">
            <a:extLst>
              <a:ext uri="{FF2B5EF4-FFF2-40B4-BE49-F238E27FC236}">
                <a16:creationId xmlns:a16="http://schemas.microsoft.com/office/drawing/2014/main" id="{28F5BAB0-7B8C-C712-3042-864970336650}"/>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47471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E5901-2B3B-4BC5-1F7B-CC1A3F77EC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B2ED4B-6552-E9CC-2842-01CFF50E62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72E8F2-E3E5-60DF-1BA2-C72447CFFA1D}"/>
              </a:ext>
            </a:extLst>
          </p:cNvPr>
          <p:cNvSpPr>
            <a:spLocks noGrp="1"/>
          </p:cNvSpPr>
          <p:nvPr>
            <p:ph type="body" idx="1"/>
          </p:nvPr>
        </p:nvSpPr>
        <p:spPr/>
        <p:txBody>
          <a:bodyPr/>
          <a:lstStyle/>
          <a:p>
            <a:pPr marL="0" algn="r" defTabSz="914400" rtl="1" eaLnBrk="1" latinLnBrk="0" hangingPunct="1"/>
            <a:endParaRPr lang="en-US" sz="1400" dirty="0"/>
          </a:p>
        </p:txBody>
      </p:sp>
      <p:sp>
        <p:nvSpPr>
          <p:cNvPr id="4" name="Slide Number Placeholder 3">
            <a:extLst>
              <a:ext uri="{FF2B5EF4-FFF2-40B4-BE49-F238E27FC236}">
                <a16:creationId xmlns:a16="http://schemas.microsoft.com/office/drawing/2014/main" id="{573E8F11-6220-079F-4583-A7CF950C2529}"/>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268990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946DA-DA62-F65A-7FBD-A4D55045A3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09254A1-AC67-B33F-3473-A5EE834B29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82FB10-8C76-21B6-CCA9-943F790D0051}"/>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E616F250-0A8A-BFD8-1DC6-362408F153A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302372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C70E8B-BF8B-5D34-492D-C1D62D7B8A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5F8EB-83CC-C884-0BFD-928B2C120FD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E2E7B9-9667-41C7-5B1F-DA853703B6A5}"/>
              </a:ext>
            </a:extLst>
          </p:cNvPr>
          <p:cNvSpPr>
            <a:spLocks noGrp="1"/>
          </p:cNvSpPr>
          <p:nvPr>
            <p:ph type="body" idx="1"/>
          </p:nvPr>
        </p:nvSpPr>
        <p:spPr/>
        <p:txBody>
          <a:bodyPr/>
          <a:lstStyle/>
          <a:p>
            <a:pPr marL="342900" lvl="0" indent="-342900" algn="r" rtl="1">
              <a:buSzPts val="1000"/>
              <a:buFont typeface="Symbol" pitchFamily="2" charset="2"/>
              <a:buChar char=""/>
              <a:tabLst>
                <a:tab pos="457200" algn="l"/>
              </a:tabLst>
            </a:pPr>
            <a:endParaRPr lang="ar-SA" dirty="0"/>
          </a:p>
        </p:txBody>
      </p:sp>
      <p:sp>
        <p:nvSpPr>
          <p:cNvPr id="4" name="Slide Number Placeholder 3">
            <a:extLst>
              <a:ext uri="{FF2B5EF4-FFF2-40B4-BE49-F238E27FC236}">
                <a16:creationId xmlns:a16="http://schemas.microsoft.com/office/drawing/2014/main" id="{BBE6A53F-2070-1F57-55A9-E685E33865F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650901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DDA22C-7829-EE02-81A9-41F9456003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FFD43D-21C1-C6E6-2168-4FF37E4295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CB7A10-C6D2-2B5E-31F0-11714433596D}"/>
              </a:ext>
            </a:extLst>
          </p:cNvPr>
          <p:cNvSpPr>
            <a:spLocks noGrp="1"/>
          </p:cNvSpPr>
          <p:nvPr>
            <p:ph type="body" idx="1"/>
          </p:nvPr>
        </p:nvSpPr>
        <p:spPr/>
        <p:txBody>
          <a:bodyPr/>
          <a:lstStyle/>
          <a:p>
            <a:pPr algn="r" rtl="1"/>
            <a:endParaRPr lang="ar-SA" sz="2800" dirty="0"/>
          </a:p>
        </p:txBody>
      </p:sp>
      <p:sp>
        <p:nvSpPr>
          <p:cNvPr id="4" name="Slide Number Placeholder 3">
            <a:extLst>
              <a:ext uri="{FF2B5EF4-FFF2-40B4-BE49-F238E27FC236}">
                <a16:creationId xmlns:a16="http://schemas.microsoft.com/office/drawing/2014/main" id="{8300165D-E9F3-FEDD-8E15-0486E29D6F81}"/>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84189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7BDCDA-75E0-45D2-51F5-97F987848B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7E90EB-5C61-E86B-25D7-57BDD8F2B7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4E25BA-C95B-E418-995E-F69FCAF87799}"/>
              </a:ext>
            </a:extLst>
          </p:cNvPr>
          <p:cNvSpPr>
            <a:spLocks noGrp="1"/>
          </p:cNvSpPr>
          <p:nvPr>
            <p:ph type="body" idx="1"/>
          </p:nvPr>
        </p:nvSpPr>
        <p:spPr/>
        <p:txBody>
          <a:bodyPr/>
          <a:lstStyle/>
          <a:p>
            <a:pPr algn="r" rtl="1"/>
            <a:endParaRPr lang="ar-SA" sz="4400" dirty="0"/>
          </a:p>
        </p:txBody>
      </p:sp>
      <p:sp>
        <p:nvSpPr>
          <p:cNvPr id="4" name="Slide Number Placeholder 3">
            <a:extLst>
              <a:ext uri="{FF2B5EF4-FFF2-40B4-BE49-F238E27FC236}">
                <a16:creationId xmlns:a16="http://schemas.microsoft.com/office/drawing/2014/main" id="{338AD831-4C27-674A-433A-45CEE506CFA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991173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14F41-5DDA-51D2-140C-B85D26BE9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7B17E-C3BD-F012-424E-FD5F996EB4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73A26F-5523-2EBA-E398-871633B9DFED}"/>
              </a:ext>
            </a:extLst>
          </p:cNvPr>
          <p:cNvSpPr>
            <a:spLocks noGrp="1"/>
          </p:cNvSpPr>
          <p:nvPr>
            <p:ph type="body" idx="1"/>
          </p:nvPr>
        </p:nvSpPr>
        <p:spPr/>
        <p:txBody>
          <a:bodyPr/>
          <a:lstStyle/>
          <a:p>
            <a:pPr marL="0" algn="r" defTabSz="914400" rtl="1" eaLnBrk="1" latinLnBrk="0" hangingPunct="1"/>
            <a:endParaRPr lang="ar-SA" sz="1400" dirty="0"/>
          </a:p>
        </p:txBody>
      </p:sp>
      <p:sp>
        <p:nvSpPr>
          <p:cNvPr id="4" name="Slide Number Placeholder 3">
            <a:extLst>
              <a:ext uri="{FF2B5EF4-FFF2-40B4-BE49-F238E27FC236}">
                <a16:creationId xmlns:a16="http://schemas.microsoft.com/office/drawing/2014/main" id="{4C2681A6-24C4-8972-BDED-916300AB4872}"/>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235705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59EF7-4007-7EC7-50C9-9FAB96B29E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9D0B09-2B28-1398-E20D-6FDB8A268D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ED6CC4-860D-390D-BF40-4E6F2473743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sz="1200" b="1" dirty="0"/>
          </a:p>
        </p:txBody>
      </p:sp>
      <p:sp>
        <p:nvSpPr>
          <p:cNvPr id="4" name="Slide Number Placeholder 3">
            <a:extLst>
              <a:ext uri="{FF2B5EF4-FFF2-40B4-BE49-F238E27FC236}">
                <a16:creationId xmlns:a16="http://schemas.microsoft.com/office/drawing/2014/main" id="{3A2C02C5-3B9B-6158-3EA8-B2788596308B}"/>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8716558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579A55-193D-6834-E938-6413F8A104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F68436-6337-9824-CA8E-5E9F57C057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0DC43A-569E-1811-6EB9-25358BCA1969}"/>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1DD7A2AE-E998-9268-61F3-6A9ABECC5F88}"/>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722916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E401C-5187-FE7B-7EF1-4AD3F87075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03052B-0687-E1DA-0527-3370E5BD29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5E9F37-93B6-5948-D5DA-6F49C4522C60}"/>
              </a:ext>
            </a:extLst>
          </p:cNvPr>
          <p:cNvSpPr>
            <a:spLocks noGrp="1"/>
          </p:cNvSpPr>
          <p:nvPr>
            <p:ph type="body" idx="1"/>
          </p:nvPr>
        </p:nvSpPr>
        <p:spPr/>
        <p:txBody>
          <a:bodyPr/>
          <a:lstStyle/>
          <a:p>
            <a:pPr algn="r" rtl="1"/>
            <a:endParaRPr lang="ar-SA" sz="6000" dirty="0"/>
          </a:p>
        </p:txBody>
      </p:sp>
      <p:sp>
        <p:nvSpPr>
          <p:cNvPr id="4" name="Slide Number Placeholder 3">
            <a:extLst>
              <a:ext uri="{FF2B5EF4-FFF2-40B4-BE49-F238E27FC236}">
                <a16:creationId xmlns:a16="http://schemas.microsoft.com/office/drawing/2014/main" id="{3B9727D8-01B2-9444-E584-24A57E25D9DF}"/>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1015104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BA0754-F797-DB0F-D7C2-D91F09C555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0A905-29A0-50BD-9B4C-70C2F9C911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7C9834-F3A2-ACB0-0AD5-5C43648C37EF}"/>
              </a:ext>
            </a:extLst>
          </p:cNvPr>
          <p:cNvSpPr>
            <a:spLocks noGrp="1"/>
          </p:cNvSpPr>
          <p:nvPr>
            <p:ph type="body" idx="1"/>
          </p:nvPr>
        </p:nvSpPr>
        <p:spPr/>
        <p:txBody>
          <a:bodyPr/>
          <a:lstStyle/>
          <a:p>
            <a:pPr algn="r" rtl="1"/>
            <a:endParaRPr lang="ar-SA" sz="8000" dirty="0"/>
          </a:p>
        </p:txBody>
      </p:sp>
      <p:sp>
        <p:nvSpPr>
          <p:cNvPr id="4" name="Slide Number Placeholder 3">
            <a:extLst>
              <a:ext uri="{FF2B5EF4-FFF2-40B4-BE49-F238E27FC236}">
                <a16:creationId xmlns:a16="http://schemas.microsoft.com/office/drawing/2014/main" id="{316835B9-2582-79E6-B570-55F03D09C99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524093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FD5A3-5E77-0973-4444-A59CBEEC0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532A72-F668-407C-27FA-2922F28956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8583EB-C081-7DCB-13C4-548F5B2EEA24}"/>
              </a:ext>
            </a:extLst>
          </p:cNvPr>
          <p:cNvSpPr>
            <a:spLocks noGrp="1"/>
          </p:cNvSpPr>
          <p:nvPr>
            <p:ph type="body" idx="1"/>
          </p:nvPr>
        </p:nvSpPr>
        <p:spPr/>
        <p:txBody>
          <a:bodyPr/>
          <a:lstStyle/>
          <a:p>
            <a:pPr algn="r" rtl="1"/>
            <a:endParaRPr lang="ar-SA" sz="8000" dirty="0"/>
          </a:p>
        </p:txBody>
      </p:sp>
      <p:sp>
        <p:nvSpPr>
          <p:cNvPr id="4" name="Slide Number Placeholder 3">
            <a:extLst>
              <a:ext uri="{FF2B5EF4-FFF2-40B4-BE49-F238E27FC236}">
                <a16:creationId xmlns:a16="http://schemas.microsoft.com/office/drawing/2014/main" id="{1434B8BD-D026-4F29-9E2C-5FB9EC8778DC}"/>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931883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9DEB-FE72-255B-C52B-254DBFFEBE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C4D58B-D99D-FF37-7BFA-794824A048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7BEF87-682A-2B7D-D30A-1D5A433DC312}"/>
              </a:ext>
            </a:extLst>
          </p:cNvPr>
          <p:cNvSpPr>
            <a:spLocks noGrp="1"/>
          </p:cNvSpPr>
          <p:nvPr>
            <p:ph type="body" idx="1"/>
          </p:nvPr>
        </p:nvSpPr>
        <p:spPr/>
        <p:txBody>
          <a:bodyPr/>
          <a:lstStyle/>
          <a:p>
            <a:pPr algn="r" rtl="1"/>
            <a:endParaRPr lang="ar-SA" sz="9600" dirty="0"/>
          </a:p>
        </p:txBody>
      </p:sp>
      <p:sp>
        <p:nvSpPr>
          <p:cNvPr id="4" name="Slide Number Placeholder 3">
            <a:extLst>
              <a:ext uri="{FF2B5EF4-FFF2-40B4-BE49-F238E27FC236}">
                <a16:creationId xmlns:a16="http://schemas.microsoft.com/office/drawing/2014/main" id="{925C2E29-D2CE-D584-A25B-ACD5704FF19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4324480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F5B65-1E2E-269D-B6B4-246FACC9D8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597E61-E4C4-198D-647C-A2EA8E501EE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5A3E68-DC8C-C4F2-F7BC-333E128FACCD}"/>
              </a:ext>
            </a:extLst>
          </p:cNvPr>
          <p:cNvSpPr>
            <a:spLocks noGrp="1"/>
          </p:cNvSpPr>
          <p:nvPr>
            <p:ph type="body" idx="1"/>
          </p:nvPr>
        </p:nvSpPr>
        <p:spPr/>
        <p:txBody>
          <a:bodyPr/>
          <a:lstStyle/>
          <a:p>
            <a:pPr algn="r" rtl="1"/>
            <a:endParaRPr lang="ar-SA" sz="9600" dirty="0"/>
          </a:p>
        </p:txBody>
      </p:sp>
      <p:sp>
        <p:nvSpPr>
          <p:cNvPr id="4" name="Slide Number Placeholder 3">
            <a:extLst>
              <a:ext uri="{FF2B5EF4-FFF2-40B4-BE49-F238E27FC236}">
                <a16:creationId xmlns:a16="http://schemas.microsoft.com/office/drawing/2014/main" id="{FDA19850-B31D-668D-4D34-42917CFB9C52}"/>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6196995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3571F-08D8-0D7E-3A26-C06A356F34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56C6A1-F43E-3E56-3C33-ED271EBB0C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ABA2FA-C32D-268A-A07C-815D51493C94}"/>
              </a:ext>
            </a:extLst>
          </p:cNvPr>
          <p:cNvSpPr>
            <a:spLocks noGrp="1"/>
          </p:cNvSpPr>
          <p:nvPr>
            <p:ph type="body" idx="1"/>
          </p:nvPr>
        </p:nvSpPr>
        <p:spPr/>
        <p:txBody>
          <a:bodyPr/>
          <a:lstStyle/>
          <a:p>
            <a:pPr algn="r" rtl="1"/>
            <a:r>
              <a:rPr lang="ar-SA" sz="2000" dirty="0"/>
              <a:t>عند اختيار الأداة المناسبة لتحسين </a:t>
            </a:r>
            <a:r>
              <a:rPr lang="en-GB" sz="2000" dirty="0"/>
              <a:t>SEO، </a:t>
            </a:r>
            <a:r>
              <a:rPr lang="ar-SA" sz="2000" dirty="0"/>
              <a:t>يمكننا النظر إلى عدة عوامل رئيسية، التي يعرضها هذا الجدول.</a:t>
            </a:r>
          </a:p>
          <a:p>
            <a:pPr algn="r" rtl="1"/>
            <a:r>
              <a:rPr lang="ar-SA" sz="2000" b="1" dirty="0"/>
              <a:t>أولاً، تحديد الأهداف</a:t>
            </a:r>
            <a:r>
              <a:rPr lang="ar-SA" sz="2000" dirty="0"/>
              <a:t>، حيث من المهم أن نعرف ما الذي نحتاجه من الأداة. على سبيل المثال، هل نرغب في مراقبة الكلمات المفتاحية التي تجذب الزيارات، أم نحتاج إلى تقييم الروابط وتحليل الأداء الفني للموقع؟ إجابة هذا السؤال تساعدنا في اختيار الأداة التي تلبي هذه الاحتياجات بدقة.</a:t>
            </a:r>
          </a:p>
          <a:p>
            <a:pPr algn="r" rtl="1"/>
            <a:r>
              <a:rPr lang="ar-SA" sz="2000" dirty="0"/>
              <a:t>ثانيًا، </a:t>
            </a:r>
            <a:r>
              <a:rPr lang="ar-SA" sz="2000" b="1" dirty="0"/>
              <a:t>ميزانية الأداة</a:t>
            </a:r>
            <a:r>
              <a:rPr lang="ar-SA" sz="2000" dirty="0"/>
              <a:t>، فبعض الأدوات مثل </a:t>
            </a:r>
            <a:r>
              <a:rPr lang="en-GB" sz="2000" dirty="0"/>
              <a:t>Google Analytics </a:t>
            </a:r>
            <a:r>
              <a:rPr lang="ar-SA" sz="2000" dirty="0"/>
              <a:t>مجانية، مما يجعلها مناسبة للبدء، خاصة لمن لديهم ميزانية محدودة. أما الأدوات المدفوعة، مثل </a:t>
            </a:r>
            <a:r>
              <a:rPr lang="en-GB" sz="2000" dirty="0"/>
              <a:t>SEMrush </a:t>
            </a:r>
            <a:r>
              <a:rPr lang="ar-SA" sz="2000" dirty="0"/>
              <a:t>أو </a:t>
            </a:r>
            <a:r>
              <a:rPr lang="en-GB" sz="2000" dirty="0" err="1"/>
              <a:t>Ahrefs</a:t>
            </a:r>
            <a:r>
              <a:rPr lang="en-GB" sz="2000" dirty="0"/>
              <a:t>، </a:t>
            </a:r>
            <a:r>
              <a:rPr lang="ar-SA" sz="2000" dirty="0"/>
              <a:t>تقدم ميزات أكثر شمولاً، لكنها تحتاج إلى اشتراك شهري أو سنوي.</a:t>
            </a:r>
          </a:p>
          <a:p>
            <a:pPr algn="r" rtl="1"/>
            <a:r>
              <a:rPr lang="ar-SA" sz="2000" dirty="0"/>
              <a:t>أخيرًا، يجب التفكير في </a:t>
            </a:r>
            <a:r>
              <a:rPr lang="ar-SA" sz="2000" b="1" dirty="0"/>
              <a:t>المزايا المطلوبة</a:t>
            </a:r>
            <a:r>
              <a:rPr lang="ar-SA" sz="2000" dirty="0"/>
              <a:t>. بعض الأدوات توفر </a:t>
            </a:r>
            <a:r>
              <a:rPr lang="ar-SA" sz="2000" b="1" dirty="0"/>
              <a:t>تقارير شاملة</a:t>
            </a:r>
            <a:r>
              <a:rPr lang="ar-SA" sz="2000" dirty="0"/>
              <a:t>، مثل التقارير اليومية حول الكلمات المفتاحية، وتقارير التحليل الفني، بينما تركز أدوات أخرى على تحليل المنافسين أو تقديم تقارير بسيطة. باختصار، هذه المعايير تساعدنا في اختيار الأداة التي تناسب احتياجات موقعنا وتوفر القيمة المطلوبة للتحسين المستمر</a:t>
            </a:r>
          </a:p>
          <a:p>
            <a:pPr marL="0" algn="r" defTabSz="914400" rtl="1" eaLnBrk="1" latinLnBrk="0" hangingPunct="1"/>
            <a:endParaRPr lang="en-US" sz="1400" dirty="0"/>
          </a:p>
        </p:txBody>
      </p:sp>
      <p:sp>
        <p:nvSpPr>
          <p:cNvPr id="4" name="Slide Number Placeholder 3">
            <a:extLst>
              <a:ext uri="{FF2B5EF4-FFF2-40B4-BE49-F238E27FC236}">
                <a16:creationId xmlns:a16="http://schemas.microsoft.com/office/drawing/2014/main" id="{C04E54F6-5B54-5331-E51B-E64342133022}"/>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5344730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78501-B70E-FADA-EB9C-6837B784C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8820FC-2C6A-C515-D54A-FB05838673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CD2B1C-41CE-166C-AE26-6D40D94B49EC}"/>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sz="1200" b="1" dirty="0"/>
          </a:p>
        </p:txBody>
      </p:sp>
      <p:sp>
        <p:nvSpPr>
          <p:cNvPr id="4" name="Slide Number Placeholder 3">
            <a:extLst>
              <a:ext uri="{FF2B5EF4-FFF2-40B4-BE49-F238E27FC236}">
                <a16:creationId xmlns:a16="http://schemas.microsoft.com/office/drawing/2014/main" id="{D4365DB5-A2E6-C874-54BE-F186D5721178}"/>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326303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3B527-B33F-FC7F-CACE-66CE724D3E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78072F-BB2C-1D89-DB1F-11A59147C3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C40828-D629-EDF7-4604-68B3F539B64B}"/>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E2673371-BE2B-7C2D-F19B-13AE9941694A}"/>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4154843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F892A-8E13-3E79-112A-B6B9C0D276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AC8E73-5EA0-E1FD-A396-FFA6C65A3F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3A5C380-E947-B125-EAB3-2DCBA34E337B}"/>
              </a:ext>
            </a:extLst>
          </p:cNvPr>
          <p:cNvSpPr>
            <a:spLocks noGrp="1"/>
          </p:cNvSpPr>
          <p:nvPr>
            <p:ph type="body" idx="1"/>
          </p:nvPr>
        </p:nvSpPr>
        <p:spPr/>
        <p:txBody>
          <a:bodyPr/>
          <a:lstStyle/>
          <a:p>
            <a:pPr algn="r" rtl="1"/>
            <a:endParaRPr lang="ar-SA" sz="4400" dirty="0"/>
          </a:p>
        </p:txBody>
      </p:sp>
      <p:sp>
        <p:nvSpPr>
          <p:cNvPr id="4" name="Slide Number Placeholder 3">
            <a:extLst>
              <a:ext uri="{FF2B5EF4-FFF2-40B4-BE49-F238E27FC236}">
                <a16:creationId xmlns:a16="http://schemas.microsoft.com/office/drawing/2014/main" id="{8F981B63-1166-2447-2B7F-0EF976101AB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142067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D9A52-8DDC-1C1F-C0A0-1A22416ED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92C8BD-C233-009D-490C-C426F8835F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48CCF8-2FF3-F867-6CB0-C66197FCDFAF}"/>
              </a:ext>
            </a:extLst>
          </p:cNvPr>
          <p:cNvSpPr>
            <a:spLocks noGrp="1"/>
          </p:cNvSpPr>
          <p:nvPr>
            <p:ph type="body" idx="1"/>
          </p:nvPr>
        </p:nvSpPr>
        <p:spPr/>
        <p:txBody>
          <a:bodyPr/>
          <a:lstStyle/>
          <a:p>
            <a:pPr marL="0" algn="r" defTabSz="914400" rtl="1" eaLnBrk="1" latinLnBrk="0" hangingPunct="1"/>
            <a:endParaRPr lang="ar-SA" sz="1400" dirty="0"/>
          </a:p>
        </p:txBody>
      </p:sp>
      <p:sp>
        <p:nvSpPr>
          <p:cNvPr id="4" name="Slide Number Placeholder 3">
            <a:extLst>
              <a:ext uri="{FF2B5EF4-FFF2-40B4-BE49-F238E27FC236}">
                <a16:creationId xmlns:a16="http://schemas.microsoft.com/office/drawing/2014/main" id="{878373D3-C599-E8DC-BF44-5B9F547784D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687963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1CB8C-8F1E-A05B-5D6B-A15FD47361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DFA377-8F3A-CFB0-FCF4-410E41D2A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33732D-DAD1-14F5-7C32-D0BD8D8029EB}"/>
              </a:ext>
            </a:extLst>
          </p:cNvPr>
          <p:cNvSpPr>
            <a:spLocks noGrp="1"/>
          </p:cNvSpPr>
          <p:nvPr>
            <p:ph type="body" idx="1"/>
          </p:nvPr>
        </p:nvSpPr>
        <p:spPr/>
        <p:txBody>
          <a:bodyPr/>
          <a:lstStyle/>
          <a:p>
            <a:pPr marL="0" algn="r" defTabSz="914400" rtl="1" eaLnBrk="1" latinLnBrk="0" hangingPunct="1"/>
            <a:endParaRPr lang="ar-SA" sz="1400" dirty="0"/>
          </a:p>
        </p:txBody>
      </p:sp>
      <p:sp>
        <p:nvSpPr>
          <p:cNvPr id="4" name="Slide Number Placeholder 3">
            <a:extLst>
              <a:ext uri="{FF2B5EF4-FFF2-40B4-BE49-F238E27FC236}">
                <a16:creationId xmlns:a16="http://schemas.microsoft.com/office/drawing/2014/main" id="{9E778839-F7A8-E337-7CAF-8D5C7CB7717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12597018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46399-D842-5313-1B82-A1A5106CF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D0C2D8E-75E5-1DCB-DD03-0FD8ECE2D5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4031A0-5339-A4CB-E20B-CEF076465261}"/>
              </a:ext>
            </a:extLst>
          </p:cNvPr>
          <p:cNvSpPr>
            <a:spLocks noGrp="1"/>
          </p:cNvSpPr>
          <p:nvPr>
            <p:ph type="body" idx="1"/>
          </p:nvPr>
        </p:nvSpPr>
        <p:spPr/>
        <p:txBody>
          <a:bodyPr/>
          <a:lstStyle/>
          <a:p>
            <a:pPr algn="r" rtl="1"/>
            <a:endParaRPr lang="ar-SA" sz="6000" dirty="0"/>
          </a:p>
        </p:txBody>
      </p:sp>
      <p:sp>
        <p:nvSpPr>
          <p:cNvPr id="4" name="Slide Number Placeholder 3">
            <a:extLst>
              <a:ext uri="{FF2B5EF4-FFF2-40B4-BE49-F238E27FC236}">
                <a16:creationId xmlns:a16="http://schemas.microsoft.com/office/drawing/2014/main" id="{60EF1C1E-FB79-64B9-A887-0BE1D594160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909518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A15DB-CFD5-856A-240E-3AB811B64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6220A2-BDB1-A3A6-FF71-43887E5223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6C8BBD-D7D9-2872-2B32-31F51ECCE8E4}"/>
              </a:ext>
            </a:extLst>
          </p:cNvPr>
          <p:cNvSpPr>
            <a:spLocks noGrp="1"/>
          </p:cNvSpPr>
          <p:nvPr>
            <p:ph type="body" idx="1"/>
          </p:nvPr>
        </p:nvSpPr>
        <p:spPr/>
        <p:txBody>
          <a:bodyPr/>
          <a:lstStyle/>
          <a:p>
            <a:pPr marL="0" algn="r" defTabSz="914400" rtl="1" eaLnBrk="1" latinLnBrk="0" hangingPunct="1"/>
            <a:endParaRPr lang="en-US" sz="1400" dirty="0"/>
          </a:p>
        </p:txBody>
      </p:sp>
      <p:sp>
        <p:nvSpPr>
          <p:cNvPr id="4" name="Slide Number Placeholder 3">
            <a:extLst>
              <a:ext uri="{FF2B5EF4-FFF2-40B4-BE49-F238E27FC236}">
                <a16:creationId xmlns:a16="http://schemas.microsoft.com/office/drawing/2014/main" id="{2ACC1893-11A8-E009-5C4A-4E99444972B3}"/>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4577683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787D2-A6C5-54D6-3F90-6B24BBA0A6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287426-6D64-5E57-0844-84C033D369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E70123-3AF0-3262-4FAE-45697C4BE4B0}"/>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75D1F53E-D296-8F3C-B8EC-56DB4FA6EEF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5842400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374D5-4903-CD16-842C-9749BED10A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AD0915-48CA-5AB1-F47E-7687C83D7B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125F0B-AABD-F186-A4BC-61C2DA68F44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SA" sz="1200" b="1" dirty="0"/>
          </a:p>
        </p:txBody>
      </p:sp>
      <p:sp>
        <p:nvSpPr>
          <p:cNvPr id="4" name="Slide Number Placeholder 3">
            <a:extLst>
              <a:ext uri="{FF2B5EF4-FFF2-40B4-BE49-F238E27FC236}">
                <a16:creationId xmlns:a16="http://schemas.microsoft.com/office/drawing/2014/main" id="{05B049DB-6962-4FCF-F110-1F995DD4C57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9520395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35CC7-C107-E1B1-BE6F-212D23BC0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8CCB87-0B32-4CF6-15D1-6D2F9BF735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771869-E1D0-EED1-174C-AF78F5318418}"/>
              </a:ext>
            </a:extLst>
          </p:cNvPr>
          <p:cNvSpPr>
            <a:spLocks noGrp="1"/>
          </p:cNvSpPr>
          <p:nvPr>
            <p:ph type="body" idx="1"/>
          </p:nvPr>
        </p:nvSpPr>
        <p:spPr/>
        <p:txBody>
          <a:bodyPr/>
          <a:lstStyle/>
          <a:p>
            <a:pPr algn="r" rtl="1"/>
            <a:endParaRPr lang="ar-SA" dirty="0"/>
          </a:p>
        </p:txBody>
      </p:sp>
      <p:sp>
        <p:nvSpPr>
          <p:cNvPr id="4" name="Slide Number Placeholder 3">
            <a:extLst>
              <a:ext uri="{FF2B5EF4-FFF2-40B4-BE49-F238E27FC236}">
                <a16:creationId xmlns:a16="http://schemas.microsoft.com/office/drawing/2014/main" id="{3EA99553-01A7-3E01-0E83-90C08F881E2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148598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A438B-ECAE-171F-EB96-B2371EB03E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B73708-5CDD-C965-D08B-A2C0586B463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82581A-5EC9-F65D-182F-61971B3ED205}"/>
              </a:ext>
            </a:extLst>
          </p:cNvPr>
          <p:cNvSpPr>
            <a:spLocks noGrp="1"/>
          </p:cNvSpPr>
          <p:nvPr>
            <p:ph type="body" idx="1"/>
          </p:nvPr>
        </p:nvSpPr>
        <p:spPr/>
        <p:txBody>
          <a:bodyPr/>
          <a:lstStyle/>
          <a:p>
            <a:pPr marL="0" algn="r" defTabSz="914400" rtl="1" eaLnBrk="1" latinLnBrk="0" hangingPunct="1"/>
            <a:r>
              <a:rPr lang="en-GB" dirty="0"/>
              <a:t>=</a:t>
            </a:r>
            <a:endParaRPr lang="ar-SA" dirty="0"/>
          </a:p>
        </p:txBody>
      </p:sp>
      <p:sp>
        <p:nvSpPr>
          <p:cNvPr id="4" name="Slide Number Placeholder 3">
            <a:extLst>
              <a:ext uri="{FF2B5EF4-FFF2-40B4-BE49-F238E27FC236}">
                <a16:creationId xmlns:a16="http://schemas.microsoft.com/office/drawing/2014/main" id="{57238A2A-0250-9587-4DD0-D7021B3B2B09}"/>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7997223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07F86-530B-74DA-C822-D36419E1B8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C3B601-075E-AD99-11E9-DDD6FBADCE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ED2C312-64CA-F178-C29E-A7CD891EC0CE}"/>
              </a:ext>
            </a:extLst>
          </p:cNvPr>
          <p:cNvSpPr>
            <a:spLocks noGrp="1"/>
          </p:cNvSpPr>
          <p:nvPr>
            <p:ph type="body" idx="1"/>
          </p:nvPr>
        </p:nvSpPr>
        <p:spPr/>
        <p:txBody>
          <a:bodyPr/>
          <a:lstStyle/>
          <a:p>
            <a:pPr algn="r" rtl="1"/>
            <a:endParaRPr lang="ar-SA" sz="1400" dirty="0"/>
          </a:p>
        </p:txBody>
      </p:sp>
      <p:sp>
        <p:nvSpPr>
          <p:cNvPr id="4" name="Slide Number Placeholder 3">
            <a:extLst>
              <a:ext uri="{FF2B5EF4-FFF2-40B4-BE49-F238E27FC236}">
                <a16:creationId xmlns:a16="http://schemas.microsoft.com/office/drawing/2014/main" id="{F97EC885-9A64-779F-12F9-1C5935A2D9F4}"/>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48615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893578-6FEB-B453-FE3F-223C73EB1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A5A302-F808-6BA7-6FC5-E99DC2592E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2AABD4-4476-DEFF-9F32-4A119E005021}"/>
              </a:ext>
            </a:extLst>
          </p:cNvPr>
          <p:cNvSpPr>
            <a:spLocks noGrp="1"/>
          </p:cNvSpPr>
          <p:nvPr>
            <p:ph type="body" idx="1"/>
          </p:nvPr>
        </p:nvSpPr>
        <p:spPr/>
        <p:txBody>
          <a:bodyPr/>
          <a:lstStyle/>
          <a:p>
            <a:pPr algn="r" rtl="1"/>
            <a:endParaRPr lang="ar-SA" sz="3200" dirty="0"/>
          </a:p>
        </p:txBody>
      </p:sp>
      <p:sp>
        <p:nvSpPr>
          <p:cNvPr id="4" name="Slide Number Placeholder 3">
            <a:extLst>
              <a:ext uri="{FF2B5EF4-FFF2-40B4-BE49-F238E27FC236}">
                <a16:creationId xmlns:a16="http://schemas.microsoft.com/office/drawing/2014/main" id="{FD2AA68C-CA31-3FF4-AF86-F10018ED6029}"/>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54981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57933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10/29/24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10/29/24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10/29/24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10/29/24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10/29/24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png"/><Relationship Id="rId7" Type="http://schemas.openxmlformats.org/officeDocument/2006/relationships/diagramColors" Target="../diagrams/colors4.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3.png"/><Relationship Id="rId7" Type="http://schemas.openxmlformats.org/officeDocument/2006/relationships/diagramColors" Target="../diagrams/colors5.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hyperlink" Target="https://ads.google.com/intl/en_eg/home/tools/keyword-planner/"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3.png"/><Relationship Id="rId7" Type="http://schemas.openxmlformats.org/officeDocument/2006/relationships/diagramColors" Target="../diagrams/colors6.xml"/><Relationship Id="rId2" Type="http://schemas.openxmlformats.org/officeDocument/2006/relationships/notesSlide" Target="../notesSlides/notesSlide15.xml"/><Relationship Id="rId1" Type="http://schemas.openxmlformats.org/officeDocument/2006/relationships/slideLayout" Target="../slideLayouts/slideLayout13.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6.xml.rels><?xml version="1.0" encoding="UTF-8" standalone="yes"?>
<Relationships xmlns="http://schemas.openxmlformats.org/package/2006/relationships"><Relationship Id="rId8" Type="http://schemas.microsoft.com/office/2007/relationships/diagramDrawing" Target="../diagrams/drawing7.xml"/><Relationship Id="rId3" Type="http://schemas.openxmlformats.org/officeDocument/2006/relationships/image" Target="../media/image3.png"/><Relationship Id="rId7" Type="http://schemas.openxmlformats.org/officeDocument/2006/relationships/diagramColors" Target="../diagrams/colors7.xml"/><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17.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diagramQuickStyle" Target="../diagrams/quickStyle8.xml"/><Relationship Id="rId5" Type="http://schemas.openxmlformats.org/officeDocument/2006/relationships/diagramLayout" Target="../diagrams/layout8.xml"/><Relationship Id="rId4" Type="http://schemas.openxmlformats.org/officeDocument/2006/relationships/diagramData" Target="../diagrams/data8.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3.png"/><Relationship Id="rId7" Type="http://schemas.openxmlformats.org/officeDocument/2006/relationships/diagramColors" Target="../diagrams/colors9.xml"/><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20.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3.png"/><Relationship Id="rId7" Type="http://schemas.openxmlformats.org/officeDocument/2006/relationships/diagramColors" Target="../diagrams/colors10.xml"/><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 Id="rId5" Type="http://schemas.openxmlformats.org/officeDocument/2006/relationships/hyperlink" Target="https://chromewebstore.google.com/detail/google-pagespeed-insights/hgjfcehigmlddmkeagmkmefejoifjnnd" TargetMode="Externa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3.png"/><Relationship Id="rId7" Type="http://schemas.openxmlformats.org/officeDocument/2006/relationships/diagramColors" Target="../diagrams/colors11.xml"/><Relationship Id="rId2" Type="http://schemas.openxmlformats.org/officeDocument/2006/relationships/notesSlide" Target="../notesSlides/notesSlide24.xml"/><Relationship Id="rId1" Type="http://schemas.openxmlformats.org/officeDocument/2006/relationships/slideLayout" Target="../slideLayouts/slideLayout13.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hyperlink" Target="https://chromewebstore.google.com/detail/google-pagespeed-insights/hgjfcehigmlddmkeagmkmefejoifjnnd" TargetMode="External"/><Relationship Id="rId4" Type="http://schemas.openxmlformats.org/officeDocument/2006/relationships/image" Target="../media/image14.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hyperlink" Target="https://search.google.com/search-console/about"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16.png"/><Relationship Id="rId4" Type="http://schemas.openxmlformats.org/officeDocument/2006/relationships/hyperlink" Target="https://www.semrush.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3.xml"/><Relationship Id="rId6" Type="http://schemas.openxmlformats.org/officeDocument/2006/relationships/image" Target="../media/image17.jpg"/><Relationship Id="rId5" Type="http://schemas.openxmlformats.org/officeDocument/2006/relationships/hyperlink" Target="https://mozdesigns.com/" TargetMode="External"/><Relationship Id="rId4" Type="http://schemas.openxmlformats.org/officeDocument/2006/relationships/hyperlink" Target="https://ahrefs.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hyperlink" Target="https://www.screamingfrog.co.uk/seo-spider/"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3.png"/><Relationship Id="rId7" Type="http://schemas.openxmlformats.org/officeDocument/2006/relationships/diagramColors" Target="../diagrams/colors12.xml"/><Relationship Id="rId2" Type="http://schemas.openxmlformats.org/officeDocument/2006/relationships/notesSlide" Target="../notesSlides/notesSlide32.xml"/><Relationship Id="rId1" Type="http://schemas.openxmlformats.org/officeDocument/2006/relationships/slideLayout" Target="../slideLayouts/slideLayout13.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33.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3.png"/><Relationship Id="rId7" Type="http://schemas.openxmlformats.org/officeDocument/2006/relationships/diagramColors" Target="../diagrams/colors13.xml"/><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9.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3.png"/><Relationship Id="rId7" Type="http://schemas.openxmlformats.org/officeDocument/2006/relationships/diagramColors" Target="../diagrams/colors14.xml"/><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37.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3.png"/><Relationship Id="rId7" Type="http://schemas.openxmlformats.org/officeDocument/2006/relationships/diagramColors" Target="../diagrams/colors15.xml"/><Relationship Id="rId2" Type="http://schemas.openxmlformats.org/officeDocument/2006/relationships/notesSlide" Target="../notesSlides/notesSlide37.xml"/><Relationship Id="rId1" Type="http://schemas.openxmlformats.org/officeDocument/2006/relationships/slideLayout" Target="../slideLayouts/slideLayout13.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3.png"/><Relationship Id="rId7" Type="http://schemas.openxmlformats.org/officeDocument/2006/relationships/diagramColors" Target="../diagrams/colors16.xml"/><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4.xml"/><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504892"/>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7516696" y="1911120"/>
            <a:ext cx="4644832" cy="707886"/>
          </a:xfrm>
          <a:prstGeom prst="rect">
            <a:avLst/>
          </a:prstGeom>
          <a:noFill/>
        </p:spPr>
        <p:txBody>
          <a:bodyPr wrap="square" rtlCol="0">
            <a:spAutoFit/>
          </a:bodyPr>
          <a:lstStyle/>
          <a:p>
            <a:pPr algn="ctr"/>
            <a:r>
              <a:rPr lang="ar-SA" sz="4000" b="1" dirty="0">
                <a:solidFill>
                  <a:schemeClr val="accent1"/>
                </a:solidFill>
                <a:effectLst/>
                <a:latin typeface="Aptos" panose="020B0004020202020204" pitchFamily="34" charset="0"/>
                <a:ea typeface="Aptos" panose="020B0004020202020204" pitchFamily="34" charset="0"/>
                <a:cs typeface="Arial" panose="020B0604020202020204" pitchFamily="34" charset="0"/>
              </a:rPr>
              <a:t>الحملات التسويقية الرقمية </a:t>
            </a:r>
            <a:endParaRPr lang="en-US" sz="8000" b="1" dirty="0">
              <a:solidFill>
                <a:schemeClr val="accent1"/>
              </a:solidFill>
              <a:latin typeface="Alexandria" charset="0"/>
              <a:cs typeface="Alexandria" charset="0"/>
            </a:endParaRPr>
          </a:p>
        </p:txBody>
      </p:sp>
      <p:sp>
        <p:nvSpPr>
          <p:cNvPr id="10" name="Rectangle: Rounded Corners 9"/>
          <p:cNvSpPr/>
          <p:nvPr/>
        </p:nvSpPr>
        <p:spPr>
          <a:xfrm>
            <a:off x="4245430" y="3121967"/>
            <a:ext cx="7475130" cy="192690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rgbClr val="0070C0"/>
                </a:solidFill>
                <a:latin typeface="Alexandria" charset="0"/>
                <a:cs typeface="Alexandria" charset="0"/>
              </a:rPr>
              <a:t>الأسبوع ٥</a:t>
            </a:r>
          </a:p>
          <a:p>
            <a:pPr algn="ctr" rtl="1"/>
            <a:r>
              <a:rPr lang="ar-SA" sz="4400" b="1" dirty="0">
                <a:solidFill>
                  <a:schemeClr val="tx1"/>
                </a:solidFill>
                <a:latin typeface="Alexandria" charset="0"/>
                <a:cs typeface="Alexandria" charset="0"/>
              </a:rPr>
              <a:t>تحسين محركات البحث</a:t>
            </a:r>
            <a:r>
              <a:rPr lang="en-GB" sz="4400" b="1" dirty="0">
                <a:solidFill>
                  <a:schemeClr val="tx1"/>
                </a:solidFill>
                <a:latin typeface="Alexandria" charset="0"/>
                <a:cs typeface="Alexandria" charset="0"/>
              </a:rPr>
              <a:t>SEO </a:t>
            </a:r>
            <a:r>
              <a:rPr lang="ar-SA" sz="4400" b="1" dirty="0">
                <a:solidFill>
                  <a:schemeClr val="tx1"/>
                </a:solidFill>
                <a:latin typeface="Alexandria" charset="0"/>
                <a:cs typeface="Alexandria" charset="0"/>
              </a:rPr>
              <a:t> في الحملات التسويقية الرقمية </a:t>
            </a:r>
          </a:p>
        </p:txBody>
      </p:sp>
      <p:sp>
        <p:nvSpPr>
          <p:cNvPr id="11" name="TextBox 10"/>
          <p:cNvSpPr txBox="1"/>
          <p:nvPr/>
        </p:nvSpPr>
        <p:spPr>
          <a:xfrm>
            <a:off x="9390224" y="2504563"/>
            <a:ext cx="1109599" cy="400110"/>
          </a:xfrm>
          <a:prstGeom prst="rect">
            <a:avLst/>
          </a:prstGeom>
          <a:noFill/>
        </p:spPr>
        <p:txBody>
          <a:bodyPr wrap="none" rtlCol="0">
            <a:spAutoFit/>
          </a:bodyPr>
          <a:lstStyle/>
          <a:p>
            <a:r>
              <a:rPr lang="en-US" sz="2000" dirty="0">
                <a:latin typeface="Alexandria" charset="0"/>
                <a:cs typeface="Alexandria" charset="0"/>
              </a:rPr>
              <a:t>MKT 224</a:t>
            </a:r>
          </a:p>
        </p:txBody>
      </p:sp>
      <p:sp>
        <p:nvSpPr>
          <p:cNvPr id="12" name="TextBox 11"/>
          <p:cNvSpPr txBox="1"/>
          <p:nvPr/>
        </p:nvSpPr>
        <p:spPr>
          <a:xfrm>
            <a:off x="5978633" y="5978412"/>
            <a:ext cx="5992142" cy="954107"/>
          </a:xfrm>
          <a:prstGeom prst="rect">
            <a:avLst/>
          </a:prstGeom>
          <a:noFill/>
        </p:spPr>
        <p:txBody>
          <a:bodyPr wrap="square" rtlCol="0">
            <a:spAutoFit/>
          </a:bodyPr>
          <a:lstStyle/>
          <a:p>
            <a:pPr algn="ctr" rtl="1"/>
            <a:r>
              <a:rPr lang="ar-SA" sz="2800" b="1" dirty="0">
                <a:solidFill>
                  <a:srgbClr val="00B0F0"/>
                </a:solidFill>
                <a:latin typeface="Alexandria" charset="0"/>
                <a:cs typeface="Alexandria" charset="0"/>
              </a:rPr>
              <a:t>د. محمد عادل عبدالرازق</a:t>
            </a:r>
          </a:p>
          <a:p>
            <a:pPr algn="r" rtl="1"/>
            <a:r>
              <a:rPr lang="ar-SA" sz="2800" b="1" dirty="0">
                <a:solidFill>
                  <a:srgbClr val="00B0F0"/>
                </a:solidFill>
                <a:latin typeface="Alexandria" charset="0"/>
                <a:cs typeface="Alexandria" charset="0"/>
              </a:rPr>
              <a:t>دكتوراة إدارة الأعمال، جامعة اكستر، إنجلترا</a:t>
            </a:r>
          </a:p>
        </p:txBody>
      </p:sp>
      <p:sp>
        <p:nvSpPr>
          <p:cNvPr id="13" name="TextBox 12"/>
          <p:cNvSpPr txBox="1"/>
          <p:nvPr/>
        </p:nvSpPr>
        <p:spPr>
          <a:xfrm>
            <a:off x="8805797" y="5538054"/>
            <a:ext cx="726509" cy="460375"/>
          </a:xfrm>
          <a:prstGeom prst="rect">
            <a:avLst/>
          </a:prstGeom>
          <a:noFill/>
        </p:spPr>
        <p:txBody>
          <a:bodyPr wrap="square" rtlCol="0">
            <a:spAutoFit/>
          </a:bodyPr>
          <a:lstStyle/>
          <a:p>
            <a:r>
              <a:rPr lang="ar-SA" sz="2400" dirty="0">
                <a:solidFill>
                  <a:srgbClr val="00B0F0"/>
                </a:solidFill>
                <a:latin typeface="Alexandria" charset="0"/>
                <a:cs typeface="Alexandria" charset="0"/>
              </a:rPr>
              <a:t>اعداد</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Placeholder 7" descr="A magnifying glass over a map&#10;&#10;Description automatically generated">
            <a:extLst>
              <a:ext uri="{FF2B5EF4-FFF2-40B4-BE49-F238E27FC236}">
                <a16:creationId xmlns:a16="http://schemas.microsoft.com/office/drawing/2014/main" id="{0F120262-82FB-EB39-4E33-C9E383202610}"/>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4876" r="14876"/>
          <a:stretch>
            <a:fillRect/>
          </a:stretch>
        </p:blipFill>
        <p:spPr>
          <a:xfrm>
            <a:off x="1" y="0"/>
            <a:ext cx="7412837" cy="5048869"/>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F2B08-DF15-B5BC-7046-3B272C2FB69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5EFADBE-039F-88B7-7A03-0BB0351DF81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E0F52CD0-998C-E8D0-E2B1-D4AC443967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4054A2-6C47-A280-138F-0DB8948C339C}"/>
              </a:ext>
            </a:extLst>
          </p:cNvPr>
          <p:cNvSpPr txBox="1"/>
          <p:nvPr/>
        </p:nvSpPr>
        <p:spPr>
          <a:xfrm>
            <a:off x="6096000" y="1333017"/>
            <a:ext cx="5397876" cy="646331"/>
          </a:xfrm>
          <a:prstGeom prst="rect">
            <a:avLst/>
          </a:prstGeom>
          <a:noFill/>
        </p:spPr>
        <p:txBody>
          <a:bodyPr wrap="square" rtlCol="0">
            <a:spAutoFit/>
          </a:bodyPr>
          <a:lstStyle/>
          <a:p>
            <a:pPr algn="ctr" rtl="1"/>
            <a:r>
              <a:rPr lang="ar-SA" sz="3600" b="1" dirty="0">
                <a:solidFill>
                  <a:srgbClr val="00B0F0"/>
                </a:solidFill>
                <a:latin typeface="Alexandria" charset="0"/>
              </a:rPr>
              <a:t>الأهداف التعليمية للمحاضرة </a:t>
            </a:r>
            <a:endParaRPr lang="en-US" sz="3600" b="1" dirty="0">
              <a:solidFill>
                <a:srgbClr val="00B0F0"/>
              </a:solidFill>
              <a:latin typeface="Alexandria" charset="0"/>
            </a:endParaRPr>
          </a:p>
        </p:txBody>
      </p:sp>
      <p:sp>
        <p:nvSpPr>
          <p:cNvPr id="8" name="TextBox 7">
            <a:extLst>
              <a:ext uri="{FF2B5EF4-FFF2-40B4-BE49-F238E27FC236}">
                <a16:creationId xmlns:a16="http://schemas.microsoft.com/office/drawing/2014/main" id="{993EA99B-B0D9-25CD-D599-55AE32A87924}"/>
              </a:ext>
            </a:extLst>
          </p:cNvPr>
          <p:cNvSpPr txBox="1"/>
          <p:nvPr/>
        </p:nvSpPr>
        <p:spPr>
          <a:xfrm>
            <a:off x="2305201" y="1982069"/>
            <a:ext cx="8798228" cy="3970318"/>
          </a:xfrm>
          <a:prstGeom prst="rect">
            <a:avLst/>
          </a:prstGeom>
          <a:noFill/>
        </p:spPr>
        <p:txBody>
          <a:bodyPr wrap="square" rtlCol="0">
            <a:spAutoFit/>
          </a:bodyPr>
          <a:lstStyle/>
          <a:p>
            <a:pPr algn="r" defTabSz="914400" rtl="1" eaLnBrk="1" latinLnBrk="0" hangingPunct="1">
              <a:lnSpc>
                <a:spcPct val="200000"/>
              </a:lnSpc>
            </a:pPr>
            <a:r>
              <a:rPr lang="ar-SA" sz="2800" dirty="0">
                <a:solidFill>
                  <a:srgbClr val="C00000"/>
                </a:solidFill>
                <a:latin typeface="Times New Roman" panose="02020603050405020304" pitchFamily="18" charset="0"/>
                <a:cs typeface="Times New Roman" panose="02020603050405020304" pitchFamily="18" charset="0"/>
              </a:rPr>
              <a:t>في نهاية هذه المحاضرة، سيكون الطلاب قادرين على:</a:t>
            </a:r>
            <a:endParaRPr lang="ar-SA" sz="2800" dirty="0"/>
          </a:p>
          <a:p>
            <a:pPr algn="r" rtl="1">
              <a:buFont typeface="Arial" panose="020B0604020202020204" pitchFamily="34" charset="0"/>
              <a:buChar char="•"/>
            </a:pPr>
            <a:r>
              <a:rPr lang="ar-SA" sz="2800" dirty="0"/>
              <a:t>معرفة أساسيات تحسين محركات البحث وأهميته في الحملات التسويقية الرقمية.</a:t>
            </a:r>
          </a:p>
          <a:p>
            <a:pPr algn="r" rtl="1">
              <a:buFont typeface="Arial" panose="020B0604020202020204" pitchFamily="34" charset="0"/>
              <a:buChar char="•"/>
            </a:pPr>
            <a:r>
              <a:rPr lang="ar-SA" sz="2800" dirty="0"/>
              <a:t>استيعاب كيفية عمل محركات البحث وتأثير خوارزمياتها على ترتيب المواقع.</a:t>
            </a:r>
          </a:p>
          <a:p>
            <a:pPr algn="r" rtl="1">
              <a:buFont typeface="Arial" panose="020B0604020202020204" pitchFamily="34" charset="0"/>
              <a:buChar char="•"/>
            </a:pPr>
            <a:r>
              <a:rPr lang="ar-SA" sz="2800" dirty="0"/>
              <a:t>التعرف على مكونات تحسين محركات البحث وكيفية تطبيقها عملياً.</a:t>
            </a:r>
          </a:p>
          <a:p>
            <a:pPr algn="r" rtl="1">
              <a:buFont typeface="Arial" panose="020B0604020202020204" pitchFamily="34" charset="0"/>
              <a:buChar char="•"/>
            </a:pPr>
            <a:r>
              <a:rPr lang="ar-SA" sz="2800" dirty="0"/>
              <a:t>استكشاف أدوات التحليل والاستراتيجيات المتقدمة لتحسين محركات البحث.</a:t>
            </a:r>
          </a:p>
          <a:p>
            <a:pPr algn="r" rtl="1">
              <a:buFont typeface="Arial" panose="020B0604020202020204" pitchFamily="34" charset="0"/>
              <a:buChar char="•"/>
            </a:pPr>
            <a:r>
              <a:rPr lang="ar-SA" sz="2800" dirty="0"/>
              <a:t>القدرة على قياس الأداء وتقييم فعالية استراتيجيات</a:t>
            </a:r>
          </a:p>
        </p:txBody>
      </p:sp>
      <p:pic>
        <p:nvPicPr>
          <p:cNvPr id="3" name="Picture Placeholder 4">
            <a:extLst>
              <a:ext uri="{FF2B5EF4-FFF2-40B4-BE49-F238E27FC236}">
                <a16:creationId xmlns:a16="http://schemas.microsoft.com/office/drawing/2014/main" id="{16A716AB-0779-42DB-4BC4-8830E03EF58D}"/>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extLst>
      <p:ext uri="{BB962C8B-B14F-4D97-AF65-F5344CB8AC3E}">
        <p14:creationId xmlns:p14="http://schemas.microsoft.com/office/powerpoint/2010/main" val="3338938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781DFC-285D-351D-2CE2-3F5C28293260}"/>
              </a:ext>
            </a:extLst>
          </p:cNvPr>
          <p:cNvSpPr txBox="1"/>
          <p:nvPr/>
        </p:nvSpPr>
        <p:spPr>
          <a:xfrm>
            <a:off x="6979912" y="1340522"/>
            <a:ext cx="5397876" cy="646331"/>
          </a:xfrm>
          <a:prstGeom prst="rect">
            <a:avLst/>
          </a:prstGeom>
          <a:noFill/>
        </p:spPr>
        <p:txBody>
          <a:bodyPr wrap="square" rtlCol="0">
            <a:spAutoFit/>
          </a:bodyPr>
          <a:lstStyle/>
          <a:p>
            <a:pPr algn="ctr" rtl="1"/>
            <a:r>
              <a:rPr lang="ar-SA" sz="3600" b="1" dirty="0">
                <a:solidFill>
                  <a:srgbClr val="00B0F0"/>
                </a:solidFill>
                <a:latin typeface="Alexandria" charset="0"/>
              </a:rPr>
              <a:t>مكونات المحاضرة</a:t>
            </a:r>
            <a:endParaRPr lang="en-US" sz="3600" b="1" dirty="0">
              <a:solidFill>
                <a:srgbClr val="00B0F0"/>
              </a:solidFill>
              <a:latin typeface="Alexandria" charset="0"/>
            </a:endParaRPr>
          </a:p>
        </p:txBody>
      </p:sp>
      <p:sp>
        <p:nvSpPr>
          <p:cNvPr id="8" name="TextBox 7">
            <a:extLst>
              <a:ext uri="{FF2B5EF4-FFF2-40B4-BE49-F238E27FC236}">
                <a16:creationId xmlns:a16="http://schemas.microsoft.com/office/drawing/2014/main" id="{1F1E49D2-1018-3ADF-328A-B0BDCB58B5A8}"/>
              </a:ext>
            </a:extLst>
          </p:cNvPr>
          <p:cNvSpPr txBox="1"/>
          <p:nvPr/>
        </p:nvSpPr>
        <p:spPr>
          <a:xfrm>
            <a:off x="2305201" y="1982069"/>
            <a:ext cx="8798228" cy="4269439"/>
          </a:xfrm>
          <a:prstGeom prst="rect">
            <a:avLst/>
          </a:prstGeom>
          <a:noFill/>
        </p:spPr>
        <p:txBody>
          <a:bodyPr wrap="square" rtlCol="0">
            <a:spAutoFit/>
          </a:bodyPr>
          <a:lstStyle/>
          <a:p>
            <a:pPr algn="r" defTabSz="914400" rtl="1" eaLnBrk="1" latinLnBrk="0" hangingPunct="1">
              <a:lnSpc>
                <a:spcPct val="200000"/>
              </a:lnSpc>
            </a:pPr>
            <a:r>
              <a:rPr lang="ar-SA" sz="2800" dirty="0">
                <a:solidFill>
                  <a:srgbClr val="C00000"/>
                </a:solidFill>
                <a:latin typeface="Times New Roman" panose="02020603050405020304" pitchFamily="18" charset="0"/>
                <a:cs typeface="Times New Roman" panose="02020603050405020304" pitchFamily="18" charset="0"/>
              </a:rPr>
              <a:t>الجزء الأول: </a:t>
            </a:r>
            <a:r>
              <a:rPr lang="ar-SA" sz="2800" dirty="0"/>
              <a:t>مقدمة في تحسين محركات البحث.</a:t>
            </a:r>
          </a:p>
          <a:p>
            <a:pPr algn="r" rtl="1">
              <a:lnSpc>
                <a:spcPct val="200000"/>
              </a:lnSpc>
            </a:pPr>
            <a:r>
              <a:rPr lang="ar-SA" sz="2800" dirty="0">
                <a:solidFill>
                  <a:srgbClr val="C00000"/>
                </a:solidFill>
                <a:latin typeface="Times New Roman" panose="02020603050405020304" pitchFamily="18" charset="0"/>
                <a:cs typeface="Times New Roman" panose="02020603050405020304" pitchFamily="18" charset="0"/>
              </a:rPr>
              <a:t>الجزء الثاني: </a:t>
            </a:r>
            <a:r>
              <a:rPr lang="ar-SA" sz="2800" dirty="0"/>
              <a:t>مكونات تحسين محركات البحث.</a:t>
            </a:r>
          </a:p>
          <a:p>
            <a:pPr algn="r" rtl="1">
              <a:lnSpc>
                <a:spcPct val="200000"/>
              </a:lnSpc>
            </a:pPr>
            <a:r>
              <a:rPr lang="ar-SA" sz="2800" dirty="0">
                <a:solidFill>
                  <a:srgbClr val="C00000"/>
                </a:solidFill>
                <a:latin typeface="Times New Roman" panose="02020603050405020304" pitchFamily="18" charset="0"/>
                <a:cs typeface="Times New Roman" panose="02020603050405020304" pitchFamily="18" charset="0"/>
              </a:rPr>
              <a:t>الجزء الثالث</a:t>
            </a:r>
            <a:r>
              <a:rPr lang="ar-SA" sz="2800" dirty="0">
                <a:latin typeface="Times New Roman" panose="02020603050405020304" pitchFamily="18" charset="0"/>
                <a:cs typeface="Times New Roman" panose="02020603050405020304" pitchFamily="18" charset="0"/>
              </a:rPr>
              <a:t>: </a:t>
            </a:r>
            <a:r>
              <a:rPr lang="ar-SA" sz="2800" dirty="0"/>
              <a:t>أدوات تحسين محركات البحث.</a:t>
            </a:r>
          </a:p>
          <a:p>
            <a:pPr algn="r" rtl="1">
              <a:lnSpc>
                <a:spcPct val="200000"/>
              </a:lnSpc>
            </a:pPr>
            <a:r>
              <a:rPr lang="ar-SA" sz="2800" dirty="0">
                <a:solidFill>
                  <a:srgbClr val="C00000"/>
                </a:solidFill>
                <a:latin typeface="Times New Roman" panose="02020603050405020304" pitchFamily="18" charset="0"/>
                <a:cs typeface="Times New Roman" panose="02020603050405020304" pitchFamily="18" charset="0"/>
              </a:rPr>
              <a:t>الجزء الرابع</a:t>
            </a:r>
            <a:r>
              <a:rPr lang="ar-SA" sz="2800" dirty="0">
                <a:latin typeface="Times New Roman" panose="02020603050405020304" pitchFamily="18" charset="0"/>
                <a:cs typeface="Times New Roman" panose="02020603050405020304" pitchFamily="18" charset="0"/>
              </a:rPr>
              <a:t>: </a:t>
            </a:r>
            <a:r>
              <a:rPr lang="ar-SA" sz="2800" dirty="0"/>
              <a:t>استراتيجيات متقدمة في تحسين محركات البحث.</a:t>
            </a:r>
          </a:p>
          <a:p>
            <a:pPr algn="r" rtl="1">
              <a:lnSpc>
                <a:spcPct val="200000"/>
              </a:lnSpc>
            </a:pPr>
            <a:r>
              <a:rPr lang="ar-SA" sz="2800" dirty="0">
                <a:solidFill>
                  <a:srgbClr val="C00000"/>
                </a:solidFill>
                <a:latin typeface="Times New Roman" panose="02020603050405020304" pitchFamily="18" charset="0"/>
                <a:cs typeface="Times New Roman" panose="02020603050405020304" pitchFamily="18" charset="0"/>
              </a:rPr>
              <a:t>الجزء الخامس</a:t>
            </a:r>
            <a:r>
              <a:rPr lang="ar-SA" sz="2800" dirty="0">
                <a:latin typeface="Times New Roman" panose="02020603050405020304" pitchFamily="18" charset="0"/>
                <a:cs typeface="Times New Roman" panose="02020603050405020304" pitchFamily="18" charset="0"/>
              </a:rPr>
              <a:t>: </a:t>
            </a:r>
            <a:r>
              <a:rPr lang="ar-SA" sz="2800" dirty="0"/>
              <a:t>قياس الأداء وتقييم النتائج.</a:t>
            </a:r>
            <a:endParaRPr lang="ar-SA" sz="2800" dirty="0">
              <a:latin typeface="Times New Roman" panose="02020603050405020304" pitchFamily="18" charset="0"/>
              <a:cs typeface="Times New Roman" panose="02020603050405020304" pitchFamily="18" charset="0"/>
            </a:endParaRPr>
          </a:p>
        </p:txBody>
      </p:sp>
      <p:pic>
        <p:nvPicPr>
          <p:cNvPr id="3" name="Picture Placeholder 4">
            <a:extLst>
              <a:ext uri="{FF2B5EF4-FFF2-40B4-BE49-F238E27FC236}">
                <a16:creationId xmlns:a16="http://schemas.microsoft.com/office/drawing/2014/main" id="{973F7132-F346-7E8D-27EC-54EA78845396}"/>
              </a:ext>
            </a:extLst>
          </p:cNvPr>
          <p:cNvPicPr>
            <a:picLocks noChangeAspect="1"/>
          </p:cNvPicPr>
          <p:nvPr/>
        </p:nvPicPr>
        <p:blipFill>
          <a:blip r:embed="rId4" cstate="print">
            <a:extLst>
              <a:ext uri="{28A0092B-C50C-407E-A947-70E740481C1C}">
                <a14:useLocalDpi xmlns:a14="http://schemas.microsoft.com/office/drawing/2010/main" val="0"/>
              </a:ext>
            </a:extLst>
          </a:blip>
          <a:srcRect l="13924" r="13924"/>
          <a:stretch>
            <a:fillRect/>
          </a:stretch>
        </p:blipFill>
        <p:spPr>
          <a:xfrm>
            <a:off x="2809" y="0"/>
            <a:ext cx="5138818" cy="6858000"/>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BA9D3-315A-3516-A986-70452D4A98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E74662-0688-41EE-F49D-3F438A9AAF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2647B6F-010C-8B90-30BE-D2F6F9C40FD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33BF318-5F70-705B-8DAC-9DFECD938E6A}"/>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703466E5-26B2-1DE2-BF5F-CC1EB1DB5FE3}"/>
              </a:ext>
            </a:extLst>
          </p:cNvPr>
          <p:cNvSpPr txBox="1"/>
          <p:nvPr/>
        </p:nvSpPr>
        <p:spPr>
          <a:xfrm>
            <a:off x="2485572" y="2500919"/>
            <a:ext cx="6729610" cy="2800767"/>
          </a:xfrm>
          <a:prstGeom prst="rect">
            <a:avLst/>
          </a:prstGeom>
          <a:noFill/>
        </p:spPr>
        <p:txBody>
          <a:bodyPr wrap="square" rtlCol="0">
            <a:spAutoFit/>
          </a:bodyPr>
          <a:lstStyle/>
          <a:p>
            <a:pPr algn="ctr" rtl="1"/>
            <a:r>
              <a:rPr lang="ar-SA" sz="4400" b="1" dirty="0"/>
              <a:t>الجزء الأول:</a:t>
            </a:r>
          </a:p>
          <a:p>
            <a:pPr algn="ctr" rtl="1"/>
            <a:endParaRPr lang="ar-SA" sz="4400" b="1" dirty="0"/>
          </a:p>
          <a:p>
            <a:pPr algn="ctr" rtl="1"/>
            <a:r>
              <a:rPr lang="ar-SA" sz="4400" b="1" dirty="0"/>
              <a:t>تحسين محركات البحث وأهميته في الحملات التسويقية الرقمية</a:t>
            </a:r>
          </a:p>
        </p:txBody>
      </p:sp>
      <p:pic>
        <p:nvPicPr>
          <p:cNvPr id="5" name="Graphic 21">
            <a:extLst>
              <a:ext uri="{FF2B5EF4-FFF2-40B4-BE49-F238E27FC236}">
                <a16:creationId xmlns:a16="http://schemas.microsoft.com/office/drawing/2014/main" id="{F078FA38-CFFE-78C1-AD94-BCC01D4C07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54029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2577C7-C7B3-712F-7554-270F252FF5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86D57A-3D55-A735-400B-66536218BE54}"/>
              </a:ext>
            </a:extLst>
          </p:cNvPr>
          <p:cNvSpPr/>
          <p:nvPr/>
        </p:nvSpPr>
        <p:spPr>
          <a:xfrm>
            <a:off x="617280" y="1685494"/>
            <a:ext cx="10812720" cy="517250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487B0B1-1CBE-5090-4508-0093555EEC53}"/>
              </a:ext>
            </a:extLst>
          </p:cNvPr>
          <p:cNvSpPr txBox="1"/>
          <p:nvPr/>
        </p:nvSpPr>
        <p:spPr>
          <a:xfrm>
            <a:off x="4033382" y="1163525"/>
            <a:ext cx="5645468" cy="584775"/>
          </a:xfrm>
          <a:prstGeom prst="rect">
            <a:avLst/>
          </a:prstGeom>
          <a:noFill/>
        </p:spPr>
        <p:txBody>
          <a:bodyPr wrap="square" rtlCol="0">
            <a:spAutoFit/>
          </a:bodyPr>
          <a:lstStyle/>
          <a:p>
            <a:pPr algn="r" rtl="1"/>
            <a:r>
              <a:rPr lang="ar-SA" sz="3200" dirty="0"/>
              <a:t>تعريف تحسين محركات البحث</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EFAD9354-2ED2-24A1-2961-90004546B42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FF577-4F81-F59C-1710-F626AE91727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08DD02-4964-7782-D5C0-19F3D330F22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12B8C4B1-1FA9-8528-B659-7304A0173B0D}"/>
              </a:ext>
            </a:extLst>
          </p:cNvPr>
          <p:cNvSpPr txBox="1"/>
          <p:nvPr/>
        </p:nvSpPr>
        <p:spPr>
          <a:xfrm>
            <a:off x="4163786" y="2081596"/>
            <a:ext cx="7021278" cy="4752198"/>
          </a:xfrm>
          <a:prstGeom prst="rect">
            <a:avLst/>
          </a:prstGeom>
          <a:noFill/>
        </p:spPr>
        <p:txBody>
          <a:bodyPr wrap="square" rtlCol="0">
            <a:spAutoFit/>
          </a:bodyPr>
          <a:lstStyle/>
          <a:p>
            <a:pPr algn="r" rtl="1"/>
            <a:endParaRPr lang="ar-SA" sz="2800" dirty="0"/>
          </a:p>
          <a:p>
            <a:pPr algn="r" rtl="1">
              <a:buFont typeface="Arial" panose="020B0604020202020204" pitchFamily="34" charset="0"/>
              <a:buChar char="•"/>
            </a:pPr>
            <a:r>
              <a:rPr lang="ar-SA" sz="2800" b="1" dirty="0">
                <a:solidFill>
                  <a:srgbClr val="FF0000"/>
                </a:solidFill>
              </a:rPr>
              <a:t>ما هو تحسين محركات البحث؟</a:t>
            </a:r>
          </a:p>
          <a:p>
            <a:pPr algn="r" rtl="1">
              <a:lnSpc>
                <a:spcPct val="150000"/>
              </a:lnSpc>
              <a:buFont typeface="Arial" panose="020B0604020202020204" pitchFamily="34" charset="0"/>
              <a:buChar char="•"/>
            </a:pPr>
            <a:r>
              <a:rPr lang="ar-SA" sz="2800" dirty="0"/>
              <a:t>هو عملية تحسين محتوى الموقع وعناصره الفنية لزيادة ظهوره في نتائج البحث المجانية.</a:t>
            </a:r>
          </a:p>
          <a:p>
            <a:pPr algn="r" rtl="1">
              <a:lnSpc>
                <a:spcPct val="150000"/>
              </a:lnSpc>
              <a:buFont typeface="Arial" panose="020B0604020202020204" pitchFamily="34" charset="0"/>
              <a:buChar char="•"/>
            </a:pPr>
            <a:r>
              <a:rPr lang="ar-SA" sz="2800" b="1" dirty="0">
                <a:solidFill>
                  <a:srgbClr val="FF0000"/>
                </a:solidFill>
              </a:rPr>
              <a:t>أهدافه</a:t>
            </a:r>
            <a:r>
              <a:rPr lang="en-GB" sz="2800" dirty="0"/>
              <a:t>: </a:t>
            </a:r>
            <a:r>
              <a:rPr lang="ar-SA" sz="2800" dirty="0"/>
              <a:t> رفع ترتيب الموقع في نتائج البحث، جذب زيارات مستهدفة، تحسين تجربة المستخدم.</a:t>
            </a:r>
          </a:p>
          <a:p>
            <a:pPr algn="r" rtl="1">
              <a:lnSpc>
                <a:spcPct val="150000"/>
              </a:lnSpc>
              <a:buFont typeface="Arial" panose="020B0604020202020204" pitchFamily="34" charset="0"/>
              <a:buChar char="•"/>
            </a:pPr>
            <a:r>
              <a:rPr lang="ar-SA" sz="2800" b="1" dirty="0">
                <a:solidFill>
                  <a:srgbClr val="FF0000"/>
                </a:solidFill>
              </a:rPr>
              <a:t>دوره في التسويق الرقمي</a:t>
            </a:r>
            <a:r>
              <a:rPr lang="ar-SA" sz="2800" dirty="0"/>
              <a:t>: يساعد في رفع الوعي بالعلامة التجارية ويزيد من تفاعل الزوار.</a:t>
            </a:r>
          </a:p>
        </p:txBody>
      </p:sp>
      <p:pic>
        <p:nvPicPr>
          <p:cNvPr id="7" name="Graphic 21">
            <a:extLst>
              <a:ext uri="{FF2B5EF4-FFF2-40B4-BE49-F238E27FC236}">
                <a16:creationId xmlns:a16="http://schemas.microsoft.com/office/drawing/2014/main" id="{4212FE4E-F5A3-A199-E428-F11C3751D4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descr="A computer with a magnifying glass&#10;&#10;Description automatically generated">
            <a:extLst>
              <a:ext uri="{FF2B5EF4-FFF2-40B4-BE49-F238E27FC236}">
                <a16:creationId xmlns:a16="http://schemas.microsoft.com/office/drawing/2014/main" id="{E206965D-B589-B0FF-9DBA-4A0C553B053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95809"/>
            <a:ext cx="4247618" cy="2966009"/>
          </a:xfrm>
          <a:prstGeom prst="rect">
            <a:avLst/>
          </a:prstGeom>
        </p:spPr>
      </p:pic>
    </p:spTree>
    <p:extLst>
      <p:ext uri="{BB962C8B-B14F-4D97-AF65-F5344CB8AC3E}">
        <p14:creationId xmlns:p14="http://schemas.microsoft.com/office/powerpoint/2010/main" val="3027375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75D84-3CDF-BBAA-8F6A-E4039DD8E19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4A4DF7-2111-9FA0-F634-8EA6AEB0379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EE6D545F-4F88-B347-898E-8D5E65767919}"/>
              </a:ext>
            </a:extLst>
          </p:cNvPr>
          <p:cNvSpPr txBox="1"/>
          <p:nvPr/>
        </p:nvSpPr>
        <p:spPr>
          <a:xfrm>
            <a:off x="617280" y="1163525"/>
            <a:ext cx="9061570" cy="584775"/>
          </a:xfrm>
          <a:prstGeom prst="rect">
            <a:avLst/>
          </a:prstGeom>
          <a:noFill/>
        </p:spPr>
        <p:txBody>
          <a:bodyPr wrap="square" rtlCol="0">
            <a:spAutoFit/>
          </a:bodyPr>
          <a:lstStyle/>
          <a:p>
            <a:pPr algn="r" rtl="1"/>
            <a:r>
              <a:rPr lang="ar-SA" sz="3200" b="1" dirty="0">
                <a:latin typeface="Alexandria" charset="0"/>
                <a:cs typeface="Alexandria" charset="0"/>
              </a:rPr>
              <a:t>أهمية تحسين محركات البحث في الحملات التسويقية الرقمية</a:t>
            </a:r>
          </a:p>
        </p:txBody>
      </p:sp>
      <p:sp>
        <p:nvSpPr>
          <p:cNvPr id="5" name="Rectangle 4">
            <a:extLst>
              <a:ext uri="{FF2B5EF4-FFF2-40B4-BE49-F238E27FC236}">
                <a16:creationId xmlns:a16="http://schemas.microsoft.com/office/drawing/2014/main" id="{C53333E2-AF1F-1B7E-D4D5-470E640B7892}"/>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A3B3D8-2349-CBCA-B8DB-C4347D7F72E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CCDC721-A59F-5ED7-C862-125707208AE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EBCF519-83C5-3FAF-9988-AF8253CAA2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E7D320A3-5459-9751-F09E-E6D573C361B7}"/>
              </a:ext>
            </a:extLst>
          </p:cNvPr>
          <p:cNvGraphicFramePr/>
          <p:nvPr>
            <p:extLst>
              <p:ext uri="{D42A27DB-BD31-4B8C-83A1-F6EECF244321}">
                <p14:modId xmlns:p14="http://schemas.microsoft.com/office/powerpoint/2010/main" val="3349070699"/>
              </p:ext>
            </p:extLst>
          </p:nvPr>
        </p:nvGraphicFramePr>
        <p:xfrm>
          <a:off x="979715" y="2436567"/>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30832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007732-084F-09CF-B8F3-8F9B0BE4B8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8C7EE9-72F7-98DE-BE4E-157946E9B0D4}"/>
              </a:ext>
            </a:extLst>
          </p:cNvPr>
          <p:cNvSpPr/>
          <p:nvPr/>
        </p:nvSpPr>
        <p:spPr>
          <a:xfrm>
            <a:off x="617280" y="1685494"/>
            <a:ext cx="10812720" cy="517250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7C9AFA5-4734-7FF2-C088-882EE46D9F0C}"/>
              </a:ext>
            </a:extLst>
          </p:cNvPr>
          <p:cNvSpPr txBox="1"/>
          <p:nvPr/>
        </p:nvSpPr>
        <p:spPr>
          <a:xfrm>
            <a:off x="4033382" y="1163525"/>
            <a:ext cx="5645468" cy="584775"/>
          </a:xfrm>
          <a:prstGeom prst="rect">
            <a:avLst/>
          </a:prstGeom>
          <a:noFill/>
        </p:spPr>
        <p:txBody>
          <a:bodyPr wrap="square" rtlCol="0">
            <a:spAutoFit/>
          </a:bodyPr>
          <a:lstStyle/>
          <a:p>
            <a:pPr algn="r" rtl="1"/>
            <a:r>
              <a:rPr lang="ar-SA" sz="3200" b="1" dirty="0"/>
              <a:t>كيف تعمل تعمل محركات البحث؟</a:t>
            </a:r>
          </a:p>
        </p:txBody>
      </p:sp>
      <p:sp>
        <p:nvSpPr>
          <p:cNvPr id="5" name="Rectangle 4">
            <a:extLst>
              <a:ext uri="{FF2B5EF4-FFF2-40B4-BE49-F238E27FC236}">
                <a16:creationId xmlns:a16="http://schemas.microsoft.com/office/drawing/2014/main" id="{F14277A1-447F-2159-579A-F0CFC61C90F0}"/>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96251E5-70EB-A93B-BBC7-C22058449DD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D886C01-F322-E41C-E001-11BEA02C545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graphicFrame>
        <p:nvGraphicFramePr>
          <p:cNvPr id="2" name="Diagram 1">
            <a:extLst>
              <a:ext uri="{FF2B5EF4-FFF2-40B4-BE49-F238E27FC236}">
                <a16:creationId xmlns:a16="http://schemas.microsoft.com/office/drawing/2014/main" id="{934CD7A3-116C-FC7C-2367-A2EB144F0755}"/>
              </a:ext>
            </a:extLst>
          </p:cNvPr>
          <p:cNvGraphicFramePr/>
          <p:nvPr>
            <p:extLst>
              <p:ext uri="{D42A27DB-BD31-4B8C-83A1-F6EECF244321}">
                <p14:modId xmlns:p14="http://schemas.microsoft.com/office/powerpoint/2010/main" val="3261253150"/>
              </p:ext>
            </p:extLst>
          </p:nvPr>
        </p:nvGraphicFramePr>
        <p:xfrm>
          <a:off x="762001" y="2081596"/>
          <a:ext cx="10423064" cy="47764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88B6AC31-A0CD-F2F4-27AD-93FC0C21CAA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47009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C7F1D-B3C9-5973-C3A0-CCD591D16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4DC4D2-6345-FAC5-3BEC-6BE4108A3C61}"/>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3620F9D1-E53B-0E0D-2640-62BB993C1575}"/>
              </a:ext>
            </a:extLst>
          </p:cNvPr>
          <p:cNvSpPr txBox="1"/>
          <p:nvPr/>
        </p:nvSpPr>
        <p:spPr>
          <a:xfrm>
            <a:off x="762000" y="1163525"/>
            <a:ext cx="8916850" cy="584775"/>
          </a:xfrm>
          <a:prstGeom prst="rect">
            <a:avLst/>
          </a:prstGeom>
          <a:noFill/>
        </p:spPr>
        <p:txBody>
          <a:bodyPr wrap="square" rtlCol="0">
            <a:spAutoFit/>
          </a:bodyPr>
          <a:lstStyle/>
          <a:p>
            <a:pPr algn="r" rtl="1"/>
            <a:r>
              <a:rPr lang="ar-SA" sz="3200" b="1" dirty="0"/>
              <a:t>أهمية فهم خوارزميات البحث</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27F421D1-06BD-AAFC-972C-12E1F4DEE67C}"/>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276054-A275-B84D-7AA2-34F8A103E24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06C99C5-C82F-2E31-CDCA-CAD45501B69F}"/>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B639D04-CCA5-5F30-A705-A55A124993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255DA22A-D345-3722-75D2-5E6F85E325F7}"/>
              </a:ext>
            </a:extLst>
          </p:cNvPr>
          <p:cNvGraphicFramePr/>
          <p:nvPr>
            <p:extLst>
              <p:ext uri="{D42A27DB-BD31-4B8C-83A1-F6EECF244321}">
                <p14:modId xmlns:p14="http://schemas.microsoft.com/office/powerpoint/2010/main" val="39409469"/>
              </p:ext>
            </p:extLst>
          </p:nvPr>
        </p:nvGraphicFramePr>
        <p:xfrm>
          <a:off x="1310179" y="2436567"/>
          <a:ext cx="8944164" cy="39315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29557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A032D-F6C2-2010-6A1B-E905CEB23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A7DDAE-6C5E-36EF-8B44-A858B1863FA6}"/>
              </a:ext>
            </a:extLst>
          </p:cNvPr>
          <p:cNvSpPr/>
          <p:nvPr/>
        </p:nvSpPr>
        <p:spPr>
          <a:xfrm>
            <a:off x="617280" y="1685494"/>
            <a:ext cx="10812720" cy="517250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AC0FE270-CE28-E06B-478A-4005A264D776}"/>
              </a:ext>
            </a:extLst>
          </p:cNvPr>
          <p:cNvSpPr txBox="1"/>
          <p:nvPr/>
        </p:nvSpPr>
        <p:spPr>
          <a:xfrm>
            <a:off x="762000" y="1163525"/>
            <a:ext cx="9639300" cy="584775"/>
          </a:xfrm>
          <a:prstGeom prst="rect">
            <a:avLst/>
          </a:prstGeom>
          <a:noFill/>
        </p:spPr>
        <p:txBody>
          <a:bodyPr wrap="square" rtlCol="0">
            <a:spAutoFit/>
          </a:bodyPr>
          <a:lstStyle/>
          <a:p>
            <a:pPr algn="r" rtl="1"/>
            <a:r>
              <a:rPr lang="ar-SA" sz="3200" b="1" dirty="0"/>
              <a:t>مقارنة بين </a:t>
            </a:r>
            <a:r>
              <a:rPr lang="en-GB" sz="3200" b="1" dirty="0"/>
              <a:t>SEO</a:t>
            </a:r>
            <a:r>
              <a:rPr lang="ar-SA" sz="3200" b="1" dirty="0"/>
              <a:t> العضوي والمدفوع</a:t>
            </a:r>
            <a:endParaRPr lang="ar-SA" sz="3200" b="1" dirty="0">
              <a:latin typeface="Alexandria" charset="0"/>
              <a:cs typeface="Alexandria" charset="0"/>
            </a:endParaRPr>
          </a:p>
        </p:txBody>
      </p:sp>
      <p:sp>
        <p:nvSpPr>
          <p:cNvPr id="6" name="TextBox 5">
            <a:extLst>
              <a:ext uri="{FF2B5EF4-FFF2-40B4-BE49-F238E27FC236}">
                <a16:creationId xmlns:a16="http://schemas.microsoft.com/office/drawing/2014/main" id="{5640769B-A266-8B3C-3751-DD80C1C3D60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11E2672-D72D-3A5B-1082-FF977D836EE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4003C87E-80E2-6298-CF87-9FB88C91F822}"/>
              </a:ext>
            </a:extLst>
          </p:cNvPr>
          <p:cNvGraphicFramePr>
            <a:graphicFrameLocks noGrp="1"/>
          </p:cNvGraphicFramePr>
          <p:nvPr>
            <p:extLst>
              <p:ext uri="{D42A27DB-BD31-4B8C-83A1-F6EECF244321}">
                <p14:modId xmlns:p14="http://schemas.microsoft.com/office/powerpoint/2010/main" val="1589488050"/>
              </p:ext>
            </p:extLst>
          </p:nvPr>
        </p:nvGraphicFramePr>
        <p:xfrm>
          <a:off x="914400" y="1867275"/>
          <a:ext cx="10439400" cy="4435557"/>
        </p:xfrm>
        <a:graphic>
          <a:graphicData uri="http://schemas.openxmlformats.org/drawingml/2006/table">
            <a:tbl>
              <a:tblPr rtl="1" firstRow="1" firstCol="1" bandRow="1">
                <a:tableStyleId>{5C22544A-7EE6-4342-B048-85BDC9FD1C3A}</a:tableStyleId>
              </a:tblPr>
              <a:tblGrid>
                <a:gridCol w="2013857">
                  <a:extLst>
                    <a:ext uri="{9D8B030D-6E8A-4147-A177-3AD203B41FA5}">
                      <a16:colId xmlns:a16="http://schemas.microsoft.com/office/drawing/2014/main" val="1398574513"/>
                    </a:ext>
                  </a:extLst>
                </a:gridCol>
                <a:gridCol w="4180114">
                  <a:extLst>
                    <a:ext uri="{9D8B030D-6E8A-4147-A177-3AD203B41FA5}">
                      <a16:colId xmlns:a16="http://schemas.microsoft.com/office/drawing/2014/main" val="300283843"/>
                    </a:ext>
                  </a:extLst>
                </a:gridCol>
                <a:gridCol w="4245429">
                  <a:extLst>
                    <a:ext uri="{9D8B030D-6E8A-4147-A177-3AD203B41FA5}">
                      <a16:colId xmlns:a16="http://schemas.microsoft.com/office/drawing/2014/main" val="2953480085"/>
                    </a:ext>
                  </a:extLst>
                </a:gridCol>
              </a:tblGrid>
              <a:tr h="633651">
                <a:tc>
                  <a:txBody>
                    <a:bodyPr/>
                    <a:lstStyle/>
                    <a:p>
                      <a:pPr algn="ctr" rtl="1"/>
                      <a:r>
                        <a:rPr lang="ar-SA" sz="2000" b="1" kern="100">
                          <a:effectLst/>
                        </a:rPr>
                        <a:t>المعيار</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en-GB" sz="2000" b="1" kern="100" dirty="0">
                          <a:effectLst/>
                        </a:rPr>
                        <a:t>SEO </a:t>
                      </a:r>
                      <a:r>
                        <a:rPr lang="ar-SA" sz="2000" b="1" kern="100" dirty="0">
                          <a:effectLst/>
                        </a:rPr>
                        <a:t> العضوي</a:t>
                      </a:r>
                      <a:endParaRPr lang="en-GB" sz="2000" b="1" kern="100" dirty="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en-GB" sz="2000" b="1" kern="100" dirty="0">
                          <a:effectLst/>
                        </a:rPr>
                        <a:t>SEO </a:t>
                      </a:r>
                      <a:r>
                        <a:rPr lang="ar-SA" sz="2000" b="1" kern="100" dirty="0">
                          <a:effectLst/>
                        </a:rPr>
                        <a:t> المدفوع</a:t>
                      </a:r>
                      <a:endParaRPr lang="en-GB" sz="2000" b="1" kern="100" dirty="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779920743"/>
                  </a:ext>
                </a:extLst>
              </a:tr>
              <a:tr h="633651">
                <a:tc>
                  <a:txBody>
                    <a:bodyPr/>
                    <a:lstStyle/>
                    <a:p>
                      <a:pPr algn="ctr" rtl="1"/>
                      <a:r>
                        <a:rPr lang="ar-SA" sz="2000" b="1" kern="100">
                          <a:effectLst/>
                        </a:rPr>
                        <a:t>التعريف</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تحسين محتوى الموقع وعناصره ليظهر بشكل طبيعي في نتائج البحث</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الدفع مقابل ظهور الموقع في نتائج البحث المدفوعة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2485095447"/>
                  </a:ext>
                </a:extLst>
              </a:tr>
              <a:tr h="633651">
                <a:tc>
                  <a:txBody>
                    <a:bodyPr/>
                    <a:lstStyle/>
                    <a:p>
                      <a:pPr algn="ctr" rtl="1"/>
                      <a:r>
                        <a:rPr lang="ar-SA" sz="2000" b="1" kern="100">
                          <a:effectLst/>
                        </a:rPr>
                        <a:t>النتائج</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نتائج طويلة الأمد، لكن تحتاج لوقت للظهور</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نتائج فورية، تظهر مباشرة بمجرد بدء الإعلان</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169181820"/>
                  </a:ext>
                </a:extLst>
              </a:tr>
              <a:tr h="633651">
                <a:tc>
                  <a:txBody>
                    <a:bodyPr/>
                    <a:lstStyle/>
                    <a:p>
                      <a:pPr algn="ctr" rtl="1"/>
                      <a:r>
                        <a:rPr lang="ar-SA" sz="2000" b="1" kern="100">
                          <a:effectLst/>
                        </a:rPr>
                        <a:t>التكلفة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لا توجد تكلفة مباشرة، لكن يتطلب استثماراً في تحسين المحتوى والبنية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يعتمد على ميزانية إعلانية مستمرة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609084959"/>
                  </a:ext>
                </a:extLst>
              </a:tr>
              <a:tr h="633651">
                <a:tc>
                  <a:txBody>
                    <a:bodyPr/>
                    <a:lstStyle/>
                    <a:p>
                      <a:pPr algn="ctr" rtl="1"/>
                      <a:r>
                        <a:rPr lang="ar-SA" sz="2000" b="1" kern="100">
                          <a:effectLst/>
                        </a:rPr>
                        <a:t>الفعالية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فعّال من حيث التكلفة على المدى الطويل</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فعّال للحصول على زيارات فورية، لكن غير مستدام بدون ميزانية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3673043994"/>
                  </a:ext>
                </a:extLst>
              </a:tr>
              <a:tr h="633651">
                <a:tc>
                  <a:txBody>
                    <a:bodyPr/>
                    <a:lstStyle/>
                    <a:p>
                      <a:pPr algn="ctr" rtl="1"/>
                      <a:r>
                        <a:rPr lang="ar-SA" sz="2000" b="1" kern="100">
                          <a:effectLst/>
                        </a:rPr>
                        <a:t>الموثوقية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يعزز الموثوقية ويزيد من ثقة المستخدمين بفضل ظهوره الطبيعي</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قد يعتبره بعض المستخدمين أقل موثوقية لكونه إعلان مدفوع</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673182393"/>
                  </a:ext>
                </a:extLst>
              </a:tr>
              <a:tr h="633651">
                <a:tc>
                  <a:txBody>
                    <a:bodyPr/>
                    <a:lstStyle/>
                    <a:p>
                      <a:pPr algn="ctr" rtl="1"/>
                      <a:r>
                        <a:rPr lang="ar-SA" sz="2000" b="1" kern="100">
                          <a:effectLst/>
                        </a:rPr>
                        <a:t>التطبيق</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a:effectLst/>
                        </a:rPr>
                        <a:t>يتطلب استراتيجيات تحسين محتوى، بنية، وكلمات مفتاحية</a:t>
                      </a:r>
                      <a:endParaRPr lang="en-GB" sz="2000" b="1"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ctr" rtl="1"/>
                      <a:r>
                        <a:rPr lang="ar-SA" sz="2000" b="1" kern="100" dirty="0">
                          <a:effectLst/>
                        </a:rPr>
                        <a:t>يتطلب إعداد إعلانات مدفوعة ومراقبة الميزانية وتحديد الكلمات</a:t>
                      </a:r>
                      <a:endParaRPr lang="en-GB" sz="2000" b="1" kern="100" dirty="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3304487149"/>
                  </a:ext>
                </a:extLst>
              </a:tr>
            </a:tbl>
          </a:graphicData>
        </a:graphic>
      </p:graphicFrame>
    </p:spTree>
    <p:extLst>
      <p:ext uri="{BB962C8B-B14F-4D97-AF65-F5344CB8AC3E}">
        <p14:creationId xmlns:p14="http://schemas.microsoft.com/office/powerpoint/2010/main" val="3305545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6576F7-FF73-DB7B-74F4-866C4B3838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7DC648-1BCD-BEAC-DC17-53736FB4ABC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59077447-6AAF-B3A1-3760-4F7806191819}"/>
              </a:ext>
            </a:extLst>
          </p:cNvPr>
          <p:cNvSpPr txBox="1"/>
          <p:nvPr/>
        </p:nvSpPr>
        <p:spPr>
          <a:xfrm>
            <a:off x="2169498" y="1163525"/>
            <a:ext cx="7509352" cy="584775"/>
          </a:xfrm>
          <a:prstGeom prst="rect">
            <a:avLst/>
          </a:prstGeom>
          <a:noFill/>
        </p:spPr>
        <p:txBody>
          <a:bodyPr wrap="square" rtlCol="0">
            <a:spAutoFit/>
          </a:bodyPr>
          <a:lstStyle/>
          <a:p>
            <a:pPr algn="r" rtl="1"/>
            <a:r>
              <a:rPr lang="ar-SA" sz="3200" b="1" dirty="0"/>
              <a:t>تحديثات خوارزميات البحث وتأثيرها على الحملات</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75BD2FEB-47BC-C0A1-6B4B-DEDA7A3E63B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39C7D0-2B78-4446-D96F-74B2C500DC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5C8BC7-9C0C-7915-1D43-B87DBF1D84B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EC514C6-F4E2-DF27-94CB-3F8C1BD75D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353FA7F6-A58B-1680-387E-2498AD65EE9B}"/>
              </a:ext>
            </a:extLst>
          </p:cNvPr>
          <p:cNvGraphicFramePr/>
          <p:nvPr>
            <p:extLst>
              <p:ext uri="{D42A27DB-BD31-4B8C-83A1-F6EECF244321}">
                <p14:modId xmlns:p14="http://schemas.microsoft.com/office/powerpoint/2010/main" val="642130231"/>
              </p:ext>
            </p:extLst>
          </p:nvPr>
        </p:nvGraphicFramePr>
        <p:xfrm>
          <a:off x="1514406" y="2239868"/>
          <a:ext cx="8819535" cy="2795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99012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E6D83-9B12-476C-30B1-F22BE4F8AF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296802-242F-0210-930F-20EBCEE6A3A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950AD5C-5370-2ED5-1404-F73480D9CC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583312-2C78-E907-234D-ED0BE103D249}"/>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C8B7E010-0AED-574D-570F-2A3A9BA14E41}"/>
              </a:ext>
            </a:extLst>
          </p:cNvPr>
          <p:cNvSpPr txBox="1"/>
          <p:nvPr/>
        </p:nvSpPr>
        <p:spPr>
          <a:xfrm>
            <a:off x="2485572" y="2500919"/>
            <a:ext cx="6729610" cy="2123658"/>
          </a:xfrm>
          <a:prstGeom prst="rect">
            <a:avLst/>
          </a:prstGeom>
          <a:noFill/>
        </p:spPr>
        <p:txBody>
          <a:bodyPr wrap="square" rtlCol="0">
            <a:spAutoFit/>
          </a:bodyPr>
          <a:lstStyle/>
          <a:p>
            <a:pPr algn="ctr" rtl="1"/>
            <a:r>
              <a:rPr lang="ar-SA" sz="4400" b="1" dirty="0"/>
              <a:t>الجزء الثاني:</a:t>
            </a:r>
          </a:p>
          <a:p>
            <a:pPr algn="ctr" rtl="1"/>
            <a:endParaRPr lang="ar-SA" sz="4400" b="1" dirty="0"/>
          </a:p>
          <a:p>
            <a:pPr algn="ctr" rtl="1"/>
            <a:r>
              <a:rPr lang="ar-SA" sz="4400" b="1" dirty="0"/>
              <a:t>مكونات تحسين محركات البحث</a:t>
            </a:r>
          </a:p>
        </p:txBody>
      </p:sp>
      <p:pic>
        <p:nvPicPr>
          <p:cNvPr id="5" name="Graphic 21">
            <a:extLst>
              <a:ext uri="{FF2B5EF4-FFF2-40B4-BE49-F238E27FC236}">
                <a16:creationId xmlns:a16="http://schemas.microsoft.com/office/drawing/2014/main" id="{AF3365D9-9A39-FC5C-B417-4AE957ABC9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19070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2182D-7673-0D6B-28FA-CBBB166079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5BB645-F4D8-4F65-1D9A-2CF4D907FFBC}"/>
              </a:ext>
            </a:extLst>
          </p:cNvPr>
          <p:cNvSpPr/>
          <p:nvPr/>
        </p:nvSpPr>
        <p:spPr>
          <a:xfrm>
            <a:off x="617279" y="1685495"/>
            <a:ext cx="10910691"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D544CF2-51BB-6B41-CB30-872A171C2F54}"/>
              </a:ext>
            </a:extLst>
          </p:cNvPr>
          <p:cNvSpPr txBox="1"/>
          <p:nvPr/>
        </p:nvSpPr>
        <p:spPr>
          <a:xfrm>
            <a:off x="1583871" y="1163525"/>
            <a:ext cx="8094979" cy="584775"/>
          </a:xfrm>
          <a:prstGeom prst="rect">
            <a:avLst/>
          </a:prstGeom>
          <a:noFill/>
        </p:spPr>
        <p:txBody>
          <a:bodyPr wrap="square" rtlCol="0">
            <a:spAutoFit/>
          </a:bodyPr>
          <a:lstStyle/>
          <a:p>
            <a:pPr algn="r" rtl="1"/>
            <a:r>
              <a:rPr lang="ar-SA" sz="3200" b="1" dirty="0"/>
              <a:t>مكونات تحسين محركات البحث</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DBB9A15E-C170-564A-15C6-EA3AB8ADB17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FCBB6C0-9B66-C358-7D61-50C5F729BE8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EB23CE0-F0C2-82D4-BBBC-CDFCE4097B9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1290F63C-D861-75A0-5B3B-E9F82AA402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Diagram 7">
            <a:extLst>
              <a:ext uri="{FF2B5EF4-FFF2-40B4-BE49-F238E27FC236}">
                <a16:creationId xmlns:a16="http://schemas.microsoft.com/office/drawing/2014/main" id="{FE475BA0-893E-2EB7-18F3-00CEA93E9902}"/>
              </a:ext>
            </a:extLst>
          </p:cNvPr>
          <p:cNvGraphicFramePr/>
          <p:nvPr>
            <p:extLst>
              <p:ext uri="{D42A27DB-BD31-4B8C-83A1-F6EECF244321}">
                <p14:modId xmlns:p14="http://schemas.microsoft.com/office/powerpoint/2010/main" val="806490110"/>
              </p:ext>
            </p:extLst>
          </p:nvPr>
        </p:nvGraphicFramePr>
        <p:xfrm>
          <a:off x="1108693" y="2207274"/>
          <a:ext cx="9619177" cy="41935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272216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96FC7-7B6D-7A56-A87A-155F474539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393631-5DBC-C05A-6151-288C922A879D}"/>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24C81FC1-9253-6E01-F13A-AE92B6E8B686}"/>
              </a:ext>
            </a:extLst>
          </p:cNvPr>
          <p:cNvSpPr txBox="1"/>
          <p:nvPr/>
        </p:nvSpPr>
        <p:spPr>
          <a:xfrm>
            <a:off x="1327808" y="1163525"/>
            <a:ext cx="8351042" cy="584775"/>
          </a:xfrm>
          <a:prstGeom prst="rect">
            <a:avLst/>
          </a:prstGeom>
          <a:noFill/>
        </p:spPr>
        <p:txBody>
          <a:bodyPr wrap="square" rtlCol="0">
            <a:spAutoFit/>
          </a:bodyPr>
          <a:lstStyle/>
          <a:p>
            <a:pPr algn="r" rtl="1"/>
            <a:r>
              <a:rPr lang="ar-SA" sz="3200" b="1" dirty="0"/>
              <a:t>الكلمات المفتاحية - تعريف وأهمية</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F3C262D9-7A11-7656-B2DD-A9C736D3A104}"/>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AE3430-F4AA-A554-480D-77D12CD4DBC1}"/>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305D3B5-3092-6DA9-4E49-B8679BEA3D0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B98DD73C-25DF-1ABF-F909-90B66F301BF3}"/>
              </a:ext>
            </a:extLst>
          </p:cNvPr>
          <p:cNvSpPr txBox="1"/>
          <p:nvPr/>
        </p:nvSpPr>
        <p:spPr>
          <a:xfrm>
            <a:off x="1111583" y="2391844"/>
            <a:ext cx="10318415" cy="4409669"/>
          </a:xfrm>
          <a:prstGeom prst="rect">
            <a:avLst/>
          </a:prstGeom>
          <a:noFill/>
        </p:spPr>
        <p:txBody>
          <a:bodyPr wrap="square" rtlCol="0">
            <a:spAutoFit/>
          </a:bodyPr>
          <a:lstStyle/>
          <a:p>
            <a:pPr algn="r" rtl="1">
              <a:lnSpc>
                <a:spcPct val="200000"/>
              </a:lnSpc>
              <a:buFont typeface="Arial" panose="020B0604020202020204" pitchFamily="34" charset="0"/>
              <a:buChar char="•"/>
            </a:pPr>
            <a:r>
              <a:rPr lang="ar-SA" sz="2400" b="1" dirty="0">
                <a:solidFill>
                  <a:srgbClr val="FF0000"/>
                </a:solidFill>
              </a:rPr>
              <a:t>ما هي الكلمات المفتاحية؟</a:t>
            </a:r>
            <a:r>
              <a:rPr lang="ar-SA" sz="2400" dirty="0">
                <a:solidFill>
                  <a:srgbClr val="FF0000"/>
                </a:solidFill>
              </a:rPr>
              <a:t>:</a:t>
            </a:r>
            <a:endParaRPr lang="en-GB" sz="2400" dirty="0">
              <a:solidFill>
                <a:srgbClr val="FF0000"/>
              </a:solidFill>
            </a:endParaRPr>
          </a:p>
          <a:p>
            <a:pPr algn="r" rtl="1">
              <a:lnSpc>
                <a:spcPct val="200000"/>
              </a:lnSpc>
              <a:buFont typeface="Arial" panose="020B0604020202020204" pitchFamily="34" charset="0"/>
              <a:buChar char="•"/>
            </a:pPr>
            <a:r>
              <a:rPr lang="ar-SA" sz="2400" dirty="0"/>
              <a:t> كلمات أو عبارات يبحث عنها المستخدمون لزيادة ظهور المحتوى.</a:t>
            </a:r>
          </a:p>
          <a:p>
            <a:pPr algn="r" rtl="1">
              <a:lnSpc>
                <a:spcPct val="200000"/>
              </a:lnSpc>
              <a:buFont typeface="Arial" panose="020B0604020202020204" pitchFamily="34" charset="0"/>
              <a:buChar char="•"/>
            </a:pPr>
            <a:r>
              <a:rPr lang="ar-SA" sz="2400" b="1" dirty="0">
                <a:solidFill>
                  <a:srgbClr val="FF0000"/>
                </a:solidFill>
              </a:rPr>
              <a:t>أهمية الكلمات المفتاحية</a:t>
            </a:r>
            <a:r>
              <a:rPr lang="ar-SA" sz="2400" dirty="0">
                <a:solidFill>
                  <a:srgbClr val="FF0000"/>
                </a:solidFill>
              </a:rPr>
              <a:t>:</a:t>
            </a:r>
            <a:endParaRPr lang="en-GB" sz="2400" dirty="0">
              <a:solidFill>
                <a:srgbClr val="FF0000"/>
              </a:solidFill>
            </a:endParaRPr>
          </a:p>
          <a:p>
            <a:pPr algn="r" rtl="1">
              <a:lnSpc>
                <a:spcPct val="200000"/>
              </a:lnSpc>
              <a:buFont typeface="Arial" panose="020B0604020202020204" pitchFamily="34" charset="0"/>
              <a:buChar char="•"/>
            </a:pPr>
            <a:r>
              <a:rPr lang="ar-SA" sz="2400" dirty="0"/>
              <a:t> تساعد في تحسين ترتيب الموقع وجذب الزوار المستهدفين.</a:t>
            </a:r>
          </a:p>
          <a:p>
            <a:pPr algn="r" rtl="1">
              <a:lnSpc>
                <a:spcPct val="200000"/>
              </a:lnSpc>
              <a:buFont typeface="Arial" panose="020B0604020202020204" pitchFamily="34" charset="0"/>
              <a:buChar char="•"/>
            </a:pPr>
            <a:r>
              <a:rPr lang="ar-SA" sz="2400" b="1" dirty="0">
                <a:solidFill>
                  <a:srgbClr val="FF0000"/>
                </a:solidFill>
              </a:rPr>
              <a:t>اختيار الكلمات المفتاحية الصحيحة</a:t>
            </a:r>
            <a:r>
              <a:rPr lang="ar-SA" sz="2400" dirty="0">
                <a:solidFill>
                  <a:srgbClr val="FF0000"/>
                </a:solidFill>
              </a:rPr>
              <a:t>: </a:t>
            </a:r>
            <a:r>
              <a:rPr lang="ar-SA" sz="2400" dirty="0"/>
              <a:t>يجب أن تكون متوافقة مع محتوى الموقع واحتياجات المستخدم.</a:t>
            </a:r>
          </a:p>
          <a:p>
            <a:pPr marL="0" algn="r" defTabSz="914400" rtl="1" eaLnBrk="1" latinLnBrk="0" hangingPunct="1">
              <a:lnSpc>
                <a:spcPct val="200000"/>
              </a:lnSpc>
            </a:pPr>
            <a:endParaRPr lang="ar-SA" sz="2400" dirty="0"/>
          </a:p>
        </p:txBody>
      </p:sp>
      <p:pic>
        <p:nvPicPr>
          <p:cNvPr id="7" name="Graphic 21">
            <a:extLst>
              <a:ext uri="{FF2B5EF4-FFF2-40B4-BE49-F238E27FC236}">
                <a16:creationId xmlns:a16="http://schemas.microsoft.com/office/drawing/2014/main" id="{612D438D-B8BA-FC31-C5FC-665ADD27F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32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CEDA2-A09C-8587-99F8-55181F644C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25961E-E708-DB2F-FDC3-C997505E5023}"/>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8C7E857-46A8-7106-4C16-C34DB747ECEC}"/>
              </a:ext>
            </a:extLst>
          </p:cNvPr>
          <p:cNvSpPr txBox="1"/>
          <p:nvPr/>
        </p:nvSpPr>
        <p:spPr>
          <a:xfrm>
            <a:off x="1327808" y="1163525"/>
            <a:ext cx="8351042" cy="584775"/>
          </a:xfrm>
          <a:prstGeom prst="rect">
            <a:avLst/>
          </a:prstGeom>
          <a:noFill/>
        </p:spPr>
        <p:txBody>
          <a:bodyPr wrap="square" rtlCol="0">
            <a:spAutoFit/>
          </a:bodyPr>
          <a:lstStyle/>
          <a:p>
            <a:pPr algn="r" rtl="1"/>
            <a:r>
              <a:rPr lang="ar-SA" sz="3200" b="1" dirty="0"/>
              <a:t>اختيار الكلمات المفتاحية (بحث وتحليل الكلمات)</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BEC6FB64-27D9-0824-F9B2-3C904076AEC3}"/>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8D318-EF4F-4A11-0C43-DA85A47BDDB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7000EF-2F19-2849-61FA-1CF616AC268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4415A04-574A-4788-14A7-EA1B3F9FB59D}"/>
              </a:ext>
            </a:extLst>
          </p:cNvPr>
          <p:cNvSpPr txBox="1"/>
          <p:nvPr/>
        </p:nvSpPr>
        <p:spPr>
          <a:xfrm>
            <a:off x="1111583" y="2391844"/>
            <a:ext cx="10318415" cy="4174669"/>
          </a:xfrm>
          <a:prstGeom prst="rect">
            <a:avLst/>
          </a:prstGeom>
          <a:noFill/>
        </p:spPr>
        <p:txBody>
          <a:bodyPr wrap="square" rtlCol="0">
            <a:spAutoFit/>
          </a:bodyPr>
          <a:lstStyle/>
          <a:p>
            <a:pPr algn="r" rtl="1">
              <a:lnSpc>
                <a:spcPct val="200000"/>
              </a:lnSpc>
              <a:buFont typeface="Arial" panose="020B0604020202020204" pitchFamily="34" charset="0"/>
              <a:buChar char="•"/>
            </a:pPr>
            <a:r>
              <a:rPr lang="ar-SA" sz="2400" b="1" dirty="0"/>
              <a:t>استخدام أدوات البحث</a:t>
            </a:r>
            <a:r>
              <a:rPr lang="ar-SA" sz="2400" dirty="0"/>
              <a:t>: مثل </a:t>
            </a:r>
            <a:r>
              <a:rPr lang="en-GB" sz="2400" dirty="0"/>
              <a:t> Google Keyword Planner</a:t>
            </a:r>
            <a:r>
              <a:rPr lang="ar-SA" sz="2400" dirty="0"/>
              <a:t>لتحليل الكلمات.</a:t>
            </a:r>
          </a:p>
          <a:p>
            <a:pPr algn="r" rtl="1">
              <a:lnSpc>
                <a:spcPct val="200000"/>
              </a:lnSpc>
              <a:buFont typeface="Arial" panose="020B0604020202020204" pitchFamily="34" charset="0"/>
              <a:buChar char="•"/>
            </a:pPr>
            <a:r>
              <a:rPr lang="ar-SA" sz="2400" b="1" dirty="0"/>
              <a:t>تحديد الكلمات المفتاحية الطويلة الذيل</a:t>
            </a:r>
            <a:r>
              <a:rPr lang="ar-SA" sz="2400" dirty="0"/>
              <a:t>: لتجنب المنافسة العالية وزيادة دقة الاستهداف.</a:t>
            </a:r>
          </a:p>
          <a:p>
            <a:pPr algn="r" rtl="1">
              <a:lnSpc>
                <a:spcPct val="200000"/>
              </a:lnSpc>
              <a:buFont typeface="Arial" panose="020B0604020202020204" pitchFamily="34" charset="0"/>
              <a:buChar char="•"/>
            </a:pPr>
            <a:r>
              <a:rPr lang="ar-SA" sz="2400" b="1" dirty="0"/>
              <a:t>التركيز على الكلمات التي تلبي نية المستخدم</a:t>
            </a:r>
            <a:r>
              <a:rPr lang="ar-SA" sz="2400" dirty="0"/>
              <a:t>: لتوفير محتوى يرتبط بما يبحث عنه الجمهور.</a:t>
            </a:r>
            <a:endParaRPr lang="en-GB" sz="2400" dirty="0"/>
          </a:p>
          <a:p>
            <a:pPr algn="r" rtl="1">
              <a:lnSpc>
                <a:spcPct val="200000"/>
              </a:lnSpc>
              <a:buFont typeface="Arial" panose="020B0604020202020204" pitchFamily="34" charset="0"/>
              <a:buChar char="•"/>
            </a:pPr>
            <a:endParaRPr lang="en-GB" dirty="0"/>
          </a:p>
          <a:p>
            <a:pPr algn="r" rtl="1">
              <a:lnSpc>
                <a:spcPct val="200000"/>
              </a:lnSpc>
              <a:buFont typeface="Arial" panose="020B0604020202020204" pitchFamily="34" charset="0"/>
              <a:buChar char="•"/>
            </a:pPr>
            <a:endParaRPr lang="en-GB" sz="2000" dirty="0"/>
          </a:p>
          <a:p>
            <a:pPr algn="r" rtl="1">
              <a:lnSpc>
                <a:spcPct val="200000"/>
              </a:lnSpc>
            </a:pPr>
            <a:r>
              <a:rPr lang="en-GB" sz="2400" dirty="0">
                <a:hlinkClick r:id="rId3"/>
              </a:rPr>
              <a:t>https://ads.google.com/intl/en_eg/home/tools/keyword-planner/</a:t>
            </a:r>
            <a:r>
              <a:rPr lang="en-GB" sz="2400" dirty="0"/>
              <a:t> </a:t>
            </a:r>
          </a:p>
        </p:txBody>
      </p:sp>
      <p:pic>
        <p:nvPicPr>
          <p:cNvPr id="7" name="Graphic 21">
            <a:extLst>
              <a:ext uri="{FF2B5EF4-FFF2-40B4-BE49-F238E27FC236}">
                <a16:creationId xmlns:a16="http://schemas.microsoft.com/office/drawing/2014/main" id="{991CC012-E5EF-93BB-49AD-2A0A4B8E9C5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close up of a logo&#10;&#10;Description automatically generated">
            <a:extLst>
              <a:ext uri="{FF2B5EF4-FFF2-40B4-BE49-F238E27FC236}">
                <a16:creationId xmlns:a16="http://schemas.microsoft.com/office/drawing/2014/main" id="{BF5156C2-6A55-D57E-26A6-E4991CED689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479178"/>
            <a:ext cx="3984080" cy="1992040"/>
          </a:xfrm>
          <a:prstGeom prst="rect">
            <a:avLst/>
          </a:prstGeom>
        </p:spPr>
      </p:pic>
    </p:spTree>
    <p:extLst>
      <p:ext uri="{BB962C8B-B14F-4D97-AF65-F5344CB8AC3E}">
        <p14:creationId xmlns:p14="http://schemas.microsoft.com/office/powerpoint/2010/main" val="1574262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8E432D-C373-2DF9-67D2-9CDC83CFD5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75B757-8BF8-F33C-98DF-7760813F16F1}"/>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B3F40D47-AE18-141A-AFA5-EDE609C71007}"/>
              </a:ext>
            </a:extLst>
          </p:cNvPr>
          <p:cNvSpPr txBox="1"/>
          <p:nvPr/>
        </p:nvSpPr>
        <p:spPr>
          <a:xfrm>
            <a:off x="762000" y="1163525"/>
            <a:ext cx="8916850" cy="584775"/>
          </a:xfrm>
          <a:prstGeom prst="rect">
            <a:avLst/>
          </a:prstGeom>
          <a:noFill/>
        </p:spPr>
        <p:txBody>
          <a:bodyPr wrap="square" rtlCol="0">
            <a:spAutoFit/>
          </a:bodyPr>
          <a:lstStyle/>
          <a:p>
            <a:pPr algn="r" rtl="1"/>
            <a:r>
              <a:rPr lang="ar-SA" sz="3200" b="1" dirty="0"/>
              <a:t>العناوين</a:t>
            </a:r>
            <a:r>
              <a:rPr lang="en-GB" sz="3200" b="1" dirty="0"/>
              <a:t> Titles </a:t>
            </a:r>
            <a:r>
              <a:rPr lang="ar-SA" sz="3200" b="1" dirty="0"/>
              <a:t>وأثرها على الظهور في محركات البحث </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34896F6D-293F-D447-E1D5-951C05D11C9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29EA42-5758-0A6E-3E98-916C6000AFAF}"/>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61B4217-435A-412B-BF0D-74E384F5786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8B4E840-BEA8-BC18-1036-CD6D7FB10B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880F316F-C292-62A3-4D95-0CBB04C84032}"/>
              </a:ext>
            </a:extLst>
          </p:cNvPr>
          <p:cNvGraphicFramePr/>
          <p:nvPr>
            <p:extLst>
              <p:ext uri="{D42A27DB-BD31-4B8C-83A1-F6EECF244321}">
                <p14:modId xmlns:p14="http://schemas.microsoft.com/office/powerpoint/2010/main" val="95312249"/>
              </p:ext>
            </p:extLst>
          </p:nvPr>
        </p:nvGraphicFramePr>
        <p:xfrm>
          <a:off x="953800" y="2260563"/>
          <a:ext cx="8944164" cy="39315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1035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62A48A-A016-589F-AB59-9B8EE8AC2D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B28FE8-DC73-885B-EFDD-88B5E041346D}"/>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4A79E00-AD47-C841-AF8A-59463F27D342}"/>
              </a:ext>
            </a:extLst>
          </p:cNvPr>
          <p:cNvSpPr txBox="1"/>
          <p:nvPr/>
        </p:nvSpPr>
        <p:spPr>
          <a:xfrm>
            <a:off x="208009" y="887975"/>
            <a:ext cx="9470841" cy="769441"/>
          </a:xfrm>
          <a:prstGeom prst="rect">
            <a:avLst/>
          </a:prstGeom>
          <a:noFill/>
        </p:spPr>
        <p:txBody>
          <a:bodyPr wrap="square" rtlCol="0">
            <a:spAutoFit/>
          </a:bodyPr>
          <a:lstStyle/>
          <a:p>
            <a:pPr algn="r" rtl="1"/>
            <a:r>
              <a:rPr lang="ar-SA" sz="2800" b="1" kern="0" dirty="0">
                <a:effectLst/>
                <a:ea typeface="Times New Roman" panose="02020603050405020304" pitchFamily="18" charset="0"/>
                <a:cs typeface="Times New Roman" panose="02020603050405020304" pitchFamily="18" charset="0"/>
              </a:rPr>
              <a:t>الأوصاف التعريفية</a:t>
            </a:r>
            <a:r>
              <a:rPr lang="en-GB" sz="2800" b="1" kern="0" dirty="0">
                <a:effectLst/>
                <a:latin typeface="Times New Roman" panose="02020603050405020304" pitchFamily="18" charset="0"/>
                <a:ea typeface="Times New Roman" panose="02020603050405020304" pitchFamily="18" charset="0"/>
              </a:rPr>
              <a:t> (Meta Descriptions) </a:t>
            </a:r>
            <a:r>
              <a:rPr lang="ar-SA" sz="2800" b="1" kern="0" dirty="0">
                <a:effectLst/>
                <a:latin typeface="Times New Roman" panose="02020603050405020304" pitchFamily="18" charset="0"/>
                <a:ea typeface="Times New Roman" panose="02020603050405020304" pitchFamily="18" charset="0"/>
              </a:rPr>
              <a:t>ودورها في تحسين</a:t>
            </a:r>
            <a:r>
              <a:rPr lang="en-GB" sz="2800" b="1" kern="0" dirty="0">
                <a:effectLst/>
                <a:latin typeface="Times New Roman" panose="02020603050405020304" pitchFamily="18" charset="0"/>
                <a:ea typeface="Times New Roman" panose="02020603050405020304" pitchFamily="18" charset="0"/>
              </a:rPr>
              <a:t> SEO</a:t>
            </a:r>
            <a:r>
              <a:rPr lang="en-GB" sz="4400"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C34AD8FA-72D7-11E3-2F45-6135902BA0E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B4D376F-3E09-ACBA-E7CC-DEA86EC7DFD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5CF549B-D93E-E7D3-1EF5-CC2F1F60289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6EB51B72-E4CB-8997-A145-19F5A8988C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1A1A02B-C004-B7EB-2E44-ECD675B0E05D}"/>
              </a:ext>
            </a:extLst>
          </p:cNvPr>
          <p:cNvGraphicFramePr/>
          <p:nvPr>
            <p:extLst>
              <p:ext uri="{D42A27DB-BD31-4B8C-83A1-F6EECF244321}">
                <p14:modId xmlns:p14="http://schemas.microsoft.com/office/powerpoint/2010/main" val="3630932671"/>
              </p:ext>
            </p:extLst>
          </p:nvPr>
        </p:nvGraphicFramePr>
        <p:xfrm>
          <a:off x="987798" y="3353674"/>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66006941-9CFA-1255-81EB-269976FF82B2}"/>
              </a:ext>
            </a:extLst>
          </p:cNvPr>
          <p:cNvSpPr txBox="1"/>
          <p:nvPr/>
        </p:nvSpPr>
        <p:spPr>
          <a:xfrm>
            <a:off x="987798" y="1813156"/>
            <a:ext cx="8471937" cy="1200329"/>
          </a:xfrm>
          <a:prstGeom prst="rect">
            <a:avLst/>
          </a:prstGeom>
          <a:noFill/>
        </p:spPr>
        <p:txBody>
          <a:bodyPr wrap="square" rtlCol="0">
            <a:spAutoFit/>
          </a:bodyPr>
          <a:lstStyle/>
          <a:p>
            <a:pPr algn="r" rtl="1"/>
            <a:r>
              <a:rPr lang="ar-SA" sz="2400" dirty="0">
                <a:solidFill>
                  <a:srgbClr val="C00000"/>
                </a:solidFill>
              </a:rPr>
              <a:t>الوصف التعريفي هو النص القصير الذي يظهر أسفل العنوان في نتائج البحث، ويهدف إلى إعطاء المستخدمين فكرة عن محتوى الصفحة، وجذبهم للنقر على الرابط. يُعتبر تحسين الأوصاف التعريفية أمراً ضرورياً لتحفيز الزوار على النقر على الروابط </a:t>
            </a:r>
            <a:endParaRPr lang="ar-SA" sz="2400" dirty="0">
              <a:solidFill>
                <a:srgbClr val="C00000"/>
              </a:solidFill>
              <a:latin typeface="Alexandria" charset="0"/>
              <a:cs typeface="Alexandria" charset="0"/>
            </a:endParaRPr>
          </a:p>
        </p:txBody>
      </p:sp>
    </p:spTree>
    <p:extLst>
      <p:ext uri="{BB962C8B-B14F-4D97-AF65-F5344CB8AC3E}">
        <p14:creationId xmlns:p14="http://schemas.microsoft.com/office/powerpoint/2010/main" val="2777150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E61429-D1D6-5CF7-1BC6-88E8C0766C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D45C3F-7DC3-4F29-C5FC-FC5852E028B7}"/>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B51DBDB7-4D85-1BF1-1216-3F7638DDDBE9}"/>
              </a:ext>
            </a:extLst>
          </p:cNvPr>
          <p:cNvSpPr txBox="1"/>
          <p:nvPr/>
        </p:nvSpPr>
        <p:spPr>
          <a:xfrm>
            <a:off x="2059941" y="802093"/>
            <a:ext cx="7509352" cy="769441"/>
          </a:xfrm>
          <a:prstGeom prst="rect">
            <a:avLst/>
          </a:prstGeom>
          <a:noFill/>
        </p:spPr>
        <p:txBody>
          <a:bodyPr wrap="square" rtlCol="0">
            <a:spAutoFit/>
          </a:bodyPr>
          <a:lstStyle/>
          <a:p>
            <a:pPr algn="r" rtl="1"/>
            <a:r>
              <a:rPr lang="en-GB" sz="3200" b="1" dirty="0"/>
              <a:t> </a:t>
            </a:r>
            <a:r>
              <a:rPr lang="ar-SA" sz="2800" b="1" kern="0" dirty="0">
                <a:effectLst/>
                <a:ea typeface="Times New Roman" panose="02020603050405020304" pitchFamily="18" charset="0"/>
                <a:cs typeface="Times New Roman" panose="02020603050405020304" pitchFamily="18" charset="0"/>
              </a:rPr>
              <a:t>العناوين الداخلية</a:t>
            </a:r>
            <a:r>
              <a:rPr lang="en-GB" sz="2800" b="1" kern="0" dirty="0">
                <a:effectLst/>
                <a:latin typeface="Times New Roman" panose="02020603050405020304" pitchFamily="18" charset="0"/>
                <a:ea typeface="Times New Roman" panose="02020603050405020304" pitchFamily="18" charset="0"/>
              </a:rPr>
              <a:t> (Headings) </a:t>
            </a:r>
            <a:r>
              <a:rPr lang="ar-SA" sz="2800" b="1" kern="0" dirty="0">
                <a:effectLst/>
                <a:latin typeface="Times New Roman" panose="02020603050405020304" pitchFamily="18" charset="0"/>
                <a:ea typeface="Times New Roman" panose="02020603050405020304" pitchFamily="18" charset="0"/>
              </a:rPr>
              <a:t>وتأثيرها على ترتيب الموقع</a:t>
            </a:r>
            <a:r>
              <a:rPr lang="en-GB" sz="4400" dirty="0">
                <a:effectLst/>
              </a:rPr>
              <a:t> </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5886E9C6-B799-2042-0931-D6D44BF62746}"/>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A9C6AF-6524-F983-D791-F7E08473B1D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184138F-C3AE-A49E-FDD9-00E4B2EACC03}"/>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7B3C2646-2A51-D884-460B-E6FA7EA79F7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F1526632-B3F8-60C9-4F4A-D50519F43DF9}"/>
              </a:ext>
            </a:extLst>
          </p:cNvPr>
          <p:cNvGraphicFramePr/>
          <p:nvPr>
            <p:extLst>
              <p:ext uri="{D42A27DB-BD31-4B8C-83A1-F6EECF244321}">
                <p14:modId xmlns:p14="http://schemas.microsoft.com/office/powerpoint/2010/main" val="1711570086"/>
              </p:ext>
            </p:extLst>
          </p:nvPr>
        </p:nvGraphicFramePr>
        <p:xfrm>
          <a:off x="1430594" y="3086163"/>
          <a:ext cx="8819535" cy="2795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47F0CC89-1DC7-A8DB-DC72-7AFA6F356C2F}"/>
              </a:ext>
            </a:extLst>
          </p:cNvPr>
          <p:cNvSpPr txBox="1"/>
          <p:nvPr/>
        </p:nvSpPr>
        <p:spPr>
          <a:xfrm>
            <a:off x="1108693" y="2088489"/>
            <a:ext cx="8486344" cy="830997"/>
          </a:xfrm>
          <a:prstGeom prst="rect">
            <a:avLst/>
          </a:prstGeom>
          <a:noFill/>
        </p:spPr>
        <p:txBody>
          <a:bodyPr wrap="square" rtlCol="0">
            <a:spAutoFit/>
          </a:bodyPr>
          <a:lstStyle/>
          <a:p>
            <a:pPr algn="r" rtl="1"/>
            <a:r>
              <a:rPr lang="ar-SA"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rPr>
              <a:t>يسهل عملية قراءة المحتوى للمستخدمين ومحركات البحث، ويزيد من فرصة ظهور الموقع.</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138600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4F717-C772-CEF4-2559-678B7C374A6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E64B3E-9420-0B77-E1D5-E116AB1462B1}"/>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B158A6D-69C4-86F1-69E9-CCD03050DAAB}"/>
              </a:ext>
            </a:extLst>
          </p:cNvPr>
          <p:cNvSpPr txBox="1"/>
          <p:nvPr/>
        </p:nvSpPr>
        <p:spPr>
          <a:xfrm>
            <a:off x="1108693" y="943866"/>
            <a:ext cx="8351042" cy="769441"/>
          </a:xfrm>
          <a:prstGeom prst="rect">
            <a:avLst/>
          </a:prstGeom>
          <a:noFill/>
        </p:spPr>
        <p:txBody>
          <a:bodyPr wrap="square" rtlCol="0">
            <a:spAutoFit/>
          </a:bodyPr>
          <a:lstStyle/>
          <a:p>
            <a:pPr algn="r" rtl="1"/>
            <a:r>
              <a:rPr lang="ar-SA" sz="2800" b="1" kern="0" dirty="0">
                <a:effectLst/>
                <a:ea typeface="Times New Roman" panose="02020603050405020304" pitchFamily="18" charset="0"/>
                <a:cs typeface="Times New Roman" panose="02020603050405020304" pitchFamily="18" charset="0"/>
              </a:rPr>
              <a:t>أهمية المحتوى القيّم في تحسين</a:t>
            </a:r>
            <a:r>
              <a:rPr lang="en-GB" sz="2800" b="1" kern="0" dirty="0">
                <a:effectLst/>
                <a:latin typeface="Times New Roman" panose="02020603050405020304" pitchFamily="18" charset="0"/>
                <a:ea typeface="Times New Roman" panose="02020603050405020304" pitchFamily="18" charset="0"/>
              </a:rPr>
              <a:t> SEO</a:t>
            </a:r>
            <a:r>
              <a:rPr lang="en-GB" sz="4400" b="1"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6E210728-0691-193B-5371-9D79E1A6A67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6DFE151-F32B-0D76-229A-C3AE93AAE1B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8E14B5-319E-9FAB-80E7-DEF9AA4AB302}"/>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C24F1BE3-C425-CEE7-F0E2-9641F57B1479}"/>
              </a:ext>
            </a:extLst>
          </p:cNvPr>
          <p:cNvSpPr txBox="1"/>
          <p:nvPr/>
        </p:nvSpPr>
        <p:spPr>
          <a:xfrm>
            <a:off x="1111583" y="2391844"/>
            <a:ext cx="10318415" cy="3440173"/>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400" dirty="0"/>
              <a:t>يعتبر المحتوى القيّم حجر الأساس في تحسين محركات البحث، حيث يهدف </a:t>
            </a:r>
            <a:r>
              <a:rPr lang="en-GB" sz="2400" dirty="0"/>
              <a:t>  SEO</a:t>
            </a:r>
            <a:r>
              <a:rPr lang="ar-SA" sz="2400" dirty="0"/>
              <a:t>في جوهره إلى تقديم محتوى عالي الجودة يلبي احتياجات المستخدمين ويعزز من تفاعلهم مع الموقع.</a:t>
            </a:r>
            <a:endParaRPr lang="en-GB" sz="2400" dirty="0"/>
          </a:p>
          <a:p>
            <a:pPr algn="r" rtl="1">
              <a:lnSpc>
                <a:spcPct val="150000"/>
              </a:lnSpc>
              <a:buFont typeface="Arial" panose="020B0604020202020204" pitchFamily="34" charset="0"/>
              <a:buChar char="•"/>
            </a:pPr>
            <a:r>
              <a:rPr lang="ar-SA" sz="2800" b="1" dirty="0">
                <a:solidFill>
                  <a:srgbClr val="FF0000"/>
                </a:solidFill>
              </a:rPr>
              <a:t>أهم مكونات المحتوى القيّم</a:t>
            </a:r>
            <a:r>
              <a:rPr lang="ar-SA" sz="2800" dirty="0">
                <a:solidFill>
                  <a:srgbClr val="FF0000"/>
                </a:solidFill>
              </a:rPr>
              <a:t>:</a:t>
            </a:r>
            <a:endParaRPr lang="en-GB" sz="2800" dirty="0">
              <a:solidFill>
                <a:srgbClr val="FF0000"/>
              </a:solidFill>
            </a:endParaRPr>
          </a:p>
          <a:p>
            <a:pPr algn="r" rtl="1">
              <a:lnSpc>
                <a:spcPct val="150000"/>
              </a:lnSpc>
              <a:buFont typeface="Arial" panose="020B0604020202020204" pitchFamily="34" charset="0"/>
              <a:buChar char="•"/>
            </a:pPr>
            <a:r>
              <a:rPr lang="ar-SA" sz="2400" b="1" dirty="0">
                <a:solidFill>
                  <a:schemeClr val="accent1"/>
                </a:solidFill>
              </a:rPr>
              <a:t>الملاءمة والجودة</a:t>
            </a:r>
            <a:r>
              <a:rPr lang="ar-SA" sz="2400" dirty="0"/>
              <a:t>: يجب أن يعكس المحتوى مواضيع تهم المستخدمين ويكون مكتوبًا بجودة عالية.</a:t>
            </a:r>
          </a:p>
          <a:p>
            <a:pPr algn="r" rtl="1">
              <a:lnSpc>
                <a:spcPct val="150000"/>
              </a:lnSpc>
              <a:buFont typeface="Arial" panose="020B0604020202020204" pitchFamily="34" charset="0"/>
              <a:buChar char="•"/>
            </a:pPr>
            <a:r>
              <a:rPr lang="ar-SA" sz="2400" b="1" dirty="0">
                <a:solidFill>
                  <a:schemeClr val="accent1"/>
                </a:solidFill>
              </a:rPr>
              <a:t>التحديث المنتظم</a:t>
            </a:r>
            <a:r>
              <a:rPr lang="ar-SA" sz="2400" dirty="0"/>
              <a:t>: محتوى محدث يزيد من ثقة المستخدمين ويجعل الموقع أكثر جاذبية.</a:t>
            </a:r>
          </a:p>
          <a:p>
            <a:pPr algn="r" rtl="1">
              <a:lnSpc>
                <a:spcPct val="150000"/>
              </a:lnSpc>
              <a:buFont typeface="Arial" panose="020B0604020202020204" pitchFamily="34" charset="0"/>
              <a:buChar char="•"/>
            </a:pPr>
            <a:r>
              <a:rPr lang="ar-SA" sz="2400" b="1" dirty="0">
                <a:solidFill>
                  <a:schemeClr val="accent1"/>
                </a:solidFill>
              </a:rPr>
              <a:t>تلبية احتياجات المستخدمين</a:t>
            </a:r>
            <a:r>
              <a:rPr lang="ar-SA" sz="2400" dirty="0"/>
              <a:t>: يجب أن يقدم المحتوى إجابات مفصلة على استفسارات المستخدم.</a:t>
            </a:r>
          </a:p>
        </p:txBody>
      </p:sp>
      <p:pic>
        <p:nvPicPr>
          <p:cNvPr id="7" name="Graphic 21">
            <a:extLst>
              <a:ext uri="{FF2B5EF4-FFF2-40B4-BE49-F238E27FC236}">
                <a16:creationId xmlns:a16="http://schemas.microsoft.com/office/drawing/2014/main" id="{C4037907-4B4B-53D3-B9C9-F632B8FE07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019628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2FFAD-5438-5427-C8E8-E625895F24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C157F2-898F-B7AE-25A8-65753A0C6C84}"/>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4A4C8D6-42FB-213D-27C7-8AA433B2AB67}"/>
              </a:ext>
            </a:extLst>
          </p:cNvPr>
          <p:cNvSpPr txBox="1"/>
          <p:nvPr/>
        </p:nvSpPr>
        <p:spPr>
          <a:xfrm>
            <a:off x="208009" y="887975"/>
            <a:ext cx="9470841" cy="707886"/>
          </a:xfrm>
          <a:prstGeom prst="rect">
            <a:avLst/>
          </a:prstGeom>
          <a:noFill/>
        </p:spPr>
        <p:txBody>
          <a:bodyPr wrap="square" rtlCol="0">
            <a:spAutoFit/>
          </a:bodyPr>
          <a:lstStyle/>
          <a:p>
            <a:pPr algn="r" rtl="1"/>
            <a:r>
              <a:rPr lang="ar-SA" sz="2800" b="1" kern="0" dirty="0">
                <a:effectLst/>
                <a:ea typeface="Times New Roman" panose="02020603050405020304" pitchFamily="18" charset="0"/>
                <a:cs typeface="Times New Roman" panose="02020603050405020304" pitchFamily="18" charset="0"/>
              </a:rPr>
              <a:t>الروابط الداخلية</a:t>
            </a:r>
            <a:r>
              <a:rPr lang="en-GB" sz="2800" b="1" kern="0" dirty="0">
                <a:effectLst/>
                <a:latin typeface="Times New Roman" panose="02020603050405020304" pitchFamily="18" charset="0"/>
                <a:ea typeface="Times New Roman" panose="02020603050405020304" pitchFamily="18" charset="0"/>
              </a:rPr>
              <a:t> (Internal Links) </a:t>
            </a:r>
            <a:r>
              <a:rPr lang="ar-SA" sz="2800" b="1" kern="0" dirty="0">
                <a:effectLst/>
                <a:latin typeface="Times New Roman" panose="02020603050405020304" pitchFamily="18" charset="0"/>
                <a:ea typeface="Times New Roman" panose="02020603050405020304" pitchFamily="18" charset="0"/>
              </a:rPr>
              <a:t>وأهميتها</a:t>
            </a:r>
            <a:r>
              <a:rPr lang="en-GB" sz="4000"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F9E1275B-E416-C746-E4F8-DC0CE7D9042C}"/>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EEB5A4-01D9-0A77-8EBF-8B462561645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1CB31B-3B7A-2BF0-561B-C1429D8AE532}"/>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29173976-65E2-4E23-1EF9-44110C2892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0F3BB69-F2C7-9ED2-3E37-6147C5B47508}"/>
              </a:ext>
            </a:extLst>
          </p:cNvPr>
          <p:cNvGraphicFramePr/>
          <p:nvPr>
            <p:extLst>
              <p:ext uri="{D42A27DB-BD31-4B8C-83A1-F6EECF244321}">
                <p14:modId xmlns:p14="http://schemas.microsoft.com/office/powerpoint/2010/main" val="1962670474"/>
              </p:ext>
            </p:extLst>
          </p:nvPr>
        </p:nvGraphicFramePr>
        <p:xfrm>
          <a:off x="1042277" y="3490118"/>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6D5298DD-F07B-0F9C-19FE-847B40DE01B9}"/>
              </a:ext>
            </a:extLst>
          </p:cNvPr>
          <p:cNvSpPr txBox="1"/>
          <p:nvPr/>
        </p:nvSpPr>
        <p:spPr>
          <a:xfrm>
            <a:off x="987798" y="1813156"/>
            <a:ext cx="8691051" cy="1631216"/>
          </a:xfrm>
          <a:prstGeom prst="rect">
            <a:avLst/>
          </a:prstGeom>
          <a:noFill/>
        </p:spPr>
        <p:txBody>
          <a:bodyPr wrap="square" rtlCol="0">
            <a:spAutoFit/>
          </a:bodyPr>
          <a:lstStyle/>
          <a:p>
            <a:pPr algn="r" rtl="1"/>
            <a:r>
              <a:rPr lang="ar-SA" sz="2800" kern="0" dirty="0">
                <a:solidFill>
                  <a:srgbClr val="C00000"/>
                </a:solidFill>
                <a:effectLst/>
                <a:ea typeface="Times New Roman" panose="02020603050405020304" pitchFamily="18" charset="0"/>
                <a:cs typeface="Times New Roman" panose="02020603050405020304" pitchFamily="18" charset="0"/>
              </a:rPr>
              <a:t>الروابط الداخلية تربط بين صفحات الموقع نفسها، وتساعد الزوار على التنقل بسهولة بين المواضيع المتصلة</a:t>
            </a:r>
            <a:endParaRPr lang="en-GB" sz="2800" kern="0" dirty="0">
              <a:solidFill>
                <a:srgbClr val="C00000"/>
              </a:solidFill>
              <a:effectLst/>
              <a:ea typeface="Times New Roman" panose="02020603050405020304" pitchFamily="18" charset="0"/>
              <a:cs typeface="Times New Roman" panose="02020603050405020304" pitchFamily="18" charset="0"/>
            </a:endParaRPr>
          </a:p>
          <a:p>
            <a:pPr algn="r" rtl="1"/>
            <a:r>
              <a:rPr lang="en-GB" sz="4400" dirty="0">
                <a:solidFill>
                  <a:schemeClr val="accent1"/>
                </a:solidFill>
                <a:effectLst/>
              </a:rPr>
              <a:t> </a:t>
            </a:r>
            <a:r>
              <a:rPr lang="ar-SA" sz="2400" b="1" kern="0" dirty="0">
                <a:solidFill>
                  <a:schemeClr val="accent1"/>
                </a:solidFill>
                <a:effectLst/>
                <a:ea typeface="Times New Roman" panose="02020603050405020304" pitchFamily="18" charset="0"/>
                <a:cs typeface="Times New Roman" panose="02020603050405020304" pitchFamily="18" charset="0"/>
              </a:rPr>
              <a:t>فوائد الروابط الداخلية</a:t>
            </a:r>
            <a:r>
              <a:rPr lang="en-GB" sz="3200" dirty="0">
                <a:solidFill>
                  <a:schemeClr val="accent1"/>
                </a:solidFill>
                <a:effectLst/>
              </a:rPr>
              <a:t> </a:t>
            </a:r>
            <a:endParaRPr lang="ar-SA" sz="3200" dirty="0">
              <a:solidFill>
                <a:schemeClr val="accent1"/>
              </a:solidFill>
              <a:latin typeface="Alexandria" charset="0"/>
              <a:cs typeface="Alexandria" charset="0"/>
            </a:endParaRPr>
          </a:p>
        </p:txBody>
      </p:sp>
    </p:spTree>
    <p:extLst>
      <p:ext uri="{BB962C8B-B14F-4D97-AF65-F5344CB8AC3E}">
        <p14:creationId xmlns:p14="http://schemas.microsoft.com/office/powerpoint/2010/main" val="434656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0A25CE-E9BC-A2B5-86EB-ADBA1B3E16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DC7FBC-39C2-A381-3AB1-9691B8B8E3BB}"/>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C61FF9B8-8D7F-22E3-33F2-CE0F44015ABF}"/>
              </a:ext>
            </a:extLst>
          </p:cNvPr>
          <p:cNvSpPr txBox="1"/>
          <p:nvPr/>
        </p:nvSpPr>
        <p:spPr>
          <a:xfrm>
            <a:off x="208009" y="887975"/>
            <a:ext cx="9470841" cy="707886"/>
          </a:xfrm>
          <a:prstGeom prst="rect">
            <a:avLst/>
          </a:prstGeom>
          <a:noFill/>
        </p:spPr>
        <p:txBody>
          <a:bodyPr wrap="square" rtlCol="0">
            <a:spAutoFit/>
          </a:bodyPr>
          <a:lstStyle/>
          <a:p>
            <a:pPr algn="r" rtl="1"/>
            <a:r>
              <a:rPr lang="ar-SA" sz="2800" b="1" kern="0" dirty="0">
                <a:effectLst/>
                <a:ea typeface="Times New Roman" panose="02020603050405020304" pitchFamily="18" charset="0"/>
                <a:cs typeface="Times New Roman" panose="02020603050405020304" pitchFamily="18" charset="0"/>
              </a:rPr>
              <a:t>الروابط الخارجية</a:t>
            </a:r>
            <a:r>
              <a:rPr lang="en-GB" sz="2800" b="1" kern="0" dirty="0">
                <a:effectLst/>
                <a:latin typeface="Times New Roman" panose="02020603050405020304" pitchFamily="18" charset="0"/>
                <a:ea typeface="Times New Roman" panose="02020603050405020304" pitchFamily="18" charset="0"/>
              </a:rPr>
              <a:t> (Backlinks) </a:t>
            </a:r>
            <a:r>
              <a:rPr lang="ar-SA" sz="2800" b="1" kern="0" dirty="0">
                <a:effectLst/>
                <a:latin typeface="Times New Roman" panose="02020603050405020304" pitchFamily="18" charset="0"/>
                <a:ea typeface="Times New Roman" panose="02020603050405020304" pitchFamily="18" charset="0"/>
              </a:rPr>
              <a:t>وأهميتها </a:t>
            </a:r>
            <a:r>
              <a:rPr lang="ar-SA" sz="4000" dirty="0"/>
              <a:t>في</a:t>
            </a:r>
            <a:r>
              <a:rPr lang="en-GB" sz="4000" dirty="0"/>
              <a:t>SEO</a:t>
            </a:r>
            <a:r>
              <a:rPr lang="en-GB" sz="4000"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DA8B523D-3B5E-BBFF-CB45-F79B48E3F4A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B27E7B-46F3-938E-C82D-61DE138B6D3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AB1DBF-3305-E8D7-8ECD-08C59B1C4A46}"/>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456A2DC4-593C-1B35-1A49-A418549ED8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7CABB2A4-963C-2F25-48D9-AA9CF2D973FC}"/>
              </a:ext>
            </a:extLst>
          </p:cNvPr>
          <p:cNvGraphicFramePr/>
          <p:nvPr>
            <p:extLst>
              <p:ext uri="{D42A27DB-BD31-4B8C-83A1-F6EECF244321}">
                <p14:modId xmlns:p14="http://schemas.microsoft.com/office/powerpoint/2010/main" val="3521813253"/>
              </p:ext>
            </p:extLst>
          </p:nvPr>
        </p:nvGraphicFramePr>
        <p:xfrm>
          <a:off x="1042277" y="3490118"/>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019060C2-9D2C-CEC4-4E16-545A0BC6DFA8}"/>
              </a:ext>
            </a:extLst>
          </p:cNvPr>
          <p:cNvSpPr txBox="1"/>
          <p:nvPr/>
        </p:nvSpPr>
        <p:spPr>
          <a:xfrm>
            <a:off x="878242" y="1712203"/>
            <a:ext cx="8691051" cy="1815882"/>
          </a:xfrm>
          <a:prstGeom prst="rect">
            <a:avLst/>
          </a:prstGeom>
          <a:noFill/>
        </p:spPr>
        <p:txBody>
          <a:bodyPr wrap="square" rtlCol="0">
            <a:spAutoFit/>
          </a:bodyPr>
          <a:lstStyle/>
          <a:p>
            <a:pPr algn="r" rtl="1"/>
            <a:r>
              <a:rPr lang="ar-SA" sz="2800" kern="0" dirty="0">
                <a:solidFill>
                  <a:srgbClr val="C00000"/>
                </a:solidFill>
                <a:effectLst/>
                <a:ea typeface="Times New Roman" panose="02020603050405020304" pitchFamily="18" charset="0"/>
                <a:cs typeface="Times New Roman" panose="02020603050405020304" pitchFamily="18" charset="0"/>
              </a:rPr>
              <a:t>الروابط الخارجية هي الروابط التي تشير من مواقع أخرى إلى موقعك، وتعتبر عاملًا مهمًا في رفع ثقة الموقع وترتيبه</a:t>
            </a:r>
            <a:endParaRPr lang="en-GB" sz="2800" kern="0" dirty="0">
              <a:solidFill>
                <a:srgbClr val="C00000"/>
              </a:solidFill>
              <a:effectLst/>
              <a:ea typeface="Times New Roman" panose="02020603050405020304" pitchFamily="18" charset="0"/>
              <a:cs typeface="Times New Roman" panose="02020603050405020304" pitchFamily="18" charset="0"/>
            </a:endParaRPr>
          </a:p>
          <a:p>
            <a:pPr algn="r" rtl="1"/>
            <a:endParaRPr lang="en-GB" sz="2400" kern="0" dirty="0">
              <a:solidFill>
                <a:srgbClr val="C00000"/>
              </a:solidFill>
              <a:effectLst/>
              <a:ea typeface="Times New Roman" panose="02020603050405020304" pitchFamily="18" charset="0"/>
              <a:cs typeface="Times New Roman" panose="02020603050405020304" pitchFamily="18" charset="0"/>
            </a:endParaRPr>
          </a:p>
          <a:p>
            <a:pPr algn="r" rtl="1"/>
            <a:r>
              <a:rPr lang="ar-SA" sz="2800" b="1" dirty="0">
                <a:solidFill>
                  <a:schemeClr val="accent1"/>
                </a:solidFill>
                <a:effectLst/>
              </a:rPr>
              <a:t>دور الروابط الخارجية في </a:t>
            </a:r>
            <a:r>
              <a:rPr lang="en-GB" sz="2800" b="1" dirty="0">
                <a:solidFill>
                  <a:schemeClr val="accent1"/>
                </a:solidFill>
                <a:effectLst/>
              </a:rPr>
              <a:t>SEO</a:t>
            </a:r>
            <a:endParaRPr lang="ar-SA" b="1" dirty="0">
              <a:solidFill>
                <a:schemeClr val="accent1"/>
              </a:solidFill>
              <a:latin typeface="Alexandria" charset="0"/>
              <a:cs typeface="Alexandria" charset="0"/>
            </a:endParaRPr>
          </a:p>
        </p:txBody>
      </p:sp>
    </p:spTree>
    <p:extLst>
      <p:ext uri="{BB962C8B-B14F-4D97-AF65-F5344CB8AC3E}">
        <p14:creationId xmlns:p14="http://schemas.microsoft.com/office/powerpoint/2010/main" val="19543155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AB0B5-6B2B-B5D4-4AD1-4845D9198A9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C1FB0E-7C96-DF66-DF6C-193DA29FE507}"/>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411ADA56-655F-29C1-93C7-44B683F98A4F}"/>
              </a:ext>
            </a:extLst>
          </p:cNvPr>
          <p:cNvSpPr txBox="1"/>
          <p:nvPr/>
        </p:nvSpPr>
        <p:spPr>
          <a:xfrm>
            <a:off x="1108693" y="807410"/>
            <a:ext cx="8351042" cy="923330"/>
          </a:xfrm>
          <a:prstGeom prst="rect">
            <a:avLst/>
          </a:prstGeom>
          <a:noFill/>
        </p:spPr>
        <p:txBody>
          <a:bodyPr wrap="square" rtlCol="0">
            <a:spAutoFit/>
          </a:bodyPr>
          <a:lstStyle/>
          <a:p>
            <a:pPr algn="r" rtl="1"/>
            <a:r>
              <a:rPr lang="en-GB" sz="2800" b="1" kern="0" dirty="0">
                <a:effectLst/>
                <a:ea typeface="Times New Roman" panose="02020603050405020304" pitchFamily="18" charset="0"/>
                <a:cs typeface="Times New Roman" panose="02020603050405020304" pitchFamily="18" charset="0"/>
              </a:rPr>
              <a:t> </a:t>
            </a:r>
            <a:r>
              <a:rPr lang="ar-SA" sz="2400" b="1" kern="0" dirty="0">
                <a:effectLst/>
                <a:ea typeface="Times New Roman" panose="02020603050405020304" pitchFamily="18" charset="0"/>
                <a:cs typeface="Times New Roman" panose="02020603050405020304" pitchFamily="18" charset="0"/>
              </a:rPr>
              <a:t>تحسين الصور</a:t>
            </a:r>
            <a:r>
              <a:rPr lang="en-GB" sz="2400" b="1" kern="0" dirty="0">
                <a:effectLst/>
                <a:latin typeface="Times New Roman" panose="02020603050405020304" pitchFamily="18" charset="0"/>
                <a:ea typeface="Times New Roman" panose="02020603050405020304" pitchFamily="18" charset="0"/>
              </a:rPr>
              <a:t> (Image Optimization) </a:t>
            </a:r>
            <a:r>
              <a:rPr lang="ar-SA" sz="2400" b="1" kern="0" dirty="0">
                <a:effectLst/>
                <a:latin typeface="Times New Roman" panose="02020603050405020304" pitchFamily="18" charset="0"/>
                <a:ea typeface="Times New Roman" panose="02020603050405020304" pitchFamily="18" charset="0"/>
              </a:rPr>
              <a:t>وأهميتها في</a:t>
            </a:r>
            <a:r>
              <a:rPr lang="en-GB" sz="2400" b="1" kern="0" dirty="0">
                <a:effectLst/>
                <a:latin typeface="Times New Roman" panose="02020603050405020304" pitchFamily="18" charset="0"/>
                <a:ea typeface="Times New Roman" panose="02020603050405020304" pitchFamily="18" charset="0"/>
              </a:rPr>
              <a:t> SEO</a:t>
            </a:r>
            <a:r>
              <a:rPr lang="en-GB" sz="5400"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1B77F163-74B7-F1A1-7F14-6CB6A768914A}"/>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ED19FD5-DEE0-DE01-88AD-DC387D01FD2C}"/>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316391-2E34-6BB5-3635-1664B04C960C}"/>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84B03F2-0E14-85F2-2B2E-7E70950FC518}"/>
              </a:ext>
            </a:extLst>
          </p:cNvPr>
          <p:cNvSpPr txBox="1"/>
          <p:nvPr/>
        </p:nvSpPr>
        <p:spPr>
          <a:xfrm>
            <a:off x="3951513" y="2096378"/>
            <a:ext cx="7462157" cy="4431983"/>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400" dirty="0"/>
              <a:t>تحسين الصور يعني تعديل صور الموقع لتظهر بشكل مناسب في محركات البحث وتزيد من سرعة التحميل، مما يساهم في تحسين ترتيب الموقع</a:t>
            </a:r>
            <a:endParaRPr lang="en-GB" sz="2400" dirty="0"/>
          </a:p>
          <a:p>
            <a:pPr algn="r" rtl="1">
              <a:lnSpc>
                <a:spcPct val="150000"/>
              </a:lnSpc>
              <a:buFont typeface="Arial" panose="020B0604020202020204" pitchFamily="34" charset="0"/>
              <a:buChar char="•"/>
            </a:pPr>
            <a:r>
              <a:rPr lang="ar-SA" sz="2400" dirty="0"/>
              <a:t> </a:t>
            </a:r>
            <a:r>
              <a:rPr lang="ar-SA" sz="2800" b="1" dirty="0">
                <a:solidFill>
                  <a:srgbClr val="FF0000"/>
                </a:solidFill>
              </a:rPr>
              <a:t>أفضل الممارسات لتحسين الصور</a:t>
            </a:r>
            <a:r>
              <a:rPr lang="ar-SA" sz="2800" dirty="0">
                <a:solidFill>
                  <a:srgbClr val="FF0000"/>
                </a:solidFill>
              </a:rPr>
              <a:t>:</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143000" lvl="2" indent="-228600" algn="r" rtl="1">
              <a:buSzPts val="1000"/>
              <a:buFont typeface="Wingdings" pitchFamily="2" charset="2"/>
              <a:buChar char=""/>
              <a:tabLst>
                <a:tab pos="1371600" algn="l"/>
              </a:tabLst>
            </a:pPr>
            <a:r>
              <a:rPr lang="ar-SA" sz="2800" b="1" dirty="0">
                <a:solidFill>
                  <a:schemeClr val="accent1"/>
                </a:solidFill>
                <a:effectLst/>
                <a:latin typeface="Times New Roman" panose="02020603050405020304" pitchFamily="18" charset="0"/>
                <a:ea typeface="Times New Roman" panose="02020603050405020304" pitchFamily="18" charset="0"/>
              </a:rPr>
              <a:t>ضغط الصور</a:t>
            </a:r>
            <a:r>
              <a:rPr lang="en-GB" sz="2800" dirty="0">
                <a:effectLst/>
                <a:latin typeface="Times New Roman" panose="02020603050405020304" pitchFamily="18" charset="0"/>
                <a:ea typeface="Times New Roman" panose="02020603050405020304" pitchFamily="18" charset="0"/>
              </a:rPr>
              <a:t>: </a:t>
            </a:r>
            <a:r>
              <a:rPr lang="ar-SA" sz="2800" dirty="0">
                <a:effectLst/>
                <a:latin typeface="Times New Roman" panose="02020603050405020304" pitchFamily="18" charset="0"/>
                <a:ea typeface="Times New Roman" panose="02020603050405020304" pitchFamily="18" charset="0"/>
              </a:rPr>
              <a:t>لتقليل حجم الملف وتحسين سرعة التحميل</a:t>
            </a:r>
            <a:r>
              <a:rPr lang="en-GB" sz="28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1143000" lvl="2" indent="-228600" algn="r" rtl="1">
              <a:buSzPts val="1000"/>
              <a:buFont typeface="Wingdings" pitchFamily="2" charset="2"/>
              <a:buChar char=""/>
              <a:tabLst>
                <a:tab pos="1371600" algn="l"/>
              </a:tabLst>
            </a:pPr>
            <a:r>
              <a:rPr lang="ar-SA" sz="2800" b="1" dirty="0">
                <a:solidFill>
                  <a:schemeClr val="accent1"/>
                </a:solidFill>
                <a:effectLst/>
                <a:latin typeface="Times New Roman" panose="02020603050405020304" pitchFamily="18" charset="0"/>
                <a:ea typeface="Times New Roman" panose="02020603050405020304" pitchFamily="18" charset="0"/>
              </a:rPr>
              <a:t>استخدام النص البديل</a:t>
            </a:r>
            <a:r>
              <a:rPr lang="en-GB" sz="2800" b="1" dirty="0">
                <a:solidFill>
                  <a:schemeClr val="accent1"/>
                </a:solidFill>
                <a:effectLst/>
                <a:latin typeface="Times New Roman" panose="02020603050405020304" pitchFamily="18" charset="0"/>
                <a:ea typeface="Times New Roman" panose="02020603050405020304" pitchFamily="18" charset="0"/>
              </a:rPr>
              <a:t> </a:t>
            </a:r>
            <a:r>
              <a:rPr lang="en-GB" sz="2800" dirty="0">
                <a:effectLst/>
                <a:latin typeface="Times New Roman" panose="02020603050405020304" pitchFamily="18" charset="0"/>
                <a:ea typeface="Times New Roman" panose="02020603050405020304" pitchFamily="18" charset="0"/>
              </a:rPr>
              <a:t>:</a:t>
            </a:r>
            <a:r>
              <a:rPr lang="ar-SA" sz="2800" dirty="0">
                <a:effectLst/>
                <a:latin typeface="Times New Roman" panose="02020603050405020304" pitchFamily="18" charset="0"/>
                <a:ea typeface="Times New Roman" panose="02020603050405020304" pitchFamily="18" charset="0"/>
              </a:rPr>
              <a:t>لتوضيح محتوى الصورة لمحركات البحث</a:t>
            </a:r>
            <a:r>
              <a:rPr lang="en-GB" sz="28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1143000" lvl="2" indent="-228600" algn="r" rtl="1">
              <a:buSzPts val="1000"/>
              <a:buFont typeface="Wingdings" pitchFamily="2" charset="2"/>
              <a:buChar char=""/>
              <a:tabLst>
                <a:tab pos="1371600" algn="l"/>
              </a:tabLst>
            </a:pPr>
            <a:r>
              <a:rPr lang="ar-SA" sz="2800" b="1" dirty="0">
                <a:solidFill>
                  <a:schemeClr val="accent1"/>
                </a:solidFill>
                <a:effectLst/>
                <a:latin typeface="Times New Roman" panose="02020603050405020304" pitchFamily="18" charset="0"/>
                <a:ea typeface="Times New Roman" panose="02020603050405020304" pitchFamily="18" charset="0"/>
              </a:rPr>
              <a:t>تسمية الصور بأسماء مناسبة</a:t>
            </a:r>
            <a:r>
              <a:rPr lang="en-GB" sz="2800" dirty="0">
                <a:effectLst/>
                <a:latin typeface="Times New Roman" panose="02020603050405020304" pitchFamily="18" charset="0"/>
                <a:ea typeface="Times New Roman" panose="02020603050405020304" pitchFamily="18" charset="0"/>
              </a:rPr>
              <a:t>: </a:t>
            </a:r>
            <a:r>
              <a:rPr lang="ar-SA" sz="2800" dirty="0">
                <a:effectLst/>
                <a:latin typeface="Times New Roman" panose="02020603050405020304" pitchFamily="18" charset="0"/>
                <a:ea typeface="Times New Roman" panose="02020603050405020304" pitchFamily="18" charset="0"/>
              </a:rPr>
              <a:t>لزيادة فرصة ظهورها في نتائج البحث</a:t>
            </a:r>
            <a:r>
              <a:rPr lang="en-GB" sz="1400" dirty="0">
                <a:effectLst/>
                <a:latin typeface="Times New Roman" panose="02020603050405020304" pitchFamily="18" charset="0"/>
                <a:ea typeface="Times New Roman" panose="02020603050405020304" pitchFamily="18" charset="0"/>
              </a:rPr>
              <a:t>.</a:t>
            </a:r>
            <a:endParaRPr lang="en-GB" sz="1200" dirty="0">
              <a:effectLst/>
              <a:latin typeface="Times New Roman" panose="02020603050405020304" pitchFamily="18" charset="0"/>
              <a:ea typeface="Times New Roman" panose="02020603050405020304" pitchFamily="18" charset="0"/>
            </a:endParaRPr>
          </a:p>
        </p:txBody>
      </p:sp>
      <p:pic>
        <p:nvPicPr>
          <p:cNvPr id="7" name="Graphic 21">
            <a:extLst>
              <a:ext uri="{FF2B5EF4-FFF2-40B4-BE49-F238E27FC236}">
                <a16:creationId xmlns:a16="http://schemas.microsoft.com/office/drawing/2014/main" id="{80ECDD64-9C66-87B7-800A-A063A1A30C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tanding next to a computer screen&#10;&#10;Description automatically generated">
            <a:extLst>
              <a:ext uri="{FF2B5EF4-FFF2-40B4-BE49-F238E27FC236}">
                <a16:creationId xmlns:a16="http://schemas.microsoft.com/office/drawing/2014/main" id="{E9F40441-3237-5244-6487-F7C74B7361E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53843"/>
            <a:ext cx="4261757" cy="2386584"/>
          </a:xfrm>
          <a:prstGeom prst="rect">
            <a:avLst/>
          </a:prstGeom>
        </p:spPr>
      </p:pic>
    </p:spTree>
    <p:extLst>
      <p:ext uri="{BB962C8B-B14F-4D97-AF65-F5344CB8AC3E}">
        <p14:creationId xmlns:p14="http://schemas.microsoft.com/office/powerpoint/2010/main" val="2465484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A011E-C6A8-F67E-FB6D-6EE23DFFED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F36E98-C7A2-CE7C-6229-8FC342311AF6}"/>
              </a:ext>
            </a:extLst>
          </p:cNvPr>
          <p:cNvSpPr/>
          <p:nvPr/>
        </p:nvSpPr>
        <p:spPr>
          <a:xfrm>
            <a:off x="617280" y="1685494"/>
            <a:ext cx="10812720" cy="5172505"/>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148B533C-6F0E-7C8E-8E71-1DBF0C2C33BF}"/>
              </a:ext>
            </a:extLst>
          </p:cNvPr>
          <p:cNvSpPr txBox="1"/>
          <p:nvPr/>
        </p:nvSpPr>
        <p:spPr>
          <a:xfrm>
            <a:off x="762000" y="1163525"/>
            <a:ext cx="9639300" cy="584775"/>
          </a:xfrm>
          <a:prstGeom prst="rect">
            <a:avLst/>
          </a:prstGeom>
          <a:noFill/>
        </p:spPr>
        <p:txBody>
          <a:bodyPr wrap="square" rtlCol="0">
            <a:spAutoFit/>
          </a:bodyPr>
          <a:lstStyle/>
          <a:p>
            <a:pPr algn="r" rtl="1"/>
            <a:r>
              <a:rPr lang="ar-SA" sz="3200" b="1" dirty="0"/>
              <a:t>تحسين سرعة الموقع وأثرها على ترتيب </a:t>
            </a:r>
            <a:r>
              <a:rPr lang="en-GB" sz="3200" b="1" dirty="0"/>
              <a:t>SEO</a:t>
            </a:r>
            <a:endParaRPr lang="ar-SA" sz="3200" b="1" dirty="0">
              <a:latin typeface="Alexandria" charset="0"/>
              <a:cs typeface="Alexandria" charset="0"/>
            </a:endParaRPr>
          </a:p>
        </p:txBody>
      </p:sp>
      <p:sp>
        <p:nvSpPr>
          <p:cNvPr id="6" name="TextBox 5">
            <a:extLst>
              <a:ext uri="{FF2B5EF4-FFF2-40B4-BE49-F238E27FC236}">
                <a16:creationId xmlns:a16="http://schemas.microsoft.com/office/drawing/2014/main" id="{29A82DAA-9C9D-D16A-9DD3-EDDFD4C933F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2A9B1DA5-B15A-15B7-2F06-0975C6BAB9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A7CB31F-8FC4-EAE0-F4EF-566C28A7028B}"/>
              </a:ext>
            </a:extLst>
          </p:cNvPr>
          <p:cNvSpPr txBox="1"/>
          <p:nvPr/>
        </p:nvSpPr>
        <p:spPr>
          <a:xfrm>
            <a:off x="4434892" y="1727042"/>
            <a:ext cx="6623458" cy="5193345"/>
          </a:xfrm>
          <a:prstGeom prst="rect">
            <a:avLst/>
          </a:prstGeom>
          <a:noFill/>
        </p:spPr>
        <p:txBody>
          <a:bodyPr wrap="square" rtlCol="0">
            <a:spAutoFit/>
          </a:bodyPr>
          <a:lstStyle/>
          <a:p>
            <a:pPr algn="r" rtl="1">
              <a:lnSpc>
                <a:spcPct val="150000"/>
              </a:lnSpc>
            </a:pPr>
            <a:r>
              <a:rPr lang="ar-SA" sz="2800" dirty="0"/>
              <a:t>:</a:t>
            </a:r>
            <a:r>
              <a:rPr lang="ar-SA" sz="2800" b="1" dirty="0">
                <a:solidFill>
                  <a:srgbClr val="C00000"/>
                </a:solidFill>
              </a:rPr>
              <a:t>أهمية السرعة</a:t>
            </a:r>
            <a:r>
              <a:rPr lang="ar-SA" sz="2800" dirty="0"/>
              <a:t>: تؤثر سرعة التحميل بشكل مباشر على تجربة المستخدم وترتيب الموقع.</a:t>
            </a:r>
          </a:p>
          <a:p>
            <a:pPr algn="r" rtl="1">
              <a:lnSpc>
                <a:spcPct val="150000"/>
              </a:lnSpc>
              <a:buFont typeface="Arial" panose="020B0604020202020204" pitchFamily="34" charset="0"/>
              <a:buChar char="•"/>
            </a:pPr>
            <a:r>
              <a:rPr lang="ar-SA" sz="2800" b="1" dirty="0">
                <a:solidFill>
                  <a:srgbClr val="C00000"/>
                </a:solidFill>
              </a:rPr>
              <a:t>أدوات قياس السرعة</a:t>
            </a:r>
            <a:r>
              <a:rPr lang="ar-SA" sz="2800" dirty="0"/>
              <a:t>: مثل </a:t>
            </a:r>
            <a:r>
              <a:rPr lang="en-GB" sz="2800" dirty="0"/>
              <a:t>Google </a:t>
            </a:r>
            <a:r>
              <a:rPr lang="en-GB" sz="2800" dirty="0" err="1"/>
              <a:t>PageSpeed</a:t>
            </a:r>
            <a:r>
              <a:rPr lang="en-GB" sz="2800" dirty="0"/>
              <a:t> Insights.</a:t>
            </a:r>
          </a:p>
          <a:p>
            <a:pPr algn="r" rtl="1">
              <a:lnSpc>
                <a:spcPct val="150000"/>
              </a:lnSpc>
              <a:buFont typeface="Arial" panose="020B0604020202020204" pitchFamily="34" charset="0"/>
              <a:buChar char="•"/>
            </a:pPr>
            <a:r>
              <a:rPr lang="ar-SA" sz="2800" b="1" dirty="0">
                <a:solidFill>
                  <a:srgbClr val="C00000"/>
                </a:solidFill>
              </a:rPr>
              <a:t>نصائح لتحسين السرعة</a:t>
            </a:r>
            <a:r>
              <a:rPr lang="ar-SA" sz="2800" dirty="0">
                <a:solidFill>
                  <a:srgbClr val="C00000"/>
                </a:solidFill>
              </a:rPr>
              <a:t>:</a:t>
            </a:r>
          </a:p>
          <a:p>
            <a:pPr marL="742950" lvl="1" indent="-285750" algn="r" rtl="1">
              <a:lnSpc>
                <a:spcPct val="150000"/>
              </a:lnSpc>
              <a:buFont typeface="Arial" panose="020B0604020202020204" pitchFamily="34" charset="0"/>
              <a:buChar char="•"/>
            </a:pPr>
            <a:r>
              <a:rPr lang="ar-SA" sz="2800" dirty="0"/>
              <a:t>تقليل طلبات الخادم </a:t>
            </a:r>
            <a:r>
              <a:rPr lang="en-GB" sz="2800" dirty="0"/>
              <a:t>HTTP Requests</a:t>
            </a:r>
          </a:p>
          <a:p>
            <a:pPr marL="742950" lvl="1" indent="-285750" algn="r" rtl="1">
              <a:lnSpc>
                <a:spcPct val="150000"/>
              </a:lnSpc>
              <a:buFont typeface="Arial" panose="020B0604020202020204" pitchFamily="34" charset="0"/>
              <a:buChar char="•"/>
            </a:pPr>
            <a:r>
              <a:rPr lang="ar-SA" sz="2800" dirty="0"/>
              <a:t>تحسين الكاش </a:t>
            </a:r>
            <a:r>
              <a:rPr lang="en-GB" sz="2800" dirty="0"/>
              <a:t> Caching </a:t>
            </a:r>
            <a:r>
              <a:rPr lang="ar-SA" sz="2800" dirty="0"/>
              <a:t>للمحتوى الثابت.</a:t>
            </a:r>
          </a:p>
          <a:p>
            <a:pPr marL="742950" lvl="1" indent="-285750" algn="r" rtl="1">
              <a:lnSpc>
                <a:spcPct val="150000"/>
              </a:lnSpc>
              <a:buFont typeface="Arial" panose="020B0604020202020204" pitchFamily="34" charset="0"/>
              <a:buChar char="•"/>
            </a:pPr>
            <a:r>
              <a:rPr lang="ar-SA" sz="2800" dirty="0"/>
              <a:t>استخدام شبكة توصيل المحتوى </a:t>
            </a:r>
            <a:r>
              <a:rPr lang="en-GB" sz="2800" dirty="0"/>
              <a:t>CDN</a:t>
            </a:r>
          </a:p>
        </p:txBody>
      </p:sp>
      <p:pic>
        <p:nvPicPr>
          <p:cNvPr id="8" name="Picture 7" descr="A close-up of a logo&#10;&#10;Description automatically generated">
            <a:extLst>
              <a:ext uri="{FF2B5EF4-FFF2-40B4-BE49-F238E27FC236}">
                <a16:creationId xmlns:a16="http://schemas.microsoft.com/office/drawing/2014/main" id="{70DBA3E9-AEC6-FB9A-1AE9-788C79986A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824643"/>
            <a:ext cx="4320281" cy="1940246"/>
          </a:xfrm>
          <a:prstGeom prst="rect">
            <a:avLst/>
          </a:prstGeom>
        </p:spPr>
      </p:pic>
      <p:sp>
        <p:nvSpPr>
          <p:cNvPr id="10" name="TextBox 9">
            <a:extLst>
              <a:ext uri="{FF2B5EF4-FFF2-40B4-BE49-F238E27FC236}">
                <a16:creationId xmlns:a16="http://schemas.microsoft.com/office/drawing/2014/main" id="{216A01AD-0C63-763F-DFCD-6F86CB8EDA09}"/>
              </a:ext>
            </a:extLst>
          </p:cNvPr>
          <p:cNvSpPr txBox="1"/>
          <p:nvPr/>
        </p:nvSpPr>
        <p:spPr>
          <a:xfrm>
            <a:off x="617280" y="4819712"/>
            <a:ext cx="4813446" cy="1295868"/>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5"/>
              </a:rPr>
              <a:t>https://chromewebstore.google.com/detail/google-pagespeed-insights/hgjfcehigmlddmkeagmkmefejoifjnnd</a:t>
            </a:r>
            <a:r>
              <a:rPr lang="en-GB" sz="1800" dirty="0"/>
              <a:t> </a:t>
            </a:r>
          </a:p>
        </p:txBody>
      </p:sp>
    </p:spTree>
    <p:extLst>
      <p:ext uri="{BB962C8B-B14F-4D97-AF65-F5344CB8AC3E}">
        <p14:creationId xmlns:p14="http://schemas.microsoft.com/office/powerpoint/2010/main" val="4243484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4E03B6-4835-8224-640E-18FEBA2B2B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9339C8-8BE3-166C-33CF-603E248EE1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F28E7F3-9EB2-94D1-7367-98C47208483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EAA8E4-38AC-8AB6-ECEB-2CE31D4DD386}"/>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50103E2F-8931-1E3D-D700-399FEDC27DEB}"/>
              </a:ext>
            </a:extLst>
          </p:cNvPr>
          <p:cNvSpPr txBox="1"/>
          <p:nvPr/>
        </p:nvSpPr>
        <p:spPr>
          <a:xfrm>
            <a:off x="2485572" y="2500919"/>
            <a:ext cx="6729610" cy="2123658"/>
          </a:xfrm>
          <a:prstGeom prst="rect">
            <a:avLst/>
          </a:prstGeom>
          <a:noFill/>
        </p:spPr>
        <p:txBody>
          <a:bodyPr wrap="square" rtlCol="0">
            <a:spAutoFit/>
          </a:bodyPr>
          <a:lstStyle/>
          <a:p>
            <a:pPr algn="ctr" rtl="1"/>
            <a:r>
              <a:rPr lang="ar-SA" sz="4400" b="1" dirty="0"/>
              <a:t>الجزء الثالث:</a:t>
            </a:r>
          </a:p>
          <a:p>
            <a:pPr algn="ctr" rtl="1"/>
            <a:endParaRPr lang="ar-SA" sz="4400" b="1" dirty="0"/>
          </a:p>
          <a:p>
            <a:pPr algn="ctr" rtl="1"/>
            <a:r>
              <a:rPr lang="ar-SA" sz="4400" b="1" dirty="0"/>
              <a:t>أدوات تحسين محركات البحث</a:t>
            </a:r>
          </a:p>
        </p:txBody>
      </p:sp>
      <p:pic>
        <p:nvPicPr>
          <p:cNvPr id="5" name="Graphic 21">
            <a:extLst>
              <a:ext uri="{FF2B5EF4-FFF2-40B4-BE49-F238E27FC236}">
                <a16:creationId xmlns:a16="http://schemas.microsoft.com/office/drawing/2014/main" id="{2CE85D82-B471-EBCE-A4FB-B7ABDCC78A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18775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4CF3D5-863B-3C7E-5EE6-93D6949740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191715B-9F93-13DD-C869-49A31D77EC4B}"/>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FE3D09A-0681-8395-312C-69D9DE187788}"/>
              </a:ext>
            </a:extLst>
          </p:cNvPr>
          <p:cNvSpPr txBox="1"/>
          <p:nvPr/>
        </p:nvSpPr>
        <p:spPr>
          <a:xfrm>
            <a:off x="762000" y="1163525"/>
            <a:ext cx="9639300" cy="584775"/>
          </a:xfrm>
          <a:prstGeom prst="rect">
            <a:avLst/>
          </a:prstGeom>
          <a:noFill/>
        </p:spPr>
        <p:txBody>
          <a:bodyPr wrap="square" rtlCol="0">
            <a:spAutoFit/>
          </a:bodyPr>
          <a:lstStyle/>
          <a:p>
            <a:pPr algn="r" rtl="1"/>
            <a:r>
              <a:rPr lang="ar-SA" sz="3200" b="1" dirty="0"/>
              <a:t>أدوات تحسين محركات البحث </a:t>
            </a:r>
            <a:r>
              <a:rPr lang="en-GB" sz="3200" b="1" dirty="0"/>
              <a:t>SEO Tools</a:t>
            </a:r>
          </a:p>
        </p:txBody>
      </p:sp>
      <p:sp>
        <p:nvSpPr>
          <p:cNvPr id="6" name="TextBox 5">
            <a:extLst>
              <a:ext uri="{FF2B5EF4-FFF2-40B4-BE49-F238E27FC236}">
                <a16:creationId xmlns:a16="http://schemas.microsoft.com/office/drawing/2014/main" id="{7D42066F-010F-F6BA-B566-D9C70C832AE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3299938C-E702-F0AC-A02F-228DC61F5E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766EE407-BD46-93EF-BD56-D6E47DD60F6B}"/>
              </a:ext>
            </a:extLst>
          </p:cNvPr>
          <p:cNvGraphicFramePr/>
          <p:nvPr>
            <p:extLst>
              <p:ext uri="{D42A27DB-BD31-4B8C-83A1-F6EECF244321}">
                <p14:modId xmlns:p14="http://schemas.microsoft.com/office/powerpoint/2010/main" val="2543830395"/>
              </p:ext>
            </p:extLst>
          </p:nvPr>
        </p:nvGraphicFramePr>
        <p:xfrm>
          <a:off x="762000" y="1532857"/>
          <a:ext cx="10333615" cy="491692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79027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3428EB-B5FF-2384-453E-737390B593E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390F07E-9144-6609-41FB-49B50D4D7682}"/>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F8271AD5-AD80-AF9A-271B-A9802242151F}"/>
              </a:ext>
            </a:extLst>
          </p:cNvPr>
          <p:cNvSpPr txBox="1"/>
          <p:nvPr/>
        </p:nvSpPr>
        <p:spPr>
          <a:xfrm>
            <a:off x="1108693" y="807410"/>
            <a:ext cx="8351042" cy="707886"/>
          </a:xfrm>
          <a:prstGeom prst="rect">
            <a:avLst/>
          </a:prstGeom>
          <a:noFill/>
        </p:spPr>
        <p:txBody>
          <a:bodyPr wrap="square" rtlCol="0">
            <a:spAutoFit/>
          </a:bodyPr>
          <a:lstStyle/>
          <a:p>
            <a:pPr algn="r" rtl="1"/>
            <a:r>
              <a:rPr lang="en-GB" sz="2800" b="1" kern="0" dirty="0">
                <a:effectLst/>
                <a:latin typeface="Times New Roman" panose="02020603050405020304" pitchFamily="18" charset="0"/>
                <a:ea typeface="Times New Roman" panose="02020603050405020304" pitchFamily="18" charset="0"/>
              </a:rPr>
              <a:t>: Google Analytics </a:t>
            </a:r>
            <a:r>
              <a:rPr lang="ar-SA" sz="2800" b="1" kern="0" dirty="0">
                <a:effectLst/>
                <a:latin typeface="Times New Roman" panose="02020603050405020304" pitchFamily="18" charset="0"/>
                <a:ea typeface="Times New Roman" panose="02020603050405020304" pitchFamily="18" charset="0"/>
              </a:rPr>
              <a:t>لمحة عامة</a:t>
            </a:r>
            <a:r>
              <a:rPr lang="en-GB" sz="4000" b="1" dirty="0">
                <a:effectLst/>
              </a:rPr>
              <a:t> </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EEF6039D-E4F7-774A-BA62-232A6E682FA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B4F9D24-2ECE-CA9C-4E86-D0A307B31C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92ADDC4-7039-9A4A-CF4F-D38076029BF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F2A6682-FDD8-89E0-83A2-C09492846897}"/>
              </a:ext>
            </a:extLst>
          </p:cNvPr>
          <p:cNvSpPr txBox="1"/>
          <p:nvPr/>
        </p:nvSpPr>
        <p:spPr>
          <a:xfrm>
            <a:off x="3951513" y="2096378"/>
            <a:ext cx="7462157" cy="4431983"/>
          </a:xfrm>
          <a:prstGeom prst="rect">
            <a:avLst/>
          </a:prstGeom>
          <a:noFill/>
        </p:spPr>
        <p:txBody>
          <a:bodyPr wrap="square" rtlCol="0">
            <a:spAutoFit/>
          </a:bodyPr>
          <a:lstStyle/>
          <a:p>
            <a:pPr algn="r" rtl="1">
              <a:lnSpc>
                <a:spcPct val="150000"/>
              </a:lnSpc>
              <a:buFont typeface="Arial" panose="020B0604020202020204" pitchFamily="34" charset="0"/>
              <a:buChar char="•"/>
            </a:pPr>
            <a:r>
              <a:rPr lang="en-GB" sz="2400" dirty="0"/>
              <a:t> Google Analytics </a:t>
            </a:r>
            <a:r>
              <a:rPr lang="ar-SA" sz="2400" dirty="0"/>
              <a:t>أداة توفر بيانات حول زوار الموقع وسلوكهم، مما يساعد في قياس مدى نجاح استراتيجيات </a:t>
            </a:r>
            <a:r>
              <a:rPr lang="en-GB" sz="2400" dirty="0"/>
              <a:t>SEO.</a:t>
            </a:r>
          </a:p>
          <a:p>
            <a:pPr algn="r" rtl="1">
              <a:lnSpc>
                <a:spcPct val="150000"/>
              </a:lnSpc>
              <a:buFont typeface="Arial" panose="020B0604020202020204" pitchFamily="34" charset="0"/>
              <a:buChar char="•"/>
            </a:pPr>
            <a:r>
              <a:rPr lang="ar-SA" sz="2400" dirty="0"/>
              <a:t> </a:t>
            </a:r>
            <a:r>
              <a:rPr lang="ar-SA" sz="2800" b="1" dirty="0">
                <a:solidFill>
                  <a:srgbClr val="FF0000"/>
                </a:solidFill>
              </a:rPr>
              <a:t>أهم الميزات</a:t>
            </a:r>
            <a:r>
              <a:rPr lang="ar-SA" sz="2800" dirty="0">
                <a:solidFill>
                  <a:srgbClr val="FF0000"/>
                </a:solidFill>
              </a:rPr>
              <a:t>:</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rtl="1">
              <a:buFont typeface="Arial" panose="020B0604020202020204" pitchFamily="34" charset="0"/>
              <a:buChar char="•"/>
            </a:pPr>
            <a:r>
              <a:rPr lang="ar-SA" sz="2800" dirty="0"/>
              <a:t>:</a:t>
            </a:r>
            <a:r>
              <a:rPr lang="ar-SA" sz="2800" b="1" dirty="0">
                <a:solidFill>
                  <a:schemeClr val="accent1"/>
                </a:solidFill>
              </a:rPr>
              <a:t>تحليل الجمهور</a:t>
            </a:r>
            <a:r>
              <a:rPr lang="ar-SA" sz="2800" dirty="0"/>
              <a:t>: معرفة معلومات عن الزوار (العمر، الموقع، الأجهزة).</a:t>
            </a:r>
          </a:p>
          <a:p>
            <a:pPr algn="r" rtl="1">
              <a:buFont typeface="Arial" panose="020B0604020202020204" pitchFamily="34" charset="0"/>
              <a:buChar char="•"/>
            </a:pPr>
            <a:r>
              <a:rPr lang="ar-SA" sz="2800" b="1" dirty="0">
                <a:solidFill>
                  <a:schemeClr val="accent1"/>
                </a:solidFill>
              </a:rPr>
              <a:t>تحليل السلوك</a:t>
            </a:r>
            <a:r>
              <a:rPr lang="ar-SA" sz="2800" dirty="0"/>
              <a:t>: تتبع مسار الزوار داخل الموقع وصفحاتهم المفضلة.</a:t>
            </a:r>
          </a:p>
          <a:p>
            <a:pPr algn="r" rtl="1">
              <a:buFont typeface="Arial" panose="020B0604020202020204" pitchFamily="34" charset="0"/>
              <a:buChar char="•"/>
            </a:pPr>
            <a:r>
              <a:rPr lang="ar-SA" sz="2800" b="1" dirty="0">
                <a:solidFill>
                  <a:schemeClr val="accent1"/>
                </a:solidFill>
              </a:rPr>
              <a:t>مصادر الزيارات</a:t>
            </a:r>
            <a:r>
              <a:rPr lang="ar-SA" sz="2800" dirty="0"/>
              <a:t>: تحديد المصدر (بحث عضوي، مباشر، اجتماعي).</a:t>
            </a:r>
          </a:p>
        </p:txBody>
      </p:sp>
      <p:pic>
        <p:nvPicPr>
          <p:cNvPr id="7" name="Graphic 21">
            <a:extLst>
              <a:ext uri="{FF2B5EF4-FFF2-40B4-BE49-F238E27FC236}">
                <a16:creationId xmlns:a16="http://schemas.microsoft.com/office/drawing/2014/main" id="{BEAF8481-FD4F-F86E-97FF-A3862BDE2E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descr="A close-up of a logo&#10;&#10;Description automatically generated">
            <a:extLst>
              <a:ext uri="{FF2B5EF4-FFF2-40B4-BE49-F238E27FC236}">
                <a16:creationId xmlns:a16="http://schemas.microsoft.com/office/drawing/2014/main" id="{D9E2F10C-DBA7-0FA1-4D7B-7B830B5D0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330" y="2569027"/>
            <a:ext cx="3951513" cy="1975757"/>
          </a:xfrm>
          <a:prstGeom prst="rect">
            <a:avLst/>
          </a:prstGeom>
        </p:spPr>
      </p:pic>
      <p:sp>
        <p:nvSpPr>
          <p:cNvPr id="9" name="TextBox 8">
            <a:extLst>
              <a:ext uri="{FF2B5EF4-FFF2-40B4-BE49-F238E27FC236}">
                <a16:creationId xmlns:a16="http://schemas.microsoft.com/office/drawing/2014/main" id="{9D7B80B1-1D10-EFD5-FBD9-4C2A31DE9364}"/>
              </a:ext>
            </a:extLst>
          </p:cNvPr>
          <p:cNvSpPr txBox="1"/>
          <p:nvPr/>
        </p:nvSpPr>
        <p:spPr>
          <a:xfrm>
            <a:off x="617280" y="4819712"/>
            <a:ext cx="3334233" cy="1711366"/>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5"/>
              </a:rPr>
              <a:t>https://chromewebstore.google.com/detail/google-pagespeed-insights/hgjfcehigmlddmkeagmkmefejoifjnnd</a:t>
            </a:r>
            <a:r>
              <a:rPr lang="en-GB" sz="1800" dirty="0"/>
              <a:t> </a:t>
            </a:r>
          </a:p>
        </p:txBody>
      </p:sp>
    </p:spTree>
    <p:extLst>
      <p:ext uri="{BB962C8B-B14F-4D97-AF65-F5344CB8AC3E}">
        <p14:creationId xmlns:p14="http://schemas.microsoft.com/office/powerpoint/2010/main" val="4216741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6E94C-DAE8-75CD-1732-B900C1BFD8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B73279-CBFD-274D-6FD9-EF9F0DE09521}"/>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2FDB720-349F-EA8E-22AB-7154D293E6B8}"/>
              </a:ext>
            </a:extLst>
          </p:cNvPr>
          <p:cNvSpPr txBox="1"/>
          <p:nvPr/>
        </p:nvSpPr>
        <p:spPr>
          <a:xfrm>
            <a:off x="440871" y="807410"/>
            <a:ext cx="9018864" cy="523220"/>
          </a:xfrm>
          <a:prstGeom prst="rect">
            <a:avLst/>
          </a:prstGeom>
          <a:noFill/>
        </p:spPr>
        <p:txBody>
          <a:bodyPr wrap="square" rtlCol="0">
            <a:spAutoFit/>
          </a:bodyPr>
          <a:lstStyle/>
          <a:p>
            <a:pPr algn="r" rtl="1"/>
            <a:r>
              <a:rPr lang="en-GB" sz="2800" b="1" kern="0" dirty="0">
                <a:effectLst/>
                <a:latin typeface="Times New Roman" panose="02020603050405020304" pitchFamily="18" charset="0"/>
                <a:ea typeface="Times New Roman" panose="02020603050405020304" pitchFamily="18" charset="0"/>
              </a:rPr>
              <a:t> Google Search Console </a:t>
            </a:r>
            <a:r>
              <a:rPr lang="ar-SA" sz="2800" b="1" kern="0" dirty="0">
                <a:effectLst/>
                <a:latin typeface="Times New Roman" panose="02020603050405020304" pitchFamily="18" charset="0"/>
                <a:ea typeface="Times New Roman" panose="02020603050405020304" pitchFamily="18" charset="0"/>
              </a:rPr>
              <a:t>أداة لتحليل الكلمات المفتاحية وأداء الموقع</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6ACA901A-3F89-DEDD-3244-A805956C709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4AB53B-782E-9479-086F-4CE38494B40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AD9B978-4071-A166-CA7C-25968AC3D848}"/>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58DCD95-5FEE-DB09-E99C-57724AC67B9B}"/>
              </a:ext>
            </a:extLst>
          </p:cNvPr>
          <p:cNvSpPr txBox="1"/>
          <p:nvPr/>
        </p:nvSpPr>
        <p:spPr>
          <a:xfrm>
            <a:off x="3706587" y="2096378"/>
            <a:ext cx="7707084" cy="4352089"/>
          </a:xfrm>
          <a:prstGeom prst="rect">
            <a:avLst/>
          </a:prstGeom>
          <a:noFill/>
        </p:spPr>
        <p:txBody>
          <a:bodyPr wrap="square" rtlCol="0">
            <a:spAutoFit/>
          </a:bodyPr>
          <a:lstStyle/>
          <a:p>
            <a:pPr algn="r" rtl="1">
              <a:lnSpc>
                <a:spcPct val="150000"/>
              </a:lnSpc>
              <a:buFont typeface="Arial" panose="020B0604020202020204" pitchFamily="34" charset="0"/>
              <a:buChar char="•"/>
            </a:pPr>
            <a:r>
              <a:rPr lang="en-GB" sz="2400" b="1" dirty="0"/>
              <a:t> </a:t>
            </a:r>
            <a:r>
              <a:rPr lang="ar-SA" sz="2400" b="1" dirty="0"/>
              <a:t>تساعد في فهم أداء الموقع في نتائج البحث من خلال تحليل الكلمات المفتاحية، الروابط، والتقارير التفصيلية عن مشاكل الفهرسة.</a:t>
            </a:r>
            <a:endParaRPr lang="en-GB" sz="2400" b="1" dirty="0"/>
          </a:p>
          <a:p>
            <a:pPr algn="r" rtl="1">
              <a:lnSpc>
                <a:spcPct val="150000"/>
              </a:lnSpc>
              <a:buFont typeface="Arial" panose="020B0604020202020204" pitchFamily="34" charset="0"/>
              <a:buChar char="•"/>
            </a:pPr>
            <a:r>
              <a:rPr lang="ar-SA" sz="2400" dirty="0"/>
              <a:t> </a:t>
            </a:r>
            <a:r>
              <a:rPr lang="en-GB" sz="2800" b="1" dirty="0">
                <a:solidFill>
                  <a:srgbClr val="FF0000"/>
                </a:solidFill>
              </a:rPr>
              <a:t> </a:t>
            </a:r>
            <a:r>
              <a:rPr lang="ar-SA" sz="2800" b="1" dirty="0">
                <a:solidFill>
                  <a:srgbClr val="FF0000"/>
                </a:solidFill>
              </a:rPr>
              <a:t>ميزات رئيسية</a:t>
            </a:r>
            <a:r>
              <a:rPr lang="ar-SA" sz="2800" dirty="0">
                <a:solidFill>
                  <a:srgbClr val="FF0000"/>
                </a:solidFill>
              </a:rPr>
              <a:t>:</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rtl="1">
              <a:lnSpc>
                <a:spcPct val="150000"/>
              </a:lnSpc>
              <a:buFont typeface="Arial" panose="020B0604020202020204" pitchFamily="34" charset="0"/>
              <a:buChar char="•"/>
            </a:pPr>
            <a:r>
              <a:rPr lang="ar-SA" sz="2800" dirty="0"/>
              <a:t>:</a:t>
            </a:r>
            <a:r>
              <a:rPr lang="ar-SA" sz="2800" b="1" dirty="0">
                <a:solidFill>
                  <a:schemeClr val="accent1"/>
                </a:solidFill>
              </a:rPr>
              <a:t>تحديد الكلمات المفتاحية</a:t>
            </a:r>
            <a:r>
              <a:rPr lang="ar-SA" sz="2800" dirty="0"/>
              <a:t>: معرفة الكلمات التي تجذب الزيارات.</a:t>
            </a:r>
          </a:p>
          <a:p>
            <a:pPr algn="r" rtl="1">
              <a:lnSpc>
                <a:spcPct val="150000"/>
              </a:lnSpc>
              <a:buFont typeface="Arial" panose="020B0604020202020204" pitchFamily="34" charset="0"/>
              <a:buChar char="•"/>
            </a:pPr>
            <a:r>
              <a:rPr lang="ar-SA" sz="2800" b="1" dirty="0">
                <a:solidFill>
                  <a:schemeClr val="accent1"/>
                </a:solidFill>
              </a:rPr>
              <a:t>التحليل الفني</a:t>
            </a:r>
            <a:r>
              <a:rPr lang="ar-SA" sz="2800" dirty="0"/>
              <a:t>: التعرف على المشاكل التقنية وإصلاحها.</a:t>
            </a:r>
          </a:p>
          <a:p>
            <a:pPr algn="r" rtl="1">
              <a:lnSpc>
                <a:spcPct val="150000"/>
              </a:lnSpc>
              <a:buFont typeface="Arial" panose="020B0604020202020204" pitchFamily="34" charset="0"/>
              <a:buChar char="•"/>
            </a:pPr>
            <a:r>
              <a:rPr lang="ar-SA" sz="2800" b="1" dirty="0">
                <a:solidFill>
                  <a:schemeClr val="accent1"/>
                </a:solidFill>
              </a:rPr>
              <a:t>تقارير الروابط</a:t>
            </a:r>
            <a:r>
              <a:rPr lang="ar-SA" sz="2800" dirty="0"/>
              <a:t>: تحديد الروابط الداخلية والخارجية التي تشير إلى الموقع.</a:t>
            </a:r>
          </a:p>
        </p:txBody>
      </p:sp>
      <p:pic>
        <p:nvPicPr>
          <p:cNvPr id="7" name="Graphic 21">
            <a:extLst>
              <a:ext uri="{FF2B5EF4-FFF2-40B4-BE49-F238E27FC236}">
                <a16:creationId xmlns:a16="http://schemas.microsoft.com/office/drawing/2014/main" id="{9C91A902-3A2A-B53D-6CA6-941FBEC5FD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DD75559-BF87-B996-2D8F-AE59F8451EE2}"/>
              </a:ext>
            </a:extLst>
          </p:cNvPr>
          <p:cNvSpPr txBox="1"/>
          <p:nvPr/>
        </p:nvSpPr>
        <p:spPr>
          <a:xfrm>
            <a:off x="617280" y="4819712"/>
            <a:ext cx="3334233" cy="880369"/>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4"/>
              </a:rPr>
              <a:t>https://search.google.com/search-console/about</a:t>
            </a:r>
            <a:r>
              <a:rPr lang="en-GB" sz="1800" dirty="0"/>
              <a:t> </a:t>
            </a:r>
          </a:p>
        </p:txBody>
      </p:sp>
      <p:pic>
        <p:nvPicPr>
          <p:cNvPr id="4" name="Picture 3" descr="A logo for a search engine&#10;&#10;Description automatically generated">
            <a:extLst>
              <a:ext uri="{FF2B5EF4-FFF2-40B4-BE49-F238E27FC236}">
                <a16:creationId xmlns:a16="http://schemas.microsoft.com/office/drawing/2014/main" id="{362CF306-E9FD-BE22-1CDD-364FA0108CA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534" y="2099214"/>
            <a:ext cx="4211810" cy="2365633"/>
          </a:xfrm>
          <a:prstGeom prst="rect">
            <a:avLst/>
          </a:prstGeom>
        </p:spPr>
      </p:pic>
    </p:spTree>
    <p:extLst>
      <p:ext uri="{BB962C8B-B14F-4D97-AF65-F5344CB8AC3E}">
        <p14:creationId xmlns:p14="http://schemas.microsoft.com/office/powerpoint/2010/main" val="276025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3A183-30AB-DFDF-0C61-41DFE3ECE35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951957-27A1-DBF1-0841-30B44185149D}"/>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7EA9B6D9-6CD0-081C-ECB2-4A4D1B24B66C}"/>
              </a:ext>
            </a:extLst>
          </p:cNvPr>
          <p:cNvSpPr txBox="1"/>
          <p:nvPr/>
        </p:nvSpPr>
        <p:spPr>
          <a:xfrm>
            <a:off x="1108693" y="992181"/>
            <a:ext cx="8351042" cy="523220"/>
          </a:xfrm>
          <a:prstGeom prst="rect">
            <a:avLst/>
          </a:prstGeom>
          <a:noFill/>
        </p:spPr>
        <p:txBody>
          <a:bodyPr wrap="square" rtlCol="0">
            <a:spAutoFit/>
          </a:bodyPr>
          <a:lstStyle/>
          <a:p>
            <a:pPr algn="r" rtl="1"/>
            <a:r>
              <a:rPr lang="en-GB" sz="2800" b="1" kern="0" dirty="0">
                <a:effectLst/>
                <a:latin typeface="Times New Roman" panose="02020603050405020304" pitchFamily="18" charset="0"/>
                <a:ea typeface="Times New Roman" panose="02020603050405020304" pitchFamily="18" charset="0"/>
              </a:rPr>
              <a:t> SEMrush </a:t>
            </a:r>
            <a:r>
              <a:rPr lang="ar-SA" sz="2800" b="1" kern="0" dirty="0">
                <a:effectLst/>
                <a:latin typeface="Times New Roman" panose="02020603050405020304" pitchFamily="18" charset="0"/>
                <a:ea typeface="Times New Roman" panose="02020603050405020304" pitchFamily="18" charset="0"/>
              </a:rPr>
              <a:t>أداة لتحليل المنافسين واختيار الكلمات المفتاحية</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770D305E-DDD7-A2C3-53A2-0AE7A90E02F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FFB35D-F12C-D74F-62CC-050B5936FF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AF8BF57-FE23-5D75-14CA-190D0DFF282C}"/>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DE844BDC-F18A-2BA4-2856-7BF6FF3305E3}"/>
              </a:ext>
            </a:extLst>
          </p:cNvPr>
          <p:cNvSpPr txBox="1"/>
          <p:nvPr/>
        </p:nvSpPr>
        <p:spPr>
          <a:xfrm>
            <a:off x="3951513" y="2096378"/>
            <a:ext cx="7462157" cy="4362348"/>
          </a:xfrm>
          <a:prstGeom prst="rect">
            <a:avLst/>
          </a:prstGeom>
          <a:noFill/>
        </p:spPr>
        <p:txBody>
          <a:bodyPr wrap="square" rtlCol="0">
            <a:spAutoFit/>
          </a:bodyPr>
          <a:lstStyle/>
          <a:p>
            <a:pPr algn="r" rtl="1">
              <a:lnSpc>
                <a:spcPct val="150000"/>
              </a:lnSpc>
              <a:buFont typeface="Arial" panose="020B0604020202020204" pitchFamily="34" charset="0"/>
              <a:buChar char="•"/>
            </a:pPr>
            <a:r>
              <a:rPr lang="en-GB" sz="2400" dirty="0"/>
              <a:t> SEMrush </a:t>
            </a:r>
            <a:r>
              <a:rPr lang="ar-SA" sz="2400" dirty="0"/>
              <a:t>هي أداة متخصصة تساعد في معرفة كيفية أداء المنافسين في نتائج البحث، وتوفر معلومات عن الكلمات المفتاحية التي يستخدمونها</a:t>
            </a:r>
            <a:endParaRPr lang="en-GB" sz="2400" dirty="0"/>
          </a:p>
          <a:p>
            <a:pPr algn="r" rtl="1">
              <a:lnSpc>
                <a:spcPct val="150000"/>
              </a:lnSpc>
              <a:buFont typeface="Arial" panose="020B0604020202020204" pitchFamily="34" charset="0"/>
              <a:buChar char="•"/>
            </a:pPr>
            <a:r>
              <a:rPr lang="ar-SA" sz="2400" dirty="0"/>
              <a:t> </a:t>
            </a:r>
            <a:r>
              <a:rPr lang="ar-SA" sz="2800" b="1" dirty="0">
                <a:solidFill>
                  <a:srgbClr val="FF0000"/>
                </a:solidFill>
              </a:rPr>
              <a:t>الميزات الرئيسية </a:t>
            </a:r>
            <a:r>
              <a:rPr lang="ar-SA" sz="2800" dirty="0">
                <a:solidFill>
                  <a:srgbClr val="FF0000"/>
                </a:solidFill>
              </a:rPr>
              <a:t>:</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r" rtl="1">
              <a:lnSpc>
                <a:spcPct val="150000"/>
              </a:lnSpc>
              <a:buFont typeface="Arial" panose="020B0604020202020204" pitchFamily="34" charset="0"/>
              <a:buChar char="•"/>
            </a:pPr>
            <a:r>
              <a:rPr lang="ar-SA" sz="2800" dirty="0"/>
              <a:t>:</a:t>
            </a:r>
            <a:r>
              <a:rPr lang="ar-SA" sz="2800" b="1" dirty="0">
                <a:solidFill>
                  <a:schemeClr val="accent1"/>
                </a:solidFill>
              </a:rPr>
              <a:t>تحليل المنافسين</a:t>
            </a:r>
            <a:r>
              <a:rPr lang="ar-SA" sz="2800" dirty="0"/>
              <a:t>: مقارنة أداء الموقع بأداء المنافسين.</a:t>
            </a:r>
          </a:p>
          <a:p>
            <a:pPr algn="r" rtl="1">
              <a:lnSpc>
                <a:spcPct val="150000"/>
              </a:lnSpc>
              <a:buFont typeface="Arial" panose="020B0604020202020204" pitchFamily="34" charset="0"/>
              <a:buChar char="•"/>
            </a:pPr>
            <a:r>
              <a:rPr lang="ar-SA" sz="2800" b="1" dirty="0">
                <a:solidFill>
                  <a:schemeClr val="accent1"/>
                </a:solidFill>
              </a:rPr>
              <a:t>اختيار الكلمات المفتاحية</a:t>
            </a:r>
            <a:r>
              <a:rPr lang="ar-SA" sz="2800" dirty="0"/>
              <a:t>: معرفة الكلمات التي تجذب الزيارات للمنافسين.</a:t>
            </a:r>
          </a:p>
          <a:p>
            <a:pPr algn="r" rtl="1">
              <a:lnSpc>
                <a:spcPct val="150000"/>
              </a:lnSpc>
              <a:buFont typeface="Arial" panose="020B0604020202020204" pitchFamily="34" charset="0"/>
              <a:buChar char="•"/>
            </a:pPr>
            <a:r>
              <a:rPr lang="ar-SA" sz="2800" b="1" dirty="0">
                <a:solidFill>
                  <a:schemeClr val="accent1"/>
                </a:solidFill>
              </a:rPr>
              <a:t>تقارير تحليلية مفصلة</a:t>
            </a:r>
            <a:r>
              <a:rPr lang="ar-SA" sz="2800" dirty="0"/>
              <a:t>: تساعد في تحسين استراتيجيات </a:t>
            </a:r>
            <a:r>
              <a:rPr lang="en-GB" sz="2800" dirty="0"/>
              <a:t>SEO.</a:t>
            </a:r>
          </a:p>
        </p:txBody>
      </p:sp>
      <p:pic>
        <p:nvPicPr>
          <p:cNvPr id="7" name="Graphic 21">
            <a:extLst>
              <a:ext uri="{FF2B5EF4-FFF2-40B4-BE49-F238E27FC236}">
                <a16:creationId xmlns:a16="http://schemas.microsoft.com/office/drawing/2014/main" id="{089A80F3-02C7-5B02-646B-672B9B8E0FD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9DA61603-B40C-518A-92C1-6D496964029B}"/>
              </a:ext>
            </a:extLst>
          </p:cNvPr>
          <p:cNvSpPr txBox="1"/>
          <p:nvPr/>
        </p:nvSpPr>
        <p:spPr>
          <a:xfrm>
            <a:off x="721817" y="4059375"/>
            <a:ext cx="3334233" cy="464871"/>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4"/>
              </a:rPr>
              <a:t>https://www.semrush.com/</a:t>
            </a:r>
            <a:r>
              <a:rPr lang="en-GB" sz="1800" dirty="0"/>
              <a:t> </a:t>
            </a:r>
          </a:p>
        </p:txBody>
      </p:sp>
      <p:pic>
        <p:nvPicPr>
          <p:cNvPr id="4" name="Picture 3" descr="A black background with a black square&#10;&#10;Description automatically generated with medium confidence">
            <a:extLst>
              <a:ext uri="{FF2B5EF4-FFF2-40B4-BE49-F238E27FC236}">
                <a16:creationId xmlns:a16="http://schemas.microsoft.com/office/drawing/2014/main" id="{AD2F0FDC-6184-85DE-896F-7F61684DE00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5238" y="2873138"/>
            <a:ext cx="6220239" cy="1651108"/>
          </a:xfrm>
          <a:prstGeom prst="rect">
            <a:avLst/>
          </a:prstGeom>
        </p:spPr>
      </p:pic>
    </p:spTree>
    <p:extLst>
      <p:ext uri="{BB962C8B-B14F-4D97-AF65-F5344CB8AC3E}">
        <p14:creationId xmlns:p14="http://schemas.microsoft.com/office/powerpoint/2010/main" val="1636632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53BCF-0953-5438-EFB7-4781F60F67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FDD83C-AAA8-F4C7-CC83-928AE09B002F}"/>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A9D41C81-D786-BE68-7280-BC60C13CDAE4}"/>
              </a:ext>
            </a:extLst>
          </p:cNvPr>
          <p:cNvSpPr txBox="1"/>
          <p:nvPr/>
        </p:nvSpPr>
        <p:spPr>
          <a:xfrm>
            <a:off x="440871" y="1066418"/>
            <a:ext cx="9018864" cy="523220"/>
          </a:xfrm>
          <a:prstGeom prst="rect">
            <a:avLst/>
          </a:prstGeom>
          <a:noFill/>
        </p:spPr>
        <p:txBody>
          <a:bodyPr wrap="square" rtlCol="0">
            <a:spAutoFit/>
          </a:bodyPr>
          <a:lstStyle/>
          <a:p>
            <a:pPr algn="r" rtl="1"/>
            <a:r>
              <a:rPr lang="en-GB" sz="2800" b="1" kern="0" dirty="0">
                <a:effectLst/>
                <a:latin typeface="Times New Roman" panose="02020603050405020304" pitchFamily="18" charset="0"/>
                <a:ea typeface="Times New Roman" panose="02020603050405020304" pitchFamily="18" charset="0"/>
              </a:rPr>
              <a:t> Moz </a:t>
            </a:r>
            <a:r>
              <a:rPr lang="ar-SA" sz="2800" b="1" kern="0" dirty="0">
                <a:effectLst/>
                <a:latin typeface="Times New Roman" panose="02020603050405020304" pitchFamily="18" charset="0"/>
                <a:ea typeface="Times New Roman" panose="02020603050405020304" pitchFamily="18" charset="0"/>
              </a:rPr>
              <a:t>و </a:t>
            </a:r>
            <a:r>
              <a:rPr lang="en-GB" sz="2800" b="1" kern="0" dirty="0" err="1">
                <a:effectLst/>
                <a:latin typeface="Times New Roman" panose="02020603050405020304" pitchFamily="18" charset="0"/>
                <a:ea typeface="Times New Roman" panose="02020603050405020304" pitchFamily="18" charset="0"/>
              </a:rPr>
              <a:t>Ahrefs</a:t>
            </a:r>
            <a:r>
              <a:rPr lang="en-GB" sz="2800" b="1" kern="0" dirty="0">
                <a:effectLst/>
                <a:latin typeface="Times New Roman" panose="02020603050405020304" pitchFamily="18" charset="0"/>
                <a:ea typeface="Times New Roman" panose="02020603050405020304" pitchFamily="18" charset="0"/>
              </a:rPr>
              <a:t> - </a:t>
            </a:r>
            <a:r>
              <a:rPr lang="ar-SA" sz="2800" b="1" kern="0" dirty="0">
                <a:effectLst/>
                <a:latin typeface="Times New Roman" panose="02020603050405020304" pitchFamily="18" charset="0"/>
                <a:ea typeface="Times New Roman" panose="02020603050405020304" pitchFamily="18" charset="0"/>
              </a:rPr>
              <a:t>أدوات لتحليل الروابط وتقييم أداء الموقع</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797624C2-78BC-7D51-8D99-17F621B9F72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CBB5622-20C0-B684-3256-007BC397AE5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74EC6E-D3FF-7BF8-F8F0-38965FC9582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25CDEC82-3BD2-E5A8-A0EB-C9006C168FBC}"/>
              </a:ext>
            </a:extLst>
          </p:cNvPr>
          <p:cNvSpPr txBox="1"/>
          <p:nvPr/>
        </p:nvSpPr>
        <p:spPr>
          <a:xfrm>
            <a:off x="3706587" y="2096378"/>
            <a:ext cx="7707084" cy="4536755"/>
          </a:xfrm>
          <a:prstGeom prst="rect">
            <a:avLst/>
          </a:prstGeom>
          <a:noFill/>
        </p:spPr>
        <p:txBody>
          <a:bodyPr wrap="square" rtlCol="0">
            <a:spAutoFit/>
          </a:bodyPr>
          <a:lstStyle/>
          <a:p>
            <a:pPr algn="r" rtl="1">
              <a:lnSpc>
                <a:spcPct val="150000"/>
              </a:lnSpc>
              <a:buFont typeface="Arial" panose="020B0604020202020204" pitchFamily="34" charset="0"/>
              <a:buChar char="•"/>
            </a:pPr>
            <a:r>
              <a:rPr lang="en-GB" sz="2800" b="1" dirty="0"/>
              <a:t> Moz</a:t>
            </a:r>
            <a:r>
              <a:rPr lang="en-GB" sz="2800" dirty="0"/>
              <a:t>: </a:t>
            </a:r>
            <a:r>
              <a:rPr lang="ar-SA" sz="2800" dirty="0"/>
              <a:t>أداة توفر معلومات عن الروابط، مدى موثوقية الموقع، وتحليل الكلمات المفتاحية.</a:t>
            </a:r>
          </a:p>
          <a:p>
            <a:pPr algn="r" rtl="1">
              <a:lnSpc>
                <a:spcPct val="150000"/>
              </a:lnSpc>
              <a:buFont typeface="Arial" panose="020B0604020202020204" pitchFamily="34" charset="0"/>
              <a:buChar char="•"/>
            </a:pPr>
            <a:r>
              <a:rPr lang="en-GB" sz="2800" b="1" dirty="0" err="1"/>
              <a:t>Ahrefs</a:t>
            </a:r>
            <a:r>
              <a:rPr lang="en-GB" sz="2800" dirty="0"/>
              <a:t>: </a:t>
            </a:r>
            <a:r>
              <a:rPr lang="ar-SA" sz="2800" dirty="0"/>
              <a:t>أداة متخصصة في تحليل الروابط وتحديد الروابط الخارجية التي تساعد في تحسين ترتيب الموقع.</a:t>
            </a:r>
          </a:p>
          <a:p>
            <a:pPr algn="r" rtl="1">
              <a:lnSpc>
                <a:spcPct val="150000"/>
              </a:lnSpc>
              <a:buFont typeface="Arial" panose="020B0604020202020204" pitchFamily="34" charset="0"/>
              <a:buChar char="•"/>
            </a:pPr>
            <a:r>
              <a:rPr lang="ar-SA" sz="2800" b="1" dirty="0"/>
              <a:t>استخدامات شائعة</a:t>
            </a:r>
            <a:r>
              <a:rPr lang="ar-SA" sz="2800" dirty="0"/>
              <a:t>: معرفة الروابط التي تشير إلى موقعك، تحليل أداء الروابط، واختيار روابط ذات جودة.</a:t>
            </a:r>
          </a:p>
          <a:p>
            <a:pPr algn="r" rtl="1">
              <a:lnSpc>
                <a:spcPct val="150000"/>
              </a:lnSpc>
              <a:buFont typeface="Arial" panose="020B0604020202020204" pitchFamily="34" charset="0"/>
              <a:buChar char="•"/>
            </a:pPr>
            <a:endParaRPr lang="ar-SA" sz="2800" dirty="0"/>
          </a:p>
        </p:txBody>
      </p:sp>
      <p:pic>
        <p:nvPicPr>
          <p:cNvPr id="7" name="Graphic 21">
            <a:extLst>
              <a:ext uri="{FF2B5EF4-FFF2-40B4-BE49-F238E27FC236}">
                <a16:creationId xmlns:a16="http://schemas.microsoft.com/office/drawing/2014/main" id="{736C456E-D31D-EB29-2505-5392C72D111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E97FFBAF-4104-47B9-4007-5B9ADDE410F5}"/>
              </a:ext>
            </a:extLst>
          </p:cNvPr>
          <p:cNvSpPr txBox="1"/>
          <p:nvPr/>
        </p:nvSpPr>
        <p:spPr>
          <a:xfrm>
            <a:off x="617280" y="4819712"/>
            <a:ext cx="3334233" cy="880369"/>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4"/>
              </a:rPr>
              <a:t>https://ahrefs.com/</a:t>
            </a:r>
            <a:r>
              <a:rPr lang="en-GB" sz="1800" dirty="0"/>
              <a:t> </a:t>
            </a:r>
          </a:p>
          <a:p>
            <a:pPr algn="l">
              <a:lnSpc>
                <a:spcPct val="150000"/>
              </a:lnSpc>
              <a:buFont typeface="Arial" panose="020B0604020202020204" pitchFamily="34" charset="0"/>
              <a:buChar char="•"/>
            </a:pPr>
            <a:r>
              <a:rPr lang="en-GB" sz="1800" dirty="0">
                <a:hlinkClick r:id="rId5"/>
              </a:rPr>
              <a:t>https://mozdesigns.com/</a:t>
            </a:r>
            <a:r>
              <a:rPr lang="en-GB" sz="1800" dirty="0"/>
              <a:t> </a:t>
            </a:r>
          </a:p>
        </p:txBody>
      </p:sp>
      <p:pic>
        <p:nvPicPr>
          <p:cNvPr id="8" name="Picture 7" descr="A blue and white logo&#10;&#10;Description automatically generated">
            <a:extLst>
              <a:ext uri="{FF2B5EF4-FFF2-40B4-BE49-F238E27FC236}">
                <a16:creationId xmlns:a16="http://schemas.microsoft.com/office/drawing/2014/main" id="{A88D7006-8571-B643-C74C-BF229D5703A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498642"/>
            <a:ext cx="4041141" cy="2273142"/>
          </a:xfrm>
          <a:prstGeom prst="rect">
            <a:avLst/>
          </a:prstGeom>
        </p:spPr>
      </p:pic>
    </p:spTree>
    <p:extLst>
      <p:ext uri="{BB962C8B-B14F-4D97-AF65-F5344CB8AC3E}">
        <p14:creationId xmlns:p14="http://schemas.microsoft.com/office/powerpoint/2010/main" val="270422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C47A15-0786-EE31-F448-97EBB47307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087F45-C660-5DB5-AC42-F23B5B416825}"/>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a:extLst>
              <a:ext uri="{FF2B5EF4-FFF2-40B4-BE49-F238E27FC236}">
                <a16:creationId xmlns:a16="http://schemas.microsoft.com/office/drawing/2014/main" id="{22BCE4FE-20FF-B443-F28F-3606EED1FA19}"/>
              </a:ext>
            </a:extLst>
          </p:cNvPr>
          <p:cNvSpPr txBox="1"/>
          <p:nvPr/>
        </p:nvSpPr>
        <p:spPr>
          <a:xfrm>
            <a:off x="440871" y="1066418"/>
            <a:ext cx="9018864" cy="523220"/>
          </a:xfrm>
          <a:prstGeom prst="rect">
            <a:avLst/>
          </a:prstGeom>
          <a:noFill/>
        </p:spPr>
        <p:txBody>
          <a:bodyPr wrap="square" rtlCol="0">
            <a:spAutoFit/>
          </a:bodyPr>
          <a:lstStyle/>
          <a:p>
            <a:pPr algn="r" rtl="1"/>
            <a:r>
              <a:rPr lang="en-GB" sz="2800" b="1" kern="0" dirty="0">
                <a:effectLst/>
                <a:latin typeface="Times New Roman" panose="02020603050405020304" pitchFamily="18" charset="0"/>
                <a:ea typeface="Times New Roman" panose="02020603050405020304" pitchFamily="18" charset="0"/>
              </a:rPr>
              <a:t> Screaming Frog </a:t>
            </a:r>
            <a:r>
              <a:rPr lang="ar-SA" sz="2800" b="1" kern="0" dirty="0">
                <a:effectLst/>
                <a:latin typeface="Times New Roman" panose="02020603050405020304" pitchFamily="18" charset="0"/>
                <a:ea typeface="Times New Roman" panose="02020603050405020304" pitchFamily="18" charset="0"/>
              </a:rPr>
              <a:t>أداة لفحص الأخطاء والمشكلات في الموقع</a:t>
            </a:r>
            <a:endParaRPr lang="ar-SA" sz="4400" b="1" dirty="0">
              <a:latin typeface="Alexandria" charset="0"/>
              <a:cs typeface="Alexandria" charset="0"/>
            </a:endParaRPr>
          </a:p>
        </p:txBody>
      </p:sp>
      <p:sp>
        <p:nvSpPr>
          <p:cNvPr id="5" name="Rectangle 4">
            <a:extLst>
              <a:ext uri="{FF2B5EF4-FFF2-40B4-BE49-F238E27FC236}">
                <a16:creationId xmlns:a16="http://schemas.microsoft.com/office/drawing/2014/main" id="{0445DE18-31C2-E9C6-6FAF-ABE33A3F8B04}"/>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E284D09-39AE-C303-5AB4-301413C2EB2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016DB9-A0E6-0C3F-4909-0263C9B2E910}"/>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F2263602-BD18-F727-E29A-D0F40B2912DA}"/>
              </a:ext>
            </a:extLst>
          </p:cNvPr>
          <p:cNvSpPr txBox="1"/>
          <p:nvPr/>
        </p:nvSpPr>
        <p:spPr>
          <a:xfrm>
            <a:off x="3706587" y="2096378"/>
            <a:ext cx="7707084" cy="4967642"/>
          </a:xfrm>
          <a:prstGeom prst="rect">
            <a:avLst/>
          </a:prstGeom>
          <a:noFill/>
        </p:spPr>
        <p:txBody>
          <a:bodyPr wrap="square" rtlCol="0">
            <a:spAutoFit/>
          </a:bodyPr>
          <a:lstStyle/>
          <a:p>
            <a:pPr algn="r" rtl="1">
              <a:lnSpc>
                <a:spcPct val="150000"/>
              </a:lnSpc>
              <a:buFont typeface="Arial" panose="020B0604020202020204" pitchFamily="34" charset="0"/>
              <a:buChar char="•"/>
            </a:pPr>
            <a:r>
              <a:rPr lang="en-GB" sz="2800" b="1" dirty="0"/>
              <a:t> </a:t>
            </a:r>
            <a:r>
              <a:rPr lang="en-GB" sz="2800" dirty="0"/>
              <a:t>Screaming Frog </a:t>
            </a:r>
            <a:r>
              <a:rPr lang="ar-SA" sz="2800" dirty="0"/>
              <a:t>هي أداة تساعد في فحص الموقع لاكتشاف الأخطاء والمشكلات التي قد تؤثر على ترتيب الموقع.</a:t>
            </a:r>
            <a:endParaRPr lang="en-GB" sz="2800" dirty="0"/>
          </a:p>
          <a:p>
            <a:pPr algn="r" rtl="1">
              <a:buFont typeface="Arial" panose="020B0604020202020204" pitchFamily="34" charset="0"/>
              <a:buChar char="•"/>
            </a:pPr>
            <a:r>
              <a:rPr lang="ar-SA" sz="2800" b="1" dirty="0">
                <a:solidFill>
                  <a:srgbClr val="FF0000"/>
                </a:solidFill>
              </a:rPr>
              <a:t>ميزات الأداة</a:t>
            </a:r>
            <a:r>
              <a:rPr lang="ar-SA" sz="2800" dirty="0">
                <a:solidFill>
                  <a:srgbClr val="FF0000"/>
                </a:solidFill>
              </a:rPr>
              <a:t>:</a:t>
            </a:r>
            <a:endParaRPr lang="en-GB" sz="2800" dirty="0">
              <a:solidFill>
                <a:srgbClr val="FF0000"/>
              </a:solidFill>
            </a:endParaRPr>
          </a:p>
          <a:p>
            <a:pPr algn="r" rtl="1">
              <a:buFont typeface="Arial" panose="020B0604020202020204" pitchFamily="34" charset="0"/>
              <a:buChar char="•"/>
            </a:pPr>
            <a:r>
              <a:rPr lang="ar-SA" sz="2800" b="1" dirty="0">
                <a:solidFill>
                  <a:srgbClr val="00AEEF"/>
                </a:solidFill>
              </a:rPr>
              <a:t>فحص الروابط المكسورة</a:t>
            </a:r>
            <a:r>
              <a:rPr lang="ar-SA" sz="2800" dirty="0"/>
              <a:t>: اكتشاف الروابط التي لا تعمل بشكل صحيح.</a:t>
            </a:r>
          </a:p>
          <a:p>
            <a:pPr algn="r" rtl="1">
              <a:buFont typeface="Arial" panose="020B0604020202020204" pitchFamily="34" charset="0"/>
              <a:buChar char="•"/>
            </a:pPr>
            <a:r>
              <a:rPr lang="ar-SA" sz="2800" b="1" dirty="0">
                <a:solidFill>
                  <a:srgbClr val="00AEEF"/>
                </a:solidFill>
              </a:rPr>
              <a:t>تحليل العناوين والأوصاف</a:t>
            </a:r>
            <a:r>
              <a:rPr lang="ar-SA" sz="2800" dirty="0"/>
              <a:t>: التأكد من أن جميع الصفحات تحتوي على عناوين وأوصاف.</a:t>
            </a:r>
          </a:p>
          <a:p>
            <a:pPr algn="r" rtl="1">
              <a:buFont typeface="Arial" panose="020B0604020202020204" pitchFamily="34" charset="0"/>
              <a:buChar char="•"/>
            </a:pPr>
            <a:r>
              <a:rPr lang="ar-SA" sz="2800" b="1" dirty="0">
                <a:solidFill>
                  <a:srgbClr val="00AEEF"/>
                </a:solidFill>
              </a:rPr>
              <a:t>التعرف على مشاكل الفهرسة</a:t>
            </a:r>
            <a:r>
              <a:rPr lang="ar-SA" sz="2800" dirty="0"/>
              <a:t>: مساعدة الموقع في التوافق مع متطلبات محركات البحث.</a:t>
            </a:r>
          </a:p>
          <a:p>
            <a:pPr algn="r" rtl="1">
              <a:lnSpc>
                <a:spcPct val="150000"/>
              </a:lnSpc>
            </a:pPr>
            <a:endParaRPr lang="ar-SA" sz="2800" dirty="0"/>
          </a:p>
        </p:txBody>
      </p:sp>
      <p:pic>
        <p:nvPicPr>
          <p:cNvPr id="7" name="Graphic 21">
            <a:extLst>
              <a:ext uri="{FF2B5EF4-FFF2-40B4-BE49-F238E27FC236}">
                <a16:creationId xmlns:a16="http://schemas.microsoft.com/office/drawing/2014/main" id="{B44AFC75-B4F5-B82F-3A5F-F0FBAB5D0E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11EBCEF9-E01B-1FDC-E32C-C24BB25FB75E}"/>
              </a:ext>
            </a:extLst>
          </p:cNvPr>
          <p:cNvSpPr txBox="1"/>
          <p:nvPr/>
        </p:nvSpPr>
        <p:spPr>
          <a:xfrm>
            <a:off x="617280" y="4819712"/>
            <a:ext cx="3334233" cy="880369"/>
          </a:xfrm>
          <a:prstGeom prst="rect">
            <a:avLst/>
          </a:prstGeom>
          <a:noFill/>
        </p:spPr>
        <p:txBody>
          <a:bodyPr wrap="square">
            <a:spAutoFit/>
          </a:bodyPr>
          <a:lstStyle/>
          <a:p>
            <a:pPr algn="l">
              <a:lnSpc>
                <a:spcPct val="150000"/>
              </a:lnSpc>
              <a:buFont typeface="Arial" panose="020B0604020202020204" pitchFamily="34" charset="0"/>
              <a:buChar char="•"/>
            </a:pPr>
            <a:r>
              <a:rPr lang="en-GB" sz="1800" dirty="0">
                <a:hlinkClick r:id="rId4"/>
              </a:rPr>
              <a:t>https://www.screamingfrog.co.uk/seo-spider/</a:t>
            </a:r>
            <a:r>
              <a:rPr lang="en-GB" sz="1800" dirty="0"/>
              <a:t> </a:t>
            </a:r>
          </a:p>
        </p:txBody>
      </p:sp>
      <p:pic>
        <p:nvPicPr>
          <p:cNvPr id="4" name="Picture 3" descr="A frog in a green and white background&#10;&#10;Description automatically generated">
            <a:extLst>
              <a:ext uri="{FF2B5EF4-FFF2-40B4-BE49-F238E27FC236}">
                <a16:creationId xmlns:a16="http://schemas.microsoft.com/office/drawing/2014/main" id="{AA14CE13-D0D3-832E-8E22-95200B1D7F4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2683975"/>
            <a:ext cx="3951513" cy="2104052"/>
          </a:xfrm>
          <a:prstGeom prst="rect">
            <a:avLst/>
          </a:prstGeom>
        </p:spPr>
      </p:pic>
    </p:spTree>
    <p:extLst>
      <p:ext uri="{BB962C8B-B14F-4D97-AF65-F5344CB8AC3E}">
        <p14:creationId xmlns:p14="http://schemas.microsoft.com/office/powerpoint/2010/main" val="3758070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4E5C5-B70F-36CB-36BD-261E4B1AF4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AF2215-1EED-0C70-599D-EB1188F93460}"/>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58E480F-DE18-AC35-534D-0EE0C685A429}"/>
              </a:ext>
            </a:extLst>
          </p:cNvPr>
          <p:cNvSpPr txBox="1"/>
          <p:nvPr/>
        </p:nvSpPr>
        <p:spPr>
          <a:xfrm>
            <a:off x="2169498" y="1163525"/>
            <a:ext cx="7509352" cy="584775"/>
          </a:xfrm>
          <a:prstGeom prst="rect">
            <a:avLst/>
          </a:prstGeom>
          <a:noFill/>
        </p:spPr>
        <p:txBody>
          <a:bodyPr wrap="square" rtlCol="0">
            <a:spAutoFit/>
          </a:bodyPr>
          <a:lstStyle/>
          <a:p>
            <a:pPr algn="r" rtl="1"/>
            <a:r>
              <a:rPr lang="en-GB" sz="3200" b="1" dirty="0"/>
              <a:t> </a:t>
            </a:r>
            <a:r>
              <a:rPr lang="ar-SA" sz="3200" b="1" dirty="0"/>
              <a:t>كيفية اختيار الأداة المناسبة لتحسين </a:t>
            </a:r>
            <a:r>
              <a:rPr lang="en-GB" sz="3200" b="1" dirty="0"/>
              <a:t>SEO</a:t>
            </a:r>
          </a:p>
        </p:txBody>
      </p:sp>
      <p:sp>
        <p:nvSpPr>
          <p:cNvPr id="5" name="Rectangle 4">
            <a:extLst>
              <a:ext uri="{FF2B5EF4-FFF2-40B4-BE49-F238E27FC236}">
                <a16:creationId xmlns:a16="http://schemas.microsoft.com/office/drawing/2014/main" id="{0F29401D-29B9-363D-3D5B-61D7115AD38C}"/>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A0B1BB-E318-35B1-9D35-11EB8546BE45}"/>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4A5D54-5AB2-3A66-919D-B7351AF0E886}"/>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B3C10D4-5D9F-3897-F59F-520565C0F5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B025D72-A5B7-1083-EA49-479C4AA427D4}"/>
              </a:ext>
            </a:extLst>
          </p:cNvPr>
          <p:cNvSpPr txBox="1"/>
          <p:nvPr/>
        </p:nvSpPr>
        <p:spPr>
          <a:xfrm>
            <a:off x="1108693" y="2088489"/>
            <a:ext cx="8486344" cy="523220"/>
          </a:xfrm>
          <a:prstGeom prst="rect">
            <a:avLst/>
          </a:prstGeom>
          <a:noFill/>
        </p:spPr>
        <p:txBody>
          <a:bodyPr wrap="square" rtlCol="0">
            <a:spAutoFit/>
          </a:bodyPr>
          <a:lstStyle/>
          <a:p>
            <a:pPr algn="r" rtl="1">
              <a:buFont typeface="Arial" panose="020B0604020202020204" pitchFamily="34" charset="0"/>
              <a:buChar char="•"/>
            </a:pPr>
            <a:r>
              <a:rPr lang="ar-SA" sz="2800" b="1" dirty="0"/>
              <a:t>خطوات اختيار الأداة المناسبة</a:t>
            </a:r>
            <a:r>
              <a:rPr lang="ar-SA" sz="2800" dirty="0"/>
              <a:t>:</a:t>
            </a:r>
          </a:p>
        </p:txBody>
      </p:sp>
      <p:graphicFrame>
        <p:nvGraphicFramePr>
          <p:cNvPr id="8" name="Table 7">
            <a:extLst>
              <a:ext uri="{FF2B5EF4-FFF2-40B4-BE49-F238E27FC236}">
                <a16:creationId xmlns:a16="http://schemas.microsoft.com/office/drawing/2014/main" id="{4D0C74E6-60E6-981E-BAC5-7F67A3BE8E48}"/>
              </a:ext>
            </a:extLst>
          </p:cNvPr>
          <p:cNvGraphicFramePr>
            <a:graphicFrameLocks noGrp="1"/>
          </p:cNvGraphicFramePr>
          <p:nvPr>
            <p:extLst>
              <p:ext uri="{D42A27DB-BD31-4B8C-83A1-F6EECF244321}">
                <p14:modId xmlns:p14="http://schemas.microsoft.com/office/powerpoint/2010/main" val="794887312"/>
              </p:ext>
            </p:extLst>
          </p:nvPr>
        </p:nvGraphicFramePr>
        <p:xfrm>
          <a:off x="1032493" y="2782533"/>
          <a:ext cx="10321307" cy="3220701"/>
        </p:xfrm>
        <a:graphic>
          <a:graphicData uri="http://schemas.openxmlformats.org/drawingml/2006/table">
            <a:tbl>
              <a:tblPr rtl="1" firstRow="1" firstCol="1" bandRow="1">
                <a:tableStyleId>{5C22544A-7EE6-4342-B048-85BDC9FD1C3A}</a:tableStyleId>
              </a:tblPr>
              <a:tblGrid>
                <a:gridCol w="1736245">
                  <a:extLst>
                    <a:ext uri="{9D8B030D-6E8A-4147-A177-3AD203B41FA5}">
                      <a16:colId xmlns:a16="http://schemas.microsoft.com/office/drawing/2014/main" val="2569656489"/>
                    </a:ext>
                  </a:extLst>
                </a:gridCol>
                <a:gridCol w="8585062">
                  <a:extLst>
                    <a:ext uri="{9D8B030D-6E8A-4147-A177-3AD203B41FA5}">
                      <a16:colId xmlns:a16="http://schemas.microsoft.com/office/drawing/2014/main" val="3098404159"/>
                    </a:ext>
                  </a:extLst>
                </a:gridCol>
              </a:tblGrid>
              <a:tr h="510773">
                <a:tc>
                  <a:txBody>
                    <a:bodyPr/>
                    <a:lstStyle/>
                    <a:p>
                      <a:pPr algn="r" rtl="1"/>
                      <a:r>
                        <a:rPr lang="ar-SA" sz="2400" kern="100">
                          <a:effectLst/>
                        </a:rPr>
                        <a:t>المعيار</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r" rtl="1"/>
                      <a:r>
                        <a:rPr lang="ar-SA" sz="2400" kern="100">
                          <a:effectLst/>
                        </a:rPr>
                        <a:t>التوضيح</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510634160"/>
                  </a:ext>
                </a:extLst>
              </a:tr>
              <a:tr h="510773">
                <a:tc>
                  <a:txBody>
                    <a:bodyPr/>
                    <a:lstStyle/>
                    <a:p>
                      <a:pPr algn="r" rtl="1"/>
                      <a:r>
                        <a:rPr lang="ar-SA" sz="2400" kern="100">
                          <a:effectLst/>
                        </a:rPr>
                        <a:t>تحديد الأهداف</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r" rtl="1"/>
                      <a:r>
                        <a:rPr lang="ar-SA" sz="2400" kern="100">
                          <a:effectLst/>
                        </a:rPr>
                        <a:t>ما الذي تحتاجه تحديدًا من الأداة؟ هل ترغب في تحليل الروابط؟ أو مراقبة الكلمات المفتاحية؟ أم تحتاج إلى تحسين فني للموقع؟</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110439551"/>
                  </a:ext>
                </a:extLst>
              </a:tr>
              <a:tr h="979679">
                <a:tc>
                  <a:txBody>
                    <a:bodyPr/>
                    <a:lstStyle/>
                    <a:p>
                      <a:pPr algn="r" rtl="1"/>
                      <a:r>
                        <a:rPr lang="ar-SA" sz="2400" kern="100">
                          <a:effectLst/>
                        </a:rPr>
                        <a:t>ميزانية الأداة</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r" rtl="1"/>
                      <a:r>
                        <a:rPr lang="ar-SA" sz="2400" kern="100">
                          <a:effectLst/>
                        </a:rPr>
                        <a:t>هل تبحث عن أداة مجانية أم لديك ميزانية مخصصة؟ الأدوات المجانية مثل</a:t>
                      </a:r>
                      <a:r>
                        <a:rPr lang="en-GB" sz="2400" kern="100">
                          <a:effectLst/>
                        </a:rPr>
                        <a:t> Google Analytics </a:t>
                      </a:r>
                      <a:r>
                        <a:rPr lang="ar-SA" sz="2400" kern="100">
                          <a:effectLst/>
                        </a:rPr>
                        <a:t>توفر ميزات محدودة، بينما الأدوات المدفوعة تقدم خيارات أوسع</a:t>
                      </a:r>
                      <a:r>
                        <a:rPr lang="en-GB" sz="2400" kern="100">
                          <a:effectLst/>
                        </a:rPr>
                        <a:t>.</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2545689045"/>
                  </a:ext>
                </a:extLst>
              </a:tr>
              <a:tr h="979679">
                <a:tc>
                  <a:txBody>
                    <a:bodyPr/>
                    <a:lstStyle/>
                    <a:p>
                      <a:pPr algn="r" rtl="1"/>
                      <a:r>
                        <a:rPr lang="ar-SA" sz="2400" kern="100">
                          <a:effectLst/>
                        </a:rPr>
                        <a:t>المزايا المطلوبة</a:t>
                      </a:r>
                      <a:endParaRPr lang="en-GB" sz="2000" kern="100">
                        <a:effectLst/>
                        <a:latin typeface="Times New Roman" panose="02020603050405020304" pitchFamily="18" charset="0"/>
                        <a:ea typeface="Times New Roman" panose="02020603050405020304" pitchFamily="18" charset="0"/>
                      </a:endParaRPr>
                    </a:p>
                  </a:txBody>
                  <a:tcPr marL="9525" marR="9525" marT="9525" marB="9525" anchor="ctr"/>
                </a:tc>
                <a:tc>
                  <a:txBody>
                    <a:bodyPr/>
                    <a:lstStyle/>
                    <a:p>
                      <a:pPr algn="r" rtl="1"/>
                      <a:r>
                        <a:rPr lang="ar-SA" sz="2400" kern="100" dirty="0">
                          <a:effectLst/>
                        </a:rPr>
                        <a:t>ما هي الخدمات التي تحتاج إليها؟ هل تحتاج إلى تقارير شاملة، مراقبة يومية للكلمات، فحص الروابط، أم تحليل المنافسين؟ اختيار الأداة يعتمد على هذه المزايا</a:t>
                      </a:r>
                      <a:r>
                        <a:rPr lang="en-GB" sz="2400" kern="100" dirty="0">
                          <a:effectLst/>
                        </a:rPr>
                        <a:t>.</a:t>
                      </a:r>
                      <a:endParaRPr lang="en-GB" sz="2000" kern="100" dirty="0">
                        <a:effectLst/>
                        <a:latin typeface="Times New Roman" panose="02020603050405020304" pitchFamily="18" charset="0"/>
                        <a:ea typeface="Times New Roman" panose="02020603050405020304" pitchFamily="18" charset="0"/>
                      </a:endParaRPr>
                    </a:p>
                  </a:txBody>
                  <a:tcPr marL="9525" marR="9525" marT="9525" marB="9525" anchor="ctr"/>
                </a:tc>
                <a:extLst>
                  <a:ext uri="{0D108BD9-81ED-4DB2-BD59-A6C34878D82A}">
                    <a16:rowId xmlns:a16="http://schemas.microsoft.com/office/drawing/2014/main" val="3975816032"/>
                  </a:ext>
                </a:extLst>
              </a:tr>
            </a:tbl>
          </a:graphicData>
        </a:graphic>
      </p:graphicFrame>
    </p:spTree>
    <p:extLst>
      <p:ext uri="{BB962C8B-B14F-4D97-AF65-F5344CB8AC3E}">
        <p14:creationId xmlns:p14="http://schemas.microsoft.com/office/powerpoint/2010/main" val="3066802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370680-C160-9D83-D55D-947CC166A6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EB18251-02FE-3F0D-B65E-A67D06BEF14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58EC8C4-6804-173E-D791-73D89679F75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000095-4DF4-3A1D-39C0-BDCFC6C9706B}"/>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AA184995-1662-4F47-3F22-D4E7F95FF776}"/>
              </a:ext>
            </a:extLst>
          </p:cNvPr>
          <p:cNvSpPr txBox="1"/>
          <p:nvPr/>
        </p:nvSpPr>
        <p:spPr>
          <a:xfrm>
            <a:off x="2485572" y="2500919"/>
            <a:ext cx="6729610" cy="2800767"/>
          </a:xfrm>
          <a:prstGeom prst="rect">
            <a:avLst/>
          </a:prstGeom>
          <a:noFill/>
        </p:spPr>
        <p:txBody>
          <a:bodyPr wrap="square" rtlCol="0">
            <a:spAutoFit/>
          </a:bodyPr>
          <a:lstStyle/>
          <a:p>
            <a:pPr algn="ctr" rtl="1"/>
            <a:r>
              <a:rPr lang="ar-SA" sz="4400" b="1" dirty="0"/>
              <a:t>الجزء الرابع:</a:t>
            </a:r>
          </a:p>
          <a:p>
            <a:pPr algn="ctr" rtl="1"/>
            <a:endParaRPr lang="ar-SA" sz="4400" b="1" dirty="0"/>
          </a:p>
          <a:p>
            <a:pPr algn="ctr" rtl="1"/>
            <a:r>
              <a:rPr lang="ar-SA" sz="4400" b="1" dirty="0"/>
              <a:t>استراتيجيات متقدمة في تحسين محركات البحث</a:t>
            </a:r>
          </a:p>
        </p:txBody>
      </p:sp>
      <p:pic>
        <p:nvPicPr>
          <p:cNvPr id="5" name="Graphic 21">
            <a:extLst>
              <a:ext uri="{FF2B5EF4-FFF2-40B4-BE49-F238E27FC236}">
                <a16:creationId xmlns:a16="http://schemas.microsoft.com/office/drawing/2014/main" id="{F377BAD0-339F-FD21-DB5C-5802FA2D31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817681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CD5A8-FD31-8844-092F-FA21ADA790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AF7709-31AA-AED0-1D2C-78518487E0EE}"/>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EBA8D8F-EBAB-687F-5816-DE377AFC76FD}"/>
              </a:ext>
            </a:extLst>
          </p:cNvPr>
          <p:cNvSpPr txBox="1"/>
          <p:nvPr/>
        </p:nvSpPr>
        <p:spPr>
          <a:xfrm>
            <a:off x="617280" y="1163525"/>
            <a:ext cx="9061570" cy="584775"/>
          </a:xfrm>
          <a:prstGeom prst="rect">
            <a:avLst/>
          </a:prstGeom>
          <a:noFill/>
        </p:spPr>
        <p:txBody>
          <a:bodyPr wrap="square" rtlCol="0">
            <a:spAutoFit/>
          </a:bodyPr>
          <a:lstStyle/>
          <a:p>
            <a:pPr algn="r" rtl="1"/>
            <a:r>
              <a:rPr lang="ar-SA" sz="3200" b="1" dirty="0"/>
              <a:t> </a:t>
            </a:r>
            <a:r>
              <a:rPr lang="en-GB" sz="3200" b="1" dirty="0"/>
              <a:t>SEO</a:t>
            </a:r>
            <a:r>
              <a:rPr lang="ar-SA" sz="3200" b="1" dirty="0"/>
              <a:t> </a:t>
            </a:r>
            <a:r>
              <a:rPr lang="en-GB" sz="3200" b="1" dirty="0"/>
              <a:t> </a:t>
            </a:r>
            <a:r>
              <a:rPr lang="ar-SA" sz="3200" b="1" dirty="0">
                <a:solidFill>
                  <a:srgbClr val="C00000"/>
                </a:solidFill>
              </a:rPr>
              <a:t>المحلي</a:t>
            </a:r>
            <a:r>
              <a:rPr lang="ar-SA" sz="3200" b="1" dirty="0"/>
              <a:t> لتحسين الظهور في نطاق معين</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B3FFC878-7544-334C-DC5A-32269E911F1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A1F203-6397-E578-1473-F8734264D38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E0D4EE-0341-D710-E13F-195FF74CB63A}"/>
              </a:ext>
            </a:extLst>
          </p:cNvPr>
          <p:cNvSpPr txBox="1"/>
          <p:nvPr/>
        </p:nvSpPr>
        <p:spPr>
          <a:xfrm>
            <a:off x="9897964" y="1328028"/>
            <a:ext cx="966228" cy="768350"/>
          </a:xfrm>
          <a:prstGeom prst="rect">
            <a:avLst/>
          </a:prstGeom>
          <a:noFill/>
        </p:spPr>
        <p:txBody>
          <a:bodyPr wrap="square" rtlCol="0">
            <a:spAutoFit/>
          </a:bodyPr>
          <a:lstStyle/>
          <a:p>
            <a:pPr marL="0" algn="ctr" defTabSz="914400" rtl="1" eaLnBrk="1" latinLnBrk="0" hangingPunct="1"/>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9A34CA2F-5A62-F3FB-96AB-661BBAA5F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A360B3D7-0805-4F53-C053-D49F40D3F723}"/>
              </a:ext>
            </a:extLst>
          </p:cNvPr>
          <p:cNvGraphicFramePr/>
          <p:nvPr>
            <p:extLst>
              <p:ext uri="{D42A27DB-BD31-4B8C-83A1-F6EECF244321}">
                <p14:modId xmlns:p14="http://schemas.microsoft.com/office/powerpoint/2010/main" val="1775470219"/>
              </p:ext>
            </p:extLst>
          </p:nvPr>
        </p:nvGraphicFramePr>
        <p:xfrm>
          <a:off x="1430594" y="3086163"/>
          <a:ext cx="8819535" cy="2795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E7D68ED2-BB78-A34B-33E7-F64D17F59D67}"/>
              </a:ext>
            </a:extLst>
          </p:cNvPr>
          <p:cNvSpPr txBox="1"/>
          <p:nvPr/>
        </p:nvSpPr>
        <p:spPr>
          <a:xfrm>
            <a:off x="1108693" y="2088489"/>
            <a:ext cx="8486344" cy="830997"/>
          </a:xfrm>
          <a:prstGeom prst="rect">
            <a:avLst/>
          </a:prstGeom>
          <a:noFill/>
        </p:spPr>
        <p:txBody>
          <a:bodyPr wrap="square" rtlCol="0">
            <a:spAutoFit/>
          </a:bodyPr>
          <a:lstStyle/>
          <a:p>
            <a:pPr algn="r" rtl="1"/>
            <a:r>
              <a:rPr lang="en-GB" sz="2400" dirty="0"/>
              <a:t>SEO </a:t>
            </a:r>
            <a:r>
              <a:rPr lang="ar-SA" sz="2400" dirty="0"/>
              <a:t>المحلي هو استراتيجية تركّز على تحسين ظهور الموقع للمستخدمين في منطقة جغرافية محددة</a:t>
            </a:r>
            <a:r>
              <a:rPr lang="en-GB" sz="2400" dirty="0"/>
              <a:t> </a:t>
            </a:r>
            <a:r>
              <a:rPr lang="ar-SA" sz="2400" dirty="0"/>
              <a:t> ومن أهم عناصرها ما يلي:</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54992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584AF-DCCB-4B29-A326-EFF9B8E566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ADDE97-B216-8817-8CE0-A27BFC89B4A9}"/>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D135A4C8-D9B8-00BA-2BB8-B3E86A845958}"/>
              </a:ext>
            </a:extLst>
          </p:cNvPr>
          <p:cNvSpPr txBox="1"/>
          <p:nvPr/>
        </p:nvSpPr>
        <p:spPr>
          <a:xfrm>
            <a:off x="617280" y="1163525"/>
            <a:ext cx="9061570" cy="584775"/>
          </a:xfrm>
          <a:prstGeom prst="rect">
            <a:avLst/>
          </a:prstGeom>
          <a:noFill/>
        </p:spPr>
        <p:txBody>
          <a:bodyPr wrap="square" rtlCol="0">
            <a:spAutoFit/>
          </a:bodyPr>
          <a:lstStyle/>
          <a:p>
            <a:pPr algn="r" rtl="1"/>
            <a:r>
              <a:rPr lang="ar-SA" sz="3200" b="1" dirty="0"/>
              <a:t> </a:t>
            </a:r>
            <a:r>
              <a:rPr lang="en-GB" sz="3200" b="1" dirty="0"/>
              <a:t>SEO</a:t>
            </a:r>
            <a:r>
              <a:rPr lang="ar-SA" sz="3200" b="1" dirty="0"/>
              <a:t> </a:t>
            </a:r>
            <a:r>
              <a:rPr lang="en-GB" sz="3200" b="1" dirty="0"/>
              <a:t> </a:t>
            </a:r>
            <a:r>
              <a:rPr lang="ar-SA" sz="3200" b="1" dirty="0">
                <a:solidFill>
                  <a:srgbClr val="C00000"/>
                </a:solidFill>
              </a:rPr>
              <a:t>التقني</a:t>
            </a:r>
            <a:r>
              <a:rPr lang="ar-SA" sz="3200" b="1" dirty="0"/>
              <a:t> لتحسين تجربة المستخدم</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9D815DB2-0A36-5F0B-958E-D3A8F69D63C5}"/>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78AD40-3DC2-3C05-30AE-F08DA1AD41B8}"/>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EADB880-418A-FA22-31A0-6A1DA521BC5A}"/>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B58DDAFB-649E-A29A-3CFB-7FD61C45ED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856732B6-80EC-7699-4B19-D446D9B66FCF}"/>
              </a:ext>
            </a:extLst>
          </p:cNvPr>
          <p:cNvGraphicFramePr/>
          <p:nvPr>
            <p:extLst>
              <p:ext uri="{D42A27DB-BD31-4B8C-83A1-F6EECF244321}">
                <p14:modId xmlns:p14="http://schemas.microsoft.com/office/powerpoint/2010/main" val="260078933"/>
              </p:ext>
            </p:extLst>
          </p:nvPr>
        </p:nvGraphicFramePr>
        <p:xfrm>
          <a:off x="1430594" y="3086163"/>
          <a:ext cx="8819535" cy="2795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448A4296-90FE-00BD-DE0F-C9218ECB5DA2}"/>
              </a:ext>
            </a:extLst>
          </p:cNvPr>
          <p:cNvSpPr txBox="1"/>
          <p:nvPr/>
        </p:nvSpPr>
        <p:spPr>
          <a:xfrm>
            <a:off x="1108693" y="2088489"/>
            <a:ext cx="8486344" cy="830997"/>
          </a:xfrm>
          <a:prstGeom prst="rect">
            <a:avLst/>
          </a:prstGeom>
          <a:noFill/>
        </p:spPr>
        <p:txBody>
          <a:bodyPr wrap="square" rtlCol="0">
            <a:spAutoFit/>
          </a:bodyPr>
          <a:lstStyle/>
          <a:p>
            <a:pPr algn="r" rtl="1"/>
            <a:r>
              <a:rPr lang="en-GB" sz="2400" dirty="0"/>
              <a:t>SEO </a:t>
            </a:r>
            <a:r>
              <a:rPr lang="ar-SA" sz="2400" dirty="0"/>
              <a:t>التقني يشمل تحسينات فنية للموقع تساعد في جعله متوافقًا مع معايير محركات البحث ومن أهم عناصرها ما يلي:</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662269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DA289-B4C5-EEA0-F694-CABD61169C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1DDEA4-4B54-8A64-9B7C-10BE18E973BA}"/>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23ADE542-D952-806A-BF51-B9261A7CF96F}"/>
              </a:ext>
            </a:extLst>
          </p:cNvPr>
          <p:cNvSpPr txBox="1"/>
          <p:nvPr/>
        </p:nvSpPr>
        <p:spPr>
          <a:xfrm>
            <a:off x="1327808" y="1163525"/>
            <a:ext cx="8351042"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التحسين للهاتف المحمول وأهميته في </a:t>
            </a:r>
            <a:r>
              <a:rPr lang="en-GB" sz="3200" b="1" dirty="0">
                <a:latin typeface="Alexandria" charset="0"/>
                <a:cs typeface="Alexandria" charset="0"/>
              </a:rPr>
              <a:t>SEO</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D3ED3420-8FC5-7F78-7768-78EB4E98627D}"/>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6F47DD1-CB41-C064-EC3C-F0ADCA1786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5E86AB-A9AE-245E-8299-BA096237E7FD}"/>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97661DF5-7DC2-E41E-13A3-AB78AD4E15CD}"/>
              </a:ext>
            </a:extLst>
          </p:cNvPr>
          <p:cNvSpPr txBox="1"/>
          <p:nvPr/>
        </p:nvSpPr>
        <p:spPr>
          <a:xfrm>
            <a:off x="1111583" y="2391844"/>
            <a:ext cx="10318415" cy="4536755"/>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800" b="1" dirty="0"/>
              <a:t>التحسين للهاتف المحمول يعني ضمان أن الموقع يعمل بسلاسة على الهواتف الذكية ويوفر تجربة مريحة للمستخدمين.</a:t>
            </a:r>
            <a:endParaRPr lang="en-GB" sz="2800" b="1" dirty="0"/>
          </a:p>
          <a:p>
            <a:pPr algn="r" rtl="1">
              <a:lnSpc>
                <a:spcPct val="150000"/>
              </a:lnSpc>
              <a:buFont typeface="Arial" panose="020B0604020202020204" pitchFamily="34" charset="0"/>
              <a:buChar char="•"/>
            </a:pPr>
            <a:r>
              <a:rPr lang="ar-SA" sz="2800" b="1" dirty="0">
                <a:solidFill>
                  <a:srgbClr val="C00000"/>
                </a:solidFill>
              </a:rPr>
              <a:t>نقاط أساسية للتحسين</a:t>
            </a:r>
            <a:r>
              <a:rPr lang="ar-SA" sz="2800" dirty="0">
                <a:solidFill>
                  <a:srgbClr val="C00000"/>
                </a:solidFill>
              </a:rPr>
              <a:t>:</a:t>
            </a:r>
            <a:endParaRPr lang="en-GB" sz="2800" dirty="0">
              <a:solidFill>
                <a:srgbClr val="C00000"/>
              </a:solidFill>
            </a:endParaRPr>
          </a:p>
          <a:p>
            <a:pPr algn="r" rtl="1">
              <a:lnSpc>
                <a:spcPct val="150000"/>
              </a:lnSpc>
              <a:buFont typeface="Arial" panose="020B0604020202020204" pitchFamily="34" charset="0"/>
              <a:buChar char="•"/>
            </a:pPr>
            <a:r>
              <a:rPr lang="ar-SA" sz="2800" b="1" dirty="0">
                <a:solidFill>
                  <a:srgbClr val="00AEEF"/>
                </a:solidFill>
              </a:rPr>
              <a:t>تصميم متجاوب</a:t>
            </a:r>
            <a:r>
              <a:rPr lang="ar-SA" sz="2800" dirty="0"/>
              <a:t>: يتكيف مع مختلف أحجام الشاشات.</a:t>
            </a:r>
          </a:p>
          <a:p>
            <a:pPr algn="r" rtl="1">
              <a:lnSpc>
                <a:spcPct val="150000"/>
              </a:lnSpc>
              <a:buFont typeface="Arial" panose="020B0604020202020204" pitchFamily="34" charset="0"/>
              <a:buChar char="•"/>
            </a:pPr>
            <a:r>
              <a:rPr lang="ar-SA" sz="2800" b="1" dirty="0">
                <a:solidFill>
                  <a:srgbClr val="00AEEF"/>
                </a:solidFill>
              </a:rPr>
              <a:t>سهولة التصفح</a:t>
            </a:r>
            <a:r>
              <a:rPr lang="ar-SA" sz="2800" dirty="0"/>
              <a:t>: قوائم واضحة وروابط كبيرة.</a:t>
            </a:r>
          </a:p>
          <a:p>
            <a:pPr algn="r" rtl="1">
              <a:lnSpc>
                <a:spcPct val="150000"/>
              </a:lnSpc>
              <a:buFont typeface="Arial" panose="020B0604020202020204" pitchFamily="34" charset="0"/>
              <a:buChar char="•"/>
            </a:pPr>
            <a:r>
              <a:rPr lang="ar-SA" sz="2800" b="1" dirty="0">
                <a:solidFill>
                  <a:srgbClr val="00AEEF"/>
                </a:solidFill>
              </a:rPr>
              <a:t>السرعة</a:t>
            </a:r>
            <a:r>
              <a:rPr lang="ar-SA" sz="2800" dirty="0"/>
              <a:t>: موقع سريع التحميل على الأجهزة المحمولة.</a:t>
            </a:r>
          </a:p>
          <a:p>
            <a:pPr algn="r" rtl="1">
              <a:lnSpc>
                <a:spcPct val="150000"/>
              </a:lnSpc>
            </a:pPr>
            <a:endParaRPr lang="ar-SA" sz="2800" dirty="0"/>
          </a:p>
        </p:txBody>
      </p:sp>
      <p:pic>
        <p:nvPicPr>
          <p:cNvPr id="7" name="Graphic 21">
            <a:extLst>
              <a:ext uri="{FF2B5EF4-FFF2-40B4-BE49-F238E27FC236}">
                <a16:creationId xmlns:a16="http://schemas.microsoft.com/office/drawing/2014/main" id="{04E22643-4869-2318-938C-2F2542D610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s holding a phone&#10;&#10;Description automatically generated with medium confidence">
            <a:extLst>
              <a:ext uri="{FF2B5EF4-FFF2-40B4-BE49-F238E27FC236}">
                <a16:creationId xmlns:a16="http://schemas.microsoft.com/office/drawing/2014/main" id="{55079BA0-98ED-1998-8B6E-CAE5BB72F2D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183164"/>
            <a:ext cx="4699195" cy="2698862"/>
          </a:xfrm>
          <a:prstGeom prst="rect">
            <a:avLst/>
          </a:prstGeom>
        </p:spPr>
      </p:pic>
    </p:spTree>
    <p:extLst>
      <p:ext uri="{BB962C8B-B14F-4D97-AF65-F5344CB8AC3E}">
        <p14:creationId xmlns:p14="http://schemas.microsoft.com/office/powerpoint/2010/main" val="1763473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E136A-27EB-6574-4E6B-97643E2483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5BACE3-8B63-DBAE-A54D-1E5BCD8A6E20}"/>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189F72DF-1D4F-5EC7-244F-8C3BECB65F8C}"/>
              </a:ext>
            </a:extLst>
          </p:cNvPr>
          <p:cNvSpPr txBox="1"/>
          <p:nvPr/>
        </p:nvSpPr>
        <p:spPr>
          <a:xfrm>
            <a:off x="1108693" y="1163525"/>
            <a:ext cx="8570157" cy="584775"/>
          </a:xfrm>
          <a:prstGeom prst="rect">
            <a:avLst/>
          </a:prstGeom>
          <a:noFill/>
        </p:spPr>
        <p:txBody>
          <a:bodyPr wrap="square" rtlCol="0">
            <a:spAutoFit/>
          </a:bodyPr>
          <a:lstStyle/>
          <a:p>
            <a:pPr algn="r" rtl="1"/>
            <a:r>
              <a:rPr lang="en-GB" sz="3200" b="1" dirty="0">
                <a:latin typeface="Alexandria" charset="0"/>
                <a:cs typeface="Alexandria" charset="0"/>
              </a:rPr>
              <a:t> </a:t>
            </a:r>
            <a:r>
              <a:rPr lang="ar-SA" sz="3200" b="1" dirty="0">
                <a:latin typeface="Alexandria" charset="0"/>
                <a:cs typeface="Alexandria" charset="0"/>
              </a:rPr>
              <a:t>تصميم الموقع وتجربة المستخدم لتحسين </a:t>
            </a:r>
            <a:r>
              <a:rPr lang="en-GB" sz="3200" b="1" dirty="0">
                <a:latin typeface="Alexandria" charset="0"/>
                <a:cs typeface="Alexandria" charset="0"/>
              </a:rPr>
              <a:t>SEO</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130B5553-F491-E108-1D60-FCAB2A571F3B}"/>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4D436E-409A-C4C2-26BA-FD716CF4167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DE08739-6842-456E-2648-74388587344D}"/>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AF7A6349-1476-2870-924A-D443BCBF4C11}"/>
              </a:ext>
            </a:extLst>
          </p:cNvPr>
          <p:cNvSpPr txBox="1"/>
          <p:nvPr/>
        </p:nvSpPr>
        <p:spPr>
          <a:xfrm>
            <a:off x="489857" y="2391844"/>
            <a:ext cx="10940142" cy="3624838"/>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800" dirty="0"/>
              <a:t>تصميم الموقع وتجربة المستخدم يعكسان مستوى الجاذبية وسهولة الاستخدام للموقع، مما يؤثر على ترتيب الموقع في محركات البحث.</a:t>
            </a:r>
            <a:endParaRPr lang="en-GB" sz="2800" dirty="0"/>
          </a:p>
          <a:p>
            <a:pPr algn="r" rtl="1">
              <a:lnSpc>
                <a:spcPct val="150000"/>
              </a:lnSpc>
              <a:buFont typeface="Arial" panose="020B0604020202020204" pitchFamily="34" charset="0"/>
              <a:buChar char="•"/>
            </a:pPr>
            <a:r>
              <a:rPr lang="ar-SA" sz="2800" b="1" dirty="0"/>
              <a:t>عناصر أساسية:</a:t>
            </a:r>
          </a:p>
          <a:p>
            <a:pPr algn="r" rtl="1">
              <a:lnSpc>
                <a:spcPct val="150000"/>
              </a:lnSpc>
              <a:buFont typeface="Arial" panose="020B0604020202020204" pitchFamily="34" charset="0"/>
              <a:buChar char="•"/>
            </a:pPr>
            <a:r>
              <a:rPr lang="ar-SA" sz="2400" b="1" dirty="0">
                <a:solidFill>
                  <a:srgbClr val="C00000"/>
                </a:solidFill>
              </a:rPr>
              <a:t>التنقل البسيط</a:t>
            </a:r>
            <a:r>
              <a:rPr lang="ar-SA" sz="2400" dirty="0"/>
              <a:t>: قوائم واضحة تساعد المستخدمين على العثور على المحتوى بسهولة.</a:t>
            </a:r>
          </a:p>
          <a:p>
            <a:pPr algn="r" rtl="1">
              <a:lnSpc>
                <a:spcPct val="150000"/>
              </a:lnSpc>
              <a:buFont typeface="Arial" panose="020B0604020202020204" pitchFamily="34" charset="0"/>
              <a:buChar char="•"/>
            </a:pPr>
            <a:r>
              <a:rPr lang="ar-SA" sz="2400" b="1" dirty="0">
                <a:solidFill>
                  <a:srgbClr val="C00000"/>
                </a:solidFill>
              </a:rPr>
              <a:t>نظام الألوان والخطوط</a:t>
            </a:r>
            <a:r>
              <a:rPr lang="ar-SA" sz="2400" dirty="0"/>
              <a:t>: يجب أن يكون متناسقاً ومريحاً للعين.</a:t>
            </a:r>
          </a:p>
          <a:p>
            <a:pPr algn="r" rtl="1">
              <a:lnSpc>
                <a:spcPct val="150000"/>
              </a:lnSpc>
              <a:buFont typeface="Arial" panose="020B0604020202020204" pitchFamily="34" charset="0"/>
              <a:buChar char="•"/>
            </a:pPr>
            <a:r>
              <a:rPr lang="ar-SA" sz="2400" b="1" dirty="0">
                <a:solidFill>
                  <a:srgbClr val="C00000"/>
                </a:solidFill>
              </a:rPr>
              <a:t>أدوات التفاعل</a:t>
            </a:r>
            <a:r>
              <a:rPr lang="ar-SA" sz="2400" dirty="0"/>
              <a:t>: مثل أزرار المشاركة الاجتماعية، ونماذج التواصل.</a:t>
            </a:r>
          </a:p>
        </p:txBody>
      </p:sp>
      <p:pic>
        <p:nvPicPr>
          <p:cNvPr id="7" name="Graphic 21">
            <a:extLst>
              <a:ext uri="{FF2B5EF4-FFF2-40B4-BE49-F238E27FC236}">
                <a16:creationId xmlns:a16="http://schemas.microsoft.com/office/drawing/2014/main" id="{7CBADE0A-4DCD-16BE-B3D9-791D70D8A3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70078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0FF3F-3E3A-B447-56C4-DD02A3643F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BC6D9B-7B32-193B-32B9-33E0BF144C20}"/>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0D385EF-0C6B-0F0A-9BDC-8977312DE0A7}"/>
              </a:ext>
            </a:extLst>
          </p:cNvPr>
          <p:cNvSpPr txBox="1"/>
          <p:nvPr/>
        </p:nvSpPr>
        <p:spPr>
          <a:xfrm>
            <a:off x="617280" y="1163525"/>
            <a:ext cx="9061570" cy="584775"/>
          </a:xfrm>
          <a:prstGeom prst="rect">
            <a:avLst/>
          </a:prstGeom>
          <a:noFill/>
        </p:spPr>
        <p:txBody>
          <a:bodyPr wrap="square" rtlCol="0">
            <a:spAutoFit/>
          </a:bodyPr>
          <a:lstStyle/>
          <a:p>
            <a:pPr algn="r" rtl="1"/>
            <a:r>
              <a:rPr lang="en-GB" sz="3200" b="1" dirty="0"/>
              <a:t> </a:t>
            </a:r>
            <a:r>
              <a:rPr lang="ar-SA" sz="3200" b="1" dirty="0"/>
              <a:t>تحسين المحتوى بشكل مستمر </a:t>
            </a:r>
            <a:r>
              <a:rPr lang="en-GB" sz="3200" b="1" dirty="0"/>
              <a:t>Content Optimization</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9625332A-D9D1-F8E0-D178-BFABF2A81C1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5539B2-C82F-5303-A88C-AA4BEF5C45F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88416F-0FC3-6B35-AC9D-1995FDACBF9F}"/>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53CCEF57-487E-7A84-8D14-03697A2CA8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C6C3796B-57DD-009A-9551-88216E0E0C1A}"/>
              </a:ext>
            </a:extLst>
          </p:cNvPr>
          <p:cNvGraphicFramePr/>
          <p:nvPr>
            <p:extLst>
              <p:ext uri="{D42A27DB-BD31-4B8C-83A1-F6EECF244321}">
                <p14:modId xmlns:p14="http://schemas.microsoft.com/office/powerpoint/2010/main" val="459684860"/>
              </p:ext>
            </p:extLst>
          </p:nvPr>
        </p:nvGraphicFramePr>
        <p:xfrm>
          <a:off x="1430594" y="3086163"/>
          <a:ext cx="8819535" cy="279586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7CF286D5-3B15-FFD7-EF4B-ED0D64D335F6}"/>
              </a:ext>
            </a:extLst>
          </p:cNvPr>
          <p:cNvSpPr txBox="1"/>
          <p:nvPr/>
        </p:nvSpPr>
        <p:spPr>
          <a:xfrm>
            <a:off x="1108693" y="2088489"/>
            <a:ext cx="8486344" cy="830997"/>
          </a:xfrm>
          <a:prstGeom prst="rect">
            <a:avLst/>
          </a:prstGeom>
          <a:noFill/>
        </p:spPr>
        <p:txBody>
          <a:bodyPr wrap="square" rtlCol="0">
            <a:spAutoFit/>
          </a:bodyPr>
          <a:lstStyle/>
          <a:p>
            <a:pPr algn="r" rtl="1"/>
            <a:r>
              <a:rPr lang="ar-SA" sz="2400" dirty="0"/>
              <a:t>تحسين المحتوى يعني تحديثه بانتظام ليبقى ملائمًا ومواكبًا للتغيرات، مما يساعد في جذب زوار جدد</a:t>
            </a:r>
            <a:r>
              <a:rPr lang="en-GB" sz="2400" dirty="0"/>
              <a:t> </a:t>
            </a:r>
            <a:r>
              <a:rPr lang="ar-SA" sz="2400" dirty="0"/>
              <a:t>ومن طرق تحسين المحتوى ما يلي:</a:t>
            </a:r>
            <a:endParaRPr lang="en-GB" sz="2400" b="1" kern="100" dirty="0">
              <a:solidFill>
                <a:srgbClr val="C00000"/>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327596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6CD7FA-B675-F242-3F2F-35F5FB2BEB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EC19FC6-C8A0-D193-5DF7-B0F76C1A240C}"/>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a:extLst>
              <a:ext uri="{FF2B5EF4-FFF2-40B4-BE49-F238E27FC236}">
                <a16:creationId xmlns:a16="http://schemas.microsoft.com/office/drawing/2014/main" id="{2472E6BD-7D23-7418-B616-412054E4787F}"/>
              </a:ext>
            </a:extLst>
          </p:cNvPr>
          <p:cNvSpPr txBox="1"/>
          <p:nvPr/>
        </p:nvSpPr>
        <p:spPr>
          <a:xfrm>
            <a:off x="1327808" y="1163525"/>
            <a:ext cx="8351042" cy="584775"/>
          </a:xfrm>
          <a:prstGeom prst="rect">
            <a:avLst/>
          </a:prstGeom>
          <a:noFill/>
        </p:spPr>
        <p:txBody>
          <a:bodyPr wrap="square" rtlCol="0">
            <a:spAutoFit/>
          </a:bodyPr>
          <a:lstStyle/>
          <a:p>
            <a:pPr algn="r" rtl="1"/>
            <a:r>
              <a:rPr lang="ar-SA" sz="3200" b="1" dirty="0">
                <a:latin typeface="Alexandria" charset="0"/>
                <a:cs typeface="Alexandria" charset="0"/>
              </a:rPr>
              <a:t> بناء الروابط </a:t>
            </a:r>
            <a:r>
              <a:rPr lang="en-GB" sz="3200" b="1" dirty="0">
                <a:latin typeface="Alexandria" charset="0"/>
                <a:cs typeface="Alexandria" charset="0"/>
              </a:rPr>
              <a:t>Link Building</a:t>
            </a:r>
            <a:r>
              <a:rPr lang="ar-SA" sz="3200" b="1" dirty="0">
                <a:latin typeface="Alexandria" charset="0"/>
                <a:cs typeface="Alexandria" charset="0"/>
              </a:rPr>
              <a:t> كاستراتيجية لرفع الترتيب</a:t>
            </a:r>
            <a:endParaRPr lang="en-US" sz="3200" b="1" dirty="0">
              <a:latin typeface="Alexandria" charset="0"/>
              <a:cs typeface="Alexandria" charset="0"/>
            </a:endParaRPr>
          </a:p>
        </p:txBody>
      </p:sp>
      <p:sp>
        <p:nvSpPr>
          <p:cNvPr id="5" name="Rectangle 4">
            <a:extLst>
              <a:ext uri="{FF2B5EF4-FFF2-40B4-BE49-F238E27FC236}">
                <a16:creationId xmlns:a16="http://schemas.microsoft.com/office/drawing/2014/main" id="{CBF90E14-1F0A-D88F-409C-E2A05D40DF1E}"/>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3387F92-393A-E4FB-DD68-AE56C7C11D36}"/>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8EF731-01D7-4DCB-2D8E-CB05678C1C35}"/>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3D786E91-1A62-BDE7-0AD9-B9E7F13546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D77C803B-F4A9-68EF-23B2-F317064B4AF3}"/>
              </a:ext>
            </a:extLst>
          </p:cNvPr>
          <p:cNvGraphicFramePr/>
          <p:nvPr>
            <p:extLst>
              <p:ext uri="{D42A27DB-BD31-4B8C-83A1-F6EECF244321}">
                <p14:modId xmlns:p14="http://schemas.microsoft.com/office/powerpoint/2010/main" val="2035571492"/>
              </p:ext>
            </p:extLst>
          </p:nvPr>
        </p:nvGraphicFramePr>
        <p:xfrm>
          <a:off x="979715" y="2894483"/>
          <a:ext cx="9884477" cy="30531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extBox 3">
            <a:extLst>
              <a:ext uri="{FF2B5EF4-FFF2-40B4-BE49-F238E27FC236}">
                <a16:creationId xmlns:a16="http://schemas.microsoft.com/office/drawing/2014/main" id="{D03F72D4-50DC-9EE8-B853-604406929DF4}"/>
              </a:ext>
            </a:extLst>
          </p:cNvPr>
          <p:cNvSpPr txBox="1"/>
          <p:nvPr/>
        </p:nvSpPr>
        <p:spPr>
          <a:xfrm>
            <a:off x="675983" y="1913113"/>
            <a:ext cx="8944164" cy="830997"/>
          </a:xfrm>
          <a:prstGeom prst="rect">
            <a:avLst/>
          </a:prstGeom>
          <a:noFill/>
        </p:spPr>
        <p:txBody>
          <a:bodyPr wrap="square" rtlCol="0">
            <a:spAutoFit/>
          </a:bodyPr>
          <a:lstStyle/>
          <a:p>
            <a:pPr algn="r" rtl="1"/>
            <a:r>
              <a:rPr lang="ar-SA" sz="2400" b="1" dirty="0">
                <a:solidFill>
                  <a:srgbClr val="C00000"/>
                </a:solidFill>
              </a:rPr>
              <a:t>بناء الروابط هو عملية الحصول على روابط خارجية من مواقع أخرى، مما يعزز من ثقة محركات البحث بالموقع ويزيد من ترتيبه</a:t>
            </a:r>
            <a:endParaRPr lang="ar-SA" b="1" dirty="0">
              <a:solidFill>
                <a:srgbClr val="C00000"/>
              </a:solidFill>
            </a:endParaRPr>
          </a:p>
        </p:txBody>
      </p:sp>
    </p:spTree>
    <p:extLst>
      <p:ext uri="{BB962C8B-B14F-4D97-AF65-F5344CB8AC3E}">
        <p14:creationId xmlns:p14="http://schemas.microsoft.com/office/powerpoint/2010/main" val="2263371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EEBB6-AD68-C6AE-68FE-1F5445021B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310E9D-9B90-4029-8A40-54CE9077EFEE}"/>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0B74BDBD-AB30-A019-448F-C75AD30589C6}"/>
              </a:ext>
            </a:extLst>
          </p:cNvPr>
          <p:cNvSpPr txBox="1"/>
          <p:nvPr/>
        </p:nvSpPr>
        <p:spPr>
          <a:xfrm>
            <a:off x="1730829" y="1163525"/>
            <a:ext cx="7948021" cy="584775"/>
          </a:xfrm>
          <a:prstGeom prst="rect">
            <a:avLst/>
          </a:prstGeom>
          <a:noFill/>
        </p:spPr>
        <p:txBody>
          <a:bodyPr wrap="square" rtlCol="0">
            <a:spAutoFit/>
          </a:bodyPr>
          <a:lstStyle/>
          <a:p>
            <a:pPr algn="r" rtl="1"/>
            <a:r>
              <a:rPr lang="ar-SA" sz="3200" b="1" dirty="0">
                <a:latin typeface="Alexandria" charset="0"/>
                <a:cs typeface="Alexandria" charset="0"/>
              </a:rPr>
              <a:t> تحديث المحتوى القديم وأثره في تحسين الترتيب</a:t>
            </a:r>
          </a:p>
        </p:txBody>
      </p:sp>
      <p:sp>
        <p:nvSpPr>
          <p:cNvPr id="5" name="Rectangle 4">
            <a:extLst>
              <a:ext uri="{FF2B5EF4-FFF2-40B4-BE49-F238E27FC236}">
                <a16:creationId xmlns:a16="http://schemas.microsoft.com/office/drawing/2014/main" id="{4913F269-BC14-F2E6-D3C9-4D909F893070}"/>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C9F860-12F4-827F-C6B0-8ED8E9D0B279}"/>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8A7476B-56C9-3472-7D6C-261CDD84F111}"/>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34541AAB-CDC5-BDE5-525A-1DC15E0BA955}"/>
              </a:ext>
            </a:extLst>
          </p:cNvPr>
          <p:cNvSpPr txBox="1"/>
          <p:nvPr/>
        </p:nvSpPr>
        <p:spPr>
          <a:xfrm>
            <a:off x="489857" y="2391844"/>
            <a:ext cx="10940142" cy="4225003"/>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800" b="1" dirty="0"/>
              <a:t>تحديث المحتوى القديم يساعد في بقاء الموقع نشطًا وملائمًا للزوار، ويزيد من فرص ظهوره في نتائج البحث.</a:t>
            </a:r>
          </a:p>
          <a:p>
            <a:pPr algn="r" rtl="1">
              <a:lnSpc>
                <a:spcPct val="200000"/>
              </a:lnSpc>
              <a:buFont typeface="Arial" panose="020B0604020202020204" pitchFamily="34" charset="0"/>
              <a:buChar char="•"/>
            </a:pPr>
            <a:r>
              <a:rPr lang="ar-SA" sz="2400" b="1" dirty="0">
                <a:solidFill>
                  <a:srgbClr val="00AEEF"/>
                </a:solidFill>
              </a:rPr>
              <a:t>أسباب تحديث المحتوى</a:t>
            </a:r>
            <a:r>
              <a:rPr lang="ar-SA" sz="2400" dirty="0"/>
              <a:t>:</a:t>
            </a:r>
          </a:p>
          <a:p>
            <a:pPr algn="r" rtl="1">
              <a:lnSpc>
                <a:spcPct val="200000"/>
              </a:lnSpc>
              <a:buFont typeface="Arial" panose="020B0604020202020204" pitchFamily="34" charset="0"/>
              <a:buChar char="•"/>
            </a:pPr>
            <a:r>
              <a:rPr lang="ar-SA" sz="2400" b="1" dirty="0">
                <a:solidFill>
                  <a:srgbClr val="C00000"/>
                </a:solidFill>
              </a:rPr>
              <a:t>تحسين دقة المعلومات</a:t>
            </a:r>
            <a:r>
              <a:rPr lang="ar-SA" sz="2400" dirty="0"/>
              <a:t>: تحديث البيانات القديمة يجعل المحتوى مفيدًا.</a:t>
            </a:r>
          </a:p>
          <a:p>
            <a:pPr algn="r" rtl="1">
              <a:lnSpc>
                <a:spcPct val="200000"/>
              </a:lnSpc>
              <a:buFont typeface="Arial" panose="020B0604020202020204" pitchFamily="34" charset="0"/>
              <a:buChar char="•"/>
            </a:pPr>
            <a:r>
              <a:rPr lang="ar-SA" sz="2400" b="1" dirty="0">
                <a:solidFill>
                  <a:srgbClr val="C00000"/>
                </a:solidFill>
              </a:rPr>
              <a:t>إضافة معلومات جديدة</a:t>
            </a:r>
            <a:r>
              <a:rPr lang="ar-SA" sz="2400" dirty="0"/>
              <a:t>: تلبية لتغيرات وتطورات الموضوع.</a:t>
            </a:r>
          </a:p>
          <a:p>
            <a:pPr algn="r" rtl="1">
              <a:lnSpc>
                <a:spcPct val="200000"/>
              </a:lnSpc>
              <a:buFont typeface="Arial" panose="020B0604020202020204" pitchFamily="34" charset="0"/>
              <a:buChar char="•"/>
            </a:pPr>
            <a:r>
              <a:rPr lang="ar-SA" sz="2400" b="1" dirty="0">
                <a:solidFill>
                  <a:srgbClr val="C00000"/>
                </a:solidFill>
              </a:rPr>
              <a:t>تحسين الكلمات المفتاحية</a:t>
            </a:r>
            <a:r>
              <a:rPr lang="ar-SA" sz="2400" dirty="0"/>
              <a:t>: التعديل بما يتناسب مع الاتجاهات الجديدة.</a:t>
            </a:r>
          </a:p>
        </p:txBody>
      </p:sp>
      <p:pic>
        <p:nvPicPr>
          <p:cNvPr id="7" name="Graphic 21">
            <a:extLst>
              <a:ext uri="{FF2B5EF4-FFF2-40B4-BE49-F238E27FC236}">
                <a16:creationId xmlns:a16="http://schemas.microsoft.com/office/drawing/2014/main" id="{7B057751-D37A-F22C-FC9E-A3A3AEE19C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9983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2E976-6999-B561-CAD3-3F2E796EDE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50FFBE8-73E0-AAD6-C2AC-F2B8AF3143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CE8FA8A-2C52-3451-53E9-5B3665D53C7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291F0F-12C6-5E04-E558-A1A90B96E55C}"/>
              </a:ext>
            </a:extLst>
          </p:cNvPr>
          <p:cNvSpPr/>
          <p:nvPr/>
        </p:nvSpPr>
        <p:spPr>
          <a:xfrm>
            <a:off x="1193588" y="1468531"/>
            <a:ext cx="9345750" cy="43058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4" name="TextBox 23">
            <a:extLst>
              <a:ext uri="{FF2B5EF4-FFF2-40B4-BE49-F238E27FC236}">
                <a16:creationId xmlns:a16="http://schemas.microsoft.com/office/drawing/2014/main" id="{0FDBE812-5EC1-2630-D679-85EF13CBD0CD}"/>
              </a:ext>
            </a:extLst>
          </p:cNvPr>
          <p:cNvSpPr txBox="1"/>
          <p:nvPr/>
        </p:nvSpPr>
        <p:spPr>
          <a:xfrm>
            <a:off x="2485572" y="2500919"/>
            <a:ext cx="6729610" cy="2123658"/>
          </a:xfrm>
          <a:prstGeom prst="rect">
            <a:avLst/>
          </a:prstGeom>
          <a:noFill/>
        </p:spPr>
        <p:txBody>
          <a:bodyPr wrap="square" rtlCol="0">
            <a:spAutoFit/>
          </a:bodyPr>
          <a:lstStyle/>
          <a:p>
            <a:pPr algn="ctr" rtl="1"/>
            <a:r>
              <a:rPr lang="ar-SA" sz="4400" b="1" dirty="0"/>
              <a:t>الجزء الخامس:</a:t>
            </a:r>
          </a:p>
          <a:p>
            <a:pPr algn="ctr" rtl="1"/>
            <a:endParaRPr lang="ar-SA" sz="4400" b="1" dirty="0"/>
          </a:p>
          <a:p>
            <a:pPr algn="ctr" rtl="1"/>
            <a:r>
              <a:rPr lang="ar-SA" sz="4400" b="1" dirty="0"/>
              <a:t>قياس الأداء وتقييم نتائج </a:t>
            </a:r>
            <a:r>
              <a:rPr lang="en-GB" sz="4400" b="1" dirty="0"/>
              <a:t>SEO</a:t>
            </a:r>
            <a:endParaRPr lang="ar-SA" sz="4400" b="1" dirty="0"/>
          </a:p>
        </p:txBody>
      </p:sp>
      <p:pic>
        <p:nvPicPr>
          <p:cNvPr id="5" name="Graphic 21">
            <a:extLst>
              <a:ext uri="{FF2B5EF4-FFF2-40B4-BE49-F238E27FC236}">
                <a16:creationId xmlns:a16="http://schemas.microsoft.com/office/drawing/2014/main" id="{6BCDEAFA-8175-431E-BA33-E32FB7EF17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296768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3B13CC-B6BF-8EF3-A3DB-BCBFC3819F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9BC4A6-30AF-625C-B781-0BF8EC222000}"/>
              </a:ext>
            </a:extLst>
          </p:cNvPr>
          <p:cNvSpPr/>
          <p:nvPr/>
        </p:nvSpPr>
        <p:spPr>
          <a:xfrm>
            <a:off x="617280" y="1685495"/>
            <a:ext cx="10812720" cy="490354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a:extLst>
              <a:ext uri="{FF2B5EF4-FFF2-40B4-BE49-F238E27FC236}">
                <a16:creationId xmlns:a16="http://schemas.microsoft.com/office/drawing/2014/main" id="{CAB202EC-43B9-6F9E-0225-BF4656F9A91F}"/>
              </a:ext>
            </a:extLst>
          </p:cNvPr>
          <p:cNvSpPr txBox="1"/>
          <p:nvPr/>
        </p:nvSpPr>
        <p:spPr>
          <a:xfrm>
            <a:off x="617280" y="1163525"/>
            <a:ext cx="9061570" cy="584775"/>
          </a:xfrm>
          <a:prstGeom prst="rect">
            <a:avLst/>
          </a:prstGeom>
          <a:noFill/>
        </p:spPr>
        <p:txBody>
          <a:bodyPr wrap="square" rtlCol="0">
            <a:spAutoFit/>
          </a:bodyPr>
          <a:lstStyle/>
          <a:p>
            <a:pPr algn="r" rtl="1"/>
            <a:r>
              <a:rPr lang="ar-SA" sz="3200" b="1" dirty="0">
                <a:latin typeface="Alexandria" charset="0"/>
                <a:cs typeface="Alexandria" charset="0"/>
              </a:rPr>
              <a:t> التحليل المستمر للأداء وتعديل الاستراتيجيات</a:t>
            </a:r>
          </a:p>
        </p:txBody>
      </p:sp>
      <p:sp>
        <p:nvSpPr>
          <p:cNvPr id="5" name="Rectangle 4">
            <a:extLst>
              <a:ext uri="{FF2B5EF4-FFF2-40B4-BE49-F238E27FC236}">
                <a16:creationId xmlns:a16="http://schemas.microsoft.com/office/drawing/2014/main" id="{10BDC3F3-7305-96BC-278A-FFB5BF5042E1}"/>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2B4D5A-BE59-A8C2-274D-545390E153EE}"/>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EE2E3B1-7AC3-53A0-05F0-568558D627EB}"/>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5D21BBD6-5695-6F0D-00E6-B318834B5F7F}"/>
              </a:ext>
            </a:extLst>
          </p:cNvPr>
          <p:cNvSpPr txBox="1"/>
          <p:nvPr/>
        </p:nvSpPr>
        <p:spPr>
          <a:xfrm>
            <a:off x="489857" y="2391844"/>
            <a:ext cx="10940142" cy="4536755"/>
          </a:xfrm>
          <a:prstGeom prst="rect">
            <a:avLst/>
          </a:prstGeom>
          <a:noFill/>
        </p:spPr>
        <p:txBody>
          <a:bodyPr wrap="square" rtlCol="0">
            <a:spAutoFit/>
          </a:bodyPr>
          <a:lstStyle/>
          <a:p>
            <a:pPr algn="r" rtl="1">
              <a:lnSpc>
                <a:spcPct val="150000"/>
              </a:lnSpc>
            </a:pPr>
            <a:r>
              <a:rPr lang="ar-SA" sz="2800" b="1" dirty="0"/>
              <a:t>التحليل المستمر للأداء يساعد في فهم تأثير الاستراتيجيات الحالية ويتيح تعديلها لتحقيق نتائج أفضل:</a:t>
            </a:r>
            <a:endParaRPr lang="ar-SA" sz="2400" b="1" dirty="0"/>
          </a:p>
          <a:p>
            <a:pPr algn="r" rtl="1">
              <a:lnSpc>
                <a:spcPct val="150000"/>
              </a:lnSpc>
              <a:buFont typeface="Arial" panose="020B0604020202020204" pitchFamily="34" charset="0"/>
              <a:buChar char="•"/>
            </a:pPr>
            <a:r>
              <a:rPr lang="ar-SA" sz="2800" b="1" dirty="0">
                <a:solidFill>
                  <a:srgbClr val="00AEEF"/>
                </a:solidFill>
              </a:rPr>
              <a:t>خطوات التحليل</a:t>
            </a:r>
            <a:r>
              <a:rPr lang="ar-SA" sz="2800" dirty="0">
                <a:solidFill>
                  <a:srgbClr val="00AEEF"/>
                </a:solidFill>
              </a:rPr>
              <a:t>:</a:t>
            </a:r>
          </a:p>
          <a:p>
            <a:pPr algn="r" rtl="1">
              <a:lnSpc>
                <a:spcPct val="150000"/>
              </a:lnSpc>
              <a:buFont typeface="Arial" panose="020B0604020202020204" pitchFamily="34" charset="0"/>
              <a:buChar char="•"/>
            </a:pPr>
            <a:r>
              <a:rPr lang="ar-SA" sz="2800" b="1" dirty="0">
                <a:solidFill>
                  <a:srgbClr val="C00000"/>
                </a:solidFill>
              </a:rPr>
              <a:t>مراجعة تقارير الأداء</a:t>
            </a:r>
            <a:r>
              <a:rPr lang="ar-SA" sz="2800" dirty="0"/>
              <a:t>: مثل </a:t>
            </a:r>
            <a:r>
              <a:rPr lang="en-GB" sz="2800" dirty="0"/>
              <a:t>Google Analytics </a:t>
            </a:r>
            <a:r>
              <a:rPr lang="ar-SA" sz="2800" dirty="0"/>
              <a:t>لفهم حركة الزوار.</a:t>
            </a:r>
          </a:p>
          <a:p>
            <a:pPr algn="r" rtl="1">
              <a:lnSpc>
                <a:spcPct val="150000"/>
              </a:lnSpc>
              <a:buFont typeface="Arial" panose="020B0604020202020204" pitchFamily="34" charset="0"/>
              <a:buChar char="•"/>
            </a:pPr>
            <a:r>
              <a:rPr lang="ar-SA" sz="2800" b="1" dirty="0">
                <a:solidFill>
                  <a:srgbClr val="C00000"/>
                </a:solidFill>
              </a:rPr>
              <a:t>مراقبة ترتيب الكلمات المفتاحية</a:t>
            </a:r>
            <a:r>
              <a:rPr lang="ar-SA" sz="2800" dirty="0"/>
              <a:t>: معرفة الكلمات التي تحقق أفضل أداء.</a:t>
            </a:r>
          </a:p>
          <a:p>
            <a:pPr algn="r" rtl="1">
              <a:lnSpc>
                <a:spcPct val="150000"/>
              </a:lnSpc>
              <a:buFont typeface="Arial" panose="020B0604020202020204" pitchFamily="34" charset="0"/>
              <a:buChar char="•"/>
            </a:pPr>
            <a:r>
              <a:rPr lang="ar-SA" sz="2800" b="1" dirty="0">
                <a:solidFill>
                  <a:srgbClr val="C00000"/>
                </a:solidFill>
              </a:rPr>
              <a:t>تحليل سلوك المستخدمين</a:t>
            </a:r>
            <a:r>
              <a:rPr lang="ar-SA" sz="2800" dirty="0"/>
              <a:t>: تحسين المحتوى بناءً على تفاعل الزوار.</a:t>
            </a:r>
          </a:p>
          <a:p>
            <a:pPr algn="r" rtl="1">
              <a:lnSpc>
                <a:spcPct val="150000"/>
              </a:lnSpc>
            </a:pPr>
            <a:endParaRPr lang="ar-SA" sz="2800" dirty="0"/>
          </a:p>
        </p:txBody>
      </p:sp>
      <p:pic>
        <p:nvPicPr>
          <p:cNvPr id="7" name="Graphic 21">
            <a:extLst>
              <a:ext uri="{FF2B5EF4-FFF2-40B4-BE49-F238E27FC236}">
                <a16:creationId xmlns:a16="http://schemas.microsoft.com/office/drawing/2014/main" id="{B1B115DD-2053-CE70-96A0-FF88C76629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747109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DF7D2-F994-6096-6914-F9F4066117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FA9A9-6038-8581-A92B-07E6207516F8}"/>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7BC8E914-48C6-E0CB-F272-4C85643FB0C4}"/>
              </a:ext>
            </a:extLst>
          </p:cNvPr>
          <p:cNvSpPr txBox="1"/>
          <p:nvPr/>
        </p:nvSpPr>
        <p:spPr>
          <a:xfrm>
            <a:off x="762000" y="1163525"/>
            <a:ext cx="8916850" cy="584775"/>
          </a:xfrm>
          <a:prstGeom prst="rect">
            <a:avLst/>
          </a:prstGeom>
          <a:noFill/>
        </p:spPr>
        <p:txBody>
          <a:bodyPr wrap="square" rtlCol="0">
            <a:spAutoFit/>
          </a:bodyPr>
          <a:lstStyle/>
          <a:p>
            <a:pPr algn="r" rtl="1"/>
            <a:r>
              <a:rPr lang="ar-SA" sz="3200" b="1" dirty="0">
                <a:latin typeface="Alexandria" charset="0"/>
                <a:cs typeface="Alexandria" charset="0"/>
              </a:rPr>
              <a:t> أهمية قياس الأداء في </a:t>
            </a:r>
            <a:r>
              <a:rPr lang="en-GB" sz="3200" b="1" dirty="0">
                <a:latin typeface="Alexandria" charset="0"/>
                <a:cs typeface="Alexandria" charset="0"/>
              </a:rPr>
              <a:t>SEO</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3190F1C6-2077-F329-DC30-FE04AD7F3189}"/>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34AB33A-C159-7CA9-1C8E-DE0C3C62050B}"/>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58300ED-E648-F6AF-0C83-4B163D4F14B9}"/>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DD3A3FF8-4FCE-0BCC-7939-270793051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Diagram 10">
            <a:extLst>
              <a:ext uri="{FF2B5EF4-FFF2-40B4-BE49-F238E27FC236}">
                <a16:creationId xmlns:a16="http://schemas.microsoft.com/office/drawing/2014/main" id="{EECCA636-F4FE-518C-A7B3-5A42A284962C}"/>
              </a:ext>
            </a:extLst>
          </p:cNvPr>
          <p:cNvGraphicFramePr/>
          <p:nvPr>
            <p:extLst>
              <p:ext uri="{D42A27DB-BD31-4B8C-83A1-F6EECF244321}">
                <p14:modId xmlns:p14="http://schemas.microsoft.com/office/powerpoint/2010/main" val="4225520280"/>
              </p:ext>
            </p:extLst>
          </p:nvPr>
        </p:nvGraphicFramePr>
        <p:xfrm>
          <a:off x="1108693" y="2096378"/>
          <a:ext cx="9423235" cy="37856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65042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32F80C-F9A3-6137-18C3-74FDCFB4B1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FE01BC-CA92-FCC7-B138-5B76F6CB697E}"/>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304BC27-44DC-75BF-F4AF-7DBE041B4517}"/>
              </a:ext>
            </a:extLst>
          </p:cNvPr>
          <p:cNvSpPr txBox="1"/>
          <p:nvPr/>
        </p:nvSpPr>
        <p:spPr>
          <a:xfrm>
            <a:off x="1108693" y="1163525"/>
            <a:ext cx="8570157" cy="584775"/>
          </a:xfrm>
          <a:prstGeom prst="rect">
            <a:avLst/>
          </a:prstGeom>
          <a:noFill/>
        </p:spPr>
        <p:txBody>
          <a:bodyPr wrap="square" rtlCol="0">
            <a:spAutoFit/>
          </a:bodyPr>
          <a:lstStyle/>
          <a:p>
            <a:pPr algn="r" rtl="1"/>
            <a:r>
              <a:rPr lang="ar-SA" sz="3200" b="1" dirty="0">
                <a:latin typeface="Alexandria" charset="0"/>
                <a:cs typeface="Alexandria" charset="0"/>
              </a:rPr>
              <a:t> مؤشرات الأداء الرئيسية</a:t>
            </a:r>
            <a:r>
              <a:rPr lang="en-GB" sz="3200" b="1" dirty="0">
                <a:latin typeface="Alexandria" charset="0"/>
                <a:cs typeface="Alexandria" charset="0"/>
              </a:rPr>
              <a:t>KPIs </a:t>
            </a:r>
            <a:r>
              <a:rPr lang="ar-SA" sz="3200" b="1" dirty="0">
                <a:latin typeface="Alexandria" charset="0"/>
                <a:cs typeface="Alexandria" charset="0"/>
              </a:rPr>
              <a:t> في </a:t>
            </a:r>
            <a:r>
              <a:rPr lang="en-GB" sz="3200" b="1" dirty="0">
                <a:latin typeface="Alexandria" charset="0"/>
                <a:cs typeface="Alexandria" charset="0"/>
              </a:rPr>
              <a:t>SEO</a:t>
            </a:r>
            <a:endParaRPr lang="ar-SA" sz="3200" b="1" dirty="0">
              <a:latin typeface="Alexandria" charset="0"/>
              <a:cs typeface="Alexandria" charset="0"/>
            </a:endParaRPr>
          </a:p>
        </p:txBody>
      </p:sp>
      <p:sp>
        <p:nvSpPr>
          <p:cNvPr id="5" name="Rectangle 4">
            <a:extLst>
              <a:ext uri="{FF2B5EF4-FFF2-40B4-BE49-F238E27FC236}">
                <a16:creationId xmlns:a16="http://schemas.microsoft.com/office/drawing/2014/main" id="{8DEBC4B2-6245-18C2-1F91-C14033E9BC47}"/>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0B94F53-D7B2-B684-6138-9A5FA368717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537DC6-AB5A-4425-F909-CC5910FD13F4}"/>
              </a:ext>
            </a:extLst>
          </p:cNvPr>
          <p:cNvSpPr txBox="1"/>
          <p:nvPr/>
        </p:nvSpPr>
        <p:spPr>
          <a:xfrm>
            <a:off x="9897964" y="1328028"/>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sp>
        <p:nvSpPr>
          <p:cNvPr id="48" name="TextBox 47">
            <a:extLst>
              <a:ext uri="{FF2B5EF4-FFF2-40B4-BE49-F238E27FC236}">
                <a16:creationId xmlns:a16="http://schemas.microsoft.com/office/drawing/2014/main" id="{F91D4ADF-6ACC-4880-8BF0-29F01D0AB958}"/>
              </a:ext>
            </a:extLst>
          </p:cNvPr>
          <p:cNvSpPr txBox="1"/>
          <p:nvPr/>
        </p:nvSpPr>
        <p:spPr>
          <a:xfrm>
            <a:off x="2859842" y="2391844"/>
            <a:ext cx="8570157" cy="3671005"/>
          </a:xfrm>
          <a:prstGeom prst="rect">
            <a:avLst/>
          </a:prstGeom>
          <a:noFill/>
        </p:spPr>
        <p:txBody>
          <a:bodyPr wrap="square" rtlCol="0">
            <a:spAutoFit/>
          </a:bodyPr>
          <a:lstStyle/>
          <a:p>
            <a:pPr algn="r" rtl="1">
              <a:lnSpc>
                <a:spcPct val="200000"/>
              </a:lnSpc>
              <a:buFont typeface="Arial" panose="020B0604020202020204" pitchFamily="34" charset="0"/>
              <a:buChar char="•"/>
            </a:pPr>
            <a:r>
              <a:rPr lang="ar-SA" sz="2400" b="1" dirty="0"/>
              <a:t>عدد الزيارات</a:t>
            </a:r>
            <a:r>
              <a:rPr lang="ar-SA" sz="2400" dirty="0"/>
              <a:t>: يعكس مدى نجاح الموقع في جذب الجمهور.</a:t>
            </a:r>
          </a:p>
          <a:p>
            <a:pPr algn="r" rtl="1">
              <a:lnSpc>
                <a:spcPct val="200000"/>
              </a:lnSpc>
              <a:buFont typeface="Arial" panose="020B0604020202020204" pitchFamily="34" charset="0"/>
              <a:buChar char="•"/>
            </a:pPr>
            <a:r>
              <a:rPr lang="ar-SA" sz="2400" b="1" dirty="0"/>
              <a:t>نسبة النقر إلى الظهور</a:t>
            </a:r>
            <a:r>
              <a:rPr lang="en-GB" sz="2400" b="1" dirty="0"/>
              <a:t>CTR</a:t>
            </a:r>
            <a:r>
              <a:rPr lang="en-GB" sz="2400" dirty="0"/>
              <a:t>:</a:t>
            </a:r>
            <a:r>
              <a:rPr lang="ar-SA" sz="2400" dirty="0"/>
              <a:t> </a:t>
            </a:r>
            <a:r>
              <a:rPr lang="en-GB" sz="2400" dirty="0"/>
              <a:t> </a:t>
            </a:r>
            <a:r>
              <a:rPr lang="ar-SA" sz="2400" dirty="0"/>
              <a:t>النسبة بين عدد مرات النقر وعدد مرات الظهور في نتائج البحث.</a:t>
            </a:r>
          </a:p>
          <a:p>
            <a:pPr algn="r" rtl="1">
              <a:lnSpc>
                <a:spcPct val="200000"/>
              </a:lnSpc>
              <a:buFont typeface="Arial" panose="020B0604020202020204" pitchFamily="34" charset="0"/>
              <a:buChar char="•"/>
            </a:pPr>
            <a:r>
              <a:rPr lang="ar-SA" sz="2400" b="1" dirty="0"/>
              <a:t>معدل الارتداد </a:t>
            </a:r>
            <a:r>
              <a:rPr lang="en-GB" sz="2400" b="1" dirty="0"/>
              <a:t>Bounce Rate</a:t>
            </a:r>
            <a:r>
              <a:rPr lang="en-GB" sz="2400" dirty="0"/>
              <a:t>:</a:t>
            </a:r>
            <a:r>
              <a:rPr lang="ar-SA" sz="2400" dirty="0"/>
              <a:t> </a:t>
            </a:r>
            <a:r>
              <a:rPr lang="en-GB" sz="2400" dirty="0"/>
              <a:t> </a:t>
            </a:r>
            <a:r>
              <a:rPr lang="ar-SA" sz="2400" dirty="0"/>
              <a:t>نسبة الزوار الذين يغادرون الموقع بسرعة.</a:t>
            </a:r>
          </a:p>
          <a:p>
            <a:pPr algn="r" rtl="1">
              <a:lnSpc>
                <a:spcPct val="200000"/>
              </a:lnSpc>
              <a:buFont typeface="Arial" panose="020B0604020202020204" pitchFamily="34" charset="0"/>
              <a:buChar char="•"/>
            </a:pPr>
            <a:r>
              <a:rPr lang="ar-SA" sz="2400" b="1" dirty="0"/>
              <a:t>مدة الزيارة</a:t>
            </a:r>
            <a:r>
              <a:rPr lang="ar-SA" sz="2400" dirty="0"/>
              <a:t>: الوقت الذي يقضيه الزوار على الموقع.</a:t>
            </a:r>
          </a:p>
        </p:txBody>
      </p:sp>
      <p:pic>
        <p:nvPicPr>
          <p:cNvPr id="7" name="Graphic 21">
            <a:extLst>
              <a:ext uri="{FF2B5EF4-FFF2-40B4-BE49-F238E27FC236}">
                <a16:creationId xmlns:a16="http://schemas.microsoft.com/office/drawing/2014/main" id="{59CF7DB1-BFC0-CB6D-4A79-52C2D28EBB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urple letters with icons&#10;&#10;Description automatically generated">
            <a:extLst>
              <a:ext uri="{FF2B5EF4-FFF2-40B4-BE49-F238E27FC236}">
                <a16:creationId xmlns:a16="http://schemas.microsoft.com/office/drawing/2014/main" id="{31255F2D-D4BC-1EDA-7714-B7A9E57FCF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990637"/>
            <a:ext cx="2935035" cy="1822932"/>
          </a:xfrm>
          <a:prstGeom prst="rect">
            <a:avLst/>
          </a:prstGeom>
        </p:spPr>
      </p:pic>
    </p:spTree>
    <p:extLst>
      <p:ext uri="{BB962C8B-B14F-4D97-AF65-F5344CB8AC3E}">
        <p14:creationId xmlns:p14="http://schemas.microsoft.com/office/powerpoint/2010/main" val="583312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F62634-9B60-09E0-274F-67F5C57E68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59E60-C24B-C728-97C5-646539890E1B}"/>
              </a:ext>
            </a:extLst>
          </p:cNvPr>
          <p:cNvSpPr/>
          <p:nvPr/>
        </p:nvSpPr>
        <p:spPr>
          <a:xfrm>
            <a:off x="617280" y="1685495"/>
            <a:ext cx="10812720" cy="4370412"/>
          </a:xfrm>
          <a:prstGeom prst="roundRect">
            <a:avLst>
              <a:gd name="adj" fmla="val 13019"/>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FB6D48A3-0E24-427C-CBFC-E73A61C41C61}"/>
              </a:ext>
            </a:extLst>
          </p:cNvPr>
          <p:cNvSpPr txBox="1"/>
          <p:nvPr/>
        </p:nvSpPr>
        <p:spPr>
          <a:xfrm>
            <a:off x="1108693" y="1163525"/>
            <a:ext cx="8570157" cy="584775"/>
          </a:xfrm>
          <a:prstGeom prst="rect">
            <a:avLst/>
          </a:prstGeom>
          <a:noFill/>
        </p:spPr>
        <p:txBody>
          <a:bodyPr wrap="square" rtlCol="0">
            <a:spAutoFit/>
          </a:bodyPr>
          <a:lstStyle/>
          <a:p>
            <a:pPr algn="r" rtl="1"/>
            <a:r>
              <a:rPr lang="ar-SA" sz="3200" b="1" dirty="0">
                <a:latin typeface="Alexandria" charset="0"/>
                <a:cs typeface="Alexandria" charset="0"/>
              </a:rPr>
              <a:t> تحليل النتائج وتحديد التحسينات المطلوبة</a:t>
            </a:r>
          </a:p>
        </p:txBody>
      </p:sp>
      <p:sp>
        <p:nvSpPr>
          <p:cNvPr id="5" name="Rectangle 4">
            <a:extLst>
              <a:ext uri="{FF2B5EF4-FFF2-40B4-BE49-F238E27FC236}">
                <a16:creationId xmlns:a16="http://schemas.microsoft.com/office/drawing/2014/main" id="{6D78AF9C-C268-3C25-850E-D4289C8BEA50}"/>
              </a:ext>
            </a:extLst>
          </p:cNvPr>
          <p:cNvSpPr/>
          <p:nvPr/>
        </p:nvSpPr>
        <p:spPr>
          <a:xfrm>
            <a:off x="9678850" y="10945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EE370D-CFA3-940C-E4B8-85D606FF1DF7}"/>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8083809-A094-A2D6-1B7E-8CAC2DEBC118}"/>
              </a:ext>
            </a:extLst>
          </p:cNvPr>
          <p:cNvSpPr txBox="1"/>
          <p:nvPr/>
        </p:nvSpPr>
        <p:spPr>
          <a:xfrm>
            <a:off x="9897964" y="1328028"/>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19379E2-EA90-E4F4-BF2A-8899A8BC8671}"/>
              </a:ext>
            </a:extLst>
          </p:cNvPr>
          <p:cNvSpPr txBox="1"/>
          <p:nvPr/>
        </p:nvSpPr>
        <p:spPr>
          <a:xfrm>
            <a:off x="2859842" y="2391844"/>
            <a:ext cx="8570157" cy="3347840"/>
          </a:xfrm>
          <a:prstGeom prst="rect">
            <a:avLst/>
          </a:prstGeom>
          <a:noFill/>
        </p:spPr>
        <p:txBody>
          <a:bodyPr wrap="square" rtlCol="0">
            <a:spAutoFit/>
          </a:bodyPr>
          <a:lstStyle/>
          <a:p>
            <a:pPr algn="r" rtl="1">
              <a:lnSpc>
                <a:spcPct val="150000"/>
              </a:lnSpc>
              <a:buFont typeface="Arial" panose="020B0604020202020204" pitchFamily="34" charset="0"/>
              <a:buChar char="•"/>
            </a:pPr>
            <a:r>
              <a:rPr lang="ar-SA" sz="2400" b="1" dirty="0"/>
              <a:t>تحليل نتائج مؤشرات الأداء يساعد في تحديد الجوانب التي تحتاج إلى تحسين لتحقيق أهداف </a:t>
            </a:r>
            <a:r>
              <a:rPr lang="en-GB" sz="2400" b="1" dirty="0"/>
              <a:t>SEO</a:t>
            </a:r>
            <a:endParaRPr lang="ar-SA" sz="2400" b="1" dirty="0"/>
          </a:p>
          <a:p>
            <a:pPr algn="r" rtl="1">
              <a:lnSpc>
                <a:spcPct val="150000"/>
              </a:lnSpc>
              <a:buFont typeface="Arial" panose="020B0604020202020204" pitchFamily="34" charset="0"/>
              <a:buChar char="•"/>
            </a:pPr>
            <a:r>
              <a:rPr lang="ar-SA" sz="2400" b="1" dirty="0">
                <a:solidFill>
                  <a:srgbClr val="00AEEF"/>
                </a:solidFill>
              </a:rPr>
              <a:t>خطوات التحليل</a:t>
            </a:r>
            <a:r>
              <a:rPr lang="ar-SA" sz="2400" dirty="0">
                <a:solidFill>
                  <a:srgbClr val="00AEEF"/>
                </a:solidFill>
              </a:rPr>
              <a:t>:</a:t>
            </a:r>
          </a:p>
          <a:p>
            <a:pPr algn="r" rtl="1">
              <a:lnSpc>
                <a:spcPct val="150000"/>
              </a:lnSpc>
              <a:buFont typeface="Arial" panose="020B0604020202020204" pitchFamily="34" charset="0"/>
              <a:buChar char="•"/>
            </a:pPr>
            <a:r>
              <a:rPr lang="ar-SA" sz="2400" b="1" dirty="0">
                <a:solidFill>
                  <a:srgbClr val="C00000"/>
                </a:solidFill>
              </a:rPr>
              <a:t>مراجعة الأداء بشكل دوري</a:t>
            </a:r>
            <a:r>
              <a:rPr lang="ar-SA" sz="2400" dirty="0"/>
              <a:t>: معرفة التقدم ومدى تحقيق الأهداف.</a:t>
            </a:r>
          </a:p>
          <a:p>
            <a:pPr algn="r" rtl="1">
              <a:lnSpc>
                <a:spcPct val="150000"/>
              </a:lnSpc>
              <a:buFont typeface="Arial" panose="020B0604020202020204" pitchFamily="34" charset="0"/>
              <a:buChar char="•"/>
            </a:pPr>
            <a:r>
              <a:rPr lang="ar-SA" sz="2400" b="1" dirty="0">
                <a:solidFill>
                  <a:srgbClr val="C00000"/>
                </a:solidFill>
              </a:rPr>
              <a:t>تحديد الجوانب الضعيفة</a:t>
            </a:r>
            <a:r>
              <a:rPr lang="ar-SA" sz="2400" dirty="0"/>
              <a:t>: مثل الكلمات المفتاحية ذات الأداء المنخفض.</a:t>
            </a:r>
          </a:p>
          <a:p>
            <a:pPr algn="r" rtl="1">
              <a:lnSpc>
                <a:spcPct val="150000"/>
              </a:lnSpc>
              <a:buFont typeface="Arial" panose="020B0604020202020204" pitchFamily="34" charset="0"/>
              <a:buChar char="•"/>
            </a:pPr>
            <a:r>
              <a:rPr lang="ar-SA" sz="2400" b="1" dirty="0">
                <a:solidFill>
                  <a:srgbClr val="C00000"/>
                </a:solidFill>
              </a:rPr>
              <a:t>تطبيق التعديلات</a:t>
            </a:r>
            <a:r>
              <a:rPr lang="ar-SA" sz="2400" dirty="0"/>
              <a:t>: تحسين المحتوى والكلمات المفتاحية وفقاً للتحليل.</a:t>
            </a:r>
          </a:p>
        </p:txBody>
      </p:sp>
      <p:pic>
        <p:nvPicPr>
          <p:cNvPr id="7" name="Graphic 21">
            <a:extLst>
              <a:ext uri="{FF2B5EF4-FFF2-40B4-BE49-F238E27FC236}">
                <a16:creationId xmlns:a16="http://schemas.microsoft.com/office/drawing/2014/main" id="{5058B942-8BAA-4914-C7A3-37F458F47C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9761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3686</TotalTime>
  <Words>2650</Words>
  <Application>Microsoft Macintosh PowerPoint</Application>
  <PresentationFormat>Widescreen</PresentationFormat>
  <Paragraphs>419</Paragraphs>
  <Slides>44</Slides>
  <Notes>44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Alexandria</vt:lpstr>
      <vt:lpstr>Aptos</vt:lpstr>
      <vt:lpstr>Arial</vt:lpstr>
      <vt:lpstr>Calibri</vt:lpstr>
      <vt:lpstr>Calibri Light</vt:lpstr>
      <vt:lpstr>Courier New</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Abdelrazek</cp:lastModifiedBy>
  <cp:revision>31</cp:revision>
  <dcterms:created xsi:type="dcterms:W3CDTF">2023-04-29T09:08:00Z</dcterms:created>
  <dcterms:modified xsi:type="dcterms:W3CDTF">2024-10-29T18:24:14Z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