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handoutMasterIdLst>
    <p:handoutMasterId r:id="rId46"/>
  </p:handoutMasterIdLst>
  <p:sldIdLst>
    <p:sldId id="303" r:id="rId5"/>
    <p:sldId id="701" r:id="rId6"/>
    <p:sldId id="313" r:id="rId7"/>
    <p:sldId id="622" r:id="rId8"/>
    <p:sldId id="499" r:id="rId9"/>
    <p:sldId id="702" r:id="rId10"/>
    <p:sldId id="704" r:id="rId11"/>
    <p:sldId id="734" r:id="rId12"/>
    <p:sldId id="735" r:id="rId13"/>
    <p:sldId id="705" r:id="rId14"/>
    <p:sldId id="706" r:id="rId15"/>
    <p:sldId id="709" r:id="rId16"/>
    <p:sldId id="736" r:id="rId17"/>
    <p:sldId id="707" r:id="rId18"/>
    <p:sldId id="708" r:id="rId19"/>
    <p:sldId id="710" r:id="rId20"/>
    <p:sldId id="711" r:id="rId21"/>
    <p:sldId id="712" r:id="rId22"/>
    <p:sldId id="713" r:id="rId23"/>
    <p:sldId id="714" r:id="rId24"/>
    <p:sldId id="715" r:id="rId25"/>
    <p:sldId id="716" r:id="rId26"/>
    <p:sldId id="717" r:id="rId27"/>
    <p:sldId id="718" r:id="rId28"/>
    <p:sldId id="719" r:id="rId29"/>
    <p:sldId id="720" r:id="rId30"/>
    <p:sldId id="721" r:id="rId31"/>
    <p:sldId id="722" r:id="rId32"/>
    <p:sldId id="723" r:id="rId33"/>
    <p:sldId id="724" r:id="rId34"/>
    <p:sldId id="725" r:id="rId35"/>
    <p:sldId id="726" r:id="rId36"/>
    <p:sldId id="727" r:id="rId37"/>
    <p:sldId id="728" r:id="rId38"/>
    <p:sldId id="729" r:id="rId39"/>
    <p:sldId id="730" r:id="rId40"/>
    <p:sldId id="731" r:id="rId41"/>
    <p:sldId id="733" r:id="rId42"/>
    <p:sldId id="621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701"/>
            <p14:sldId id="313"/>
            <p14:sldId id="622"/>
            <p14:sldId id="499"/>
            <p14:sldId id="702"/>
            <p14:sldId id="704"/>
            <p14:sldId id="734"/>
            <p14:sldId id="735"/>
            <p14:sldId id="705"/>
            <p14:sldId id="706"/>
            <p14:sldId id="709"/>
            <p14:sldId id="736"/>
            <p14:sldId id="707"/>
            <p14:sldId id="708"/>
            <p14:sldId id="710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721"/>
            <p14:sldId id="722"/>
            <p14:sldId id="723"/>
            <p14:sldId id="724"/>
            <p14:sldId id="725"/>
            <p14:sldId id="726"/>
            <p14:sldId id="727"/>
            <p14:sldId id="728"/>
            <p14:sldId id="729"/>
            <p14:sldId id="730"/>
            <p14:sldId id="731"/>
            <p14:sldId id="733"/>
            <p14:sldId id="62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68362E8-DBDF-9A4A-8363-7736CD5D3710}" v="1" dt="2025-05-30T19:56:34.2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4" autoAdjust="0"/>
    <p:restoredTop sz="94660"/>
  </p:normalViewPr>
  <p:slideViewPr>
    <p:cSldViewPr snapToGrid="0">
      <p:cViewPr varScale="1">
        <p:scale>
          <a:sx n="70" d="100"/>
          <a:sy n="70" d="100"/>
        </p:scale>
        <p:origin x="49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3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</pc:sldChg>
    </pc:docChg>
  </pc:docChgLst>
  <pc:docChgLst>
    <pc:chgData name="Ahmed Hassan" userId="47750a22-629f-416f-a96d-609d36c2ca96" providerId="ADAL" clId="{E68362E8-DBDF-9A4A-8363-7736CD5D3710}"/>
    <pc:docChg chg="custSel modSld">
      <pc:chgData name="Ahmed Hassan" userId="47750a22-629f-416f-a96d-609d36c2ca96" providerId="ADAL" clId="{E68362E8-DBDF-9A4A-8363-7736CD5D3710}" dt="2025-05-30T20:14:31.034" v="3" actId="5793"/>
      <pc:docMkLst>
        <pc:docMk/>
      </pc:docMkLst>
      <pc:sldChg chg="modSp mod">
        <pc:chgData name="Ahmed Hassan" userId="47750a22-629f-416f-a96d-609d36c2ca96" providerId="ADAL" clId="{E68362E8-DBDF-9A4A-8363-7736CD5D3710}" dt="2025-05-30T20:14:31.034" v="3" actId="5793"/>
        <pc:sldMkLst>
          <pc:docMk/>
          <pc:sldMk cId="0" sldId="303"/>
        </pc:sldMkLst>
        <pc:spChg chg="mod">
          <ac:chgData name="Ahmed Hassan" userId="47750a22-629f-416f-a96d-609d36c2ca96" providerId="ADAL" clId="{E68362E8-DBDF-9A4A-8363-7736CD5D3710}" dt="2025-05-30T20:14:31.034" v="3" actId="5793"/>
          <ac:spMkLst>
            <pc:docMk/>
            <pc:sldMk cId="0" sldId="303"/>
            <ac:spMk id="11" creationId="{00000000-0000-0000-0000-000000000000}"/>
          </ac:spMkLst>
        </pc:spChg>
      </pc:sldChg>
      <pc:sldChg chg="modSp mod">
        <pc:chgData name="Ahmed Hassan" userId="47750a22-629f-416f-a96d-609d36c2ca96" providerId="ADAL" clId="{E68362E8-DBDF-9A4A-8363-7736CD5D3710}" dt="2025-05-30T19:56:34.311" v="1" actId="27636"/>
        <pc:sldMkLst>
          <pc:docMk/>
          <pc:sldMk cId="530953403" sldId="671"/>
        </pc:sldMkLst>
        <pc:spChg chg="mod">
          <ac:chgData name="Ahmed Hassan" userId="47750a22-629f-416f-a96d-609d36c2ca96" providerId="ADAL" clId="{E68362E8-DBDF-9A4A-8363-7736CD5D3710}" dt="2025-05-30T19:56:34.311" v="1" actId="27636"/>
          <ac:spMkLst>
            <pc:docMk/>
            <pc:sldMk cId="530953403" sldId="671"/>
            <ac:spMk id="11" creationId="{0D34F40A-983B-736F-8452-974697FE5EA4}"/>
          </ac:spMkLst>
        </pc:spChg>
      </pc:sldChg>
    </pc:docChg>
  </pc:docChgLst>
  <pc:docChgLst>
    <pc:chgData name="AbdullahHalawany" userId="93acd4f6-3999-43c0-a02f-17f31116eace" providerId="ADAL" clId="{1789CC17-4EBB-4F87-81FB-ACC80DF0C480}"/>
    <pc:docChg chg="undo custSel modSld">
      <pc:chgData name="AbdullahHalawany" userId="93acd4f6-3999-43c0-a02f-17f31116eace" providerId="ADAL" clId="{1789CC17-4EBB-4F87-81FB-ACC80DF0C480}" dt="2024-10-31T07:13:08.917" v="132"/>
      <pc:docMkLst>
        <pc:docMk/>
      </pc:docMkLst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0" sldId="303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0" sldId="313"/>
        </pc:sldMkLst>
      </pc:sldChg>
      <pc:sldChg chg="modTransition">
        <pc:chgData name="AbdullahHalawany" userId="93acd4f6-3999-43c0-a02f-17f31116eace" providerId="ADAL" clId="{1789CC17-4EBB-4F87-81FB-ACC80DF0C480}" dt="2024-10-31T07:13:08.917" v="132"/>
        <pc:sldMkLst>
          <pc:docMk/>
          <pc:sldMk cId="0" sldId="349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91888453" sldId="49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756635027" sldId="58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978668602" sldId="584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37751685" sldId="585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738274113" sldId="586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51338143" sldId="58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566672731" sldId="588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996977730" sldId="58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550464049" sldId="590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453189734" sldId="59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802161393" sldId="59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005999317" sldId="59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252703164" sldId="594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810551693" sldId="59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93643038" sldId="596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480457842" sldId="59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259167427" sldId="598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416101726" sldId="59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85687449" sldId="600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424704833" sldId="60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080601033" sldId="60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8447749" sldId="603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68796619" sldId="604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56862498" sldId="60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194002760" sldId="606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603648323" sldId="60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812012337" sldId="608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45906042" sldId="609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060884563" sldId="610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047384485" sldId="61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797504033" sldId="61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419197737" sldId="61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575439986" sldId="614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647067282" sldId="61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46246117" sldId="617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39560993" sldId="618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50453666" sldId="61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717722845" sldId="620"/>
        </pc:sldMkLst>
      </pc:sldChg>
      <pc:sldChg chg="modTransition">
        <pc:chgData name="AbdullahHalawany" userId="93acd4f6-3999-43c0-a02f-17f31116eace" providerId="ADAL" clId="{1789CC17-4EBB-4F87-81FB-ACC80DF0C480}" dt="2024-10-31T07:13:08.917" v="132"/>
        <pc:sldMkLst>
          <pc:docMk/>
          <pc:sldMk cId="3838883664" sldId="621"/>
        </pc:sldMkLst>
      </pc:sldChg>
    </pc:docChg>
  </pc:docChgLst>
  <pc:docChgLst>
    <pc:chgData name="AbdullahHalawany" userId="93acd4f6-3999-43c0-a02f-17f31116eace" providerId="ADAL" clId="{4A8E278C-A496-4187-987B-48A7DF0A7BC4}"/>
    <pc:docChg chg="undo custSel modSld">
      <pc:chgData name="AbdullahHalawany" userId="93acd4f6-3999-43c0-a02f-17f31116eace" providerId="ADAL" clId="{4A8E278C-A496-4187-987B-48A7DF0A7BC4}" dt="2024-11-04T04:48:04.442" v="64" actId="20577"/>
      <pc:docMkLst>
        <pc:docMk/>
      </pc:docMkLst>
      <pc:sldChg chg="modSp mod">
        <pc:chgData name="AbdullahHalawany" userId="93acd4f6-3999-43c0-a02f-17f31116eace" providerId="ADAL" clId="{4A8E278C-A496-4187-987B-48A7DF0A7BC4}" dt="2024-11-04T04:18:02.356" v="2" actId="1076"/>
        <pc:sldMkLst>
          <pc:docMk/>
          <pc:sldMk cId="0" sldId="303"/>
        </pc:sldMkLst>
      </pc:sldChg>
      <pc:sldChg chg="modSp mod">
        <pc:chgData name="AbdullahHalawany" userId="93acd4f6-3999-43c0-a02f-17f31116eace" providerId="ADAL" clId="{4A8E278C-A496-4187-987B-48A7DF0A7BC4}" dt="2024-11-04T04:20:43.038" v="37" actId="1076"/>
        <pc:sldMkLst>
          <pc:docMk/>
          <pc:sldMk cId="191888453" sldId="499"/>
        </pc:sldMkLst>
      </pc:sldChg>
      <pc:sldChg chg="modSp mod">
        <pc:chgData name="AbdullahHalawany" userId="93acd4f6-3999-43c0-a02f-17f31116eace" providerId="ADAL" clId="{4A8E278C-A496-4187-987B-48A7DF0A7BC4}" dt="2024-11-04T04:21:16.763" v="39" actId="2710"/>
        <pc:sldMkLst>
          <pc:docMk/>
          <pc:sldMk cId="2982646360" sldId="593"/>
        </pc:sldMkLst>
      </pc:sldChg>
      <pc:sldChg chg="modSp mod">
        <pc:chgData name="AbdullahHalawany" userId="93acd4f6-3999-43c0-a02f-17f31116eace" providerId="ADAL" clId="{4A8E278C-A496-4187-987B-48A7DF0A7BC4}" dt="2024-11-04T04:18:26.226" v="5" actId="1076"/>
        <pc:sldMkLst>
          <pc:docMk/>
          <pc:sldMk cId="3192421304" sldId="594"/>
        </pc:sldMkLst>
      </pc:sldChg>
      <pc:sldChg chg="modSp mod">
        <pc:chgData name="AbdullahHalawany" userId="93acd4f6-3999-43c0-a02f-17f31116eace" providerId="ADAL" clId="{4A8E278C-A496-4187-987B-48A7DF0A7BC4}" dt="2024-11-04T04:18:34.513" v="7" actId="1076"/>
        <pc:sldMkLst>
          <pc:docMk/>
          <pc:sldMk cId="3878200801" sldId="596"/>
        </pc:sldMkLst>
      </pc:sldChg>
      <pc:sldChg chg="modSp mod">
        <pc:chgData name="AbdullahHalawany" userId="93acd4f6-3999-43c0-a02f-17f31116eace" providerId="ADAL" clId="{4A8E278C-A496-4187-987B-48A7DF0A7BC4}" dt="2024-11-04T04:18:38.854" v="9" actId="1076"/>
        <pc:sldMkLst>
          <pc:docMk/>
          <pc:sldMk cId="2097266470" sldId="597"/>
        </pc:sldMkLst>
      </pc:sldChg>
      <pc:sldChg chg="modSp mod">
        <pc:chgData name="AbdullahHalawany" userId="93acd4f6-3999-43c0-a02f-17f31116eace" providerId="ADAL" clId="{4A8E278C-A496-4187-987B-48A7DF0A7BC4}" dt="2024-11-04T04:18:44.959" v="11" actId="1076"/>
        <pc:sldMkLst>
          <pc:docMk/>
          <pc:sldMk cId="4168783259" sldId="598"/>
        </pc:sldMkLst>
      </pc:sldChg>
      <pc:sldChg chg="modSp mod">
        <pc:chgData name="AbdullahHalawany" userId="93acd4f6-3999-43c0-a02f-17f31116eace" providerId="ADAL" clId="{4A8E278C-A496-4187-987B-48A7DF0A7BC4}" dt="2024-11-04T04:18:49.969" v="13" actId="1076"/>
        <pc:sldMkLst>
          <pc:docMk/>
          <pc:sldMk cId="3052828514" sldId="599"/>
        </pc:sldMkLst>
      </pc:sldChg>
      <pc:sldChg chg="modSp mod">
        <pc:chgData name="AbdullahHalawany" userId="93acd4f6-3999-43c0-a02f-17f31116eace" providerId="ADAL" clId="{4A8E278C-A496-4187-987B-48A7DF0A7BC4}" dt="2024-11-04T04:18:54.217" v="15" actId="1076"/>
        <pc:sldMkLst>
          <pc:docMk/>
          <pc:sldMk cId="2319709672" sldId="600"/>
        </pc:sldMkLst>
      </pc:sldChg>
      <pc:sldChg chg="modSp mod">
        <pc:chgData name="AbdullahHalawany" userId="93acd4f6-3999-43c0-a02f-17f31116eace" providerId="ADAL" clId="{4A8E278C-A496-4187-987B-48A7DF0A7BC4}" dt="2024-11-04T04:18:58.773" v="17" actId="1076"/>
        <pc:sldMkLst>
          <pc:docMk/>
          <pc:sldMk cId="3028319447" sldId="601"/>
        </pc:sldMkLst>
      </pc:sldChg>
      <pc:sldChg chg="modSp mod">
        <pc:chgData name="AbdullahHalawany" userId="93acd4f6-3999-43c0-a02f-17f31116eace" providerId="ADAL" clId="{4A8E278C-A496-4187-987B-48A7DF0A7BC4}" dt="2024-11-04T04:22:54.077" v="60" actId="20577"/>
        <pc:sldMkLst>
          <pc:docMk/>
          <pc:sldMk cId="953084867" sldId="602"/>
        </pc:sldMkLst>
      </pc:sldChg>
      <pc:sldChg chg="modSp mod">
        <pc:chgData name="AbdullahHalawany" userId="93acd4f6-3999-43c0-a02f-17f31116eace" providerId="ADAL" clId="{4A8E278C-A496-4187-987B-48A7DF0A7BC4}" dt="2024-11-04T04:19:28.428" v="24" actId="1076"/>
        <pc:sldMkLst>
          <pc:docMk/>
          <pc:sldMk cId="3445815507" sldId="605"/>
        </pc:sldMkLst>
      </pc:sldChg>
      <pc:sldChg chg="modSp mod">
        <pc:chgData name="AbdullahHalawany" userId="93acd4f6-3999-43c0-a02f-17f31116eace" providerId="ADAL" clId="{4A8E278C-A496-4187-987B-48A7DF0A7BC4}" dt="2024-11-04T04:19:33.397" v="26" actId="1076"/>
        <pc:sldMkLst>
          <pc:docMk/>
          <pc:sldMk cId="4118667722" sldId="606"/>
        </pc:sldMkLst>
      </pc:sldChg>
      <pc:sldChg chg="modSp mod">
        <pc:chgData name="AbdullahHalawany" userId="93acd4f6-3999-43c0-a02f-17f31116eace" providerId="ADAL" clId="{4A8E278C-A496-4187-987B-48A7DF0A7BC4}" dt="2024-11-04T04:19:42.283" v="28" actId="1076"/>
        <pc:sldMkLst>
          <pc:docMk/>
          <pc:sldMk cId="4144050016" sldId="607"/>
        </pc:sldMkLst>
      </pc:sldChg>
      <pc:sldChg chg="modSp mod">
        <pc:chgData name="AbdullahHalawany" userId="93acd4f6-3999-43c0-a02f-17f31116eace" providerId="ADAL" clId="{4A8E278C-A496-4187-987B-48A7DF0A7BC4}" dt="2024-11-04T04:19:47.593" v="30" actId="1076"/>
        <pc:sldMkLst>
          <pc:docMk/>
          <pc:sldMk cId="347890785" sldId="608"/>
        </pc:sldMkLst>
      </pc:sldChg>
      <pc:sldChg chg="modSp mod">
        <pc:chgData name="AbdullahHalawany" userId="93acd4f6-3999-43c0-a02f-17f31116eace" providerId="ADAL" clId="{4A8E278C-A496-4187-987B-48A7DF0A7BC4}" dt="2024-11-04T04:19:52.861" v="32" actId="1076"/>
        <pc:sldMkLst>
          <pc:docMk/>
          <pc:sldMk cId="2941116839" sldId="609"/>
        </pc:sldMkLst>
      </pc:sldChg>
      <pc:sldChg chg="modSp mod">
        <pc:chgData name="AbdullahHalawany" userId="93acd4f6-3999-43c0-a02f-17f31116eace" providerId="ADAL" clId="{4A8E278C-A496-4187-987B-48A7DF0A7BC4}" dt="2024-11-04T04:19:57.829" v="34" actId="1076"/>
        <pc:sldMkLst>
          <pc:docMk/>
          <pc:sldMk cId="1355294374" sldId="610"/>
        </pc:sldMkLst>
      </pc:sldChg>
      <pc:sldChg chg="modSp mod">
        <pc:chgData name="AbdullahHalawany" userId="93acd4f6-3999-43c0-a02f-17f31116eace" providerId="ADAL" clId="{4A8E278C-A496-4187-987B-48A7DF0A7BC4}" dt="2024-11-04T04:48:04.442" v="64" actId="20577"/>
        <pc:sldMkLst>
          <pc:docMk/>
          <pc:sldMk cId="810213647" sldId="615"/>
        </pc:sldMkLst>
      </pc:sldChg>
      <pc:sldChg chg="modSp mod">
        <pc:chgData name="AbdullahHalawany" userId="93acd4f6-3999-43c0-a02f-17f31116eace" providerId="ADAL" clId="{4A8E278C-A496-4187-987B-48A7DF0A7BC4}" dt="2024-11-04T04:20:11.788" v="35" actId="14100"/>
        <pc:sldMkLst>
          <pc:docMk/>
          <pc:sldMk cId="2344963462" sldId="617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image" Target="../media/image9.svg"/><Relationship Id="rId1" Type="http://schemas.openxmlformats.org/officeDocument/2006/relationships/image" Target="../media/image5.png"/><Relationship Id="rId6" Type="http://schemas.openxmlformats.org/officeDocument/2006/relationships/image" Target="../media/image13.svg"/><Relationship Id="rId5" Type="http://schemas.openxmlformats.org/officeDocument/2006/relationships/image" Target="../media/image7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9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1.svg"/><Relationship Id="rId1" Type="http://schemas.openxmlformats.org/officeDocument/2006/relationships/image" Target="../media/image14.png"/><Relationship Id="rId4" Type="http://schemas.openxmlformats.org/officeDocument/2006/relationships/image" Target="../media/image23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7" Type="http://schemas.openxmlformats.org/officeDocument/2006/relationships/image" Target="../media/image17.png"/><Relationship Id="rId1" Type="http://schemas.openxmlformats.org/officeDocument/2006/relationships/image" Target="../media/image16.png"/><Relationship Id="rId6" Type="http://schemas.openxmlformats.org/officeDocument/2006/relationships/image" Target="../media/image25.sv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Relationship Id="rId10" Type="http://schemas.openxmlformats.org/officeDocument/2006/relationships/image" Target="../media/image29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2" Type="http://schemas.openxmlformats.org/officeDocument/2006/relationships/image" Target="../media/image9.svg"/><Relationship Id="rId1" Type="http://schemas.openxmlformats.org/officeDocument/2006/relationships/image" Target="../media/image5.png"/><Relationship Id="rId6" Type="http://schemas.openxmlformats.org/officeDocument/2006/relationships/image" Target="../media/image13.svg"/><Relationship Id="rId5" Type="http://schemas.openxmlformats.org/officeDocument/2006/relationships/image" Target="../media/image7.png"/><Relationship Id="rId10" Type="http://schemas.openxmlformats.org/officeDocument/2006/relationships/image" Target="../media/image17.svg"/><Relationship Id="rId4" Type="http://schemas.openxmlformats.org/officeDocument/2006/relationships/image" Target="../media/image11.svg"/><Relationship Id="rId9" Type="http://schemas.openxmlformats.org/officeDocument/2006/relationships/image" Target="../media/image9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1.svg"/><Relationship Id="rId1" Type="http://schemas.openxmlformats.org/officeDocument/2006/relationships/image" Target="../media/image14.png"/><Relationship Id="rId4" Type="http://schemas.openxmlformats.org/officeDocument/2006/relationships/image" Target="../media/image23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7" Type="http://schemas.openxmlformats.org/officeDocument/2006/relationships/image" Target="../media/image17.png"/><Relationship Id="rId1" Type="http://schemas.openxmlformats.org/officeDocument/2006/relationships/image" Target="../media/image16.png"/><Relationship Id="rId6" Type="http://schemas.openxmlformats.org/officeDocument/2006/relationships/image" Target="../media/image25.sv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Relationship Id="rId10" Type="http://schemas.openxmlformats.org/officeDocument/2006/relationships/image" Target="../media/image2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2B36A6-AFC5-40C6-B021-DD2D3B02B052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E75E7D-9AAC-45D4-B3C0-675C6E4161E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elicit requirements from stakeholders using various qualitative and quantitative techniques.</a:t>
          </a:r>
        </a:p>
      </dgm:t>
    </dgm:pt>
    <dgm:pt modelId="{C8D22121-3199-478B-AC16-8623ED5C4739}" type="parTrans" cxnId="{AA4EBA8B-7F60-4F27-B3BB-CF1B66DA8CC5}">
      <dgm:prSet/>
      <dgm:spPr/>
      <dgm:t>
        <a:bodyPr/>
        <a:lstStyle/>
        <a:p>
          <a:endParaRPr lang="en-US"/>
        </a:p>
      </dgm:t>
    </dgm:pt>
    <dgm:pt modelId="{A3D4505B-4760-4D48-B9E2-4101B3D20E65}" type="sibTrans" cxnId="{AA4EBA8B-7F60-4F27-B3BB-CF1B66DA8CC5}">
      <dgm:prSet/>
      <dgm:spPr/>
      <dgm:t>
        <a:bodyPr/>
        <a:lstStyle/>
        <a:p>
          <a:endParaRPr lang="en-US"/>
        </a:p>
      </dgm:t>
    </dgm:pt>
    <dgm:pt modelId="{AB49AD0A-19D1-4B41-B415-37F81D287AE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 captures Different stakeholders views in Business Activity Models</a:t>
          </a:r>
        </a:p>
      </dgm:t>
    </dgm:pt>
    <dgm:pt modelId="{B5B63564-34AB-4F5B-AA69-E15EED12F9E5}" type="parTrans" cxnId="{52B6B799-99D9-48F3-A37D-D83F21F498E7}">
      <dgm:prSet/>
      <dgm:spPr/>
      <dgm:t>
        <a:bodyPr/>
        <a:lstStyle/>
        <a:p>
          <a:endParaRPr lang="en-US"/>
        </a:p>
      </dgm:t>
    </dgm:pt>
    <dgm:pt modelId="{243B8294-26DA-4D41-9DAF-517D3AC77FD2}" type="sibTrans" cxnId="{52B6B799-99D9-48F3-A37D-D83F21F498E7}">
      <dgm:prSet/>
      <dgm:spPr/>
      <dgm:t>
        <a:bodyPr/>
        <a:lstStyle/>
        <a:p>
          <a:endParaRPr lang="en-US"/>
        </a:p>
      </dgm:t>
    </dgm:pt>
    <dgm:pt modelId="{946F9276-51D9-4819-B9D3-24F492F6E9C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contribute to identifying and engaging stakeholders.</a:t>
          </a:r>
        </a:p>
      </dgm:t>
    </dgm:pt>
    <dgm:pt modelId="{701BCFB3-A661-4116-B0F0-4252560F2CDA}" type="sibTrans" cxnId="{E7DF9A40-0A14-450E-8F2B-C24F1AB40119}">
      <dgm:prSet/>
      <dgm:spPr/>
      <dgm:t>
        <a:bodyPr/>
        <a:lstStyle/>
        <a:p>
          <a:endParaRPr lang="en-US"/>
        </a:p>
      </dgm:t>
    </dgm:pt>
    <dgm:pt modelId="{B6226B3D-3C91-4401-AFBF-D964430E9440}" type="parTrans" cxnId="{E7DF9A40-0A14-450E-8F2B-C24F1AB40119}">
      <dgm:prSet/>
      <dgm:spPr/>
      <dgm:t>
        <a:bodyPr/>
        <a:lstStyle/>
        <a:p>
          <a:endParaRPr lang="en-US"/>
        </a:p>
      </dgm:t>
    </dgm:pt>
    <dgm:pt modelId="{6FCBA716-F3F9-A244-9252-9EE669D43D5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Requirements are engineered through elicitation, analysis, documentation, validation, and requirements management.</a:t>
          </a:r>
        </a:p>
      </dgm:t>
    </dgm:pt>
    <dgm:pt modelId="{963B2245-04DB-A945-B4CB-18790F44AA6E}" type="parTrans" cxnId="{75E2EE8B-3013-014A-8836-B3F77D18B533}">
      <dgm:prSet/>
      <dgm:spPr/>
      <dgm:t>
        <a:bodyPr/>
        <a:lstStyle/>
        <a:p>
          <a:endParaRPr lang="en-US"/>
        </a:p>
      </dgm:t>
    </dgm:pt>
    <dgm:pt modelId="{C8210F3B-D106-504F-8F4F-0CC21FD6C5D5}" type="sibTrans" cxnId="{75E2EE8B-3013-014A-8836-B3F77D18B533}">
      <dgm:prSet/>
      <dgm:spPr/>
      <dgm:t>
        <a:bodyPr/>
        <a:lstStyle/>
        <a:p>
          <a:endParaRPr lang="en-US"/>
        </a:p>
      </dgm:t>
    </dgm:pt>
    <dgm:pt modelId="{E8C8DE14-6B57-8B4A-9DB9-557E25FBCE1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It is important to plan for business analysis plan and work plan before starting the analysis</a:t>
          </a:r>
        </a:p>
      </dgm:t>
    </dgm:pt>
    <dgm:pt modelId="{89CF76C9-3F2D-EB43-8770-BAB3578205C4}" type="parTrans" cxnId="{59FBA3CA-72F0-F149-92E5-873D474E8F89}">
      <dgm:prSet/>
      <dgm:spPr/>
      <dgm:t>
        <a:bodyPr/>
        <a:lstStyle/>
        <a:p>
          <a:endParaRPr lang="en-US"/>
        </a:p>
      </dgm:t>
    </dgm:pt>
    <dgm:pt modelId="{51D4E9C6-EB92-8746-9E34-735D0F0AC98B}" type="sibTrans" cxnId="{59FBA3CA-72F0-F149-92E5-873D474E8F89}">
      <dgm:prSet/>
      <dgm:spPr/>
      <dgm:t>
        <a:bodyPr/>
        <a:lstStyle/>
        <a:p>
          <a:endParaRPr lang="en-US"/>
        </a:p>
      </dgm:t>
    </dgm:pt>
    <dgm:pt modelId="{668B2D92-4484-4CF5-B096-6CB80461BEEA}" type="pres">
      <dgm:prSet presAssocID="{6B2B36A6-AFC5-40C6-B021-DD2D3B02B052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472B9C0-777C-4137-B14A-6DE9E054514C}" type="pres">
      <dgm:prSet presAssocID="{2DE75E7D-9AAC-45D4-B3C0-675C6E4161E3}" presName="compNode" presStyleCnt="0"/>
      <dgm:spPr/>
    </dgm:pt>
    <dgm:pt modelId="{75CEB507-12BF-40F0-8FFD-5AF9B7559C19}" type="pres">
      <dgm:prSet presAssocID="{2DE75E7D-9AAC-45D4-B3C0-675C6E4161E3}" presName="bgRect" presStyleLbl="bgShp" presStyleIdx="0" presStyleCnt="5"/>
      <dgm:spPr/>
    </dgm:pt>
    <dgm:pt modelId="{BE3ECD3D-3E66-4142-8959-E00BA53F9DDC}" type="pres">
      <dgm:prSet presAssocID="{2DE75E7D-9AAC-45D4-B3C0-675C6E4161E3}" presName="iconRect" presStyleLbl="nod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F2281CCB-EB83-46B4-8327-F06E76AC8065}" type="pres">
      <dgm:prSet presAssocID="{2DE75E7D-9AAC-45D4-B3C0-675C6E4161E3}" presName="spaceRect" presStyleCnt="0"/>
      <dgm:spPr/>
    </dgm:pt>
    <dgm:pt modelId="{6F05229A-7398-4499-927D-1B5635443CD9}" type="pres">
      <dgm:prSet presAssocID="{2DE75E7D-9AAC-45D4-B3C0-675C6E4161E3}" presName="parTx" presStyleLbl="revTx" presStyleIdx="0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1203A7F0-1C45-4C33-9FD7-A2944A1842FE}" type="pres">
      <dgm:prSet presAssocID="{A3D4505B-4760-4D48-B9E2-4101B3D20E65}" presName="sibTrans" presStyleCnt="0"/>
      <dgm:spPr/>
    </dgm:pt>
    <dgm:pt modelId="{8AAEFB1D-9AA4-4A0A-B8D4-7456F51D378F}" type="pres">
      <dgm:prSet presAssocID="{946F9276-51D9-4819-B9D3-24F492F6E9C5}" presName="compNode" presStyleCnt="0"/>
      <dgm:spPr/>
    </dgm:pt>
    <dgm:pt modelId="{0BC283F5-A279-4CAF-BC27-B79D2D462D0D}" type="pres">
      <dgm:prSet presAssocID="{946F9276-51D9-4819-B9D3-24F492F6E9C5}" presName="bgRect" presStyleLbl="bgShp" presStyleIdx="1" presStyleCnt="5"/>
      <dgm:spPr/>
    </dgm:pt>
    <dgm:pt modelId="{877DD400-10B3-4B9E-9A5F-9D65714B15DE}" type="pres">
      <dgm:prSet presAssocID="{946F9276-51D9-4819-B9D3-24F492F6E9C5}" presName="iconRect" presStyleLbl="node1" presStyleIdx="1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D227F0C2-28EB-4D06-B63C-81C3EBB06F3F}" type="pres">
      <dgm:prSet presAssocID="{946F9276-51D9-4819-B9D3-24F492F6E9C5}" presName="spaceRect" presStyleCnt="0"/>
      <dgm:spPr/>
    </dgm:pt>
    <dgm:pt modelId="{38677C54-D30E-405F-B105-857EF712F3B4}" type="pres">
      <dgm:prSet presAssocID="{946F9276-51D9-4819-B9D3-24F492F6E9C5}" presName="parTx" presStyleLbl="revTx" presStyleIdx="1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20E7FF54-9E5C-4681-BFB0-26D98AE1C5F7}" type="pres">
      <dgm:prSet presAssocID="{701BCFB3-A661-4116-B0F0-4252560F2CDA}" presName="sibTrans" presStyleCnt="0"/>
      <dgm:spPr/>
    </dgm:pt>
    <dgm:pt modelId="{3C7D17E7-CE40-472E-B1B7-644ECF52218B}" type="pres">
      <dgm:prSet presAssocID="{AB49AD0A-19D1-4B41-B415-37F81D287AE5}" presName="compNode" presStyleCnt="0"/>
      <dgm:spPr/>
    </dgm:pt>
    <dgm:pt modelId="{2022EB4A-7685-41E5-A4F4-9060155A4A65}" type="pres">
      <dgm:prSet presAssocID="{AB49AD0A-19D1-4B41-B415-37F81D287AE5}" presName="bgRect" presStyleLbl="bgShp" presStyleIdx="2" presStyleCnt="5"/>
      <dgm:spPr/>
    </dgm:pt>
    <dgm:pt modelId="{C3184CE3-4BF6-4473-8E14-DEBE3CE9F3B0}" type="pres">
      <dgm:prSet presAssocID="{AB49AD0A-19D1-4B41-B415-37F81D287AE5}" presName="iconRect" presStyleLbl="node1" presStyleIdx="2" presStyleCnt="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E24A5B23-6CC8-4CD0-94FB-374D14FC2081}" type="pres">
      <dgm:prSet presAssocID="{AB49AD0A-19D1-4B41-B415-37F81D287AE5}" presName="spaceRect" presStyleCnt="0"/>
      <dgm:spPr/>
    </dgm:pt>
    <dgm:pt modelId="{E19FA823-1F3A-4326-B17A-5ED72E58BA0C}" type="pres">
      <dgm:prSet presAssocID="{AB49AD0A-19D1-4B41-B415-37F81D287AE5}" presName="parTx" presStyleLbl="revTx" presStyleIdx="2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962ADAB1-0E40-9942-9352-F77318443083}" type="pres">
      <dgm:prSet presAssocID="{243B8294-26DA-4D41-9DAF-517D3AC77FD2}" presName="sibTrans" presStyleCnt="0"/>
      <dgm:spPr/>
    </dgm:pt>
    <dgm:pt modelId="{6E3A67B2-DFC7-3146-A338-6F0E155BF0D6}" type="pres">
      <dgm:prSet presAssocID="{6FCBA716-F3F9-A244-9252-9EE669D43D55}" presName="compNode" presStyleCnt="0"/>
      <dgm:spPr/>
    </dgm:pt>
    <dgm:pt modelId="{78EA086E-0505-4D46-A41E-1D4EFC5DA5B7}" type="pres">
      <dgm:prSet presAssocID="{6FCBA716-F3F9-A244-9252-9EE669D43D55}" presName="bgRect" presStyleLbl="bgShp" presStyleIdx="3" presStyleCnt="5"/>
      <dgm:spPr/>
    </dgm:pt>
    <dgm:pt modelId="{DD7177AA-1669-DE42-ACFF-5680159BFCE1}" type="pres">
      <dgm:prSet presAssocID="{6FCBA716-F3F9-A244-9252-9EE669D43D55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nected outline"/>
        </a:ext>
      </dgm:extLst>
    </dgm:pt>
    <dgm:pt modelId="{9E8823BB-C968-694F-A7FB-FD6C96AD0281}" type="pres">
      <dgm:prSet presAssocID="{6FCBA716-F3F9-A244-9252-9EE669D43D55}" presName="spaceRect" presStyleCnt="0"/>
      <dgm:spPr/>
    </dgm:pt>
    <dgm:pt modelId="{18A6C621-0AE6-E440-99C6-D9D6057DCF38}" type="pres">
      <dgm:prSet presAssocID="{6FCBA716-F3F9-A244-9252-9EE669D43D55}" presName="parTx" presStyleLbl="revTx" presStyleIdx="3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9D8DBE29-1A67-E149-8EE4-2C5BE65996EA}" type="pres">
      <dgm:prSet presAssocID="{C8210F3B-D106-504F-8F4F-0CC21FD6C5D5}" presName="sibTrans" presStyleCnt="0"/>
      <dgm:spPr/>
    </dgm:pt>
    <dgm:pt modelId="{40C9F835-C492-8D4E-AA2A-20BFD6526B1E}" type="pres">
      <dgm:prSet presAssocID="{E8C8DE14-6B57-8B4A-9DB9-557E25FBCE19}" presName="compNode" presStyleCnt="0"/>
      <dgm:spPr/>
    </dgm:pt>
    <dgm:pt modelId="{C83E0B58-32D5-134D-8477-FE50C864441F}" type="pres">
      <dgm:prSet presAssocID="{E8C8DE14-6B57-8B4A-9DB9-557E25FBCE19}" presName="bgRect" presStyleLbl="bgShp" presStyleIdx="4" presStyleCnt="5"/>
      <dgm:spPr/>
    </dgm:pt>
    <dgm:pt modelId="{45CF3C6C-A61D-A044-827C-AA75D3A2E7AA}" type="pres">
      <dgm:prSet presAssocID="{E8C8DE14-6B57-8B4A-9DB9-557E25FBCE19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lueprint with solid fill"/>
        </a:ext>
      </dgm:extLst>
    </dgm:pt>
    <dgm:pt modelId="{E8E722EF-73DB-9F4C-A9A5-4A0FE1072329}" type="pres">
      <dgm:prSet presAssocID="{E8C8DE14-6B57-8B4A-9DB9-557E25FBCE19}" presName="spaceRect" presStyleCnt="0"/>
      <dgm:spPr/>
    </dgm:pt>
    <dgm:pt modelId="{A1A46340-D7F9-4B4B-AFA0-60DA9EA703F9}" type="pres">
      <dgm:prSet presAssocID="{E8C8DE14-6B57-8B4A-9DB9-557E25FBCE19}" presName="parTx" presStyleLbl="revTx" presStyleIdx="4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6C16C35C-49AE-49D7-A135-71E7B2039A95}" type="presOf" srcId="{946F9276-51D9-4819-B9D3-24F492F6E9C5}" destId="{38677C54-D30E-405F-B105-857EF712F3B4}" srcOrd="0" destOrd="0" presId="urn:microsoft.com/office/officeart/2018/2/layout/IconVerticalSolidList"/>
    <dgm:cxn modelId="{E7DF9A40-0A14-450E-8F2B-C24F1AB40119}" srcId="{6B2B36A6-AFC5-40C6-B021-DD2D3B02B052}" destId="{946F9276-51D9-4819-B9D3-24F492F6E9C5}" srcOrd="1" destOrd="0" parTransId="{B6226B3D-3C91-4401-AFBF-D964430E9440}" sibTransId="{701BCFB3-A661-4116-B0F0-4252560F2CDA}"/>
    <dgm:cxn modelId="{0DF8FBE1-797A-1B4E-A8CF-D44AFFEE5908}" type="presOf" srcId="{6FCBA716-F3F9-A244-9252-9EE669D43D55}" destId="{18A6C621-0AE6-E440-99C6-D9D6057DCF38}" srcOrd="0" destOrd="0" presId="urn:microsoft.com/office/officeart/2018/2/layout/IconVerticalSolidList"/>
    <dgm:cxn modelId="{AA4EBA8B-7F60-4F27-B3BB-CF1B66DA8CC5}" srcId="{6B2B36A6-AFC5-40C6-B021-DD2D3B02B052}" destId="{2DE75E7D-9AAC-45D4-B3C0-675C6E4161E3}" srcOrd="0" destOrd="0" parTransId="{C8D22121-3199-478B-AC16-8623ED5C4739}" sibTransId="{A3D4505B-4760-4D48-B9E2-4101B3D20E65}"/>
    <dgm:cxn modelId="{92C181C1-F407-AB48-B2E8-3A9A17990D20}" type="presOf" srcId="{E8C8DE14-6B57-8B4A-9DB9-557E25FBCE19}" destId="{A1A46340-D7F9-4B4B-AFA0-60DA9EA703F9}" srcOrd="0" destOrd="0" presId="urn:microsoft.com/office/officeart/2018/2/layout/IconVerticalSolidList"/>
    <dgm:cxn modelId="{4B2DB2BF-5B77-4031-9879-5BD4D2A6441B}" type="presOf" srcId="{AB49AD0A-19D1-4B41-B415-37F81D287AE5}" destId="{E19FA823-1F3A-4326-B17A-5ED72E58BA0C}" srcOrd="0" destOrd="0" presId="urn:microsoft.com/office/officeart/2018/2/layout/IconVerticalSolidList"/>
    <dgm:cxn modelId="{75E2EE8B-3013-014A-8836-B3F77D18B533}" srcId="{6B2B36A6-AFC5-40C6-B021-DD2D3B02B052}" destId="{6FCBA716-F3F9-A244-9252-9EE669D43D55}" srcOrd="3" destOrd="0" parTransId="{963B2245-04DB-A945-B4CB-18790F44AA6E}" sibTransId="{C8210F3B-D106-504F-8F4F-0CC21FD6C5D5}"/>
    <dgm:cxn modelId="{52B6B799-99D9-48F3-A37D-D83F21F498E7}" srcId="{6B2B36A6-AFC5-40C6-B021-DD2D3B02B052}" destId="{AB49AD0A-19D1-4B41-B415-37F81D287AE5}" srcOrd="2" destOrd="0" parTransId="{B5B63564-34AB-4F5B-AA69-E15EED12F9E5}" sibTransId="{243B8294-26DA-4D41-9DAF-517D3AC77FD2}"/>
    <dgm:cxn modelId="{E3A7245B-4C3E-4D29-9FEA-EB0EB6733B94}" type="presOf" srcId="{6B2B36A6-AFC5-40C6-B021-DD2D3B02B052}" destId="{668B2D92-4484-4CF5-B096-6CB80461BEEA}" srcOrd="0" destOrd="0" presId="urn:microsoft.com/office/officeart/2018/2/layout/IconVerticalSolidList"/>
    <dgm:cxn modelId="{8B28CEF0-3BDA-4F2C-9D10-D3FF216FB456}" type="presOf" srcId="{2DE75E7D-9AAC-45D4-B3C0-675C6E4161E3}" destId="{6F05229A-7398-4499-927D-1B5635443CD9}" srcOrd="0" destOrd="0" presId="urn:microsoft.com/office/officeart/2018/2/layout/IconVerticalSolidList"/>
    <dgm:cxn modelId="{59FBA3CA-72F0-F149-92E5-873D474E8F89}" srcId="{6B2B36A6-AFC5-40C6-B021-DD2D3B02B052}" destId="{E8C8DE14-6B57-8B4A-9DB9-557E25FBCE19}" srcOrd="4" destOrd="0" parTransId="{89CF76C9-3F2D-EB43-8770-BAB3578205C4}" sibTransId="{51D4E9C6-EB92-8746-9E34-735D0F0AC98B}"/>
    <dgm:cxn modelId="{B7AC07D2-3DBE-4FE7-82A4-63992CA03DB0}" type="presParOf" srcId="{668B2D92-4484-4CF5-B096-6CB80461BEEA}" destId="{3472B9C0-777C-4137-B14A-6DE9E054514C}" srcOrd="0" destOrd="0" presId="urn:microsoft.com/office/officeart/2018/2/layout/IconVerticalSolidList"/>
    <dgm:cxn modelId="{915961A6-253A-43C9-9229-71C589DEC177}" type="presParOf" srcId="{3472B9C0-777C-4137-B14A-6DE9E054514C}" destId="{75CEB507-12BF-40F0-8FFD-5AF9B7559C19}" srcOrd="0" destOrd="0" presId="urn:microsoft.com/office/officeart/2018/2/layout/IconVerticalSolidList"/>
    <dgm:cxn modelId="{E8532CA0-5397-4BC8-BB49-CF54C85B93CE}" type="presParOf" srcId="{3472B9C0-777C-4137-B14A-6DE9E054514C}" destId="{BE3ECD3D-3E66-4142-8959-E00BA53F9DDC}" srcOrd="1" destOrd="0" presId="urn:microsoft.com/office/officeart/2018/2/layout/IconVerticalSolidList"/>
    <dgm:cxn modelId="{6AF7F7B8-F64D-4E47-9C4E-6B3B85228EB7}" type="presParOf" srcId="{3472B9C0-777C-4137-B14A-6DE9E054514C}" destId="{F2281CCB-EB83-46B4-8327-F06E76AC8065}" srcOrd="2" destOrd="0" presId="urn:microsoft.com/office/officeart/2018/2/layout/IconVerticalSolidList"/>
    <dgm:cxn modelId="{3A3BB858-F4D5-4C2E-8BBD-625A62E57215}" type="presParOf" srcId="{3472B9C0-777C-4137-B14A-6DE9E054514C}" destId="{6F05229A-7398-4499-927D-1B5635443CD9}" srcOrd="3" destOrd="0" presId="urn:microsoft.com/office/officeart/2018/2/layout/IconVerticalSolidList"/>
    <dgm:cxn modelId="{A689A201-D400-4D1D-BD2F-81A9550B9D39}" type="presParOf" srcId="{668B2D92-4484-4CF5-B096-6CB80461BEEA}" destId="{1203A7F0-1C45-4C33-9FD7-A2944A1842FE}" srcOrd="1" destOrd="0" presId="urn:microsoft.com/office/officeart/2018/2/layout/IconVerticalSolidList"/>
    <dgm:cxn modelId="{54E5BAE6-A00F-45BB-A412-3165D5F3CA82}" type="presParOf" srcId="{668B2D92-4484-4CF5-B096-6CB80461BEEA}" destId="{8AAEFB1D-9AA4-4A0A-B8D4-7456F51D378F}" srcOrd="2" destOrd="0" presId="urn:microsoft.com/office/officeart/2018/2/layout/IconVerticalSolidList"/>
    <dgm:cxn modelId="{DFA071EF-FD6F-480C-A89A-23D2643F4A78}" type="presParOf" srcId="{8AAEFB1D-9AA4-4A0A-B8D4-7456F51D378F}" destId="{0BC283F5-A279-4CAF-BC27-B79D2D462D0D}" srcOrd="0" destOrd="0" presId="urn:microsoft.com/office/officeart/2018/2/layout/IconVerticalSolidList"/>
    <dgm:cxn modelId="{F7CD3437-EC7E-4B96-89CB-F292016F18BC}" type="presParOf" srcId="{8AAEFB1D-9AA4-4A0A-B8D4-7456F51D378F}" destId="{877DD400-10B3-4B9E-9A5F-9D65714B15DE}" srcOrd="1" destOrd="0" presId="urn:microsoft.com/office/officeart/2018/2/layout/IconVerticalSolidList"/>
    <dgm:cxn modelId="{F5EF6AA4-867E-4CAA-BEF9-F39F691785BB}" type="presParOf" srcId="{8AAEFB1D-9AA4-4A0A-B8D4-7456F51D378F}" destId="{D227F0C2-28EB-4D06-B63C-81C3EBB06F3F}" srcOrd="2" destOrd="0" presId="urn:microsoft.com/office/officeart/2018/2/layout/IconVerticalSolidList"/>
    <dgm:cxn modelId="{71DD722A-B4D2-4861-BB24-B3E6FBFE73F6}" type="presParOf" srcId="{8AAEFB1D-9AA4-4A0A-B8D4-7456F51D378F}" destId="{38677C54-D30E-405F-B105-857EF712F3B4}" srcOrd="3" destOrd="0" presId="urn:microsoft.com/office/officeart/2018/2/layout/IconVerticalSolidList"/>
    <dgm:cxn modelId="{7D6A77F1-6B96-4082-86AE-38D4A1F71B3F}" type="presParOf" srcId="{668B2D92-4484-4CF5-B096-6CB80461BEEA}" destId="{20E7FF54-9E5C-4681-BFB0-26D98AE1C5F7}" srcOrd="3" destOrd="0" presId="urn:microsoft.com/office/officeart/2018/2/layout/IconVerticalSolidList"/>
    <dgm:cxn modelId="{A69D9CD7-CA0F-41B2-9467-D8BFEA800D38}" type="presParOf" srcId="{668B2D92-4484-4CF5-B096-6CB80461BEEA}" destId="{3C7D17E7-CE40-472E-B1B7-644ECF52218B}" srcOrd="4" destOrd="0" presId="urn:microsoft.com/office/officeart/2018/2/layout/IconVerticalSolidList"/>
    <dgm:cxn modelId="{E0C1A530-E7AB-4BED-AA83-A6B93E66FFCF}" type="presParOf" srcId="{3C7D17E7-CE40-472E-B1B7-644ECF52218B}" destId="{2022EB4A-7685-41E5-A4F4-9060155A4A65}" srcOrd="0" destOrd="0" presId="urn:microsoft.com/office/officeart/2018/2/layout/IconVerticalSolidList"/>
    <dgm:cxn modelId="{9552D943-A243-4CBA-A017-899FEEFC9CDD}" type="presParOf" srcId="{3C7D17E7-CE40-472E-B1B7-644ECF52218B}" destId="{C3184CE3-4BF6-4473-8E14-DEBE3CE9F3B0}" srcOrd="1" destOrd="0" presId="urn:microsoft.com/office/officeart/2018/2/layout/IconVerticalSolidList"/>
    <dgm:cxn modelId="{3475D3AA-73EE-4B7E-B750-50BC68CB121C}" type="presParOf" srcId="{3C7D17E7-CE40-472E-B1B7-644ECF52218B}" destId="{E24A5B23-6CC8-4CD0-94FB-374D14FC2081}" srcOrd="2" destOrd="0" presId="urn:microsoft.com/office/officeart/2018/2/layout/IconVerticalSolidList"/>
    <dgm:cxn modelId="{5AE020DE-FF65-449E-ABF2-DDED3254035F}" type="presParOf" srcId="{3C7D17E7-CE40-472E-B1B7-644ECF52218B}" destId="{E19FA823-1F3A-4326-B17A-5ED72E58BA0C}" srcOrd="3" destOrd="0" presId="urn:microsoft.com/office/officeart/2018/2/layout/IconVerticalSolidList"/>
    <dgm:cxn modelId="{57C84011-DC40-B043-B226-4E98DBDF8944}" type="presParOf" srcId="{668B2D92-4484-4CF5-B096-6CB80461BEEA}" destId="{962ADAB1-0E40-9942-9352-F77318443083}" srcOrd="5" destOrd="0" presId="urn:microsoft.com/office/officeart/2018/2/layout/IconVerticalSolidList"/>
    <dgm:cxn modelId="{A491E3B9-F450-2946-8D3A-4000DB89F22C}" type="presParOf" srcId="{668B2D92-4484-4CF5-B096-6CB80461BEEA}" destId="{6E3A67B2-DFC7-3146-A338-6F0E155BF0D6}" srcOrd="6" destOrd="0" presId="urn:microsoft.com/office/officeart/2018/2/layout/IconVerticalSolidList"/>
    <dgm:cxn modelId="{83365DAC-6411-9D4C-9E25-8206C28C64D8}" type="presParOf" srcId="{6E3A67B2-DFC7-3146-A338-6F0E155BF0D6}" destId="{78EA086E-0505-4D46-A41E-1D4EFC5DA5B7}" srcOrd="0" destOrd="0" presId="urn:microsoft.com/office/officeart/2018/2/layout/IconVerticalSolidList"/>
    <dgm:cxn modelId="{7F860A0D-3A3C-4543-8AFD-BEB327BEF380}" type="presParOf" srcId="{6E3A67B2-DFC7-3146-A338-6F0E155BF0D6}" destId="{DD7177AA-1669-DE42-ACFF-5680159BFCE1}" srcOrd="1" destOrd="0" presId="urn:microsoft.com/office/officeart/2018/2/layout/IconVerticalSolidList"/>
    <dgm:cxn modelId="{4156323E-82E0-FE48-AC4F-F6D47CA84D59}" type="presParOf" srcId="{6E3A67B2-DFC7-3146-A338-6F0E155BF0D6}" destId="{9E8823BB-C968-694F-A7FB-FD6C96AD0281}" srcOrd="2" destOrd="0" presId="urn:microsoft.com/office/officeart/2018/2/layout/IconVerticalSolidList"/>
    <dgm:cxn modelId="{9AA38908-AFED-8744-B43F-B05A8E2D0961}" type="presParOf" srcId="{6E3A67B2-DFC7-3146-A338-6F0E155BF0D6}" destId="{18A6C621-0AE6-E440-99C6-D9D6057DCF38}" srcOrd="3" destOrd="0" presId="urn:microsoft.com/office/officeart/2018/2/layout/IconVerticalSolidList"/>
    <dgm:cxn modelId="{5F3D982B-468E-584F-9FB6-D51974B68970}" type="presParOf" srcId="{668B2D92-4484-4CF5-B096-6CB80461BEEA}" destId="{9D8DBE29-1A67-E149-8EE4-2C5BE65996EA}" srcOrd="7" destOrd="0" presId="urn:microsoft.com/office/officeart/2018/2/layout/IconVerticalSolidList"/>
    <dgm:cxn modelId="{4305035C-C445-8749-904A-FD22650FA8EF}" type="presParOf" srcId="{668B2D92-4484-4CF5-B096-6CB80461BEEA}" destId="{40C9F835-C492-8D4E-AA2A-20BFD6526B1E}" srcOrd="8" destOrd="0" presId="urn:microsoft.com/office/officeart/2018/2/layout/IconVerticalSolidList"/>
    <dgm:cxn modelId="{90EFFFD6-3A4B-A54C-B233-4BD431E75B55}" type="presParOf" srcId="{40C9F835-C492-8D4E-AA2A-20BFD6526B1E}" destId="{C83E0B58-32D5-134D-8477-FE50C864441F}" srcOrd="0" destOrd="0" presId="urn:microsoft.com/office/officeart/2018/2/layout/IconVerticalSolidList"/>
    <dgm:cxn modelId="{A1885520-4A97-814D-B41F-FB7FF2CF365E}" type="presParOf" srcId="{40C9F835-C492-8D4E-AA2A-20BFD6526B1E}" destId="{45CF3C6C-A61D-A044-827C-AA75D3A2E7AA}" srcOrd="1" destOrd="0" presId="urn:microsoft.com/office/officeart/2018/2/layout/IconVerticalSolidList"/>
    <dgm:cxn modelId="{8EEAC775-35FF-634C-B226-50E415FFEBD8}" type="presParOf" srcId="{40C9F835-C492-8D4E-AA2A-20BFD6526B1E}" destId="{E8E722EF-73DB-9F4C-A9A5-4A0FE1072329}" srcOrd="2" destOrd="0" presId="urn:microsoft.com/office/officeart/2018/2/layout/IconVerticalSolidList"/>
    <dgm:cxn modelId="{694CD0AB-9A02-A445-AC86-996E9D7A866D}" type="presParOf" srcId="{40C9F835-C492-8D4E-AA2A-20BFD6526B1E}" destId="{A1A46340-D7F9-4B4B-AFA0-60DA9EA703F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DED554A-6967-4DFA-9C45-9F255BE1D710}" type="doc">
      <dgm:prSet loTypeId="urn:microsoft.com/office/officeart/2018/2/layout/IconLabelDescription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2B9E9F0-13DC-4EBF-9135-2578B63A62DC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dirty="0"/>
            <a:t>Scope Models</a:t>
          </a:r>
        </a:p>
      </dgm:t>
    </dgm:pt>
    <dgm:pt modelId="{5A865C4D-AC88-4664-B8F7-1CABFF9DBB3A}" type="parTrans" cxnId="{B27D8089-7B30-4AFA-8A35-1ADC0147F1C2}">
      <dgm:prSet/>
      <dgm:spPr/>
      <dgm:t>
        <a:bodyPr/>
        <a:lstStyle/>
        <a:p>
          <a:endParaRPr lang="en-US"/>
        </a:p>
      </dgm:t>
    </dgm:pt>
    <dgm:pt modelId="{5273943B-F9A5-46DD-B5BC-5589AE654E09}" type="sibTrans" cxnId="{B27D8089-7B30-4AFA-8A35-1ADC0147F1C2}">
      <dgm:prSet/>
      <dgm:spPr/>
      <dgm:t>
        <a:bodyPr/>
        <a:lstStyle/>
        <a:p>
          <a:endParaRPr lang="en-US"/>
        </a:p>
      </dgm:t>
    </dgm:pt>
    <dgm:pt modelId="{CBC45B59-48DF-478A-8252-4AAF8608109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Models that structure and organize the features, functions, and boundaries</a:t>
          </a:r>
        </a:p>
      </dgm:t>
    </dgm:pt>
    <dgm:pt modelId="{5DC9E29E-CB4B-4B7F-BA99-C573E5694A80}" type="parTrans" cxnId="{1A212B0D-AC13-4CD1-83A2-A5CA997FD553}">
      <dgm:prSet/>
      <dgm:spPr/>
      <dgm:t>
        <a:bodyPr/>
        <a:lstStyle/>
        <a:p>
          <a:endParaRPr lang="en-US"/>
        </a:p>
      </dgm:t>
    </dgm:pt>
    <dgm:pt modelId="{6AC4397A-C467-4B2E-BA63-7218D82DEE7C}" type="sibTrans" cxnId="{1A212B0D-AC13-4CD1-83A2-A5CA997FD553}">
      <dgm:prSet/>
      <dgm:spPr/>
      <dgm:t>
        <a:bodyPr/>
        <a:lstStyle/>
        <a:p>
          <a:endParaRPr lang="en-US"/>
        </a:p>
      </dgm:t>
    </dgm:pt>
    <dgm:pt modelId="{77D5E5FE-8746-4A53-9FC2-C62876ECD0F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Examples:</a:t>
          </a:r>
        </a:p>
      </dgm:t>
    </dgm:pt>
    <dgm:pt modelId="{FC0AAF46-001B-4F4F-93E7-37A6C2264F0C}" type="parTrans" cxnId="{3D8A8A05-F519-49D1-9B9D-E99514FC7FB9}">
      <dgm:prSet/>
      <dgm:spPr/>
      <dgm:t>
        <a:bodyPr/>
        <a:lstStyle/>
        <a:p>
          <a:endParaRPr lang="en-US"/>
        </a:p>
      </dgm:t>
    </dgm:pt>
    <dgm:pt modelId="{E9E1C3A4-B271-46C1-ACC0-B12B48D4B23D}" type="sibTrans" cxnId="{3D8A8A05-F519-49D1-9B9D-E99514FC7FB9}">
      <dgm:prSet/>
      <dgm:spPr/>
      <dgm:t>
        <a:bodyPr/>
        <a:lstStyle/>
        <a:p>
          <a:endParaRPr lang="en-US"/>
        </a:p>
      </dgm:t>
    </dgm:pt>
    <dgm:pt modelId="{44363B3A-1BB7-460C-AD96-896434581E4F}">
      <dgm:prSet/>
      <dgm:spPr/>
      <dgm:t>
        <a:bodyPr/>
        <a:lstStyle/>
        <a:p>
          <a:r>
            <a:rPr lang="en-US"/>
            <a:t>Goal and Business objectives model</a:t>
          </a:r>
        </a:p>
      </dgm:t>
    </dgm:pt>
    <dgm:pt modelId="{010EB203-95E0-4008-9C59-C08428FE4A43}" type="parTrans" cxnId="{1774334D-FADE-4B12-9223-3E38AF5F634E}">
      <dgm:prSet/>
      <dgm:spPr/>
      <dgm:t>
        <a:bodyPr/>
        <a:lstStyle/>
        <a:p>
          <a:endParaRPr lang="en-US"/>
        </a:p>
      </dgm:t>
    </dgm:pt>
    <dgm:pt modelId="{B319607D-BAAB-43B7-958D-BDCBB92F84FC}" type="sibTrans" cxnId="{1774334D-FADE-4B12-9223-3E38AF5F634E}">
      <dgm:prSet/>
      <dgm:spPr/>
      <dgm:t>
        <a:bodyPr/>
        <a:lstStyle/>
        <a:p>
          <a:endParaRPr lang="en-US"/>
        </a:p>
      </dgm:t>
    </dgm:pt>
    <dgm:pt modelId="{39B85D4A-F2B7-4A8B-A3F6-289FB015581B}">
      <dgm:prSet/>
      <dgm:spPr/>
      <dgm:t>
        <a:bodyPr/>
        <a:lstStyle/>
        <a:p>
          <a:r>
            <a:rPr lang="en-US" dirty="0"/>
            <a:t>Ecosystem map</a:t>
          </a:r>
        </a:p>
      </dgm:t>
    </dgm:pt>
    <dgm:pt modelId="{6B526490-7537-412D-B524-ADDC0FB507A6}" type="parTrans" cxnId="{105E8F9A-C0F3-474D-AFB1-44EDB694D9B2}">
      <dgm:prSet/>
      <dgm:spPr/>
      <dgm:t>
        <a:bodyPr/>
        <a:lstStyle/>
        <a:p>
          <a:endParaRPr lang="en-US"/>
        </a:p>
      </dgm:t>
    </dgm:pt>
    <dgm:pt modelId="{B56E20B7-F6A5-4C60-ADF2-B6207171B645}" type="sibTrans" cxnId="{105E8F9A-C0F3-474D-AFB1-44EDB694D9B2}">
      <dgm:prSet/>
      <dgm:spPr/>
      <dgm:t>
        <a:bodyPr/>
        <a:lstStyle/>
        <a:p>
          <a:endParaRPr lang="en-US"/>
        </a:p>
      </dgm:t>
    </dgm:pt>
    <dgm:pt modelId="{8BF61345-75B7-4F6F-B94F-6B880C1F90C0}">
      <dgm:prSet/>
      <dgm:spPr/>
      <dgm:t>
        <a:bodyPr/>
        <a:lstStyle/>
        <a:p>
          <a:r>
            <a:rPr lang="en-US"/>
            <a:t>Context diagrams</a:t>
          </a:r>
        </a:p>
      </dgm:t>
    </dgm:pt>
    <dgm:pt modelId="{03B28B2E-DB83-4276-8FC0-028AA0A6F97A}" type="parTrans" cxnId="{4AA873A8-9988-4F91-86EA-3BF12880D1AC}">
      <dgm:prSet/>
      <dgm:spPr/>
      <dgm:t>
        <a:bodyPr/>
        <a:lstStyle/>
        <a:p>
          <a:endParaRPr lang="en-US"/>
        </a:p>
      </dgm:t>
    </dgm:pt>
    <dgm:pt modelId="{F765FD56-45F0-4976-B81E-386C1E18C1AD}" type="sibTrans" cxnId="{4AA873A8-9988-4F91-86EA-3BF12880D1AC}">
      <dgm:prSet/>
      <dgm:spPr/>
      <dgm:t>
        <a:bodyPr/>
        <a:lstStyle/>
        <a:p>
          <a:endParaRPr lang="en-US"/>
        </a:p>
      </dgm:t>
    </dgm:pt>
    <dgm:pt modelId="{A782B412-3319-4644-BA35-1758B969509D}">
      <dgm:prSet/>
      <dgm:spPr/>
      <dgm:t>
        <a:bodyPr/>
        <a:lstStyle/>
        <a:p>
          <a:r>
            <a:rPr lang="en-US" dirty="0"/>
            <a:t>Feature Model</a:t>
          </a:r>
        </a:p>
      </dgm:t>
    </dgm:pt>
    <dgm:pt modelId="{387EE2FC-23CA-4E2C-B63F-EF5FA0CB4483}" type="parTrans" cxnId="{8337783A-21E2-421D-9072-A5941F8D4485}">
      <dgm:prSet/>
      <dgm:spPr/>
      <dgm:t>
        <a:bodyPr/>
        <a:lstStyle/>
        <a:p>
          <a:endParaRPr lang="en-US"/>
        </a:p>
      </dgm:t>
    </dgm:pt>
    <dgm:pt modelId="{6E4F3FAD-DAAC-4B9E-8B59-B0230B65C8BF}" type="sibTrans" cxnId="{8337783A-21E2-421D-9072-A5941F8D4485}">
      <dgm:prSet/>
      <dgm:spPr/>
      <dgm:t>
        <a:bodyPr/>
        <a:lstStyle/>
        <a:p>
          <a:endParaRPr lang="en-US"/>
        </a:p>
      </dgm:t>
    </dgm:pt>
    <dgm:pt modelId="{1F95CD71-91B2-47C9-B261-8A98BD210526}">
      <dgm:prSet/>
      <dgm:spPr/>
      <dgm:t>
        <a:bodyPr/>
        <a:lstStyle/>
        <a:p>
          <a:r>
            <a:rPr lang="en-US" dirty="0"/>
            <a:t>Organization Charts</a:t>
          </a:r>
        </a:p>
      </dgm:t>
    </dgm:pt>
    <dgm:pt modelId="{1254F014-CF80-4CEA-8D5C-8AF53BCA9EE9}" type="parTrans" cxnId="{9A27D87E-DABC-4D5C-B98F-658F3D085289}">
      <dgm:prSet/>
      <dgm:spPr/>
      <dgm:t>
        <a:bodyPr/>
        <a:lstStyle/>
        <a:p>
          <a:endParaRPr lang="en-US"/>
        </a:p>
      </dgm:t>
    </dgm:pt>
    <dgm:pt modelId="{2CAFBF6E-7E3F-493C-BF8B-59067C71DF5C}" type="sibTrans" cxnId="{9A27D87E-DABC-4D5C-B98F-658F3D085289}">
      <dgm:prSet/>
      <dgm:spPr/>
      <dgm:t>
        <a:bodyPr/>
        <a:lstStyle/>
        <a:p>
          <a:endParaRPr lang="en-US"/>
        </a:p>
      </dgm:t>
    </dgm:pt>
    <dgm:pt modelId="{206C45F2-3D55-48E1-A31C-4504EC27A410}">
      <dgm:prSet/>
      <dgm:spPr/>
      <dgm:t>
        <a:bodyPr/>
        <a:lstStyle/>
        <a:p>
          <a:r>
            <a:rPr lang="en-US" dirty="0"/>
            <a:t>Use Case Diagram</a:t>
          </a:r>
        </a:p>
      </dgm:t>
    </dgm:pt>
    <dgm:pt modelId="{43450F61-5B94-4323-8DE6-2C43D8735A5E}" type="parTrans" cxnId="{592EE821-C29C-4F6B-B895-A2A92E0683D3}">
      <dgm:prSet/>
      <dgm:spPr/>
      <dgm:t>
        <a:bodyPr/>
        <a:lstStyle/>
        <a:p>
          <a:endParaRPr lang="en-US"/>
        </a:p>
      </dgm:t>
    </dgm:pt>
    <dgm:pt modelId="{92CD86C1-B748-4C0B-8681-F6A2EEBBED63}" type="sibTrans" cxnId="{592EE821-C29C-4F6B-B895-A2A92E0683D3}">
      <dgm:prSet/>
      <dgm:spPr/>
      <dgm:t>
        <a:bodyPr/>
        <a:lstStyle/>
        <a:p>
          <a:endParaRPr lang="en-US"/>
        </a:p>
      </dgm:t>
    </dgm:pt>
    <dgm:pt modelId="{B283D9DD-4642-4269-9470-372DA7F43193}">
      <dgm:prSet/>
      <dgm:spPr/>
      <dgm:t>
        <a:bodyPr/>
        <a:lstStyle/>
        <a:p>
          <a:r>
            <a:rPr lang="en-US"/>
            <a:t>Fishbone Diagram</a:t>
          </a:r>
        </a:p>
      </dgm:t>
    </dgm:pt>
    <dgm:pt modelId="{9A101950-5E8B-4851-B60D-3A427FA0725C}" type="parTrans" cxnId="{4CA7A8FF-EAD2-4C04-A171-7C0676FF6779}">
      <dgm:prSet/>
      <dgm:spPr/>
      <dgm:t>
        <a:bodyPr/>
        <a:lstStyle/>
        <a:p>
          <a:endParaRPr lang="en-US"/>
        </a:p>
      </dgm:t>
    </dgm:pt>
    <dgm:pt modelId="{D5BB8417-D710-4C06-9537-E5ED809C66F2}" type="sibTrans" cxnId="{4CA7A8FF-EAD2-4C04-A171-7C0676FF6779}">
      <dgm:prSet/>
      <dgm:spPr/>
      <dgm:t>
        <a:bodyPr/>
        <a:lstStyle/>
        <a:p>
          <a:endParaRPr lang="en-US"/>
        </a:p>
      </dgm:t>
    </dgm:pt>
    <dgm:pt modelId="{7AD55E6E-B3D6-4155-B641-E3E3646C1CF1}">
      <dgm:prSet/>
      <dgm:spPr/>
      <dgm:t>
        <a:bodyPr/>
        <a:lstStyle/>
        <a:p>
          <a:r>
            <a:rPr lang="en-US" dirty="0"/>
            <a:t>SWOT Diagram</a:t>
          </a:r>
        </a:p>
      </dgm:t>
    </dgm:pt>
    <dgm:pt modelId="{136DAC58-0E3D-4C5E-B25C-6F58C964AFB2}" type="parTrans" cxnId="{2F723C5F-1D1B-47C1-A67E-C220989F2A8C}">
      <dgm:prSet/>
      <dgm:spPr/>
      <dgm:t>
        <a:bodyPr/>
        <a:lstStyle/>
        <a:p>
          <a:endParaRPr lang="en-US"/>
        </a:p>
      </dgm:t>
    </dgm:pt>
    <dgm:pt modelId="{4FD67926-18F9-41A8-B950-A56238B88414}" type="sibTrans" cxnId="{2F723C5F-1D1B-47C1-A67E-C220989F2A8C}">
      <dgm:prSet/>
      <dgm:spPr/>
      <dgm:t>
        <a:bodyPr/>
        <a:lstStyle/>
        <a:p>
          <a:endParaRPr lang="en-US"/>
        </a:p>
      </dgm:t>
    </dgm:pt>
    <dgm:pt modelId="{DBDBE33B-3B9A-40D7-8397-78FF16C43B2E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dirty="0"/>
            <a:t>Process Models</a:t>
          </a:r>
        </a:p>
      </dgm:t>
    </dgm:pt>
    <dgm:pt modelId="{1006EC54-70CD-4C64-9C67-AAC45B8CF15B}" type="parTrans" cxnId="{7F04183A-8555-45DE-8A8A-A5D6E1D0BDF4}">
      <dgm:prSet/>
      <dgm:spPr/>
      <dgm:t>
        <a:bodyPr/>
        <a:lstStyle/>
        <a:p>
          <a:endParaRPr lang="en-US"/>
        </a:p>
      </dgm:t>
    </dgm:pt>
    <dgm:pt modelId="{1777CBF2-AAF8-47A3-968D-AEE2CA743D02}" type="sibTrans" cxnId="{7F04183A-8555-45DE-8A8A-A5D6E1D0BDF4}">
      <dgm:prSet/>
      <dgm:spPr/>
      <dgm:t>
        <a:bodyPr/>
        <a:lstStyle/>
        <a:p>
          <a:endParaRPr lang="en-US"/>
        </a:p>
      </dgm:t>
    </dgm:pt>
    <dgm:pt modelId="{8D41E10A-0F61-460A-8634-BFE0C3B560F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Models that describe business processes and ways in which stakeholders interact with those processes.</a:t>
          </a:r>
        </a:p>
      </dgm:t>
    </dgm:pt>
    <dgm:pt modelId="{BDF79740-FD06-41F3-A936-BF527B17F28D}" type="parTrans" cxnId="{9AB2482E-8AC1-4346-8D6E-1B0C79E8D7D9}">
      <dgm:prSet/>
      <dgm:spPr/>
      <dgm:t>
        <a:bodyPr/>
        <a:lstStyle/>
        <a:p>
          <a:endParaRPr lang="en-US"/>
        </a:p>
      </dgm:t>
    </dgm:pt>
    <dgm:pt modelId="{79972AA6-6F4E-4E48-B78B-3E9A1FE612E8}" type="sibTrans" cxnId="{9AB2482E-8AC1-4346-8D6E-1B0C79E8D7D9}">
      <dgm:prSet/>
      <dgm:spPr/>
      <dgm:t>
        <a:bodyPr/>
        <a:lstStyle/>
        <a:p>
          <a:endParaRPr lang="en-US"/>
        </a:p>
      </dgm:t>
    </dgm:pt>
    <dgm:pt modelId="{9E2B71E4-EB60-474B-A226-BDE8F973B18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Examples: </a:t>
          </a:r>
        </a:p>
      </dgm:t>
    </dgm:pt>
    <dgm:pt modelId="{8EA606E0-7527-4DE8-8DDC-D5324B73A8F1}" type="parTrans" cxnId="{CB5B339C-22CF-4131-8945-4C5043528822}">
      <dgm:prSet/>
      <dgm:spPr/>
      <dgm:t>
        <a:bodyPr/>
        <a:lstStyle/>
        <a:p>
          <a:endParaRPr lang="en-US"/>
        </a:p>
      </dgm:t>
    </dgm:pt>
    <dgm:pt modelId="{7D9E5435-9ACC-4919-9208-B765C5092E40}" type="sibTrans" cxnId="{CB5B339C-22CF-4131-8945-4C5043528822}">
      <dgm:prSet/>
      <dgm:spPr/>
      <dgm:t>
        <a:bodyPr/>
        <a:lstStyle/>
        <a:p>
          <a:endParaRPr lang="en-US"/>
        </a:p>
      </dgm:t>
    </dgm:pt>
    <dgm:pt modelId="{737B3A7F-0F52-44B5-8D8F-D4362C02023C}">
      <dgm:prSet/>
      <dgm:spPr/>
      <dgm:t>
        <a:bodyPr/>
        <a:lstStyle/>
        <a:p>
          <a:r>
            <a:rPr lang="en-US" dirty="0"/>
            <a:t>Process Flow</a:t>
          </a:r>
        </a:p>
      </dgm:t>
    </dgm:pt>
    <dgm:pt modelId="{48118D23-788A-411A-B7AF-1300DDC1515D}" type="parTrans" cxnId="{E4AFD58F-F52E-4A2F-A7FD-FFA16B07A4EB}">
      <dgm:prSet/>
      <dgm:spPr/>
      <dgm:t>
        <a:bodyPr/>
        <a:lstStyle/>
        <a:p>
          <a:endParaRPr lang="en-US"/>
        </a:p>
      </dgm:t>
    </dgm:pt>
    <dgm:pt modelId="{BF333AC2-575A-47B9-B1AC-11676AA66B44}" type="sibTrans" cxnId="{E4AFD58F-F52E-4A2F-A7FD-FFA16B07A4EB}">
      <dgm:prSet/>
      <dgm:spPr/>
      <dgm:t>
        <a:bodyPr/>
        <a:lstStyle/>
        <a:p>
          <a:endParaRPr lang="en-US"/>
        </a:p>
      </dgm:t>
    </dgm:pt>
    <dgm:pt modelId="{0C5FDF9D-8F0C-4AD3-8D7E-5A9F5F407240}">
      <dgm:prSet/>
      <dgm:spPr/>
      <dgm:t>
        <a:bodyPr/>
        <a:lstStyle/>
        <a:p>
          <a:r>
            <a:rPr lang="en-US" dirty="0"/>
            <a:t>Use Case</a:t>
          </a:r>
        </a:p>
      </dgm:t>
    </dgm:pt>
    <dgm:pt modelId="{7025AD83-5C22-499C-ADB6-94AF674494D0}" type="parTrans" cxnId="{9E46BBE0-BCF4-4745-87C2-96A27C86C993}">
      <dgm:prSet/>
      <dgm:spPr/>
      <dgm:t>
        <a:bodyPr/>
        <a:lstStyle/>
        <a:p>
          <a:endParaRPr lang="en-US"/>
        </a:p>
      </dgm:t>
    </dgm:pt>
    <dgm:pt modelId="{E6550FC4-22AC-4ADE-97C5-E30945D33C6A}" type="sibTrans" cxnId="{9E46BBE0-BCF4-4745-87C2-96A27C86C993}">
      <dgm:prSet/>
      <dgm:spPr/>
      <dgm:t>
        <a:bodyPr/>
        <a:lstStyle/>
        <a:p>
          <a:endParaRPr lang="en-US"/>
        </a:p>
      </dgm:t>
    </dgm:pt>
    <dgm:pt modelId="{24C36A32-E2A7-4F02-B347-244AB3CF7AB8}">
      <dgm:prSet/>
      <dgm:spPr/>
      <dgm:t>
        <a:bodyPr/>
        <a:lstStyle/>
        <a:p>
          <a:r>
            <a:rPr lang="en-US"/>
            <a:t>User Story</a:t>
          </a:r>
        </a:p>
      </dgm:t>
    </dgm:pt>
    <dgm:pt modelId="{1F427C0D-C795-4411-B01E-8424208A3AEA}" type="parTrans" cxnId="{BF3587D3-A318-4204-996A-C1DEC56FB0B8}">
      <dgm:prSet/>
      <dgm:spPr/>
      <dgm:t>
        <a:bodyPr/>
        <a:lstStyle/>
        <a:p>
          <a:endParaRPr lang="en-US"/>
        </a:p>
      </dgm:t>
    </dgm:pt>
    <dgm:pt modelId="{11E5759E-FC67-48FE-A057-F85AC6CE187A}" type="sibTrans" cxnId="{BF3587D3-A318-4204-996A-C1DEC56FB0B8}">
      <dgm:prSet/>
      <dgm:spPr/>
      <dgm:t>
        <a:bodyPr/>
        <a:lstStyle/>
        <a:p>
          <a:endParaRPr lang="en-US"/>
        </a:p>
      </dgm:t>
    </dgm:pt>
    <dgm:pt modelId="{A8D724CB-8F38-41E2-917F-821FD510A7A8}" type="pres">
      <dgm:prSet presAssocID="{5DED554A-6967-4DFA-9C45-9F255BE1D710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B9A6B5-23F5-4EED-BCCC-29FFCA66D598}" type="pres">
      <dgm:prSet presAssocID="{F2B9E9F0-13DC-4EBF-9135-2578B63A62DC}" presName="compNode" presStyleCnt="0"/>
      <dgm:spPr/>
    </dgm:pt>
    <dgm:pt modelId="{8B9ECC03-60DC-4BF8-900C-B053BD3E2601}" type="pres">
      <dgm:prSet presAssocID="{F2B9E9F0-13DC-4EBF-9135-2578B63A62DC}" presName="iconRect" presStyleLbl="node1" presStyleIdx="0" presStyleCnt="2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E4A35487-8C5D-44AC-B499-1B3F28DC0AD3}" type="pres">
      <dgm:prSet presAssocID="{F2B9E9F0-13DC-4EBF-9135-2578B63A62DC}" presName="iconSpace" presStyleCnt="0"/>
      <dgm:spPr/>
    </dgm:pt>
    <dgm:pt modelId="{48F0EAB7-0C92-486D-8E45-C9FB017DF0E3}" type="pres">
      <dgm:prSet presAssocID="{F2B9E9F0-13DC-4EBF-9135-2578B63A62DC}" presName="parTx" presStyleLbl="revTx" presStyleIdx="0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93B5F67-448C-44AB-AAEC-74869D3CE5D8}" type="pres">
      <dgm:prSet presAssocID="{F2B9E9F0-13DC-4EBF-9135-2578B63A62DC}" presName="txSpace" presStyleCnt="0"/>
      <dgm:spPr/>
    </dgm:pt>
    <dgm:pt modelId="{922B6E1E-F968-4E4C-AE17-027F839E8E9A}" type="pres">
      <dgm:prSet presAssocID="{F2B9E9F0-13DC-4EBF-9135-2578B63A62DC}" presName="desTx" presStyleLbl="revTx" presStyleIdx="1" presStyleCnt="4">
        <dgm:presLayoutVars/>
      </dgm:prSet>
      <dgm:spPr/>
      <dgm:t>
        <a:bodyPr/>
        <a:lstStyle/>
        <a:p>
          <a:endParaRPr lang="en-US"/>
        </a:p>
      </dgm:t>
    </dgm:pt>
    <dgm:pt modelId="{807479EA-BB7B-4B6C-8273-9DBA8BA9E6B8}" type="pres">
      <dgm:prSet presAssocID="{5273943B-F9A5-46DD-B5BC-5589AE654E09}" presName="sibTrans" presStyleCnt="0"/>
      <dgm:spPr/>
    </dgm:pt>
    <dgm:pt modelId="{9FA8AC15-8E95-4450-8AD1-92312AA21A3F}" type="pres">
      <dgm:prSet presAssocID="{DBDBE33B-3B9A-40D7-8397-78FF16C43B2E}" presName="compNode" presStyleCnt="0"/>
      <dgm:spPr/>
    </dgm:pt>
    <dgm:pt modelId="{E31F4263-631B-4814-A498-EC492F44A50B}" type="pres">
      <dgm:prSet presAssocID="{DBDBE33B-3B9A-40D7-8397-78FF16C43B2E}" presName="iconRect" presStyleLbl="node1" presStyleIdx="1" presStyleCnt="2" custScaleX="74976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Flowchart"/>
        </a:ext>
      </dgm:extLst>
    </dgm:pt>
    <dgm:pt modelId="{6C238E79-6B30-42E2-8DD4-AA627EC78651}" type="pres">
      <dgm:prSet presAssocID="{DBDBE33B-3B9A-40D7-8397-78FF16C43B2E}" presName="iconSpace" presStyleCnt="0"/>
      <dgm:spPr/>
    </dgm:pt>
    <dgm:pt modelId="{B3F1F856-B1E3-4DC6-81FD-A2D52074FC08}" type="pres">
      <dgm:prSet presAssocID="{DBDBE33B-3B9A-40D7-8397-78FF16C43B2E}" presName="parTx" presStyleLbl="revTx" presStyleIdx="2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6575767D-EB77-4265-AC23-6002A23090FB}" type="pres">
      <dgm:prSet presAssocID="{DBDBE33B-3B9A-40D7-8397-78FF16C43B2E}" presName="txSpace" presStyleCnt="0"/>
      <dgm:spPr/>
    </dgm:pt>
    <dgm:pt modelId="{9BE960BC-BBB1-42A0-A169-32AF421AAF15}" type="pres">
      <dgm:prSet presAssocID="{DBDBE33B-3B9A-40D7-8397-78FF16C43B2E}" presName="desTx" presStyleLbl="revTx" presStyleIdx="3" presStyleCnt="4">
        <dgm:presLayoutVars/>
      </dgm:prSet>
      <dgm:spPr/>
      <dgm:t>
        <a:bodyPr/>
        <a:lstStyle/>
        <a:p>
          <a:endParaRPr lang="en-US"/>
        </a:p>
      </dgm:t>
    </dgm:pt>
  </dgm:ptLst>
  <dgm:cxnLst>
    <dgm:cxn modelId="{9AB2482E-8AC1-4346-8D6E-1B0C79E8D7D9}" srcId="{DBDBE33B-3B9A-40D7-8397-78FF16C43B2E}" destId="{8D41E10A-0F61-460A-8634-BFE0C3B560F4}" srcOrd="0" destOrd="0" parTransId="{BDF79740-FD06-41F3-A936-BF527B17F28D}" sibTransId="{79972AA6-6F4E-4E48-B78B-3E9A1FE612E8}"/>
    <dgm:cxn modelId="{3D8A8A05-F519-49D1-9B9D-E99514FC7FB9}" srcId="{F2B9E9F0-13DC-4EBF-9135-2578B63A62DC}" destId="{77D5E5FE-8746-4A53-9FC2-C62876ECD0F2}" srcOrd="1" destOrd="0" parTransId="{FC0AAF46-001B-4F4F-93E7-37A6C2264F0C}" sibTransId="{E9E1C3A4-B271-46C1-ACC0-B12B48D4B23D}"/>
    <dgm:cxn modelId="{105E8F9A-C0F3-474D-AFB1-44EDB694D9B2}" srcId="{77D5E5FE-8746-4A53-9FC2-C62876ECD0F2}" destId="{39B85D4A-F2B7-4A8B-A3F6-289FB015581B}" srcOrd="1" destOrd="0" parTransId="{6B526490-7537-412D-B524-ADDC0FB507A6}" sibTransId="{B56E20B7-F6A5-4C60-ADF2-B6207171B645}"/>
    <dgm:cxn modelId="{CB5B339C-22CF-4131-8945-4C5043528822}" srcId="{DBDBE33B-3B9A-40D7-8397-78FF16C43B2E}" destId="{9E2B71E4-EB60-474B-A226-BDE8F973B187}" srcOrd="1" destOrd="0" parTransId="{8EA606E0-7527-4DE8-8DDC-D5324B73A8F1}" sibTransId="{7D9E5435-9ACC-4919-9208-B765C5092E40}"/>
    <dgm:cxn modelId="{EF12F6F0-5510-4C7F-8948-822F3E63BAEF}" type="presOf" srcId="{B283D9DD-4642-4269-9470-372DA7F43193}" destId="{922B6E1E-F968-4E4C-AE17-027F839E8E9A}" srcOrd="0" destOrd="8" presId="urn:microsoft.com/office/officeart/2018/2/layout/IconLabelDescriptionList"/>
    <dgm:cxn modelId="{8935AD80-AB04-4083-9E76-5B518E248726}" type="presOf" srcId="{CBC45B59-48DF-478A-8252-4AAF86081092}" destId="{922B6E1E-F968-4E4C-AE17-027F839E8E9A}" srcOrd="0" destOrd="0" presId="urn:microsoft.com/office/officeart/2018/2/layout/IconLabelDescriptionList"/>
    <dgm:cxn modelId="{9C099E84-14A1-4BDD-BF92-F5A405CEBD92}" type="presOf" srcId="{44363B3A-1BB7-460C-AD96-896434581E4F}" destId="{922B6E1E-F968-4E4C-AE17-027F839E8E9A}" srcOrd="0" destOrd="2" presId="urn:microsoft.com/office/officeart/2018/2/layout/IconLabelDescriptionList"/>
    <dgm:cxn modelId="{B27D8089-7B30-4AFA-8A35-1ADC0147F1C2}" srcId="{5DED554A-6967-4DFA-9C45-9F255BE1D710}" destId="{F2B9E9F0-13DC-4EBF-9135-2578B63A62DC}" srcOrd="0" destOrd="0" parTransId="{5A865C4D-AC88-4664-B8F7-1CABFF9DBB3A}" sibTransId="{5273943B-F9A5-46DD-B5BC-5589AE654E09}"/>
    <dgm:cxn modelId="{2F723C5F-1D1B-47C1-A67E-C220989F2A8C}" srcId="{77D5E5FE-8746-4A53-9FC2-C62876ECD0F2}" destId="{7AD55E6E-B3D6-4155-B641-E3E3646C1CF1}" srcOrd="7" destOrd="0" parTransId="{136DAC58-0E3D-4C5E-B25C-6F58C964AFB2}" sibTransId="{4FD67926-18F9-41A8-B950-A56238B88414}"/>
    <dgm:cxn modelId="{1774334D-FADE-4B12-9223-3E38AF5F634E}" srcId="{77D5E5FE-8746-4A53-9FC2-C62876ECD0F2}" destId="{44363B3A-1BB7-460C-AD96-896434581E4F}" srcOrd="0" destOrd="0" parTransId="{010EB203-95E0-4008-9C59-C08428FE4A43}" sibTransId="{B319607D-BAAB-43B7-958D-BDCBB92F84FC}"/>
    <dgm:cxn modelId="{7F04183A-8555-45DE-8A8A-A5D6E1D0BDF4}" srcId="{5DED554A-6967-4DFA-9C45-9F255BE1D710}" destId="{DBDBE33B-3B9A-40D7-8397-78FF16C43B2E}" srcOrd="1" destOrd="0" parTransId="{1006EC54-70CD-4C64-9C67-AAC45B8CF15B}" sibTransId="{1777CBF2-AAF8-47A3-968D-AEE2CA743D02}"/>
    <dgm:cxn modelId="{4CA7A8FF-EAD2-4C04-A171-7C0676FF6779}" srcId="{77D5E5FE-8746-4A53-9FC2-C62876ECD0F2}" destId="{B283D9DD-4642-4269-9470-372DA7F43193}" srcOrd="6" destOrd="0" parTransId="{9A101950-5E8B-4851-B60D-3A427FA0725C}" sibTransId="{D5BB8417-D710-4C06-9537-E5ED809C66F2}"/>
    <dgm:cxn modelId="{DF832E0A-B8ED-4A89-9E75-DB66C85574D8}" type="presOf" srcId="{206C45F2-3D55-48E1-A31C-4504EC27A410}" destId="{922B6E1E-F968-4E4C-AE17-027F839E8E9A}" srcOrd="0" destOrd="7" presId="urn:microsoft.com/office/officeart/2018/2/layout/IconLabelDescriptionList"/>
    <dgm:cxn modelId="{E4AFD58F-F52E-4A2F-A7FD-FFA16B07A4EB}" srcId="{9E2B71E4-EB60-474B-A226-BDE8F973B187}" destId="{737B3A7F-0F52-44B5-8D8F-D4362C02023C}" srcOrd="0" destOrd="0" parTransId="{48118D23-788A-411A-B7AF-1300DDC1515D}" sibTransId="{BF333AC2-575A-47B9-B1AC-11676AA66B44}"/>
    <dgm:cxn modelId="{4AA873A8-9988-4F91-86EA-3BF12880D1AC}" srcId="{77D5E5FE-8746-4A53-9FC2-C62876ECD0F2}" destId="{8BF61345-75B7-4F6F-B94F-6B880C1F90C0}" srcOrd="2" destOrd="0" parTransId="{03B28B2E-DB83-4276-8FC0-028AA0A6F97A}" sibTransId="{F765FD56-45F0-4976-B81E-386C1E18C1AD}"/>
    <dgm:cxn modelId="{95C37842-E53A-4460-B31A-EDF73E59139B}" type="presOf" srcId="{24C36A32-E2A7-4F02-B347-244AB3CF7AB8}" destId="{9BE960BC-BBB1-42A0-A169-32AF421AAF15}" srcOrd="0" destOrd="4" presId="urn:microsoft.com/office/officeart/2018/2/layout/IconLabelDescriptionList"/>
    <dgm:cxn modelId="{F5096970-34E8-4827-9F87-7EDF9BD91413}" type="presOf" srcId="{39B85D4A-F2B7-4A8B-A3F6-289FB015581B}" destId="{922B6E1E-F968-4E4C-AE17-027F839E8E9A}" srcOrd="0" destOrd="3" presId="urn:microsoft.com/office/officeart/2018/2/layout/IconLabelDescriptionList"/>
    <dgm:cxn modelId="{A72B6024-C7BA-4834-BC83-DF8FBAE92659}" type="presOf" srcId="{0C5FDF9D-8F0C-4AD3-8D7E-5A9F5F407240}" destId="{9BE960BC-BBB1-42A0-A169-32AF421AAF15}" srcOrd="0" destOrd="3" presId="urn:microsoft.com/office/officeart/2018/2/layout/IconLabelDescriptionList"/>
    <dgm:cxn modelId="{9A27D87E-DABC-4D5C-B98F-658F3D085289}" srcId="{77D5E5FE-8746-4A53-9FC2-C62876ECD0F2}" destId="{1F95CD71-91B2-47C9-B261-8A98BD210526}" srcOrd="4" destOrd="0" parTransId="{1254F014-CF80-4CEA-8D5C-8AF53BCA9EE9}" sibTransId="{2CAFBF6E-7E3F-493C-BF8B-59067C71DF5C}"/>
    <dgm:cxn modelId="{BF3587D3-A318-4204-996A-C1DEC56FB0B8}" srcId="{9E2B71E4-EB60-474B-A226-BDE8F973B187}" destId="{24C36A32-E2A7-4F02-B347-244AB3CF7AB8}" srcOrd="2" destOrd="0" parTransId="{1F427C0D-C795-4411-B01E-8424208A3AEA}" sibTransId="{11E5759E-FC67-48FE-A057-F85AC6CE187A}"/>
    <dgm:cxn modelId="{B6E86079-37E1-45D7-9A60-2048B7145CE5}" type="presOf" srcId="{737B3A7F-0F52-44B5-8D8F-D4362C02023C}" destId="{9BE960BC-BBB1-42A0-A169-32AF421AAF15}" srcOrd="0" destOrd="2" presId="urn:microsoft.com/office/officeart/2018/2/layout/IconLabelDescriptionList"/>
    <dgm:cxn modelId="{B3A52AB1-6887-4C08-97C4-17A30B0E49C8}" type="presOf" srcId="{8D41E10A-0F61-460A-8634-BFE0C3B560F4}" destId="{9BE960BC-BBB1-42A0-A169-32AF421AAF15}" srcOrd="0" destOrd="0" presId="urn:microsoft.com/office/officeart/2018/2/layout/IconLabelDescriptionList"/>
    <dgm:cxn modelId="{666E062E-23AC-4B3E-AE74-F547505C403E}" type="presOf" srcId="{F2B9E9F0-13DC-4EBF-9135-2578B63A62DC}" destId="{48F0EAB7-0C92-486D-8E45-C9FB017DF0E3}" srcOrd="0" destOrd="0" presId="urn:microsoft.com/office/officeart/2018/2/layout/IconLabelDescriptionList"/>
    <dgm:cxn modelId="{1D60D0F2-F663-4F8E-9C4A-16C417C66102}" type="presOf" srcId="{9E2B71E4-EB60-474B-A226-BDE8F973B187}" destId="{9BE960BC-BBB1-42A0-A169-32AF421AAF15}" srcOrd="0" destOrd="1" presId="urn:microsoft.com/office/officeart/2018/2/layout/IconLabelDescriptionList"/>
    <dgm:cxn modelId="{592EE821-C29C-4F6B-B895-A2A92E0683D3}" srcId="{77D5E5FE-8746-4A53-9FC2-C62876ECD0F2}" destId="{206C45F2-3D55-48E1-A31C-4504EC27A410}" srcOrd="5" destOrd="0" parTransId="{43450F61-5B94-4323-8DE6-2C43D8735A5E}" sibTransId="{92CD86C1-B748-4C0B-8681-F6A2EEBBED63}"/>
    <dgm:cxn modelId="{9E46BBE0-BCF4-4745-87C2-96A27C86C993}" srcId="{9E2B71E4-EB60-474B-A226-BDE8F973B187}" destId="{0C5FDF9D-8F0C-4AD3-8D7E-5A9F5F407240}" srcOrd="1" destOrd="0" parTransId="{7025AD83-5C22-499C-ADB6-94AF674494D0}" sibTransId="{E6550FC4-22AC-4ADE-97C5-E30945D33C6A}"/>
    <dgm:cxn modelId="{1A212B0D-AC13-4CD1-83A2-A5CA997FD553}" srcId="{F2B9E9F0-13DC-4EBF-9135-2578B63A62DC}" destId="{CBC45B59-48DF-478A-8252-4AAF86081092}" srcOrd="0" destOrd="0" parTransId="{5DC9E29E-CB4B-4B7F-BA99-C573E5694A80}" sibTransId="{6AC4397A-C467-4B2E-BA63-7218D82DEE7C}"/>
    <dgm:cxn modelId="{8337783A-21E2-421D-9072-A5941F8D4485}" srcId="{77D5E5FE-8746-4A53-9FC2-C62876ECD0F2}" destId="{A782B412-3319-4644-BA35-1758B969509D}" srcOrd="3" destOrd="0" parTransId="{387EE2FC-23CA-4E2C-B63F-EF5FA0CB4483}" sibTransId="{6E4F3FAD-DAAC-4B9E-8B59-B0230B65C8BF}"/>
    <dgm:cxn modelId="{B3967B72-AAED-4742-886C-AD139EE7976F}" type="presOf" srcId="{7AD55E6E-B3D6-4155-B641-E3E3646C1CF1}" destId="{922B6E1E-F968-4E4C-AE17-027F839E8E9A}" srcOrd="0" destOrd="9" presId="urn:microsoft.com/office/officeart/2018/2/layout/IconLabelDescriptionList"/>
    <dgm:cxn modelId="{6F44679C-C71F-44A6-AF59-2F92CEA70232}" type="presOf" srcId="{DBDBE33B-3B9A-40D7-8397-78FF16C43B2E}" destId="{B3F1F856-B1E3-4DC6-81FD-A2D52074FC08}" srcOrd="0" destOrd="0" presId="urn:microsoft.com/office/officeart/2018/2/layout/IconLabelDescriptionList"/>
    <dgm:cxn modelId="{7E58E40F-1F77-46B5-930F-7BD6EBFA1BC3}" type="presOf" srcId="{A782B412-3319-4644-BA35-1758B969509D}" destId="{922B6E1E-F968-4E4C-AE17-027F839E8E9A}" srcOrd="0" destOrd="5" presId="urn:microsoft.com/office/officeart/2018/2/layout/IconLabelDescriptionList"/>
    <dgm:cxn modelId="{6A647089-5380-45F8-8BF1-802EBB05B671}" type="presOf" srcId="{8BF61345-75B7-4F6F-B94F-6B880C1F90C0}" destId="{922B6E1E-F968-4E4C-AE17-027F839E8E9A}" srcOrd="0" destOrd="4" presId="urn:microsoft.com/office/officeart/2018/2/layout/IconLabelDescriptionList"/>
    <dgm:cxn modelId="{6D6A8681-BC96-45F1-BA16-A3C200385E1C}" type="presOf" srcId="{77D5E5FE-8746-4A53-9FC2-C62876ECD0F2}" destId="{922B6E1E-F968-4E4C-AE17-027F839E8E9A}" srcOrd="0" destOrd="1" presId="urn:microsoft.com/office/officeart/2018/2/layout/IconLabelDescriptionList"/>
    <dgm:cxn modelId="{2E825531-2DC4-4A23-B7A4-1B3A9BE81268}" type="presOf" srcId="{1F95CD71-91B2-47C9-B261-8A98BD210526}" destId="{922B6E1E-F968-4E4C-AE17-027F839E8E9A}" srcOrd="0" destOrd="6" presId="urn:microsoft.com/office/officeart/2018/2/layout/IconLabelDescriptionList"/>
    <dgm:cxn modelId="{6F6CEDA8-DA6C-47AC-8EAE-7133E5E7AB79}" type="presOf" srcId="{5DED554A-6967-4DFA-9C45-9F255BE1D710}" destId="{A8D724CB-8F38-41E2-917F-821FD510A7A8}" srcOrd="0" destOrd="0" presId="urn:microsoft.com/office/officeart/2018/2/layout/IconLabelDescriptionList"/>
    <dgm:cxn modelId="{ACC575B1-9662-436C-A042-54E51596DD4C}" type="presParOf" srcId="{A8D724CB-8F38-41E2-917F-821FD510A7A8}" destId="{CAB9A6B5-23F5-4EED-BCCC-29FFCA66D598}" srcOrd="0" destOrd="0" presId="urn:microsoft.com/office/officeart/2018/2/layout/IconLabelDescriptionList"/>
    <dgm:cxn modelId="{FA4DACD2-897C-4476-8FDE-B93A47B1057C}" type="presParOf" srcId="{CAB9A6B5-23F5-4EED-BCCC-29FFCA66D598}" destId="{8B9ECC03-60DC-4BF8-900C-B053BD3E2601}" srcOrd="0" destOrd="0" presId="urn:microsoft.com/office/officeart/2018/2/layout/IconLabelDescriptionList"/>
    <dgm:cxn modelId="{05C4B992-DD7E-46B6-BE27-E6FB17E1B5B5}" type="presParOf" srcId="{CAB9A6B5-23F5-4EED-BCCC-29FFCA66D598}" destId="{E4A35487-8C5D-44AC-B499-1B3F28DC0AD3}" srcOrd="1" destOrd="0" presId="urn:microsoft.com/office/officeart/2018/2/layout/IconLabelDescriptionList"/>
    <dgm:cxn modelId="{06DE05E1-6EEC-4900-B617-C8D18E1EF626}" type="presParOf" srcId="{CAB9A6B5-23F5-4EED-BCCC-29FFCA66D598}" destId="{48F0EAB7-0C92-486D-8E45-C9FB017DF0E3}" srcOrd="2" destOrd="0" presId="urn:microsoft.com/office/officeart/2018/2/layout/IconLabelDescriptionList"/>
    <dgm:cxn modelId="{AA96B6F4-8FB1-4260-9905-222AEA68DA58}" type="presParOf" srcId="{CAB9A6B5-23F5-4EED-BCCC-29FFCA66D598}" destId="{593B5F67-448C-44AB-AAEC-74869D3CE5D8}" srcOrd="3" destOrd="0" presId="urn:microsoft.com/office/officeart/2018/2/layout/IconLabelDescriptionList"/>
    <dgm:cxn modelId="{75317913-5A23-415E-9C74-9518CE358082}" type="presParOf" srcId="{CAB9A6B5-23F5-4EED-BCCC-29FFCA66D598}" destId="{922B6E1E-F968-4E4C-AE17-027F839E8E9A}" srcOrd="4" destOrd="0" presId="urn:microsoft.com/office/officeart/2018/2/layout/IconLabelDescriptionList"/>
    <dgm:cxn modelId="{1F3556AE-1E74-4159-BFC1-3F67D8F8E120}" type="presParOf" srcId="{A8D724CB-8F38-41E2-917F-821FD510A7A8}" destId="{807479EA-BB7B-4B6C-8273-9DBA8BA9E6B8}" srcOrd="1" destOrd="0" presId="urn:microsoft.com/office/officeart/2018/2/layout/IconLabelDescriptionList"/>
    <dgm:cxn modelId="{B059CF93-4100-41DC-AA19-9599FFB7D018}" type="presParOf" srcId="{A8D724CB-8F38-41E2-917F-821FD510A7A8}" destId="{9FA8AC15-8E95-4450-8AD1-92312AA21A3F}" srcOrd="2" destOrd="0" presId="urn:microsoft.com/office/officeart/2018/2/layout/IconLabelDescriptionList"/>
    <dgm:cxn modelId="{3CD6C393-6466-4098-8A21-8FDD10F16FAE}" type="presParOf" srcId="{9FA8AC15-8E95-4450-8AD1-92312AA21A3F}" destId="{E31F4263-631B-4814-A498-EC492F44A50B}" srcOrd="0" destOrd="0" presId="urn:microsoft.com/office/officeart/2018/2/layout/IconLabelDescriptionList"/>
    <dgm:cxn modelId="{593442CD-2AFF-4EA0-8F44-3A8278D980F3}" type="presParOf" srcId="{9FA8AC15-8E95-4450-8AD1-92312AA21A3F}" destId="{6C238E79-6B30-42E2-8DD4-AA627EC78651}" srcOrd="1" destOrd="0" presId="urn:microsoft.com/office/officeart/2018/2/layout/IconLabelDescriptionList"/>
    <dgm:cxn modelId="{A0B9C9F5-784D-409D-B101-8001B0BC6663}" type="presParOf" srcId="{9FA8AC15-8E95-4450-8AD1-92312AA21A3F}" destId="{B3F1F856-B1E3-4DC6-81FD-A2D52074FC08}" srcOrd="2" destOrd="0" presId="urn:microsoft.com/office/officeart/2018/2/layout/IconLabelDescriptionList"/>
    <dgm:cxn modelId="{F5231E0C-9816-4159-A2E9-AA02251ADEF0}" type="presParOf" srcId="{9FA8AC15-8E95-4450-8AD1-92312AA21A3F}" destId="{6575767D-EB77-4265-AC23-6002A23090FB}" srcOrd="3" destOrd="0" presId="urn:microsoft.com/office/officeart/2018/2/layout/IconLabelDescriptionList"/>
    <dgm:cxn modelId="{3908E125-9D94-4D88-8002-593E8853AF8C}" type="presParOf" srcId="{9FA8AC15-8E95-4450-8AD1-92312AA21A3F}" destId="{9BE960BC-BBB1-42A0-A169-32AF421AAF15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DED554A-6967-4DFA-9C45-9F255BE1D710}" type="doc">
      <dgm:prSet loTypeId="urn:microsoft.com/office/officeart/2018/2/layout/IconLabelDescription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DB45BC5-1626-4518-8ACC-5F73A0218151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dirty="0"/>
            <a:t>Rule Models</a:t>
          </a:r>
        </a:p>
      </dgm:t>
    </dgm:pt>
    <dgm:pt modelId="{3CA288FD-7953-48A5-87AC-C05C3FB9E0AC}" type="parTrans" cxnId="{AD375A1C-3211-4C0F-B9DE-541DA98814BB}">
      <dgm:prSet/>
      <dgm:spPr/>
      <dgm:t>
        <a:bodyPr/>
        <a:lstStyle/>
        <a:p>
          <a:endParaRPr lang="en-US"/>
        </a:p>
      </dgm:t>
    </dgm:pt>
    <dgm:pt modelId="{D1515F17-8381-4A45-87BE-FA9AAC338E6F}" type="sibTrans" cxnId="{AD375A1C-3211-4C0F-B9DE-541DA98814BB}">
      <dgm:prSet/>
      <dgm:spPr/>
      <dgm:t>
        <a:bodyPr/>
        <a:lstStyle/>
        <a:p>
          <a:endParaRPr lang="en-US"/>
        </a:p>
      </dgm:t>
    </dgm:pt>
    <dgm:pt modelId="{20971535-1318-40AC-BEC4-BBD50C4BAB7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Models of concepts and behaviors that define or constrain aspects of a business in order to enforce established business policies</a:t>
          </a:r>
        </a:p>
      </dgm:t>
    </dgm:pt>
    <dgm:pt modelId="{B77C3EB6-AD83-41E6-B3FA-33B32EB86DBC}" type="parTrans" cxnId="{A372AC24-4176-473A-B810-B5C933FD9656}">
      <dgm:prSet/>
      <dgm:spPr/>
      <dgm:t>
        <a:bodyPr/>
        <a:lstStyle/>
        <a:p>
          <a:endParaRPr lang="en-US"/>
        </a:p>
      </dgm:t>
    </dgm:pt>
    <dgm:pt modelId="{B75FEE93-A6A0-4B68-83DA-D882B9748290}" type="sibTrans" cxnId="{A372AC24-4176-473A-B810-B5C933FD9656}">
      <dgm:prSet/>
      <dgm:spPr/>
      <dgm:t>
        <a:bodyPr/>
        <a:lstStyle/>
        <a:p>
          <a:endParaRPr lang="en-US"/>
        </a:p>
      </dgm:t>
    </dgm:pt>
    <dgm:pt modelId="{FCD8C044-679F-452D-9600-C642D520079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Examples:</a:t>
          </a:r>
        </a:p>
      </dgm:t>
    </dgm:pt>
    <dgm:pt modelId="{6F50092B-722F-4C4C-8A1B-A421DC019124}" type="parTrans" cxnId="{A9C85BB8-6505-4474-81DA-0C1E14653494}">
      <dgm:prSet/>
      <dgm:spPr/>
      <dgm:t>
        <a:bodyPr/>
        <a:lstStyle/>
        <a:p>
          <a:endParaRPr lang="en-US"/>
        </a:p>
      </dgm:t>
    </dgm:pt>
    <dgm:pt modelId="{FC67AFCE-49A9-4F19-932C-3C2F154DC2CD}" type="sibTrans" cxnId="{A9C85BB8-6505-4474-81DA-0C1E14653494}">
      <dgm:prSet/>
      <dgm:spPr/>
      <dgm:t>
        <a:bodyPr/>
        <a:lstStyle/>
        <a:p>
          <a:endParaRPr lang="en-US"/>
        </a:p>
      </dgm:t>
    </dgm:pt>
    <dgm:pt modelId="{139E40F0-742A-4B22-86BE-1B7481A1B6ED}">
      <dgm:prSet/>
      <dgm:spPr/>
      <dgm:t>
        <a:bodyPr/>
        <a:lstStyle/>
        <a:p>
          <a:r>
            <a:rPr lang="en-US"/>
            <a:t>Business rules catalog</a:t>
          </a:r>
        </a:p>
      </dgm:t>
    </dgm:pt>
    <dgm:pt modelId="{423587A6-61AE-4F9A-953A-4E3492AADDE8}" type="parTrans" cxnId="{6664E23A-23ED-4236-A22F-2E480E6F018A}">
      <dgm:prSet/>
      <dgm:spPr/>
      <dgm:t>
        <a:bodyPr/>
        <a:lstStyle/>
        <a:p>
          <a:endParaRPr lang="en-US"/>
        </a:p>
      </dgm:t>
    </dgm:pt>
    <dgm:pt modelId="{17F09F1E-0D70-4EB8-917B-2411E2368AFF}" type="sibTrans" cxnId="{6664E23A-23ED-4236-A22F-2E480E6F018A}">
      <dgm:prSet/>
      <dgm:spPr/>
      <dgm:t>
        <a:bodyPr/>
        <a:lstStyle/>
        <a:p>
          <a:endParaRPr lang="en-US"/>
        </a:p>
      </dgm:t>
    </dgm:pt>
    <dgm:pt modelId="{DB999A08-027F-49C2-B1B2-865F9573AA50}">
      <dgm:prSet/>
      <dgm:spPr/>
      <dgm:t>
        <a:bodyPr/>
        <a:lstStyle/>
        <a:p>
          <a:r>
            <a:rPr lang="en-US" dirty="0"/>
            <a:t>Decision Tree</a:t>
          </a:r>
        </a:p>
      </dgm:t>
    </dgm:pt>
    <dgm:pt modelId="{E8DC0329-8FC8-44E4-AE9C-5CDD95572E50}" type="parTrans" cxnId="{ECA67C87-969D-46D9-968D-70ACD9741020}">
      <dgm:prSet/>
      <dgm:spPr/>
      <dgm:t>
        <a:bodyPr/>
        <a:lstStyle/>
        <a:p>
          <a:endParaRPr lang="en-US"/>
        </a:p>
      </dgm:t>
    </dgm:pt>
    <dgm:pt modelId="{8FE1AD30-0245-4154-A2E8-B4989385C37A}" type="sibTrans" cxnId="{ECA67C87-969D-46D9-968D-70ACD9741020}">
      <dgm:prSet/>
      <dgm:spPr/>
      <dgm:t>
        <a:bodyPr/>
        <a:lstStyle/>
        <a:p>
          <a:endParaRPr lang="en-US"/>
        </a:p>
      </dgm:t>
    </dgm:pt>
    <dgm:pt modelId="{79A28032-A9B7-4305-A33C-32A9C676ADCB}">
      <dgm:prSet/>
      <dgm:spPr/>
      <dgm:t>
        <a:bodyPr/>
        <a:lstStyle/>
        <a:p>
          <a:r>
            <a:rPr lang="en-US" dirty="0"/>
            <a:t>Decision Table.</a:t>
          </a:r>
        </a:p>
      </dgm:t>
    </dgm:pt>
    <dgm:pt modelId="{50FB9780-EFF1-45C0-99A8-6048A2DED8E2}" type="parTrans" cxnId="{132F8F71-0B2A-4554-B57D-5FCA33FE6B6E}">
      <dgm:prSet/>
      <dgm:spPr/>
      <dgm:t>
        <a:bodyPr/>
        <a:lstStyle/>
        <a:p>
          <a:endParaRPr lang="en-US"/>
        </a:p>
      </dgm:t>
    </dgm:pt>
    <dgm:pt modelId="{758652E1-5A42-499B-8F65-3F0AD6000E27}" type="sibTrans" cxnId="{132F8F71-0B2A-4554-B57D-5FCA33FE6B6E}">
      <dgm:prSet/>
      <dgm:spPr/>
      <dgm:t>
        <a:bodyPr/>
        <a:lstStyle/>
        <a:p>
          <a:endParaRPr lang="en-US"/>
        </a:p>
      </dgm:t>
    </dgm:pt>
    <dgm:pt modelId="{C9EAA5DD-A23D-4873-BC8F-9CFB64CD114F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dirty="0"/>
            <a:t>Data Models</a:t>
          </a:r>
        </a:p>
      </dgm:t>
    </dgm:pt>
    <dgm:pt modelId="{CE5F81C4-4DB8-4FF7-A145-B03625C09B62}" type="parTrans" cxnId="{FABE5671-2C05-4779-8395-DC77E24F366C}">
      <dgm:prSet/>
      <dgm:spPr/>
      <dgm:t>
        <a:bodyPr/>
        <a:lstStyle/>
        <a:p>
          <a:endParaRPr lang="en-US"/>
        </a:p>
      </dgm:t>
    </dgm:pt>
    <dgm:pt modelId="{3B7D0A28-B181-49D2-A9BA-1C5F26331359}" type="sibTrans" cxnId="{FABE5671-2C05-4779-8395-DC77E24F366C}">
      <dgm:prSet/>
      <dgm:spPr/>
      <dgm:t>
        <a:bodyPr/>
        <a:lstStyle/>
        <a:p>
          <a:endParaRPr lang="en-US"/>
        </a:p>
      </dgm:t>
    </dgm:pt>
    <dgm:pt modelId="{C6D869F5-E18B-4EF4-9EB3-70D09D80419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Models that document the data used in a process or system and its lifecycle</a:t>
          </a:r>
        </a:p>
      </dgm:t>
    </dgm:pt>
    <dgm:pt modelId="{57D257F6-A72C-45DD-9EC1-569386E27496}" type="parTrans" cxnId="{1932B654-32BD-48A3-A91C-44D0EAE5FD9A}">
      <dgm:prSet/>
      <dgm:spPr/>
      <dgm:t>
        <a:bodyPr/>
        <a:lstStyle/>
        <a:p>
          <a:endParaRPr lang="en-US"/>
        </a:p>
      </dgm:t>
    </dgm:pt>
    <dgm:pt modelId="{F073839C-495F-41EA-BA62-4967265A9DBE}" type="sibTrans" cxnId="{1932B654-32BD-48A3-A91C-44D0EAE5FD9A}">
      <dgm:prSet/>
      <dgm:spPr/>
      <dgm:t>
        <a:bodyPr/>
        <a:lstStyle/>
        <a:p>
          <a:endParaRPr lang="en-US"/>
        </a:p>
      </dgm:t>
    </dgm:pt>
    <dgm:pt modelId="{95B4F3E5-1DBC-49DB-AB2D-08B61772AB6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Examples:</a:t>
          </a:r>
        </a:p>
      </dgm:t>
    </dgm:pt>
    <dgm:pt modelId="{1391CDF2-04A4-44D6-9B50-D24D157E7804}" type="parTrans" cxnId="{28DDF76D-B6E6-4CDA-9FD0-D459DBBF46B6}">
      <dgm:prSet/>
      <dgm:spPr/>
      <dgm:t>
        <a:bodyPr/>
        <a:lstStyle/>
        <a:p>
          <a:endParaRPr lang="en-US"/>
        </a:p>
      </dgm:t>
    </dgm:pt>
    <dgm:pt modelId="{304FC7FC-A242-4925-8FCB-F542A328BC54}" type="sibTrans" cxnId="{28DDF76D-B6E6-4CDA-9FD0-D459DBBF46B6}">
      <dgm:prSet/>
      <dgm:spPr/>
      <dgm:t>
        <a:bodyPr/>
        <a:lstStyle/>
        <a:p>
          <a:endParaRPr lang="en-US"/>
        </a:p>
      </dgm:t>
    </dgm:pt>
    <dgm:pt modelId="{6EC9A1EC-F59D-44F9-B5E8-CD029CDB79C6}">
      <dgm:prSet/>
      <dgm:spPr/>
      <dgm:t>
        <a:bodyPr/>
        <a:lstStyle/>
        <a:p>
          <a:r>
            <a:rPr lang="en-US"/>
            <a:t>Entity relationship diagram</a:t>
          </a:r>
        </a:p>
      </dgm:t>
    </dgm:pt>
    <dgm:pt modelId="{59C8D9D0-2310-49FC-BBB9-BE5954F8ACAB}" type="parTrans" cxnId="{A27D50CF-DC9D-4867-AF30-84C5832788B6}">
      <dgm:prSet/>
      <dgm:spPr/>
      <dgm:t>
        <a:bodyPr/>
        <a:lstStyle/>
        <a:p>
          <a:endParaRPr lang="en-US"/>
        </a:p>
      </dgm:t>
    </dgm:pt>
    <dgm:pt modelId="{04B9201A-9412-48BB-918E-31A39A4FCCFB}" type="sibTrans" cxnId="{A27D50CF-DC9D-4867-AF30-84C5832788B6}">
      <dgm:prSet/>
      <dgm:spPr/>
      <dgm:t>
        <a:bodyPr/>
        <a:lstStyle/>
        <a:p>
          <a:endParaRPr lang="en-US"/>
        </a:p>
      </dgm:t>
    </dgm:pt>
    <dgm:pt modelId="{07228E67-F1F5-4C38-B216-A52464326D47}">
      <dgm:prSet/>
      <dgm:spPr/>
      <dgm:t>
        <a:bodyPr/>
        <a:lstStyle/>
        <a:p>
          <a:r>
            <a:rPr lang="en-US" dirty="0"/>
            <a:t>Data flow diagram</a:t>
          </a:r>
        </a:p>
      </dgm:t>
    </dgm:pt>
    <dgm:pt modelId="{F5691971-387F-400B-A174-513A76AA4FCD}" type="parTrans" cxnId="{DF3B72C0-9BA5-40D2-AFA0-1A97F34FC7A9}">
      <dgm:prSet/>
      <dgm:spPr/>
      <dgm:t>
        <a:bodyPr/>
        <a:lstStyle/>
        <a:p>
          <a:endParaRPr lang="en-US"/>
        </a:p>
      </dgm:t>
    </dgm:pt>
    <dgm:pt modelId="{41481B25-BCDA-4D61-868F-D237D51882DA}" type="sibTrans" cxnId="{DF3B72C0-9BA5-40D2-AFA0-1A97F34FC7A9}">
      <dgm:prSet/>
      <dgm:spPr/>
      <dgm:t>
        <a:bodyPr/>
        <a:lstStyle/>
        <a:p>
          <a:endParaRPr lang="en-US"/>
        </a:p>
      </dgm:t>
    </dgm:pt>
    <dgm:pt modelId="{0BA2FCEC-31BC-46D7-958A-31FEC43B06F9}">
      <dgm:prSet/>
      <dgm:spPr/>
      <dgm:t>
        <a:bodyPr/>
        <a:lstStyle/>
        <a:p>
          <a:r>
            <a:rPr lang="en-US" dirty="0"/>
            <a:t>Data dictionary</a:t>
          </a:r>
        </a:p>
      </dgm:t>
    </dgm:pt>
    <dgm:pt modelId="{0C2EC06C-ED48-4B55-9AA0-2AA1B7BDB54D}" type="parTrans" cxnId="{29AB2301-53ED-4399-87C8-B03F91C0BACB}">
      <dgm:prSet/>
      <dgm:spPr/>
      <dgm:t>
        <a:bodyPr/>
        <a:lstStyle/>
        <a:p>
          <a:endParaRPr lang="en-US"/>
        </a:p>
      </dgm:t>
    </dgm:pt>
    <dgm:pt modelId="{0A8BFD68-605F-4700-8000-324BB9621F86}" type="sibTrans" cxnId="{29AB2301-53ED-4399-87C8-B03F91C0BACB}">
      <dgm:prSet/>
      <dgm:spPr/>
      <dgm:t>
        <a:bodyPr/>
        <a:lstStyle/>
        <a:p>
          <a:endParaRPr lang="en-US"/>
        </a:p>
      </dgm:t>
    </dgm:pt>
    <dgm:pt modelId="{7CCBCF0B-2600-48BE-9802-D72E635D2FA3}">
      <dgm:prSet/>
      <dgm:spPr/>
      <dgm:t>
        <a:bodyPr/>
        <a:lstStyle/>
        <a:p>
          <a:r>
            <a:rPr lang="en-US"/>
            <a:t>State table </a:t>
          </a:r>
        </a:p>
      </dgm:t>
    </dgm:pt>
    <dgm:pt modelId="{F3545247-5D02-47E7-B35D-529DB40C40DE}" type="parTrans" cxnId="{35ED59ED-0918-4B59-923B-E14703838EBB}">
      <dgm:prSet/>
      <dgm:spPr/>
      <dgm:t>
        <a:bodyPr/>
        <a:lstStyle/>
        <a:p>
          <a:endParaRPr lang="en-US"/>
        </a:p>
      </dgm:t>
    </dgm:pt>
    <dgm:pt modelId="{E56EDE7F-71EE-42A5-A038-70C16497BE66}" type="sibTrans" cxnId="{35ED59ED-0918-4B59-923B-E14703838EBB}">
      <dgm:prSet/>
      <dgm:spPr/>
      <dgm:t>
        <a:bodyPr/>
        <a:lstStyle/>
        <a:p>
          <a:endParaRPr lang="en-US"/>
        </a:p>
      </dgm:t>
    </dgm:pt>
    <dgm:pt modelId="{675343EB-5148-4417-AEE6-E77F7A975EC0}">
      <dgm:prSet/>
      <dgm:spPr/>
      <dgm:t>
        <a:bodyPr/>
        <a:lstStyle/>
        <a:p>
          <a:r>
            <a:rPr lang="en-US"/>
            <a:t>State diagram</a:t>
          </a:r>
        </a:p>
      </dgm:t>
    </dgm:pt>
    <dgm:pt modelId="{E76BEC7C-0319-4E5C-B945-4BBF17BC6848}" type="parTrans" cxnId="{C8841D39-29B5-4A42-A538-58B61DB0639C}">
      <dgm:prSet/>
      <dgm:spPr/>
      <dgm:t>
        <a:bodyPr/>
        <a:lstStyle/>
        <a:p>
          <a:endParaRPr lang="en-US"/>
        </a:p>
      </dgm:t>
    </dgm:pt>
    <dgm:pt modelId="{05224AED-64EC-4FDA-B993-CD0AAFEC4D41}" type="sibTrans" cxnId="{C8841D39-29B5-4A42-A538-58B61DB0639C}">
      <dgm:prSet/>
      <dgm:spPr/>
      <dgm:t>
        <a:bodyPr/>
        <a:lstStyle/>
        <a:p>
          <a:endParaRPr lang="en-US"/>
        </a:p>
      </dgm:t>
    </dgm:pt>
    <dgm:pt modelId="{A8D724CB-8F38-41E2-917F-821FD510A7A8}" type="pres">
      <dgm:prSet presAssocID="{5DED554A-6967-4DFA-9C45-9F255BE1D710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F737922-AFAB-4094-A59B-E295BC573F10}" type="pres">
      <dgm:prSet presAssocID="{0DB45BC5-1626-4518-8ACC-5F73A0218151}" presName="compNode" presStyleCnt="0"/>
      <dgm:spPr/>
    </dgm:pt>
    <dgm:pt modelId="{C7075978-262F-412B-98BB-01CEE6791CB4}" type="pres">
      <dgm:prSet presAssocID="{0DB45BC5-1626-4518-8ACC-5F73A0218151}" presName="iconRect" presStyleLbl="node1" presStyleIdx="0" presStyleCnt="2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564779DF-A344-4838-8DE9-E90B2C616A45}" type="pres">
      <dgm:prSet presAssocID="{0DB45BC5-1626-4518-8ACC-5F73A0218151}" presName="iconSpace" presStyleCnt="0"/>
      <dgm:spPr/>
    </dgm:pt>
    <dgm:pt modelId="{1F32E28F-D7BB-44FF-A1AD-ED4FD32DCBFA}" type="pres">
      <dgm:prSet presAssocID="{0DB45BC5-1626-4518-8ACC-5F73A0218151}" presName="parTx" presStyleLbl="revTx" presStyleIdx="0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60C6F24-57C1-43FD-A656-25DBCEE53114}" type="pres">
      <dgm:prSet presAssocID="{0DB45BC5-1626-4518-8ACC-5F73A0218151}" presName="txSpace" presStyleCnt="0"/>
      <dgm:spPr/>
    </dgm:pt>
    <dgm:pt modelId="{35D5E25D-6BD3-4580-8B2D-1ECA0DA4F573}" type="pres">
      <dgm:prSet presAssocID="{0DB45BC5-1626-4518-8ACC-5F73A0218151}" presName="desTx" presStyleLbl="revTx" presStyleIdx="1" presStyleCnt="4">
        <dgm:presLayoutVars/>
      </dgm:prSet>
      <dgm:spPr/>
      <dgm:t>
        <a:bodyPr/>
        <a:lstStyle/>
        <a:p>
          <a:endParaRPr lang="en-US"/>
        </a:p>
      </dgm:t>
    </dgm:pt>
    <dgm:pt modelId="{4E8B862E-5709-4DB0-AF0B-2AA5156830F4}" type="pres">
      <dgm:prSet presAssocID="{D1515F17-8381-4A45-87BE-FA9AAC338E6F}" presName="sibTrans" presStyleCnt="0"/>
      <dgm:spPr/>
    </dgm:pt>
    <dgm:pt modelId="{5D126B91-A563-46DF-B083-E9074AD872CC}" type="pres">
      <dgm:prSet presAssocID="{C9EAA5DD-A23D-4873-BC8F-9CFB64CD114F}" presName="compNode" presStyleCnt="0"/>
      <dgm:spPr/>
    </dgm:pt>
    <dgm:pt modelId="{150E5EEA-E48F-4B96-8BC0-0F66BA6513E6}" type="pres">
      <dgm:prSet presAssocID="{C9EAA5DD-A23D-4873-BC8F-9CFB64CD114F}" presName="iconRect" presStyleLbl="node1" presStyleIdx="1" presStyleCnt="2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58611B08-073C-4B6C-A6C4-7125323414DC}" type="pres">
      <dgm:prSet presAssocID="{C9EAA5DD-A23D-4873-BC8F-9CFB64CD114F}" presName="iconSpace" presStyleCnt="0"/>
      <dgm:spPr/>
    </dgm:pt>
    <dgm:pt modelId="{5A3EF8F0-DE00-4FEF-A28A-3A225BDDA138}" type="pres">
      <dgm:prSet presAssocID="{C9EAA5DD-A23D-4873-BC8F-9CFB64CD114F}" presName="parTx" presStyleLbl="revTx" presStyleIdx="2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582BD3C-7E71-4D3D-A38F-DAC6CC6A0EC2}" type="pres">
      <dgm:prSet presAssocID="{C9EAA5DD-A23D-4873-BC8F-9CFB64CD114F}" presName="txSpace" presStyleCnt="0"/>
      <dgm:spPr/>
    </dgm:pt>
    <dgm:pt modelId="{91D910F1-25E5-4E69-BF7F-5BD189402BF1}" type="pres">
      <dgm:prSet presAssocID="{C9EAA5DD-A23D-4873-BC8F-9CFB64CD114F}" presName="desTx" presStyleLbl="revTx" presStyleIdx="3" presStyleCnt="4">
        <dgm:presLayoutVars/>
      </dgm:prSet>
      <dgm:spPr/>
      <dgm:t>
        <a:bodyPr/>
        <a:lstStyle/>
        <a:p>
          <a:endParaRPr lang="en-US"/>
        </a:p>
      </dgm:t>
    </dgm:pt>
  </dgm:ptLst>
  <dgm:cxnLst>
    <dgm:cxn modelId="{ADF81793-347D-402E-ADE7-F3F73E3EA2DD}" type="presOf" srcId="{C6D869F5-E18B-4EF4-9EB3-70D09D804190}" destId="{91D910F1-25E5-4E69-BF7F-5BD189402BF1}" srcOrd="0" destOrd="0" presId="urn:microsoft.com/office/officeart/2018/2/layout/IconLabelDescriptionList"/>
    <dgm:cxn modelId="{35ED59ED-0918-4B59-923B-E14703838EBB}" srcId="{95B4F3E5-1DBC-49DB-AB2D-08B61772AB68}" destId="{7CCBCF0B-2600-48BE-9802-D72E635D2FA3}" srcOrd="3" destOrd="0" parTransId="{F3545247-5D02-47E7-B35D-529DB40C40DE}" sibTransId="{E56EDE7F-71EE-42A5-A038-70C16497BE66}"/>
    <dgm:cxn modelId="{FABE5671-2C05-4779-8395-DC77E24F366C}" srcId="{5DED554A-6967-4DFA-9C45-9F255BE1D710}" destId="{C9EAA5DD-A23D-4873-BC8F-9CFB64CD114F}" srcOrd="1" destOrd="0" parTransId="{CE5F81C4-4DB8-4FF7-A145-B03625C09B62}" sibTransId="{3B7D0A28-B181-49D2-A9BA-1C5F26331359}"/>
    <dgm:cxn modelId="{8CF057B6-2646-4F8C-8479-57BBA30D6983}" type="presOf" srcId="{FCD8C044-679F-452D-9600-C642D5200796}" destId="{35D5E25D-6BD3-4580-8B2D-1ECA0DA4F573}" srcOrd="0" destOrd="1" presId="urn:microsoft.com/office/officeart/2018/2/layout/IconLabelDescriptionList"/>
    <dgm:cxn modelId="{A9C85BB8-6505-4474-81DA-0C1E14653494}" srcId="{0DB45BC5-1626-4518-8ACC-5F73A0218151}" destId="{FCD8C044-679F-452D-9600-C642D5200796}" srcOrd="1" destOrd="0" parTransId="{6F50092B-722F-4C4C-8A1B-A421DC019124}" sibTransId="{FC67AFCE-49A9-4F19-932C-3C2F154DC2CD}"/>
    <dgm:cxn modelId="{132F8F71-0B2A-4554-B57D-5FCA33FE6B6E}" srcId="{FCD8C044-679F-452D-9600-C642D5200796}" destId="{79A28032-A9B7-4305-A33C-32A9C676ADCB}" srcOrd="2" destOrd="0" parTransId="{50FB9780-EFF1-45C0-99A8-6048A2DED8E2}" sibTransId="{758652E1-5A42-499B-8F65-3F0AD6000E27}"/>
    <dgm:cxn modelId="{ECA67C87-969D-46D9-968D-70ACD9741020}" srcId="{FCD8C044-679F-452D-9600-C642D5200796}" destId="{DB999A08-027F-49C2-B1B2-865F9573AA50}" srcOrd="1" destOrd="0" parTransId="{E8DC0329-8FC8-44E4-AE9C-5CDD95572E50}" sibTransId="{8FE1AD30-0245-4154-A2E8-B4989385C37A}"/>
    <dgm:cxn modelId="{6F677CC2-07A8-4C7D-8DCB-1A065C555D65}" type="presOf" srcId="{07228E67-F1F5-4C38-B216-A52464326D47}" destId="{91D910F1-25E5-4E69-BF7F-5BD189402BF1}" srcOrd="0" destOrd="3" presId="urn:microsoft.com/office/officeart/2018/2/layout/IconLabelDescriptionList"/>
    <dgm:cxn modelId="{A27D50CF-DC9D-4867-AF30-84C5832788B6}" srcId="{95B4F3E5-1DBC-49DB-AB2D-08B61772AB68}" destId="{6EC9A1EC-F59D-44F9-B5E8-CD029CDB79C6}" srcOrd="0" destOrd="0" parTransId="{59C8D9D0-2310-49FC-BBB9-BE5954F8ACAB}" sibTransId="{04B9201A-9412-48BB-918E-31A39A4FCCFB}"/>
    <dgm:cxn modelId="{DF6B9108-FCE5-481F-BB1C-F77771B7CB61}" type="presOf" srcId="{95B4F3E5-1DBC-49DB-AB2D-08B61772AB68}" destId="{91D910F1-25E5-4E69-BF7F-5BD189402BF1}" srcOrd="0" destOrd="1" presId="urn:microsoft.com/office/officeart/2018/2/layout/IconLabelDescriptionList"/>
    <dgm:cxn modelId="{C8841D39-29B5-4A42-A538-58B61DB0639C}" srcId="{95B4F3E5-1DBC-49DB-AB2D-08B61772AB68}" destId="{675343EB-5148-4417-AEE6-E77F7A975EC0}" srcOrd="4" destOrd="0" parTransId="{E76BEC7C-0319-4E5C-B945-4BBF17BC6848}" sibTransId="{05224AED-64EC-4FDA-B993-CD0AAFEC4D41}"/>
    <dgm:cxn modelId="{3BA9BAE6-FBF5-4909-AF08-50B2B8047591}" type="presOf" srcId="{139E40F0-742A-4B22-86BE-1B7481A1B6ED}" destId="{35D5E25D-6BD3-4580-8B2D-1ECA0DA4F573}" srcOrd="0" destOrd="2" presId="urn:microsoft.com/office/officeart/2018/2/layout/IconLabelDescriptionList"/>
    <dgm:cxn modelId="{94C56B8A-3DFA-4985-9586-75FBC265052E}" type="presOf" srcId="{675343EB-5148-4417-AEE6-E77F7A975EC0}" destId="{91D910F1-25E5-4E69-BF7F-5BD189402BF1}" srcOrd="0" destOrd="6" presId="urn:microsoft.com/office/officeart/2018/2/layout/IconLabelDescriptionList"/>
    <dgm:cxn modelId="{063800D4-4D63-4E63-9943-B3849E2B0C49}" type="presOf" srcId="{DB999A08-027F-49C2-B1B2-865F9573AA50}" destId="{35D5E25D-6BD3-4580-8B2D-1ECA0DA4F573}" srcOrd="0" destOrd="3" presId="urn:microsoft.com/office/officeart/2018/2/layout/IconLabelDescriptionList"/>
    <dgm:cxn modelId="{26E9B954-FDF1-47FB-8C77-5D73637D3EE4}" type="presOf" srcId="{7CCBCF0B-2600-48BE-9802-D72E635D2FA3}" destId="{91D910F1-25E5-4E69-BF7F-5BD189402BF1}" srcOrd="0" destOrd="5" presId="urn:microsoft.com/office/officeart/2018/2/layout/IconLabelDescriptionList"/>
    <dgm:cxn modelId="{29AB2301-53ED-4399-87C8-B03F91C0BACB}" srcId="{95B4F3E5-1DBC-49DB-AB2D-08B61772AB68}" destId="{0BA2FCEC-31BC-46D7-958A-31FEC43B06F9}" srcOrd="2" destOrd="0" parTransId="{0C2EC06C-ED48-4B55-9AA0-2AA1B7BDB54D}" sibTransId="{0A8BFD68-605F-4700-8000-324BB9621F86}"/>
    <dgm:cxn modelId="{134DDF23-7314-41A7-9958-90E74F1FF2FE}" type="presOf" srcId="{79A28032-A9B7-4305-A33C-32A9C676ADCB}" destId="{35D5E25D-6BD3-4580-8B2D-1ECA0DA4F573}" srcOrd="0" destOrd="4" presId="urn:microsoft.com/office/officeart/2018/2/layout/IconLabelDescriptionList"/>
    <dgm:cxn modelId="{28DDF76D-B6E6-4CDA-9FD0-D459DBBF46B6}" srcId="{C9EAA5DD-A23D-4873-BC8F-9CFB64CD114F}" destId="{95B4F3E5-1DBC-49DB-AB2D-08B61772AB68}" srcOrd="1" destOrd="0" parTransId="{1391CDF2-04A4-44D6-9B50-D24D157E7804}" sibTransId="{304FC7FC-A242-4925-8FCB-F542A328BC54}"/>
    <dgm:cxn modelId="{5F9D557B-F1FA-402F-B029-0385C68210B6}" type="presOf" srcId="{0BA2FCEC-31BC-46D7-958A-31FEC43B06F9}" destId="{91D910F1-25E5-4E69-BF7F-5BD189402BF1}" srcOrd="0" destOrd="4" presId="urn:microsoft.com/office/officeart/2018/2/layout/IconLabelDescriptionList"/>
    <dgm:cxn modelId="{09843D69-DDA2-4AF0-9258-0A328F16CA47}" type="presOf" srcId="{20971535-1318-40AC-BEC4-BBD50C4BAB7F}" destId="{35D5E25D-6BD3-4580-8B2D-1ECA0DA4F573}" srcOrd="0" destOrd="0" presId="urn:microsoft.com/office/officeart/2018/2/layout/IconLabelDescriptionList"/>
    <dgm:cxn modelId="{4365ABE1-CB9E-4B1F-82A1-31512A75D30D}" type="presOf" srcId="{6EC9A1EC-F59D-44F9-B5E8-CD029CDB79C6}" destId="{91D910F1-25E5-4E69-BF7F-5BD189402BF1}" srcOrd="0" destOrd="2" presId="urn:microsoft.com/office/officeart/2018/2/layout/IconLabelDescriptionList"/>
    <dgm:cxn modelId="{AD375A1C-3211-4C0F-B9DE-541DA98814BB}" srcId="{5DED554A-6967-4DFA-9C45-9F255BE1D710}" destId="{0DB45BC5-1626-4518-8ACC-5F73A0218151}" srcOrd="0" destOrd="0" parTransId="{3CA288FD-7953-48A5-87AC-C05C3FB9E0AC}" sibTransId="{D1515F17-8381-4A45-87BE-FA9AAC338E6F}"/>
    <dgm:cxn modelId="{D48F6489-F5C3-4AE5-9D20-E2D1D84A4551}" type="presOf" srcId="{0DB45BC5-1626-4518-8ACC-5F73A0218151}" destId="{1F32E28F-D7BB-44FF-A1AD-ED4FD32DCBFA}" srcOrd="0" destOrd="0" presId="urn:microsoft.com/office/officeart/2018/2/layout/IconLabelDescriptionList"/>
    <dgm:cxn modelId="{8FED70B3-B85D-427F-8242-09FC5D9F8A96}" type="presOf" srcId="{C9EAA5DD-A23D-4873-BC8F-9CFB64CD114F}" destId="{5A3EF8F0-DE00-4FEF-A28A-3A225BDDA138}" srcOrd="0" destOrd="0" presId="urn:microsoft.com/office/officeart/2018/2/layout/IconLabelDescriptionList"/>
    <dgm:cxn modelId="{A372AC24-4176-473A-B810-B5C933FD9656}" srcId="{0DB45BC5-1626-4518-8ACC-5F73A0218151}" destId="{20971535-1318-40AC-BEC4-BBD50C4BAB7F}" srcOrd="0" destOrd="0" parTransId="{B77C3EB6-AD83-41E6-B3FA-33B32EB86DBC}" sibTransId="{B75FEE93-A6A0-4B68-83DA-D882B9748290}"/>
    <dgm:cxn modelId="{1932B654-32BD-48A3-A91C-44D0EAE5FD9A}" srcId="{C9EAA5DD-A23D-4873-BC8F-9CFB64CD114F}" destId="{C6D869F5-E18B-4EF4-9EB3-70D09D804190}" srcOrd="0" destOrd="0" parTransId="{57D257F6-A72C-45DD-9EC1-569386E27496}" sibTransId="{F073839C-495F-41EA-BA62-4967265A9DBE}"/>
    <dgm:cxn modelId="{DF3B72C0-9BA5-40D2-AFA0-1A97F34FC7A9}" srcId="{95B4F3E5-1DBC-49DB-AB2D-08B61772AB68}" destId="{07228E67-F1F5-4C38-B216-A52464326D47}" srcOrd="1" destOrd="0" parTransId="{F5691971-387F-400B-A174-513A76AA4FCD}" sibTransId="{41481B25-BCDA-4D61-868F-D237D51882DA}"/>
    <dgm:cxn modelId="{6664E23A-23ED-4236-A22F-2E480E6F018A}" srcId="{FCD8C044-679F-452D-9600-C642D5200796}" destId="{139E40F0-742A-4B22-86BE-1B7481A1B6ED}" srcOrd="0" destOrd="0" parTransId="{423587A6-61AE-4F9A-953A-4E3492AADDE8}" sibTransId="{17F09F1E-0D70-4EB8-917B-2411E2368AFF}"/>
    <dgm:cxn modelId="{6F6CEDA8-DA6C-47AC-8EAE-7133E5E7AB79}" type="presOf" srcId="{5DED554A-6967-4DFA-9C45-9F255BE1D710}" destId="{A8D724CB-8F38-41E2-917F-821FD510A7A8}" srcOrd="0" destOrd="0" presId="urn:microsoft.com/office/officeart/2018/2/layout/IconLabelDescriptionList"/>
    <dgm:cxn modelId="{1344FC74-0305-4C97-830A-6726EBF36673}" type="presParOf" srcId="{A8D724CB-8F38-41E2-917F-821FD510A7A8}" destId="{7F737922-AFAB-4094-A59B-E295BC573F10}" srcOrd="0" destOrd="0" presId="urn:microsoft.com/office/officeart/2018/2/layout/IconLabelDescriptionList"/>
    <dgm:cxn modelId="{3034B997-F934-400C-A335-014C6D1CD43A}" type="presParOf" srcId="{7F737922-AFAB-4094-A59B-E295BC573F10}" destId="{C7075978-262F-412B-98BB-01CEE6791CB4}" srcOrd="0" destOrd="0" presId="urn:microsoft.com/office/officeart/2018/2/layout/IconLabelDescriptionList"/>
    <dgm:cxn modelId="{B081B28F-E2B1-4D07-BFC5-11F1B71ACA0D}" type="presParOf" srcId="{7F737922-AFAB-4094-A59B-E295BC573F10}" destId="{564779DF-A344-4838-8DE9-E90B2C616A45}" srcOrd="1" destOrd="0" presId="urn:microsoft.com/office/officeart/2018/2/layout/IconLabelDescriptionList"/>
    <dgm:cxn modelId="{B16F3DEE-8849-4C03-80DD-23D0088E606F}" type="presParOf" srcId="{7F737922-AFAB-4094-A59B-E295BC573F10}" destId="{1F32E28F-D7BB-44FF-A1AD-ED4FD32DCBFA}" srcOrd="2" destOrd="0" presId="urn:microsoft.com/office/officeart/2018/2/layout/IconLabelDescriptionList"/>
    <dgm:cxn modelId="{A5D44938-7AF9-4E8F-8853-14F3A57C95D3}" type="presParOf" srcId="{7F737922-AFAB-4094-A59B-E295BC573F10}" destId="{060C6F24-57C1-43FD-A656-25DBCEE53114}" srcOrd="3" destOrd="0" presId="urn:microsoft.com/office/officeart/2018/2/layout/IconLabelDescriptionList"/>
    <dgm:cxn modelId="{2C12703D-6F00-484A-B5F5-17015DD15AAD}" type="presParOf" srcId="{7F737922-AFAB-4094-A59B-E295BC573F10}" destId="{35D5E25D-6BD3-4580-8B2D-1ECA0DA4F573}" srcOrd="4" destOrd="0" presId="urn:microsoft.com/office/officeart/2018/2/layout/IconLabelDescriptionList"/>
    <dgm:cxn modelId="{FA445291-D560-40AF-A068-F364957A10A8}" type="presParOf" srcId="{A8D724CB-8F38-41E2-917F-821FD510A7A8}" destId="{4E8B862E-5709-4DB0-AF0B-2AA5156830F4}" srcOrd="1" destOrd="0" presId="urn:microsoft.com/office/officeart/2018/2/layout/IconLabelDescriptionList"/>
    <dgm:cxn modelId="{2531C67B-26BC-4B0B-B565-62A958DF015F}" type="presParOf" srcId="{A8D724CB-8F38-41E2-917F-821FD510A7A8}" destId="{5D126B91-A563-46DF-B083-E9074AD872CC}" srcOrd="2" destOrd="0" presId="urn:microsoft.com/office/officeart/2018/2/layout/IconLabelDescriptionList"/>
    <dgm:cxn modelId="{72616C01-7F3D-4FF1-9AF2-77405AAF24D6}" type="presParOf" srcId="{5D126B91-A563-46DF-B083-E9074AD872CC}" destId="{150E5EEA-E48F-4B96-8BC0-0F66BA6513E6}" srcOrd="0" destOrd="0" presId="urn:microsoft.com/office/officeart/2018/2/layout/IconLabelDescriptionList"/>
    <dgm:cxn modelId="{CC82F314-42DA-4E9D-B2B7-FD37EE0F4239}" type="presParOf" srcId="{5D126B91-A563-46DF-B083-E9074AD872CC}" destId="{58611B08-073C-4B6C-A6C4-7125323414DC}" srcOrd="1" destOrd="0" presId="urn:microsoft.com/office/officeart/2018/2/layout/IconLabelDescriptionList"/>
    <dgm:cxn modelId="{D348F0E7-AD41-40EC-B8EF-2DF62DAFA22D}" type="presParOf" srcId="{5D126B91-A563-46DF-B083-E9074AD872CC}" destId="{5A3EF8F0-DE00-4FEF-A28A-3A225BDDA138}" srcOrd="2" destOrd="0" presId="urn:microsoft.com/office/officeart/2018/2/layout/IconLabelDescriptionList"/>
    <dgm:cxn modelId="{FCAD9018-722A-4CF9-9F5E-8BF1B8390477}" type="presParOf" srcId="{5D126B91-A563-46DF-B083-E9074AD872CC}" destId="{C582BD3C-7E71-4D3D-A38F-DAC6CC6A0EC2}" srcOrd="3" destOrd="0" presId="urn:microsoft.com/office/officeart/2018/2/layout/IconLabelDescriptionList"/>
    <dgm:cxn modelId="{FA9CF406-616D-4F34-9B5B-1A0D1E39E013}" type="presParOf" srcId="{5D126B91-A563-46DF-B083-E9074AD872CC}" destId="{91D910F1-25E5-4E69-BF7F-5BD189402BF1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DED554A-6967-4DFA-9C45-9F255BE1D710}" type="doc">
      <dgm:prSet loTypeId="urn:microsoft.com/office/officeart/2018/2/layout/IconLabelDescription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685E1E1-F00D-490F-A54F-98F5FDDA7F38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2400" dirty="0"/>
            <a:t>Interface Models</a:t>
          </a:r>
        </a:p>
      </dgm:t>
    </dgm:pt>
    <dgm:pt modelId="{F9F421C1-479F-4957-BC2B-F6FEC88150BB}" type="parTrans" cxnId="{61096066-5AA3-4AD2-940B-BD5366DE32AD}">
      <dgm:prSet/>
      <dgm:spPr/>
      <dgm:t>
        <a:bodyPr/>
        <a:lstStyle/>
        <a:p>
          <a:endParaRPr lang="en-US" sz="2000"/>
        </a:p>
      </dgm:t>
    </dgm:pt>
    <dgm:pt modelId="{ACB0153F-417D-4A2A-A1D8-1D753CD89715}" type="sibTrans" cxnId="{61096066-5AA3-4AD2-940B-BD5366DE32AD}">
      <dgm:prSet/>
      <dgm:spPr/>
      <dgm:t>
        <a:bodyPr/>
        <a:lstStyle/>
        <a:p>
          <a:endParaRPr lang="en-US" sz="2000"/>
        </a:p>
      </dgm:t>
    </dgm:pt>
    <dgm:pt modelId="{C721EE0A-B1FD-4C9A-AA4A-3DAE27EFD3C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/>
            <a:t>Models that assist in </a:t>
          </a:r>
          <a:r>
            <a:rPr lang="en-US" sz="1800" b="1" dirty="0"/>
            <a:t>understanding</a:t>
          </a:r>
          <a:r>
            <a:rPr lang="en-US" sz="1800" dirty="0"/>
            <a:t> specific systems and their relationships within a solution</a:t>
          </a:r>
        </a:p>
      </dgm:t>
    </dgm:pt>
    <dgm:pt modelId="{0B9A2BBB-CEA8-46DA-BFD5-10D741C954BC}" type="parTrans" cxnId="{DC6A0FD9-A763-4D9D-88BB-DA28E58E24C2}">
      <dgm:prSet/>
      <dgm:spPr/>
      <dgm:t>
        <a:bodyPr/>
        <a:lstStyle/>
        <a:p>
          <a:endParaRPr lang="en-US" sz="2000"/>
        </a:p>
      </dgm:t>
    </dgm:pt>
    <dgm:pt modelId="{2491EB47-2C46-49EA-9381-FE13AB0AE847}" type="sibTrans" cxnId="{DC6A0FD9-A763-4D9D-88BB-DA28E58E24C2}">
      <dgm:prSet/>
      <dgm:spPr/>
      <dgm:t>
        <a:bodyPr/>
        <a:lstStyle/>
        <a:p>
          <a:endParaRPr lang="en-US" sz="2000"/>
        </a:p>
      </dgm:t>
    </dgm:pt>
    <dgm:pt modelId="{D8CBB76F-FA34-4D86-B504-250357062A2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/>
            <a:t>Examples:</a:t>
          </a:r>
        </a:p>
      </dgm:t>
    </dgm:pt>
    <dgm:pt modelId="{DAA319A1-5D6B-4208-85B2-AC92AB9D5B79}" type="parTrans" cxnId="{DD66E17D-DB35-4BA5-8B5D-C479D96DF2CC}">
      <dgm:prSet/>
      <dgm:spPr/>
      <dgm:t>
        <a:bodyPr/>
        <a:lstStyle/>
        <a:p>
          <a:endParaRPr lang="en-US" sz="2000"/>
        </a:p>
      </dgm:t>
    </dgm:pt>
    <dgm:pt modelId="{47523363-38D0-437F-A5E6-5A433E735CA2}" type="sibTrans" cxnId="{DD66E17D-DB35-4BA5-8B5D-C479D96DF2CC}">
      <dgm:prSet/>
      <dgm:spPr/>
      <dgm:t>
        <a:bodyPr/>
        <a:lstStyle/>
        <a:p>
          <a:endParaRPr lang="en-US" sz="2000"/>
        </a:p>
      </dgm:t>
    </dgm:pt>
    <dgm:pt modelId="{7C9AEC0A-4CAF-4261-A973-D6DB8E7F5064}">
      <dgm:prSet custT="1"/>
      <dgm:spPr/>
      <dgm:t>
        <a:bodyPr/>
        <a:lstStyle/>
        <a:p>
          <a:r>
            <a:rPr lang="en-US" sz="1800" dirty="0"/>
            <a:t>Report table</a:t>
          </a:r>
        </a:p>
      </dgm:t>
    </dgm:pt>
    <dgm:pt modelId="{ADFD1903-99EF-4258-B358-68329D8FE648}" type="parTrans" cxnId="{DF62ABEF-3874-462C-B161-AA6F21A6102D}">
      <dgm:prSet/>
      <dgm:spPr/>
      <dgm:t>
        <a:bodyPr/>
        <a:lstStyle/>
        <a:p>
          <a:endParaRPr lang="en-US" sz="2000"/>
        </a:p>
      </dgm:t>
    </dgm:pt>
    <dgm:pt modelId="{D85D3011-1B97-4D28-80C2-4E08C5C059FB}" type="sibTrans" cxnId="{DF62ABEF-3874-462C-B161-AA6F21A6102D}">
      <dgm:prSet/>
      <dgm:spPr/>
      <dgm:t>
        <a:bodyPr/>
        <a:lstStyle/>
        <a:p>
          <a:endParaRPr lang="en-US" sz="2000"/>
        </a:p>
      </dgm:t>
    </dgm:pt>
    <dgm:pt modelId="{F6FB1D65-67C2-4749-8DFE-B6BAC2BFFA66}">
      <dgm:prSet custT="1"/>
      <dgm:spPr/>
      <dgm:t>
        <a:bodyPr/>
        <a:lstStyle/>
        <a:p>
          <a:r>
            <a:rPr lang="en-US" sz="1800"/>
            <a:t>System interface table</a:t>
          </a:r>
        </a:p>
      </dgm:t>
    </dgm:pt>
    <dgm:pt modelId="{E1A2CD72-F4C9-4A6E-A35B-1BC1EC44C785}" type="parTrans" cxnId="{81EEF23E-9E5B-48E2-A688-FA02E57C18AD}">
      <dgm:prSet/>
      <dgm:spPr/>
      <dgm:t>
        <a:bodyPr/>
        <a:lstStyle/>
        <a:p>
          <a:endParaRPr lang="en-US" sz="2000"/>
        </a:p>
      </dgm:t>
    </dgm:pt>
    <dgm:pt modelId="{8ACE56FC-F7C0-42B2-BEC6-890DCB266BF7}" type="sibTrans" cxnId="{81EEF23E-9E5B-48E2-A688-FA02E57C18AD}">
      <dgm:prSet/>
      <dgm:spPr/>
      <dgm:t>
        <a:bodyPr/>
        <a:lstStyle/>
        <a:p>
          <a:endParaRPr lang="en-US" sz="2000"/>
        </a:p>
      </dgm:t>
    </dgm:pt>
    <dgm:pt modelId="{FCB851E0-0E75-41D7-8CB1-D530D9E7BBCC}">
      <dgm:prSet custT="1"/>
      <dgm:spPr/>
      <dgm:t>
        <a:bodyPr/>
        <a:lstStyle/>
        <a:p>
          <a:r>
            <a:rPr lang="en-US" sz="1800"/>
            <a:t>User Interface flow</a:t>
          </a:r>
        </a:p>
      </dgm:t>
    </dgm:pt>
    <dgm:pt modelId="{E5FC3A09-9709-4BCF-BF5F-5A00997A1084}" type="parTrans" cxnId="{CA8CFCC1-2ED9-4031-93A0-ADE2B7B1B60F}">
      <dgm:prSet/>
      <dgm:spPr/>
      <dgm:t>
        <a:bodyPr/>
        <a:lstStyle/>
        <a:p>
          <a:endParaRPr lang="en-US" sz="2000"/>
        </a:p>
      </dgm:t>
    </dgm:pt>
    <dgm:pt modelId="{A9360B20-A723-4C51-992B-6953F4A142D4}" type="sibTrans" cxnId="{CA8CFCC1-2ED9-4031-93A0-ADE2B7B1B60F}">
      <dgm:prSet/>
      <dgm:spPr/>
      <dgm:t>
        <a:bodyPr/>
        <a:lstStyle/>
        <a:p>
          <a:endParaRPr lang="en-US" sz="2000"/>
        </a:p>
      </dgm:t>
    </dgm:pt>
    <dgm:pt modelId="{1696A3F8-D26D-4BEA-8609-54DFCB89F4A1}">
      <dgm:prSet custT="1"/>
      <dgm:spPr/>
      <dgm:t>
        <a:bodyPr/>
        <a:lstStyle/>
        <a:p>
          <a:r>
            <a:rPr lang="en-US" sz="1800"/>
            <a:t>Wireframes</a:t>
          </a:r>
        </a:p>
      </dgm:t>
    </dgm:pt>
    <dgm:pt modelId="{398A78C6-B772-4924-9D32-774FE4EAB288}" type="parTrans" cxnId="{1B09C08E-6980-42CB-9938-1ABE114C7D91}">
      <dgm:prSet/>
      <dgm:spPr/>
      <dgm:t>
        <a:bodyPr/>
        <a:lstStyle/>
        <a:p>
          <a:endParaRPr lang="en-US" sz="2000"/>
        </a:p>
      </dgm:t>
    </dgm:pt>
    <dgm:pt modelId="{4308A8B8-1D50-4D8A-B4A1-C269CF908393}" type="sibTrans" cxnId="{1B09C08E-6980-42CB-9938-1ABE114C7D91}">
      <dgm:prSet/>
      <dgm:spPr/>
      <dgm:t>
        <a:bodyPr/>
        <a:lstStyle/>
        <a:p>
          <a:endParaRPr lang="en-US" sz="2000"/>
        </a:p>
      </dgm:t>
    </dgm:pt>
    <dgm:pt modelId="{9F05A6C9-E0AF-4F9E-932B-7920DC4969E7}">
      <dgm:prSet custT="1"/>
      <dgm:spPr/>
      <dgm:t>
        <a:bodyPr/>
        <a:lstStyle/>
        <a:p>
          <a:r>
            <a:rPr lang="en-US" sz="1800" dirty="0"/>
            <a:t>Display-Action</a:t>
          </a:r>
          <a:r>
            <a:rPr lang="ar-SA" sz="1800" dirty="0"/>
            <a:t>-</a:t>
          </a:r>
          <a:r>
            <a:rPr lang="en-US" sz="1800" dirty="0"/>
            <a:t>Response</a:t>
          </a:r>
        </a:p>
      </dgm:t>
    </dgm:pt>
    <dgm:pt modelId="{01E4B345-A7B3-4932-87CF-81B9643CE08B}" type="parTrans" cxnId="{63B2FD06-4F32-4087-A2E1-8FD57031DED1}">
      <dgm:prSet/>
      <dgm:spPr/>
      <dgm:t>
        <a:bodyPr/>
        <a:lstStyle/>
        <a:p>
          <a:endParaRPr lang="en-US" sz="2000"/>
        </a:p>
      </dgm:t>
    </dgm:pt>
    <dgm:pt modelId="{5602BEDC-8FC4-4182-BF26-C292BEA5C964}" type="sibTrans" cxnId="{63B2FD06-4F32-4087-A2E1-8FD57031DED1}">
      <dgm:prSet/>
      <dgm:spPr/>
      <dgm:t>
        <a:bodyPr/>
        <a:lstStyle/>
        <a:p>
          <a:endParaRPr lang="en-US" sz="2000"/>
        </a:p>
      </dgm:t>
    </dgm:pt>
    <dgm:pt modelId="{A8D724CB-8F38-41E2-917F-821FD510A7A8}" type="pres">
      <dgm:prSet presAssocID="{5DED554A-6967-4DFA-9C45-9F255BE1D710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22B4154-FBD3-417F-AA7D-1FEBE34F819E}" type="pres">
      <dgm:prSet presAssocID="{4685E1E1-F00D-490F-A54F-98F5FDDA7F38}" presName="compNode" presStyleCnt="0"/>
      <dgm:spPr/>
    </dgm:pt>
    <dgm:pt modelId="{A9DDBEB1-1E4B-4496-86E2-9CFC242720B5}" type="pres">
      <dgm:prSet presAssocID="{4685E1E1-F00D-490F-A54F-98F5FDDA7F38}" presName="iconRect" presStyleLbl="node1" presStyleIdx="0" presStyleCnt="1" custLinFactNeighborX="-25176" custLinFactNeighborY="-49318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Web Design"/>
        </a:ext>
      </dgm:extLst>
    </dgm:pt>
    <dgm:pt modelId="{30A6B538-11EE-4DE5-9FC7-E93889B865E8}" type="pres">
      <dgm:prSet presAssocID="{4685E1E1-F00D-490F-A54F-98F5FDDA7F38}" presName="iconSpace" presStyleCnt="0"/>
      <dgm:spPr/>
    </dgm:pt>
    <dgm:pt modelId="{D6F8E38D-4316-4804-A4FA-EC9117C745B9}" type="pres">
      <dgm:prSet presAssocID="{4685E1E1-F00D-490F-A54F-98F5FDDA7F38}" presName="parTx" presStyleLbl="revTx" presStyleIdx="0" presStyleCnt="2" custLinFactNeighborX="-63392" custLinFactNeighborY="-9925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BA3D343-FF8A-4A5F-BE2A-0B366DE45BDF}" type="pres">
      <dgm:prSet presAssocID="{4685E1E1-F00D-490F-A54F-98F5FDDA7F38}" presName="txSpace" presStyleCnt="0"/>
      <dgm:spPr/>
    </dgm:pt>
    <dgm:pt modelId="{7821E721-B43E-42B9-8863-93B12FAB3CDB}" type="pres">
      <dgm:prSet presAssocID="{4685E1E1-F00D-490F-A54F-98F5FDDA7F38}" presName="desTx" presStyleLbl="revTx" presStyleIdx="1" presStyleCnt="2" custLinFactY="-65524" custLinFactNeighborX="-63392" custLinFactNeighborY="-100000">
        <dgm:presLayoutVars/>
      </dgm:prSet>
      <dgm:spPr/>
      <dgm:t>
        <a:bodyPr/>
        <a:lstStyle/>
        <a:p>
          <a:endParaRPr lang="en-US"/>
        </a:p>
      </dgm:t>
    </dgm:pt>
  </dgm:ptLst>
  <dgm:cxnLst>
    <dgm:cxn modelId="{CDE75F15-1B02-4DE2-87D3-7D263CE613CD}" type="presOf" srcId="{4685E1E1-F00D-490F-A54F-98F5FDDA7F38}" destId="{D6F8E38D-4316-4804-A4FA-EC9117C745B9}" srcOrd="0" destOrd="0" presId="urn:microsoft.com/office/officeart/2018/2/layout/IconLabelDescriptionList"/>
    <dgm:cxn modelId="{6B37CE54-9268-4534-99D9-AF39208F5080}" type="presOf" srcId="{FCB851E0-0E75-41D7-8CB1-D530D9E7BBCC}" destId="{7821E721-B43E-42B9-8863-93B12FAB3CDB}" srcOrd="0" destOrd="4" presId="urn:microsoft.com/office/officeart/2018/2/layout/IconLabelDescriptionList"/>
    <dgm:cxn modelId="{FB568FE7-EEE1-4F8D-9C2E-EE8B03B3F762}" type="presOf" srcId="{C721EE0A-B1FD-4C9A-AA4A-3DAE27EFD3C3}" destId="{7821E721-B43E-42B9-8863-93B12FAB3CDB}" srcOrd="0" destOrd="0" presId="urn:microsoft.com/office/officeart/2018/2/layout/IconLabelDescriptionList"/>
    <dgm:cxn modelId="{051C7A5E-DB7C-4558-95CC-73E729E9E51C}" type="presOf" srcId="{F6FB1D65-67C2-4749-8DFE-B6BAC2BFFA66}" destId="{7821E721-B43E-42B9-8863-93B12FAB3CDB}" srcOrd="0" destOrd="3" presId="urn:microsoft.com/office/officeart/2018/2/layout/IconLabelDescriptionList"/>
    <dgm:cxn modelId="{42A6D198-1FA4-4867-A092-02661F5307C1}" type="presOf" srcId="{7C9AEC0A-4CAF-4261-A973-D6DB8E7F5064}" destId="{7821E721-B43E-42B9-8863-93B12FAB3CDB}" srcOrd="0" destOrd="2" presId="urn:microsoft.com/office/officeart/2018/2/layout/IconLabelDescriptionList"/>
    <dgm:cxn modelId="{DC6A0FD9-A763-4D9D-88BB-DA28E58E24C2}" srcId="{4685E1E1-F00D-490F-A54F-98F5FDDA7F38}" destId="{C721EE0A-B1FD-4C9A-AA4A-3DAE27EFD3C3}" srcOrd="0" destOrd="0" parTransId="{0B9A2BBB-CEA8-46DA-BFD5-10D741C954BC}" sibTransId="{2491EB47-2C46-49EA-9381-FE13AB0AE847}"/>
    <dgm:cxn modelId="{81EEF23E-9E5B-48E2-A688-FA02E57C18AD}" srcId="{D8CBB76F-FA34-4D86-B504-250357062A20}" destId="{F6FB1D65-67C2-4749-8DFE-B6BAC2BFFA66}" srcOrd="1" destOrd="0" parTransId="{E1A2CD72-F4C9-4A6E-A35B-1BC1EC44C785}" sibTransId="{8ACE56FC-F7C0-42B2-BEC6-890DCB266BF7}"/>
    <dgm:cxn modelId="{CA8CFCC1-2ED9-4031-93A0-ADE2B7B1B60F}" srcId="{D8CBB76F-FA34-4D86-B504-250357062A20}" destId="{FCB851E0-0E75-41D7-8CB1-D530D9E7BBCC}" srcOrd="2" destOrd="0" parTransId="{E5FC3A09-9709-4BCF-BF5F-5A00997A1084}" sibTransId="{A9360B20-A723-4C51-992B-6953F4A142D4}"/>
    <dgm:cxn modelId="{5941F113-9526-4CC6-B55B-70BD350CF6A6}" type="presOf" srcId="{9F05A6C9-E0AF-4F9E-932B-7920DC4969E7}" destId="{7821E721-B43E-42B9-8863-93B12FAB3CDB}" srcOrd="0" destOrd="6" presId="urn:microsoft.com/office/officeart/2018/2/layout/IconLabelDescriptionList"/>
    <dgm:cxn modelId="{DF62ABEF-3874-462C-B161-AA6F21A6102D}" srcId="{D8CBB76F-FA34-4D86-B504-250357062A20}" destId="{7C9AEC0A-4CAF-4261-A973-D6DB8E7F5064}" srcOrd="0" destOrd="0" parTransId="{ADFD1903-99EF-4258-B358-68329D8FE648}" sibTransId="{D85D3011-1B97-4D28-80C2-4E08C5C059FB}"/>
    <dgm:cxn modelId="{63B2FD06-4F32-4087-A2E1-8FD57031DED1}" srcId="{D8CBB76F-FA34-4D86-B504-250357062A20}" destId="{9F05A6C9-E0AF-4F9E-932B-7920DC4969E7}" srcOrd="4" destOrd="0" parTransId="{01E4B345-A7B3-4932-87CF-81B9643CE08B}" sibTransId="{5602BEDC-8FC4-4182-BF26-C292BEA5C964}"/>
    <dgm:cxn modelId="{6F6CEDA8-DA6C-47AC-8EAE-7133E5E7AB79}" type="presOf" srcId="{5DED554A-6967-4DFA-9C45-9F255BE1D710}" destId="{A8D724CB-8F38-41E2-917F-821FD510A7A8}" srcOrd="0" destOrd="0" presId="urn:microsoft.com/office/officeart/2018/2/layout/IconLabelDescriptionList"/>
    <dgm:cxn modelId="{61096066-5AA3-4AD2-940B-BD5366DE32AD}" srcId="{5DED554A-6967-4DFA-9C45-9F255BE1D710}" destId="{4685E1E1-F00D-490F-A54F-98F5FDDA7F38}" srcOrd="0" destOrd="0" parTransId="{F9F421C1-479F-4957-BC2B-F6FEC88150BB}" sibTransId="{ACB0153F-417D-4A2A-A1D8-1D753CD89715}"/>
    <dgm:cxn modelId="{BA7CD4CD-3303-47C3-85ED-B0C4524817D3}" type="presOf" srcId="{1696A3F8-D26D-4BEA-8609-54DFCB89F4A1}" destId="{7821E721-B43E-42B9-8863-93B12FAB3CDB}" srcOrd="0" destOrd="5" presId="urn:microsoft.com/office/officeart/2018/2/layout/IconLabelDescriptionList"/>
    <dgm:cxn modelId="{A568A25B-BDEC-4BE6-A496-27102AC6659D}" type="presOf" srcId="{D8CBB76F-FA34-4D86-B504-250357062A20}" destId="{7821E721-B43E-42B9-8863-93B12FAB3CDB}" srcOrd="0" destOrd="1" presId="urn:microsoft.com/office/officeart/2018/2/layout/IconLabelDescriptionList"/>
    <dgm:cxn modelId="{1B09C08E-6980-42CB-9938-1ABE114C7D91}" srcId="{D8CBB76F-FA34-4D86-B504-250357062A20}" destId="{1696A3F8-D26D-4BEA-8609-54DFCB89F4A1}" srcOrd="3" destOrd="0" parTransId="{398A78C6-B772-4924-9D32-774FE4EAB288}" sibTransId="{4308A8B8-1D50-4D8A-B4A1-C269CF908393}"/>
    <dgm:cxn modelId="{DD66E17D-DB35-4BA5-8B5D-C479D96DF2CC}" srcId="{4685E1E1-F00D-490F-A54F-98F5FDDA7F38}" destId="{D8CBB76F-FA34-4D86-B504-250357062A20}" srcOrd="1" destOrd="0" parTransId="{DAA319A1-5D6B-4208-85B2-AC92AB9D5B79}" sibTransId="{47523363-38D0-437F-A5E6-5A433E735CA2}"/>
    <dgm:cxn modelId="{C6D72142-DC4D-4272-9F68-E9F478C62492}" type="presParOf" srcId="{A8D724CB-8F38-41E2-917F-821FD510A7A8}" destId="{C22B4154-FBD3-417F-AA7D-1FEBE34F819E}" srcOrd="0" destOrd="0" presId="urn:microsoft.com/office/officeart/2018/2/layout/IconLabelDescriptionList"/>
    <dgm:cxn modelId="{3AA6400D-37BC-472E-99E6-21599426A630}" type="presParOf" srcId="{C22B4154-FBD3-417F-AA7D-1FEBE34F819E}" destId="{A9DDBEB1-1E4B-4496-86E2-9CFC242720B5}" srcOrd="0" destOrd="0" presId="urn:microsoft.com/office/officeart/2018/2/layout/IconLabelDescriptionList"/>
    <dgm:cxn modelId="{483BA489-F319-4F4B-AE6F-7CFB31458D24}" type="presParOf" srcId="{C22B4154-FBD3-417F-AA7D-1FEBE34F819E}" destId="{30A6B538-11EE-4DE5-9FC7-E93889B865E8}" srcOrd="1" destOrd="0" presId="urn:microsoft.com/office/officeart/2018/2/layout/IconLabelDescriptionList"/>
    <dgm:cxn modelId="{9135CD15-E37E-40E1-829A-F9DA741619B7}" type="presParOf" srcId="{C22B4154-FBD3-417F-AA7D-1FEBE34F819E}" destId="{D6F8E38D-4316-4804-A4FA-EC9117C745B9}" srcOrd="2" destOrd="0" presId="urn:microsoft.com/office/officeart/2018/2/layout/IconLabelDescriptionList"/>
    <dgm:cxn modelId="{A1634045-38A8-49B3-80AB-4310D6DF6881}" type="presParOf" srcId="{C22B4154-FBD3-417F-AA7D-1FEBE34F819E}" destId="{CBA3D343-FF8A-4A5F-BE2A-0B366DE45BDF}" srcOrd="3" destOrd="0" presId="urn:microsoft.com/office/officeart/2018/2/layout/IconLabelDescriptionList"/>
    <dgm:cxn modelId="{D597A09E-593C-43D1-B9D5-F61FBA5B39B6}" type="presParOf" srcId="{C22B4154-FBD3-417F-AA7D-1FEBE34F819E}" destId="{7821E721-B43E-42B9-8863-93B12FAB3CDB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F9B0783-A646-3D43-BA10-1302652BD6A6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011D114-70E9-E04C-9AC6-AF86E475CA0F}">
      <dgm:prSet custT="1"/>
      <dgm:spPr/>
      <dgm:t>
        <a:bodyPr/>
        <a:lstStyle/>
        <a:p>
          <a:pPr algn="ctr"/>
          <a:r>
            <a:rPr lang="en-US" sz="1800" dirty="0">
              <a:latin typeface="+mn-lt"/>
              <a:cs typeface="+mj-cs"/>
            </a:rPr>
            <a:t>Methodology</a:t>
          </a:r>
          <a:endParaRPr lang="en-EG" sz="1800" dirty="0">
            <a:latin typeface="+mn-lt"/>
            <a:cs typeface="+mj-cs"/>
          </a:endParaRPr>
        </a:p>
      </dgm:t>
    </dgm:pt>
    <dgm:pt modelId="{F6B2C08B-EA9E-3744-91BC-51BB96BCAC95}" type="parTrans" cxnId="{5D782F43-D64E-4F4B-9BB5-1B521505FABF}">
      <dgm:prSet/>
      <dgm:spPr/>
      <dgm:t>
        <a:bodyPr/>
        <a:lstStyle/>
        <a:p>
          <a:pPr algn="ctr"/>
          <a:endParaRPr lang="en-US" sz="1800">
            <a:latin typeface="+mn-lt"/>
            <a:cs typeface="+mj-cs"/>
          </a:endParaRPr>
        </a:p>
      </dgm:t>
    </dgm:pt>
    <dgm:pt modelId="{8DE470E9-7901-9A4F-AE4E-0C189653C9C5}" type="sibTrans" cxnId="{5D782F43-D64E-4F4B-9BB5-1B521505FABF}">
      <dgm:prSet/>
      <dgm:spPr/>
      <dgm:t>
        <a:bodyPr/>
        <a:lstStyle/>
        <a:p>
          <a:pPr algn="ctr"/>
          <a:endParaRPr lang="en-US" sz="1800">
            <a:latin typeface="+mn-lt"/>
            <a:cs typeface="+mj-cs"/>
          </a:endParaRPr>
        </a:p>
      </dgm:t>
    </dgm:pt>
    <dgm:pt modelId="{77DE8277-36E1-5E40-B525-DED75E4A13B0}">
      <dgm:prSet custT="1"/>
      <dgm:spPr/>
      <dgm:t>
        <a:bodyPr/>
        <a:lstStyle/>
        <a:p>
          <a:pPr algn="ctr"/>
          <a:r>
            <a:rPr lang="en-US" sz="1800" dirty="0">
              <a:latin typeface="+mn-lt"/>
              <a:cs typeface="+mj-cs"/>
            </a:rPr>
            <a:t>Characteristics</a:t>
          </a:r>
          <a:endParaRPr lang="en-EG" sz="1800" dirty="0">
            <a:latin typeface="+mn-lt"/>
            <a:cs typeface="+mj-cs"/>
          </a:endParaRPr>
        </a:p>
      </dgm:t>
    </dgm:pt>
    <dgm:pt modelId="{107C49C0-47DD-3145-9AD4-07A4F6A2883C}" type="parTrans" cxnId="{40E4299A-C15B-044A-BB80-2BFAE35590E9}">
      <dgm:prSet/>
      <dgm:spPr/>
      <dgm:t>
        <a:bodyPr/>
        <a:lstStyle/>
        <a:p>
          <a:pPr algn="ctr"/>
          <a:endParaRPr lang="en-US" sz="1800">
            <a:latin typeface="+mn-lt"/>
            <a:cs typeface="+mj-cs"/>
          </a:endParaRPr>
        </a:p>
      </dgm:t>
    </dgm:pt>
    <dgm:pt modelId="{6FF89F0D-0A5B-B842-97D8-7E85FB6BBB2D}" type="sibTrans" cxnId="{40E4299A-C15B-044A-BB80-2BFAE35590E9}">
      <dgm:prSet/>
      <dgm:spPr/>
      <dgm:t>
        <a:bodyPr/>
        <a:lstStyle/>
        <a:p>
          <a:pPr algn="ctr"/>
          <a:endParaRPr lang="en-US" sz="1800">
            <a:latin typeface="+mn-lt"/>
            <a:cs typeface="+mj-cs"/>
          </a:endParaRPr>
        </a:p>
      </dgm:t>
    </dgm:pt>
    <dgm:pt modelId="{7BD313CE-4E6A-F649-A141-4BF8FC631C6E}">
      <dgm:prSet custT="1"/>
      <dgm:spPr/>
      <dgm:t>
        <a:bodyPr/>
        <a:lstStyle/>
        <a:p>
          <a:pPr algn="ctr"/>
          <a:r>
            <a:rPr lang="en-US" sz="1800" dirty="0">
              <a:latin typeface="+mn-lt"/>
              <a:cs typeface="+mj-cs"/>
            </a:rPr>
            <a:t>Timing</a:t>
          </a:r>
          <a:endParaRPr lang="en-EG" sz="1800" dirty="0">
            <a:latin typeface="+mn-lt"/>
            <a:cs typeface="+mj-cs"/>
          </a:endParaRPr>
        </a:p>
      </dgm:t>
    </dgm:pt>
    <dgm:pt modelId="{174CEACE-C4F8-6642-9125-67EB5E6265D1}" type="parTrans" cxnId="{E67DF358-94B4-A043-BF9E-E8E498312E5E}">
      <dgm:prSet/>
      <dgm:spPr/>
      <dgm:t>
        <a:bodyPr/>
        <a:lstStyle/>
        <a:p>
          <a:pPr algn="ctr"/>
          <a:endParaRPr lang="en-US" sz="1800">
            <a:latin typeface="+mn-lt"/>
            <a:cs typeface="+mj-cs"/>
          </a:endParaRPr>
        </a:p>
      </dgm:t>
    </dgm:pt>
    <dgm:pt modelId="{D855E112-DFEB-C944-A77E-314B1A739541}" type="sibTrans" cxnId="{E67DF358-94B4-A043-BF9E-E8E498312E5E}">
      <dgm:prSet/>
      <dgm:spPr/>
      <dgm:t>
        <a:bodyPr/>
        <a:lstStyle/>
        <a:p>
          <a:pPr algn="ctr"/>
          <a:endParaRPr lang="en-US" sz="1800">
            <a:latin typeface="+mn-lt"/>
            <a:cs typeface="+mj-cs"/>
          </a:endParaRPr>
        </a:p>
      </dgm:t>
    </dgm:pt>
    <dgm:pt modelId="{4F78528A-ACC0-A542-A883-A57955529F13}">
      <dgm:prSet custT="1"/>
      <dgm:spPr/>
      <dgm:t>
        <a:bodyPr/>
        <a:lstStyle/>
        <a:p>
          <a:pPr algn="ctr"/>
          <a:r>
            <a:rPr lang="en-US" sz="1800" dirty="0">
              <a:latin typeface="+mn-lt"/>
              <a:cs typeface="+mj-cs"/>
            </a:rPr>
            <a:t>Categories of Models</a:t>
          </a:r>
          <a:endParaRPr lang="en-EG" sz="1800" dirty="0">
            <a:latin typeface="+mn-lt"/>
            <a:cs typeface="+mj-cs"/>
          </a:endParaRPr>
        </a:p>
      </dgm:t>
    </dgm:pt>
    <dgm:pt modelId="{4115E420-A4DE-B249-B752-04C0A471D550}" type="parTrans" cxnId="{02BD8AC5-6983-1249-901D-1B3B6EED365D}">
      <dgm:prSet/>
      <dgm:spPr/>
      <dgm:t>
        <a:bodyPr/>
        <a:lstStyle/>
        <a:p>
          <a:pPr algn="ctr"/>
          <a:endParaRPr lang="en-US" sz="1800">
            <a:latin typeface="+mn-lt"/>
            <a:cs typeface="+mj-cs"/>
          </a:endParaRPr>
        </a:p>
      </dgm:t>
    </dgm:pt>
    <dgm:pt modelId="{F942E7CF-1172-534A-B146-436DFBCC7CE8}" type="sibTrans" cxnId="{02BD8AC5-6983-1249-901D-1B3B6EED365D}">
      <dgm:prSet/>
      <dgm:spPr/>
      <dgm:t>
        <a:bodyPr/>
        <a:lstStyle/>
        <a:p>
          <a:pPr algn="ctr"/>
          <a:endParaRPr lang="en-US" sz="1800">
            <a:latin typeface="+mn-lt"/>
            <a:cs typeface="+mj-cs"/>
          </a:endParaRPr>
        </a:p>
      </dgm:t>
    </dgm:pt>
    <dgm:pt modelId="{72548053-99B0-A64D-9BB1-F3BEC2E2391B}">
      <dgm:prSet custT="1"/>
      <dgm:spPr/>
      <dgm:t>
        <a:bodyPr/>
        <a:lstStyle/>
        <a:p>
          <a:pPr algn="ctr"/>
          <a:r>
            <a:rPr lang="en-US" sz="1800" dirty="0">
              <a:latin typeface="+mn-lt"/>
              <a:cs typeface="+mj-cs"/>
            </a:rPr>
            <a:t>Level of Abstraction</a:t>
          </a:r>
          <a:endParaRPr lang="en-EG" sz="1800" dirty="0">
            <a:latin typeface="+mn-lt"/>
            <a:cs typeface="+mj-cs"/>
          </a:endParaRPr>
        </a:p>
      </dgm:t>
    </dgm:pt>
    <dgm:pt modelId="{24444B4C-188C-A240-B1EC-CC71F07C1DAE}" type="parTrans" cxnId="{DC3A5E94-E7D2-C145-8F7A-AEF7D2D34A05}">
      <dgm:prSet/>
      <dgm:spPr/>
      <dgm:t>
        <a:bodyPr/>
        <a:lstStyle/>
        <a:p>
          <a:pPr algn="ctr"/>
          <a:endParaRPr lang="en-US" sz="1800">
            <a:latin typeface="+mn-lt"/>
            <a:cs typeface="+mj-cs"/>
          </a:endParaRPr>
        </a:p>
      </dgm:t>
    </dgm:pt>
    <dgm:pt modelId="{8CD8FD4F-7B8E-924F-BCC9-A3EEFDA79A57}" type="sibTrans" cxnId="{DC3A5E94-E7D2-C145-8F7A-AEF7D2D34A05}">
      <dgm:prSet/>
      <dgm:spPr/>
      <dgm:t>
        <a:bodyPr/>
        <a:lstStyle/>
        <a:p>
          <a:pPr algn="ctr"/>
          <a:endParaRPr lang="en-US" sz="1800">
            <a:latin typeface="+mn-lt"/>
            <a:cs typeface="+mj-cs"/>
          </a:endParaRPr>
        </a:p>
      </dgm:t>
    </dgm:pt>
    <dgm:pt modelId="{49765831-3883-D24C-AB64-FC18BC329798}">
      <dgm:prSet custT="1"/>
      <dgm:spPr/>
      <dgm:t>
        <a:bodyPr/>
        <a:lstStyle/>
        <a:p>
          <a:pPr algn="l"/>
          <a:r>
            <a:rPr lang="en-EG" sz="1800" dirty="0">
              <a:latin typeface="+mn-lt"/>
              <a:cs typeface="+mj-cs"/>
            </a:rPr>
            <a:t>Traditional or Agile</a:t>
          </a:r>
        </a:p>
      </dgm:t>
    </dgm:pt>
    <dgm:pt modelId="{F0B94967-0D8E-0740-AFA4-1A05D79406D5}" type="parTrans" cxnId="{828216A6-95EE-6B49-89A0-39018F415FC3}">
      <dgm:prSet/>
      <dgm:spPr/>
      <dgm:t>
        <a:bodyPr/>
        <a:lstStyle/>
        <a:p>
          <a:endParaRPr lang="en-US" sz="1800">
            <a:latin typeface="+mn-lt"/>
            <a:cs typeface="+mj-cs"/>
          </a:endParaRPr>
        </a:p>
      </dgm:t>
    </dgm:pt>
    <dgm:pt modelId="{CB731F3D-E902-F84C-BA81-55CDD89F663C}" type="sibTrans" cxnId="{828216A6-95EE-6B49-89A0-39018F415FC3}">
      <dgm:prSet/>
      <dgm:spPr/>
      <dgm:t>
        <a:bodyPr/>
        <a:lstStyle/>
        <a:p>
          <a:endParaRPr lang="en-US" sz="1800">
            <a:latin typeface="+mn-lt"/>
            <a:cs typeface="+mj-cs"/>
          </a:endParaRPr>
        </a:p>
      </dgm:t>
    </dgm:pt>
    <dgm:pt modelId="{88112937-47E2-D946-B58E-6DDEBC287D4C}">
      <dgm:prSet custT="1"/>
      <dgm:spPr/>
      <dgm:t>
        <a:bodyPr/>
        <a:lstStyle/>
        <a:p>
          <a:pPr algn="l"/>
          <a:r>
            <a:rPr lang="en-EG" sz="1800" dirty="0">
              <a:latin typeface="+mn-lt"/>
              <a:cs typeface="+mj-cs"/>
            </a:rPr>
            <a:t>nature, scope, and compelxity of project</a:t>
          </a:r>
        </a:p>
      </dgm:t>
    </dgm:pt>
    <dgm:pt modelId="{981D37D9-D280-BD44-B0B6-397B69C759DE}" type="parTrans" cxnId="{EA26C4B8-CF0B-944F-9459-2246BB55CC31}">
      <dgm:prSet/>
      <dgm:spPr/>
      <dgm:t>
        <a:bodyPr/>
        <a:lstStyle/>
        <a:p>
          <a:endParaRPr lang="en-US" sz="1800">
            <a:latin typeface="+mn-lt"/>
            <a:cs typeface="+mj-cs"/>
          </a:endParaRPr>
        </a:p>
      </dgm:t>
    </dgm:pt>
    <dgm:pt modelId="{685E5B8A-5398-734F-BC42-F153AAE9F4F1}" type="sibTrans" cxnId="{EA26C4B8-CF0B-944F-9459-2246BB55CC31}">
      <dgm:prSet/>
      <dgm:spPr/>
      <dgm:t>
        <a:bodyPr/>
        <a:lstStyle/>
        <a:p>
          <a:endParaRPr lang="en-US" sz="1800">
            <a:latin typeface="+mn-lt"/>
            <a:cs typeface="+mj-cs"/>
          </a:endParaRPr>
        </a:p>
      </dgm:t>
    </dgm:pt>
    <dgm:pt modelId="{82AA2804-2716-144D-A304-6D0C0893D719}">
      <dgm:prSet custT="1"/>
      <dgm:spPr/>
      <dgm:t>
        <a:bodyPr/>
        <a:lstStyle/>
        <a:p>
          <a:pPr algn="l"/>
          <a:r>
            <a:rPr lang="en-EG" sz="1800" dirty="0">
              <a:latin typeface="+mn-lt"/>
              <a:cs typeface="+mj-cs"/>
            </a:rPr>
            <a:t>early phases or late phases of requirements management</a:t>
          </a:r>
        </a:p>
      </dgm:t>
    </dgm:pt>
    <dgm:pt modelId="{5B477A48-C151-6240-9B80-208EBD8A48FF}" type="parTrans" cxnId="{A20D708C-51D1-9942-A2E6-DE946BD82BC3}">
      <dgm:prSet/>
      <dgm:spPr/>
      <dgm:t>
        <a:bodyPr/>
        <a:lstStyle/>
        <a:p>
          <a:endParaRPr lang="en-US" sz="1800">
            <a:latin typeface="+mn-lt"/>
            <a:cs typeface="+mj-cs"/>
          </a:endParaRPr>
        </a:p>
      </dgm:t>
    </dgm:pt>
    <dgm:pt modelId="{AB8492D4-6E8E-9740-BCEB-E947AB05D2BA}" type="sibTrans" cxnId="{A20D708C-51D1-9942-A2E6-DE946BD82BC3}">
      <dgm:prSet/>
      <dgm:spPr/>
      <dgm:t>
        <a:bodyPr/>
        <a:lstStyle/>
        <a:p>
          <a:endParaRPr lang="en-US" sz="1800">
            <a:latin typeface="+mn-lt"/>
            <a:cs typeface="+mj-cs"/>
          </a:endParaRPr>
        </a:p>
      </dgm:t>
    </dgm:pt>
    <dgm:pt modelId="{83A913EA-CD45-B342-8FB1-9FD39CC0D99D}">
      <dgm:prSet custT="1"/>
      <dgm:spPr/>
      <dgm:t>
        <a:bodyPr/>
        <a:lstStyle/>
        <a:p>
          <a:pPr algn="l"/>
          <a:r>
            <a:rPr lang="en-EG" sz="1800" dirty="0">
              <a:latin typeface="+mn-lt"/>
              <a:cs typeface="+mj-cs"/>
            </a:rPr>
            <a:t>level of details needed </a:t>
          </a:r>
        </a:p>
      </dgm:t>
    </dgm:pt>
    <dgm:pt modelId="{319202A6-0C35-0C41-A2E8-90669344B73B}" type="parTrans" cxnId="{6D62E27D-3039-EC49-95F4-8A8E26E59429}">
      <dgm:prSet/>
      <dgm:spPr/>
      <dgm:t>
        <a:bodyPr/>
        <a:lstStyle/>
        <a:p>
          <a:endParaRPr lang="en-US" sz="1800">
            <a:latin typeface="+mn-lt"/>
            <a:cs typeface="+mj-cs"/>
          </a:endParaRPr>
        </a:p>
      </dgm:t>
    </dgm:pt>
    <dgm:pt modelId="{87D77472-C6D7-C64E-8039-0679760BF2EF}" type="sibTrans" cxnId="{6D62E27D-3039-EC49-95F4-8A8E26E59429}">
      <dgm:prSet/>
      <dgm:spPr/>
      <dgm:t>
        <a:bodyPr/>
        <a:lstStyle/>
        <a:p>
          <a:endParaRPr lang="en-US" sz="1800">
            <a:latin typeface="+mn-lt"/>
            <a:cs typeface="+mj-cs"/>
          </a:endParaRPr>
        </a:p>
      </dgm:t>
    </dgm:pt>
    <dgm:pt modelId="{5A4CE92E-ACE5-2640-9447-B85F80278145}">
      <dgm:prSet custT="1"/>
      <dgm:spPr/>
      <dgm:t>
        <a:bodyPr/>
        <a:lstStyle/>
        <a:p>
          <a:pPr algn="l"/>
          <a:r>
            <a:rPr lang="en-EG" sz="1800" dirty="0">
              <a:latin typeface="+mn-lt"/>
              <a:cs typeface="+mj-cs"/>
            </a:rPr>
            <a:t>better to  cover more than one category or even all in some projects.</a:t>
          </a:r>
        </a:p>
      </dgm:t>
    </dgm:pt>
    <dgm:pt modelId="{7E2FB3DF-FF74-5446-826B-5398953A5A87}" type="parTrans" cxnId="{557280F0-3912-0A4D-B343-1FCCC4E89B72}">
      <dgm:prSet/>
      <dgm:spPr/>
      <dgm:t>
        <a:bodyPr/>
        <a:lstStyle/>
        <a:p>
          <a:endParaRPr lang="en-US" sz="1800">
            <a:latin typeface="+mn-lt"/>
            <a:cs typeface="+mj-cs"/>
          </a:endParaRPr>
        </a:p>
      </dgm:t>
    </dgm:pt>
    <dgm:pt modelId="{B4C47BF0-F832-5D44-9229-543584CF90E7}" type="sibTrans" cxnId="{557280F0-3912-0A4D-B343-1FCCC4E89B72}">
      <dgm:prSet/>
      <dgm:spPr/>
      <dgm:t>
        <a:bodyPr/>
        <a:lstStyle/>
        <a:p>
          <a:endParaRPr lang="en-US" sz="1800">
            <a:latin typeface="+mn-lt"/>
            <a:cs typeface="+mj-cs"/>
          </a:endParaRPr>
        </a:p>
      </dgm:t>
    </dgm:pt>
    <dgm:pt modelId="{E0191131-C806-F343-9984-6C717E9D1A2A}" type="pres">
      <dgm:prSet presAssocID="{AF9B0783-A646-3D43-BA10-1302652BD6A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F866D97-96EB-0F4D-8582-73CC1BA8B378}" type="pres">
      <dgm:prSet presAssocID="{7011D114-70E9-E04C-9AC6-AF86E475CA0F}" presName="linNode" presStyleCnt="0"/>
      <dgm:spPr/>
    </dgm:pt>
    <dgm:pt modelId="{DE66368D-F7CC-3045-9279-526496195E47}" type="pres">
      <dgm:prSet presAssocID="{7011D114-70E9-E04C-9AC6-AF86E475CA0F}" presName="parentText" presStyleLbl="node1" presStyleIdx="0" presStyleCnt="5" custLinFactNeighborX="-14298" custLinFactNeighborY="-4749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C68E1E-CA01-A546-9747-9F51AB8ACC5B}" type="pres">
      <dgm:prSet presAssocID="{7011D114-70E9-E04C-9AC6-AF86E475CA0F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C982B2-B9E3-154E-A2C6-02078307B398}" type="pres">
      <dgm:prSet presAssocID="{8DE470E9-7901-9A4F-AE4E-0C189653C9C5}" presName="sp" presStyleCnt="0"/>
      <dgm:spPr/>
    </dgm:pt>
    <dgm:pt modelId="{9C03AEAF-1D91-5443-8959-159E1BC9C790}" type="pres">
      <dgm:prSet presAssocID="{77DE8277-36E1-5E40-B525-DED75E4A13B0}" presName="linNode" presStyleCnt="0"/>
      <dgm:spPr/>
    </dgm:pt>
    <dgm:pt modelId="{6C40F89A-7F55-FF4F-8E87-AB95F3076DCA}" type="pres">
      <dgm:prSet presAssocID="{77DE8277-36E1-5E40-B525-DED75E4A13B0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6DAEE0-3EE8-5B4C-8856-ABC06AF89D33}" type="pres">
      <dgm:prSet presAssocID="{77DE8277-36E1-5E40-B525-DED75E4A13B0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769B77-ACAE-9E4E-9F0A-4065EF4F9D21}" type="pres">
      <dgm:prSet presAssocID="{6FF89F0D-0A5B-B842-97D8-7E85FB6BBB2D}" presName="sp" presStyleCnt="0"/>
      <dgm:spPr/>
    </dgm:pt>
    <dgm:pt modelId="{E57FED1C-1B2B-3444-9E04-C2815DA58359}" type="pres">
      <dgm:prSet presAssocID="{7BD313CE-4E6A-F649-A141-4BF8FC631C6E}" presName="linNode" presStyleCnt="0"/>
      <dgm:spPr/>
    </dgm:pt>
    <dgm:pt modelId="{74281309-23B5-8B42-8E27-867007092884}" type="pres">
      <dgm:prSet presAssocID="{7BD313CE-4E6A-F649-A141-4BF8FC631C6E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F7676F-FD09-3643-9B4E-59BF4D4D73A0}" type="pres">
      <dgm:prSet presAssocID="{7BD313CE-4E6A-F649-A141-4BF8FC631C6E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685FE2-5BC3-4F43-A6D8-9FA16BECAB74}" type="pres">
      <dgm:prSet presAssocID="{D855E112-DFEB-C944-A77E-314B1A739541}" presName="sp" presStyleCnt="0"/>
      <dgm:spPr/>
    </dgm:pt>
    <dgm:pt modelId="{832024C8-CC2A-C84E-9473-749B38C6758B}" type="pres">
      <dgm:prSet presAssocID="{4F78528A-ACC0-A542-A883-A57955529F13}" presName="linNode" presStyleCnt="0"/>
      <dgm:spPr/>
    </dgm:pt>
    <dgm:pt modelId="{0A5E04E6-885C-B440-ACE0-6AA1E07265C1}" type="pres">
      <dgm:prSet presAssocID="{4F78528A-ACC0-A542-A883-A57955529F13}" presName="parentText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FBB063-FAD3-C540-AE24-C9523C25659F}" type="pres">
      <dgm:prSet presAssocID="{4F78528A-ACC0-A542-A883-A57955529F13}" presName="descendantText" presStyleLbl="align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8D40E3-2457-E844-932D-E97D7D4721F5}" type="pres">
      <dgm:prSet presAssocID="{F942E7CF-1172-534A-B146-436DFBCC7CE8}" presName="sp" presStyleCnt="0"/>
      <dgm:spPr/>
    </dgm:pt>
    <dgm:pt modelId="{C24173A6-8D24-534B-B019-E2D46F957230}" type="pres">
      <dgm:prSet presAssocID="{72548053-99B0-A64D-9BB1-F3BEC2E2391B}" presName="linNode" presStyleCnt="0"/>
      <dgm:spPr/>
    </dgm:pt>
    <dgm:pt modelId="{CCEC5CC5-C837-5A4A-B468-5CB069E7CFAB}" type="pres">
      <dgm:prSet presAssocID="{72548053-99B0-A64D-9BB1-F3BEC2E2391B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610405-E1BD-9B48-9A0C-9FBAE0C57712}" type="pres">
      <dgm:prSet presAssocID="{72548053-99B0-A64D-9BB1-F3BEC2E2391B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48F28D6-323E-5F42-806F-B48972010F20}" type="presOf" srcId="{AF9B0783-A646-3D43-BA10-1302652BD6A6}" destId="{E0191131-C806-F343-9984-6C717E9D1A2A}" srcOrd="0" destOrd="0" presId="urn:microsoft.com/office/officeart/2005/8/layout/vList5"/>
    <dgm:cxn modelId="{A20D708C-51D1-9942-A2E6-DE946BD82BC3}" srcId="{7BD313CE-4E6A-F649-A141-4BF8FC631C6E}" destId="{82AA2804-2716-144D-A304-6D0C0893D719}" srcOrd="0" destOrd="0" parTransId="{5B477A48-C151-6240-9B80-208EBD8A48FF}" sibTransId="{AB8492D4-6E8E-9740-BCEB-E947AB05D2BA}"/>
    <dgm:cxn modelId="{EA26C4B8-CF0B-944F-9459-2246BB55CC31}" srcId="{77DE8277-36E1-5E40-B525-DED75E4A13B0}" destId="{88112937-47E2-D946-B58E-6DDEBC287D4C}" srcOrd="0" destOrd="0" parTransId="{981D37D9-D280-BD44-B0B6-397B69C759DE}" sibTransId="{685E5B8A-5398-734F-BC42-F153AAE9F4F1}"/>
    <dgm:cxn modelId="{2A0FE184-8097-284E-BBE9-85C15021CAB0}" type="presOf" srcId="{88112937-47E2-D946-B58E-6DDEBC287D4C}" destId="{CD6DAEE0-3EE8-5B4C-8856-ABC06AF89D33}" srcOrd="0" destOrd="0" presId="urn:microsoft.com/office/officeart/2005/8/layout/vList5"/>
    <dgm:cxn modelId="{6D62E27D-3039-EC49-95F4-8A8E26E59429}" srcId="{72548053-99B0-A64D-9BB1-F3BEC2E2391B}" destId="{83A913EA-CD45-B342-8FB1-9FD39CC0D99D}" srcOrd="0" destOrd="0" parTransId="{319202A6-0C35-0C41-A2E8-90669344B73B}" sibTransId="{87D77472-C6D7-C64E-8039-0679760BF2EF}"/>
    <dgm:cxn modelId="{5D782F43-D64E-4F4B-9BB5-1B521505FABF}" srcId="{AF9B0783-A646-3D43-BA10-1302652BD6A6}" destId="{7011D114-70E9-E04C-9AC6-AF86E475CA0F}" srcOrd="0" destOrd="0" parTransId="{F6B2C08B-EA9E-3744-91BC-51BB96BCAC95}" sibTransId="{8DE470E9-7901-9A4F-AE4E-0C189653C9C5}"/>
    <dgm:cxn modelId="{02BD8AC5-6983-1249-901D-1B3B6EED365D}" srcId="{AF9B0783-A646-3D43-BA10-1302652BD6A6}" destId="{4F78528A-ACC0-A542-A883-A57955529F13}" srcOrd="3" destOrd="0" parTransId="{4115E420-A4DE-B249-B752-04C0A471D550}" sibTransId="{F942E7CF-1172-534A-B146-436DFBCC7CE8}"/>
    <dgm:cxn modelId="{557280F0-3912-0A4D-B343-1FCCC4E89B72}" srcId="{4F78528A-ACC0-A542-A883-A57955529F13}" destId="{5A4CE92E-ACE5-2640-9447-B85F80278145}" srcOrd="0" destOrd="0" parTransId="{7E2FB3DF-FF74-5446-826B-5398953A5A87}" sibTransId="{B4C47BF0-F832-5D44-9229-543584CF90E7}"/>
    <dgm:cxn modelId="{203FE60B-47C1-D74D-BC76-4C636065357E}" type="presOf" srcId="{77DE8277-36E1-5E40-B525-DED75E4A13B0}" destId="{6C40F89A-7F55-FF4F-8E87-AB95F3076DCA}" srcOrd="0" destOrd="0" presId="urn:microsoft.com/office/officeart/2005/8/layout/vList5"/>
    <dgm:cxn modelId="{179CB675-B25E-9646-9B24-2B9941AE569E}" type="presOf" srcId="{5A4CE92E-ACE5-2640-9447-B85F80278145}" destId="{E2FBB063-FAD3-C540-AE24-C9523C25659F}" srcOrd="0" destOrd="0" presId="urn:microsoft.com/office/officeart/2005/8/layout/vList5"/>
    <dgm:cxn modelId="{DC3A5E94-E7D2-C145-8F7A-AEF7D2D34A05}" srcId="{AF9B0783-A646-3D43-BA10-1302652BD6A6}" destId="{72548053-99B0-A64D-9BB1-F3BEC2E2391B}" srcOrd="4" destOrd="0" parTransId="{24444B4C-188C-A240-B1EC-CC71F07C1DAE}" sibTransId="{8CD8FD4F-7B8E-924F-BCC9-A3EEFDA79A57}"/>
    <dgm:cxn modelId="{E67DF358-94B4-A043-BF9E-E8E498312E5E}" srcId="{AF9B0783-A646-3D43-BA10-1302652BD6A6}" destId="{7BD313CE-4E6A-F649-A141-4BF8FC631C6E}" srcOrd="2" destOrd="0" parTransId="{174CEACE-C4F8-6642-9125-67EB5E6265D1}" sibTransId="{D855E112-DFEB-C944-A77E-314B1A739541}"/>
    <dgm:cxn modelId="{5851A0FE-9B87-FA40-9990-FA172E6C4C83}" type="presOf" srcId="{7011D114-70E9-E04C-9AC6-AF86E475CA0F}" destId="{DE66368D-F7CC-3045-9279-526496195E47}" srcOrd="0" destOrd="0" presId="urn:microsoft.com/office/officeart/2005/8/layout/vList5"/>
    <dgm:cxn modelId="{BCD01EF6-AB6D-CA4B-8582-9C5FE85DC01C}" type="presOf" srcId="{72548053-99B0-A64D-9BB1-F3BEC2E2391B}" destId="{CCEC5CC5-C837-5A4A-B468-5CB069E7CFAB}" srcOrd="0" destOrd="0" presId="urn:microsoft.com/office/officeart/2005/8/layout/vList5"/>
    <dgm:cxn modelId="{828216A6-95EE-6B49-89A0-39018F415FC3}" srcId="{7011D114-70E9-E04C-9AC6-AF86E475CA0F}" destId="{49765831-3883-D24C-AB64-FC18BC329798}" srcOrd="0" destOrd="0" parTransId="{F0B94967-0D8E-0740-AFA4-1A05D79406D5}" sibTransId="{CB731F3D-E902-F84C-BA81-55CDD89F663C}"/>
    <dgm:cxn modelId="{5550B46D-3135-EE46-A69F-51A30005269F}" type="presOf" srcId="{4F78528A-ACC0-A542-A883-A57955529F13}" destId="{0A5E04E6-885C-B440-ACE0-6AA1E07265C1}" srcOrd="0" destOrd="0" presId="urn:microsoft.com/office/officeart/2005/8/layout/vList5"/>
    <dgm:cxn modelId="{86A1C14C-EE52-0349-A0D4-2EDF8B0C9309}" type="presOf" srcId="{82AA2804-2716-144D-A304-6D0C0893D719}" destId="{ECF7676F-FD09-3643-9B4E-59BF4D4D73A0}" srcOrd="0" destOrd="0" presId="urn:microsoft.com/office/officeart/2005/8/layout/vList5"/>
    <dgm:cxn modelId="{4A273AF4-CC55-3846-A3D1-A14703DF69D2}" type="presOf" srcId="{7BD313CE-4E6A-F649-A141-4BF8FC631C6E}" destId="{74281309-23B5-8B42-8E27-867007092884}" srcOrd="0" destOrd="0" presId="urn:microsoft.com/office/officeart/2005/8/layout/vList5"/>
    <dgm:cxn modelId="{8D033C9E-292F-D649-A94E-C01AB6DC9796}" type="presOf" srcId="{83A913EA-CD45-B342-8FB1-9FD39CC0D99D}" destId="{30610405-E1BD-9B48-9A0C-9FBAE0C57712}" srcOrd="0" destOrd="0" presId="urn:microsoft.com/office/officeart/2005/8/layout/vList5"/>
    <dgm:cxn modelId="{19AFC89D-23FE-F64B-90AA-9C5DAB84250B}" type="presOf" srcId="{49765831-3883-D24C-AB64-FC18BC329798}" destId="{F2C68E1E-CA01-A546-9747-9F51AB8ACC5B}" srcOrd="0" destOrd="0" presId="urn:microsoft.com/office/officeart/2005/8/layout/vList5"/>
    <dgm:cxn modelId="{40E4299A-C15B-044A-BB80-2BFAE35590E9}" srcId="{AF9B0783-A646-3D43-BA10-1302652BD6A6}" destId="{77DE8277-36E1-5E40-B525-DED75E4A13B0}" srcOrd="1" destOrd="0" parTransId="{107C49C0-47DD-3145-9AD4-07A4F6A2883C}" sibTransId="{6FF89F0D-0A5B-B842-97D8-7E85FB6BBB2D}"/>
    <dgm:cxn modelId="{BF13C624-63F2-3F49-9A71-9FC182F3CF8F}" type="presParOf" srcId="{E0191131-C806-F343-9984-6C717E9D1A2A}" destId="{9F866D97-96EB-0F4D-8582-73CC1BA8B378}" srcOrd="0" destOrd="0" presId="urn:microsoft.com/office/officeart/2005/8/layout/vList5"/>
    <dgm:cxn modelId="{83EC8F92-DE4F-8D49-812F-06DD54A7DF8A}" type="presParOf" srcId="{9F866D97-96EB-0F4D-8582-73CC1BA8B378}" destId="{DE66368D-F7CC-3045-9279-526496195E47}" srcOrd="0" destOrd="0" presId="urn:microsoft.com/office/officeart/2005/8/layout/vList5"/>
    <dgm:cxn modelId="{8D9D11C0-79F7-1C43-8392-1E6A6306CD19}" type="presParOf" srcId="{9F866D97-96EB-0F4D-8582-73CC1BA8B378}" destId="{F2C68E1E-CA01-A546-9747-9F51AB8ACC5B}" srcOrd="1" destOrd="0" presId="urn:microsoft.com/office/officeart/2005/8/layout/vList5"/>
    <dgm:cxn modelId="{9BD6A478-DF2F-9447-BAFF-E10383F4FF5D}" type="presParOf" srcId="{E0191131-C806-F343-9984-6C717E9D1A2A}" destId="{4EC982B2-B9E3-154E-A2C6-02078307B398}" srcOrd="1" destOrd="0" presId="urn:microsoft.com/office/officeart/2005/8/layout/vList5"/>
    <dgm:cxn modelId="{D2D876A2-DE02-9C4D-8FFF-57EFDF40AB0B}" type="presParOf" srcId="{E0191131-C806-F343-9984-6C717E9D1A2A}" destId="{9C03AEAF-1D91-5443-8959-159E1BC9C790}" srcOrd="2" destOrd="0" presId="urn:microsoft.com/office/officeart/2005/8/layout/vList5"/>
    <dgm:cxn modelId="{F2629B52-3298-6F48-87A0-D59194C4EB23}" type="presParOf" srcId="{9C03AEAF-1D91-5443-8959-159E1BC9C790}" destId="{6C40F89A-7F55-FF4F-8E87-AB95F3076DCA}" srcOrd="0" destOrd="0" presId="urn:microsoft.com/office/officeart/2005/8/layout/vList5"/>
    <dgm:cxn modelId="{105E4EE7-BCBE-4043-BC33-2AC285308D3B}" type="presParOf" srcId="{9C03AEAF-1D91-5443-8959-159E1BC9C790}" destId="{CD6DAEE0-3EE8-5B4C-8856-ABC06AF89D33}" srcOrd="1" destOrd="0" presId="urn:microsoft.com/office/officeart/2005/8/layout/vList5"/>
    <dgm:cxn modelId="{94B16215-E31C-0F49-BD79-4FEAC091FD8F}" type="presParOf" srcId="{E0191131-C806-F343-9984-6C717E9D1A2A}" destId="{E5769B77-ACAE-9E4E-9F0A-4065EF4F9D21}" srcOrd="3" destOrd="0" presId="urn:microsoft.com/office/officeart/2005/8/layout/vList5"/>
    <dgm:cxn modelId="{D3857EED-A2B3-8344-96FD-243D4AD4BA14}" type="presParOf" srcId="{E0191131-C806-F343-9984-6C717E9D1A2A}" destId="{E57FED1C-1B2B-3444-9E04-C2815DA58359}" srcOrd="4" destOrd="0" presId="urn:microsoft.com/office/officeart/2005/8/layout/vList5"/>
    <dgm:cxn modelId="{531920F9-30C6-7544-9970-D0353CFA168B}" type="presParOf" srcId="{E57FED1C-1B2B-3444-9E04-C2815DA58359}" destId="{74281309-23B5-8B42-8E27-867007092884}" srcOrd="0" destOrd="0" presId="urn:microsoft.com/office/officeart/2005/8/layout/vList5"/>
    <dgm:cxn modelId="{9067EE20-7F0F-F240-84CA-2B699C38D423}" type="presParOf" srcId="{E57FED1C-1B2B-3444-9E04-C2815DA58359}" destId="{ECF7676F-FD09-3643-9B4E-59BF4D4D73A0}" srcOrd="1" destOrd="0" presId="urn:microsoft.com/office/officeart/2005/8/layout/vList5"/>
    <dgm:cxn modelId="{2B8E5A43-BE56-8C47-AF3D-4F64F9416A41}" type="presParOf" srcId="{E0191131-C806-F343-9984-6C717E9D1A2A}" destId="{AA685FE2-5BC3-4F43-A6D8-9FA16BECAB74}" srcOrd="5" destOrd="0" presId="urn:microsoft.com/office/officeart/2005/8/layout/vList5"/>
    <dgm:cxn modelId="{AE5B3A9D-82C5-3846-B963-548559E690AB}" type="presParOf" srcId="{E0191131-C806-F343-9984-6C717E9D1A2A}" destId="{832024C8-CC2A-C84E-9473-749B38C6758B}" srcOrd="6" destOrd="0" presId="urn:microsoft.com/office/officeart/2005/8/layout/vList5"/>
    <dgm:cxn modelId="{D66F05D2-D8FB-8A45-AD55-A98468E8F5F7}" type="presParOf" srcId="{832024C8-CC2A-C84E-9473-749B38C6758B}" destId="{0A5E04E6-885C-B440-ACE0-6AA1E07265C1}" srcOrd="0" destOrd="0" presId="urn:microsoft.com/office/officeart/2005/8/layout/vList5"/>
    <dgm:cxn modelId="{A8267D64-4A22-7F47-9ADF-89E58E70AB7A}" type="presParOf" srcId="{832024C8-CC2A-C84E-9473-749B38C6758B}" destId="{E2FBB063-FAD3-C540-AE24-C9523C25659F}" srcOrd="1" destOrd="0" presId="urn:microsoft.com/office/officeart/2005/8/layout/vList5"/>
    <dgm:cxn modelId="{6646F04B-0BA0-B44C-9F95-9B3F0017C57D}" type="presParOf" srcId="{E0191131-C806-F343-9984-6C717E9D1A2A}" destId="{CA8D40E3-2457-E844-932D-E97D7D4721F5}" srcOrd="7" destOrd="0" presId="urn:microsoft.com/office/officeart/2005/8/layout/vList5"/>
    <dgm:cxn modelId="{7C656893-038A-9247-9724-B1C441BFE653}" type="presParOf" srcId="{E0191131-C806-F343-9984-6C717E9D1A2A}" destId="{C24173A6-8D24-534B-B019-E2D46F957230}" srcOrd="8" destOrd="0" presId="urn:microsoft.com/office/officeart/2005/8/layout/vList5"/>
    <dgm:cxn modelId="{1DDABD69-1930-D747-84DE-A0ED323B05A2}" type="presParOf" srcId="{C24173A6-8D24-534B-B019-E2D46F957230}" destId="{CCEC5CC5-C837-5A4A-B468-5CB069E7CFAB}" srcOrd="0" destOrd="0" presId="urn:microsoft.com/office/officeart/2005/8/layout/vList5"/>
    <dgm:cxn modelId="{6411EF86-FD19-FA44-8947-BBC331F858FF}" type="presParOf" srcId="{C24173A6-8D24-534B-B019-E2D46F957230}" destId="{30610405-E1BD-9B48-9A0C-9FBAE0C5771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36D21E8-3E9E-B849-A224-9245DC15FC63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3D036AE-D95C-E34F-9963-0D5FC9D15D8C}">
      <dgm:prSet phldrT="[Text]"/>
      <dgm:spPr/>
      <dgm:t>
        <a:bodyPr/>
        <a:lstStyle/>
        <a:p>
          <a:r>
            <a:rPr lang="en-US" dirty="0"/>
            <a:t>Name</a:t>
          </a:r>
        </a:p>
      </dgm:t>
    </dgm:pt>
    <dgm:pt modelId="{9B9B5896-2362-284A-9DAA-797EF5961671}" type="parTrans" cxnId="{871BFBC1-FB10-1747-A64E-3E744A28656D}">
      <dgm:prSet/>
      <dgm:spPr/>
      <dgm:t>
        <a:bodyPr/>
        <a:lstStyle/>
        <a:p>
          <a:endParaRPr lang="en-US"/>
        </a:p>
      </dgm:t>
    </dgm:pt>
    <dgm:pt modelId="{C57FE899-632D-8642-8C68-484A0EE3816A}" type="sibTrans" cxnId="{871BFBC1-FB10-1747-A64E-3E744A28656D}">
      <dgm:prSet/>
      <dgm:spPr/>
      <dgm:t>
        <a:bodyPr/>
        <a:lstStyle/>
        <a:p>
          <a:endParaRPr lang="en-US"/>
        </a:p>
      </dgm:t>
    </dgm:pt>
    <dgm:pt modelId="{14E81F38-A6E2-7B40-A129-7CE6A2CD7F69}">
      <dgm:prSet phldrT="[Text]"/>
      <dgm:spPr/>
      <dgm:t>
        <a:bodyPr/>
        <a:lstStyle/>
        <a:p>
          <a:r>
            <a:rPr lang="en-US"/>
            <a:t>Description</a:t>
          </a:r>
          <a:endParaRPr lang="en-US" dirty="0"/>
        </a:p>
      </dgm:t>
    </dgm:pt>
    <dgm:pt modelId="{553331FC-37BF-8148-94BD-5B302C8C6D9A}" type="parTrans" cxnId="{3225F358-CF75-464A-8C55-498A0C82AA25}">
      <dgm:prSet/>
      <dgm:spPr/>
      <dgm:t>
        <a:bodyPr/>
        <a:lstStyle/>
        <a:p>
          <a:endParaRPr lang="en-US"/>
        </a:p>
      </dgm:t>
    </dgm:pt>
    <dgm:pt modelId="{4E37FDAC-A25B-394A-888C-47937A9183BA}" type="sibTrans" cxnId="{3225F358-CF75-464A-8C55-498A0C82AA25}">
      <dgm:prSet/>
      <dgm:spPr/>
      <dgm:t>
        <a:bodyPr/>
        <a:lstStyle/>
        <a:p>
          <a:endParaRPr lang="en-US"/>
        </a:p>
      </dgm:t>
    </dgm:pt>
    <dgm:pt modelId="{30E117F3-E49D-7A48-8CF0-6EE4F8BCE9A6}">
      <dgm:prSet phldrT="[Text]"/>
      <dgm:spPr/>
      <dgm:t>
        <a:bodyPr/>
        <a:lstStyle/>
        <a:p>
          <a:r>
            <a:rPr lang="en-US" dirty="0"/>
            <a:t>Actors</a:t>
          </a:r>
        </a:p>
      </dgm:t>
    </dgm:pt>
    <dgm:pt modelId="{38E9103E-DC1B-4D47-9AC1-7A93C78AD790}" type="parTrans" cxnId="{AF8B2D9C-6C8B-5E4F-909F-3C72F2FC66EF}">
      <dgm:prSet/>
      <dgm:spPr/>
      <dgm:t>
        <a:bodyPr/>
        <a:lstStyle/>
        <a:p>
          <a:endParaRPr lang="en-US"/>
        </a:p>
      </dgm:t>
    </dgm:pt>
    <dgm:pt modelId="{E843C763-E472-D444-A826-76CE981DE78C}" type="sibTrans" cxnId="{AF8B2D9C-6C8B-5E4F-909F-3C72F2FC66EF}">
      <dgm:prSet/>
      <dgm:spPr/>
      <dgm:t>
        <a:bodyPr/>
        <a:lstStyle/>
        <a:p>
          <a:endParaRPr lang="en-US"/>
        </a:p>
      </dgm:t>
    </dgm:pt>
    <dgm:pt modelId="{C40F4832-DB9F-B641-81E8-698B57F303CE}">
      <dgm:prSet phldrT="[Text]"/>
      <dgm:spPr/>
      <dgm:t>
        <a:bodyPr/>
        <a:lstStyle/>
        <a:p>
          <a:r>
            <a:rPr lang="en-US" dirty="0"/>
            <a:t>Benefit</a:t>
          </a:r>
        </a:p>
      </dgm:t>
    </dgm:pt>
    <dgm:pt modelId="{27EB63A0-7922-4C45-92F3-53AB1667F55F}" type="parTrans" cxnId="{A2A14418-20F5-934F-938E-60310A371CF8}">
      <dgm:prSet/>
      <dgm:spPr/>
      <dgm:t>
        <a:bodyPr/>
        <a:lstStyle/>
        <a:p>
          <a:endParaRPr lang="en-US"/>
        </a:p>
      </dgm:t>
    </dgm:pt>
    <dgm:pt modelId="{ADCACCF7-AF8C-154A-B547-EA45B98A0F56}" type="sibTrans" cxnId="{A2A14418-20F5-934F-938E-60310A371CF8}">
      <dgm:prSet/>
      <dgm:spPr/>
      <dgm:t>
        <a:bodyPr/>
        <a:lstStyle/>
        <a:p>
          <a:endParaRPr lang="en-US"/>
        </a:p>
      </dgm:t>
    </dgm:pt>
    <dgm:pt modelId="{61C05B99-E8BA-514C-83E6-9CA7AABE65B5}">
      <dgm:prSet phldrT="[Text]"/>
      <dgm:spPr/>
      <dgm:t>
        <a:bodyPr/>
        <a:lstStyle/>
        <a:p>
          <a:r>
            <a:rPr lang="en-US" dirty="0"/>
            <a:t>Trigger</a:t>
          </a:r>
        </a:p>
      </dgm:t>
    </dgm:pt>
    <dgm:pt modelId="{5108094A-5134-3345-8041-D6067A010411}" type="parTrans" cxnId="{4FB8D9A8-6A5E-7D42-A678-7DA1660840A5}">
      <dgm:prSet/>
      <dgm:spPr/>
      <dgm:t>
        <a:bodyPr/>
        <a:lstStyle/>
        <a:p>
          <a:endParaRPr lang="en-US"/>
        </a:p>
      </dgm:t>
    </dgm:pt>
    <dgm:pt modelId="{B088591E-90A1-D349-9391-0BA234670902}" type="sibTrans" cxnId="{4FB8D9A8-6A5E-7D42-A678-7DA1660840A5}">
      <dgm:prSet/>
      <dgm:spPr/>
      <dgm:t>
        <a:bodyPr/>
        <a:lstStyle/>
        <a:p>
          <a:endParaRPr lang="en-US"/>
        </a:p>
      </dgm:t>
    </dgm:pt>
    <dgm:pt modelId="{435488DF-CB18-3D40-BD8A-FFC3F077591D}">
      <dgm:prSet phldrT="[Text]"/>
      <dgm:spPr/>
      <dgm:t>
        <a:bodyPr/>
        <a:lstStyle/>
        <a:p>
          <a:r>
            <a:rPr lang="en-US" dirty="0"/>
            <a:t>Flow or steps</a:t>
          </a:r>
        </a:p>
      </dgm:t>
    </dgm:pt>
    <dgm:pt modelId="{A244E107-9B8E-BC4E-A8CD-81722708B9A0}" type="parTrans" cxnId="{1006AB28-DB74-3849-8114-C71CDDD66BDA}">
      <dgm:prSet/>
      <dgm:spPr/>
      <dgm:t>
        <a:bodyPr/>
        <a:lstStyle/>
        <a:p>
          <a:endParaRPr lang="en-US"/>
        </a:p>
      </dgm:t>
    </dgm:pt>
    <dgm:pt modelId="{91658AC4-C2B0-6649-8FC7-C88AAA1BEB22}" type="sibTrans" cxnId="{1006AB28-DB74-3849-8114-C71CDDD66BDA}">
      <dgm:prSet/>
      <dgm:spPr/>
      <dgm:t>
        <a:bodyPr/>
        <a:lstStyle/>
        <a:p>
          <a:endParaRPr lang="en-US"/>
        </a:p>
      </dgm:t>
    </dgm:pt>
    <dgm:pt modelId="{F5637DEE-83A0-B146-A84C-81924B61312A}" type="pres">
      <dgm:prSet presAssocID="{336D21E8-3E9E-B849-A224-9245DC15FC6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A05E167-474C-D442-B672-F0FD1FD7666F}" type="pres">
      <dgm:prSet presAssocID="{53D036AE-D95C-E34F-9963-0D5FC9D15D8C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662467-B0AA-5142-8EA4-725504AE7E2F}" type="pres">
      <dgm:prSet presAssocID="{C57FE899-632D-8642-8C68-484A0EE3816A}" presName="spacer" presStyleCnt="0"/>
      <dgm:spPr/>
    </dgm:pt>
    <dgm:pt modelId="{6CE16EC3-237D-1E45-B08B-851DF424F1F0}" type="pres">
      <dgm:prSet presAssocID="{14E81F38-A6E2-7B40-A129-7CE6A2CD7F69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91B785-B279-D941-87AD-3DB6BBA3DE36}" type="pres">
      <dgm:prSet presAssocID="{4E37FDAC-A25B-394A-888C-47937A9183BA}" presName="spacer" presStyleCnt="0"/>
      <dgm:spPr/>
    </dgm:pt>
    <dgm:pt modelId="{F51BB2EA-A506-5C43-9277-C5EAF13B752F}" type="pres">
      <dgm:prSet presAssocID="{30E117F3-E49D-7A48-8CF0-6EE4F8BCE9A6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1F2D19-4D1E-4C41-94B2-17E7721D1A35}" type="pres">
      <dgm:prSet presAssocID="{E843C763-E472-D444-A826-76CE981DE78C}" presName="spacer" presStyleCnt="0"/>
      <dgm:spPr/>
    </dgm:pt>
    <dgm:pt modelId="{0182629B-CB1C-944E-85DC-C52FCAAF407E}" type="pres">
      <dgm:prSet presAssocID="{C40F4832-DB9F-B641-81E8-698B57F303CE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20C404-0B59-3847-9702-9162C38E755C}" type="pres">
      <dgm:prSet presAssocID="{ADCACCF7-AF8C-154A-B547-EA45B98A0F56}" presName="spacer" presStyleCnt="0"/>
      <dgm:spPr/>
    </dgm:pt>
    <dgm:pt modelId="{6C1C5959-B113-9C4B-89E3-FEADDAB7FAAD}" type="pres">
      <dgm:prSet presAssocID="{61C05B99-E8BA-514C-83E6-9CA7AABE65B5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AB051C-166C-6E43-982C-440C65C8EA0A}" type="pres">
      <dgm:prSet presAssocID="{B088591E-90A1-D349-9391-0BA234670902}" presName="spacer" presStyleCnt="0"/>
      <dgm:spPr/>
    </dgm:pt>
    <dgm:pt modelId="{6DB10D0D-CBB5-BB4F-AA74-4A3D1D4F46B7}" type="pres">
      <dgm:prSet presAssocID="{435488DF-CB18-3D40-BD8A-FFC3F077591D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B5FF816-7BE8-D74D-AC56-B1ABAD73BA43}" type="presOf" srcId="{30E117F3-E49D-7A48-8CF0-6EE4F8BCE9A6}" destId="{F51BB2EA-A506-5C43-9277-C5EAF13B752F}" srcOrd="0" destOrd="0" presId="urn:microsoft.com/office/officeart/2005/8/layout/vList2"/>
    <dgm:cxn modelId="{B63D6D63-F1E6-5640-9BB6-8DF209610C6C}" type="presOf" srcId="{435488DF-CB18-3D40-BD8A-FFC3F077591D}" destId="{6DB10D0D-CBB5-BB4F-AA74-4A3D1D4F46B7}" srcOrd="0" destOrd="0" presId="urn:microsoft.com/office/officeart/2005/8/layout/vList2"/>
    <dgm:cxn modelId="{9779C487-D234-7D4E-BF07-877135041E6E}" type="presOf" srcId="{14E81F38-A6E2-7B40-A129-7CE6A2CD7F69}" destId="{6CE16EC3-237D-1E45-B08B-851DF424F1F0}" srcOrd="0" destOrd="0" presId="urn:microsoft.com/office/officeart/2005/8/layout/vList2"/>
    <dgm:cxn modelId="{871BFBC1-FB10-1747-A64E-3E744A28656D}" srcId="{336D21E8-3E9E-B849-A224-9245DC15FC63}" destId="{53D036AE-D95C-E34F-9963-0D5FC9D15D8C}" srcOrd="0" destOrd="0" parTransId="{9B9B5896-2362-284A-9DAA-797EF5961671}" sibTransId="{C57FE899-632D-8642-8C68-484A0EE3816A}"/>
    <dgm:cxn modelId="{4FB8D9A8-6A5E-7D42-A678-7DA1660840A5}" srcId="{336D21E8-3E9E-B849-A224-9245DC15FC63}" destId="{61C05B99-E8BA-514C-83E6-9CA7AABE65B5}" srcOrd="4" destOrd="0" parTransId="{5108094A-5134-3345-8041-D6067A010411}" sibTransId="{B088591E-90A1-D349-9391-0BA234670902}"/>
    <dgm:cxn modelId="{A2A14418-20F5-934F-938E-60310A371CF8}" srcId="{336D21E8-3E9E-B849-A224-9245DC15FC63}" destId="{C40F4832-DB9F-B641-81E8-698B57F303CE}" srcOrd="3" destOrd="0" parTransId="{27EB63A0-7922-4C45-92F3-53AB1667F55F}" sibTransId="{ADCACCF7-AF8C-154A-B547-EA45B98A0F56}"/>
    <dgm:cxn modelId="{61E7DC36-C0CE-2C4B-9E2B-DB7755B914D7}" type="presOf" srcId="{336D21E8-3E9E-B849-A224-9245DC15FC63}" destId="{F5637DEE-83A0-B146-A84C-81924B61312A}" srcOrd="0" destOrd="0" presId="urn:microsoft.com/office/officeart/2005/8/layout/vList2"/>
    <dgm:cxn modelId="{1006AB28-DB74-3849-8114-C71CDDD66BDA}" srcId="{336D21E8-3E9E-B849-A224-9245DC15FC63}" destId="{435488DF-CB18-3D40-BD8A-FFC3F077591D}" srcOrd="5" destOrd="0" parTransId="{A244E107-9B8E-BC4E-A8CD-81722708B9A0}" sibTransId="{91658AC4-C2B0-6649-8FC7-C88AAA1BEB22}"/>
    <dgm:cxn modelId="{1E0116B0-34C9-9147-BD27-43B14CE1C094}" type="presOf" srcId="{C40F4832-DB9F-B641-81E8-698B57F303CE}" destId="{0182629B-CB1C-944E-85DC-C52FCAAF407E}" srcOrd="0" destOrd="0" presId="urn:microsoft.com/office/officeart/2005/8/layout/vList2"/>
    <dgm:cxn modelId="{44689B52-B4EF-B74E-8A32-5AF29F6FE549}" type="presOf" srcId="{53D036AE-D95C-E34F-9963-0D5FC9D15D8C}" destId="{3A05E167-474C-D442-B672-F0FD1FD7666F}" srcOrd="0" destOrd="0" presId="urn:microsoft.com/office/officeart/2005/8/layout/vList2"/>
    <dgm:cxn modelId="{3225F358-CF75-464A-8C55-498A0C82AA25}" srcId="{336D21E8-3E9E-B849-A224-9245DC15FC63}" destId="{14E81F38-A6E2-7B40-A129-7CE6A2CD7F69}" srcOrd="1" destOrd="0" parTransId="{553331FC-37BF-8148-94BD-5B302C8C6D9A}" sibTransId="{4E37FDAC-A25B-394A-888C-47937A9183BA}"/>
    <dgm:cxn modelId="{AF8B2D9C-6C8B-5E4F-909F-3C72F2FC66EF}" srcId="{336D21E8-3E9E-B849-A224-9245DC15FC63}" destId="{30E117F3-E49D-7A48-8CF0-6EE4F8BCE9A6}" srcOrd="2" destOrd="0" parTransId="{38E9103E-DC1B-4D47-9AC1-7A93C78AD790}" sibTransId="{E843C763-E472-D444-A826-76CE981DE78C}"/>
    <dgm:cxn modelId="{0F4ED0B1-4369-F749-B773-66DC4FD931F0}" type="presOf" srcId="{61C05B99-E8BA-514C-83E6-9CA7AABE65B5}" destId="{6C1C5959-B113-9C4B-89E3-FEADDAB7FAAD}" srcOrd="0" destOrd="0" presId="urn:microsoft.com/office/officeart/2005/8/layout/vList2"/>
    <dgm:cxn modelId="{58614B05-8272-374F-BA5E-A96C52AF32F4}" type="presParOf" srcId="{F5637DEE-83A0-B146-A84C-81924B61312A}" destId="{3A05E167-474C-D442-B672-F0FD1FD7666F}" srcOrd="0" destOrd="0" presId="urn:microsoft.com/office/officeart/2005/8/layout/vList2"/>
    <dgm:cxn modelId="{F1DDD35E-6020-E540-8491-51D79042E841}" type="presParOf" srcId="{F5637DEE-83A0-B146-A84C-81924B61312A}" destId="{B7662467-B0AA-5142-8EA4-725504AE7E2F}" srcOrd="1" destOrd="0" presId="urn:microsoft.com/office/officeart/2005/8/layout/vList2"/>
    <dgm:cxn modelId="{6F678EB6-FE15-DC4E-8EB5-28DDC1654074}" type="presParOf" srcId="{F5637DEE-83A0-B146-A84C-81924B61312A}" destId="{6CE16EC3-237D-1E45-B08B-851DF424F1F0}" srcOrd="2" destOrd="0" presId="urn:microsoft.com/office/officeart/2005/8/layout/vList2"/>
    <dgm:cxn modelId="{5AEC54B4-201D-3A40-8A04-7D15D95CF665}" type="presParOf" srcId="{F5637DEE-83A0-B146-A84C-81924B61312A}" destId="{9091B785-B279-D941-87AD-3DB6BBA3DE36}" srcOrd="3" destOrd="0" presId="urn:microsoft.com/office/officeart/2005/8/layout/vList2"/>
    <dgm:cxn modelId="{816AA3C2-1AA4-F045-B95D-1B41A69AD160}" type="presParOf" srcId="{F5637DEE-83A0-B146-A84C-81924B61312A}" destId="{F51BB2EA-A506-5C43-9277-C5EAF13B752F}" srcOrd="4" destOrd="0" presId="urn:microsoft.com/office/officeart/2005/8/layout/vList2"/>
    <dgm:cxn modelId="{D0070E94-2F6B-154A-A3E6-1721F7071E7B}" type="presParOf" srcId="{F5637DEE-83A0-B146-A84C-81924B61312A}" destId="{AC1F2D19-4D1E-4C41-94B2-17E7721D1A35}" srcOrd="5" destOrd="0" presId="urn:microsoft.com/office/officeart/2005/8/layout/vList2"/>
    <dgm:cxn modelId="{B155DBEC-5FA3-B040-B64D-4110BFC34F8E}" type="presParOf" srcId="{F5637DEE-83A0-B146-A84C-81924B61312A}" destId="{0182629B-CB1C-944E-85DC-C52FCAAF407E}" srcOrd="6" destOrd="0" presId="urn:microsoft.com/office/officeart/2005/8/layout/vList2"/>
    <dgm:cxn modelId="{700753B9-924C-3C41-9751-9BA8C39249B1}" type="presParOf" srcId="{F5637DEE-83A0-B146-A84C-81924B61312A}" destId="{BE20C404-0B59-3847-9702-9162C38E755C}" srcOrd="7" destOrd="0" presId="urn:microsoft.com/office/officeart/2005/8/layout/vList2"/>
    <dgm:cxn modelId="{C6382EEC-80A6-C641-A486-5B7337705441}" type="presParOf" srcId="{F5637DEE-83A0-B146-A84C-81924B61312A}" destId="{6C1C5959-B113-9C4B-89E3-FEADDAB7FAAD}" srcOrd="8" destOrd="0" presId="urn:microsoft.com/office/officeart/2005/8/layout/vList2"/>
    <dgm:cxn modelId="{1CE79D8D-7A23-7646-89AB-1096FAA1F497}" type="presParOf" srcId="{F5637DEE-83A0-B146-A84C-81924B61312A}" destId="{95AB051C-166C-6E43-982C-440C65C8EA0A}" srcOrd="9" destOrd="0" presId="urn:microsoft.com/office/officeart/2005/8/layout/vList2"/>
    <dgm:cxn modelId="{7583F798-BF63-2C4C-89DC-20FA547A9654}" type="presParOf" srcId="{F5637DEE-83A0-B146-A84C-81924B61312A}" destId="{6DB10D0D-CBB5-BB4F-AA74-4A3D1D4F46B7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CEB507-12BF-40F0-8FFD-5AF9B7559C19}">
      <dsp:nvSpPr>
        <dsp:cNvPr id="0" name=""/>
        <dsp:cNvSpPr/>
      </dsp:nvSpPr>
      <dsp:spPr>
        <a:xfrm>
          <a:off x="0" y="3399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3ECD3D-3E66-4142-8959-E00BA53F9DDC}">
      <dsp:nvSpPr>
        <dsp:cNvPr id="0" name=""/>
        <dsp:cNvSpPr/>
      </dsp:nvSpPr>
      <dsp:spPr>
        <a:xfrm>
          <a:off x="219037" y="166319"/>
          <a:ext cx="398249" cy="398249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05229A-7398-4499-927D-1B5635443CD9}">
      <dsp:nvSpPr>
        <dsp:cNvPr id="0" name=""/>
        <dsp:cNvSpPr/>
      </dsp:nvSpPr>
      <dsp:spPr>
        <a:xfrm>
          <a:off x="836323" y="3399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Business Analysts elicit requirements from stakeholders using various qualitative and quantitative techniques.</a:t>
          </a:r>
        </a:p>
      </dsp:txBody>
      <dsp:txXfrm>
        <a:off x="836323" y="3399"/>
        <a:ext cx="9679276" cy="724089"/>
      </dsp:txXfrm>
    </dsp:sp>
    <dsp:sp modelId="{0BC283F5-A279-4CAF-BC27-B79D2D462D0D}">
      <dsp:nvSpPr>
        <dsp:cNvPr id="0" name=""/>
        <dsp:cNvSpPr/>
      </dsp:nvSpPr>
      <dsp:spPr>
        <a:xfrm>
          <a:off x="0" y="908511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7DD400-10B3-4B9E-9A5F-9D65714B15DE}">
      <dsp:nvSpPr>
        <dsp:cNvPr id="0" name=""/>
        <dsp:cNvSpPr/>
      </dsp:nvSpPr>
      <dsp:spPr>
        <a:xfrm>
          <a:off x="219037" y="1071431"/>
          <a:ext cx="398249" cy="398249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677C54-D30E-405F-B105-857EF712F3B4}">
      <dsp:nvSpPr>
        <dsp:cNvPr id="0" name=""/>
        <dsp:cNvSpPr/>
      </dsp:nvSpPr>
      <dsp:spPr>
        <a:xfrm>
          <a:off x="836323" y="908511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Business analysts contribute to identifying and engaging stakeholders.</a:t>
          </a:r>
        </a:p>
      </dsp:txBody>
      <dsp:txXfrm>
        <a:off x="836323" y="908511"/>
        <a:ext cx="9679276" cy="724089"/>
      </dsp:txXfrm>
    </dsp:sp>
    <dsp:sp modelId="{2022EB4A-7685-41E5-A4F4-9060155A4A65}">
      <dsp:nvSpPr>
        <dsp:cNvPr id="0" name=""/>
        <dsp:cNvSpPr/>
      </dsp:nvSpPr>
      <dsp:spPr>
        <a:xfrm>
          <a:off x="0" y="1813624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184CE3-4BF6-4473-8E14-DEBE3CE9F3B0}">
      <dsp:nvSpPr>
        <dsp:cNvPr id="0" name=""/>
        <dsp:cNvSpPr/>
      </dsp:nvSpPr>
      <dsp:spPr>
        <a:xfrm>
          <a:off x="219037" y="1976544"/>
          <a:ext cx="398249" cy="398249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9FA823-1F3A-4326-B17A-5ED72E58BA0C}">
      <dsp:nvSpPr>
        <dsp:cNvPr id="0" name=""/>
        <dsp:cNvSpPr/>
      </dsp:nvSpPr>
      <dsp:spPr>
        <a:xfrm>
          <a:off x="836323" y="1813624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Business analyst captures Different stakeholders views in Business Activity Models</a:t>
          </a:r>
        </a:p>
      </dsp:txBody>
      <dsp:txXfrm>
        <a:off x="836323" y="1813624"/>
        <a:ext cx="9679276" cy="724089"/>
      </dsp:txXfrm>
    </dsp:sp>
    <dsp:sp modelId="{78EA086E-0505-4D46-A41E-1D4EFC5DA5B7}">
      <dsp:nvSpPr>
        <dsp:cNvPr id="0" name=""/>
        <dsp:cNvSpPr/>
      </dsp:nvSpPr>
      <dsp:spPr>
        <a:xfrm>
          <a:off x="0" y="2718736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7177AA-1669-DE42-ACFF-5680159BFCE1}">
      <dsp:nvSpPr>
        <dsp:cNvPr id="0" name=""/>
        <dsp:cNvSpPr/>
      </dsp:nvSpPr>
      <dsp:spPr>
        <a:xfrm>
          <a:off x="219037" y="2881656"/>
          <a:ext cx="398249" cy="39824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A6C621-0AE6-E440-99C6-D9D6057DCF38}">
      <dsp:nvSpPr>
        <dsp:cNvPr id="0" name=""/>
        <dsp:cNvSpPr/>
      </dsp:nvSpPr>
      <dsp:spPr>
        <a:xfrm>
          <a:off x="836323" y="2718736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Requirements are engineered through elicitation, analysis, documentation, validation, and requirements management.</a:t>
          </a:r>
        </a:p>
      </dsp:txBody>
      <dsp:txXfrm>
        <a:off x="836323" y="2718736"/>
        <a:ext cx="9679276" cy="724089"/>
      </dsp:txXfrm>
    </dsp:sp>
    <dsp:sp modelId="{C83E0B58-32D5-134D-8477-FE50C864441F}">
      <dsp:nvSpPr>
        <dsp:cNvPr id="0" name=""/>
        <dsp:cNvSpPr/>
      </dsp:nvSpPr>
      <dsp:spPr>
        <a:xfrm>
          <a:off x="0" y="3623848"/>
          <a:ext cx="10515600" cy="724089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CF3C6C-A61D-A044-827C-AA75D3A2E7AA}">
      <dsp:nvSpPr>
        <dsp:cNvPr id="0" name=""/>
        <dsp:cNvSpPr/>
      </dsp:nvSpPr>
      <dsp:spPr>
        <a:xfrm>
          <a:off x="219037" y="3786768"/>
          <a:ext cx="398249" cy="39824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96DAC541-7B7A-43D3-8B79-37D633B846F1}">
                <asvg:svgBlip xmlns=""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A46340-D7F9-4B4B-AFA0-60DA9EA703F9}">
      <dsp:nvSpPr>
        <dsp:cNvPr id="0" name=""/>
        <dsp:cNvSpPr/>
      </dsp:nvSpPr>
      <dsp:spPr>
        <a:xfrm>
          <a:off x="836323" y="3623848"/>
          <a:ext cx="9679276" cy="7240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633" tIns="76633" rIns="76633" bIns="76633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It is important to plan for business analysis plan and work plan before starting the analysis</a:t>
          </a:r>
        </a:p>
      </dsp:txBody>
      <dsp:txXfrm>
        <a:off x="836323" y="3623848"/>
        <a:ext cx="9679276" cy="7240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9ECC03-60DC-4BF8-900C-B053BD3E2601}">
      <dsp:nvSpPr>
        <dsp:cNvPr id="0" name=""/>
        <dsp:cNvSpPr/>
      </dsp:nvSpPr>
      <dsp:spPr>
        <a:xfrm>
          <a:off x="353712" y="0"/>
          <a:ext cx="1132530" cy="730238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F0EAB7-0C92-486D-8E45-C9FB017DF0E3}">
      <dsp:nvSpPr>
        <dsp:cNvPr id="0" name=""/>
        <dsp:cNvSpPr/>
      </dsp:nvSpPr>
      <dsp:spPr>
        <a:xfrm>
          <a:off x="353712" y="785286"/>
          <a:ext cx="4311566" cy="3129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000" kern="1200" dirty="0"/>
            <a:t>Scope Models</a:t>
          </a:r>
        </a:p>
      </dsp:txBody>
      <dsp:txXfrm>
        <a:off x="353712" y="785286"/>
        <a:ext cx="4311566" cy="312959"/>
      </dsp:txXfrm>
    </dsp:sp>
    <dsp:sp modelId="{922B6E1E-F968-4E4C-AE17-027F839E8E9A}">
      <dsp:nvSpPr>
        <dsp:cNvPr id="0" name=""/>
        <dsp:cNvSpPr/>
      </dsp:nvSpPr>
      <dsp:spPr>
        <a:xfrm>
          <a:off x="353712" y="1123848"/>
          <a:ext cx="4311566" cy="1524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Models that structure and organize the features, functions, and boundaries</a:t>
          </a:r>
        </a:p>
        <a:p>
          <a:pPr lvl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Examples: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/>
            <a:t>Goal and Business objectives model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/>
            <a:t>Ecosystem map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/>
            <a:t>Context diagrams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/>
            <a:t>Feature Model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/>
            <a:t>Organization Charts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/>
            <a:t>Use Case Diagram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/>
            <a:t>Fishbone Diagram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/>
            <a:t>SWOT Diagram</a:t>
          </a:r>
        </a:p>
      </dsp:txBody>
      <dsp:txXfrm>
        <a:off x="353712" y="1123848"/>
        <a:ext cx="4311566" cy="1524254"/>
      </dsp:txXfrm>
    </dsp:sp>
    <dsp:sp modelId="{E31F4263-631B-4814-A498-EC492F44A50B}">
      <dsp:nvSpPr>
        <dsp:cNvPr id="0" name=""/>
        <dsp:cNvSpPr/>
      </dsp:nvSpPr>
      <dsp:spPr>
        <a:xfrm>
          <a:off x="5526046" y="0"/>
          <a:ext cx="636640" cy="730238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F1F856-B1E3-4DC6-81FD-A2D52074FC08}">
      <dsp:nvSpPr>
        <dsp:cNvPr id="0" name=""/>
        <dsp:cNvSpPr/>
      </dsp:nvSpPr>
      <dsp:spPr>
        <a:xfrm>
          <a:off x="5419803" y="785286"/>
          <a:ext cx="4311566" cy="3129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000" kern="1200" dirty="0"/>
            <a:t>Process Models</a:t>
          </a:r>
        </a:p>
      </dsp:txBody>
      <dsp:txXfrm>
        <a:off x="5419803" y="785286"/>
        <a:ext cx="4311566" cy="312959"/>
      </dsp:txXfrm>
    </dsp:sp>
    <dsp:sp modelId="{9BE960BC-BBB1-42A0-A169-32AF421AAF15}">
      <dsp:nvSpPr>
        <dsp:cNvPr id="0" name=""/>
        <dsp:cNvSpPr/>
      </dsp:nvSpPr>
      <dsp:spPr>
        <a:xfrm>
          <a:off x="5419803" y="1123848"/>
          <a:ext cx="4311566" cy="15242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Models that describe business processes and ways in which stakeholders interact with those processes.</a:t>
          </a:r>
        </a:p>
        <a:p>
          <a:pPr lvl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Examples: 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/>
            <a:t>Process Flow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 dirty="0"/>
            <a:t>Use Case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500" kern="1200"/>
            <a:t>User Story</a:t>
          </a:r>
        </a:p>
      </dsp:txBody>
      <dsp:txXfrm>
        <a:off x="5419803" y="1123848"/>
        <a:ext cx="4311566" cy="152425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075978-262F-412B-98BB-01CEE6791CB4}">
      <dsp:nvSpPr>
        <dsp:cNvPr id="0" name=""/>
        <dsp:cNvSpPr/>
      </dsp:nvSpPr>
      <dsp:spPr>
        <a:xfrm>
          <a:off x="381008" y="0"/>
          <a:ext cx="1509048" cy="1110830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32E28F-D7BB-44FF-A1AD-ED4FD32DCBFA}">
      <dsp:nvSpPr>
        <dsp:cNvPr id="0" name=""/>
        <dsp:cNvSpPr/>
      </dsp:nvSpPr>
      <dsp:spPr>
        <a:xfrm>
          <a:off x="381008" y="1213773"/>
          <a:ext cx="4311566" cy="476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300" kern="1200" dirty="0"/>
            <a:t>Rule Models</a:t>
          </a:r>
        </a:p>
      </dsp:txBody>
      <dsp:txXfrm>
        <a:off x="381008" y="1213773"/>
        <a:ext cx="4311566" cy="476070"/>
      </dsp:txXfrm>
    </dsp:sp>
    <dsp:sp modelId="{35D5E25D-6BD3-4580-8B2D-1ECA0DA4F573}">
      <dsp:nvSpPr>
        <dsp:cNvPr id="0" name=""/>
        <dsp:cNvSpPr/>
      </dsp:nvSpPr>
      <dsp:spPr>
        <a:xfrm>
          <a:off x="381008" y="1737724"/>
          <a:ext cx="4311566" cy="15177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/>
            <a:t>Models of concepts and behaviors that define or constrain aspects of a business in order to enforce established business policies</a:t>
          </a:r>
        </a:p>
        <a:p>
          <a:pPr lvl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/>
            <a:t>Examples: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/>
            <a:t>Business rules catalog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dirty="0"/>
            <a:t>Decision Tree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dirty="0"/>
            <a:t>Decision Table.</a:t>
          </a:r>
        </a:p>
      </dsp:txBody>
      <dsp:txXfrm>
        <a:off x="381008" y="1737724"/>
        <a:ext cx="4311566" cy="1517722"/>
      </dsp:txXfrm>
    </dsp:sp>
    <dsp:sp modelId="{150E5EEA-E48F-4B96-8BC0-0F66BA6513E6}">
      <dsp:nvSpPr>
        <dsp:cNvPr id="0" name=""/>
        <dsp:cNvSpPr/>
      </dsp:nvSpPr>
      <dsp:spPr>
        <a:xfrm>
          <a:off x="5447099" y="0"/>
          <a:ext cx="1509048" cy="1110830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3EF8F0-DE00-4FEF-A28A-3A225BDDA138}">
      <dsp:nvSpPr>
        <dsp:cNvPr id="0" name=""/>
        <dsp:cNvSpPr/>
      </dsp:nvSpPr>
      <dsp:spPr>
        <a:xfrm>
          <a:off x="5447099" y="1213773"/>
          <a:ext cx="4311566" cy="476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300" kern="1200" dirty="0"/>
            <a:t>Data Models</a:t>
          </a:r>
        </a:p>
      </dsp:txBody>
      <dsp:txXfrm>
        <a:off x="5447099" y="1213773"/>
        <a:ext cx="4311566" cy="476070"/>
      </dsp:txXfrm>
    </dsp:sp>
    <dsp:sp modelId="{91D910F1-25E5-4E69-BF7F-5BD189402BF1}">
      <dsp:nvSpPr>
        <dsp:cNvPr id="0" name=""/>
        <dsp:cNvSpPr/>
      </dsp:nvSpPr>
      <dsp:spPr>
        <a:xfrm>
          <a:off x="5447099" y="1737724"/>
          <a:ext cx="4311566" cy="15177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/>
            <a:t>Models that document the data used in a process or system and its lifecycle</a:t>
          </a:r>
        </a:p>
        <a:p>
          <a:pPr lvl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/>
            <a:t>Examples: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/>
            <a:t>Entity relationship diagram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dirty="0"/>
            <a:t>Data flow diagram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dirty="0"/>
            <a:t>Data dictionary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/>
            <a:t>State table 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/>
            <a:t>State diagram</a:t>
          </a:r>
        </a:p>
      </dsp:txBody>
      <dsp:txXfrm>
        <a:off x="5447099" y="1737724"/>
        <a:ext cx="4311566" cy="151772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DDBEB1-1E4B-4496-86E2-9CFC242720B5}">
      <dsp:nvSpPr>
        <dsp:cNvPr id="0" name=""/>
        <dsp:cNvSpPr/>
      </dsp:nvSpPr>
      <dsp:spPr>
        <a:xfrm>
          <a:off x="0" y="236729"/>
          <a:ext cx="1510523" cy="805603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F8E38D-4316-4804-A4FA-EC9117C745B9}">
      <dsp:nvSpPr>
        <dsp:cNvPr id="0" name=""/>
        <dsp:cNvSpPr/>
      </dsp:nvSpPr>
      <dsp:spPr>
        <a:xfrm>
          <a:off x="0" y="1159273"/>
          <a:ext cx="4315781" cy="3452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400" kern="1200" dirty="0"/>
            <a:t>Interface Models</a:t>
          </a:r>
        </a:p>
      </dsp:txBody>
      <dsp:txXfrm>
        <a:off x="0" y="1159273"/>
        <a:ext cx="4315781" cy="345258"/>
      </dsp:txXfrm>
    </dsp:sp>
    <dsp:sp modelId="{7821E721-B43E-42B9-8863-93B12FAB3CDB}">
      <dsp:nvSpPr>
        <dsp:cNvPr id="0" name=""/>
        <dsp:cNvSpPr/>
      </dsp:nvSpPr>
      <dsp:spPr>
        <a:xfrm>
          <a:off x="0" y="1533510"/>
          <a:ext cx="4315781" cy="2070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Models that assist in </a:t>
          </a:r>
          <a:r>
            <a:rPr lang="en-US" sz="1800" b="1" kern="1200" dirty="0"/>
            <a:t>understanding</a:t>
          </a:r>
          <a:r>
            <a:rPr lang="en-US" sz="1800" kern="1200" dirty="0"/>
            <a:t> specific systems and their relationships within a solution</a:t>
          </a:r>
        </a:p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Examples: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/>
            <a:t>Report table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/>
            <a:t>System interface table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/>
            <a:t>User Interface flow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/>
            <a:t>Wireframes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/>
            <a:t>Display-Action</a:t>
          </a:r>
          <a:r>
            <a:rPr lang="ar-SA" sz="1800" kern="1200" dirty="0"/>
            <a:t>-</a:t>
          </a:r>
          <a:r>
            <a:rPr lang="en-US" sz="1800" kern="1200" dirty="0"/>
            <a:t>Response</a:t>
          </a:r>
        </a:p>
      </dsp:txBody>
      <dsp:txXfrm>
        <a:off x="0" y="1533510"/>
        <a:ext cx="4315781" cy="20703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C68E1E-CA01-A546-9747-9F51AB8ACC5B}">
      <dsp:nvSpPr>
        <dsp:cNvPr id="0" name=""/>
        <dsp:cNvSpPr/>
      </dsp:nvSpPr>
      <dsp:spPr>
        <a:xfrm rot="5400000">
          <a:off x="6289709" y="-2797705"/>
          <a:ext cx="413074" cy="611411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EG" sz="1800" kern="1200" dirty="0">
              <a:latin typeface="+mn-lt"/>
              <a:cs typeface="+mj-cs"/>
            </a:rPr>
            <a:t>Traditional or Agile</a:t>
          </a:r>
        </a:p>
      </dsp:txBody>
      <dsp:txXfrm rot="-5400000">
        <a:off x="3439190" y="72979"/>
        <a:ext cx="6093949" cy="372744"/>
      </dsp:txXfrm>
    </dsp:sp>
    <dsp:sp modelId="{DE66368D-F7CC-3045-9279-526496195E47}">
      <dsp:nvSpPr>
        <dsp:cNvPr id="0" name=""/>
        <dsp:cNvSpPr/>
      </dsp:nvSpPr>
      <dsp:spPr>
        <a:xfrm>
          <a:off x="0" y="0"/>
          <a:ext cx="3439189" cy="5163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n-lt"/>
              <a:cs typeface="+mj-cs"/>
            </a:rPr>
            <a:t>Methodology</a:t>
          </a:r>
          <a:endParaRPr lang="en-EG" sz="1800" kern="1200" dirty="0">
            <a:latin typeface="+mn-lt"/>
            <a:cs typeface="+mj-cs"/>
          </a:endParaRPr>
        </a:p>
      </dsp:txBody>
      <dsp:txXfrm>
        <a:off x="25206" y="25206"/>
        <a:ext cx="3388777" cy="465930"/>
      </dsp:txXfrm>
    </dsp:sp>
    <dsp:sp modelId="{CD6DAEE0-3EE8-5B4C-8856-ABC06AF89D33}">
      <dsp:nvSpPr>
        <dsp:cNvPr id="0" name=""/>
        <dsp:cNvSpPr/>
      </dsp:nvSpPr>
      <dsp:spPr>
        <a:xfrm rot="5400000">
          <a:off x="6289709" y="-2255545"/>
          <a:ext cx="413074" cy="611411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EG" sz="1800" kern="1200" dirty="0">
              <a:latin typeface="+mn-lt"/>
              <a:cs typeface="+mj-cs"/>
            </a:rPr>
            <a:t>nature, scope, and compelxity of project</a:t>
          </a:r>
        </a:p>
      </dsp:txBody>
      <dsp:txXfrm rot="-5400000">
        <a:off x="3439190" y="615139"/>
        <a:ext cx="6093949" cy="372744"/>
      </dsp:txXfrm>
    </dsp:sp>
    <dsp:sp modelId="{6C40F89A-7F55-FF4F-8E87-AB95F3076DCA}">
      <dsp:nvSpPr>
        <dsp:cNvPr id="0" name=""/>
        <dsp:cNvSpPr/>
      </dsp:nvSpPr>
      <dsp:spPr>
        <a:xfrm>
          <a:off x="0" y="543340"/>
          <a:ext cx="3439189" cy="5163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n-lt"/>
              <a:cs typeface="+mj-cs"/>
            </a:rPr>
            <a:t>Characteristics</a:t>
          </a:r>
          <a:endParaRPr lang="en-EG" sz="1800" kern="1200" dirty="0">
            <a:latin typeface="+mn-lt"/>
            <a:cs typeface="+mj-cs"/>
          </a:endParaRPr>
        </a:p>
      </dsp:txBody>
      <dsp:txXfrm>
        <a:off x="25206" y="568546"/>
        <a:ext cx="3388777" cy="465930"/>
      </dsp:txXfrm>
    </dsp:sp>
    <dsp:sp modelId="{ECF7676F-FD09-3643-9B4E-59BF4D4D73A0}">
      <dsp:nvSpPr>
        <dsp:cNvPr id="0" name=""/>
        <dsp:cNvSpPr/>
      </dsp:nvSpPr>
      <dsp:spPr>
        <a:xfrm rot="5400000">
          <a:off x="6289709" y="-1713385"/>
          <a:ext cx="413074" cy="611411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EG" sz="1800" kern="1200" dirty="0">
              <a:latin typeface="+mn-lt"/>
              <a:cs typeface="+mj-cs"/>
            </a:rPr>
            <a:t>early phases or late phases of requirements management</a:t>
          </a:r>
        </a:p>
      </dsp:txBody>
      <dsp:txXfrm rot="-5400000">
        <a:off x="3439190" y="1157299"/>
        <a:ext cx="6093949" cy="372744"/>
      </dsp:txXfrm>
    </dsp:sp>
    <dsp:sp modelId="{74281309-23B5-8B42-8E27-867007092884}">
      <dsp:nvSpPr>
        <dsp:cNvPr id="0" name=""/>
        <dsp:cNvSpPr/>
      </dsp:nvSpPr>
      <dsp:spPr>
        <a:xfrm>
          <a:off x="0" y="1085500"/>
          <a:ext cx="3439189" cy="5163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n-lt"/>
              <a:cs typeface="+mj-cs"/>
            </a:rPr>
            <a:t>Timing</a:t>
          </a:r>
          <a:endParaRPr lang="en-EG" sz="1800" kern="1200" dirty="0">
            <a:latin typeface="+mn-lt"/>
            <a:cs typeface="+mj-cs"/>
          </a:endParaRPr>
        </a:p>
      </dsp:txBody>
      <dsp:txXfrm>
        <a:off x="25206" y="1110706"/>
        <a:ext cx="3388777" cy="465930"/>
      </dsp:txXfrm>
    </dsp:sp>
    <dsp:sp modelId="{E2FBB063-FAD3-C540-AE24-C9523C25659F}">
      <dsp:nvSpPr>
        <dsp:cNvPr id="0" name=""/>
        <dsp:cNvSpPr/>
      </dsp:nvSpPr>
      <dsp:spPr>
        <a:xfrm rot="5400000">
          <a:off x="6289709" y="-1171226"/>
          <a:ext cx="413074" cy="611411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EG" sz="1800" kern="1200" dirty="0">
              <a:latin typeface="+mn-lt"/>
              <a:cs typeface="+mj-cs"/>
            </a:rPr>
            <a:t>better to  cover more than one category or even all in some projects.</a:t>
          </a:r>
        </a:p>
      </dsp:txBody>
      <dsp:txXfrm rot="-5400000">
        <a:off x="3439190" y="1699458"/>
        <a:ext cx="6093949" cy="372744"/>
      </dsp:txXfrm>
    </dsp:sp>
    <dsp:sp modelId="{0A5E04E6-885C-B440-ACE0-6AA1E07265C1}">
      <dsp:nvSpPr>
        <dsp:cNvPr id="0" name=""/>
        <dsp:cNvSpPr/>
      </dsp:nvSpPr>
      <dsp:spPr>
        <a:xfrm>
          <a:off x="0" y="1627659"/>
          <a:ext cx="3439189" cy="5163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n-lt"/>
              <a:cs typeface="+mj-cs"/>
            </a:rPr>
            <a:t>Categories of Models</a:t>
          </a:r>
          <a:endParaRPr lang="en-EG" sz="1800" kern="1200" dirty="0">
            <a:latin typeface="+mn-lt"/>
            <a:cs typeface="+mj-cs"/>
          </a:endParaRPr>
        </a:p>
      </dsp:txBody>
      <dsp:txXfrm>
        <a:off x="25206" y="1652865"/>
        <a:ext cx="3388777" cy="465930"/>
      </dsp:txXfrm>
    </dsp:sp>
    <dsp:sp modelId="{30610405-E1BD-9B48-9A0C-9FBAE0C57712}">
      <dsp:nvSpPr>
        <dsp:cNvPr id="0" name=""/>
        <dsp:cNvSpPr/>
      </dsp:nvSpPr>
      <dsp:spPr>
        <a:xfrm rot="5400000">
          <a:off x="6289709" y="-629066"/>
          <a:ext cx="413074" cy="611411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EG" sz="1800" kern="1200" dirty="0">
              <a:latin typeface="+mn-lt"/>
              <a:cs typeface="+mj-cs"/>
            </a:rPr>
            <a:t>level of details needed </a:t>
          </a:r>
        </a:p>
      </dsp:txBody>
      <dsp:txXfrm rot="-5400000">
        <a:off x="3439190" y="2241618"/>
        <a:ext cx="6093949" cy="372744"/>
      </dsp:txXfrm>
    </dsp:sp>
    <dsp:sp modelId="{CCEC5CC5-C837-5A4A-B468-5CB069E7CFAB}">
      <dsp:nvSpPr>
        <dsp:cNvPr id="0" name=""/>
        <dsp:cNvSpPr/>
      </dsp:nvSpPr>
      <dsp:spPr>
        <a:xfrm>
          <a:off x="0" y="2169819"/>
          <a:ext cx="3439189" cy="51634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+mn-lt"/>
              <a:cs typeface="+mj-cs"/>
            </a:rPr>
            <a:t>Level of Abstraction</a:t>
          </a:r>
          <a:endParaRPr lang="en-EG" sz="1800" kern="1200" dirty="0">
            <a:latin typeface="+mn-lt"/>
            <a:cs typeface="+mj-cs"/>
          </a:endParaRPr>
        </a:p>
      </dsp:txBody>
      <dsp:txXfrm>
        <a:off x="25206" y="2195025"/>
        <a:ext cx="3388777" cy="46593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05E167-474C-D442-B672-F0FD1FD7666F}">
      <dsp:nvSpPr>
        <dsp:cNvPr id="0" name=""/>
        <dsp:cNvSpPr/>
      </dsp:nvSpPr>
      <dsp:spPr>
        <a:xfrm>
          <a:off x="0" y="63447"/>
          <a:ext cx="3660726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/>
            <a:t>Name</a:t>
          </a:r>
        </a:p>
      </dsp:txBody>
      <dsp:txXfrm>
        <a:off x="24588" y="88035"/>
        <a:ext cx="3611550" cy="454509"/>
      </dsp:txXfrm>
    </dsp:sp>
    <dsp:sp modelId="{6CE16EC3-237D-1E45-B08B-851DF424F1F0}">
      <dsp:nvSpPr>
        <dsp:cNvPr id="0" name=""/>
        <dsp:cNvSpPr/>
      </dsp:nvSpPr>
      <dsp:spPr>
        <a:xfrm>
          <a:off x="0" y="627612"/>
          <a:ext cx="3660726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/>
            <a:t>Description</a:t>
          </a:r>
          <a:endParaRPr lang="en-US" sz="2100" kern="1200" dirty="0"/>
        </a:p>
      </dsp:txBody>
      <dsp:txXfrm>
        <a:off x="24588" y="652200"/>
        <a:ext cx="3611550" cy="454509"/>
      </dsp:txXfrm>
    </dsp:sp>
    <dsp:sp modelId="{F51BB2EA-A506-5C43-9277-C5EAF13B752F}">
      <dsp:nvSpPr>
        <dsp:cNvPr id="0" name=""/>
        <dsp:cNvSpPr/>
      </dsp:nvSpPr>
      <dsp:spPr>
        <a:xfrm>
          <a:off x="0" y="1191777"/>
          <a:ext cx="3660726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/>
            <a:t>Actors</a:t>
          </a:r>
        </a:p>
      </dsp:txBody>
      <dsp:txXfrm>
        <a:off x="24588" y="1216365"/>
        <a:ext cx="3611550" cy="454509"/>
      </dsp:txXfrm>
    </dsp:sp>
    <dsp:sp modelId="{0182629B-CB1C-944E-85DC-C52FCAAF407E}">
      <dsp:nvSpPr>
        <dsp:cNvPr id="0" name=""/>
        <dsp:cNvSpPr/>
      </dsp:nvSpPr>
      <dsp:spPr>
        <a:xfrm>
          <a:off x="0" y="1755941"/>
          <a:ext cx="3660726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/>
            <a:t>Benefit</a:t>
          </a:r>
        </a:p>
      </dsp:txBody>
      <dsp:txXfrm>
        <a:off x="24588" y="1780529"/>
        <a:ext cx="3611550" cy="454509"/>
      </dsp:txXfrm>
    </dsp:sp>
    <dsp:sp modelId="{6C1C5959-B113-9C4B-89E3-FEADDAB7FAAD}">
      <dsp:nvSpPr>
        <dsp:cNvPr id="0" name=""/>
        <dsp:cNvSpPr/>
      </dsp:nvSpPr>
      <dsp:spPr>
        <a:xfrm>
          <a:off x="0" y="2320107"/>
          <a:ext cx="3660726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/>
            <a:t>Trigger</a:t>
          </a:r>
        </a:p>
      </dsp:txBody>
      <dsp:txXfrm>
        <a:off x="24588" y="2344695"/>
        <a:ext cx="3611550" cy="454509"/>
      </dsp:txXfrm>
    </dsp:sp>
    <dsp:sp modelId="{6DB10D0D-CBB5-BB4F-AA74-4A3D1D4F46B7}">
      <dsp:nvSpPr>
        <dsp:cNvPr id="0" name=""/>
        <dsp:cNvSpPr/>
      </dsp:nvSpPr>
      <dsp:spPr>
        <a:xfrm>
          <a:off x="0" y="2884272"/>
          <a:ext cx="3660726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/>
            <a:t>Flow or steps</a:t>
          </a:r>
        </a:p>
      </dsp:txBody>
      <dsp:txXfrm>
        <a:off x="24588" y="2908860"/>
        <a:ext cx="3611550" cy="4545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28/01/1447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36359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0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sv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2.png"/><Relationship Id="rId4" Type="http://schemas.openxmlformats.org/officeDocument/2006/relationships/image" Target="../media/image5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Business </a:t>
            </a:r>
            <a:b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3516608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461 – MGM</a:t>
            </a:r>
            <a:r>
              <a:rPr lang="ar-SA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>
                <a:latin typeface="Alexandria" charset="0"/>
                <a:cs typeface="Alexandria" charset="0"/>
              </a:rPr>
              <a:t>461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</a:t>
            </a:r>
            <a:r>
              <a:rPr lang="en-US" sz="23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PfMP</a:t>
            </a:r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4988047" y="4497507"/>
            <a:ext cx="5947522" cy="859564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latin typeface="+mn-lt"/>
              </a:rPr>
              <a:t>Business Modeling</a:t>
            </a:r>
            <a:endParaRPr lang="en-US" sz="2800" b="1" dirty="0">
              <a:latin typeface="+mn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3D5431-F1A3-480E-69C9-AF5DBA62D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8C5F1-5FDA-29D6-0C52-005EA9851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Previous Lectures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id="{3EFAC227-751F-7ADA-96B5-1389FC51EFBD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id="{754D0200-C2EC-FF32-B55E-341DF19529F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9883F717-C2E5-4542-AAE0-F22D354E142C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3715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cs typeface="Times New Roman" panose="02020603050405020304" pitchFamily="18" charset="0"/>
              </a:rPr>
              <a:t>Business Models Overview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cs typeface="Times New Roman" panose="02020603050405020304" pitchFamily="18" charset="0"/>
              </a:rPr>
              <a:t>Scope Models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cs typeface="Times New Roman" panose="02020603050405020304" pitchFamily="18" charset="0"/>
              </a:rPr>
              <a:t>Process Models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cs typeface="Times New Roman" panose="02020603050405020304" pitchFamily="18" charset="0"/>
              </a:rPr>
              <a:t>Rule Models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cs typeface="Times New Roman" panose="02020603050405020304" pitchFamily="18" charset="0"/>
              </a:rPr>
              <a:t>Data </a:t>
            </a:r>
            <a:r>
              <a:rPr lang="en-US" sz="2800" dirty="0" smtClean="0">
                <a:cs typeface="Times New Roman" panose="02020603050405020304" pitchFamily="18" charset="0"/>
              </a:rPr>
              <a:t>Models</a:t>
            </a:r>
            <a:endParaRPr lang="en-US" sz="2800" dirty="0">
              <a:cs typeface="Times New Roman" panose="02020603050405020304" pitchFamily="18" charset="0"/>
            </a:endParaRP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92065" y="925758"/>
            <a:ext cx="4883202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rgbClr val="00B0F0"/>
                </a:solidFill>
                <a:cs typeface="Times New Roman" panose="02020603050405020304" pitchFamily="18" charset="0"/>
              </a:rPr>
              <a:t>Business Models Overview</a:t>
            </a:r>
            <a:endParaRPr lang="en-US" sz="3100" b="1" dirty="0">
              <a:solidFill>
                <a:srgbClr val="00B0F0"/>
              </a:solidFill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5615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Definition of a Model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A model is a visual representation of information that operates under a set of rules to efficiently arrange and convey a lot of information in a concise manner</a:t>
            </a:r>
            <a:r>
              <a:rPr lang="en-US" sz="2400" dirty="0" smtClean="0"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Business analysis model is a structured representation of information.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Models can be in the form of diagrams, tables, or structured text.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Created with a variety of tools from formal modeling software to whiteboards or artistic software.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There are many business analysis models serving different purposes</a:t>
            </a:r>
            <a:r>
              <a:rPr lang="en-US" sz="2400" dirty="0" smtClean="0">
                <a:cs typeface="Times New Roman" panose="02020603050405020304" pitchFamily="18" charset="0"/>
              </a:rPr>
              <a:t>.</a:t>
            </a:r>
            <a:endParaRPr lang="en-US" sz="2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888453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Purpose of Models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Provide context to better understand </a:t>
            </a:r>
            <a:r>
              <a:rPr lang="en-US" sz="2400" dirty="0" smtClean="0">
                <a:cs typeface="Times New Roman" panose="02020603050405020304" pitchFamily="18" charset="0"/>
              </a:rPr>
              <a:t>information.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Facilitate analysis of information through visualization and summarization.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Help convey information clearly.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Help find gaps or missing information</a:t>
            </a:r>
            <a:r>
              <a:rPr lang="en-US" sz="2400" dirty="0" smtClean="0"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To identify irrelevant </a:t>
            </a:r>
            <a:r>
              <a:rPr lang="en-US" sz="2400" dirty="0" smtClean="0">
                <a:cs typeface="Times New Roman" panose="02020603050405020304" pitchFamily="18" charset="0"/>
              </a:rPr>
              <a:t>information.</a:t>
            </a:r>
          </a:p>
          <a:p>
            <a:pPr marL="0" indent="0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en-US" sz="2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981027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Categories 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of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Models (1 / 3)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Content Placeholder 3">
            <a:extLst>
              <a:ext uri="{FF2B5EF4-FFF2-40B4-BE49-F238E27FC236}">
                <a16:creationId xmlns:a16="http://schemas.microsoft.com/office/drawing/2014/main" id="{DC6E547B-2B80-7E97-7DEA-0602958AC8D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89344651"/>
              </p:ext>
            </p:extLst>
          </p:nvPr>
        </p:nvGraphicFramePr>
        <p:xfrm>
          <a:off x="942308" y="2292387"/>
          <a:ext cx="10085083" cy="26481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63058362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Categories 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of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Models (2 / 3)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Content Placeholder 3">
            <a:extLst>
              <a:ext uri="{FF2B5EF4-FFF2-40B4-BE49-F238E27FC236}">
                <a16:creationId xmlns:a16="http://schemas.microsoft.com/office/drawing/2014/main" id="{DC6E547B-2B80-7E97-7DEA-0602958AC8D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61930552"/>
              </p:ext>
            </p:extLst>
          </p:nvPr>
        </p:nvGraphicFramePr>
        <p:xfrm>
          <a:off x="942308" y="2244601"/>
          <a:ext cx="10139674" cy="32554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63056302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Categories 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of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Models (3 / 3)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Content Placeholder 3">
            <a:extLst>
              <a:ext uri="{FF2B5EF4-FFF2-40B4-BE49-F238E27FC236}">
                <a16:creationId xmlns:a16="http://schemas.microsoft.com/office/drawing/2014/main" id="{DC6E547B-2B80-7E97-7DEA-0602958AC8D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7013658"/>
              </p:ext>
            </p:extLst>
          </p:nvPr>
        </p:nvGraphicFramePr>
        <p:xfrm>
          <a:off x="1133379" y="2086743"/>
          <a:ext cx="5076355" cy="27172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73119124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Business Modeling is performed within Requirements </a:t>
            </a:r>
            <a:r>
              <a:rPr lang="en-US" sz="2000" dirty="0" smtClean="0">
                <a:cs typeface="Times New Roman" panose="02020603050405020304" pitchFamily="18" charset="0"/>
              </a:rPr>
              <a:t>Analysis and Documentation.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 smtClean="0">
                <a:cs typeface="Times New Roman" panose="02020603050405020304" pitchFamily="18" charset="0"/>
              </a:rPr>
              <a:t>Business </a:t>
            </a:r>
            <a:r>
              <a:rPr lang="en-US" sz="2000" dirty="0">
                <a:cs typeface="Times New Roman" panose="02020603050405020304" pitchFamily="18" charset="0"/>
              </a:rPr>
              <a:t>Models are validated in Requirements Validation.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576552" y="3302759"/>
            <a:ext cx="9144572" cy="2931914"/>
            <a:chOff x="1576552" y="1741436"/>
            <a:chExt cx="9144572" cy="4438645"/>
          </a:xfrm>
        </p:grpSpPr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3B267811-3C65-1E35-9DF5-1B656DF5AF20}"/>
                </a:ext>
              </a:extLst>
            </p:cNvPr>
            <p:cNvCxnSpPr>
              <a:cxnSpLocks/>
              <a:stCxn id="27" idx="0"/>
              <a:endCxn id="26" idx="2"/>
            </p:cNvCxnSpPr>
            <p:nvPr/>
          </p:nvCxnSpPr>
          <p:spPr>
            <a:xfrm flipV="1">
              <a:off x="5843752" y="4499106"/>
              <a:ext cx="0" cy="743779"/>
            </a:xfrm>
            <a:prstGeom prst="straightConnector1">
              <a:avLst/>
            </a:prstGeom>
            <a:ln w="1016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Group 17"/>
            <p:cNvGrpSpPr/>
            <p:nvPr/>
          </p:nvGrpSpPr>
          <p:grpSpPr>
            <a:xfrm>
              <a:off x="1576552" y="2239463"/>
              <a:ext cx="8534400" cy="3940618"/>
              <a:chOff x="1576552" y="2239463"/>
              <a:chExt cx="8534400" cy="3940618"/>
            </a:xfrm>
          </p:grpSpPr>
          <p:sp>
            <p:nvSpPr>
              <p:cNvPr id="23" name="Rounded Rectangle 22">
                <a:extLst>
                  <a:ext uri="{FF2B5EF4-FFF2-40B4-BE49-F238E27FC236}">
                    <a16:creationId xmlns:a16="http://schemas.microsoft.com/office/drawing/2014/main" id="{A1E4A2CA-D11F-F13C-8702-6F98F7A115AD}"/>
                  </a:ext>
                </a:extLst>
              </p:cNvPr>
              <p:cNvSpPr/>
              <p:nvPr/>
            </p:nvSpPr>
            <p:spPr>
              <a:xfrm>
                <a:off x="1576552" y="2239463"/>
                <a:ext cx="1981200" cy="886739"/>
              </a:xfrm>
              <a:prstGeom prst="round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Requirement Elicitation</a:t>
                </a:r>
                <a:endParaRPr lang="ar-SA" dirty="0"/>
              </a:p>
            </p:txBody>
          </p:sp>
          <p:sp>
            <p:nvSpPr>
              <p:cNvPr id="24" name="Rounded Rectangle 23">
                <a:extLst>
                  <a:ext uri="{FF2B5EF4-FFF2-40B4-BE49-F238E27FC236}">
                    <a16:creationId xmlns:a16="http://schemas.microsoft.com/office/drawing/2014/main" id="{AAF90A41-84E2-DEC4-5E62-2EFDA7137C9F}"/>
                  </a:ext>
                </a:extLst>
              </p:cNvPr>
              <p:cNvSpPr/>
              <p:nvPr/>
            </p:nvSpPr>
            <p:spPr>
              <a:xfrm>
                <a:off x="8129752" y="2239463"/>
                <a:ext cx="1981200" cy="886739"/>
              </a:xfrm>
              <a:prstGeom prst="round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Requirements validation</a:t>
                </a:r>
                <a:endParaRPr lang="ar-SA" dirty="0"/>
              </a:p>
            </p:txBody>
          </p:sp>
          <p:sp>
            <p:nvSpPr>
              <p:cNvPr id="25" name="Rounded Rectangle 24">
                <a:extLst>
                  <a:ext uri="{FF2B5EF4-FFF2-40B4-BE49-F238E27FC236}">
                    <a16:creationId xmlns:a16="http://schemas.microsoft.com/office/drawing/2014/main" id="{A24754EB-A0A6-A893-97CC-E226863446A8}"/>
                  </a:ext>
                </a:extLst>
              </p:cNvPr>
              <p:cNvSpPr/>
              <p:nvPr/>
            </p:nvSpPr>
            <p:spPr>
              <a:xfrm>
                <a:off x="4853152" y="2239463"/>
                <a:ext cx="1981200" cy="886739"/>
              </a:xfrm>
              <a:prstGeom prst="round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Requirements Analysis</a:t>
                </a:r>
                <a:endParaRPr lang="ar-SA" dirty="0"/>
              </a:p>
            </p:txBody>
          </p:sp>
          <p:sp>
            <p:nvSpPr>
              <p:cNvPr id="26" name="Rounded Rectangle 25">
                <a:extLst>
                  <a:ext uri="{FF2B5EF4-FFF2-40B4-BE49-F238E27FC236}">
                    <a16:creationId xmlns:a16="http://schemas.microsoft.com/office/drawing/2014/main" id="{4652C379-30F6-C758-42C4-472FA6509FC9}"/>
                  </a:ext>
                </a:extLst>
              </p:cNvPr>
              <p:cNvSpPr/>
              <p:nvPr/>
            </p:nvSpPr>
            <p:spPr>
              <a:xfrm>
                <a:off x="1576552" y="3561910"/>
                <a:ext cx="8534400" cy="937196"/>
              </a:xfrm>
              <a:prstGeom prst="round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Requirements Documentation</a:t>
                </a:r>
                <a:endParaRPr lang="ar-SA" dirty="0"/>
              </a:p>
            </p:txBody>
          </p:sp>
          <p:sp>
            <p:nvSpPr>
              <p:cNvPr id="27" name="Rounded Rectangle 26">
                <a:extLst>
                  <a:ext uri="{FF2B5EF4-FFF2-40B4-BE49-F238E27FC236}">
                    <a16:creationId xmlns:a16="http://schemas.microsoft.com/office/drawing/2014/main" id="{F4DA2599-8682-0DD9-3042-0AB4B88CECF3}"/>
                  </a:ext>
                </a:extLst>
              </p:cNvPr>
              <p:cNvSpPr/>
              <p:nvPr/>
            </p:nvSpPr>
            <p:spPr>
              <a:xfrm>
                <a:off x="1576552" y="5242885"/>
                <a:ext cx="8534400" cy="937196"/>
              </a:xfrm>
              <a:prstGeom prst="round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Requirements Management</a:t>
                </a:r>
                <a:endParaRPr lang="ar-SA" dirty="0"/>
              </a:p>
            </p:txBody>
          </p:sp>
          <p:cxnSp>
            <p:nvCxnSpPr>
              <p:cNvPr id="28" name="Straight Arrow Connector 27">
                <a:extLst>
                  <a:ext uri="{FF2B5EF4-FFF2-40B4-BE49-F238E27FC236}">
                    <a16:creationId xmlns:a16="http://schemas.microsoft.com/office/drawing/2014/main" id="{A2DD02F3-AAD2-1CA7-157B-DE8D54C98339}"/>
                  </a:ext>
                </a:extLst>
              </p:cNvPr>
              <p:cNvCxnSpPr>
                <a:cxnSpLocks/>
                <a:stCxn id="23" idx="2"/>
              </p:cNvCxnSpPr>
              <p:nvPr/>
            </p:nvCxnSpPr>
            <p:spPr>
              <a:xfrm>
                <a:off x="2567152" y="3126202"/>
                <a:ext cx="0" cy="533654"/>
              </a:xfrm>
              <a:prstGeom prst="straightConnector1">
                <a:avLst/>
              </a:prstGeom>
              <a:ln w="1016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Arrow Connector 28">
                <a:extLst>
                  <a:ext uri="{FF2B5EF4-FFF2-40B4-BE49-F238E27FC236}">
                    <a16:creationId xmlns:a16="http://schemas.microsoft.com/office/drawing/2014/main" id="{09DE4FAA-25FF-0CF4-9D82-606AE81EB821}"/>
                  </a:ext>
                </a:extLst>
              </p:cNvPr>
              <p:cNvCxnSpPr>
                <a:cxnSpLocks/>
                <a:stCxn id="25" idx="2"/>
              </p:cNvCxnSpPr>
              <p:nvPr/>
            </p:nvCxnSpPr>
            <p:spPr>
              <a:xfrm>
                <a:off x="5843752" y="3126202"/>
                <a:ext cx="0" cy="533654"/>
              </a:xfrm>
              <a:prstGeom prst="straightConnector1">
                <a:avLst/>
              </a:prstGeom>
              <a:ln w="1016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Arrow Connector 29">
                <a:extLst>
                  <a:ext uri="{FF2B5EF4-FFF2-40B4-BE49-F238E27FC236}">
                    <a16:creationId xmlns:a16="http://schemas.microsoft.com/office/drawing/2014/main" id="{AD903B7F-A936-5789-C1BE-3A31DAEB9DED}"/>
                  </a:ext>
                </a:extLst>
              </p:cNvPr>
              <p:cNvCxnSpPr>
                <a:cxnSpLocks/>
                <a:stCxn id="24" idx="2"/>
              </p:cNvCxnSpPr>
              <p:nvPr/>
            </p:nvCxnSpPr>
            <p:spPr>
              <a:xfrm>
                <a:off x="9120352" y="3126202"/>
                <a:ext cx="0" cy="533654"/>
              </a:xfrm>
              <a:prstGeom prst="straightConnector1">
                <a:avLst/>
              </a:prstGeom>
              <a:ln w="1016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Arrow Connector 30">
                <a:extLst>
                  <a:ext uri="{FF2B5EF4-FFF2-40B4-BE49-F238E27FC236}">
                    <a16:creationId xmlns:a16="http://schemas.microsoft.com/office/drawing/2014/main" id="{2D07495B-DCFF-3DCA-F23D-499A8B86B4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57752" y="2498213"/>
                <a:ext cx="1295400" cy="0"/>
              </a:xfrm>
              <a:prstGeom prst="straightConnector1">
                <a:avLst/>
              </a:prstGeom>
              <a:ln w="1016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Arrow Connector 31">
                <a:extLst>
                  <a:ext uri="{FF2B5EF4-FFF2-40B4-BE49-F238E27FC236}">
                    <a16:creationId xmlns:a16="http://schemas.microsoft.com/office/drawing/2014/main" id="{E7B854CE-2281-C738-3072-50499B97FBA4}"/>
                  </a:ext>
                </a:extLst>
              </p:cNvPr>
              <p:cNvCxnSpPr>
                <a:cxnSpLocks/>
                <a:stCxn id="25" idx="3"/>
                <a:endCxn id="24" idx="1"/>
              </p:cNvCxnSpPr>
              <p:nvPr/>
            </p:nvCxnSpPr>
            <p:spPr>
              <a:xfrm>
                <a:off x="6834352" y="2682833"/>
                <a:ext cx="1295400" cy="0"/>
              </a:xfrm>
              <a:prstGeom prst="straightConnector1">
                <a:avLst/>
              </a:prstGeom>
              <a:ln w="1016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Arrow Connector 32">
                <a:extLst>
                  <a:ext uri="{FF2B5EF4-FFF2-40B4-BE49-F238E27FC236}">
                    <a16:creationId xmlns:a16="http://schemas.microsoft.com/office/drawing/2014/main" id="{1585273F-DE54-A8B7-9E1D-CDF0BC32401C}"/>
                  </a:ext>
                </a:extLst>
              </p:cNvPr>
              <p:cNvCxnSpPr/>
              <p:nvPr/>
            </p:nvCxnSpPr>
            <p:spPr>
              <a:xfrm flipH="1">
                <a:off x="3557752" y="2763041"/>
                <a:ext cx="1295400" cy="0"/>
              </a:xfrm>
              <a:prstGeom prst="straightConnector1">
                <a:avLst/>
              </a:prstGeom>
              <a:ln w="101600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CE2165A0-1949-4224-9D4B-AEF10D119621}"/>
                </a:ext>
              </a:extLst>
            </p:cNvPr>
            <p:cNvSpPr/>
            <p:nvPr/>
          </p:nvSpPr>
          <p:spPr>
            <a:xfrm>
              <a:off x="3135289" y="1741436"/>
              <a:ext cx="7585835" cy="2910615"/>
            </a:xfrm>
            <a:prstGeom prst="ellipse">
              <a:avLst/>
            </a:prstGeom>
            <a:solidFill>
              <a:srgbClr val="669BBC">
                <a:alpha val="28000"/>
              </a:srgb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</p:grpSp>
    </p:spTree>
    <p:extLst>
      <p:ext uri="{BB962C8B-B14F-4D97-AF65-F5344CB8AC3E}">
        <p14:creationId xmlns:p14="http://schemas.microsoft.com/office/powerpoint/2010/main" val="2363641722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Selection of Models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Content Placeholder 3">
            <a:extLst>
              <a:ext uri="{FF2B5EF4-FFF2-40B4-BE49-F238E27FC236}">
                <a16:creationId xmlns:a16="http://schemas.microsoft.com/office/drawing/2014/main" id="{5B0674D9-222B-3710-9190-BD5A3363B81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9089172"/>
              </p:ext>
            </p:extLst>
          </p:nvPr>
        </p:nvGraphicFramePr>
        <p:xfrm>
          <a:off x="1323959" y="3708187"/>
          <a:ext cx="9553304" cy="26873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F090C153-0F29-FAAB-C0A5-D2DF6FC79B76}"/>
              </a:ext>
            </a:extLst>
          </p:cNvPr>
          <p:cNvSpPr txBox="1"/>
          <p:nvPr/>
        </p:nvSpPr>
        <p:spPr>
          <a:xfrm>
            <a:off x="942308" y="2200125"/>
            <a:ext cx="1007143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cs typeface="Times New Roman" panose="02020603050405020304" pitchFamily="18" charset="0"/>
              </a:rPr>
              <a:t>There may be multiple valid model choices.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cs typeface="Times New Roman" panose="02020603050405020304" pitchFamily="18" charset="0"/>
              </a:rPr>
              <a:t>We can use more than one type of Model.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cs typeface="Times New Roman" panose="02020603050405020304" pitchFamily="18" charset="0"/>
              </a:rPr>
              <a:t>Models should be prioritized based on applicability.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cs typeface="Times New Roman" panose="02020603050405020304" pitchFamily="18" charset="0"/>
              </a:rPr>
              <a:t>Several factors to consider when choosing which model to use.</a:t>
            </a:r>
          </a:p>
        </p:txBody>
      </p:sp>
    </p:spTree>
    <p:extLst>
      <p:ext uri="{BB962C8B-B14F-4D97-AF65-F5344CB8AC3E}">
        <p14:creationId xmlns:p14="http://schemas.microsoft.com/office/powerpoint/2010/main" val="1779954150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200000"/>
              </a:lnSpc>
              <a:buNone/>
            </a:pPr>
            <a:r>
              <a:rPr lang="en-US" dirty="0">
                <a:cs typeface="Times New Roman" panose="02020603050405020304" pitchFamily="18" charset="0"/>
              </a:rPr>
              <a:t>Agile project </a:t>
            </a:r>
            <a:r>
              <a:rPr lang="en-US" dirty="0">
                <a:cs typeface="Times New Roman" panose="02020603050405020304" pitchFamily="18" charset="0"/>
                <a:sym typeface="Wingdings" pitchFamily="2" charset="2"/>
              </a:rPr>
              <a:t> user stories rather than </a:t>
            </a:r>
            <a:r>
              <a:rPr lang="en-US" dirty="0">
                <a:cs typeface="Times New Roman" panose="02020603050405020304" pitchFamily="18" charset="0"/>
              </a:rPr>
              <a:t>use cases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>
                <a:cs typeface="Times New Roman" panose="02020603050405020304" pitchFamily="18" charset="0"/>
              </a:rPr>
              <a:t>Analytics project </a:t>
            </a:r>
            <a:r>
              <a:rPr lang="en-US" dirty="0">
                <a:cs typeface="Times New Roman" panose="02020603050405020304" pitchFamily="18" charset="0"/>
                <a:sym typeface="Wingdings" pitchFamily="2" charset="2"/>
              </a:rPr>
              <a:t> data models, data dictionary, and data tables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>
                <a:cs typeface="Times New Roman" panose="02020603050405020304" pitchFamily="18" charset="0"/>
                <a:sym typeface="Wingdings" pitchFamily="2" charset="2"/>
              </a:rPr>
              <a:t>System migration project  ecosystem map or context diagram, data dictionary, and business rules catalog</a:t>
            </a:r>
            <a:r>
              <a:rPr lang="en-US" dirty="0" smtClean="0">
                <a:cs typeface="Times New Roman" panose="02020603050405020304" pitchFamily="18" charset="0"/>
                <a:sym typeface="Wingdings" pitchFamily="2" charset="2"/>
              </a:rPr>
              <a:t>.</a:t>
            </a:r>
            <a:endParaRPr lang="en-US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015603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228659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200000"/>
              </a:lnSpc>
              <a:buNone/>
            </a:pPr>
            <a:r>
              <a:rPr lang="en-US" dirty="0" smtClean="0"/>
              <a:t>Early </a:t>
            </a:r>
            <a:r>
              <a:rPr lang="en-US" dirty="0"/>
              <a:t>in a project (High-level Analysis) </a:t>
            </a:r>
            <a:r>
              <a:rPr lang="en-US" dirty="0">
                <a:sym typeface="Wingdings" pitchFamily="2" charset="2"/>
              </a:rPr>
              <a:t></a:t>
            </a:r>
            <a:r>
              <a:rPr lang="en-US" dirty="0"/>
              <a:t> ecosystem map, context diagram, and data dictionary 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dirty="0"/>
              <a:t>Later in a project (Detailed level Analysis) </a:t>
            </a:r>
            <a:r>
              <a:rPr lang="en-US" dirty="0">
                <a:sym typeface="Wingdings" pitchFamily="2" charset="2"/>
              </a:rPr>
              <a:t> state models, decision models, and user interface models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692075072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92065" y="925758"/>
            <a:ext cx="4883202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rgbClr val="00B0F0"/>
                </a:solidFill>
                <a:cs typeface="Times New Roman" panose="02020603050405020304" pitchFamily="18" charset="0"/>
              </a:rPr>
              <a:t>Scope Models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9153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Ecosystem Map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 txBox="1">
            <a:spLocks/>
          </p:cNvSpPr>
          <p:nvPr/>
        </p:nvSpPr>
        <p:spPr>
          <a:xfrm>
            <a:off x="942308" y="2180470"/>
            <a:ext cx="7601191" cy="4351338"/>
          </a:xfrm>
          <a:prstGeom prst="rect">
            <a:avLst/>
          </a:prstGeom>
        </p:spPr>
        <p:txBody>
          <a:bodyPr numCol="1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400" dirty="0" smtClean="0">
                <a:cs typeface="Times New Roman" panose="02020603050405020304" pitchFamily="18" charset="0"/>
              </a:rPr>
              <a:t>A diagram that shows all relevant systems, relationships between them, and any data objects passed between them.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400" dirty="0" smtClean="0">
                <a:cs typeface="Times New Roman" panose="02020603050405020304" pitchFamily="18" charset="0"/>
              </a:rPr>
              <a:t>Made up of boxes representing the systems and lines depicting the relationships, labels identify data objects.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400" dirty="0" smtClean="0">
                <a:cs typeface="Times New Roman" panose="02020603050405020304" pitchFamily="18" charset="0"/>
              </a:rPr>
              <a:t>Shows all in scope systems that passes or consumes data.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400" dirty="0" smtClean="0">
                <a:cs typeface="Times New Roman" panose="02020603050405020304" pitchFamily="18" charset="0"/>
              </a:rPr>
              <a:t>Used to understand all systems that are affected by the in-scope systems and shows interface requirements.</a:t>
            </a:r>
          </a:p>
          <a:p>
            <a:pPr algn="just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</a:pPr>
            <a:endParaRPr lang="en-US" sz="2400" dirty="0">
              <a:cs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0AE114B-10D7-0A71-5D2E-0595720C1C76}"/>
              </a:ext>
            </a:extLst>
          </p:cNvPr>
          <p:cNvSpPr/>
          <p:nvPr/>
        </p:nvSpPr>
        <p:spPr>
          <a:xfrm>
            <a:off x="9050342" y="3007237"/>
            <a:ext cx="1997611" cy="82695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Systems</a:t>
            </a:r>
            <a:endParaRPr lang="ar-SA" sz="2000" dirty="0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ADAC1F7-23C2-DD77-CC00-79A177BE715E}"/>
              </a:ext>
            </a:extLst>
          </p:cNvPr>
          <p:cNvCxnSpPr/>
          <p:nvPr/>
        </p:nvCxnSpPr>
        <p:spPr>
          <a:xfrm>
            <a:off x="9203810" y="5543520"/>
            <a:ext cx="16749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C4AC3BF7-0300-4508-8F2E-40F4D5ED379A}"/>
              </a:ext>
            </a:extLst>
          </p:cNvPr>
          <p:cNvSpPr txBox="1"/>
          <p:nvPr/>
        </p:nvSpPr>
        <p:spPr>
          <a:xfrm>
            <a:off x="9330142" y="5174188"/>
            <a:ext cx="1548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Data objects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36534432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Ecosystem Map Sample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0" name="Content Placeholder 19" descr="A diagram of a product&#10;&#10;Description automatically generated">
            <a:extLst>
              <a:ext uri="{FF2B5EF4-FFF2-40B4-BE49-F238E27FC236}">
                <a16:creationId xmlns:a16="http://schemas.microsoft.com/office/drawing/2014/main" id="{5EE5A347-0D70-A307-8817-19A092AAB2D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0"/>
          <a:stretch/>
        </p:blipFill>
        <p:spPr>
          <a:xfrm>
            <a:off x="1810999" y="2190008"/>
            <a:ext cx="8460817" cy="414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370190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Context Diagrams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 txBox="1">
            <a:spLocks/>
          </p:cNvSpPr>
          <p:nvPr/>
        </p:nvSpPr>
        <p:spPr>
          <a:xfrm>
            <a:off x="942308" y="2180470"/>
            <a:ext cx="7601191" cy="4351338"/>
          </a:xfrm>
          <a:prstGeom prst="rect">
            <a:avLst/>
          </a:prstGeom>
        </p:spPr>
        <p:txBody>
          <a:bodyPr numCol="1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Shows all direct and human interfaces to systems within a solution.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System is represented as a circle in the middle, interfaces as boxes. Human actors as people shapes or boxes, lines to show actual interface and data passed.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Called LEVEL 0 of a data flow diagram which digs deeper in details.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Used early in a project to specify the scope and interfaces.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Shows external touch points between the system and the other systems or people,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Helpful in determining where an interface is needed.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Easy to build and understand the as-is and to-be systems.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6401EC4-7773-39F3-8F40-17A42F6919E7}"/>
              </a:ext>
            </a:extLst>
          </p:cNvPr>
          <p:cNvSpPr/>
          <p:nvPr/>
        </p:nvSpPr>
        <p:spPr>
          <a:xfrm>
            <a:off x="9089359" y="3801202"/>
            <a:ext cx="1997611" cy="82695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Interfaces</a:t>
            </a:r>
            <a:endParaRPr lang="ar-SA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14475056-D5B3-7CF4-1DB1-79E6430EFED5}"/>
              </a:ext>
            </a:extLst>
          </p:cNvPr>
          <p:cNvSpPr/>
          <p:nvPr/>
        </p:nvSpPr>
        <p:spPr>
          <a:xfrm>
            <a:off x="9313856" y="2047459"/>
            <a:ext cx="1477109" cy="130959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r>
              <a:rPr lang="en-US" dirty="0"/>
              <a:t>System</a:t>
            </a:r>
            <a:endParaRPr lang="ar-SA" dirty="0"/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54ABA3D9-4CBC-CB8A-B00A-CE9099519741}"/>
              </a:ext>
            </a:extLst>
          </p:cNvPr>
          <p:cNvCxnSpPr/>
          <p:nvPr/>
        </p:nvCxnSpPr>
        <p:spPr>
          <a:xfrm>
            <a:off x="9187524" y="6387831"/>
            <a:ext cx="16749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A2B10C61-D2E8-B57C-7805-066D49D4EA8F}"/>
              </a:ext>
            </a:extLst>
          </p:cNvPr>
          <p:cNvSpPr txBox="1"/>
          <p:nvPr/>
        </p:nvSpPr>
        <p:spPr>
          <a:xfrm>
            <a:off x="9313856" y="6018499"/>
            <a:ext cx="1548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Interface</a:t>
            </a:r>
            <a:endParaRPr lang="ar-SA" dirty="0"/>
          </a:p>
        </p:txBody>
      </p:sp>
      <p:pic>
        <p:nvPicPr>
          <p:cNvPr id="26" name="Graphic 24" descr="Man with solid fill">
            <a:extLst>
              <a:ext uri="{FF2B5EF4-FFF2-40B4-BE49-F238E27FC236}">
                <a16:creationId xmlns:a16="http://schemas.microsoft.com/office/drawing/2014/main" id="{2EE493D8-E336-5CF7-BEC4-22BBCF70C8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73764" y="4786084"/>
            <a:ext cx="914400" cy="91440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5563E0E9-F5F7-32A8-3C41-21F46A80100A}"/>
              </a:ext>
            </a:extLst>
          </p:cNvPr>
          <p:cNvSpPr/>
          <p:nvPr/>
        </p:nvSpPr>
        <p:spPr>
          <a:xfrm>
            <a:off x="10016655" y="4801350"/>
            <a:ext cx="1070315" cy="88874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People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06166392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77874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Context Diagram Sample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Online Ordering Application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2635634" y="1964274"/>
            <a:ext cx="7043216" cy="4360316"/>
            <a:chOff x="2635634" y="1786850"/>
            <a:chExt cx="7043216" cy="4360316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56820F9-DFC5-984A-CA7B-6D0FD09FAD69}"/>
                </a:ext>
              </a:extLst>
            </p:cNvPr>
            <p:cNvSpPr txBox="1"/>
            <p:nvPr/>
          </p:nvSpPr>
          <p:spPr>
            <a:xfrm>
              <a:off x="4234142" y="3330657"/>
              <a:ext cx="11035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Customer Order</a:t>
              </a:r>
              <a:endParaRPr lang="ar-SA" dirty="0"/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2635634" y="1786850"/>
              <a:ext cx="7043216" cy="4360316"/>
              <a:chOff x="2635634" y="1786850"/>
              <a:chExt cx="7043216" cy="4360316"/>
            </a:xfrm>
          </p:grpSpPr>
          <p:sp>
            <p:nvSpPr>
              <p:cNvPr id="18" name="Oval 17">
                <a:extLst>
                  <a:ext uri="{FF2B5EF4-FFF2-40B4-BE49-F238E27FC236}">
                    <a16:creationId xmlns:a16="http://schemas.microsoft.com/office/drawing/2014/main" id="{8065240A-B6E6-AF22-D158-13A0F23D6773}"/>
                  </a:ext>
                </a:extLst>
              </p:cNvPr>
              <p:cNvSpPr/>
              <p:nvPr/>
            </p:nvSpPr>
            <p:spPr>
              <a:xfrm>
                <a:off x="5249916" y="3390936"/>
                <a:ext cx="1529256" cy="1325563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Online Ordering App</a:t>
                </a:r>
                <a:endParaRPr lang="ar-SA" dirty="0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8F9B4F60-E784-15C1-BB64-6C5C4F045EDC}"/>
                  </a:ext>
                </a:extLst>
              </p:cNvPr>
              <p:cNvSpPr/>
              <p:nvPr/>
            </p:nvSpPr>
            <p:spPr>
              <a:xfrm>
                <a:off x="5265683" y="1786850"/>
                <a:ext cx="1513489" cy="940584"/>
              </a:xfrm>
              <a:prstGeom prst="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Supplier</a:t>
                </a:r>
                <a:endParaRPr lang="ar-SA" dirty="0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8B28AD9E-E388-CE65-61EF-78813258A929}"/>
                  </a:ext>
                </a:extLst>
              </p:cNvPr>
              <p:cNvSpPr/>
              <p:nvPr/>
            </p:nvSpPr>
            <p:spPr>
              <a:xfrm>
                <a:off x="2635634" y="3615946"/>
                <a:ext cx="1526463" cy="940584"/>
              </a:xfrm>
              <a:prstGeom prst="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Customer</a:t>
                </a:r>
                <a:endParaRPr lang="ar-SA" dirty="0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7868585D-13D1-973F-1362-A67084A832EE}"/>
                  </a:ext>
                </a:extLst>
              </p:cNvPr>
              <p:cNvSpPr/>
              <p:nvPr/>
            </p:nvSpPr>
            <p:spPr>
              <a:xfrm>
                <a:off x="8165361" y="3570851"/>
                <a:ext cx="1513489" cy="940584"/>
              </a:xfrm>
              <a:prstGeom prst="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Store</a:t>
                </a:r>
                <a:endParaRPr lang="ar-SA" dirty="0"/>
              </a:p>
            </p:txBody>
          </p:sp>
          <p:sp>
            <p:nvSpPr>
              <p:cNvPr id="25" name="Rectangle 24">
                <a:extLst>
                  <a:ext uri="{FF2B5EF4-FFF2-40B4-BE49-F238E27FC236}">
                    <a16:creationId xmlns:a16="http://schemas.microsoft.com/office/drawing/2014/main" id="{8DA074EA-6375-E966-3D3D-A8A2F961B609}"/>
                  </a:ext>
                </a:extLst>
              </p:cNvPr>
              <p:cNvSpPr/>
              <p:nvPr/>
            </p:nvSpPr>
            <p:spPr>
              <a:xfrm>
                <a:off x="5265683" y="5206582"/>
                <a:ext cx="1513489" cy="940584"/>
              </a:xfrm>
              <a:prstGeom prst="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Sales Manager</a:t>
                </a:r>
                <a:endParaRPr lang="ar-SA" dirty="0"/>
              </a:p>
            </p:txBody>
          </p:sp>
          <p:cxnSp>
            <p:nvCxnSpPr>
              <p:cNvPr id="26" name="Straight Arrow Connector 25">
                <a:extLst>
                  <a:ext uri="{FF2B5EF4-FFF2-40B4-BE49-F238E27FC236}">
                    <a16:creationId xmlns:a16="http://schemas.microsoft.com/office/drawing/2014/main" id="{9E7BC36E-B13F-D9DC-5274-3559B890640C}"/>
                  </a:ext>
                </a:extLst>
              </p:cNvPr>
              <p:cNvCxnSpPr/>
              <p:nvPr/>
            </p:nvCxnSpPr>
            <p:spPr>
              <a:xfrm>
                <a:off x="5707117" y="2727434"/>
                <a:ext cx="0" cy="701566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Arrow Connector 26">
                <a:extLst>
                  <a:ext uri="{FF2B5EF4-FFF2-40B4-BE49-F238E27FC236}">
                    <a16:creationId xmlns:a16="http://schemas.microsoft.com/office/drawing/2014/main" id="{7D6A4E66-5685-104E-9D4C-096F68077996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6282560" y="2727434"/>
                <a:ext cx="0" cy="701566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Arrow Connector 27">
                <a:extLst>
                  <a:ext uri="{FF2B5EF4-FFF2-40B4-BE49-F238E27FC236}">
                    <a16:creationId xmlns:a16="http://schemas.microsoft.com/office/drawing/2014/main" id="{C922961F-87C0-C9D2-AEB5-66F982C2D8E3}"/>
                  </a:ext>
                </a:extLst>
              </p:cNvPr>
              <p:cNvCxnSpPr>
                <a:cxnSpLocks/>
                <a:stCxn id="18" idx="4"/>
                <a:endCxn id="25" idx="0"/>
              </p:cNvCxnSpPr>
              <p:nvPr/>
            </p:nvCxnSpPr>
            <p:spPr>
              <a:xfrm>
                <a:off x="6014544" y="4716499"/>
                <a:ext cx="7884" cy="490083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Arrow Connector 28">
                <a:extLst>
                  <a:ext uri="{FF2B5EF4-FFF2-40B4-BE49-F238E27FC236}">
                    <a16:creationId xmlns:a16="http://schemas.microsoft.com/office/drawing/2014/main" id="{16F200ED-A518-7624-EBC4-CA5B44C8461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162097" y="4240924"/>
                <a:ext cx="1103586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Arrow Connector 29">
                <a:extLst>
                  <a:ext uri="{FF2B5EF4-FFF2-40B4-BE49-F238E27FC236}">
                    <a16:creationId xmlns:a16="http://schemas.microsoft.com/office/drawing/2014/main" id="{FC6CDCE3-DD82-280D-06F9-033AAFD730E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51738" y="3878317"/>
                <a:ext cx="1213945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Arrow Connector 30">
                <a:extLst>
                  <a:ext uri="{FF2B5EF4-FFF2-40B4-BE49-F238E27FC236}">
                    <a16:creationId xmlns:a16="http://schemas.microsoft.com/office/drawing/2014/main" id="{6575A9F5-E598-B08F-2170-3F30AA8AE3CF}"/>
                  </a:ext>
                </a:extLst>
              </p:cNvPr>
              <p:cNvCxnSpPr>
                <a:cxnSpLocks/>
                <a:stCxn id="18" idx="6"/>
                <a:endCxn id="24" idx="1"/>
              </p:cNvCxnSpPr>
              <p:nvPr/>
            </p:nvCxnSpPr>
            <p:spPr>
              <a:xfrm flipV="1">
                <a:off x="6779172" y="4041143"/>
                <a:ext cx="1386189" cy="12575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E375B5AE-AF95-BDA4-3A9A-7840E86413DF}"/>
                  </a:ext>
                </a:extLst>
              </p:cNvPr>
              <p:cNvSpPr txBox="1"/>
              <p:nvPr/>
            </p:nvSpPr>
            <p:spPr>
              <a:xfrm>
                <a:off x="6463862" y="2890435"/>
                <a:ext cx="94023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Order</a:t>
                </a:r>
                <a:endParaRPr lang="ar-SA" dirty="0"/>
              </a:p>
            </p:txBody>
          </p:sp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D0DD945E-FE1C-3DAD-0424-044EE5F847EF}"/>
                  </a:ext>
                </a:extLst>
              </p:cNvPr>
              <p:cNvSpPr txBox="1"/>
              <p:nvPr/>
            </p:nvSpPr>
            <p:spPr>
              <a:xfrm>
                <a:off x="7065798" y="4047430"/>
                <a:ext cx="94023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Order</a:t>
                </a:r>
                <a:endParaRPr lang="ar-SA" dirty="0"/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857CA86D-6049-7A11-8753-C82DAFE3CC1E}"/>
                  </a:ext>
                </a:extLst>
              </p:cNvPr>
              <p:cNvSpPr txBox="1"/>
              <p:nvPr/>
            </p:nvSpPr>
            <p:spPr>
              <a:xfrm>
                <a:off x="4787249" y="2882552"/>
                <a:ext cx="102322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Delivery</a:t>
                </a:r>
                <a:endParaRPr lang="ar-SA" dirty="0"/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6DA3E388-AA9C-99C6-8883-AD608475798B}"/>
                  </a:ext>
                </a:extLst>
              </p:cNvPr>
              <p:cNvSpPr txBox="1"/>
              <p:nvPr/>
            </p:nvSpPr>
            <p:spPr>
              <a:xfrm>
                <a:off x="6125564" y="4761090"/>
                <a:ext cx="94023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Reports</a:t>
                </a:r>
                <a:endParaRPr lang="ar-SA" dirty="0"/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1A7F0E73-7BDE-BE39-6309-403A6F0D5F24}"/>
                  </a:ext>
                </a:extLst>
              </p:cNvPr>
              <p:cNvSpPr txBox="1"/>
              <p:nvPr/>
            </p:nvSpPr>
            <p:spPr>
              <a:xfrm>
                <a:off x="4448723" y="4265123"/>
                <a:ext cx="94023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Receipt</a:t>
                </a:r>
                <a:endParaRPr lang="ar-SA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11778966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Use Case Diagram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 txBox="1">
            <a:spLocks/>
          </p:cNvSpPr>
          <p:nvPr/>
        </p:nvSpPr>
        <p:spPr>
          <a:xfrm>
            <a:off x="942308" y="2180470"/>
            <a:ext cx="7601191" cy="4351338"/>
          </a:xfrm>
          <a:prstGeom prst="rect">
            <a:avLst/>
          </a:prstGeom>
        </p:spPr>
        <p:txBody>
          <a:bodyPr numCol="1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Shows all of the in-scope use  cases for a system.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Use case is represented by an oval, actors as stick figures, lines for actor-system interaction, and human interfaces to systems within a solution.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Used to summarize the scope of a solution, highlighting main features.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Shows stakeholders who directly interact with the system, and interfaces needed.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Indicates out of scope to manage stakeholder expectations.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Helpful in planning and tracking progress in building a solution as it summarizes scope of features.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it does not show requirements, but helps to organize requirements in a requirements document.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84357A1A-55EC-D87F-E1B1-326F8A952193}"/>
              </a:ext>
            </a:extLst>
          </p:cNvPr>
          <p:cNvSpPr/>
          <p:nvPr/>
        </p:nvSpPr>
        <p:spPr>
          <a:xfrm>
            <a:off x="8989017" y="2552336"/>
            <a:ext cx="1955410" cy="1309596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r>
              <a:rPr lang="en-US" dirty="0"/>
              <a:t>Use Case</a:t>
            </a:r>
            <a:endParaRPr lang="ar-SA" dirty="0"/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D795B927-10CD-369D-86A4-CECC0DD24030}"/>
              </a:ext>
            </a:extLst>
          </p:cNvPr>
          <p:cNvCxnSpPr/>
          <p:nvPr/>
        </p:nvCxnSpPr>
        <p:spPr>
          <a:xfrm>
            <a:off x="9129247" y="5711248"/>
            <a:ext cx="16749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4C9C2CBF-DD68-6AEA-0854-95B4349EDA6A}"/>
              </a:ext>
            </a:extLst>
          </p:cNvPr>
          <p:cNvSpPr txBox="1"/>
          <p:nvPr/>
        </p:nvSpPr>
        <p:spPr>
          <a:xfrm>
            <a:off x="9255579" y="5341916"/>
            <a:ext cx="1548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Actor-System Interaction</a:t>
            </a:r>
            <a:endParaRPr lang="ar-SA" dirty="0"/>
          </a:p>
        </p:txBody>
      </p:sp>
      <p:pic>
        <p:nvPicPr>
          <p:cNvPr id="29" name="Graphic 24" descr="Man with solid fill">
            <a:extLst>
              <a:ext uri="{FF2B5EF4-FFF2-40B4-BE49-F238E27FC236}">
                <a16:creationId xmlns:a16="http://schemas.microsoft.com/office/drawing/2014/main" id="{3098FBCA-BF3C-3030-52A8-23C4718B362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2688" y="4120100"/>
            <a:ext cx="914400" cy="914400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1297854D-79ED-8081-D9CE-70EB5CD7754D}"/>
              </a:ext>
            </a:extLst>
          </p:cNvPr>
          <p:cNvSpPr txBox="1"/>
          <p:nvPr/>
        </p:nvSpPr>
        <p:spPr>
          <a:xfrm>
            <a:off x="10029888" y="4427516"/>
            <a:ext cx="1548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Actors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092601437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Use Case Diagram Sample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95E742E7-68F9-5B62-BE73-BF1AAB3E01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0094" y="1882477"/>
            <a:ext cx="5113940" cy="4518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570111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92065" y="925758"/>
            <a:ext cx="4883202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rgbClr val="00B0F0"/>
                </a:solidFill>
                <a:cs typeface="Times New Roman" panose="02020603050405020304" pitchFamily="18" charset="0"/>
              </a:rPr>
              <a:t>Process Models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7310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Process Flow Diagram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 txBox="1">
            <a:spLocks/>
          </p:cNvSpPr>
          <p:nvPr/>
        </p:nvSpPr>
        <p:spPr>
          <a:xfrm>
            <a:off x="942308" y="2180470"/>
            <a:ext cx="7601191" cy="4351338"/>
          </a:xfrm>
          <a:prstGeom prst="rect">
            <a:avLst/>
          </a:prstGeom>
        </p:spPr>
        <p:txBody>
          <a:bodyPr numCol="1"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Also called, process maps, process flow charts, process diagrams, or </a:t>
            </a:r>
            <a:r>
              <a:rPr lang="en-US" sz="2400" dirty="0" err="1">
                <a:cs typeface="Times New Roman" panose="02020603050405020304" pitchFamily="18" charset="0"/>
              </a:rPr>
              <a:t>swimlane</a:t>
            </a:r>
            <a:r>
              <a:rPr lang="en-US" sz="2400" dirty="0">
                <a:cs typeface="Times New Roman" panose="02020603050405020304" pitchFamily="18" charset="0"/>
              </a:rPr>
              <a:t> diagrams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Describes steps that people or system make.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Steps are represented as boxes, decision logic as diamond, arrows represent order of flow, </a:t>
            </a:r>
            <a:r>
              <a:rPr lang="en-US" sz="2400" dirty="0" err="1">
                <a:cs typeface="Times New Roman" panose="02020603050405020304" pitchFamily="18" charset="0"/>
              </a:rPr>
              <a:t>swimlanes</a:t>
            </a:r>
            <a:r>
              <a:rPr lang="en-US" sz="2400" dirty="0">
                <a:cs typeface="Times New Roman" panose="02020603050405020304" pitchFamily="18" charset="0"/>
              </a:rPr>
              <a:t> groups steps performed by a person or group.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Used to model both As-Is and To-Be processes.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Valuable in most types of projects whenever there are people performing tasks.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Helps in facilitating conversations with stakeholders during elicitation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Used to identify missing features or requirements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Shows flow of work to provide context and order.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B5E7E08-2EB4-BE3E-25B8-831F4375CAA5}"/>
              </a:ext>
            </a:extLst>
          </p:cNvPr>
          <p:cNvSpPr/>
          <p:nvPr/>
        </p:nvSpPr>
        <p:spPr>
          <a:xfrm>
            <a:off x="9129303" y="2180470"/>
            <a:ext cx="1997611" cy="82695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Steps</a:t>
            </a:r>
            <a:endParaRPr lang="ar-SA" dirty="0"/>
          </a:p>
        </p:txBody>
      </p:sp>
      <p:sp>
        <p:nvSpPr>
          <p:cNvPr id="23" name="Diamond 22">
            <a:extLst>
              <a:ext uri="{FF2B5EF4-FFF2-40B4-BE49-F238E27FC236}">
                <a16:creationId xmlns:a16="http://schemas.microsoft.com/office/drawing/2014/main" id="{93AE9301-0688-D2CC-3770-FAEE4BAF2FBD}"/>
              </a:ext>
            </a:extLst>
          </p:cNvPr>
          <p:cNvSpPr/>
          <p:nvPr/>
        </p:nvSpPr>
        <p:spPr>
          <a:xfrm>
            <a:off x="9129304" y="3465575"/>
            <a:ext cx="1997612" cy="1364566"/>
          </a:xfrm>
          <a:prstGeom prst="diamond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Decision</a:t>
            </a:r>
            <a:endParaRPr lang="ar-SA" dirty="0"/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564EC90B-81E2-94FA-239A-64CC18B2217C}"/>
              </a:ext>
            </a:extLst>
          </p:cNvPr>
          <p:cNvCxnSpPr/>
          <p:nvPr/>
        </p:nvCxnSpPr>
        <p:spPr>
          <a:xfrm>
            <a:off x="9242122" y="5582287"/>
            <a:ext cx="167495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BB1B3971-476F-7C3D-D519-1E3EE6991893}"/>
              </a:ext>
            </a:extLst>
          </p:cNvPr>
          <p:cNvSpPr txBox="1"/>
          <p:nvPr/>
        </p:nvSpPr>
        <p:spPr>
          <a:xfrm>
            <a:off x="9368454" y="5212955"/>
            <a:ext cx="1548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Order of Flow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3151630322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77874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Process Flow Diagram Sample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Develop project charter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819476" y="2242306"/>
            <a:ext cx="10235208" cy="4144812"/>
            <a:chOff x="819476" y="2242306"/>
            <a:chExt cx="10235208" cy="4144812"/>
          </a:xfrm>
        </p:grpSpPr>
        <p:grpSp>
          <p:nvGrpSpPr>
            <p:cNvPr id="37" name="Group 36"/>
            <p:cNvGrpSpPr/>
            <p:nvPr/>
          </p:nvGrpSpPr>
          <p:grpSpPr>
            <a:xfrm>
              <a:off x="819476" y="2242306"/>
              <a:ext cx="10235208" cy="4144812"/>
              <a:chOff x="84406" y="1526864"/>
              <a:chExt cx="11760591" cy="4873902"/>
            </a:xfrm>
          </p:grpSpPr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BE4FFBA9-BA23-605F-23CA-AA876A3209F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927274" y="1533378"/>
                <a:ext cx="9917723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3EA4266D-470F-7C7A-4A6C-79232BA6CD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927274" y="4642354"/>
                <a:ext cx="9917723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2F3396B1-4765-C2C7-ED10-981F5AE3508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927274" y="3010850"/>
                <a:ext cx="9917723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D1E0E7EC-D829-30CD-0A51-44570F22823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927274" y="1533378"/>
                <a:ext cx="0" cy="474048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2195917C-BF29-41AE-9E4F-5A2694D6CD9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927274" y="6273858"/>
                <a:ext cx="9917723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E89641E9-2316-6225-AD74-B22CFDB84CB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87637" y="1526864"/>
                <a:ext cx="0" cy="474048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4" name="Group 43"/>
              <p:cNvGrpSpPr/>
              <p:nvPr/>
            </p:nvGrpSpPr>
            <p:grpSpPr>
              <a:xfrm>
                <a:off x="84406" y="1591251"/>
                <a:ext cx="11584128" cy="4809515"/>
                <a:chOff x="84406" y="1591251"/>
                <a:chExt cx="11584128" cy="4809515"/>
              </a:xfrm>
            </p:grpSpPr>
            <p:sp>
              <p:nvSpPr>
                <p:cNvPr id="45" name="TextBox 44">
                  <a:extLst>
                    <a:ext uri="{FF2B5EF4-FFF2-40B4-BE49-F238E27FC236}">
                      <a16:creationId xmlns:a16="http://schemas.microsoft.com/office/drawing/2014/main" id="{2EDDB43C-3755-3E23-546A-6D15042DD0C3}"/>
                    </a:ext>
                  </a:extLst>
                </p:cNvPr>
                <p:cNvSpPr txBox="1"/>
                <p:nvPr/>
              </p:nvSpPr>
              <p:spPr>
                <a:xfrm>
                  <a:off x="84406" y="3756074"/>
                  <a:ext cx="1237957" cy="32572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200" dirty="0" err="1"/>
                    <a:t>Swimlanes</a:t>
                  </a:r>
                  <a:endParaRPr lang="ar-SA" sz="1200" dirty="0"/>
                </a:p>
              </p:txBody>
            </p:sp>
            <p:sp>
              <p:nvSpPr>
                <p:cNvPr id="46" name="Left Brace 45">
                  <a:extLst>
                    <a:ext uri="{FF2B5EF4-FFF2-40B4-BE49-F238E27FC236}">
                      <a16:creationId xmlns:a16="http://schemas.microsoft.com/office/drawing/2014/main" id="{1326F524-5599-A661-56ED-41902D2D5142}"/>
                    </a:ext>
                  </a:extLst>
                </p:cNvPr>
                <p:cNvSpPr/>
                <p:nvPr/>
              </p:nvSpPr>
              <p:spPr>
                <a:xfrm>
                  <a:off x="1237958" y="1690688"/>
                  <a:ext cx="309489" cy="4710078"/>
                </a:xfrm>
                <a:prstGeom prst="leftBrac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ar-SA" sz="1200"/>
                </a:p>
              </p:txBody>
            </p:sp>
            <p:sp>
              <p:nvSpPr>
                <p:cNvPr id="47" name="Freeform 46">
                  <a:extLst>
                    <a:ext uri="{FF2B5EF4-FFF2-40B4-BE49-F238E27FC236}">
                      <a16:creationId xmlns:a16="http://schemas.microsoft.com/office/drawing/2014/main" id="{BFD11400-71DA-56AD-3430-B670635E8261}"/>
                    </a:ext>
                  </a:extLst>
                </p:cNvPr>
                <p:cNvSpPr/>
                <p:nvPr/>
              </p:nvSpPr>
              <p:spPr>
                <a:xfrm>
                  <a:off x="3905836" y="1735803"/>
                  <a:ext cx="1660396" cy="996237"/>
                </a:xfrm>
                <a:custGeom>
                  <a:avLst/>
                  <a:gdLst>
                    <a:gd name="connsiteX0" fmla="*/ 0 w 1660396"/>
                    <a:gd name="connsiteY0" fmla="*/ 99624 h 996237"/>
                    <a:gd name="connsiteX1" fmla="*/ 99624 w 1660396"/>
                    <a:gd name="connsiteY1" fmla="*/ 0 h 996237"/>
                    <a:gd name="connsiteX2" fmla="*/ 1560772 w 1660396"/>
                    <a:gd name="connsiteY2" fmla="*/ 0 h 996237"/>
                    <a:gd name="connsiteX3" fmla="*/ 1660396 w 1660396"/>
                    <a:gd name="connsiteY3" fmla="*/ 99624 h 996237"/>
                    <a:gd name="connsiteX4" fmla="*/ 1660396 w 1660396"/>
                    <a:gd name="connsiteY4" fmla="*/ 896613 h 996237"/>
                    <a:gd name="connsiteX5" fmla="*/ 1560772 w 1660396"/>
                    <a:gd name="connsiteY5" fmla="*/ 996237 h 996237"/>
                    <a:gd name="connsiteX6" fmla="*/ 99624 w 1660396"/>
                    <a:gd name="connsiteY6" fmla="*/ 996237 h 996237"/>
                    <a:gd name="connsiteX7" fmla="*/ 0 w 1660396"/>
                    <a:gd name="connsiteY7" fmla="*/ 896613 h 996237"/>
                    <a:gd name="connsiteX8" fmla="*/ 0 w 1660396"/>
                    <a:gd name="connsiteY8" fmla="*/ 99624 h 9962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660396" h="996237">
                      <a:moveTo>
                        <a:pt x="0" y="99624"/>
                      </a:moveTo>
                      <a:cubicBezTo>
                        <a:pt x="0" y="44603"/>
                        <a:pt x="44603" y="0"/>
                        <a:pt x="99624" y="0"/>
                      </a:cubicBezTo>
                      <a:lnTo>
                        <a:pt x="1560772" y="0"/>
                      </a:lnTo>
                      <a:cubicBezTo>
                        <a:pt x="1615793" y="0"/>
                        <a:pt x="1660396" y="44603"/>
                        <a:pt x="1660396" y="99624"/>
                      </a:cubicBezTo>
                      <a:lnTo>
                        <a:pt x="1660396" y="896613"/>
                      </a:lnTo>
                      <a:cubicBezTo>
                        <a:pt x="1660396" y="951634"/>
                        <a:pt x="1615793" y="996237"/>
                        <a:pt x="1560772" y="996237"/>
                      </a:cubicBezTo>
                      <a:lnTo>
                        <a:pt x="99624" y="996237"/>
                      </a:lnTo>
                      <a:cubicBezTo>
                        <a:pt x="44603" y="996237"/>
                        <a:pt x="0" y="951634"/>
                        <a:pt x="0" y="896613"/>
                      </a:cubicBezTo>
                      <a:lnTo>
                        <a:pt x="0" y="99624"/>
                      </a:lnTo>
                      <a:close/>
                    </a:path>
                  </a:pathLst>
                </a:custGeom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82519" tIns="82519" rIns="82519" bIns="82519" numCol="1" spcCol="1270" anchor="ctr" anchorCtr="0">
                  <a:noAutofit/>
                </a:bodyPr>
                <a:lstStyle/>
                <a:p>
                  <a:pPr marL="0" lvl="0" indent="0" algn="ctr" defTabSz="622300" rtl="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lang="en-US" sz="1200" kern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Review Business Case</a:t>
                  </a:r>
                </a:p>
              </p:txBody>
            </p:sp>
            <p:sp>
              <p:nvSpPr>
                <p:cNvPr id="48" name="Freeform 47">
                  <a:extLst>
                    <a:ext uri="{FF2B5EF4-FFF2-40B4-BE49-F238E27FC236}">
                      <a16:creationId xmlns:a16="http://schemas.microsoft.com/office/drawing/2014/main" id="{007B42C8-957E-25FA-9E7B-6A5135CE181F}"/>
                    </a:ext>
                  </a:extLst>
                </p:cNvPr>
                <p:cNvSpPr/>
                <p:nvPr/>
              </p:nvSpPr>
              <p:spPr>
                <a:xfrm>
                  <a:off x="6230391" y="1735803"/>
                  <a:ext cx="1660396" cy="996237"/>
                </a:xfrm>
                <a:custGeom>
                  <a:avLst/>
                  <a:gdLst>
                    <a:gd name="connsiteX0" fmla="*/ 0 w 1660396"/>
                    <a:gd name="connsiteY0" fmla="*/ 99624 h 996237"/>
                    <a:gd name="connsiteX1" fmla="*/ 99624 w 1660396"/>
                    <a:gd name="connsiteY1" fmla="*/ 0 h 996237"/>
                    <a:gd name="connsiteX2" fmla="*/ 1560772 w 1660396"/>
                    <a:gd name="connsiteY2" fmla="*/ 0 h 996237"/>
                    <a:gd name="connsiteX3" fmla="*/ 1660396 w 1660396"/>
                    <a:gd name="connsiteY3" fmla="*/ 99624 h 996237"/>
                    <a:gd name="connsiteX4" fmla="*/ 1660396 w 1660396"/>
                    <a:gd name="connsiteY4" fmla="*/ 896613 h 996237"/>
                    <a:gd name="connsiteX5" fmla="*/ 1560772 w 1660396"/>
                    <a:gd name="connsiteY5" fmla="*/ 996237 h 996237"/>
                    <a:gd name="connsiteX6" fmla="*/ 99624 w 1660396"/>
                    <a:gd name="connsiteY6" fmla="*/ 996237 h 996237"/>
                    <a:gd name="connsiteX7" fmla="*/ 0 w 1660396"/>
                    <a:gd name="connsiteY7" fmla="*/ 896613 h 996237"/>
                    <a:gd name="connsiteX8" fmla="*/ 0 w 1660396"/>
                    <a:gd name="connsiteY8" fmla="*/ 99624 h 9962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660396" h="996237">
                      <a:moveTo>
                        <a:pt x="0" y="99624"/>
                      </a:moveTo>
                      <a:cubicBezTo>
                        <a:pt x="0" y="44603"/>
                        <a:pt x="44603" y="0"/>
                        <a:pt x="99624" y="0"/>
                      </a:cubicBezTo>
                      <a:lnTo>
                        <a:pt x="1560772" y="0"/>
                      </a:lnTo>
                      <a:cubicBezTo>
                        <a:pt x="1615793" y="0"/>
                        <a:pt x="1660396" y="44603"/>
                        <a:pt x="1660396" y="99624"/>
                      </a:cubicBezTo>
                      <a:lnTo>
                        <a:pt x="1660396" y="896613"/>
                      </a:lnTo>
                      <a:cubicBezTo>
                        <a:pt x="1660396" y="951634"/>
                        <a:pt x="1615793" y="996237"/>
                        <a:pt x="1560772" y="996237"/>
                      </a:cubicBezTo>
                      <a:lnTo>
                        <a:pt x="99624" y="996237"/>
                      </a:lnTo>
                      <a:cubicBezTo>
                        <a:pt x="44603" y="996237"/>
                        <a:pt x="0" y="951634"/>
                        <a:pt x="0" y="896613"/>
                      </a:cubicBezTo>
                      <a:lnTo>
                        <a:pt x="0" y="99624"/>
                      </a:lnTo>
                      <a:close/>
                    </a:path>
                  </a:pathLst>
                </a:custGeom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82519" tIns="82519" rIns="82519" bIns="82519" numCol="1" spcCol="1270" anchor="ctr" anchorCtr="0">
                  <a:noAutofit/>
                </a:bodyPr>
                <a:lstStyle/>
                <a:p>
                  <a:pPr marL="0" lvl="0" indent="0" algn="ctr" defTabSz="622300" rtl="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lang="en-US" sz="1200" kern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Meet with Sponsor</a:t>
                  </a:r>
                </a:p>
              </p:txBody>
            </p:sp>
            <p:sp>
              <p:nvSpPr>
                <p:cNvPr id="49" name="Freeform 48">
                  <a:extLst>
                    <a:ext uri="{FF2B5EF4-FFF2-40B4-BE49-F238E27FC236}">
                      <a16:creationId xmlns:a16="http://schemas.microsoft.com/office/drawing/2014/main" id="{B923AF33-F249-0728-9349-BFA32492BD08}"/>
                    </a:ext>
                  </a:extLst>
                </p:cNvPr>
                <p:cNvSpPr/>
                <p:nvPr/>
              </p:nvSpPr>
              <p:spPr>
                <a:xfrm>
                  <a:off x="8554945" y="1735803"/>
                  <a:ext cx="1660396" cy="996237"/>
                </a:xfrm>
                <a:custGeom>
                  <a:avLst/>
                  <a:gdLst>
                    <a:gd name="connsiteX0" fmla="*/ 0 w 1660396"/>
                    <a:gd name="connsiteY0" fmla="*/ 99624 h 996237"/>
                    <a:gd name="connsiteX1" fmla="*/ 99624 w 1660396"/>
                    <a:gd name="connsiteY1" fmla="*/ 0 h 996237"/>
                    <a:gd name="connsiteX2" fmla="*/ 1560772 w 1660396"/>
                    <a:gd name="connsiteY2" fmla="*/ 0 h 996237"/>
                    <a:gd name="connsiteX3" fmla="*/ 1660396 w 1660396"/>
                    <a:gd name="connsiteY3" fmla="*/ 99624 h 996237"/>
                    <a:gd name="connsiteX4" fmla="*/ 1660396 w 1660396"/>
                    <a:gd name="connsiteY4" fmla="*/ 896613 h 996237"/>
                    <a:gd name="connsiteX5" fmla="*/ 1560772 w 1660396"/>
                    <a:gd name="connsiteY5" fmla="*/ 996237 h 996237"/>
                    <a:gd name="connsiteX6" fmla="*/ 99624 w 1660396"/>
                    <a:gd name="connsiteY6" fmla="*/ 996237 h 996237"/>
                    <a:gd name="connsiteX7" fmla="*/ 0 w 1660396"/>
                    <a:gd name="connsiteY7" fmla="*/ 896613 h 996237"/>
                    <a:gd name="connsiteX8" fmla="*/ 0 w 1660396"/>
                    <a:gd name="connsiteY8" fmla="*/ 99624 h 9962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660396" h="996237">
                      <a:moveTo>
                        <a:pt x="0" y="99624"/>
                      </a:moveTo>
                      <a:cubicBezTo>
                        <a:pt x="0" y="44603"/>
                        <a:pt x="44603" y="0"/>
                        <a:pt x="99624" y="0"/>
                      </a:cubicBezTo>
                      <a:lnTo>
                        <a:pt x="1560772" y="0"/>
                      </a:lnTo>
                      <a:cubicBezTo>
                        <a:pt x="1615793" y="0"/>
                        <a:pt x="1660396" y="44603"/>
                        <a:pt x="1660396" y="99624"/>
                      </a:cubicBezTo>
                      <a:lnTo>
                        <a:pt x="1660396" y="896613"/>
                      </a:lnTo>
                      <a:cubicBezTo>
                        <a:pt x="1660396" y="951634"/>
                        <a:pt x="1615793" y="996237"/>
                        <a:pt x="1560772" y="996237"/>
                      </a:cubicBezTo>
                      <a:lnTo>
                        <a:pt x="99624" y="996237"/>
                      </a:lnTo>
                      <a:cubicBezTo>
                        <a:pt x="44603" y="996237"/>
                        <a:pt x="0" y="951634"/>
                        <a:pt x="0" y="896613"/>
                      </a:cubicBezTo>
                      <a:lnTo>
                        <a:pt x="0" y="99624"/>
                      </a:lnTo>
                      <a:close/>
                    </a:path>
                  </a:pathLst>
                </a:custGeom>
              </p:spPr>
              <p:style>
                <a:lnRef idx="2">
                  <a:schemeClr val="lt1"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spcFirstLastPara="0" vert="horz" wrap="square" lIns="82519" tIns="82519" rIns="82519" bIns="82519" numCol="1" spcCol="1270" anchor="ctr" anchorCtr="0">
                  <a:noAutofit/>
                </a:bodyPr>
                <a:lstStyle/>
                <a:p>
                  <a:pPr marL="0" lvl="0" indent="0" algn="ctr" defTabSz="622300" rtl="0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buNone/>
                  </a:pPr>
                  <a:r>
                    <a:rPr lang="en-US" sz="1200" kern="1200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Develop Project Charter</a:t>
                  </a:r>
                </a:p>
              </p:txBody>
            </p:sp>
            <p:sp>
              <p:nvSpPr>
                <p:cNvPr id="50" name="Diamond 49">
                  <a:extLst>
                    <a:ext uri="{FF2B5EF4-FFF2-40B4-BE49-F238E27FC236}">
                      <a16:creationId xmlns:a16="http://schemas.microsoft.com/office/drawing/2014/main" id="{522DA5AE-CB81-F272-0DBC-C95D55466595}"/>
                    </a:ext>
                  </a:extLst>
                </p:cNvPr>
                <p:cNvSpPr/>
                <p:nvPr/>
              </p:nvSpPr>
              <p:spPr>
                <a:xfrm>
                  <a:off x="8456675" y="3319378"/>
                  <a:ext cx="1989684" cy="1290656"/>
                </a:xfrm>
                <a:prstGeom prst="diamond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200" dirty="0"/>
                    <a:t>Approve Charter</a:t>
                  </a:r>
                  <a:endParaRPr lang="ar-SA" sz="1200" dirty="0"/>
                </a:p>
              </p:txBody>
            </p:sp>
            <p:sp>
              <p:nvSpPr>
                <p:cNvPr id="51" name="Rounded Rectangle 50">
                  <a:extLst>
                    <a:ext uri="{FF2B5EF4-FFF2-40B4-BE49-F238E27FC236}">
                      <a16:creationId xmlns:a16="http://schemas.microsoft.com/office/drawing/2014/main" id="{BEB07BB2-C043-A212-8CD4-CBAFC124C87B}"/>
                    </a:ext>
                  </a:extLst>
                </p:cNvPr>
                <p:cNvSpPr/>
                <p:nvPr/>
              </p:nvSpPr>
              <p:spPr>
                <a:xfrm>
                  <a:off x="8687694" y="5085479"/>
                  <a:ext cx="1527647" cy="872163"/>
                </a:xfrm>
                <a:prstGeom prst="roundRect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200" dirty="0"/>
                    <a:t>File Charter Document</a:t>
                  </a:r>
                  <a:endParaRPr lang="ar-SA" sz="1200" dirty="0"/>
                </a:p>
              </p:txBody>
            </p:sp>
            <p:sp>
              <p:nvSpPr>
                <p:cNvPr id="52" name="Oval 51">
                  <a:extLst>
                    <a:ext uri="{FF2B5EF4-FFF2-40B4-BE49-F238E27FC236}">
                      <a16:creationId xmlns:a16="http://schemas.microsoft.com/office/drawing/2014/main" id="{9AD3D6FB-B113-602F-58A3-A1B09FAEB396}"/>
                    </a:ext>
                  </a:extLst>
                </p:cNvPr>
                <p:cNvSpPr/>
                <p:nvPr/>
              </p:nvSpPr>
              <p:spPr>
                <a:xfrm>
                  <a:off x="2605176" y="1993688"/>
                  <a:ext cx="979432" cy="480465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200" dirty="0"/>
                    <a:t>Start</a:t>
                  </a:r>
                  <a:endParaRPr lang="ar-SA" sz="1200" dirty="0"/>
                </a:p>
              </p:txBody>
            </p:sp>
            <p:sp>
              <p:nvSpPr>
                <p:cNvPr id="53" name="Oval 52">
                  <a:extLst>
                    <a:ext uri="{FF2B5EF4-FFF2-40B4-BE49-F238E27FC236}">
                      <a16:creationId xmlns:a16="http://schemas.microsoft.com/office/drawing/2014/main" id="{D2C500FF-3548-EA69-DE30-0D025ED9109C}"/>
                    </a:ext>
                  </a:extLst>
                </p:cNvPr>
                <p:cNvSpPr/>
                <p:nvPr/>
              </p:nvSpPr>
              <p:spPr>
                <a:xfrm>
                  <a:off x="10689102" y="5274283"/>
                  <a:ext cx="979432" cy="480465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200" dirty="0"/>
                    <a:t>End</a:t>
                  </a:r>
                  <a:endParaRPr lang="ar-SA" sz="1200" dirty="0"/>
                </a:p>
              </p:txBody>
            </p:sp>
            <p:cxnSp>
              <p:nvCxnSpPr>
                <p:cNvPr id="54" name="Straight Arrow Connector 53">
                  <a:extLst>
                    <a:ext uri="{FF2B5EF4-FFF2-40B4-BE49-F238E27FC236}">
                      <a16:creationId xmlns:a16="http://schemas.microsoft.com/office/drawing/2014/main" id="{068A189E-4990-07A3-4887-5181D4A643F5}"/>
                    </a:ext>
                  </a:extLst>
                </p:cNvPr>
                <p:cNvCxnSpPr>
                  <a:stCxn id="52" idx="6"/>
                </p:cNvCxnSpPr>
                <p:nvPr/>
              </p:nvCxnSpPr>
              <p:spPr>
                <a:xfrm flipV="1">
                  <a:off x="3584608" y="2233920"/>
                  <a:ext cx="321228" cy="1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" name="Straight Arrow Connector 54">
                  <a:extLst>
                    <a:ext uri="{FF2B5EF4-FFF2-40B4-BE49-F238E27FC236}">
                      <a16:creationId xmlns:a16="http://schemas.microsoft.com/office/drawing/2014/main" id="{AB33C50C-EF32-FC6D-2A52-7F231870BFC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566232" y="2236832"/>
                  <a:ext cx="664158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Straight Arrow Connector 55">
                  <a:extLst>
                    <a:ext uri="{FF2B5EF4-FFF2-40B4-BE49-F238E27FC236}">
                      <a16:creationId xmlns:a16="http://schemas.microsoft.com/office/drawing/2014/main" id="{D2AA5F64-8843-9693-38A5-E4E157DDAD9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890787" y="2233920"/>
                  <a:ext cx="664158" cy="0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Straight Arrow Connector 56">
                  <a:extLst>
                    <a:ext uri="{FF2B5EF4-FFF2-40B4-BE49-F238E27FC236}">
                      <a16:creationId xmlns:a16="http://schemas.microsoft.com/office/drawing/2014/main" id="{0F800329-E7FB-4539-CB01-6C221480449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9451517" y="2702322"/>
                  <a:ext cx="0" cy="617056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Straight Arrow Connector 57">
                  <a:extLst>
                    <a:ext uri="{FF2B5EF4-FFF2-40B4-BE49-F238E27FC236}">
                      <a16:creationId xmlns:a16="http://schemas.microsoft.com/office/drawing/2014/main" id="{0FD68414-57AD-139A-8589-97074A6C9F78}"/>
                    </a:ext>
                  </a:extLst>
                </p:cNvPr>
                <p:cNvCxnSpPr>
                  <a:cxnSpLocks/>
                  <a:stCxn id="50" idx="2"/>
                </p:cNvCxnSpPr>
                <p:nvPr/>
              </p:nvCxnSpPr>
              <p:spPr>
                <a:xfrm>
                  <a:off x="9451517" y="4610034"/>
                  <a:ext cx="1" cy="475445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Straight Arrow Connector 58">
                  <a:extLst>
                    <a:ext uri="{FF2B5EF4-FFF2-40B4-BE49-F238E27FC236}">
                      <a16:creationId xmlns:a16="http://schemas.microsoft.com/office/drawing/2014/main" id="{0CE1D624-90B9-4CC4-993E-1991BA48C89C}"/>
                    </a:ext>
                  </a:extLst>
                </p:cNvPr>
                <p:cNvCxnSpPr>
                  <a:cxnSpLocks/>
                  <a:endCxn id="53" idx="2"/>
                </p:cNvCxnSpPr>
                <p:nvPr/>
              </p:nvCxnSpPr>
              <p:spPr>
                <a:xfrm flipV="1">
                  <a:off x="10215341" y="5514516"/>
                  <a:ext cx="473761" cy="7045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0" name="TextBox 59">
                  <a:extLst>
                    <a:ext uri="{FF2B5EF4-FFF2-40B4-BE49-F238E27FC236}">
                      <a16:creationId xmlns:a16="http://schemas.microsoft.com/office/drawing/2014/main" id="{673BCB10-DAA0-CBB8-6BF7-E0DAD21C978B}"/>
                    </a:ext>
                  </a:extLst>
                </p:cNvPr>
                <p:cNvSpPr txBox="1"/>
                <p:nvPr/>
              </p:nvSpPr>
              <p:spPr>
                <a:xfrm>
                  <a:off x="9565184" y="4642354"/>
                  <a:ext cx="536492" cy="32572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200" dirty="0"/>
                    <a:t>Yes</a:t>
                  </a:r>
                  <a:endParaRPr lang="ar-SA" sz="1200" dirty="0"/>
                </a:p>
              </p:txBody>
            </p:sp>
            <p:sp>
              <p:nvSpPr>
                <p:cNvPr id="61" name="TextBox 60">
                  <a:extLst>
                    <a:ext uri="{FF2B5EF4-FFF2-40B4-BE49-F238E27FC236}">
                      <a16:creationId xmlns:a16="http://schemas.microsoft.com/office/drawing/2014/main" id="{2F869F41-2051-43E4-15B7-0A68105924B3}"/>
                    </a:ext>
                  </a:extLst>
                </p:cNvPr>
                <p:cNvSpPr txBox="1"/>
                <p:nvPr/>
              </p:nvSpPr>
              <p:spPr>
                <a:xfrm>
                  <a:off x="7681144" y="3945429"/>
                  <a:ext cx="536492" cy="32572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200" dirty="0"/>
                    <a:t>No</a:t>
                  </a:r>
                  <a:endParaRPr lang="ar-SA" sz="1200" dirty="0"/>
                </a:p>
              </p:txBody>
            </p:sp>
            <p:cxnSp>
              <p:nvCxnSpPr>
                <p:cNvPr id="62" name="Elbow Connector 61">
                  <a:extLst>
                    <a:ext uri="{FF2B5EF4-FFF2-40B4-BE49-F238E27FC236}">
                      <a16:creationId xmlns:a16="http://schemas.microsoft.com/office/drawing/2014/main" id="{7B4DC611-AC6A-DF3C-A172-0032989822DA}"/>
                    </a:ext>
                  </a:extLst>
                </p:cNvPr>
                <p:cNvCxnSpPr>
                  <a:stCxn id="50" idx="1"/>
                </p:cNvCxnSpPr>
                <p:nvPr/>
              </p:nvCxnSpPr>
              <p:spPr>
                <a:xfrm rot="10800000">
                  <a:off x="7060589" y="2732040"/>
                  <a:ext cx="1396086" cy="1232666"/>
                </a:xfrm>
                <a:prstGeom prst="bentConnector3">
                  <a:avLst>
                    <a:gd name="adj1" fmla="val 99375"/>
                  </a:avLst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3" name="TextBox 62">
                  <a:extLst>
                    <a:ext uri="{FF2B5EF4-FFF2-40B4-BE49-F238E27FC236}">
                      <a16:creationId xmlns:a16="http://schemas.microsoft.com/office/drawing/2014/main" id="{D8137F44-2438-5B7E-B0A5-EEF34CA83937}"/>
                    </a:ext>
                  </a:extLst>
                </p:cNvPr>
                <p:cNvSpPr txBox="1"/>
                <p:nvPr/>
              </p:nvSpPr>
              <p:spPr>
                <a:xfrm rot="16200000">
                  <a:off x="1496549" y="2142936"/>
                  <a:ext cx="1421651" cy="31828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2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Project Manager</a:t>
                  </a:r>
                  <a:endParaRPr lang="ar-SA" sz="12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64" name="TextBox 63">
                  <a:extLst>
                    <a:ext uri="{FF2B5EF4-FFF2-40B4-BE49-F238E27FC236}">
                      <a16:creationId xmlns:a16="http://schemas.microsoft.com/office/drawing/2014/main" id="{59DFD22E-3597-03F6-736C-423B91FFB013}"/>
                    </a:ext>
                  </a:extLst>
                </p:cNvPr>
                <p:cNvSpPr txBox="1"/>
                <p:nvPr/>
              </p:nvSpPr>
              <p:spPr>
                <a:xfrm rot="16200000">
                  <a:off x="1509524" y="3656884"/>
                  <a:ext cx="1368871" cy="31828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2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Project Sponsor</a:t>
                  </a:r>
                  <a:endParaRPr lang="ar-SA" sz="12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65" name="TextBox 64">
                  <a:extLst>
                    <a:ext uri="{FF2B5EF4-FFF2-40B4-BE49-F238E27FC236}">
                      <a16:creationId xmlns:a16="http://schemas.microsoft.com/office/drawing/2014/main" id="{B1DEFC5B-0386-A6D8-1722-D809E7111BA2}"/>
                    </a:ext>
                  </a:extLst>
                </p:cNvPr>
                <p:cNvSpPr txBox="1"/>
                <p:nvPr/>
              </p:nvSpPr>
              <p:spPr>
                <a:xfrm rot="16200000">
                  <a:off x="1541602" y="5290747"/>
                  <a:ext cx="1297769" cy="31828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200" dirty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Project Officer</a:t>
                  </a:r>
                  <a:endParaRPr lang="ar-SA" sz="12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</p:grp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D1E0E7EC-D829-30CD-0A51-44570F228234}"/>
                </a:ext>
              </a:extLst>
            </p:cNvPr>
            <p:cNvCxnSpPr>
              <a:cxnSpLocks/>
            </p:cNvCxnSpPr>
            <p:nvPr/>
          </p:nvCxnSpPr>
          <p:spPr>
            <a:xfrm>
              <a:off x="11050976" y="2255954"/>
              <a:ext cx="0" cy="4031349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79935778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Use Cases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 txBox="1">
            <a:spLocks/>
          </p:cNvSpPr>
          <p:nvPr/>
        </p:nvSpPr>
        <p:spPr>
          <a:xfrm>
            <a:off x="942309" y="2180470"/>
            <a:ext cx="6274118" cy="4351338"/>
          </a:xfrm>
          <a:prstGeom prst="rect">
            <a:avLst/>
          </a:prstGeom>
        </p:spPr>
        <p:txBody>
          <a:bodyPr numCol="1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Describe a set of scenarios, and is a set of activities, actions, and reactions that take the primary actor from initiation to completion of the goal.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Are text based, usually presented in a tabular format.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Represent functional requirements of a system and cannot be used for non-functional requirements (as how fast the product should work).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Used in complex interactions, and in elicitation sessions to discover and describe interactions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cs typeface="Times New Roman" panose="02020603050405020304" pitchFamily="18" charset="0"/>
              </a:rPr>
              <a:t>Helpful in creating tests.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US" sz="2400" dirty="0">
              <a:cs typeface="Times New Roman" panose="02020603050405020304" pitchFamily="18" charset="0"/>
            </a:endParaRPr>
          </a:p>
        </p:txBody>
      </p:sp>
      <p:graphicFrame>
        <p:nvGraphicFramePr>
          <p:cNvPr id="17" name="Diagram 16">
            <a:extLst>
              <a:ext uri="{FF2B5EF4-FFF2-40B4-BE49-F238E27FC236}">
                <a16:creationId xmlns:a16="http://schemas.microsoft.com/office/drawing/2014/main" id="{B2F64C07-D61E-4FB1-CB02-DF886B2843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04021086"/>
              </p:ext>
            </p:extLst>
          </p:nvPr>
        </p:nvGraphicFramePr>
        <p:xfrm>
          <a:off x="7545338" y="2656489"/>
          <a:ext cx="3660726" cy="3451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F1F8774C-C264-9ED3-8D1C-D121E052A782}"/>
              </a:ext>
            </a:extLst>
          </p:cNvPr>
          <p:cNvSpPr txBox="1"/>
          <p:nvPr/>
        </p:nvSpPr>
        <p:spPr>
          <a:xfrm>
            <a:off x="7975379" y="2287157"/>
            <a:ext cx="28006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Common Fields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552807679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Use Cases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Sample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0E5FC12-78E1-AF70-C002-5B80AB647D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3517914"/>
              </p:ext>
            </p:extLst>
          </p:nvPr>
        </p:nvGraphicFramePr>
        <p:xfrm>
          <a:off x="969604" y="2210214"/>
          <a:ext cx="10180616" cy="408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4060">
                  <a:extLst>
                    <a:ext uri="{9D8B030D-6E8A-4147-A177-3AD203B41FA5}">
                      <a16:colId xmlns:a16="http://schemas.microsoft.com/office/drawing/2014/main" val="2207174048"/>
                    </a:ext>
                  </a:extLst>
                </a:gridCol>
                <a:gridCol w="780238">
                  <a:extLst>
                    <a:ext uri="{9D8B030D-6E8A-4147-A177-3AD203B41FA5}">
                      <a16:colId xmlns:a16="http://schemas.microsoft.com/office/drawing/2014/main" val="1719193458"/>
                    </a:ext>
                  </a:extLst>
                </a:gridCol>
                <a:gridCol w="3099717">
                  <a:extLst>
                    <a:ext uri="{9D8B030D-6E8A-4147-A177-3AD203B41FA5}">
                      <a16:colId xmlns:a16="http://schemas.microsoft.com/office/drawing/2014/main" val="1683023554"/>
                    </a:ext>
                  </a:extLst>
                </a:gridCol>
                <a:gridCol w="784188">
                  <a:extLst>
                    <a:ext uri="{9D8B030D-6E8A-4147-A177-3AD203B41FA5}">
                      <a16:colId xmlns:a16="http://schemas.microsoft.com/office/drawing/2014/main" val="2648447730"/>
                    </a:ext>
                  </a:extLst>
                </a:gridCol>
                <a:gridCol w="1412330">
                  <a:extLst>
                    <a:ext uri="{9D8B030D-6E8A-4147-A177-3AD203B41FA5}">
                      <a16:colId xmlns:a16="http://schemas.microsoft.com/office/drawing/2014/main" val="1575637511"/>
                    </a:ext>
                  </a:extLst>
                </a:gridCol>
                <a:gridCol w="1235788">
                  <a:extLst>
                    <a:ext uri="{9D8B030D-6E8A-4147-A177-3AD203B41FA5}">
                      <a16:colId xmlns:a16="http://schemas.microsoft.com/office/drawing/2014/main" val="3466126037"/>
                    </a:ext>
                  </a:extLst>
                </a:gridCol>
                <a:gridCol w="2274295">
                  <a:extLst>
                    <a:ext uri="{9D8B030D-6E8A-4147-A177-3AD203B41FA5}">
                      <a16:colId xmlns:a16="http://schemas.microsoft.com/office/drawing/2014/main" val="2187416138"/>
                    </a:ext>
                  </a:extLst>
                </a:gridCol>
              </a:tblGrid>
              <a:tr h="331123">
                <a:tc>
                  <a:txBody>
                    <a:bodyPr/>
                    <a:lstStyle/>
                    <a:p>
                      <a:pPr algn="ctr" rtl="1"/>
                      <a:r>
                        <a:rPr lang="en-US" sz="1600" dirty="0">
                          <a:latin typeface="+mn-lt"/>
                        </a:rPr>
                        <a:t>ID</a:t>
                      </a:r>
                      <a:endParaRPr lang="ar-SA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dirty="0">
                          <a:latin typeface="+mn-lt"/>
                        </a:rPr>
                        <a:t>Name</a:t>
                      </a:r>
                      <a:endParaRPr lang="ar-SA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dirty="0">
                          <a:latin typeface="+mn-lt"/>
                        </a:rPr>
                        <a:t>Description</a:t>
                      </a:r>
                      <a:endParaRPr lang="ar-SA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dirty="0">
                          <a:latin typeface="+mn-lt"/>
                        </a:rPr>
                        <a:t>Actors</a:t>
                      </a:r>
                      <a:endParaRPr lang="ar-SA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dirty="0">
                          <a:latin typeface="+mn-lt"/>
                        </a:rPr>
                        <a:t>Benefits</a:t>
                      </a:r>
                      <a:endParaRPr lang="ar-SA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dirty="0">
                          <a:latin typeface="+mn-lt"/>
                        </a:rPr>
                        <a:t>Trigger</a:t>
                      </a:r>
                      <a:endParaRPr lang="ar-SA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600" dirty="0">
                          <a:latin typeface="+mn-lt"/>
                        </a:rPr>
                        <a:t>Flow</a:t>
                      </a:r>
                      <a:endParaRPr lang="ar-SA" sz="16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9755601"/>
                  </a:ext>
                </a:extLst>
              </a:tr>
              <a:tr h="2367757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>
                          <a:latin typeface="+mn-lt"/>
                          <a:cs typeface="Times New Roman" panose="02020603050405020304" pitchFamily="18" charset="0"/>
                        </a:rPr>
                        <a:t>A01</a:t>
                      </a:r>
                      <a:endParaRPr lang="ar-SA" sz="14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>
                          <a:latin typeface="+mn-lt"/>
                          <a:cs typeface="Times New Roman" panose="02020603050405020304" pitchFamily="18" charset="0"/>
                        </a:rPr>
                        <a:t>Find Recipe Items</a:t>
                      </a:r>
                      <a:endParaRPr lang="ar-SA" sz="14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>
                          <a:latin typeface="+mn-lt"/>
                          <a:cs typeface="Times New Roman" panose="02020603050405020304" pitchFamily="18" charset="0"/>
                        </a:rPr>
                        <a:t>A daily email with the featured recipe is sent to customers who have opted-in to the program. The customer opens the Recipe Box application directly on their iOS or Android device. The customer can choose a past recipe or use the current one.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400" dirty="0">
                          <a:latin typeface="+mn-lt"/>
                          <a:cs typeface="Times New Roman" panose="02020603050405020304" pitchFamily="18" charset="0"/>
                        </a:rPr>
                        <a:t>With a recipe chosen, the customer chooses a store or uses a store already indicated a "My Store." A map of the store is displayed with an overlay showing the locations of the items for the recipe.</a:t>
                      </a:r>
                      <a:endParaRPr lang="ar-SA" sz="14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>
                          <a:latin typeface="+mn-lt"/>
                          <a:cs typeface="Times New Roman" panose="02020603050405020304" pitchFamily="18" charset="0"/>
                        </a:rPr>
                        <a:t>User</a:t>
                      </a:r>
                      <a:endParaRPr lang="ar-SA" sz="14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>
                          <a:latin typeface="+mn-lt"/>
                          <a:cs typeface="Times New Roman" panose="02020603050405020304" pitchFamily="18" charset="0"/>
                        </a:rPr>
                        <a:t>Customer visits store to make purchases related to the recipe which are high-margin cooking items.</a:t>
                      </a:r>
                      <a:endParaRPr lang="ar-SA" sz="14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>
                          <a:latin typeface="+mn-lt"/>
                          <a:cs typeface="Times New Roman" panose="02020603050405020304" pitchFamily="18" charset="0"/>
                        </a:rPr>
                        <a:t>Customer clicks on link in email on mobile device or directly opens application</a:t>
                      </a:r>
                      <a:endParaRPr lang="ar-SA" sz="14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>
                          <a:latin typeface="+mn-lt"/>
                          <a:cs typeface="Times New Roman" panose="02020603050405020304" pitchFamily="18" charset="0"/>
                        </a:rPr>
                        <a:t>1. System shows short description of the daily recipe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400" dirty="0">
                          <a:latin typeface="+mn-lt"/>
                          <a:cs typeface="Times New Roman" panose="02020603050405020304" pitchFamily="18" charset="0"/>
                        </a:rPr>
                        <a:t>2. Customer selects current recipe or chooses a past recipe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400" dirty="0">
                          <a:latin typeface="+mn-lt"/>
                          <a:cs typeface="Times New Roman" panose="02020603050405020304" pitchFamily="18" charset="0"/>
                        </a:rPr>
                        <a:t>3. Customer chooses to use their local store ("My Store") 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400" dirty="0">
                          <a:latin typeface="+mn-lt"/>
                          <a:cs typeface="Times New Roman" panose="02020603050405020304" pitchFamily="18" charset="0"/>
                        </a:rPr>
                        <a:t>4. System displays map of the store with the recipe items overlaid as icons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400" dirty="0">
                          <a:latin typeface="+mn-lt"/>
                          <a:cs typeface="Times New Roman" panose="02020603050405020304" pitchFamily="18" charset="0"/>
                        </a:rPr>
                        <a:t>5. Customers can select icons to see item aisle and shelf location</a:t>
                      </a:r>
                      <a:endParaRPr lang="ar-SA" sz="14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077089"/>
                  </a:ext>
                </a:extLst>
              </a:tr>
              <a:tr h="331123">
                <a:tc>
                  <a:txBody>
                    <a:bodyPr/>
                    <a:lstStyle/>
                    <a:p>
                      <a:pPr rtl="1"/>
                      <a:endParaRPr lang="ar-SA" sz="16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16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16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16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16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16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sz="16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669348"/>
                  </a:ext>
                </a:extLst>
              </a:tr>
              <a:tr h="331123">
                <a:tc>
                  <a:txBody>
                    <a:bodyPr/>
                    <a:lstStyle/>
                    <a:p>
                      <a:pPr rtl="1"/>
                      <a:endParaRPr lang="ar-SA" sz="16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16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16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16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16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sz="16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sz="16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83312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9425023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User Stories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 txBox="1">
            <a:spLocks/>
          </p:cNvSpPr>
          <p:nvPr/>
        </p:nvSpPr>
        <p:spPr>
          <a:xfrm>
            <a:off x="942308" y="2180470"/>
            <a:ext cx="6591255" cy="4351338"/>
          </a:xfrm>
          <a:prstGeom prst="rect">
            <a:avLst/>
          </a:prstGeom>
        </p:spPr>
        <p:txBody>
          <a:bodyPr numCol="1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cs typeface="Times New Roman" panose="02020603050405020304" pitchFamily="18" charset="0"/>
              </a:rPr>
              <a:t>A statement </a:t>
            </a:r>
            <a:r>
              <a:rPr lang="en-US" sz="2400" i="1" dirty="0">
                <a:cs typeface="Times New Roman" panose="02020603050405020304" pitchFamily="18" charset="0"/>
              </a:rPr>
              <a:t>written</a:t>
            </a:r>
            <a:r>
              <a:rPr lang="en-US" sz="2400" dirty="0">
                <a:cs typeface="Times New Roman" panose="02020603050405020304" pitchFamily="18" charset="0"/>
              </a:rPr>
              <a:t> from the point of view of the user, and describes the functionality needed in a solution.</a:t>
            </a:r>
          </a:p>
          <a:p>
            <a:r>
              <a:rPr lang="en-US" sz="2400" dirty="0">
                <a:cs typeface="Times New Roman" panose="02020603050405020304" pitchFamily="18" charset="0"/>
              </a:rPr>
              <a:t>Typically used in Agile methodology.</a:t>
            </a:r>
          </a:p>
          <a:p>
            <a:r>
              <a:rPr lang="en-US" sz="2400" dirty="0">
                <a:cs typeface="Times New Roman" panose="02020603050405020304" pitchFamily="18" charset="0"/>
              </a:rPr>
              <a:t>Follows the format of:</a:t>
            </a:r>
            <a:endParaRPr lang="en-US" sz="2400" i="1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i="1" dirty="0">
                <a:solidFill>
                  <a:srgbClr val="2D3956"/>
                </a:solidFill>
                <a:cs typeface="Times New Roman" panose="02020603050405020304" pitchFamily="18" charset="0"/>
              </a:rPr>
              <a:t>As a &lt;Actor&gt;, I want to be able to &lt;function&gt;, so that I can &lt;business reason&gt;.</a:t>
            </a:r>
          </a:p>
          <a:p>
            <a:r>
              <a:rPr lang="en-US" sz="2400" dirty="0">
                <a:cs typeface="Times New Roman" panose="02020603050405020304" pitchFamily="18" charset="0"/>
              </a:rPr>
              <a:t>Acceptance criteria for each user story is included.</a:t>
            </a:r>
          </a:p>
          <a:p>
            <a:r>
              <a:rPr lang="en-US" sz="2400" dirty="0">
                <a:cs typeface="Times New Roman" panose="02020603050405020304" pitchFamily="18" charset="0"/>
              </a:rPr>
              <a:t>Big user stories (called Epics) are broken down into user stories.</a:t>
            </a:r>
          </a:p>
          <a:p>
            <a:r>
              <a:rPr lang="en-US" sz="2400" dirty="0">
                <a:cs typeface="Times New Roman" panose="02020603050405020304" pitchFamily="18" charset="0"/>
              </a:rPr>
              <a:t>Focus on user, easy for stakeholders to engage with.</a:t>
            </a:r>
          </a:p>
          <a:p>
            <a:r>
              <a:rPr lang="en-US" sz="2400" dirty="0">
                <a:cs typeface="Times New Roman" panose="02020603050405020304" pitchFamily="18" charset="0"/>
              </a:rPr>
              <a:t>Epics and user stories form functional grouping of requirements. </a:t>
            </a:r>
          </a:p>
          <a:p>
            <a:r>
              <a:rPr lang="en-US" sz="2400" dirty="0">
                <a:cs typeface="Times New Roman" panose="02020603050405020304" pitchFamily="18" charset="0"/>
              </a:rPr>
              <a:t>User stories are prioritized and can be traced to releases.</a:t>
            </a:r>
            <a:endParaRPr lang="en-US" sz="2400" dirty="0">
              <a:cs typeface="Times New Roman" panose="02020603050405020304" pitchFamily="18" charset="0"/>
            </a:endParaRPr>
          </a:p>
        </p:txBody>
      </p:sp>
      <p:pic>
        <p:nvPicPr>
          <p:cNvPr id="13" name="Picture 12" descr="A close-up of a paper&#10;&#10;Description automatically generated">
            <a:extLst>
              <a:ext uri="{FF2B5EF4-FFF2-40B4-BE49-F238E27FC236}">
                <a16:creationId xmlns:a16="http://schemas.microsoft.com/office/drawing/2014/main" id="{4217EC19-9752-56F6-F8B3-C5E397DC8C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5084" y="3208331"/>
            <a:ext cx="3605087" cy="2295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593080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User Stories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Sample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8FBAC72-DC9D-4050-BCD7-1152B9014A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308" y="2232434"/>
            <a:ext cx="4488717" cy="200418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029041-95F8-86BB-0BF3-D908BC896AA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279" t="5472" r="9255" b="6263"/>
          <a:stretch/>
        </p:blipFill>
        <p:spPr>
          <a:xfrm>
            <a:off x="6201547" y="2545087"/>
            <a:ext cx="4903969" cy="3134249"/>
          </a:xfrm>
          <a:prstGeom prst="rect">
            <a:avLst/>
          </a:prstGeom>
        </p:spPr>
      </p:pic>
      <p:pic>
        <p:nvPicPr>
          <p:cNvPr id="15" name="Picture 14" descr="A close-up of a note&#10;&#10;Description automatically generated">
            <a:extLst>
              <a:ext uri="{FF2B5EF4-FFF2-40B4-BE49-F238E27FC236}">
                <a16:creationId xmlns:a16="http://schemas.microsoft.com/office/drawing/2014/main" id="{84C6CFE4-52F7-AE52-04B3-BA15351B41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2308" y="4365174"/>
            <a:ext cx="4934756" cy="1985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778564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92065" y="925758"/>
            <a:ext cx="4883202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rgbClr val="00B0F0"/>
                </a:solidFill>
                <a:cs typeface="Times New Roman" panose="02020603050405020304" pitchFamily="18" charset="0"/>
              </a:rPr>
              <a:t>Rule Models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8141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Rules Catalogue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090C153-0F29-FAAB-C0A5-D2DF6FC79B76}"/>
              </a:ext>
            </a:extLst>
          </p:cNvPr>
          <p:cNvSpPr txBox="1"/>
          <p:nvPr/>
        </p:nvSpPr>
        <p:spPr>
          <a:xfrm>
            <a:off x="942308" y="2200125"/>
            <a:ext cx="1007143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300" dirty="0">
                <a:cs typeface="Times New Roman" panose="02020603050405020304" pitchFamily="18" charset="0"/>
              </a:rPr>
              <a:t>A table of business rules and related attributes.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300" dirty="0">
                <a:cs typeface="Times New Roman" panose="02020603050405020304" pitchFamily="18" charset="0"/>
              </a:rPr>
              <a:t>Business rules are not processes, but apply across processes, and describe rules, policies, and constraints.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300" dirty="0">
                <a:cs typeface="Times New Roman" panose="02020603050405020304" pitchFamily="18" charset="0"/>
              </a:rPr>
              <a:t>Rules need to be correct, verifiable, and consistent</a:t>
            </a:r>
            <a:r>
              <a:rPr lang="en-US" sz="2300" dirty="0" smtClean="0">
                <a:cs typeface="Times New Roman" panose="02020603050405020304" pitchFamily="18" charset="0"/>
              </a:rPr>
              <a:t>.</a:t>
            </a:r>
            <a:endParaRPr lang="en-US" sz="2300" dirty="0">
              <a:cs typeface="Times New Roman" panose="02020603050405020304" pitchFamily="18" charset="0"/>
            </a:endParaRP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594D3461-63E3-596A-2C4C-90BC4D3303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5448582"/>
              </p:ext>
            </p:extLst>
          </p:nvPr>
        </p:nvGraphicFramePr>
        <p:xfrm>
          <a:off x="995276" y="4150043"/>
          <a:ext cx="10303932" cy="2026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4951">
                  <a:extLst>
                    <a:ext uri="{9D8B030D-6E8A-4147-A177-3AD203B41FA5}">
                      <a16:colId xmlns:a16="http://schemas.microsoft.com/office/drawing/2014/main" val="732760584"/>
                    </a:ext>
                  </a:extLst>
                </a:gridCol>
                <a:gridCol w="2009266">
                  <a:extLst>
                    <a:ext uri="{9D8B030D-6E8A-4147-A177-3AD203B41FA5}">
                      <a16:colId xmlns:a16="http://schemas.microsoft.com/office/drawing/2014/main" val="3796460983"/>
                    </a:ext>
                  </a:extLst>
                </a:gridCol>
                <a:gridCol w="3477577">
                  <a:extLst>
                    <a:ext uri="{9D8B030D-6E8A-4147-A177-3AD203B41FA5}">
                      <a16:colId xmlns:a16="http://schemas.microsoft.com/office/drawing/2014/main" val="98690677"/>
                    </a:ext>
                  </a:extLst>
                </a:gridCol>
                <a:gridCol w="1803187">
                  <a:extLst>
                    <a:ext uri="{9D8B030D-6E8A-4147-A177-3AD203B41FA5}">
                      <a16:colId xmlns:a16="http://schemas.microsoft.com/office/drawing/2014/main" val="3518152561"/>
                    </a:ext>
                  </a:extLst>
                </a:gridCol>
                <a:gridCol w="1828951">
                  <a:extLst>
                    <a:ext uri="{9D8B030D-6E8A-4147-A177-3AD203B41FA5}">
                      <a16:colId xmlns:a16="http://schemas.microsoft.com/office/drawing/2014/main" val="11866058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en-US" dirty="0"/>
                        <a:t>ID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Title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Description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Type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Reference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27824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BR01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Recipe email opt-in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Recipe emails will only be sent to customers who have opted-in and have a valid e-mail address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Constraint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dirty="0"/>
                        <a:t>See corporate email policy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31519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71128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43033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9524587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Decision Trees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090C153-0F29-FAAB-C0A5-D2DF6FC79B76}"/>
              </a:ext>
            </a:extLst>
          </p:cNvPr>
          <p:cNvSpPr txBox="1"/>
          <p:nvPr/>
        </p:nvSpPr>
        <p:spPr>
          <a:xfrm>
            <a:off x="942308" y="2118237"/>
            <a:ext cx="100714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cs typeface="Times New Roman" panose="02020603050405020304" pitchFamily="18" charset="0"/>
              </a:rPr>
              <a:t>Represent a series of decisions and their outcomes in a tree of decision points where each branch represent the outcomes of a decision.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cs typeface="Times New Roman" panose="02020603050405020304" pitchFamily="18" charset="0"/>
              </a:rPr>
              <a:t>Decision points are represented as diamond, outcomes are shown in boxes.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cs typeface="Times New Roman" panose="02020603050405020304" pitchFamily="18" charset="0"/>
              </a:rPr>
              <a:t>Decision trees work best with binary choices (yes or no</a:t>
            </a:r>
            <a:r>
              <a:rPr lang="en-US" sz="2000" dirty="0" smtClean="0">
                <a:cs typeface="Times New Roman" panose="02020603050405020304" pitchFamily="18" charset="0"/>
              </a:rPr>
              <a:t>).</a:t>
            </a:r>
            <a:endParaRPr lang="en-US" sz="2000" dirty="0">
              <a:cs typeface="Times New Roman" panose="02020603050405020304" pitchFamily="18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330368" y="3534770"/>
            <a:ext cx="9192072" cy="2812707"/>
            <a:chOff x="1234832" y="3424048"/>
            <a:chExt cx="9192072" cy="2923429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03EF11BB-6923-9BE4-3E0E-5BC8B5AD89EA}"/>
                </a:ext>
              </a:extLst>
            </p:cNvPr>
            <p:cNvSpPr/>
            <p:nvPr/>
          </p:nvSpPr>
          <p:spPr>
            <a:xfrm>
              <a:off x="1234832" y="4569434"/>
              <a:ext cx="1034236" cy="826954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Select Recipe</a:t>
              </a:r>
              <a:endParaRPr lang="ar-SA" dirty="0"/>
            </a:p>
          </p:txBody>
        </p:sp>
        <p:sp>
          <p:nvSpPr>
            <p:cNvPr id="19" name="Diamond 18">
              <a:extLst>
                <a:ext uri="{FF2B5EF4-FFF2-40B4-BE49-F238E27FC236}">
                  <a16:creationId xmlns:a16="http://schemas.microsoft.com/office/drawing/2014/main" id="{7471B60F-020E-698E-3A84-B5D372D699EB}"/>
                </a:ext>
              </a:extLst>
            </p:cNvPr>
            <p:cNvSpPr/>
            <p:nvPr/>
          </p:nvSpPr>
          <p:spPr>
            <a:xfrm>
              <a:off x="3370256" y="4300628"/>
              <a:ext cx="1548618" cy="1364566"/>
            </a:xfrm>
            <a:prstGeom prst="diamond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Store within range</a:t>
              </a:r>
              <a:endParaRPr lang="ar-SA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F2933D77-BD3B-0C49-E778-A3C1092C5DB9}"/>
                </a:ext>
              </a:extLst>
            </p:cNvPr>
            <p:cNvSpPr txBox="1"/>
            <p:nvPr/>
          </p:nvSpPr>
          <p:spPr>
            <a:xfrm>
              <a:off x="7721601" y="3668321"/>
              <a:ext cx="94020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Yes</a:t>
              </a:r>
              <a:endParaRPr lang="ar-SA" dirty="0"/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314D5198-E352-8F7E-1650-E5AC8E7C3B64}"/>
                </a:ext>
              </a:extLst>
            </p:cNvPr>
            <p:cNvCxnSpPr>
              <a:cxnSpLocks/>
              <a:stCxn id="18" idx="3"/>
            </p:cNvCxnSpPr>
            <p:nvPr/>
          </p:nvCxnSpPr>
          <p:spPr>
            <a:xfrm>
              <a:off x="2269068" y="4982911"/>
              <a:ext cx="1034236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CB93A31-43BF-1EBE-5453-6EB28618E013}"/>
                </a:ext>
              </a:extLst>
            </p:cNvPr>
            <p:cNvSpPr/>
            <p:nvPr/>
          </p:nvSpPr>
          <p:spPr>
            <a:xfrm>
              <a:off x="5391249" y="4982911"/>
              <a:ext cx="1548618" cy="136456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Notify user </a:t>
              </a:r>
              <a:endParaRPr lang="ar-SA" dirty="0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CE6F81E9-3B9A-9A23-986F-6702F8E41CA9}"/>
                </a:ext>
              </a:extLst>
            </p:cNvPr>
            <p:cNvSpPr txBox="1"/>
            <p:nvPr/>
          </p:nvSpPr>
          <p:spPr>
            <a:xfrm>
              <a:off x="7126104" y="4414811"/>
              <a:ext cx="94020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No</a:t>
              </a:r>
              <a:endParaRPr lang="ar-SA" dirty="0"/>
            </a:p>
          </p:txBody>
        </p: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603C6F0E-3D8E-C0A9-A873-DEDC8355F337}"/>
                </a:ext>
              </a:extLst>
            </p:cNvPr>
            <p:cNvCxnSpPr>
              <a:cxnSpLocks/>
            </p:cNvCxnSpPr>
            <p:nvPr/>
          </p:nvCxnSpPr>
          <p:spPr>
            <a:xfrm>
              <a:off x="4918874" y="4982911"/>
              <a:ext cx="472375" cy="68228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D4D87C96-7E0B-1406-2FF3-B26D13BA8474}"/>
                </a:ext>
              </a:extLst>
            </p:cNvPr>
            <p:cNvSpPr txBox="1"/>
            <p:nvPr/>
          </p:nvSpPr>
          <p:spPr>
            <a:xfrm>
              <a:off x="4425031" y="5298881"/>
              <a:ext cx="94020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No</a:t>
              </a:r>
              <a:endParaRPr lang="ar-SA" dirty="0"/>
            </a:p>
          </p:txBody>
        </p: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D0CDFFD6-EB28-71CE-3635-D0799A81D31F}"/>
                </a:ext>
              </a:extLst>
            </p:cNvPr>
            <p:cNvCxnSpPr>
              <a:cxnSpLocks/>
              <a:stCxn id="19" idx="3"/>
              <a:endCxn id="30" idx="1"/>
            </p:cNvCxnSpPr>
            <p:nvPr/>
          </p:nvCxnSpPr>
          <p:spPr>
            <a:xfrm flipV="1">
              <a:off x="4918874" y="4106331"/>
              <a:ext cx="402816" cy="87658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Diamond 29">
              <a:extLst>
                <a:ext uri="{FF2B5EF4-FFF2-40B4-BE49-F238E27FC236}">
                  <a16:creationId xmlns:a16="http://schemas.microsoft.com/office/drawing/2014/main" id="{0DDAB551-FF67-2085-94F2-E20BE1837690}"/>
                </a:ext>
              </a:extLst>
            </p:cNvPr>
            <p:cNvSpPr/>
            <p:nvPr/>
          </p:nvSpPr>
          <p:spPr>
            <a:xfrm>
              <a:off x="5321690" y="3424048"/>
              <a:ext cx="2332177" cy="1364566"/>
            </a:xfrm>
            <a:prstGeom prst="diamond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Inventory Available</a:t>
              </a:r>
              <a:endParaRPr lang="ar-SA" dirty="0"/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07B4D2E4-EDDD-1874-3C0C-78895EB9CC46}"/>
                </a:ext>
              </a:extLst>
            </p:cNvPr>
            <p:cNvSpPr txBox="1"/>
            <p:nvPr/>
          </p:nvSpPr>
          <p:spPr>
            <a:xfrm>
              <a:off x="4425030" y="4248666"/>
              <a:ext cx="94020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Yes</a:t>
              </a:r>
              <a:endParaRPr lang="ar-SA" dirty="0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430BE630-2126-E943-7BD2-55D8C009AF88}"/>
                </a:ext>
              </a:extLst>
            </p:cNvPr>
            <p:cNvSpPr/>
            <p:nvPr/>
          </p:nvSpPr>
          <p:spPr>
            <a:xfrm>
              <a:off x="7273127" y="4844945"/>
              <a:ext cx="1548618" cy="136456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Notify user </a:t>
              </a:r>
              <a:endParaRPr lang="ar-SA" dirty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3A71A68F-422D-4F83-E9E8-FC87CB036103}"/>
                </a:ext>
              </a:extLst>
            </p:cNvPr>
            <p:cNvSpPr/>
            <p:nvPr/>
          </p:nvSpPr>
          <p:spPr>
            <a:xfrm>
              <a:off x="8878286" y="3424048"/>
              <a:ext cx="1548618" cy="136456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Place Order</a:t>
              </a:r>
              <a:endParaRPr lang="ar-SA" dirty="0"/>
            </a:p>
          </p:txBody>
        </p: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24EC89C9-520F-7525-DD4D-BB5926353E9A}"/>
                </a:ext>
              </a:extLst>
            </p:cNvPr>
            <p:cNvCxnSpPr>
              <a:cxnSpLocks/>
              <a:stCxn id="30" idx="3"/>
            </p:cNvCxnSpPr>
            <p:nvPr/>
          </p:nvCxnSpPr>
          <p:spPr>
            <a:xfrm>
              <a:off x="7653867" y="4106331"/>
              <a:ext cx="393569" cy="73861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040AE961-89FA-1B2E-A5AD-547272C81C39}"/>
                </a:ext>
              </a:extLst>
            </p:cNvPr>
            <p:cNvCxnSpPr>
              <a:cxnSpLocks/>
              <a:stCxn id="30" idx="3"/>
            </p:cNvCxnSpPr>
            <p:nvPr/>
          </p:nvCxnSpPr>
          <p:spPr>
            <a:xfrm>
              <a:off x="7653867" y="4106331"/>
              <a:ext cx="1224419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54521178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Decision Tables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090C153-0F29-FAAB-C0A5-D2DF6FC79B76}"/>
              </a:ext>
            </a:extLst>
          </p:cNvPr>
          <p:cNvSpPr txBox="1"/>
          <p:nvPr/>
        </p:nvSpPr>
        <p:spPr>
          <a:xfrm>
            <a:off x="942308" y="2118237"/>
            <a:ext cx="10071435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900" dirty="0">
                <a:cs typeface="Times New Roman" panose="02020603050405020304" pitchFamily="18" charset="0"/>
              </a:rPr>
              <a:t>Represent a series of decisions and their outcomes.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900" dirty="0">
                <a:cs typeface="Times New Roman" panose="02020603050405020304" pitchFamily="18" charset="0"/>
              </a:rPr>
              <a:t>Use a tabular format where upper row represents decision points and the other rows represent outcomes.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900" dirty="0">
                <a:cs typeface="Times New Roman" panose="02020603050405020304" pitchFamily="18" charset="0"/>
              </a:rPr>
              <a:t>Used to model complex decision logic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900" dirty="0">
                <a:cs typeface="Times New Roman" panose="02020603050405020304" pitchFamily="18" charset="0"/>
              </a:rPr>
              <a:t>Help to identify ways to reduce complex logic and ensure all possible combinations are considered</a:t>
            </a:r>
            <a:r>
              <a:rPr lang="en-US" sz="1900" dirty="0" smtClean="0">
                <a:cs typeface="Times New Roman" panose="02020603050405020304" pitchFamily="18" charset="0"/>
              </a:rPr>
              <a:t>.</a:t>
            </a:r>
            <a:endParaRPr lang="en-US" sz="1900" dirty="0">
              <a:cs typeface="Times New Roman" panose="02020603050405020304" pitchFamily="18" charset="0"/>
            </a:endParaRPr>
          </a:p>
        </p:txBody>
      </p:sp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594D3461-63E3-596A-2C4C-90BC4D3303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8548534"/>
              </p:ext>
            </p:extLst>
          </p:nvPr>
        </p:nvGraphicFramePr>
        <p:xfrm>
          <a:off x="942308" y="3995895"/>
          <a:ext cx="10166970" cy="2443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9979">
                  <a:extLst>
                    <a:ext uri="{9D8B030D-6E8A-4147-A177-3AD203B41FA5}">
                      <a16:colId xmlns:a16="http://schemas.microsoft.com/office/drawing/2014/main" val="732760584"/>
                    </a:ext>
                  </a:extLst>
                </a:gridCol>
                <a:gridCol w="1269827">
                  <a:extLst>
                    <a:ext uri="{9D8B030D-6E8A-4147-A177-3AD203B41FA5}">
                      <a16:colId xmlns:a16="http://schemas.microsoft.com/office/drawing/2014/main" val="3796460983"/>
                    </a:ext>
                  </a:extLst>
                </a:gridCol>
                <a:gridCol w="1303306">
                  <a:extLst>
                    <a:ext uri="{9D8B030D-6E8A-4147-A177-3AD203B41FA5}">
                      <a16:colId xmlns:a16="http://schemas.microsoft.com/office/drawing/2014/main" val="98690677"/>
                    </a:ext>
                  </a:extLst>
                </a:gridCol>
                <a:gridCol w="1503681">
                  <a:extLst>
                    <a:ext uri="{9D8B030D-6E8A-4147-A177-3AD203B41FA5}">
                      <a16:colId xmlns:a16="http://schemas.microsoft.com/office/drawing/2014/main" val="3518152561"/>
                    </a:ext>
                  </a:extLst>
                </a:gridCol>
                <a:gridCol w="2080177">
                  <a:extLst>
                    <a:ext uri="{9D8B030D-6E8A-4147-A177-3AD203B41FA5}">
                      <a16:colId xmlns:a16="http://schemas.microsoft.com/office/drawing/2014/main" val="11866058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1400" dirty="0"/>
                        <a:t>Decision Table</a:t>
                      </a:r>
                      <a:endParaRPr lang="ar-S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dirty="0"/>
                        <a:t>Rule 1</a:t>
                      </a:r>
                      <a:endParaRPr lang="ar-S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dirty="0"/>
                        <a:t>Rule 2</a:t>
                      </a:r>
                      <a:endParaRPr lang="ar-S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dirty="0"/>
                        <a:t>Rule 3</a:t>
                      </a:r>
                      <a:endParaRPr lang="ar-S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1400" dirty="0"/>
                        <a:t>Rule 4</a:t>
                      </a:r>
                      <a:endParaRPr lang="ar-SA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27824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/>
                        <a:t>Condition: 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400" dirty="0"/>
                        <a:t>Stores within preference Range</a:t>
                      </a:r>
                      <a:endParaRPr lang="ar-S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/>
                        <a:t>N</a:t>
                      </a:r>
                      <a:endParaRPr lang="ar-S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/>
                        <a:t>Y</a:t>
                      </a:r>
                      <a:endParaRPr lang="ar-S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/>
                        <a:t>Y</a:t>
                      </a:r>
                      <a:endParaRPr lang="ar-S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/>
                        <a:t>Y</a:t>
                      </a:r>
                      <a:endParaRPr lang="ar-SA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31519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/>
                        <a:t>Condition: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400" dirty="0"/>
                        <a:t>Inventory available</a:t>
                      </a:r>
                      <a:endParaRPr lang="ar-S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/>
                        <a:t>-</a:t>
                      </a:r>
                      <a:endParaRPr lang="ar-S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/>
                        <a:t>Y</a:t>
                      </a:r>
                      <a:endParaRPr lang="ar-S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/>
                        <a:t>N</a:t>
                      </a:r>
                      <a:endParaRPr lang="ar-S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/>
                        <a:t>N</a:t>
                      </a:r>
                      <a:endParaRPr lang="ar-SA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75557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/>
                        <a:t>Outcome: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400" dirty="0"/>
                        <a:t>Notify User</a:t>
                      </a:r>
                      <a:endParaRPr lang="ar-S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/>
                        <a:t>X</a:t>
                      </a:r>
                      <a:endParaRPr lang="ar-S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/>
                        <a:t>-</a:t>
                      </a:r>
                      <a:endParaRPr lang="ar-S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/>
                        <a:t>-</a:t>
                      </a:r>
                      <a:endParaRPr lang="ar-S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/>
                        <a:t>-</a:t>
                      </a:r>
                      <a:endParaRPr lang="ar-SA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71128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/>
                        <a:t>Outcome: 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1400" dirty="0"/>
                        <a:t>Notify User of  Lack of Inventory</a:t>
                      </a:r>
                      <a:endParaRPr lang="ar-S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/>
                        <a:t>-</a:t>
                      </a:r>
                      <a:endParaRPr lang="ar-S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/>
                        <a:t>X</a:t>
                      </a:r>
                      <a:endParaRPr lang="ar-S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/>
                        <a:t>-</a:t>
                      </a:r>
                      <a:endParaRPr lang="ar-SA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400" dirty="0"/>
                        <a:t>-</a:t>
                      </a:r>
                      <a:endParaRPr lang="ar-SA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43033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04675781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92065" y="925758"/>
            <a:ext cx="4883202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rgbClr val="00B0F0"/>
                </a:solidFill>
                <a:cs typeface="Times New Roman" panose="02020603050405020304" pitchFamily="18" charset="0"/>
              </a:rPr>
              <a:t>Data Models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517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Entity Relationship Diagrams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 txBox="1">
            <a:spLocks/>
          </p:cNvSpPr>
          <p:nvPr/>
        </p:nvSpPr>
        <p:spPr>
          <a:xfrm>
            <a:off x="942308" y="2180470"/>
            <a:ext cx="6950369" cy="4351338"/>
          </a:xfrm>
          <a:prstGeom prst="rect">
            <a:avLst/>
          </a:prstGeom>
        </p:spPr>
        <p:txBody>
          <a:bodyPr numCol="1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000" dirty="0">
                <a:cs typeface="Times New Roman" panose="02020603050405020304" pitchFamily="18" charset="0"/>
              </a:rPr>
              <a:t>Entity Relationship diagrams (ERD), also called business data Diagrams, shows business data objects or pieces of information in a project and the relationship between them.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cs typeface="Times New Roman" panose="02020603050405020304" pitchFamily="18" charset="0"/>
              </a:rPr>
              <a:t>Business data objects represent people, places, things and concepts. 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cs typeface="Times New Roman" panose="02020603050405020304" pitchFamily="18" charset="0"/>
              </a:rPr>
              <a:t>Business data objects are shown as boxed, relationships as line, and cardinality as labels on lines.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cs typeface="Times New Roman" panose="02020603050405020304" pitchFamily="18" charset="0"/>
              </a:rPr>
              <a:t>Used in projects that has data management components.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cs typeface="Times New Roman" panose="02020603050405020304" pitchFamily="18" charset="0"/>
              </a:rPr>
              <a:t>Attributes are specified in a data dictionary.</a:t>
            </a:r>
          </a:p>
          <a:p>
            <a:pPr>
              <a:lnSpc>
                <a:spcPct val="150000"/>
              </a:lnSpc>
            </a:pPr>
            <a:endParaRPr lang="ar-SA" sz="2000" dirty="0"/>
          </a:p>
        </p:txBody>
      </p:sp>
      <p:grpSp>
        <p:nvGrpSpPr>
          <p:cNvPr id="11" name="Group 10"/>
          <p:cNvGrpSpPr/>
          <p:nvPr/>
        </p:nvGrpSpPr>
        <p:grpSpPr>
          <a:xfrm>
            <a:off x="8298172" y="2166821"/>
            <a:ext cx="2704523" cy="4124799"/>
            <a:chOff x="9212574" y="1690688"/>
            <a:chExt cx="2704523" cy="4944809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5B5E7E08-2EB4-BE3E-25B8-831F4375CAA5}"/>
                </a:ext>
              </a:extLst>
            </p:cNvPr>
            <p:cNvSpPr/>
            <p:nvPr/>
          </p:nvSpPr>
          <p:spPr>
            <a:xfrm>
              <a:off x="9566031" y="1690688"/>
              <a:ext cx="1997611" cy="826954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Business Data object</a:t>
              </a:r>
              <a:endParaRPr lang="ar-SA" dirty="0"/>
            </a:p>
          </p:txBody>
        </p: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564EC90B-81E2-94FA-239A-64CC18B2217C}"/>
                </a:ext>
              </a:extLst>
            </p:cNvPr>
            <p:cNvCxnSpPr/>
            <p:nvPr/>
          </p:nvCxnSpPr>
          <p:spPr>
            <a:xfrm>
              <a:off x="9552518" y="3200917"/>
              <a:ext cx="167495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BB1B3971-476F-7C3D-D519-1E3EE6991893}"/>
                </a:ext>
              </a:extLst>
            </p:cNvPr>
            <p:cNvSpPr txBox="1"/>
            <p:nvPr/>
          </p:nvSpPr>
          <p:spPr>
            <a:xfrm>
              <a:off x="9678850" y="2831585"/>
              <a:ext cx="154861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Relationship</a:t>
              </a:r>
              <a:endParaRPr lang="ar-SA" dirty="0"/>
            </a:p>
          </p:txBody>
        </p:sp>
        <p:pic>
          <p:nvPicPr>
            <p:cNvPr id="23" name="Picture 22" descr="A close-up of a number&#10;&#10;Description automatically generated">
              <a:extLst>
                <a:ext uri="{FF2B5EF4-FFF2-40B4-BE49-F238E27FC236}">
                  <a16:creationId xmlns:a16="http://schemas.microsoft.com/office/drawing/2014/main" id="{615C0D57-8B03-8EE1-3711-926CB46FC04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516" r="46667" b="11856"/>
            <a:stretch/>
          </p:blipFill>
          <p:spPr>
            <a:xfrm>
              <a:off x="9212574" y="3312004"/>
              <a:ext cx="2704523" cy="1431734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6350826B-F307-1D45-B829-0DF4D6EA7DE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161" t="8613" r="2703" b="5699"/>
            <a:stretch/>
          </p:blipFill>
          <p:spPr>
            <a:xfrm>
              <a:off x="9552518" y="4836605"/>
              <a:ext cx="2005151" cy="179889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92255062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Entity Relationship Diagram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Sample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25788F6-6DB3-CC2F-1D67-2F832ED558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3197" y="1922449"/>
            <a:ext cx="5147733" cy="4400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55161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Flow Diagrams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08C02D1-03B3-377C-565F-C1B9AC6FF069}"/>
              </a:ext>
            </a:extLst>
          </p:cNvPr>
          <p:cNvSpPr txBox="1">
            <a:spLocks/>
          </p:cNvSpPr>
          <p:nvPr/>
        </p:nvSpPr>
        <p:spPr>
          <a:xfrm>
            <a:off x="942308" y="2180470"/>
            <a:ext cx="7396474" cy="4142606"/>
          </a:xfrm>
          <a:prstGeom prst="rect">
            <a:avLst/>
          </a:prstGeom>
        </p:spPr>
        <p:txBody>
          <a:bodyPr numCol="1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2000" dirty="0">
                <a:cs typeface="Times New Roman" panose="02020603050405020304" pitchFamily="18" charset="0"/>
              </a:rPr>
              <a:t>Illustrates relationships between systems, actors, and the data that is exchanged over one or more processes.</a:t>
            </a:r>
          </a:p>
          <a:p>
            <a:pPr>
              <a:lnSpc>
                <a:spcPct val="100000"/>
              </a:lnSpc>
            </a:pPr>
            <a:r>
              <a:rPr lang="en-US" sz="2000" dirty="0">
                <a:cs typeface="Times New Roman" panose="02020603050405020304" pitchFamily="18" charset="0"/>
              </a:rPr>
              <a:t>Can be used after Entity Relationship Diagrams, process flows, and ecosystem maps.</a:t>
            </a:r>
          </a:p>
          <a:p>
            <a:pPr>
              <a:lnSpc>
                <a:spcPct val="100000"/>
              </a:lnSpc>
            </a:pPr>
            <a:r>
              <a:rPr lang="en-US" sz="2000" dirty="0">
                <a:cs typeface="Times New Roman" panose="02020603050405020304" pitchFamily="18" charset="0"/>
              </a:rPr>
              <a:t>Data stores (parallel lines) show where information is conceptually stored, process steps (circles) indicate functions using the data, and entities (boxes) create or consume data.</a:t>
            </a:r>
          </a:p>
          <a:p>
            <a:pPr>
              <a:lnSpc>
                <a:spcPct val="100000"/>
              </a:lnSpc>
            </a:pPr>
            <a:r>
              <a:rPr lang="en-US" sz="2000" dirty="0">
                <a:cs typeface="Times New Roman" panose="02020603050405020304" pitchFamily="18" charset="0"/>
              </a:rPr>
              <a:t>Used to describe movement of data between actors, systems. </a:t>
            </a:r>
          </a:p>
          <a:p>
            <a:pPr>
              <a:lnSpc>
                <a:spcPct val="100000"/>
              </a:lnSpc>
            </a:pPr>
            <a:r>
              <a:rPr lang="en-US" sz="2000" dirty="0">
                <a:cs typeface="Times New Roman" panose="02020603050405020304" pitchFamily="18" charset="0"/>
              </a:rPr>
              <a:t>Identify data inputs and outputs of processes.</a:t>
            </a:r>
          </a:p>
          <a:p>
            <a:pPr>
              <a:lnSpc>
                <a:spcPct val="100000"/>
              </a:lnSpc>
            </a:pPr>
            <a:r>
              <a:rPr lang="en-US" sz="2000" dirty="0">
                <a:cs typeface="Times New Roman" panose="02020603050405020304" pitchFamily="18" charset="0"/>
              </a:rPr>
              <a:t>DFD do not specify timing or sequence</a:t>
            </a:r>
            <a:r>
              <a:rPr lang="en-US" sz="2000" dirty="0" smtClean="0">
                <a:cs typeface="Times New Roman" panose="02020603050405020304" pitchFamily="18" charset="0"/>
              </a:rPr>
              <a:t>.</a:t>
            </a:r>
            <a:endParaRPr lang="en-US" sz="2000" dirty="0">
              <a:cs typeface="Times New Roman" panose="02020603050405020304" pitchFamily="18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9187527" y="2381542"/>
            <a:ext cx="1650552" cy="3686405"/>
            <a:chOff x="9187527" y="2381542"/>
            <a:chExt cx="1650552" cy="3686405"/>
          </a:xfrm>
        </p:grpSpPr>
        <p:grpSp>
          <p:nvGrpSpPr>
            <p:cNvPr id="29" name="Group 28"/>
            <p:cNvGrpSpPr/>
            <p:nvPr/>
          </p:nvGrpSpPr>
          <p:grpSpPr>
            <a:xfrm>
              <a:off x="9187527" y="2381542"/>
              <a:ext cx="1650552" cy="3686405"/>
              <a:chOff x="9678850" y="2053995"/>
              <a:chExt cx="1650552" cy="3686405"/>
            </a:xfrm>
          </p:grpSpPr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CE6F11E8-11E8-0017-C1EE-4C38464A87B8}"/>
                  </a:ext>
                </a:extLst>
              </p:cNvPr>
              <p:cNvSpPr txBox="1"/>
              <p:nvPr/>
            </p:nvSpPr>
            <p:spPr>
              <a:xfrm>
                <a:off x="9780784" y="2053995"/>
                <a:ext cx="154861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dirty="0"/>
                  <a:t>Data Store</a:t>
                </a:r>
                <a:endParaRPr lang="ar-SA" dirty="0"/>
              </a:p>
            </p:txBody>
          </p:sp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52FB462C-DE01-A46D-CAE9-70C7658CC1B9}"/>
                  </a:ext>
                </a:extLst>
              </p:cNvPr>
              <p:cNvSpPr/>
              <p:nvPr/>
            </p:nvSpPr>
            <p:spPr>
              <a:xfrm>
                <a:off x="9678850" y="2963333"/>
                <a:ext cx="1548618" cy="1236134"/>
              </a:xfrm>
              <a:prstGeom prst="ellipse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Process Steps</a:t>
                </a:r>
                <a:endParaRPr lang="ar-SA" dirty="0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E2EED249-61EF-6ED1-F465-270E369688CE}"/>
                  </a:ext>
                </a:extLst>
              </p:cNvPr>
              <p:cNvSpPr/>
              <p:nvPr/>
            </p:nvSpPr>
            <p:spPr>
              <a:xfrm>
                <a:off x="9780784" y="4673600"/>
                <a:ext cx="1548618" cy="1066800"/>
              </a:xfrm>
              <a:prstGeom prst="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/>
                  <a:t>Entities</a:t>
                </a:r>
                <a:endParaRPr lang="ar-SA" dirty="0"/>
              </a:p>
            </p:txBody>
          </p:sp>
        </p:grp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E0192C5D-2513-A1E6-AC64-3A229860B620}"/>
                </a:ext>
              </a:extLst>
            </p:cNvPr>
            <p:cNvCxnSpPr/>
            <p:nvPr/>
          </p:nvCxnSpPr>
          <p:spPr>
            <a:xfrm>
              <a:off x="9240981" y="2381542"/>
              <a:ext cx="154861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49ED6731-9B97-9D6C-E46B-E0D8D7681625}"/>
                </a:ext>
              </a:extLst>
            </p:cNvPr>
            <p:cNvCxnSpPr/>
            <p:nvPr/>
          </p:nvCxnSpPr>
          <p:spPr>
            <a:xfrm>
              <a:off x="9240981" y="2720209"/>
              <a:ext cx="154861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41024777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Flow Diagram </a:t>
            </a:r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Sample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11AC1FE-6DFA-6E35-5FC4-7A5857350D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636" y="1793323"/>
            <a:ext cx="7772400" cy="4610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567407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Dictionary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090C153-0F29-FAAB-C0A5-D2DF6FC79B76}"/>
              </a:ext>
            </a:extLst>
          </p:cNvPr>
          <p:cNvSpPr txBox="1"/>
          <p:nvPr/>
        </p:nvSpPr>
        <p:spPr>
          <a:xfrm>
            <a:off x="942308" y="2186477"/>
            <a:ext cx="100714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cs typeface="Times New Roman" panose="02020603050405020304" pitchFamily="18" charset="0"/>
              </a:rPr>
              <a:t>A tabular format that shows data fields and attributes of these fields. 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2BFFC959-84DA-80FD-584C-3B8CCF363C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6489931"/>
              </p:ext>
            </p:extLst>
          </p:nvPr>
        </p:nvGraphicFramePr>
        <p:xfrm>
          <a:off x="942308" y="2855554"/>
          <a:ext cx="10248856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6373">
                  <a:extLst>
                    <a:ext uri="{9D8B030D-6E8A-4147-A177-3AD203B41FA5}">
                      <a16:colId xmlns:a16="http://schemas.microsoft.com/office/drawing/2014/main" val="1655647928"/>
                    </a:ext>
                  </a:extLst>
                </a:gridCol>
                <a:gridCol w="1138762">
                  <a:extLst>
                    <a:ext uri="{9D8B030D-6E8A-4147-A177-3AD203B41FA5}">
                      <a16:colId xmlns:a16="http://schemas.microsoft.com/office/drawing/2014/main" val="1203390303"/>
                    </a:ext>
                  </a:extLst>
                </a:gridCol>
                <a:gridCol w="1353312">
                  <a:extLst>
                    <a:ext uri="{9D8B030D-6E8A-4147-A177-3AD203B41FA5}">
                      <a16:colId xmlns:a16="http://schemas.microsoft.com/office/drawing/2014/main" val="949508896"/>
                    </a:ext>
                  </a:extLst>
                </a:gridCol>
                <a:gridCol w="2095981">
                  <a:extLst>
                    <a:ext uri="{9D8B030D-6E8A-4147-A177-3AD203B41FA5}">
                      <a16:colId xmlns:a16="http://schemas.microsoft.com/office/drawing/2014/main" val="3496530365"/>
                    </a:ext>
                  </a:extLst>
                </a:gridCol>
                <a:gridCol w="1281107">
                  <a:extLst>
                    <a:ext uri="{9D8B030D-6E8A-4147-A177-3AD203B41FA5}">
                      <a16:colId xmlns:a16="http://schemas.microsoft.com/office/drawing/2014/main" val="3410272302"/>
                    </a:ext>
                  </a:extLst>
                </a:gridCol>
                <a:gridCol w="1281107">
                  <a:extLst>
                    <a:ext uri="{9D8B030D-6E8A-4147-A177-3AD203B41FA5}">
                      <a16:colId xmlns:a16="http://schemas.microsoft.com/office/drawing/2014/main" val="189188874"/>
                    </a:ext>
                  </a:extLst>
                </a:gridCol>
                <a:gridCol w="1281107">
                  <a:extLst>
                    <a:ext uri="{9D8B030D-6E8A-4147-A177-3AD203B41FA5}">
                      <a16:colId xmlns:a16="http://schemas.microsoft.com/office/drawing/2014/main" val="3859427098"/>
                    </a:ext>
                  </a:extLst>
                </a:gridCol>
                <a:gridCol w="1281107">
                  <a:extLst>
                    <a:ext uri="{9D8B030D-6E8A-4147-A177-3AD203B41FA5}">
                      <a16:colId xmlns:a16="http://schemas.microsoft.com/office/drawing/2014/main" val="2328130200"/>
                    </a:ext>
                  </a:extLst>
                </a:gridCol>
              </a:tblGrid>
              <a:tr h="746589">
                <a:tc>
                  <a:txBody>
                    <a:bodyPr/>
                    <a:lstStyle/>
                    <a:p>
                      <a:pPr algn="ctr" rtl="1">
                        <a:lnSpc>
                          <a:spcPct val="150000"/>
                        </a:lnSpc>
                      </a:pPr>
                      <a:r>
                        <a:rPr lang="en-US" sz="1600" dirty="0"/>
                        <a:t>ID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sz="1600" dirty="0"/>
                        <a:t>Business Data object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sz="1600" dirty="0"/>
                        <a:t>Field Name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sz="1600" dirty="0"/>
                        <a:t>Description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sz="1600" dirty="0"/>
                        <a:t>Unique Value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sz="1600" dirty="0"/>
                        <a:t>Data Type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sz="1600" dirty="0"/>
                        <a:t>Length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sz="1600" dirty="0"/>
                        <a:t>Valid values</a:t>
                      </a:r>
                      <a:endParaRPr lang="ar-S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2699823"/>
                  </a:ext>
                </a:extLst>
              </a:tr>
              <a:tr h="746589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sz="1600" dirty="0"/>
                        <a:t>R01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sz="1600" dirty="0"/>
                        <a:t>Recipe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sz="1600" dirty="0"/>
                        <a:t>Recipe Text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sz="1600" dirty="0"/>
                        <a:t>Recipe in formatted layout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sz="1600" dirty="0"/>
                        <a:t>Yes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sz="1600" dirty="0"/>
                        <a:t>Alphanumeric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sz="1600" dirty="0"/>
                        <a:t>&lt;200 characters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r>
                        <a:rPr lang="en-US" sz="1600" dirty="0"/>
                        <a:t>Structured Text</a:t>
                      </a:r>
                      <a:endParaRPr lang="ar-S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5583409"/>
                  </a:ext>
                </a:extLst>
              </a:tr>
              <a:tr h="435646">
                <a:tc>
                  <a:txBody>
                    <a:bodyPr/>
                    <a:lstStyle/>
                    <a:p>
                      <a:pPr rtl="1">
                        <a:lnSpc>
                          <a:spcPct val="150000"/>
                        </a:lnSpc>
                      </a:pPr>
                      <a:endParaRPr lang="ar-SA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ct val="150000"/>
                        </a:lnSpc>
                      </a:pPr>
                      <a:endParaRPr lang="ar-SA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ct val="150000"/>
                        </a:lnSpc>
                      </a:pPr>
                      <a:endParaRPr lang="ar-SA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ct val="150000"/>
                        </a:lnSpc>
                      </a:pPr>
                      <a:endParaRPr lang="ar-SA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ct val="150000"/>
                        </a:lnSpc>
                      </a:pPr>
                      <a:endParaRPr lang="ar-SA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ct val="150000"/>
                        </a:lnSpc>
                      </a:pPr>
                      <a:endParaRPr lang="ar-SA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ct val="150000"/>
                        </a:lnSpc>
                      </a:pPr>
                      <a:endParaRPr lang="ar-SA" sz="16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5477980"/>
                  </a:ext>
                </a:extLst>
              </a:tr>
              <a:tr h="435646">
                <a:tc>
                  <a:txBody>
                    <a:bodyPr/>
                    <a:lstStyle/>
                    <a:p>
                      <a:pPr rtl="1">
                        <a:lnSpc>
                          <a:spcPct val="150000"/>
                        </a:lnSpc>
                      </a:pPr>
                      <a:endParaRPr lang="ar-SA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ct val="150000"/>
                        </a:lnSpc>
                      </a:pPr>
                      <a:endParaRPr lang="ar-SA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ct val="150000"/>
                        </a:lnSpc>
                      </a:pP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ct val="150000"/>
                        </a:lnSpc>
                      </a:pPr>
                      <a:endParaRPr lang="ar-SA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ct val="150000"/>
                        </a:lnSpc>
                      </a:pPr>
                      <a:endParaRPr lang="ar-SA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ct val="150000"/>
                        </a:lnSpc>
                      </a:pPr>
                      <a:endParaRPr lang="ar-SA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>
                        <a:lnSpc>
                          <a:spcPct val="150000"/>
                        </a:lnSpc>
                      </a:pPr>
                      <a:endParaRPr lang="ar-SA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</a:pPr>
                      <a:endParaRPr lang="ar-S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95987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0174258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090C153-0F29-FAAB-C0A5-D2DF6FC79B76}"/>
              </a:ext>
            </a:extLst>
          </p:cNvPr>
          <p:cNvSpPr txBox="1"/>
          <p:nvPr/>
        </p:nvSpPr>
        <p:spPr>
          <a:xfrm>
            <a:off x="942308" y="2186477"/>
            <a:ext cx="10071435" cy="41712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cs typeface="Times New Roman" panose="02020603050405020304" pitchFamily="18" charset="0"/>
              </a:rPr>
              <a:t>Models are a visual representation of information and efficiently arrange and convey a lot of information in a concise manner</a:t>
            </a:r>
            <a:r>
              <a:rPr lang="en-US" sz="1900" dirty="0" smtClean="0"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cs typeface="Times New Roman" panose="02020603050405020304" pitchFamily="18" charset="0"/>
              </a:rPr>
              <a:t>Typically in a project, more than model is used, depending on need, methodology, characteristics, timing, and level of detail.</a:t>
            </a:r>
          </a:p>
          <a:p>
            <a:pPr marL="342900" indent="-3429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cs typeface="Times New Roman" panose="02020603050405020304" pitchFamily="18" charset="0"/>
              </a:rPr>
              <a:t>Models are categorized as scope, process, data, rules, and interface models.</a:t>
            </a:r>
          </a:p>
          <a:p>
            <a:pPr marL="342900" indent="-3429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cs typeface="Times New Roman" panose="02020603050405020304" pitchFamily="18" charset="0"/>
              </a:rPr>
              <a:t>Models are done in requirements analysis and documentation, and validated in requirements validation.</a:t>
            </a:r>
          </a:p>
          <a:p>
            <a:pPr marL="342900" indent="-34290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 dirty="0">
                <a:cs typeface="Times New Roman" panose="02020603050405020304" pitchFamily="18" charset="0"/>
              </a:rPr>
              <a:t>Business analysts should know various types of models and be able to apply </a:t>
            </a:r>
            <a:r>
              <a:rPr lang="en-US" sz="1900" dirty="0" smtClean="0">
                <a:cs typeface="Times New Roman" panose="02020603050405020304" pitchFamily="18" charset="0"/>
              </a:rPr>
              <a:t>them</a:t>
            </a:r>
            <a:endParaRPr lang="en-US" sz="19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4052347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6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9" y="1549486"/>
            <a:ext cx="4078800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ea typeface="Calibri"/>
                <a:cs typeface="+mj-cs"/>
                <a:sym typeface="Calibri"/>
              </a:rPr>
              <a:t>For Discussion </a:t>
            </a:r>
            <a:r>
              <a:rPr lang="en-US" sz="2400" b="1" dirty="0" smtClean="0">
                <a:ea typeface="Calibri"/>
                <a:cs typeface="+mj-cs"/>
                <a:sym typeface="Calibri"/>
              </a:rPr>
              <a:t>Panel:</a:t>
            </a:r>
            <a:endParaRPr lang="en-US" sz="2400" b="1" dirty="0">
              <a:ea typeface="Calibri"/>
              <a:cs typeface="+mj-cs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r>
              <a:rPr lang="en-US" sz="2200" dirty="0">
                <a:ea typeface="Calibri" panose="020F0502020204030204" pitchFamily="34" charset="0"/>
                <a:cs typeface="Arial" panose="020B0604020202020204" pitchFamily="34" charset="0"/>
              </a:rPr>
              <a:t>Questions: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ea typeface="Calibri" panose="020F0502020204030204" pitchFamily="34" charset="0"/>
                <a:cs typeface="Arial" panose="020B0604020202020204" pitchFamily="34" charset="0"/>
              </a:rPr>
              <a:t>Which tools have you used and in which types of projects?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ea typeface="Calibri" panose="020F0502020204030204" pitchFamily="34" charset="0"/>
                <a:cs typeface="Arial" panose="020B0604020202020204" pitchFamily="34" charset="0"/>
              </a:rPr>
              <a:t>How do these tools helped you in defining and analyzing requirements</a:t>
            </a:r>
            <a:r>
              <a:rPr lang="en-US" sz="2200" dirty="0" smtClean="0">
                <a:ea typeface="Calibri" panose="020F0502020204030204" pitchFamily="34" charset="0"/>
                <a:cs typeface="Arial" panose="020B0604020202020204" pitchFamily="34" charset="0"/>
              </a:rPr>
              <a:t>?</a:t>
            </a:r>
            <a:endParaRPr lang="en-US" sz="2200" dirty="0"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5;p5">
            <a:extLst>
              <a:ext uri="{FF2B5EF4-FFF2-40B4-BE49-F238E27FC236}">
                <a16:creationId xmlns:a16="http://schemas.microsoft.com/office/drawing/2014/main" id="{5CDFE492-1900-8C31-756C-65011D0BC757}"/>
              </a:ext>
            </a:extLst>
          </p:cNvPr>
          <p:cNvSpPr txBox="1"/>
          <p:nvPr/>
        </p:nvSpPr>
        <p:spPr>
          <a:xfrm>
            <a:off x="5612085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 smtClean="0">
                <a:solidFill>
                  <a:schemeClr val="lt1"/>
                </a:solidFill>
                <a:ea typeface="Times New Roman"/>
                <a:cs typeface="Times New Roman"/>
                <a:sym typeface="Times New Roman"/>
              </a:rPr>
              <a:t>07</a:t>
            </a:r>
            <a:endParaRPr sz="1600" b="1" dirty="0">
              <a:solidFill>
                <a:schemeClr val="lt1"/>
              </a:solidFill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" name="Google Shape;164;p5">
            <a:extLst>
              <a:ext uri="{FF2B5EF4-FFF2-40B4-BE49-F238E27FC236}">
                <a16:creationId xmlns:a16="http://schemas.microsoft.com/office/drawing/2014/main" id="{50108D0D-D114-0F80-BE5E-A45B7FA0A24E}"/>
              </a:ext>
            </a:extLst>
          </p:cNvPr>
          <p:cNvSpPr txBox="1"/>
          <p:nvPr/>
        </p:nvSpPr>
        <p:spPr>
          <a:xfrm>
            <a:off x="555105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93219222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F1050EC5-0E86-4DE0-8328-DC08FF41E1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http://purl.org/dc/terms/"/>
    <ds:schemaRef ds:uri="49100919-8a76-4266-be0c-7dc583902cb4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dcmitype/"/>
    <ds:schemaRef ds:uri="http://www.w3.org/XML/1998/namespace"/>
    <ds:schemaRef ds:uri="http://schemas.microsoft.com/office/infopath/2007/PartnerControls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2037</TotalTime>
  <Words>2264</Words>
  <Application>Microsoft Office PowerPoint</Application>
  <PresentationFormat>Widescreen</PresentationFormat>
  <Paragraphs>448</Paragraphs>
  <Slides>40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In Previous Lectures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379</cp:revision>
  <dcterms:created xsi:type="dcterms:W3CDTF">2023-04-29T09:08:00Z</dcterms:created>
  <dcterms:modified xsi:type="dcterms:W3CDTF">2025-07-23T00:23:25Z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