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ink/ink38.xml" ContentType="application/inkml+xml"/>
  <Override PartName="/ppt/ink/ink39.xml" ContentType="application/inkml+xml"/>
  <Override PartName="/ppt/ink/ink40.xml" ContentType="application/inkml+xml"/>
  <Override PartName="/ppt/ink/ink41.xml" ContentType="application/inkml+xml"/>
  <Override PartName="/ppt/ink/ink42.xml" ContentType="application/inkml+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564" r:id="rId3"/>
    <p:sldId id="565" r:id="rId4"/>
    <p:sldId id="566" r:id="rId5"/>
    <p:sldId id="567" r:id="rId6"/>
    <p:sldId id="568" r:id="rId7"/>
    <p:sldId id="569" r:id="rId8"/>
    <p:sldId id="570" r:id="rId9"/>
    <p:sldId id="571" r:id="rId10"/>
    <p:sldId id="572" r:id="rId11"/>
    <p:sldId id="573" r:id="rId12"/>
    <p:sldId id="574" r:id="rId13"/>
    <p:sldId id="575" r:id="rId14"/>
    <p:sldId id="576" r:id="rId15"/>
    <p:sldId id="577" r:id="rId16"/>
    <p:sldId id="578" r:id="rId17"/>
    <p:sldId id="579" r:id="rId18"/>
    <p:sldId id="580" r:id="rId19"/>
    <p:sldId id="581" r:id="rId20"/>
    <p:sldId id="582" r:id="rId21"/>
    <p:sldId id="583" r:id="rId22"/>
    <p:sldId id="584" r:id="rId23"/>
    <p:sldId id="585" r:id="rId24"/>
    <p:sldId id="586" r:id="rId25"/>
    <p:sldId id="587" r:id="rId26"/>
    <p:sldId id="588" r:id="rId27"/>
    <p:sldId id="589" r:id="rId28"/>
    <p:sldId id="590" r:id="rId29"/>
    <p:sldId id="591" r:id="rId30"/>
    <p:sldId id="592" r:id="rId31"/>
    <p:sldId id="593" r:id="rId32"/>
    <p:sldId id="594" r:id="rId33"/>
    <p:sldId id="595" r:id="rId34"/>
    <p:sldId id="596" r:id="rId35"/>
    <p:sldId id="597" r:id="rId36"/>
    <p:sldId id="598" r:id="rId37"/>
    <p:sldId id="599" r:id="rId38"/>
    <p:sldId id="600" r:id="rId39"/>
    <p:sldId id="601" r:id="rId40"/>
    <p:sldId id="602" r:id="rId41"/>
    <p:sldId id="603" r:id="rId42"/>
    <p:sldId id="604" r:id="rId43"/>
    <p:sldId id="605" r:id="rId44"/>
    <p:sldId id="606" r:id="rId45"/>
    <p:sldId id="607" r:id="rId46"/>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E63BCAA-0372-4932-8C4A-E953F4495BA5}" v="75" dt="2024-11-20T15:05:13.1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227" autoAdjust="0"/>
  </p:normalViewPr>
  <p:slideViewPr>
    <p:cSldViewPr snapToGrid="0">
      <p:cViewPr varScale="1">
        <p:scale>
          <a:sx n="47" d="100"/>
          <a:sy n="47" d="100"/>
        </p:scale>
        <p:origin x="-101" y="-81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B0C30C06-19F2-43E9-9EDA-6C460224C45F}"/>
    <pc:docChg chg="undo custSel addSld delSld modSld">
      <pc:chgData name="Ahmed Mohammed" userId="52ea684eb8771d40" providerId="LiveId" clId="{B0C30C06-19F2-43E9-9EDA-6C460224C45F}" dt="2023-11-17T07:03:32.962" v="329" actId="14100"/>
      <pc:docMkLst>
        <pc:docMk/>
      </pc:docMkLst>
      <pc:sldChg chg="del">
        <pc:chgData name="Ahmed Mohammed" userId="52ea684eb8771d40" providerId="LiveId" clId="{B0C30C06-19F2-43E9-9EDA-6C460224C45F}" dt="2023-11-17T07:02:33.251" v="325" actId="47"/>
        <pc:sldMkLst>
          <pc:docMk/>
          <pc:sldMk cId="0" sldId="257"/>
        </pc:sldMkLst>
      </pc:sldChg>
      <pc:sldChg chg="del">
        <pc:chgData name="Ahmed Mohammed" userId="52ea684eb8771d40" providerId="LiveId" clId="{B0C30C06-19F2-43E9-9EDA-6C460224C45F}" dt="2023-11-08T17:10:29.774" v="56" actId="47"/>
        <pc:sldMkLst>
          <pc:docMk/>
          <pc:sldMk cId="0" sldId="259"/>
        </pc:sldMkLst>
      </pc:sldChg>
      <pc:sldChg chg="del">
        <pc:chgData name="Ahmed Mohammed" userId="52ea684eb8771d40" providerId="LiveId" clId="{B0C30C06-19F2-43E9-9EDA-6C460224C45F}" dt="2023-11-08T17:10:49.629" v="59" actId="47"/>
        <pc:sldMkLst>
          <pc:docMk/>
          <pc:sldMk cId="1754749887" sldId="260"/>
        </pc:sldMkLst>
      </pc:sldChg>
      <pc:sldChg chg="del">
        <pc:chgData name="Ahmed Mohammed" userId="52ea684eb8771d40" providerId="LiveId" clId="{B0C30C06-19F2-43E9-9EDA-6C460224C45F}" dt="2023-11-08T17:11:21.267" v="66" actId="47"/>
        <pc:sldMkLst>
          <pc:docMk/>
          <pc:sldMk cId="4100785820" sldId="342"/>
        </pc:sldMkLst>
      </pc:sldChg>
      <pc:sldChg chg="del">
        <pc:chgData name="Ahmed Mohammed" userId="52ea684eb8771d40" providerId="LiveId" clId="{B0C30C06-19F2-43E9-9EDA-6C460224C45F}" dt="2023-11-08T17:15:27.188" v="107" actId="47"/>
        <pc:sldMkLst>
          <pc:docMk/>
          <pc:sldMk cId="1675655826" sldId="343"/>
        </pc:sldMkLst>
      </pc:sldChg>
      <pc:sldChg chg="del">
        <pc:chgData name="Ahmed Mohammed" userId="52ea684eb8771d40" providerId="LiveId" clId="{B0C30C06-19F2-43E9-9EDA-6C460224C45F}" dt="2023-11-08T17:16:02.779" v="112" actId="47"/>
        <pc:sldMkLst>
          <pc:docMk/>
          <pc:sldMk cId="1756568447" sldId="344"/>
        </pc:sldMkLst>
      </pc:sldChg>
      <pc:sldChg chg="del">
        <pc:chgData name="Ahmed Mohammed" userId="52ea684eb8771d40" providerId="LiveId" clId="{B0C30C06-19F2-43E9-9EDA-6C460224C45F}" dt="2023-11-08T17:16:43.780" v="118" actId="47"/>
        <pc:sldMkLst>
          <pc:docMk/>
          <pc:sldMk cId="1780342377" sldId="345"/>
        </pc:sldMkLst>
      </pc:sldChg>
      <pc:sldChg chg="del">
        <pc:chgData name="Ahmed Mohammed" userId="52ea684eb8771d40" providerId="LiveId" clId="{B0C30C06-19F2-43E9-9EDA-6C460224C45F}" dt="2023-11-08T17:17:12.815" v="123" actId="47"/>
        <pc:sldMkLst>
          <pc:docMk/>
          <pc:sldMk cId="743861498" sldId="346"/>
        </pc:sldMkLst>
      </pc:sldChg>
      <pc:sldChg chg="del">
        <pc:chgData name="Ahmed Mohammed" userId="52ea684eb8771d40" providerId="LiveId" clId="{B0C30C06-19F2-43E9-9EDA-6C460224C45F}" dt="2023-11-08T17:17:41.984" v="129" actId="47"/>
        <pc:sldMkLst>
          <pc:docMk/>
          <pc:sldMk cId="663216878" sldId="347"/>
        </pc:sldMkLst>
      </pc:sldChg>
      <pc:sldChg chg="del">
        <pc:chgData name="Ahmed Mohammed" userId="52ea684eb8771d40" providerId="LiveId" clId="{B0C30C06-19F2-43E9-9EDA-6C460224C45F}" dt="2023-11-08T17:18:06.397" v="134" actId="47"/>
        <pc:sldMkLst>
          <pc:docMk/>
          <pc:sldMk cId="3350771281" sldId="348"/>
        </pc:sldMkLst>
      </pc:sldChg>
      <pc:sldChg chg="del">
        <pc:chgData name="Ahmed Mohammed" userId="52ea684eb8771d40" providerId="LiveId" clId="{B0C30C06-19F2-43E9-9EDA-6C460224C45F}" dt="2023-11-08T17:18:28.559" v="138" actId="47"/>
        <pc:sldMkLst>
          <pc:docMk/>
          <pc:sldMk cId="2986382203" sldId="349"/>
        </pc:sldMkLst>
      </pc:sldChg>
      <pc:sldChg chg="del">
        <pc:chgData name="Ahmed Mohammed" userId="52ea684eb8771d40" providerId="LiveId" clId="{B0C30C06-19F2-43E9-9EDA-6C460224C45F}" dt="2023-11-08T17:11:48.199" v="71" actId="47"/>
        <pc:sldMkLst>
          <pc:docMk/>
          <pc:sldMk cId="1322883898" sldId="350"/>
        </pc:sldMkLst>
      </pc:sldChg>
      <pc:sldChg chg="del">
        <pc:chgData name="Ahmed Mohammed" userId="52ea684eb8771d40" providerId="LiveId" clId="{B0C30C06-19F2-43E9-9EDA-6C460224C45F}" dt="2023-11-08T17:12:40.379" v="79" actId="47"/>
        <pc:sldMkLst>
          <pc:docMk/>
          <pc:sldMk cId="385348426" sldId="352"/>
        </pc:sldMkLst>
      </pc:sldChg>
      <pc:sldChg chg="addSp modSp del">
        <pc:chgData name="Ahmed Mohammed" userId="52ea684eb8771d40" providerId="LiveId" clId="{B0C30C06-19F2-43E9-9EDA-6C460224C45F}" dt="2023-11-08T17:13:29.451" v="89" actId="47"/>
        <pc:sldMkLst>
          <pc:docMk/>
          <pc:sldMk cId="2661871214" sldId="353"/>
        </pc:sldMkLst>
        <pc:spChg chg="add mod">
          <ac:chgData name="Ahmed Mohammed" userId="52ea684eb8771d40" providerId="LiveId" clId="{B0C30C06-19F2-43E9-9EDA-6C460224C45F}" dt="2023-11-08T17:12:55.153" v="82"/>
          <ac:spMkLst>
            <pc:docMk/>
            <pc:sldMk cId="2661871214" sldId="353"/>
            <ac:spMk id="2" creationId="{A300F921-94AA-7BC1-D6B0-F13BF4497B71}"/>
          </ac:spMkLst>
        </pc:spChg>
      </pc:sldChg>
      <pc:sldChg chg="del">
        <pc:chgData name="Ahmed Mohammed" userId="52ea684eb8771d40" providerId="LiveId" clId="{B0C30C06-19F2-43E9-9EDA-6C460224C45F}" dt="2023-11-08T17:14:03.268" v="96" actId="47"/>
        <pc:sldMkLst>
          <pc:docMk/>
          <pc:sldMk cId="2591536807" sldId="354"/>
        </pc:sldMkLst>
      </pc:sldChg>
      <pc:sldChg chg="del">
        <pc:chgData name="Ahmed Mohammed" userId="52ea684eb8771d40" providerId="LiveId" clId="{B0C30C06-19F2-43E9-9EDA-6C460224C45F}" dt="2023-11-08T17:14:43.452" v="102" actId="47"/>
        <pc:sldMkLst>
          <pc:docMk/>
          <pc:sldMk cId="3494405738" sldId="355"/>
        </pc:sldMkLst>
      </pc:sldChg>
      <pc:sldChg chg="del">
        <pc:chgData name="Ahmed Mohammed" userId="52ea684eb8771d40" providerId="LiveId" clId="{B0C30C06-19F2-43E9-9EDA-6C460224C45F}" dt="2023-11-08T17:18:48.015" v="142" actId="47"/>
        <pc:sldMkLst>
          <pc:docMk/>
          <pc:sldMk cId="126560848" sldId="357"/>
        </pc:sldMkLst>
      </pc:sldChg>
      <pc:sldChg chg="del">
        <pc:chgData name="Ahmed Mohammed" userId="52ea684eb8771d40" providerId="LiveId" clId="{B0C30C06-19F2-43E9-9EDA-6C460224C45F}" dt="2023-11-08T17:19:32.158" v="149" actId="47"/>
        <pc:sldMkLst>
          <pc:docMk/>
          <pc:sldMk cId="119303730" sldId="358"/>
        </pc:sldMkLst>
      </pc:sldChg>
      <pc:sldChg chg="del">
        <pc:chgData name="Ahmed Mohammed" userId="52ea684eb8771d40" providerId="LiveId" clId="{B0C30C06-19F2-43E9-9EDA-6C460224C45F}" dt="2023-11-08T17:20:07.725" v="155" actId="47"/>
        <pc:sldMkLst>
          <pc:docMk/>
          <pc:sldMk cId="2297964770" sldId="359"/>
        </pc:sldMkLst>
      </pc:sldChg>
      <pc:sldChg chg="del">
        <pc:chgData name="Ahmed Mohammed" userId="52ea684eb8771d40" providerId="LiveId" clId="{B0C30C06-19F2-43E9-9EDA-6C460224C45F}" dt="2023-11-08T17:20:48.634" v="162" actId="47"/>
        <pc:sldMkLst>
          <pc:docMk/>
          <pc:sldMk cId="2234817875" sldId="360"/>
        </pc:sldMkLst>
      </pc:sldChg>
      <pc:sldChg chg="delSp del mod">
        <pc:chgData name="Ahmed Mohammed" userId="52ea684eb8771d40" providerId="LiveId" clId="{B0C30C06-19F2-43E9-9EDA-6C460224C45F}" dt="2023-11-08T17:22:19.069" v="175" actId="47"/>
        <pc:sldMkLst>
          <pc:docMk/>
          <pc:sldMk cId="1645478648" sldId="361"/>
        </pc:sldMkLst>
        <pc:spChg chg="del">
          <ac:chgData name="Ahmed Mohammed" userId="52ea684eb8771d40" providerId="LiveId" clId="{B0C30C06-19F2-43E9-9EDA-6C460224C45F}" dt="2023-11-08T17:21:02.067" v="163" actId="21"/>
          <ac:spMkLst>
            <pc:docMk/>
            <pc:sldMk cId="1645478648" sldId="361"/>
            <ac:spMk id="10" creationId="{AD15A2B3-F87D-4C46-BAD9-D071903DC039}"/>
          </ac:spMkLst>
        </pc:spChg>
      </pc:sldChg>
      <pc:sldChg chg="del">
        <pc:chgData name="Ahmed Mohammed" userId="52ea684eb8771d40" providerId="LiveId" clId="{B0C30C06-19F2-43E9-9EDA-6C460224C45F}" dt="2023-11-08T17:23:17.899" v="185" actId="47"/>
        <pc:sldMkLst>
          <pc:docMk/>
          <pc:sldMk cId="4244099392" sldId="362"/>
        </pc:sldMkLst>
      </pc:sldChg>
      <pc:sldChg chg="del">
        <pc:chgData name="Ahmed Mohammed" userId="52ea684eb8771d40" providerId="LiveId" clId="{B0C30C06-19F2-43E9-9EDA-6C460224C45F}" dt="2023-11-08T17:24:08.627" v="192" actId="47"/>
        <pc:sldMkLst>
          <pc:docMk/>
          <pc:sldMk cId="3119821790" sldId="363"/>
        </pc:sldMkLst>
      </pc:sldChg>
      <pc:sldChg chg="del">
        <pc:chgData name="Ahmed Mohammed" userId="52ea684eb8771d40" providerId="LiveId" clId="{B0C30C06-19F2-43E9-9EDA-6C460224C45F}" dt="2023-11-08T17:24:42.390" v="198" actId="47"/>
        <pc:sldMkLst>
          <pc:docMk/>
          <pc:sldMk cId="557406730" sldId="364"/>
        </pc:sldMkLst>
      </pc:sldChg>
      <pc:sldChg chg="del">
        <pc:chgData name="Ahmed Mohammed" userId="52ea684eb8771d40" providerId="LiveId" clId="{B0C30C06-19F2-43E9-9EDA-6C460224C45F}" dt="2023-11-08T17:33:04.301" v="204" actId="47"/>
        <pc:sldMkLst>
          <pc:docMk/>
          <pc:sldMk cId="782340728" sldId="365"/>
        </pc:sldMkLst>
      </pc:sldChg>
      <pc:sldChg chg="del">
        <pc:chgData name="Ahmed Mohammed" userId="52ea684eb8771d40" providerId="LiveId" clId="{B0C30C06-19F2-43E9-9EDA-6C460224C45F}" dt="2023-11-08T17:33:26.867" v="209" actId="47"/>
        <pc:sldMkLst>
          <pc:docMk/>
          <pc:sldMk cId="3374346719" sldId="367"/>
        </pc:sldMkLst>
      </pc:sldChg>
      <pc:sldChg chg="del">
        <pc:chgData name="Ahmed Mohammed" userId="52ea684eb8771d40" providerId="LiveId" clId="{B0C30C06-19F2-43E9-9EDA-6C460224C45F}" dt="2023-11-08T17:34:03.093" v="216" actId="47"/>
        <pc:sldMkLst>
          <pc:docMk/>
          <pc:sldMk cId="1928192718" sldId="368"/>
        </pc:sldMkLst>
      </pc:sldChg>
      <pc:sldChg chg="del">
        <pc:chgData name="Ahmed Mohammed" userId="52ea684eb8771d40" providerId="LiveId" clId="{B0C30C06-19F2-43E9-9EDA-6C460224C45F}" dt="2023-11-08T17:34:27.654" v="221" actId="47"/>
        <pc:sldMkLst>
          <pc:docMk/>
          <pc:sldMk cId="1258721386" sldId="369"/>
        </pc:sldMkLst>
      </pc:sldChg>
      <pc:sldChg chg="del">
        <pc:chgData name="Ahmed Mohammed" userId="52ea684eb8771d40" providerId="LiveId" clId="{B0C30C06-19F2-43E9-9EDA-6C460224C45F}" dt="2023-11-08T17:34:46.493" v="225" actId="47"/>
        <pc:sldMkLst>
          <pc:docMk/>
          <pc:sldMk cId="1355134758" sldId="370"/>
        </pc:sldMkLst>
      </pc:sldChg>
      <pc:sldChg chg="del">
        <pc:chgData name="Ahmed Mohammed" userId="52ea684eb8771d40" providerId="LiveId" clId="{B0C30C06-19F2-43E9-9EDA-6C460224C45F}" dt="2023-11-08T17:35:04.619" v="229" actId="47"/>
        <pc:sldMkLst>
          <pc:docMk/>
          <pc:sldMk cId="75117773" sldId="371"/>
        </pc:sldMkLst>
      </pc:sldChg>
      <pc:sldChg chg="del">
        <pc:chgData name="Ahmed Mohammed" userId="52ea684eb8771d40" providerId="LiveId" clId="{B0C30C06-19F2-43E9-9EDA-6C460224C45F}" dt="2023-11-08T17:35:26.970" v="233" actId="47"/>
        <pc:sldMkLst>
          <pc:docMk/>
          <pc:sldMk cId="684581877" sldId="372"/>
        </pc:sldMkLst>
      </pc:sldChg>
      <pc:sldChg chg="del">
        <pc:chgData name="Ahmed Mohammed" userId="52ea684eb8771d40" providerId="LiveId" clId="{B0C30C06-19F2-43E9-9EDA-6C460224C45F}" dt="2023-11-08T17:35:58.296" v="239" actId="47"/>
        <pc:sldMkLst>
          <pc:docMk/>
          <pc:sldMk cId="3793080556" sldId="373"/>
        </pc:sldMkLst>
      </pc:sldChg>
      <pc:sldChg chg="del">
        <pc:chgData name="Ahmed Mohammed" userId="52ea684eb8771d40" providerId="LiveId" clId="{B0C30C06-19F2-43E9-9EDA-6C460224C45F}" dt="2023-11-08T17:36:24.295" v="244" actId="47"/>
        <pc:sldMkLst>
          <pc:docMk/>
          <pc:sldMk cId="3729532984" sldId="374"/>
        </pc:sldMkLst>
      </pc:sldChg>
      <pc:sldChg chg="del">
        <pc:chgData name="Ahmed Mohammed" userId="52ea684eb8771d40" providerId="LiveId" clId="{B0C30C06-19F2-43E9-9EDA-6C460224C45F}" dt="2023-11-08T17:36:53.860" v="249" actId="47"/>
        <pc:sldMkLst>
          <pc:docMk/>
          <pc:sldMk cId="2022962908" sldId="375"/>
        </pc:sldMkLst>
      </pc:sldChg>
      <pc:sldChg chg="del">
        <pc:chgData name="Ahmed Mohammed" userId="52ea684eb8771d40" providerId="LiveId" clId="{B0C30C06-19F2-43E9-9EDA-6C460224C45F}" dt="2023-11-08T17:37:32.708" v="256" actId="47"/>
        <pc:sldMkLst>
          <pc:docMk/>
          <pc:sldMk cId="1924550628" sldId="376"/>
        </pc:sldMkLst>
      </pc:sldChg>
      <pc:sldChg chg="del">
        <pc:chgData name="Ahmed Mohammed" userId="52ea684eb8771d40" providerId="LiveId" clId="{B0C30C06-19F2-43E9-9EDA-6C460224C45F}" dt="2023-11-08T17:38:01.715" v="262" actId="47"/>
        <pc:sldMkLst>
          <pc:docMk/>
          <pc:sldMk cId="1446153817" sldId="377"/>
        </pc:sldMkLst>
      </pc:sldChg>
      <pc:sldChg chg="modSp del mod">
        <pc:chgData name="Ahmed Mohammed" userId="52ea684eb8771d40" providerId="LiveId" clId="{B0C30C06-19F2-43E9-9EDA-6C460224C45F}" dt="2023-11-08T17:38:41.060" v="269" actId="47"/>
        <pc:sldMkLst>
          <pc:docMk/>
          <pc:sldMk cId="455360767" sldId="378"/>
        </pc:sldMkLst>
        <pc:picChg chg="mod">
          <ac:chgData name="Ahmed Mohammed" userId="52ea684eb8771d40" providerId="LiveId" clId="{B0C30C06-19F2-43E9-9EDA-6C460224C45F}" dt="2023-11-08T17:38:25.699" v="265" actId="1076"/>
          <ac:picMkLst>
            <pc:docMk/>
            <pc:sldMk cId="455360767" sldId="378"/>
            <ac:picMk id="4" creationId="{E8CDFE99-743E-4A66-BD36-27C37C5A1F96}"/>
          </ac:picMkLst>
        </pc:picChg>
      </pc:sldChg>
      <pc:sldChg chg="del">
        <pc:chgData name="Ahmed Mohammed" userId="52ea684eb8771d40" providerId="LiveId" clId="{B0C30C06-19F2-43E9-9EDA-6C460224C45F}" dt="2023-11-08T17:39:09.990" v="275" actId="47"/>
        <pc:sldMkLst>
          <pc:docMk/>
          <pc:sldMk cId="2792183896" sldId="379"/>
        </pc:sldMkLst>
      </pc:sldChg>
      <pc:sldChg chg="del">
        <pc:chgData name="Ahmed Mohammed" userId="52ea684eb8771d40" providerId="LiveId" clId="{B0C30C06-19F2-43E9-9EDA-6C460224C45F}" dt="2023-11-08T17:40:35.582" v="287" actId="47"/>
        <pc:sldMkLst>
          <pc:docMk/>
          <pc:sldMk cId="3363243191" sldId="380"/>
        </pc:sldMkLst>
      </pc:sldChg>
      <pc:sldChg chg="del">
        <pc:chgData name="Ahmed Mohammed" userId="52ea684eb8771d40" providerId="LiveId" clId="{B0C30C06-19F2-43E9-9EDA-6C460224C45F}" dt="2023-11-08T17:41:02.910" v="293" actId="47"/>
        <pc:sldMkLst>
          <pc:docMk/>
          <pc:sldMk cId="2473779651" sldId="381"/>
        </pc:sldMkLst>
      </pc:sldChg>
      <pc:sldChg chg="del">
        <pc:chgData name="Ahmed Mohammed" userId="52ea684eb8771d40" providerId="LiveId" clId="{B0C30C06-19F2-43E9-9EDA-6C460224C45F}" dt="2023-11-08T17:42:35.243" v="310" actId="47"/>
        <pc:sldMkLst>
          <pc:docMk/>
          <pc:sldMk cId="401229196" sldId="382"/>
        </pc:sldMkLst>
      </pc:sldChg>
      <pc:sldChg chg="del">
        <pc:chgData name="Ahmed Mohammed" userId="52ea684eb8771d40" providerId="LiveId" clId="{B0C30C06-19F2-43E9-9EDA-6C460224C45F}" dt="2023-11-08T17:39:56.856" v="280" actId="47"/>
        <pc:sldMkLst>
          <pc:docMk/>
          <pc:sldMk cId="3424365438" sldId="383"/>
        </pc:sldMkLst>
      </pc:sldChg>
      <pc:sldChg chg="del">
        <pc:chgData name="Ahmed Mohammed" userId="52ea684eb8771d40" providerId="LiveId" clId="{B0C30C06-19F2-43E9-9EDA-6C460224C45F}" dt="2023-11-08T17:41:29.608" v="299" actId="47"/>
        <pc:sldMkLst>
          <pc:docMk/>
          <pc:sldMk cId="2061492804" sldId="384"/>
        </pc:sldMkLst>
      </pc:sldChg>
      <pc:sldChg chg="del">
        <pc:chgData name="Ahmed Mohammed" userId="52ea684eb8771d40" providerId="LiveId" clId="{B0C30C06-19F2-43E9-9EDA-6C460224C45F}" dt="2023-11-08T17:42:58.504" v="314" actId="47"/>
        <pc:sldMkLst>
          <pc:docMk/>
          <pc:sldMk cId="1303137891" sldId="385"/>
        </pc:sldMkLst>
      </pc:sldChg>
      <pc:sldChg chg="del">
        <pc:chgData name="Ahmed Mohammed" userId="52ea684eb8771d40" providerId="LiveId" clId="{B0C30C06-19F2-43E9-9EDA-6C460224C45F}" dt="2023-11-08T17:43:34.672" v="321" actId="47"/>
        <pc:sldMkLst>
          <pc:docMk/>
          <pc:sldMk cId="645324679" sldId="386"/>
        </pc:sldMkLst>
      </pc:sldChg>
      <pc:sldChg chg="addSp delSp modSp add mod">
        <pc:chgData name="Ahmed Mohammed" userId="52ea684eb8771d40" providerId="LiveId" clId="{B0C30C06-19F2-43E9-9EDA-6C460224C45F}" dt="2023-11-08T17:10:25.431" v="55"/>
        <pc:sldMkLst>
          <pc:docMk/>
          <pc:sldMk cId="1621051791" sldId="564"/>
        </pc:sldMkLst>
        <pc:spChg chg="del">
          <ac:chgData name="Ahmed Mohammed" userId="52ea684eb8771d40" providerId="LiveId" clId="{B0C30C06-19F2-43E9-9EDA-6C460224C45F}" dt="2023-11-08T17:07:05.626" v="2" actId="478"/>
          <ac:spMkLst>
            <pc:docMk/>
            <pc:sldMk cId="1621051791" sldId="564"/>
            <ac:spMk id="2" creationId="{FD399DF5-2277-7FF9-C21B-AEB0D0D5CC92}"/>
          </ac:spMkLst>
        </pc:spChg>
        <pc:spChg chg="mod">
          <ac:chgData name="Ahmed Mohammed" userId="52ea684eb8771d40" providerId="LiveId" clId="{B0C30C06-19F2-43E9-9EDA-6C460224C45F}" dt="2023-11-08T17:07:00.308" v="1" actId="20577"/>
          <ac:spMkLst>
            <pc:docMk/>
            <pc:sldMk cId="1621051791" sldId="564"/>
            <ac:spMk id="6" creationId="{05E43288-C9C0-B2CA-0970-EB4E627B30CA}"/>
          </ac:spMkLst>
        </pc:spChg>
        <pc:spChg chg="del mod">
          <ac:chgData name="Ahmed Mohammed" userId="52ea684eb8771d40" providerId="LiveId" clId="{B0C30C06-19F2-43E9-9EDA-6C460224C45F}" dt="2023-11-08T17:07:15.188" v="4" actId="478"/>
          <ac:spMkLst>
            <pc:docMk/>
            <pc:sldMk cId="1621051791" sldId="564"/>
            <ac:spMk id="7" creationId="{58682937-DD1B-776D-9A3B-94A26B828923}"/>
          </ac:spMkLst>
        </pc:spChg>
        <pc:spChg chg="add mod">
          <ac:chgData name="Ahmed Mohammed" userId="52ea684eb8771d40" providerId="LiveId" clId="{B0C30C06-19F2-43E9-9EDA-6C460224C45F}" dt="2023-11-08T17:10:17.136" v="54" actId="1076"/>
          <ac:spMkLst>
            <pc:docMk/>
            <pc:sldMk cId="1621051791" sldId="564"/>
            <ac:spMk id="9" creationId="{873A5F13-66FA-E405-DDC2-BFCEE9B1A523}"/>
          </ac:spMkLst>
        </pc:spChg>
        <pc:spChg chg="add mod">
          <ac:chgData name="Ahmed Mohammed" userId="52ea684eb8771d40" providerId="LiveId" clId="{B0C30C06-19F2-43E9-9EDA-6C460224C45F}" dt="2023-11-08T17:10:25.431" v="55"/>
          <ac:spMkLst>
            <pc:docMk/>
            <pc:sldMk cId="1621051791" sldId="564"/>
            <ac:spMk id="10" creationId="{4732DB63-BAB4-A270-9FB1-F0C02627903C}"/>
          </ac:spMkLst>
        </pc:spChg>
      </pc:sldChg>
      <pc:sldChg chg="addSp modSp add">
        <pc:chgData name="Ahmed Mohammed" userId="52ea684eb8771d40" providerId="LiveId" clId="{B0C30C06-19F2-43E9-9EDA-6C460224C45F}" dt="2023-11-08T17:10:46.627" v="58"/>
        <pc:sldMkLst>
          <pc:docMk/>
          <pc:sldMk cId="3663154008" sldId="565"/>
        </pc:sldMkLst>
        <pc:spChg chg="add mod">
          <ac:chgData name="Ahmed Mohammed" userId="52ea684eb8771d40" providerId="LiveId" clId="{B0C30C06-19F2-43E9-9EDA-6C460224C45F}" dt="2023-11-08T17:10:40.492" v="57"/>
          <ac:spMkLst>
            <pc:docMk/>
            <pc:sldMk cId="3663154008" sldId="565"/>
            <ac:spMk id="2" creationId="{B1FA6A5B-6DFC-4356-D679-BC34A6DC9599}"/>
          </ac:spMkLst>
        </pc:spChg>
        <pc:spChg chg="add mod">
          <ac:chgData name="Ahmed Mohammed" userId="52ea684eb8771d40" providerId="LiveId" clId="{B0C30C06-19F2-43E9-9EDA-6C460224C45F}" dt="2023-11-08T17:10:46.627" v="58"/>
          <ac:spMkLst>
            <pc:docMk/>
            <pc:sldMk cId="3663154008" sldId="565"/>
            <ac:spMk id="7" creationId="{3E3F2A5D-D8B5-2D12-9ED2-8A05D8865CE4}"/>
          </ac:spMkLst>
        </pc:spChg>
      </pc:sldChg>
      <pc:sldChg chg="addSp modSp add mod">
        <pc:chgData name="Ahmed Mohammed" userId="52ea684eb8771d40" providerId="LiveId" clId="{B0C30C06-19F2-43E9-9EDA-6C460224C45F}" dt="2023-11-08T17:11:17.948" v="65" actId="1076"/>
        <pc:sldMkLst>
          <pc:docMk/>
          <pc:sldMk cId="323450793" sldId="566"/>
        </pc:sldMkLst>
        <pc:spChg chg="add mod">
          <ac:chgData name="Ahmed Mohammed" userId="52ea684eb8771d40" providerId="LiveId" clId="{B0C30C06-19F2-43E9-9EDA-6C460224C45F}" dt="2023-11-08T17:11:02.167" v="62" actId="14100"/>
          <ac:spMkLst>
            <pc:docMk/>
            <pc:sldMk cId="323450793" sldId="566"/>
            <ac:spMk id="2" creationId="{9776E269-8ABD-B1F6-757D-2EA431673A93}"/>
          </ac:spMkLst>
        </pc:spChg>
        <pc:spChg chg="add mod">
          <ac:chgData name="Ahmed Mohammed" userId="52ea684eb8771d40" providerId="LiveId" clId="{B0C30C06-19F2-43E9-9EDA-6C460224C45F}" dt="2023-11-08T17:11:17.948" v="65" actId="1076"/>
          <ac:spMkLst>
            <pc:docMk/>
            <pc:sldMk cId="323450793" sldId="566"/>
            <ac:spMk id="7" creationId="{DE834982-6FC1-5D33-496D-04AC5F26B71E}"/>
          </ac:spMkLst>
        </pc:spChg>
      </pc:sldChg>
      <pc:sldChg chg="addSp modSp add mod">
        <pc:chgData name="Ahmed Mohammed" userId="52ea684eb8771d40" providerId="LiveId" clId="{B0C30C06-19F2-43E9-9EDA-6C460224C45F}" dt="2023-11-08T17:11:44.490" v="70" actId="14100"/>
        <pc:sldMkLst>
          <pc:docMk/>
          <pc:sldMk cId="520442840" sldId="567"/>
        </pc:sldMkLst>
        <pc:spChg chg="add mod">
          <ac:chgData name="Ahmed Mohammed" userId="52ea684eb8771d40" providerId="LiveId" clId="{B0C30C06-19F2-43E9-9EDA-6C460224C45F}" dt="2023-11-08T17:11:34.323" v="68" actId="207"/>
          <ac:spMkLst>
            <pc:docMk/>
            <pc:sldMk cId="520442840" sldId="567"/>
            <ac:spMk id="2" creationId="{EAC3A8A2-5FE5-1B1A-DDB7-2DD3465139C8}"/>
          </ac:spMkLst>
        </pc:spChg>
        <pc:spChg chg="add mod">
          <ac:chgData name="Ahmed Mohammed" userId="52ea684eb8771d40" providerId="LiveId" clId="{B0C30C06-19F2-43E9-9EDA-6C460224C45F}" dt="2023-11-08T17:11:44.490" v="70" actId="14100"/>
          <ac:spMkLst>
            <pc:docMk/>
            <pc:sldMk cId="520442840" sldId="567"/>
            <ac:spMk id="7" creationId="{C3CAC42A-50E5-BC43-7CC5-178A3282402F}"/>
          </ac:spMkLst>
        </pc:spChg>
      </pc:sldChg>
      <pc:sldChg chg="addSp modSp add mod">
        <pc:chgData name="Ahmed Mohammed" userId="52ea684eb8771d40" providerId="LiveId" clId="{B0C30C06-19F2-43E9-9EDA-6C460224C45F}" dt="2023-11-08T17:12:32.316" v="78" actId="207"/>
        <pc:sldMkLst>
          <pc:docMk/>
          <pc:sldMk cId="3066748160" sldId="568"/>
        </pc:sldMkLst>
        <pc:spChg chg="add mod">
          <ac:chgData name="Ahmed Mohammed" userId="52ea684eb8771d40" providerId="LiveId" clId="{B0C30C06-19F2-43E9-9EDA-6C460224C45F}" dt="2023-11-08T17:12:18.436" v="76" actId="14100"/>
          <ac:spMkLst>
            <pc:docMk/>
            <pc:sldMk cId="3066748160" sldId="568"/>
            <ac:spMk id="7" creationId="{07B27829-ADFC-B4CB-1995-76C1E99F4585}"/>
          </ac:spMkLst>
        </pc:spChg>
        <pc:spChg chg="add mod">
          <ac:chgData name="Ahmed Mohammed" userId="52ea684eb8771d40" providerId="LiveId" clId="{B0C30C06-19F2-43E9-9EDA-6C460224C45F}" dt="2023-11-08T17:12:32.316" v="78" actId="207"/>
          <ac:spMkLst>
            <pc:docMk/>
            <pc:sldMk cId="3066748160" sldId="568"/>
            <ac:spMk id="9" creationId="{C87F6860-2C9C-1A90-1E0A-503BC99E8CE1}"/>
          </ac:spMkLst>
        </pc:spChg>
        <pc:picChg chg="add mod">
          <ac:chgData name="Ahmed Mohammed" userId="52ea684eb8771d40" providerId="LiveId" clId="{B0C30C06-19F2-43E9-9EDA-6C460224C45F}" dt="2023-11-08T17:12:03.524" v="73" actId="1076"/>
          <ac:picMkLst>
            <pc:docMk/>
            <pc:sldMk cId="3066748160" sldId="568"/>
            <ac:picMk id="2" creationId="{184B0AD7-CF91-BD52-0C65-EC855DE59BBB}"/>
          </ac:picMkLst>
        </pc:picChg>
      </pc:sldChg>
      <pc:sldChg chg="addSp delSp modSp add mod">
        <pc:chgData name="Ahmed Mohammed" userId="52ea684eb8771d40" providerId="LiveId" clId="{B0C30C06-19F2-43E9-9EDA-6C460224C45F}" dt="2023-11-08T17:13:23.464" v="88" actId="1076"/>
        <pc:sldMkLst>
          <pc:docMk/>
          <pc:sldMk cId="3444818729" sldId="569"/>
        </pc:sldMkLst>
        <pc:spChg chg="add mod">
          <ac:chgData name="Ahmed Mohammed" userId="52ea684eb8771d40" providerId="LiveId" clId="{B0C30C06-19F2-43E9-9EDA-6C460224C45F}" dt="2023-11-08T17:12:50.734" v="81" actId="207"/>
          <ac:spMkLst>
            <pc:docMk/>
            <pc:sldMk cId="3444818729" sldId="569"/>
            <ac:spMk id="2" creationId="{D81262CF-7E93-986C-5FE4-D4B2953AB244}"/>
          </ac:spMkLst>
        </pc:spChg>
        <pc:spChg chg="add del mod">
          <ac:chgData name="Ahmed Mohammed" userId="52ea684eb8771d40" providerId="LiveId" clId="{B0C30C06-19F2-43E9-9EDA-6C460224C45F}" dt="2023-11-08T17:13:01.297" v="84"/>
          <ac:spMkLst>
            <pc:docMk/>
            <pc:sldMk cId="3444818729" sldId="569"/>
            <ac:spMk id="7" creationId="{14C46E1C-B247-D593-C242-AF9B87E26D8F}"/>
          </ac:spMkLst>
        </pc:spChg>
        <pc:spChg chg="add mod">
          <ac:chgData name="Ahmed Mohammed" userId="52ea684eb8771d40" providerId="LiveId" clId="{B0C30C06-19F2-43E9-9EDA-6C460224C45F}" dt="2023-11-08T17:13:11.830" v="86" actId="1076"/>
          <ac:spMkLst>
            <pc:docMk/>
            <pc:sldMk cId="3444818729" sldId="569"/>
            <ac:spMk id="9" creationId="{12BFFC3B-C5CF-FB79-4794-1B07C70B43F2}"/>
          </ac:spMkLst>
        </pc:spChg>
        <pc:picChg chg="add mod">
          <ac:chgData name="Ahmed Mohammed" userId="52ea684eb8771d40" providerId="LiveId" clId="{B0C30C06-19F2-43E9-9EDA-6C460224C45F}" dt="2023-11-08T17:13:23.464" v="88" actId="1076"/>
          <ac:picMkLst>
            <pc:docMk/>
            <pc:sldMk cId="3444818729" sldId="569"/>
            <ac:picMk id="10" creationId="{AB90AA92-CD60-5505-1F1A-AC361228FDC1}"/>
          </ac:picMkLst>
        </pc:picChg>
      </pc:sldChg>
      <pc:sldChg chg="addSp modSp add mod">
        <pc:chgData name="Ahmed Mohammed" userId="52ea684eb8771d40" providerId="LiveId" clId="{B0C30C06-19F2-43E9-9EDA-6C460224C45F}" dt="2023-11-08T17:14:00.407" v="95" actId="1076"/>
        <pc:sldMkLst>
          <pc:docMk/>
          <pc:sldMk cId="1631390194" sldId="570"/>
        </pc:sldMkLst>
        <pc:spChg chg="add mod">
          <ac:chgData name="Ahmed Mohammed" userId="52ea684eb8771d40" providerId="LiveId" clId="{B0C30C06-19F2-43E9-9EDA-6C460224C45F}" dt="2023-11-08T17:13:39.397" v="91" actId="207"/>
          <ac:spMkLst>
            <pc:docMk/>
            <pc:sldMk cId="1631390194" sldId="570"/>
            <ac:spMk id="2" creationId="{F7038280-17D3-88B5-AC02-18C2B8DF62E0}"/>
          </ac:spMkLst>
        </pc:spChg>
        <pc:spChg chg="add mod">
          <ac:chgData name="Ahmed Mohammed" userId="52ea684eb8771d40" providerId="LiveId" clId="{B0C30C06-19F2-43E9-9EDA-6C460224C45F}" dt="2023-11-08T17:13:50.963" v="93" actId="1076"/>
          <ac:spMkLst>
            <pc:docMk/>
            <pc:sldMk cId="1631390194" sldId="570"/>
            <ac:spMk id="7" creationId="{22FE0643-866D-427A-F3F3-3CD96276D647}"/>
          </ac:spMkLst>
        </pc:spChg>
        <pc:picChg chg="add mod">
          <ac:chgData name="Ahmed Mohammed" userId="52ea684eb8771d40" providerId="LiveId" clId="{B0C30C06-19F2-43E9-9EDA-6C460224C45F}" dt="2023-11-08T17:14:00.407" v="95" actId="1076"/>
          <ac:picMkLst>
            <pc:docMk/>
            <pc:sldMk cId="1631390194" sldId="570"/>
            <ac:picMk id="9" creationId="{7FA6FD15-8AFE-5E9E-96E7-9B613EBC7DCA}"/>
          </ac:picMkLst>
        </pc:picChg>
      </pc:sldChg>
      <pc:sldChg chg="addSp modSp add mod">
        <pc:chgData name="Ahmed Mohammed" userId="52ea684eb8771d40" providerId="LiveId" clId="{B0C30C06-19F2-43E9-9EDA-6C460224C45F}" dt="2023-11-08T17:14:38.918" v="101" actId="1076"/>
        <pc:sldMkLst>
          <pc:docMk/>
          <pc:sldMk cId="64218055" sldId="571"/>
        </pc:sldMkLst>
        <pc:spChg chg="add mod">
          <ac:chgData name="Ahmed Mohammed" userId="52ea684eb8771d40" providerId="LiveId" clId="{B0C30C06-19F2-43E9-9EDA-6C460224C45F}" dt="2023-11-08T17:14:19.491" v="98" actId="207"/>
          <ac:spMkLst>
            <pc:docMk/>
            <pc:sldMk cId="64218055" sldId="571"/>
            <ac:spMk id="2" creationId="{C2EB9B53-370A-E8F0-8CBF-E08830753341}"/>
          </ac:spMkLst>
        </pc:spChg>
        <pc:spChg chg="add mod">
          <ac:chgData name="Ahmed Mohammed" userId="52ea684eb8771d40" providerId="LiveId" clId="{B0C30C06-19F2-43E9-9EDA-6C460224C45F}" dt="2023-11-08T17:14:27.577" v="99"/>
          <ac:spMkLst>
            <pc:docMk/>
            <pc:sldMk cId="64218055" sldId="571"/>
            <ac:spMk id="7" creationId="{0BD6B68D-3936-7C01-5C77-7FF0267D11DC}"/>
          </ac:spMkLst>
        </pc:spChg>
        <pc:picChg chg="add mod">
          <ac:chgData name="Ahmed Mohammed" userId="52ea684eb8771d40" providerId="LiveId" clId="{B0C30C06-19F2-43E9-9EDA-6C460224C45F}" dt="2023-11-08T17:14:38.918" v="101" actId="1076"/>
          <ac:picMkLst>
            <pc:docMk/>
            <pc:sldMk cId="64218055" sldId="571"/>
            <ac:picMk id="9" creationId="{17B8871F-C921-846C-2499-2A4DE8AA987F}"/>
          </ac:picMkLst>
        </pc:picChg>
      </pc:sldChg>
      <pc:sldChg chg="addSp modSp add mod">
        <pc:chgData name="Ahmed Mohammed" userId="52ea684eb8771d40" providerId="LiveId" clId="{B0C30C06-19F2-43E9-9EDA-6C460224C45F}" dt="2023-11-08T17:15:12.145" v="106"/>
        <pc:sldMkLst>
          <pc:docMk/>
          <pc:sldMk cId="3286712333" sldId="572"/>
        </pc:sldMkLst>
        <pc:spChg chg="add mod">
          <ac:chgData name="Ahmed Mohammed" userId="52ea684eb8771d40" providerId="LiveId" clId="{B0C30C06-19F2-43E9-9EDA-6C460224C45F}" dt="2023-11-08T17:14:53.881" v="104" actId="207"/>
          <ac:spMkLst>
            <pc:docMk/>
            <pc:sldMk cId="3286712333" sldId="572"/>
            <ac:spMk id="2" creationId="{EDFAD372-5862-C134-D040-C2B0B9404CAB}"/>
          </ac:spMkLst>
        </pc:spChg>
        <pc:spChg chg="add mod">
          <ac:chgData name="Ahmed Mohammed" userId="52ea684eb8771d40" providerId="LiveId" clId="{B0C30C06-19F2-43E9-9EDA-6C460224C45F}" dt="2023-11-08T17:15:12.145" v="106"/>
          <ac:spMkLst>
            <pc:docMk/>
            <pc:sldMk cId="3286712333" sldId="572"/>
            <ac:spMk id="9" creationId="{1C597300-A12B-96E5-633E-1795AA117CA4}"/>
          </ac:spMkLst>
        </pc:spChg>
        <pc:picChg chg="add mod">
          <ac:chgData name="Ahmed Mohammed" userId="52ea684eb8771d40" providerId="LiveId" clId="{B0C30C06-19F2-43E9-9EDA-6C460224C45F}" dt="2023-11-08T17:14:59.630" v="105"/>
          <ac:picMkLst>
            <pc:docMk/>
            <pc:sldMk cId="3286712333" sldId="572"/>
            <ac:picMk id="7" creationId="{BADF2447-7C42-443C-0925-AB2E2D3E4670}"/>
          </ac:picMkLst>
        </pc:picChg>
      </pc:sldChg>
      <pc:sldChg chg="addSp modSp add mod">
        <pc:chgData name="Ahmed Mohammed" userId="52ea684eb8771d40" providerId="LiveId" clId="{B0C30C06-19F2-43E9-9EDA-6C460224C45F}" dt="2023-11-08T17:15:46.058" v="111" actId="1076"/>
        <pc:sldMkLst>
          <pc:docMk/>
          <pc:sldMk cId="345327013" sldId="573"/>
        </pc:sldMkLst>
        <pc:spChg chg="add mod">
          <ac:chgData name="Ahmed Mohammed" userId="52ea684eb8771d40" providerId="LiveId" clId="{B0C30C06-19F2-43E9-9EDA-6C460224C45F}" dt="2023-11-08T17:15:38.393" v="109" actId="207"/>
          <ac:spMkLst>
            <pc:docMk/>
            <pc:sldMk cId="345327013" sldId="573"/>
            <ac:spMk id="2" creationId="{106317EF-C644-1D2D-28A0-1F4029DFED63}"/>
          </ac:spMkLst>
        </pc:spChg>
        <pc:spChg chg="mod">
          <ac:chgData name="Ahmed Mohammed" userId="52ea684eb8771d40" providerId="LiveId" clId="{B0C30C06-19F2-43E9-9EDA-6C460224C45F}" dt="2023-11-08T17:15:43.295" v="110"/>
          <ac:spMkLst>
            <pc:docMk/>
            <pc:sldMk cId="345327013" sldId="573"/>
            <ac:spMk id="10" creationId="{06310505-EBD9-3636-6B53-38CA6970AD28}"/>
          </ac:spMkLst>
        </pc:spChg>
        <pc:grpChg chg="add mod">
          <ac:chgData name="Ahmed Mohammed" userId="52ea684eb8771d40" providerId="LiveId" clId="{B0C30C06-19F2-43E9-9EDA-6C460224C45F}" dt="2023-11-08T17:15:46.058" v="111" actId="1076"/>
          <ac:grpSpMkLst>
            <pc:docMk/>
            <pc:sldMk cId="345327013" sldId="573"/>
            <ac:grpSpMk id="7" creationId="{4225EAC3-2FBE-3943-AF2E-3344F2E81FC3}"/>
          </ac:grpSpMkLst>
        </pc:grpChg>
        <pc:picChg chg="mod">
          <ac:chgData name="Ahmed Mohammed" userId="52ea684eb8771d40" providerId="LiveId" clId="{B0C30C06-19F2-43E9-9EDA-6C460224C45F}" dt="2023-11-08T17:15:43.295" v="110"/>
          <ac:picMkLst>
            <pc:docMk/>
            <pc:sldMk cId="345327013" sldId="573"/>
            <ac:picMk id="9" creationId="{6B4283A7-DD22-C5F6-47FD-FC8295EA58DB}"/>
          </ac:picMkLst>
        </pc:picChg>
      </pc:sldChg>
      <pc:sldChg chg="addSp modSp add mod">
        <pc:chgData name="Ahmed Mohammed" userId="52ea684eb8771d40" providerId="LiveId" clId="{B0C30C06-19F2-43E9-9EDA-6C460224C45F}" dt="2023-11-08T17:16:39.473" v="117" actId="14100"/>
        <pc:sldMkLst>
          <pc:docMk/>
          <pc:sldMk cId="63917253" sldId="574"/>
        </pc:sldMkLst>
        <pc:spChg chg="add mod">
          <ac:chgData name="Ahmed Mohammed" userId="52ea684eb8771d40" providerId="LiveId" clId="{B0C30C06-19F2-43E9-9EDA-6C460224C45F}" dt="2023-11-08T17:16:28.735" v="115" actId="14100"/>
          <ac:spMkLst>
            <pc:docMk/>
            <pc:sldMk cId="63917253" sldId="574"/>
            <ac:spMk id="2" creationId="{A205D798-B0A3-2C8C-376D-D268D69BDF4E}"/>
          </ac:spMkLst>
        </pc:spChg>
        <pc:spChg chg="add mod">
          <ac:chgData name="Ahmed Mohammed" userId="52ea684eb8771d40" providerId="LiveId" clId="{B0C30C06-19F2-43E9-9EDA-6C460224C45F}" dt="2023-11-08T17:16:39.473" v="117" actId="14100"/>
          <ac:spMkLst>
            <pc:docMk/>
            <pc:sldMk cId="63917253" sldId="574"/>
            <ac:spMk id="7" creationId="{517573E4-ACC7-788E-12AF-4636CC53D8E9}"/>
          </ac:spMkLst>
        </pc:spChg>
      </pc:sldChg>
      <pc:sldChg chg="addSp modSp add mod">
        <pc:chgData name="Ahmed Mohammed" userId="52ea684eb8771d40" providerId="LiveId" clId="{B0C30C06-19F2-43E9-9EDA-6C460224C45F}" dt="2023-11-08T17:17:06.076" v="122"/>
        <pc:sldMkLst>
          <pc:docMk/>
          <pc:sldMk cId="29773248" sldId="575"/>
        </pc:sldMkLst>
        <pc:spChg chg="add mod">
          <ac:chgData name="Ahmed Mohammed" userId="52ea684eb8771d40" providerId="LiveId" clId="{B0C30C06-19F2-43E9-9EDA-6C460224C45F}" dt="2023-11-08T17:16:57.554" v="121" actId="14100"/>
          <ac:spMkLst>
            <pc:docMk/>
            <pc:sldMk cId="29773248" sldId="575"/>
            <ac:spMk id="2" creationId="{5AD6B8D7-B8B2-E996-25DD-768C0E2032CD}"/>
          </ac:spMkLst>
        </pc:spChg>
        <pc:spChg chg="add mod">
          <ac:chgData name="Ahmed Mohammed" userId="52ea684eb8771d40" providerId="LiveId" clId="{B0C30C06-19F2-43E9-9EDA-6C460224C45F}" dt="2023-11-08T17:17:06.076" v="122"/>
          <ac:spMkLst>
            <pc:docMk/>
            <pc:sldMk cId="29773248" sldId="575"/>
            <ac:spMk id="7" creationId="{F1319B28-D457-518F-40D3-749BEEA7E85C}"/>
          </ac:spMkLst>
        </pc:spChg>
      </pc:sldChg>
      <pc:sldChg chg="addSp modSp add mod">
        <pc:chgData name="Ahmed Mohammed" userId="52ea684eb8771d40" providerId="LiveId" clId="{B0C30C06-19F2-43E9-9EDA-6C460224C45F}" dt="2023-11-08T17:17:38.927" v="128" actId="14100"/>
        <pc:sldMkLst>
          <pc:docMk/>
          <pc:sldMk cId="348090152" sldId="576"/>
        </pc:sldMkLst>
        <pc:spChg chg="add mod">
          <ac:chgData name="Ahmed Mohammed" userId="52ea684eb8771d40" providerId="LiveId" clId="{B0C30C06-19F2-43E9-9EDA-6C460224C45F}" dt="2023-11-08T17:17:27.845" v="126" actId="14100"/>
          <ac:spMkLst>
            <pc:docMk/>
            <pc:sldMk cId="348090152" sldId="576"/>
            <ac:spMk id="2" creationId="{8E7A8B63-77E1-2796-1CC0-F961E9E3AE8A}"/>
          </ac:spMkLst>
        </pc:spChg>
        <pc:spChg chg="add mod">
          <ac:chgData name="Ahmed Mohammed" userId="52ea684eb8771d40" providerId="LiveId" clId="{B0C30C06-19F2-43E9-9EDA-6C460224C45F}" dt="2023-11-08T17:17:38.927" v="128" actId="14100"/>
          <ac:spMkLst>
            <pc:docMk/>
            <pc:sldMk cId="348090152" sldId="576"/>
            <ac:spMk id="7" creationId="{2B72B2C8-1D6F-1CF5-781C-7BECB41774A4}"/>
          </ac:spMkLst>
        </pc:spChg>
      </pc:sldChg>
      <pc:sldChg chg="addSp modSp add mod">
        <pc:chgData name="Ahmed Mohammed" userId="52ea684eb8771d40" providerId="LiveId" clId="{B0C30C06-19F2-43E9-9EDA-6C460224C45F}" dt="2023-11-08T17:18:02.609" v="133" actId="1076"/>
        <pc:sldMkLst>
          <pc:docMk/>
          <pc:sldMk cId="3544364243" sldId="577"/>
        </pc:sldMkLst>
        <pc:spChg chg="add mod">
          <ac:chgData name="Ahmed Mohammed" userId="52ea684eb8771d40" providerId="LiveId" clId="{B0C30C06-19F2-43E9-9EDA-6C460224C45F}" dt="2023-11-08T17:17:51.450" v="131" actId="207"/>
          <ac:spMkLst>
            <pc:docMk/>
            <pc:sldMk cId="3544364243" sldId="577"/>
            <ac:spMk id="2" creationId="{281F718D-9E54-2140-677B-276C0B59B5E3}"/>
          </ac:spMkLst>
        </pc:spChg>
        <pc:spChg chg="add mod">
          <ac:chgData name="Ahmed Mohammed" userId="52ea684eb8771d40" providerId="LiveId" clId="{B0C30C06-19F2-43E9-9EDA-6C460224C45F}" dt="2023-11-08T17:18:02.609" v="133" actId="1076"/>
          <ac:spMkLst>
            <pc:docMk/>
            <pc:sldMk cId="3544364243" sldId="577"/>
            <ac:spMk id="7" creationId="{5C651F6B-4D7B-77C9-49BE-EADB74F42AEA}"/>
          </ac:spMkLst>
        </pc:spChg>
      </pc:sldChg>
      <pc:sldChg chg="addSp modSp add mod">
        <pc:chgData name="Ahmed Mohammed" userId="52ea684eb8771d40" providerId="LiveId" clId="{B0C30C06-19F2-43E9-9EDA-6C460224C45F}" dt="2023-11-08T17:18:24.445" v="137"/>
        <pc:sldMkLst>
          <pc:docMk/>
          <pc:sldMk cId="2162534932" sldId="578"/>
        </pc:sldMkLst>
        <pc:spChg chg="add mod">
          <ac:chgData name="Ahmed Mohammed" userId="52ea684eb8771d40" providerId="LiveId" clId="{B0C30C06-19F2-43E9-9EDA-6C460224C45F}" dt="2023-11-08T17:18:16.772" v="136" actId="207"/>
          <ac:spMkLst>
            <pc:docMk/>
            <pc:sldMk cId="2162534932" sldId="578"/>
            <ac:spMk id="2" creationId="{DB4A4B28-4C00-CF56-B292-BD1BE78D3F71}"/>
          </ac:spMkLst>
        </pc:spChg>
        <pc:spChg chg="add mod">
          <ac:chgData name="Ahmed Mohammed" userId="52ea684eb8771d40" providerId="LiveId" clId="{B0C30C06-19F2-43E9-9EDA-6C460224C45F}" dt="2023-11-08T17:18:24.445" v="137"/>
          <ac:spMkLst>
            <pc:docMk/>
            <pc:sldMk cId="2162534932" sldId="578"/>
            <ac:spMk id="7" creationId="{DCC00394-EFDB-01B8-A32A-2A0D9E1D36E3}"/>
          </ac:spMkLst>
        </pc:spChg>
      </pc:sldChg>
      <pc:sldChg chg="addSp modSp add mod">
        <pc:chgData name="Ahmed Mohammed" userId="52ea684eb8771d40" providerId="LiveId" clId="{B0C30C06-19F2-43E9-9EDA-6C460224C45F}" dt="2023-11-08T17:18:45.254" v="141"/>
        <pc:sldMkLst>
          <pc:docMk/>
          <pc:sldMk cId="2013132481" sldId="579"/>
        </pc:sldMkLst>
        <pc:spChg chg="add mod">
          <ac:chgData name="Ahmed Mohammed" userId="52ea684eb8771d40" providerId="LiveId" clId="{B0C30C06-19F2-43E9-9EDA-6C460224C45F}" dt="2023-11-08T17:18:38.158" v="140" actId="207"/>
          <ac:spMkLst>
            <pc:docMk/>
            <pc:sldMk cId="2013132481" sldId="579"/>
            <ac:spMk id="2" creationId="{D5CB566B-E955-BA79-B460-44FE7B6B75BB}"/>
          </ac:spMkLst>
        </pc:spChg>
        <pc:spChg chg="add mod">
          <ac:chgData name="Ahmed Mohammed" userId="52ea684eb8771d40" providerId="LiveId" clId="{B0C30C06-19F2-43E9-9EDA-6C460224C45F}" dt="2023-11-08T17:18:45.254" v="141"/>
          <ac:spMkLst>
            <pc:docMk/>
            <pc:sldMk cId="2013132481" sldId="579"/>
            <ac:spMk id="7" creationId="{7BB8B150-A396-0908-446C-15D4B3B3585D}"/>
          </ac:spMkLst>
        </pc:spChg>
      </pc:sldChg>
      <pc:sldChg chg="addSp modSp add mod">
        <pc:chgData name="Ahmed Mohammed" userId="52ea684eb8771d40" providerId="LiveId" clId="{B0C30C06-19F2-43E9-9EDA-6C460224C45F}" dt="2023-11-08T17:19:26.381" v="148" actId="1076"/>
        <pc:sldMkLst>
          <pc:docMk/>
          <pc:sldMk cId="1489835434" sldId="580"/>
        </pc:sldMkLst>
        <pc:spChg chg="add mod">
          <ac:chgData name="Ahmed Mohammed" userId="52ea684eb8771d40" providerId="LiveId" clId="{B0C30C06-19F2-43E9-9EDA-6C460224C45F}" dt="2023-11-08T17:18:57.306" v="144" actId="207"/>
          <ac:spMkLst>
            <pc:docMk/>
            <pc:sldMk cId="1489835434" sldId="580"/>
            <ac:spMk id="2" creationId="{A25C09D8-57EA-9EC9-A6AD-81C41F63F578}"/>
          </ac:spMkLst>
        </pc:spChg>
        <pc:spChg chg="add mod">
          <ac:chgData name="Ahmed Mohammed" userId="52ea684eb8771d40" providerId="LiveId" clId="{B0C30C06-19F2-43E9-9EDA-6C460224C45F}" dt="2023-11-08T17:19:09.698" v="145"/>
          <ac:spMkLst>
            <pc:docMk/>
            <pc:sldMk cId="1489835434" sldId="580"/>
            <ac:spMk id="7" creationId="{1859BC6A-7FD3-4655-7492-31D99A8B08AB}"/>
          </ac:spMkLst>
        </pc:spChg>
        <pc:spChg chg="add mod">
          <ac:chgData name="Ahmed Mohammed" userId="52ea684eb8771d40" providerId="LiveId" clId="{B0C30C06-19F2-43E9-9EDA-6C460224C45F}" dt="2023-11-08T17:19:26.381" v="148" actId="1076"/>
          <ac:spMkLst>
            <pc:docMk/>
            <pc:sldMk cId="1489835434" sldId="580"/>
            <ac:spMk id="9" creationId="{509A17EB-3268-2FC9-DD62-13C741C1A653}"/>
          </ac:spMkLst>
        </pc:spChg>
        <pc:picChg chg="add mod">
          <ac:chgData name="Ahmed Mohammed" userId="52ea684eb8771d40" providerId="LiveId" clId="{B0C30C06-19F2-43E9-9EDA-6C460224C45F}" dt="2023-11-08T17:19:20.651" v="147" actId="14100"/>
          <ac:picMkLst>
            <pc:docMk/>
            <pc:sldMk cId="1489835434" sldId="580"/>
            <ac:picMk id="10" creationId="{AC1F442B-C8BC-3BD1-E481-029D1197829B}"/>
          </ac:picMkLst>
        </pc:picChg>
      </pc:sldChg>
      <pc:sldChg chg="addSp modSp add mod">
        <pc:chgData name="Ahmed Mohammed" userId="52ea684eb8771d40" providerId="LiveId" clId="{B0C30C06-19F2-43E9-9EDA-6C460224C45F}" dt="2023-11-08T17:20:04.833" v="154" actId="1076"/>
        <pc:sldMkLst>
          <pc:docMk/>
          <pc:sldMk cId="2336556622" sldId="581"/>
        </pc:sldMkLst>
        <pc:spChg chg="add mod">
          <ac:chgData name="Ahmed Mohammed" userId="52ea684eb8771d40" providerId="LiveId" clId="{B0C30C06-19F2-43E9-9EDA-6C460224C45F}" dt="2023-11-08T17:19:46.566" v="151" actId="207"/>
          <ac:spMkLst>
            <pc:docMk/>
            <pc:sldMk cId="2336556622" sldId="581"/>
            <ac:spMk id="2" creationId="{7E21B240-7708-92E4-E90A-F74BD9046419}"/>
          </ac:spMkLst>
        </pc:spChg>
        <pc:spChg chg="add mod">
          <ac:chgData name="Ahmed Mohammed" userId="52ea684eb8771d40" providerId="LiveId" clId="{B0C30C06-19F2-43E9-9EDA-6C460224C45F}" dt="2023-11-08T17:20:04.833" v="154" actId="1076"/>
          <ac:spMkLst>
            <pc:docMk/>
            <pc:sldMk cId="2336556622" sldId="581"/>
            <ac:spMk id="7" creationId="{79A804F7-C8CA-D523-F650-17CE0D990362}"/>
          </ac:spMkLst>
        </pc:spChg>
        <pc:picChg chg="add mod">
          <ac:chgData name="Ahmed Mohammed" userId="52ea684eb8771d40" providerId="LiveId" clId="{B0C30C06-19F2-43E9-9EDA-6C460224C45F}" dt="2023-11-08T17:20:00.425" v="153" actId="1076"/>
          <ac:picMkLst>
            <pc:docMk/>
            <pc:sldMk cId="2336556622" sldId="581"/>
            <ac:picMk id="9" creationId="{3AF441CB-3D25-1E13-A80C-38A3C78F4C5A}"/>
          </ac:picMkLst>
        </pc:picChg>
      </pc:sldChg>
      <pc:sldChg chg="addSp modSp add mod">
        <pc:chgData name="Ahmed Mohammed" userId="52ea684eb8771d40" providerId="LiveId" clId="{B0C30C06-19F2-43E9-9EDA-6C460224C45F}" dt="2023-11-08T17:20:45.040" v="161" actId="1076"/>
        <pc:sldMkLst>
          <pc:docMk/>
          <pc:sldMk cId="3226227865" sldId="582"/>
        </pc:sldMkLst>
        <pc:spChg chg="add mod">
          <ac:chgData name="Ahmed Mohammed" userId="52ea684eb8771d40" providerId="LiveId" clId="{B0C30C06-19F2-43E9-9EDA-6C460224C45F}" dt="2023-11-08T17:20:20.335" v="157" actId="207"/>
          <ac:spMkLst>
            <pc:docMk/>
            <pc:sldMk cId="3226227865" sldId="582"/>
            <ac:spMk id="2" creationId="{E8C122D0-3146-2CC4-FD6C-93203BA34F65}"/>
          </ac:spMkLst>
        </pc:spChg>
        <pc:spChg chg="add mod">
          <ac:chgData name="Ahmed Mohammed" userId="52ea684eb8771d40" providerId="LiveId" clId="{B0C30C06-19F2-43E9-9EDA-6C460224C45F}" dt="2023-11-08T17:20:45.040" v="161" actId="1076"/>
          <ac:spMkLst>
            <pc:docMk/>
            <pc:sldMk cId="3226227865" sldId="582"/>
            <ac:spMk id="7" creationId="{E56D8479-127C-3D35-9BAB-F2CFF94E132D}"/>
          </ac:spMkLst>
        </pc:spChg>
        <pc:spChg chg="mod">
          <ac:chgData name="Ahmed Mohammed" userId="52ea684eb8771d40" providerId="LiveId" clId="{B0C30C06-19F2-43E9-9EDA-6C460224C45F}" dt="2023-11-08T17:20:41.015" v="160" actId="1076"/>
          <ac:spMkLst>
            <pc:docMk/>
            <pc:sldMk cId="3226227865" sldId="582"/>
            <ac:spMk id="25" creationId="{2BC869EB-5623-4AA1-9123-4AF9DF916049}"/>
          </ac:spMkLst>
        </pc:spChg>
        <pc:picChg chg="add mod">
          <ac:chgData name="Ahmed Mohammed" userId="52ea684eb8771d40" providerId="LiveId" clId="{B0C30C06-19F2-43E9-9EDA-6C460224C45F}" dt="2023-11-08T17:20:33.306" v="159" actId="1076"/>
          <ac:picMkLst>
            <pc:docMk/>
            <pc:sldMk cId="3226227865" sldId="582"/>
            <ac:picMk id="9" creationId="{6C191B21-9519-B782-12BD-3F9B26891A60}"/>
          </ac:picMkLst>
        </pc:picChg>
      </pc:sldChg>
      <pc:sldChg chg="addSp modSp add mod">
        <pc:chgData name="Ahmed Mohammed" userId="52ea684eb8771d40" providerId="LiveId" clId="{B0C30C06-19F2-43E9-9EDA-6C460224C45F}" dt="2023-11-08T17:22:08.242" v="174" actId="1076"/>
        <pc:sldMkLst>
          <pc:docMk/>
          <pc:sldMk cId="2400650337" sldId="583"/>
        </pc:sldMkLst>
        <pc:spChg chg="add mod">
          <ac:chgData name="Ahmed Mohammed" userId="52ea684eb8771d40" providerId="LiveId" clId="{B0C30C06-19F2-43E9-9EDA-6C460224C45F}" dt="2023-11-08T17:21:07.399" v="165" actId="207"/>
          <ac:spMkLst>
            <pc:docMk/>
            <pc:sldMk cId="2400650337" sldId="583"/>
            <ac:spMk id="2" creationId="{A949039F-1E28-F745-4092-C15DF1637AB8}"/>
          </ac:spMkLst>
        </pc:spChg>
        <pc:spChg chg="add mod">
          <ac:chgData name="Ahmed Mohammed" userId="52ea684eb8771d40" providerId="LiveId" clId="{B0C30C06-19F2-43E9-9EDA-6C460224C45F}" dt="2023-11-08T17:22:00.349" v="173" actId="1076"/>
          <ac:spMkLst>
            <pc:docMk/>
            <pc:sldMk cId="2400650337" sldId="583"/>
            <ac:spMk id="7" creationId="{3A12BA72-AA52-CB61-BC2C-5F2C2572665A}"/>
          </ac:spMkLst>
        </pc:spChg>
        <pc:spChg chg="mod">
          <ac:chgData name="Ahmed Mohammed" userId="52ea684eb8771d40" providerId="LiveId" clId="{B0C30C06-19F2-43E9-9EDA-6C460224C45F}" dt="2023-11-08T17:21:39.882" v="170" actId="14100"/>
          <ac:spMkLst>
            <pc:docMk/>
            <pc:sldMk cId="2400650337" sldId="583"/>
            <ac:spMk id="25" creationId="{2BC869EB-5623-4AA1-9123-4AF9DF916049}"/>
          </ac:spMkLst>
        </pc:spChg>
        <pc:picChg chg="add mod">
          <ac:chgData name="Ahmed Mohammed" userId="52ea684eb8771d40" providerId="LiveId" clId="{B0C30C06-19F2-43E9-9EDA-6C460224C45F}" dt="2023-11-08T17:22:08.242" v="174" actId="1076"/>
          <ac:picMkLst>
            <pc:docMk/>
            <pc:sldMk cId="2400650337" sldId="583"/>
            <ac:picMk id="9" creationId="{D63D9F55-C672-1875-8626-DC6F328437CB}"/>
          </ac:picMkLst>
        </pc:picChg>
      </pc:sldChg>
      <pc:sldChg chg="addSp modSp add mod">
        <pc:chgData name="Ahmed Mohammed" userId="52ea684eb8771d40" providerId="LiveId" clId="{B0C30C06-19F2-43E9-9EDA-6C460224C45F}" dt="2023-11-08T17:23:12.410" v="184" actId="1076"/>
        <pc:sldMkLst>
          <pc:docMk/>
          <pc:sldMk cId="2928731935" sldId="584"/>
        </pc:sldMkLst>
        <pc:spChg chg="add mod">
          <ac:chgData name="Ahmed Mohammed" userId="52ea684eb8771d40" providerId="LiveId" clId="{B0C30C06-19F2-43E9-9EDA-6C460224C45F}" dt="2023-11-08T17:22:32.088" v="177" actId="207"/>
          <ac:spMkLst>
            <pc:docMk/>
            <pc:sldMk cId="2928731935" sldId="584"/>
            <ac:spMk id="2" creationId="{C6C210BD-1884-1079-F263-812976BF4FF9}"/>
          </ac:spMkLst>
        </pc:spChg>
        <pc:spChg chg="add mod">
          <ac:chgData name="Ahmed Mohammed" userId="52ea684eb8771d40" providerId="LiveId" clId="{B0C30C06-19F2-43E9-9EDA-6C460224C45F}" dt="2023-11-08T17:22:48.613" v="180" actId="1076"/>
          <ac:spMkLst>
            <pc:docMk/>
            <pc:sldMk cId="2928731935" sldId="584"/>
            <ac:spMk id="7" creationId="{6A919E44-64BF-3913-716B-70438C41C737}"/>
          </ac:spMkLst>
        </pc:spChg>
        <pc:spChg chg="mod">
          <ac:chgData name="Ahmed Mohammed" userId="52ea684eb8771d40" providerId="LiveId" clId="{B0C30C06-19F2-43E9-9EDA-6C460224C45F}" dt="2023-11-08T17:23:06.465" v="183" actId="14100"/>
          <ac:spMkLst>
            <pc:docMk/>
            <pc:sldMk cId="2928731935" sldId="584"/>
            <ac:spMk id="25" creationId="{2BC869EB-5623-4AA1-9123-4AF9DF916049}"/>
          </ac:spMkLst>
        </pc:spChg>
        <pc:picChg chg="add mod">
          <ac:chgData name="Ahmed Mohammed" userId="52ea684eb8771d40" providerId="LiveId" clId="{B0C30C06-19F2-43E9-9EDA-6C460224C45F}" dt="2023-11-08T17:23:12.410" v="184" actId="1076"/>
          <ac:picMkLst>
            <pc:docMk/>
            <pc:sldMk cId="2928731935" sldId="584"/>
            <ac:picMk id="9" creationId="{4F13B5F9-E399-E362-62BD-B9602ADDF5A7}"/>
          </ac:picMkLst>
        </pc:picChg>
      </pc:sldChg>
      <pc:sldChg chg="addSp modSp add mod">
        <pc:chgData name="Ahmed Mohammed" userId="52ea684eb8771d40" providerId="LiveId" clId="{B0C30C06-19F2-43E9-9EDA-6C460224C45F}" dt="2023-11-08T17:23:55.830" v="191" actId="14100"/>
        <pc:sldMkLst>
          <pc:docMk/>
          <pc:sldMk cId="1315520253" sldId="585"/>
        </pc:sldMkLst>
        <pc:spChg chg="add mod">
          <ac:chgData name="Ahmed Mohammed" userId="52ea684eb8771d40" providerId="LiveId" clId="{B0C30C06-19F2-43E9-9EDA-6C460224C45F}" dt="2023-11-08T17:23:28.737" v="187" actId="207"/>
          <ac:spMkLst>
            <pc:docMk/>
            <pc:sldMk cId="1315520253" sldId="585"/>
            <ac:spMk id="2" creationId="{1B185ED9-AA9E-7C1B-562C-B5C2EA41990B}"/>
          </ac:spMkLst>
        </pc:spChg>
        <pc:spChg chg="add mod">
          <ac:chgData name="Ahmed Mohammed" userId="52ea684eb8771d40" providerId="LiveId" clId="{B0C30C06-19F2-43E9-9EDA-6C460224C45F}" dt="2023-11-08T17:23:47.755" v="190" actId="1076"/>
          <ac:spMkLst>
            <pc:docMk/>
            <pc:sldMk cId="1315520253" sldId="585"/>
            <ac:spMk id="7" creationId="{3E021BDA-8A82-5853-EC18-BEAF334AF222}"/>
          </ac:spMkLst>
        </pc:spChg>
        <pc:picChg chg="add mod">
          <ac:chgData name="Ahmed Mohammed" userId="52ea684eb8771d40" providerId="LiveId" clId="{B0C30C06-19F2-43E9-9EDA-6C460224C45F}" dt="2023-11-08T17:23:55.830" v="191" actId="14100"/>
          <ac:picMkLst>
            <pc:docMk/>
            <pc:sldMk cId="1315520253" sldId="585"/>
            <ac:picMk id="9" creationId="{59B8B84A-18D7-CA47-A32C-064C0F3965F4}"/>
          </ac:picMkLst>
        </pc:picChg>
      </pc:sldChg>
      <pc:sldChg chg="addSp modSp add mod">
        <pc:chgData name="Ahmed Mohammed" userId="52ea684eb8771d40" providerId="LiveId" clId="{B0C30C06-19F2-43E9-9EDA-6C460224C45F}" dt="2023-11-08T17:24:35.583" v="197" actId="1076"/>
        <pc:sldMkLst>
          <pc:docMk/>
          <pc:sldMk cId="955787236" sldId="586"/>
        </pc:sldMkLst>
        <pc:spChg chg="add mod">
          <ac:chgData name="Ahmed Mohammed" userId="52ea684eb8771d40" providerId="LiveId" clId="{B0C30C06-19F2-43E9-9EDA-6C460224C45F}" dt="2023-11-08T17:24:19.481" v="194" actId="207"/>
          <ac:spMkLst>
            <pc:docMk/>
            <pc:sldMk cId="955787236" sldId="586"/>
            <ac:spMk id="2" creationId="{631F5568-DDC0-AF6D-96F0-0B3755CB4D14}"/>
          </ac:spMkLst>
        </pc:spChg>
        <pc:spChg chg="add mod">
          <ac:chgData name="Ahmed Mohammed" userId="52ea684eb8771d40" providerId="LiveId" clId="{B0C30C06-19F2-43E9-9EDA-6C460224C45F}" dt="2023-11-08T17:24:32.226" v="196" actId="1076"/>
          <ac:spMkLst>
            <pc:docMk/>
            <pc:sldMk cId="955787236" sldId="586"/>
            <ac:spMk id="7" creationId="{12E65B37-8F2F-01CD-B730-DD1800834148}"/>
          </ac:spMkLst>
        </pc:spChg>
        <pc:picChg chg="add mod">
          <ac:chgData name="Ahmed Mohammed" userId="52ea684eb8771d40" providerId="LiveId" clId="{B0C30C06-19F2-43E9-9EDA-6C460224C45F}" dt="2023-11-08T17:24:35.583" v="197" actId="1076"/>
          <ac:picMkLst>
            <pc:docMk/>
            <pc:sldMk cId="955787236" sldId="586"/>
            <ac:picMk id="9" creationId="{32ABCA0E-6FD6-76A0-E117-0EA72BAF35EB}"/>
          </ac:picMkLst>
        </pc:picChg>
      </pc:sldChg>
      <pc:sldChg chg="addSp modSp add mod">
        <pc:chgData name="Ahmed Mohammed" userId="52ea684eb8771d40" providerId="LiveId" clId="{B0C30C06-19F2-43E9-9EDA-6C460224C45F}" dt="2023-11-08T17:32:20.564" v="203" actId="1076"/>
        <pc:sldMkLst>
          <pc:docMk/>
          <pc:sldMk cId="2768551223" sldId="587"/>
        </pc:sldMkLst>
        <pc:spChg chg="add mod">
          <ac:chgData name="Ahmed Mohammed" userId="52ea684eb8771d40" providerId="LiveId" clId="{B0C30C06-19F2-43E9-9EDA-6C460224C45F}" dt="2023-11-08T17:32:16.101" v="202" actId="1076"/>
          <ac:spMkLst>
            <pc:docMk/>
            <pc:sldMk cId="2768551223" sldId="587"/>
            <ac:spMk id="2" creationId="{00AB2EA1-AEE6-2517-43D6-1E5528D6B51E}"/>
          </ac:spMkLst>
        </pc:spChg>
        <pc:picChg chg="add mod">
          <ac:chgData name="Ahmed Mohammed" userId="52ea684eb8771d40" providerId="LiveId" clId="{B0C30C06-19F2-43E9-9EDA-6C460224C45F}" dt="2023-11-08T17:32:20.564" v="203" actId="1076"/>
          <ac:picMkLst>
            <pc:docMk/>
            <pc:sldMk cId="2768551223" sldId="587"/>
            <ac:picMk id="7" creationId="{3F0DD5D5-3DD6-DC89-7105-3BEB3DFFAC17}"/>
          </ac:picMkLst>
        </pc:picChg>
      </pc:sldChg>
      <pc:sldChg chg="addSp modSp add mod">
        <pc:chgData name="Ahmed Mohammed" userId="52ea684eb8771d40" providerId="LiveId" clId="{B0C30C06-19F2-43E9-9EDA-6C460224C45F}" dt="2023-11-08T17:33:24.331" v="208" actId="1076"/>
        <pc:sldMkLst>
          <pc:docMk/>
          <pc:sldMk cId="3373788461" sldId="588"/>
        </pc:sldMkLst>
        <pc:spChg chg="add mod">
          <ac:chgData name="Ahmed Mohammed" userId="52ea684eb8771d40" providerId="LiveId" clId="{B0C30C06-19F2-43E9-9EDA-6C460224C45F}" dt="2023-11-08T17:33:14.086" v="206" actId="207"/>
          <ac:spMkLst>
            <pc:docMk/>
            <pc:sldMk cId="3373788461" sldId="588"/>
            <ac:spMk id="2" creationId="{97DA7D85-F410-DEFB-FD7F-1ABACC575351}"/>
          </ac:spMkLst>
        </pc:spChg>
        <pc:spChg chg="add mod">
          <ac:chgData name="Ahmed Mohammed" userId="52ea684eb8771d40" providerId="LiveId" clId="{B0C30C06-19F2-43E9-9EDA-6C460224C45F}" dt="2023-11-08T17:33:24.331" v="208" actId="1076"/>
          <ac:spMkLst>
            <pc:docMk/>
            <pc:sldMk cId="3373788461" sldId="588"/>
            <ac:spMk id="7" creationId="{1D437D4D-C525-841B-65A3-F940534E903C}"/>
          </ac:spMkLst>
        </pc:spChg>
      </pc:sldChg>
      <pc:sldChg chg="addSp modSp add mod">
        <pc:chgData name="Ahmed Mohammed" userId="52ea684eb8771d40" providerId="LiveId" clId="{B0C30C06-19F2-43E9-9EDA-6C460224C45F}" dt="2023-11-08T17:33:58.929" v="215" actId="14100"/>
        <pc:sldMkLst>
          <pc:docMk/>
          <pc:sldMk cId="3738580228" sldId="589"/>
        </pc:sldMkLst>
        <pc:spChg chg="add mod">
          <ac:chgData name="Ahmed Mohammed" userId="52ea684eb8771d40" providerId="LiveId" clId="{B0C30C06-19F2-43E9-9EDA-6C460224C45F}" dt="2023-11-08T17:33:35.709" v="211" actId="207"/>
          <ac:spMkLst>
            <pc:docMk/>
            <pc:sldMk cId="3738580228" sldId="589"/>
            <ac:spMk id="2" creationId="{742039CA-5E8A-AD76-E8FF-EC3FFB178D0F}"/>
          </ac:spMkLst>
        </pc:spChg>
        <pc:spChg chg="add mod">
          <ac:chgData name="Ahmed Mohammed" userId="52ea684eb8771d40" providerId="LiveId" clId="{B0C30C06-19F2-43E9-9EDA-6C460224C45F}" dt="2023-11-08T17:33:58.929" v="215" actId="14100"/>
          <ac:spMkLst>
            <pc:docMk/>
            <pc:sldMk cId="3738580228" sldId="589"/>
            <ac:spMk id="7" creationId="{BB4F89F7-06A5-DABA-7208-B5994E5FEFBA}"/>
          </ac:spMkLst>
        </pc:spChg>
      </pc:sldChg>
      <pc:sldChg chg="addSp modSp add mod">
        <pc:chgData name="Ahmed Mohammed" userId="52ea684eb8771d40" providerId="LiveId" clId="{B0C30C06-19F2-43E9-9EDA-6C460224C45F}" dt="2023-11-08T17:34:23.309" v="220" actId="14100"/>
        <pc:sldMkLst>
          <pc:docMk/>
          <pc:sldMk cId="332037145" sldId="590"/>
        </pc:sldMkLst>
        <pc:spChg chg="add mod">
          <ac:chgData name="Ahmed Mohammed" userId="52ea684eb8771d40" providerId="LiveId" clId="{B0C30C06-19F2-43E9-9EDA-6C460224C45F}" dt="2023-11-08T17:34:12.596" v="218" actId="207"/>
          <ac:spMkLst>
            <pc:docMk/>
            <pc:sldMk cId="332037145" sldId="590"/>
            <ac:spMk id="2" creationId="{9A9CA120-4DD3-6E35-C190-3D0F59845A82}"/>
          </ac:spMkLst>
        </pc:spChg>
        <pc:spChg chg="add mod">
          <ac:chgData name="Ahmed Mohammed" userId="52ea684eb8771d40" providerId="LiveId" clId="{B0C30C06-19F2-43E9-9EDA-6C460224C45F}" dt="2023-11-08T17:34:23.309" v="220" actId="14100"/>
          <ac:spMkLst>
            <pc:docMk/>
            <pc:sldMk cId="332037145" sldId="590"/>
            <ac:spMk id="7" creationId="{69683F90-5074-6119-36E5-1FE3917A31C1}"/>
          </ac:spMkLst>
        </pc:spChg>
      </pc:sldChg>
      <pc:sldChg chg="addSp modSp add mod">
        <pc:chgData name="Ahmed Mohammed" userId="52ea684eb8771d40" providerId="LiveId" clId="{B0C30C06-19F2-43E9-9EDA-6C460224C45F}" dt="2023-11-08T17:34:43.142" v="224"/>
        <pc:sldMkLst>
          <pc:docMk/>
          <pc:sldMk cId="905499793" sldId="591"/>
        </pc:sldMkLst>
        <pc:spChg chg="add mod">
          <ac:chgData name="Ahmed Mohammed" userId="52ea684eb8771d40" providerId="LiveId" clId="{B0C30C06-19F2-43E9-9EDA-6C460224C45F}" dt="2023-11-08T17:34:36.441" v="223" actId="207"/>
          <ac:spMkLst>
            <pc:docMk/>
            <pc:sldMk cId="905499793" sldId="591"/>
            <ac:spMk id="2" creationId="{546FB3B6-11C9-2EDC-38BC-C30DCE15F96E}"/>
          </ac:spMkLst>
        </pc:spChg>
        <pc:spChg chg="add mod">
          <ac:chgData name="Ahmed Mohammed" userId="52ea684eb8771d40" providerId="LiveId" clId="{B0C30C06-19F2-43E9-9EDA-6C460224C45F}" dt="2023-11-08T17:34:43.142" v="224"/>
          <ac:spMkLst>
            <pc:docMk/>
            <pc:sldMk cId="905499793" sldId="591"/>
            <ac:spMk id="7" creationId="{52D22193-DEE4-874B-E16C-BB65A216D76F}"/>
          </ac:spMkLst>
        </pc:spChg>
      </pc:sldChg>
      <pc:sldChg chg="addSp modSp add mod">
        <pc:chgData name="Ahmed Mohammed" userId="52ea684eb8771d40" providerId="LiveId" clId="{B0C30C06-19F2-43E9-9EDA-6C460224C45F}" dt="2023-11-08T17:35:01.511" v="228"/>
        <pc:sldMkLst>
          <pc:docMk/>
          <pc:sldMk cId="1809741937" sldId="592"/>
        </pc:sldMkLst>
        <pc:spChg chg="add mod">
          <ac:chgData name="Ahmed Mohammed" userId="52ea684eb8771d40" providerId="LiveId" clId="{B0C30C06-19F2-43E9-9EDA-6C460224C45F}" dt="2023-11-08T17:34:54.402" v="227" actId="207"/>
          <ac:spMkLst>
            <pc:docMk/>
            <pc:sldMk cId="1809741937" sldId="592"/>
            <ac:spMk id="2" creationId="{88810248-5C1E-8059-E332-BB949CDF1B70}"/>
          </ac:spMkLst>
        </pc:spChg>
        <pc:spChg chg="add mod">
          <ac:chgData name="Ahmed Mohammed" userId="52ea684eb8771d40" providerId="LiveId" clId="{B0C30C06-19F2-43E9-9EDA-6C460224C45F}" dt="2023-11-08T17:35:01.511" v="228"/>
          <ac:spMkLst>
            <pc:docMk/>
            <pc:sldMk cId="1809741937" sldId="592"/>
            <ac:spMk id="7" creationId="{D1A15E38-491C-9A0E-1CAF-C67703F8E616}"/>
          </ac:spMkLst>
        </pc:spChg>
        <pc:picChg chg="add mod">
          <ac:chgData name="Ahmed Mohammed" userId="52ea684eb8771d40" providerId="LiveId" clId="{B0C30C06-19F2-43E9-9EDA-6C460224C45F}" dt="2023-11-08T17:35:01.511" v="228"/>
          <ac:picMkLst>
            <pc:docMk/>
            <pc:sldMk cId="1809741937" sldId="592"/>
            <ac:picMk id="9" creationId="{A4128748-2879-009E-1212-6F191AA9E667}"/>
          </ac:picMkLst>
        </pc:picChg>
      </pc:sldChg>
      <pc:sldChg chg="addSp modSp add mod">
        <pc:chgData name="Ahmed Mohammed" userId="52ea684eb8771d40" providerId="LiveId" clId="{B0C30C06-19F2-43E9-9EDA-6C460224C45F}" dt="2023-11-08T17:35:21.125" v="232"/>
        <pc:sldMkLst>
          <pc:docMk/>
          <pc:sldMk cId="427851092" sldId="593"/>
        </pc:sldMkLst>
        <pc:spChg chg="add mod">
          <ac:chgData name="Ahmed Mohammed" userId="52ea684eb8771d40" providerId="LiveId" clId="{B0C30C06-19F2-43E9-9EDA-6C460224C45F}" dt="2023-11-08T17:35:14.174" v="231" actId="207"/>
          <ac:spMkLst>
            <pc:docMk/>
            <pc:sldMk cId="427851092" sldId="593"/>
            <ac:spMk id="2" creationId="{CB3DC4F3-D9B2-BFAA-5E32-F72B92E4CAEA}"/>
          </ac:spMkLst>
        </pc:spChg>
        <pc:spChg chg="add mod">
          <ac:chgData name="Ahmed Mohammed" userId="52ea684eb8771d40" providerId="LiveId" clId="{B0C30C06-19F2-43E9-9EDA-6C460224C45F}" dt="2023-11-08T17:35:21.125" v="232"/>
          <ac:spMkLst>
            <pc:docMk/>
            <pc:sldMk cId="427851092" sldId="593"/>
            <ac:spMk id="7" creationId="{BE11FE1F-B19D-B329-225C-E50667CAD8AB}"/>
          </ac:spMkLst>
        </pc:spChg>
        <pc:picChg chg="add mod">
          <ac:chgData name="Ahmed Mohammed" userId="52ea684eb8771d40" providerId="LiveId" clId="{B0C30C06-19F2-43E9-9EDA-6C460224C45F}" dt="2023-11-08T17:35:21.125" v="232"/>
          <ac:picMkLst>
            <pc:docMk/>
            <pc:sldMk cId="427851092" sldId="593"/>
            <ac:picMk id="9" creationId="{D6990C7F-43C6-B763-5B97-E14EA0F8C9B9}"/>
          </ac:picMkLst>
        </pc:picChg>
      </pc:sldChg>
      <pc:sldChg chg="addSp modSp add mod">
        <pc:chgData name="Ahmed Mohammed" userId="52ea684eb8771d40" providerId="LiveId" clId="{B0C30C06-19F2-43E9-9EDA-6C460224C45F}" dt="2023-11-08T17:35:55.167" v="238" actId="1076"/>
        <pc:sldMkLst>
          <pc:docMk/>
          <pc:sldMk cId="1989447917" sldId="594"/>
        </pc:sldMkLst>
        <pc:spChg chg="add mod">
          <ac:chgData name="Ahmed Mohammed" userId="52ea684eb8771d40" providerId="LiveId" clId="{B0C30C06-19F2-43E9-9EDA-6C460224C45F}" dt="2023-11-08T17:35:35.677" v="235" actId="207"/>
          <ac:spMkLst>
            <pc:docMk/>
            <pc:sldMk cId="1989447917" sldId="594"/>
            <ac:spMk id="2" creationId="{B3C0E804-33D2-8B7B-E0D8-50A7D15F6EF3}"/>
          </ac:spMkLst>
        </pc:spChg>
        <pc:spChg chg="add mod">
          <ac:chgData name="Ahmed Mohammed" userId="52ea684eb8771d40" providerId="LiveId" clId="{B0C30C06-19F2-43E9-9EDA-6C460224C45F}" dt="2023-11-08T17:35:55.167" v="238" actId="1076"/>
          <ac:spMkLst>
            <pc:docMk/>
            <pc:sldMk cId="1989447917" sldId="594"/>
            <ac:spMk id="7" creationId="{22E20DCC-5DD0-AB57-9D8B-804EFD552BA3}"/>
          </ac:spMkLst>
        </pc:spChg>
        <pc:spChg chg="mod">
          <ac:chgData name="Ahmed Mohammed" userId="52ea684eb8771d40" providerId="LiveId" clId="{B0C30C06-19F2-43E9-9EDA-6C460224C45F}" dt="2023-11-08T17:35:51.520" v="237" actId="1076"/>
          <ac:spMkLst>
            <pc:docMk/>
            <pc:sldMk cId="1989447917" sldId="594"/>
            <ac:spMk id="25" creationId="{2BC869EB-5623-4AA1-9123-4AF9DF916049}"/>
          </ac:spMkLst>
        </pc:spChg>
        <pc:picChg chg="add mod">
          <ac:chgData name="Ahmed Mohammed" userId="52ea684eb8771d40" providerId="LiveId" clId="{B0C30C06-19F2-43E9-9EDA-6C460224C45F}" dt="2023-11-08T17:35:43.076" v="236"/>
          <ac:picMkLst>
            <pc:docMk/>
            <pc:sldMk cId="1989447917" sldId="594"/>
            <ac:picMk id="9" creationId="{0F5C4FD1-0DC1-759B-104C-59EA75260758}"/>
          </ac:picMkLst>
        </pc:picChg>
      </pc:sldChg>
      <pc:sldChg chg="addSp modSp add mod">
        <pc:chgData name="Ahmed Mohammed" userId="52ea684eb8771d40" providerId="LiveId" clId="{B0C30C06-19F2-43E9-9EDA-6C460224C45F}" dt="2023-11-08T17:36:20.606" v="243" actId="1076"/>
        <pc:sldMkLst>
          <pc:docMk/>
          <pc:sldMk cId="1729786906" sldId="595"/>
        </pc:sldMkLst>
        <pc:spChg chg="add mod">
          <ac:chgData name="Ahmed Mohammed" userId="52ea684eb8771d40" providerId="LiveId" clId="{B0C30C06-19F2-43E9-9EDA-6C460224C45F}" dt="2023-11-08T17:36:05.950" v="240"/>
          <ac:spMkLst>
            <pc:docMk/>
            <pc:sldMk cId="1729786906" sldId="595"/>
            <ac:spMk id="2" creationId="{7F79588E-D5D7-0A84-BCDF-3F03DA52DD14}"/>
          </ac:spMkLst>
        </pc:spChg>
        <pc:spChg chg="add mod">
          <ac:chgData name="Ahmed Mohammed" userId="52ea684eb8771d40" providerId="LiveId" clId="{B0C30C06-19F2-43E9-9EDA-6C460224C45F}" dt="2023-11-08T17:36:17.144" v="242" actId="207"/>
          <ac:spMkLst>
            <pc:docMk/>
            <pc:sldMk cId="1729786906" sldId="595"/>
            <ac:spMk id="9" creationId="{CD883F1E-062D-4302-9CE2-80FF37C3F7EC}"/>
          </ac:spMkLst>
        </pc:spChg>
        <pc:picChg chg="add mod">
          <ac:chgData name="Ahmed Mohammed" userId="52ea684eb8771d40" providerId="LiveId" clId="{B0C30C06-19F2-43E9-9EDA-6C460224C45F}" dt="2023-11-08T17:36:20.606" v="243" actId="1076"/>
          <ac:picMkLst>
            <pc:docMk/>
            <pc:sldMk cId="1729786906" sldId="595"/>
            <ac:picMk id="7" creationId="{4D2A8063-044F-3A7E-9E2C-42AD50ECE3BE}"/>
          </ac:picMkLst>
        </pc:picChg>
      </pc:sldChg>
      <pc:sldChg chg="addSp modSp add mod">
        <pc:chgData name="Ahmed Mohammed" userId="52ea684eb8771d40" providerId="LiveId" clId="{B0C30C06-19F2-43E9-9EDA-6C460224C45F}" dt="2023-11-08T17:36:47.851" v="248" actId="14100"/>
        <pc:sldMkLst>
          <pc:docMk/>
          <pc:sldMk cId="4257713126" sldId="596"/>
        </pc:sldMkLst>
        <pc:spChg chg="add mod">
          <ac:chgData name="Ahmed Mohammed" userId="52ea684eb8771d40" providerId="LiveId" clId="{B0C30C06-19F2-43E9-9EDA-6C460224C45F}" dt="2023-11-08T17:36:32.800" v="246" actId="207"/>
          <ac:spMkLst>
            <pc:docMk/>
            <pc:sldMk cId="4257713126" sldId="596"/>
            <ac:spMk id="2" creationId="{9B16CA8D-C137-5B7F-133A-BB9D2D39A907}"/>
          </ac:spMkLst>
        </pc:spChg>
        <pc:spChg chg="add mod">
          <ac:chgData name="Ahmed Mohammed" userId="52ea684eb8771d40" providerId="LiveId" clId="{B0C30C06-19F2-43E9-9EDA-6C460224C45F}" dt="2023-11-08T17:36:40.020" v="247"/>
          <ac:spMkLst>
            <pc:docMk/>
            <pc:sldMk cId="4257713126" sldId="596"/>
            <ac:spMk id="7" creationId="{7A6C2B22-4347-F715-6206-9349168F7386}"/>
          </ac:spMkLst>
        </pc:spChg>
        <pc:spChg chg="mod">
          <ac:chgData name="Ahmed Mohammed" userId="52ea684eb8771d40" providerId="LiveId" clId="{B0C30C06-19F2-43E9-9EDA-6C460224C45F}" dt="2023-11-08T17:36:47.851" v="248" actId="14100"/>
          <ac:spMkLst>
            <pc:docMk/>
            <pc:sldMk cId="4257713126" sldId="596"/>
            <ac:spMk id="25" creationId="{2BC869EB-5623-4AA1-9123-4AF9DF916049}"/>
          </ac:spMkLst>
        </pc:spChg>
        <pc:picChg chg="add mod">
          <ac:chgData name="Ahmed Mohammed" userId="52ea684eb8771d40" providerId="LiveId" clId="{B0C30C06-19F2-43E9-9EDA-6C460224C45F}" dt="2023-11-08T17:36:40.020" v="247"/>
          <ac:picMkLst>
            <pc:docMk/>
            <pc:sldMk cId="4257713126" sldId="596"/>
            <ac:picMk id="9" creationId="{D5628487-0D81-A8BB-BFAC-737CF72548CE}"/>
          </ac:picMkLst>
        </pc:picChg>
      </pc:sldChg>
      <pc:sldChg chg="addSp delSp modSp add mod">
        <pc:chgData name="Ahmed Mohammed" userId="52ea684eb8771d40" providerId="LiveId" clId="{B0C30C06-19F2-43E9-9EDA-6C460224C45F}" dt="2023-11-08T17:37:25.876" v="255" actId="478"/>
        <pc:sldMkLst>
          <pc:docMk/>
          <pc:sldMk cId="1786836149" sldId="597"/>
        </pc:sldMkLst>
        <pc:spChg chg="add mod">
          <ac:chgData name="Ahmed Mohammed" userId="52ea684eb8771d40" providerId="LiveId" clId="{B0C30C06-19F2-43E9-9EDA-6C460224C45F}" dt="2023-11-08T17:37:02.154" v="251" actId="207"/>
          <ac:spMkLst>
            <pc:docMk/>
            <pc:sldMk cId="1786836149" sldId="597"/>
            <ac:spMk id="2" creationId="{E9B58B13-8F06-BF62-E529-A3A6AC125D71}"/>
          </ac:spMkLst>
        </pc:spChg>
        <pc:spChg chg="add mod">
          <ac:chgData name="Ahmed Mohammed" userId="52ea684eb8771d40" providerId="LiveId" clId="{B0C30C06-19F2-43E9-9EDA-6C460224C45F}" dt="2023-11-08T17:37:14.347" v="253" actId="1076"/>
          <ac:spMkLst>
            <pc:docMk/>
            <pc:sldMk cId="1786836149" sldId="597"/>
            <ac:spMk id="7" creationId="{6EBDBB81-C634-F6D8-1541-A0447EFEA5DA}"/>
          </ac:spMkLst>
        </pc:spChg>
        <pc:spChg chg="del">
          <ac:chgData name="Ahmed Mohammed" userId="52ea684eb8771d40" providerId="LiveId" clId="{B0C30C06-19F2-43E9-9EDA-6C460224C45F}" dt="2023-11-08T17:37:25.876" v="255" actId="478"/>
          <ac:spMkLst>
            <pc:docMk/>
            <pc:sldMk cId="1786836149" sldId="597"/>
            <ac:spMk id="8" creationId="{3620D0A5-176B-EAD8-BA5B-53AB3048E130}"/>
          </ac:spMkLst>
        </pc:spChg>
        <pc:spChg chg="mod">
          <ac:chgData name="Ahmed Mohammed" userId="52ea684eb8771d40" providerId="LiveId" clId="{B0C30C06-19F2-43E9-9EDA-6C460224C45F}" dt="2023-11-08T17:37:20.016" v="254" actId="14100"/>
          <ac:spMkLst>
            <pc:docMk/>
            <pc:sldMk cId="1786836149" sldId="597"/>
            <ac:spMk id="25" creationId="{2BC869EB-5623-4AA1-9123-4AF9DF916049}"/>
          </ac:spMkLst>
        </pc:spChg>
        <pc:picChg chg="add mod">
          <ac:chgData name="Ahmed Mohammed" userId="52ea684eb8771d40" providerId="LiveId" clId="{B0C30C06-19F2-43E9-9EDA-6C460224C45F}" dt="2023-11-08T17:37:14.347" v="253" actId="1076"/>
          <ac:picMkLst>
            <pc:docMk/>
            <pc:sldMk cId="1786836149" sldId="597"/>
            <ac:picMk id="9" creationId="{2AA22E55-D105-7F24-8BE0-F3BD73CA6957}"/>
          </ac:picMkLst>
        </pc:picChg>
      </pc:sldChg>
      <pc:sldChg chg="addSp delSp modSp add mod">
        <pc:chgData name="Ahmed Mohammed" userId="52ea684eb8771d40" providerId="LiveId" clId="{B0C30C06-19F2-43E9-9EDA-6C460224C45F}" dt="2023-11-08T17:37:57.811" v="261" actId="478"/>
        <pc:sldMkLst>
          <pc:docMk/>
          <pc:sldMk cId="2572789700" sldId="598"/>
        </pc:sldMkLst>
        <pc:spChg chg="add mod">
          <ac:chgData name="Ahmed Mohammed" userId="52ea684eb8771d40" providerId="LiveId" clId="{B0C30C06-19F2-43E9-9EDA-6C460224C45F}" dt="2023-11-08T17:37:41.712" v="258" actId="207"/>
          <ac:spMkLst>
            <pc:docMk/>
            <pc:sldMk cId="2572789700" sldId="598"/>
            <ac:spMk id="2" creationId="{8E71DE98-886A-BFE8-B13E-215C18129BA6}"/>
          </ac:spMkLst>
        </pc:spChg>
        <pc:spChg chg="add mod">
          <ac:chgData name="Ahmed Mohammed" userId="52ea684eb8771d40" providerId="LiveId" clId="{B0C30C06-19F2-43E9-9EDA-6C460224C45F}" dt="2023-11-08T17:37:48.801" v="259"/>
          <ac:spMkLst>
            <pc:docMk/>
            <pc:sldMk cId="2572789700" sldId="598"/>
            <ac:spMk id="7" creationId="{9AF6ABEB-E203-9343-82AB-5254BF60E3FA}"/>
          </ac:spMkLst>
        </pc:spChg>
        <pc:spChg chg="del">
          <ac:chgData name="Ahmed Mohammed" userId="52ea684eb8771d40" providerId="LiveId" clId="{B0C30C06-19F2-43E9-9EDA-6C460224C45F}" dt="2023-11-08T17:37:57.811" v="261" actId="478"/>
          <ac:spMkLst>
            <pc:docMk/>
            <pc:sldMk cId="2572789700" sldId="598"/>
            <ac:spMk id="8" creationId="{3620D0A5-176B-EAD8-BA5B-53AB3048E130}"/>
          </ac:spMkLst>
        </pc:spChg>
        <pc:spChg chg="mod">
          <ac:chgData name="Ahmed Mohammed" userId="52ea684eb8771d40" providerId="LiveId" clId="{B0C30C06-19F2-43E9-9EDA-6C460224C45F}" dt="2023-11-08T17:37:54.203" v="260" actId="14100"/>
          <ac:spMkLst>
            <pc:docMk/>
            <pc:sldMk cId="2572789700" sldId="598"/>
            <ac:spMk id="25" creationId="{2BC869EB-5623-4AA1-9123-4AF9DF916049}"/>
          </ac:spMkLst>
        </pc:spChg>
        <pc:picChg chg="add mod">
          <ac:chgData name="Ahmed Mohammed" userId="52ea684eb8771d40" providerId="LiveId" clId="{B0C30C06-19F2-43E9-9EDA-6C460224C45F}" dt="2023-11-08T17:37:48.801" v="259"/>
          <ac:picMkLst>
            <pc:docMk/>
            <pc:sldMk cId="2572789700" sldId="598"/>
            <ac:picMk id="9" creationId="{36CA4BCD-DB43-B483-E4BD-CC305DFD9EA2}"/>
          </ac:picMkLst>
        </pc:picChg>
      </pc:sldChg>
      <pc:sldChg chg="addSp modSp add mod">
        <pc:chgData name="Ahmed Mohammed" userId="52ea684eb8771d40" providerId="LiveId" clId="{B0C30C06-19F2-43E9-9EDA-6C460224C45F}" dt="2023-11-17T07:03:32.962" v="329" actId="14100"/>
        <pc:sldMkLst>
          <pc:docMk/>
          <pc:sldMk cId="3011743640" sldId="599"/>
        </pc:sldMkLst>
        <pc:spChg chg="add mod">
          <ac:chgData name="Ahmed Mohammed" userId="52ea684eb8771d40" providerId="LiveId" clId="{B0C30C06-19F2-43E9-9EDA-6C460224C45F}" dt="2023-11-08T17:38:36.580" v="268" actId="207"/>
          <ac:spMkLst>
            <pc:docMk/>
            <pc:sldMk cId="3011743640" sldId="599"/>
            <ac:spMk id="7" creationId="{DD885F25-EBE4-026D-FA0F-F7DCA63E044B}"/>
          </ac:spMkLst>
        </pc:spChg>
        <pc:picChg chg="add mod modCrop">
          <ac:chgData name="Ahmed Mohammed" userId="52ea684eb8771d40" providerId="LiveId" clId="{B0C30C06-19F2-43E9-9EDA-6C460224C45F}" dt="2023-11-17T07:03:32.962" v="329" actId="14100"/>
          <ac:picMkLst>
            <pc:docMk/>
            <pc:sldMk cId="3011743640" sldId="599"/>
            <ac:picMk id="2" creationId="{6E44BE9D-1EBD-3AD6-C276-F62AA7021653}"/>
          </ac:picMkLst>
        </pc:picChg>
      </pc:sldChg>
      <pc:sldChg chg="addSp modSp add mod">
        <pc:chgData name="Ahmed Mohammed" userId="52ea684eb8771d40" providerId="LiveId" clId="{B0C30C06-19F2-43E9-9EDA-6C460224C45F}" dt="2023-11-08T17:39:06.817" v="274" actId="14100"/>
        <pc:sldMkLst>
          <pc:docMk/>
          <pc:sldMk cId="477414783" sldId="600"/>
        </pc:sldMkLst>
        <pc:spChg chg="add mod">
          <ac:chgData name="Ahmed Mohammed" userId="52ea684eb8771d40" providerId="LiveId" clId="{B0C30C06-19F2-43E9-9EDA-6C460224C45F}" dt="2023-11-08T17:38:54.233" v="272" actId="1076"/>
          <ac:spMkLst>
            <pc:docMk/>
            <pc:sldMk cId="477414783" sldId="600"/>
            <ac:spMk id="2" creationId="{9A324A6F-9ACA-4D32-D17D-9AA70618A275}"/>
          </ac:spMkLst>
        </pc:spChg>
        <pc:picChg chg="add mod">
          <ac:chgData name="Ahmed Mohammed" userId="52ea684eb8771d40" providerId="LiveId" clId="{B0C30C06-19F2-43E9-9EDA-6C460224C45F}" dt="2023-11-08T17:39:06.817" v="274" actId="14100"/>
          <ac:picMkLst>
            <pc:docMk/>
            <pc:sldMk cId="477414783" sldId="600"/>
            <ac:picMk id="7" creationId="{6E62D509-3E38-17C4-040B-1E39D45EF38D}"/>
          </ac:picMkLst>
        </pc:picChg>
      </pc:sldChg>
      <pc:sldChg chg="addSp modSp add mod">
        <pc:chgData name="Ahmed Mohammed" userId="52ea684eb8771d40" providerId="LiveId" clId="{B0C30C06-19F2-43E9-9EDA-6C460224C45F}" dt="2023-11-08T17:39:31.403" v="279" actId="1076"/>
        <pc:sldMkLst>
          <pc:docMk/>
          <pc:sldMk cId="164550242" sldId="601"/>
        </pc:sldMkLst>
        <pc:spChg chg="add mod">
          <ac:chgData name="Ahmed Mohammed" userId="52ea684eb8771d40" providerId="LiveId" clId="{B0C30C06-19F2-43E9-9EDA-6C460224C45F}" dt="2023-11-08T17:39:19.690" v="277" actId="207"/>
          <ac:spMkLst>
            <pc:docMk/>
            <pc:sldMk cId="164550242" sldId="601"/>
            <ac:spMk id="2" creationId="{86F685B1-9E01-4DF3-EDA3-9B25D5ECEE2E}"/>
          </ac:spMkLst>
        </pc:spChg>
        <pc:spChg chg="add mod">
          <ac:chgData name="Ahmed Mohammed" userId="52ea684eb8771d40" providerId="LiveId" clId="{B0C30C06-19F2-43E9-9EDA-6C460224C45F}" dt="2023-11-08T17:39:31.403" v="279" actId="1076"/>
          <ac:spMkLst>
            <pc:docMk/>
            <pc:sldMk cId="164550242" sldId="601"/>
            <ac:spMk id="7" creationId="{7276AB21-BD3D-9620-C49D-13A22ED243FE}"/>
          </ac:spMkLst>
        </pc:spChg>
      </pc:sldChg>
      <pc:sldChg chg="addSp modSp add mod">
        <pc:chgData name="Ahmed Mohammed" userId="52ea684eb8771d40" providerId="LiveId" clId="{B0C30C06-19F2-43E9-9EDA-6C460224C45F}" dt="2023-11-08T17:40:29.506" v="286" actId="14100"/>
        <pc:sldMkLst>
          <pc:docMk/>
          <pc:sldMk cId="3539247203" sldId="602"/>
        </pc:sldMkLst>
        <pc:spChg chg="add mod">
          <ac:chgData name="Ahmed Mohammed" userId="52ea684eb8771d40" providerId="LiveId" clId="{B0C30C06-19F2-43E9-9EDA-6C460224C45F}" dt="2023-11-08T17:40:09.944" v="283" actId="14100"/>
          <ac:spMkLst>
            <pc:docMk/>
            <pc:sldMk cId="3539247203" sldId="602"/>
            <ac:spMk id="2" creationId="{CCFD57DA-EAF3-82CD-D086-F131FD44C067}"/>
          </ac:spMkLst>
        </pc:spChg>
        <pc:spChg chg="add mod">
          <ac:chgData name="Ahmed Mohammed" userId="52ea684eb8771d40" providerId="LiveId" clId="{B0C30C06-19F2-43E9-9EDA-6C460224C45F}" dt="2023-11-08T17:40:21.149" v="284"/>
          <ac:spMkLst>
            <pc:docMk/>
            <pc:sldMk cId="3539247203" sldId="602"/>
            <ac:spMk id="9" creationId="{ED0514B4-74ED-D056-75A7-515B0FFCED4F}"/>
          </ac:spMkLst>
        </pc:spChg>
        <pc:spChg chg="mod">
          <ac:chgData name="Ahmed Mohammed" userId="52ea684eb8771d40" providerId="LiveId" clId="{B0C30C06-19F2-43E9-9EDA-6C460224C45F}" dt="2023-11-08T17:40:29.506" v="286" actId="14100"/>
          <ac:spMkLst>
            <pc:docMk/>
            <pc:sldMk cId="3539247203" sldId="602"/>
            <ac:spMk id="25" creationId="{2BC869EB-5623-4AA1-9123-4AF9DF916049}"/>
          </ac:spMkLst>
        </pc:spChg>
        <pc:picChg chg="add mod">
          <ac:chgData name="Ahmed Mohammed" userId="52ea684eb8771d40" providerId="LiveId" clId="{B0C30C06-19F2-43E9-9EDA-6C460224C45F}" dt="2023-11-08T17:40:25.302" v="285" actId="1076"/>
          <ac:picMkLst>
            <pc:docMk/>
            <pc:sldMk cId="3539247203" sldId="602"/>
            <ac:picMk id="7" creationId="{DE598C85-7090-78E8-6977-37CD949F572D}"/>
          </ac:picMkLst>
        </pc:picChg>
      </pc:sldChg>
      <pc:sldChg chg="addSp modSp add mod">
        <pc:chgData name="Ahmed Mohammed" userId="52ea684eb8771d40" providerId="LiveId" clId="{B0C30C06-19F2-43E9-9EDA-6C460224C45F}" dt="2023-11-08T17:40:58.127" v="292" actId="1076"/>
        <pc:sldMkLst>
          <pc:docMk/>
          <pc:sldMk cId="3249855661" sldId="603"/>
        </pc:sldMkLst>
        <pc:spChg chg="add mod">
          <ac:chgData name="Ahmed Mohammed" userId="52ea684eb8771d40" providerId="LiveId" clId="{B0C30C06-19F2-43E9-9EDA-6C460224C45F}" dt="2023-11-08T17:40:48.901" v="290" actId="14100"/>
          <ac:spMkLst>
            <pc:docMk/>
            <pc:sldMk cId="3249855661" sldId="603"/>
            <ac:spMk id="2" creationId="{8C053EBD-3091-809A-5DC9-406E543DEC9F}"/>
          </ac:spMkLst>
        </pc:spChg>
        <pc:picChg chg="add mod">
          <ac:chgData name="Ahmed Mohammed" userId="52ea684eb8771d40" providerId="LiveId" clId="{B0C30C06-19F2-43E9-9EDA-6C460224C45F}" dt="2023-11-08T17:40:58.127" v="292" actId="1076"/>
          <ac:picMkLst>
            <pc:docMk/>
            <pc:sldMk cId="3249855661" sldId="603"/>
            <ac:picMk id="7" creationId="{00947654-AAB2-B1C3-7DD6-380E8380B826}"/>
          </ac:picMkLst>
        </pc:picChg>
      </pc:sldChg>
      <pc:sldChg chg="addSp modSp add mod">
        <pc:chgData name="Ahmed Mohammed" userId="52ea684eb8771d40" providerId="LiveId" clId="{B0C30C06-19F2-43E9-9EDA-6C460224C45F}" dt="2023-11-08T17:41:23.938" v="298" actId="1076"/>
        <pc:sldMkLst>
          <pc:docMk/>
          <pc:sldMk cId="4004298535" sldId="604"/>
        </pc:sldMkLst>
        <pc:spChg chg="add mod">
          <ac:chgData name="Ahmed Mohammed" userId="52ea684eb8771d40" providerId="LiveId" clId="{B0C30C06-19F2-43E9-9EDA-6C460224C45F}" dt="2023-11-08T17:41:15.152" v="296" actId="14100"/>
          <ac:spMkLst>
            <pc:docMk/>
            <pc:sldMk cId="4004298535" sldId="604"/>
            <ac:spMk id="2" creationId="{64DD567E-E631-7DB4-CA0C-CC5BBF880922}"/>
          </ac:spMkLst>
        </pc:spChg>
        <pc:picChg chg="add mod">
          <ac:chgData name="Ahmed Mohammed" userId="52ea684eb8771d40" providerId="LiveId" clId="{B0C30C06-19F2-43E9-9EDA-6C460224C45F}" dt="2023-11-08T17:41:23.938" v="298" actId="1076"/>
          <ac:picMkLst>
            <pc:docMk/>
            <pc:sldMk cId="4004298535" sldId="604"/>
            <ac:picMk id="7" creationId="{86267872-7E60-E8F2-66A2-EFB083316C95}"/>
          </ac:picMkLst>
        </pc:picChg>
      </pc:sldChg>
      <pc:sldChg chg="addSp delSp modSp add mod">
        <pc:chgData name="Ahmed Mohammed" userId="52ea684eb8771d40" providerId="LiveId" clId="{B0C30C06-19F2-43E9-9EDA-6C460224C45F}" dt="2023-11-08T17:42:19.223" v="309" actId="478"/>
        <pc:sldMkLst>
          <pc:docMk/>
          <pc:sldMk cId="4155654408" sldId="605"/>
        </pc:sldMkLst>
        <pc:spChg chg="add mod">
          <ac:chgData name="Ahmed Mohammed" userId="52ea684eb8771d40" providerId="LiveId" clId="{B0C30C06-19F2-43E9-9EDA-6C460224C45F}" dt="2023-11-08T17:41:41.692" v="302" actId="14100"/>
          <ac:spMkLst>
            <pc:docMk/>
            <pc:sldMk cId="4155654408" sldId="605"/>
            <ac:spMk id="2" creationId="{32E08AA1-7966-62F3-53EA-6588721C73CB}"/>
          </ac:spMkLst>
        </pc:spChg>
        <pc:spChg chg="del">
          <ac:chgData name="Ahmed Mohammed" userId="52ea684eb8771d40" providerId="LiveId" clId="{B0C30C06-19F2-43E9-9EDA-6C460224C45F}" dt="2023-11-08T17:42:19.223" v="309" actId="478"/>
          <ac:spMkLst>
            <pc:docMk/>
            <pc:sldMk cId="4155654408" sldId="605"/>
            <ac:spMk id="5" creationId="{3985EAE6-BFA6-766D-A032-077E4DCB399E}"/>
          </ac:spMkLst>
        </pc:spChg>
        <pc:spChg chg="add mod">
          <ac:chgData name="Ahmed Mohammed" userId="52ea684eb8771d40" providerId="LiveId" clId="{B0C30C06-19F2-43E9-9EDA-6C460224C45F}" dt="2023-11-08T17:42:08.787" v="306" actId="1076"/>
          <ac:spMkLst>
            <pc:docMk/>
            <pc:sldMk cId="4155654408" sldId="605"/>
            <ac:spMk id="9" creationId="{27E89403-FD9F-E429-CBE0-FBBAE2FFA950}"/>
          </ac:spMkLst>
        </pc:spChg>
        <pc:spChg chg="del">
          <ac:chgData name="Ahmed Mohammed" userId="52ea684eb8771d40" providerId="LiveId" clId="{B0C30C06-19F2-43E9-9EDA-6C460224C45F}" dt="2023-11-08T17:42:11.102" v="307" actId="478"/>
          <ac:spMkLst>
            <pc:docMk/>
            <pc:sldMk cId="4155654408" sldId="605"/>
            <ac:spMk id="25" creationId="{2BC869EB-5623-4AA1-9123-4AF9DF916049}"/>
          </ac:spMkLst>
        </pc:spChg>
        <pc:picChg chg="add mod">
          <ac:chgData name="Ahmed Mohammed" userId="52ea684eb8771d40" providerId="LiveId" clId="{B0C30C06-19F2-43E9-9EDA-6C460224C45F}" dt="2023-11-08T17:42:15.201" v="308" actId="1076"/>
          <ac:picMkLst>
            <pc:docMk/>
            <pc:sldMk cId="4155654408" sldId="605"/>
            <ac:picMk id="7" creationId="{37FF42A8-D488-ACA4-1DFB-38C274BD2E8B}"/>
          </ac:picMkLst>
        </pc:picChg>
      </pc:sldChg>
      <pc:sldChg chg="addSp modSp add mod">
        <pc:chgData name="Ahmed Mohammed" userId="52ea684eb8771d40" providerId="LiveId" clId="{B0C30C06-19F2-43E9-9EDA-6C460224C45F}" dt="2023-11-08T17:42:53.212" v="313"/>
        <pc:sldMkLst>
          <pc:docMk/>
          <pc:sldMk cId="609483153" sldId="606"/>
        </pc:sldMkLst>
        <pc:spChg chg="add mod">
          <ac:chgData name="Ahmed Mohammed" userId="52ea684eb8771d40" providerId="LiveId" clId="{B0C30C06-19F2-43E9-9EDA-6C460224C45F}" dt="2023-11-08T17:42:43.748" v="312" actId="207"/>
          <ac:spMkLst>
            <pc:docMk/>
            <pc:sldMk cId="609483153" sldId="606"/>
            <ac:spMk id="2" creationId="{B080C5A8-C6A7-5F7D-E947-2F5E2D8C0FCF}"/>
          </ac:spMkLst>
        </pc:spChg>
        <pc:spChg chg="add mod">
          <ac:chgData name="Ahmed Mohammed" userId="52ea684eb8771d40" providerId="LiveId" clId="{B0C30C06-19F2-43E9-9EDA-6C460224C45F}" dt="2023-11-08T17:42:53.212" v="313"/>
          <ac:spMkLst>
            <pc:docMk/>
            <pc:sldMk cId="609483153" sldId="606"/>
            <ac:spMk id="7" creationId="{255309A4-6AAA-54DC-810D-71C38921F450}"/>
          </ac:spMkLst>
        </pc:spChg>
        <pc:spChg chg="add mod">
          <ac:chgData name="Ahmed Mohammed" userId="52ea684eb8771d40" providerId="LiveId" clId="{B0C30C06-19F2-43E9-9EDA-6C460224C45F}" dt="2023-11-08T17:42:53.212" v="313"/>
          <ac:spMkLst>
            <pc:docMk/>
            <pc:sldMk cId="609483153" sldId="606"/>
            <ac:spMk id="9" creationId="{C9EBB1CB-979D-276A-9861-020C4B7631B2}"/>
          </ac:spMkLst>
        </pc:spChg>
        <pc:picChg chg="add mod">
          <ac:chgData name="Ahmed Mohammed" userId="52ea684eb8771d40" providerId="LiveId" clId="{B0C30C06-19F2-43E9-9EDA-6C460224C45F}" dt="2023-11-08T17:42:53.212" v="313"/>
          <ac:picMkLst>
            <pc:docMk/>
            <pc:sldMk cId="609483153" sldId="606"/>
            <ac:picMk id="10" creationId="{D5A7EBFC-E8A2-F892-4FC0-C0D7FE8B388F}"/>
          </ac:picMkLst>
        </pc:picChg>
      </pc:sldChg>
      <pc:sldChg chg="addSp modSp add mod">
        <pc:chgData name="Ahmed Mohammed" userId="52ea684eb8771d40" providerId="LiveId" clId="{B0C30C06-19F2-43E9-9EDA-6C460224C45F}" dt="2023-11-08T17:43:53.701" v="323" actId="732"/>
        <pc:sldMkLst>
          <pc:docMk/>
          <pc:sldMk cId="2069667868" sldId="607"/>
        </pc:sldMkLst>
        <pc:spChg chg="add mod">
          <ac:chgData name="Ahmed Mohammed" userId="52ea684eb8771d40" providerId="LiveId" clId="{B0C30C06-19F2-43E9-9EDA-6C460224C45F}" dt="2023-11-08T17:43:11.462" v="317" actId="14100"/>
          <ac:spMkLst>
            <pc:docMk/>
            <pc:sldMk cId="2069667868" sldId="607"/>
            <ac:spMk id="2" creationId="{443DB9D3-3E8D-35CA-B29D-E126DD92C82B}"/>
          </ac:spMkLst>
        </pc:spChg>
        <pc:spChg chg="add mod">
          <ac:chgData name="Ahmed Mohammed" userId="52ea684eb8771d40" providerId="LiveId" clId="{B0C30C06-19F2-43E9-9EDA-6C460224C45F}" dt="2023-11-08T17:43:24.057" v="319" actId="1076"/>
          <ac:spMkLst>
            <pc:docMk/>
            <pc:sldMk cId="2069667868" sldId="607"/>
            <ac:spMk id="9" creationId="{A595420A-24AF-CB92-D44E-74D34EA2D497}"/>
          </ac:spMkLst>
        </pc:spChg>
        <pc:spChg chg="mod">
          <ac:chgData name="Ahmed Mohammed" userId="52ea684eb8771d40" providerId="LiveId" clId="{B0C30C06-19F2-43E9-9EDA-6C460224C45F}" dt="2023-11-08T17:43:28.494" v="320" actId="14100"/>
          <ac:spMkLst>
            <pc:docMk/>
            <pc:sldMk cId="2069667868" sldId="607"/>
            <ac:spMk id="25" creationId="{2BC869EB-5623-4AA1-9123-4AF9DF916049}"/>
          </ac:spMkLst>
        </pc:spChg>
        <pc:picChg chg="add mod modCrop">
          <ac:chgData name="Ahmed Mohammed" userId="52ea684eb8771d40" providerId="LiveId" clId="{B0C30C06-19F2-43E9-9EDA-6C460224C45F}" dt="2023-11-08T17:43:53.701" v="323" actId="732"/>
          <ac:picMkLst>
            <pc:docMk/>
            <pc:sldMk cId="2069667868" sldId="607"/>
            <ac:picMk id="7" creationId="{BA65ABA8-E0FE-BF14-F738-C028D003C1C1}"/>
          </ac:picMkLst>
        </pc:picChg>
      </pc:sldChg>
      <pc:sldChg chg="add del">
        <pc:chgData name="Ahmed Mohammed" userId="52ea684eb8771d40" providerId="LiveId" clId="{B0C30C06-19F2-43E9-9EDA-6C460224C45F}" dt="2023-11-08T17:44:03.756" v="324" actId="47"/>
        <pc:sldMkLst>
          <pc:docMk/>
          <pc:sldMk cId="3742938548" sldId="608"/>
        </pc:sldMkLst>
      </pc:sldChg>
    </pc:docChg>
  </pc:docChgLst>
  <pc:docChgLst>
    <pc:chgData name="Ahmed Mohammed" userId="52ea684eb8771d40" providerId="LiveId" clId="{6E63BCAA-0372-4932-8C4A-E953F4495BA5}"/>
    <pc:docChg chg="undo custSel modSld">
      <pc:chgData name="Ahmed Mohammed" userId="52ea684eb8771d40" providerId="LiveId" clId="{6E63BCAA-0372-4932-8C4A-E953F4495BA5}" dt="2024-11-20T15:06:09.738" v="293" actId="9405"/>
      <pc:docMkLst>
        <pc:docMk/>
      </pc:docMkLst>
      <pc:sldChg chg="addSp mod">
        <pc:chgData name="Ahmed Mohammed" userId="52ea684eb8771d40" providerId="LiveId" clId="{6E63BCAA-0372-4932-8C4A-E953F4495BA5}" dt="2024-11-20T14:11:29.832" v="5" actId="9405"/>
        <pc:sldMkLst>
          <pc:docMk/>
          <pc:sldMk cId="3444818729" sldId="569"/>
        </pc:sldMkLst>
        <pc:inkChg chg="add">
          <ac:chgData name="Ahmed Mohammed" userId="52ea684eb8771d40" providerId="LiveId" clId="{6E63BCAA-0372-4932-8C4A-E953F4495BA5}" dt="2024-11-20T14:08:31.775" v="0" actId="9405"/>
          <ac:inkMkLst>
            <pc:docMk/>
            <pc:sldMk cId="3444818729" sldId="569"/>
            <ac:inkMk id="7" creationId="{893BE4D5-16FD-8380-7621-EE43513DD5AE}"/>
          </ac:inkMkLst>
        </pc:inkChg>
        <pc:inkChg chg="add">
          <ac:chgData name="Ahmed Mohammed" userId="52ea684eb8771d40" providerId="LiveId" clId="{6E63BCAA-0372-4932-8C4A-E953F4495BA5}" dt="2024-11-20T14:09:29.202" v="1" actId="9405"/>
          <ac:inkMkLst>
            <pc:docMk/>
            <pc:sldMk cId="3444818729" sldId="569"/>
            <ac:inkMk id="11" creationId="{00D86995-98AF-1DF3-9BE8-F87DF7C5E101}"/>
          </ac:inkMkLst>
        </pc:inkChg>
        <pc:inkChg chg="add">
          <ac:chgData name="Ahmed Mohammed" userId="52ea684eb8771d40" providerId="LiveId" clId="{6E63BCAA-0372-4932-8C4A-E953F4495BA5}" dt="2024-11-20T14:09:55.876" v="2" actId="9405"/>
          <ac:inkMkLst>
            <pc:docMk/>
            <pc:sldMk cId="3444818729" sldId="569"/>
            <ac:inkMk id="12" creationId="{DCB0705C-8A56-0D29-480B-284F769CDB3E}"/>
          </ac:inkMkLst>
        </pc:inkChg>
        <pc:inkChg chg="add">
          <ac:chgData name="Ahmed Mohammed" userId="52ea684eb8771d40" providerId="LiveId" clId="{6E63BCAA-0372-4932-8C4A-E953F4495BA5}" dt="2024-11-20T14:11:28.125" v="3" actId="9405"/>
          <ac:inkMkLst>
            <pc:docMk/>
            <pc:sldMk cId="3444818729" sldId="569"/>
            <ac:inkMk id="13" creationId="{3BC8D6D9-0FCF-73B9-E0D3-130146489876}"/>
          </ac:inkMkLst>
        </pc:inkChg>
        <pc:inkChg chg="add">
          <ac:chgData name="Ahmed Mohammed" userId="52ea684eb8771d40" providerId="LiveId" clId="{6E63BCAA-0372-4932-8C4A-E953F4495BA5}" dt="2024-11-20T14:11:29.425" v="4" actId="9405"/>
          <ac:inkMkLst>
            <pc:docMk/>
            <pc:sldMk cId="3444818729" sldId="569"/>
            <ac:inkMk id="14" creationId="{A1D60B45-4037-2842-0C9F-BF84F1EFD742}"/>
          </ac:inkMkLst>
        </pc:inkChg>
        <pc:inkChg chg="add">
          <ac:chgData name="Ahmed Mohammed" userId="52ea684eb8771d40" providerId="LiveId" clId="{6E63BCAA-0372-4932-8C4A-E953F4495BA5}" dt="2024-11-20T14:11:29.832" v="5" actId="9405"/>
          <ac:inkMkLst>
            <pc:docMk/>
            <pc:sldMk cId="3444818729" sldId="569"/>
            <ac:inkMk id="15" creationId="{B6068D53-0C89-A834-CF16-51D3897424DB}"/>
          </ac:inkMkLst>
        </pc:inkChg>
      </pc:sldChg>
      <pc:sldChg chg="addSp mod">
        <pc:chgData name="Ahmed Mohammed" userId="52ea684eb8771d40" providerId="LiveId" clId="{6E63BCAA-0372-4932-8C4A-E953F4495BA5}" dt="2024-11-20T14:12:10.486" v="6" actId="9405"/>
        <pc:sldMkLst>
          <pc:docMk/>
          <pc:sldMk cId="1631390194" sldId="570"/>
        </pc:sldMkLst>
        <pc:inkChg chg="add">
          <ac:chgData name="Ahmed Mohammed" userId="52ea684eb8771d40" providerId="LiveId" clId="{6E63BCAA-0372-4932-8C4A-E953F4495BA5}" dt="2024-11-20T14:12:10.486" v="6" actId="9405"/>
          <ac:inkMkLst>
            <pc:docMk/>
            <pc:sldMk cId="1631390194" sldId="570"/>
            <ac:inkMk id="10" creationId="{AADF5671-4EC1-4CDD-BDD8-AEEA44E72B1F}"/>
          </ac:inkMkLst>
        </pc:inkChg>
      </pc:sldChg>
      <pc:sldChg chg="addSp delSp modSp mod">
        <pc:chgData name="Ahmed Mohammed" userId="52ea684eb8771d40" providerId="LiveId" clId="{6E63BCAA-0372-4932-8C4A-E953F4495BA5}" dt="2024-11-20T14:14:33.144" v="31" actId="9405"/>
        <pc:sldMkLst>
          <pc:docMk/>
          <pc:sldMk cId="3286712333" sldId="572"/>
        </pc:sldMkLst>
        <pc:grpChg chg="del mod">
          <ac:chgData name="Ahmed Mohammed" userId="52ea684eb8771d40" providerId="LiveId" clId="{6E63BCAA-0372-4932-8C4A-E953F4495BA5}" dt="2024-11-20T14:13:04.036" v="14"/>
          <ac:grpSpMkLst>
            <pc:docMk/>
            <pc:sldMk cId="3286712333" sldId="572"/>
            <ac:grpSpMk id="15" creationId="{5A1668FD-2715-34F1-DE7C-13F3AB5546CF}"/>
          </ac:grpSpMkLst>
        </pc:grpChg>
        <pc:grpChg chg="del mod">
          <ac:chgData name="Ahmed Mohammed" userId="52ea684eb8771d40" providerId="LiveId" clId="{6E63BCAA-0372-4932-8C4A-E953F4495BA5}" dt="2024-11-20T14:13:22.746" v="23"/>
          <ac:grpSpMkLst>
            <pc:docMk/>
            <pc:sldMk cId="3286712333" sldId="572"/>
            <ac:grpSpMk id="17" creationId="{738FD278-AE2E-0F7B-48C2-73C0C40BD67C}"/>
          </ac:grpSpMkLst>
        </pc:grpChg>
        <pc:grpChg chg="mod">
          <ac:chgData name="Ahmed Mohammed" userId="52ea684eb8771d40" providerId="LiveId" clId="{6E63BCAA-0372-4932-8C4A-E953F4495BA5}" dt="2024-11-20T14:13:22.746" v="23"/>
          <ac:grpSpMkLst>
            <pc:docMk/>
            <pc:sldMk cId="3286712333" sldId="572"/>
            <ac:grpSpMk id="26" creationId="{74C64A57-85A9-4754-E0A0-A13195676847}"/>
          </ac:grpSpMkLst>
        </pc:grpChg>
        <pc:grpChg chg="mod">
          <ac:chgData name="Ahmed Mohammed" userId="52ea684eb8771d40" providerId="LiveId" clId="{6E63BCAA-0372-4932-8C4A-E953F4495BA5}" dt="2024-11-20T14:13:44.245" v="30"/>
          <ac:grpSpMkLst>
            <pc:docMk/>
            <pc:sldMk cId="3286712333" sldId="572"/>
            <ac:grpSpMk id="33" creationId="{C2177876-A6D7-70F3-29DC-35C79C49B03E}"/>
          </ac:grpSpMkLst>
        </pc:grpChg>
        <pc:inkChg chg="add">
          <ac:chgData name="Ahmed Mohammed" userId="52ea684eb8771d40" providerId="LiveId" clId="{6E63BCAA-0372-4932-8C4A-E953F4495BA5}" dt="2024-11-20T14:12:43.608" v="7" actId="9405"/>
          <ac:inkMkLst>
            <pc:docMk/>
            <pc:sldMk cId="3286712333" sldId="572"/>
            <ac:inkMk id="10" creationId="{1B227DA5-BDDF-BC38-A83C-B32B03175F0D}"/>
          </ac:inkMkLst>
        </pc:inkChg>
        <pc:inkChg chg="add">
          <ac:chgData name="Ahmed Mohammed" userId="52ea684eb8771d40" providerId="LiveId" clId="{6E63BCAA-0372-4932-8C4A-E953F4495BA5}" dt="2024-11-20T14:12:52.883" v="8" actId="9405"/>
          <ac:inkMkLst>
            <pc:docMk/>
            <pc:sldMk cId="3286712333" sldId="572"/>
            <ac:inkMk id="11" creationId="{8D6365C5-5073-5A7A-6D93-BD18921CAE4B}"/>
          </ac:inkMkLst>
        </pc:inkChg>
        <pc:inkChg chg="add">
          <ac:chgData name="Ahmed Mohammed" userId="52ea684eb8771d40" providerId="LiveId" clId="{6E63BCAA-0372-4932-8C4A-E953F4495BA5}" dt="2024-11-20T14:12:54.722" v="9" actId="9405"/>
          <ac:inkMkLst>
            <pc:docMk/>
            <pc:sldMk cId="3286712333" sldId="572"/>
            <ac:inkMk id="12" creationId="{677BBD45-D14B-90B3-CAA6-6FAE69140361}"/>
          </ac:inkMkLst>
        </pc:inkChg>
        <pc:inkChg chg="add mod">
          <ac:chgData name="Ahmed Mohammed" userId="52ea684eb8771d40" providerId="LiveId" clId="{6E63BCAA-0372-4932-8C4A-E953F4495BA5}" dt="2024-11-20T14:13:22.746" v="23"/>
          <ac:inkMkLst>
            <pc:docMk/>
            <pc:sldMk cId="3286712333" sldId="572"/>
            <ac:inkMk id="13" creationId="{35553C0F-D1A0-A1B9-0702-3B4561F61C04}"/>
          </ac:inkMkLst>
        </pc:inkChg>
        <pc:inkChg chg="add mod">
          <ac:chgData name="Ahmed Mohammed" userId="52ea684eb8771d40" providerId="LiveId" clId="{6E63BCAA-0372-4932-8C4A-E953F4495BA5}" dt="2024-11-20T14:13:22.746" v="23"/>
          <ac:inkMkLst>
            <pc:docMk/>
            <pc:sldMk cId="3286712333" sldId="572"/>
            <ac:inkMk id="14" creationId="{E65CEDFE-A046-4AAF-11C4-E55227E1F7B1}"/>
          </ac:inkMkLst>
        </pc:inkChg>
        <pc:inkChg chg="add mod">
          <ac:chgData name="Ahmed Mohammed" userId="52ea684eb8771d40" providerId="LiveId" clId="{6E63BCAA-0372-4932-8C4A-E953F4495BA5}" dt="2024-11-20T14:13:22.746" v="23"/>
          <ac:inkMkLst>
            <pc:docMk/>
            <pc:sldMk cId="3286712333" sldId="572"/>
            <ac:inkMk id="16" creationId="{9CDEF89C-9846-7C31-7825-13812EA65FD3}"/>
          </ac:inkMkLst>
        </pc:inkChg>
        <pc:inkChg chg="add mod">
          <ac:chgData name="Ahmed Mohammed" userId="52ea684eb8771d40" providerId="LiveId" clId="{6E63BCAA-0372-4932-8C4A-E953F4495BA5}" dt="2024-11-20T14:13:22.746" v="23"/>
          <ac:inkMkLst>
            <pc:docMk/>
            <pc:sldMk cId="3286712333" sldId="572"/>
            <ac:inkMk id="18" creationId="{D18DB2AE-229B-45C3-1454-B84433AB56A3}"/>
          </ac:inkMkLst>
        </pc:inkChg>
        <pc:inkChg chg="add mod">
          <ac:chgData name="Ahmed Mohammed" userId="52ea684eb8771d40" providerId="LiveId" clId="{6E63BCAA-0372-4932-8C4A-E953F4495BA5}" dt="2024-11-20T14:13:22.746" v="23"/>
          <ac:inkMkLst>
            <pc:docMk/>
            <pc:sldMk cId="3286712333" sldId="572"/>
            <ac:inkMk id="19" creationId="{3E1DD52E-233A-61B7-6174-84EE529943D3}"/>
          </ac:inkMkLst>
        </pc:inkChg>
        <pc:inkChg chg="add del">
          <ac:chgData name="Ahmed Mohammed" userId="52ea684eb8771d40" providerId="LiveId" clId="{6E63BCAA-0372-4932-8C4A-E953F4495BA5}" dt="2024-11-20T14:13:07.876" v="18"/>
          <ac:inkMkLst>
            <pc:docMk/>
            <pc:sldMk cId="3286712333" sldId="572"/>
            <ac:inkMk id="20" creationId="{C6E510B9-D032-4D5A-6173-CB11E233C676}"/>
          </ac:inkMkLst>
        </pc:inkChg>
        <pc:inkChg chg="add mod">
          <ac:chgData name="Ahmed Mohammed" userId="52ea684eb8771d40" providerId="LiveId" clId="{6E63BCAA-0372-4932-8C4A-E953F4495BA5}" dt="2024-11-20T14:13:08.152" v="19"/>
          <ac:inkMkLst>
            <pc:docMk/>
            <pc:sldMk cId="3286712333" sldId="572"/>
            <ac:inkMk id="21" creationId="{9390B9DD-9940-8EC9-C053-BB3FD912D095}"/>
          </ac:inkMkLst>
        </pc:inkChg>
        <pc:inkChg chg="add del">
          <ac:chgData name="Ahmed Mohammed" userId="52ea684eb8771d40" providerId="LiveId" clId="{6E63BCAA-0372-4932-8C4A-E953F4495BA5}" dt="2024-11-20T14:13:09.498" v="21"/>
          <ac:inkMkLst>
            <pc:docMk/>
            <pc:sldMk cId="3286712333" sldId="572"/>
            <ac:inkMk id="22" creationId="{727311A5-6898-7D7E-CA72-58AF2404232F}"/>
          </ac:inkMkLst>
        </pc:inkChg>
        <pc:inkChg chg="add">
          <ac:chgData name="Ahmed Mohammed" userId="52ea684eb8771d40" providerId="LiveId" clId="{6E63BCAA-0372-4932-8C4A-E953F4495BA5}" dt="2024-11-20T14:13:09.498" v="21"/>
          <ac:inkMkLst>
            <pc:docMk/>
            <pc:sldMk cId="3286712333" sldId="572"/>
            <ac:inkMk id="23" creationId="{F1CEECD0-3408-D3BD-E2F2-6E6AE60AE986}"/>
          </ac:inkMkLst>
        </pc:inkChg>
        <pc:inkChg chg="add">
          <ac:chgData name="Ahmed Mohammed" userId="52ea684eb8771d40" providerId="LiveId" clId="{6E63BCAA-0372-4932-8C4A-E953F4495BA5}" dt="2024-11-20T14:13:21.985" v="22" actId="9405"/>
          <ac:inkMkLst>
            <pc:docMk/>
            <pc:sldMk cId="3286712333" sldId="572"/>
            <ac:inkMk id="24" creationId="{C8D63D52-F77C-1B4E-53C3-DCB0E1C8B69B}"/>
          </ac:inkMkLst>
        </pc:inkChg>
        <pc:inkChg chg="add">
          <ac:chgData name="Ahmed Mohammed" userId="52ea684eb8771d40" providerId="LiveId" clId="{6E63BCAA-0372-4932-8C4A-E953F4495BA5}" dt="2024-11-20T14:13:25.867" v="24" actId="9405"/>
          <ac:inkMkLst>
            <pc:docMk/>
            <pc:sldMk cId="3286712333" sldId="572"/>
            <ac:inkMk id="27" creationId="{6B1EB007-F107-3D77-6CD1-08723B5F0743}"/>
          </ac:inkMkLst>
        </pc:inkChg>
        <pc:inkChg chg="add">
          <ac:chgData name="Ahmed Mohammed" userId="52ea684eb8771d40" providerId="LiveId" clId="{6E63BCAA-0372-4932-8C4A-E953F4495BA5}" dt="2024-11-20T14:13:27.932" v="25" actId="9405"/>
          <ac:inkMkLst>
            <pc:docMk/>
            <pc:sldMk cId="3286712333" sldId="572"/>
            <ac:inkMk id="28" creationId="{4ADB3A3D-C275-98A4-C6F0-A7F328A11208}"/>
          </ac:inkMkLst>
        </pc:inkChg>
        <pc:inkChg chg="add">
          <ac:chgData name="Ahmed Mohammed" userId="52ea684eb8771d40" providerId="LiveId" clId="{6E63BCAA-0372-4932-8C4A-E953F4495BA5}" dt="2024-11-20T14:13:34.545" v="26" actId="9405"/>
          <ac:inkMkLst>
            <pc:docMk/>
            <pc:sldMk cId="3286712333" sldId="572"/>
            <ac:inkMk id="29" creationId="{19795001-C802-7F60-C762-3668C495D897}"/>
          </ac:inkMkLst>
        </pc:inkChg>
        <pc:inkChg chg="add">
          <ac:chgData name="Ahmed Mohammed" userId="52ea684eb8771d40" providerId="LiveId" clId="{6E63BCAA-0372-4932-8C4A-E953F4495BA5}" dt="2024-11-20T14:13:36.513" v="27" actId="9405"/>
          <ac:inkMkLst>
            <pc:docMk/>
            <pc:sldMk cId="3286712333" sldId="572"/>
            <ac:inkMk id="30" creationId="{AB3A6B68-EC88-4A3D-B246-FDE36885C440}"/>
          </ac:inkMkLst>
        </pc:inkChg>
        <pc:inkChg chg="add mod">
          <ac:chgData name="Ahmed Mohammed" userId="52ea684eb8771d40" providerId="LiveId" clId="{6E63BCAA-0372-4932-8C4A-E953F4495BA5}" dt="2024-11-20T14:13:44.245" v="30"/>
          <ac:inkMkLst>
            <pc:docMk/>
            <pc:sldMk cId="3286712333" sldId="572"/>
            <ac:inkMk id="31" creationId="{AD276385-80A8-9366-C2FC-983AFCE1242E}"/>
          </ac:inkMkLst>
        </pc:inkChg>
        <pc:inkChg chg="add mod">
          <ac:chgData name="Ahmed Mohammed" userId="52ea684eb8771d40" providerId="LiveId" clId="{6E63BCAA-0372-4932-8C4A-E953F4495BA5}" dt="2024-11-20T14:13:44.245" v="30"/>
          <ac:inkMkLst>
            <pc:docMk/>
            <pc:sldMk cId="3286712333" sldId="572"/>
            <ac:inkMk id="32" creationId="{30A42FD8-9353-ACEB-E252-3838CDF12883}"/>
          </ac:inkMkLst>
        </pc:inkChg>
        <pc:inkChg chg="add">
          <ac:chgData name="Ahmed Mohammed" userId="52ea684eb8771d40" providerId="LiveId" clId="{6E63BCAA-0372-4932-8C4A-E953F4495BA5}" dt="2024-11-20T14:14:33.144" v="31" actId="9405"/>
          <ac:inkMkLst>
            <pc:docMk/>
            <pc:sldMk cId="3286712333" sldId="572"/>
            <ac:inkMk id="34" creationId="{3B32A083-76C0-2C07-7423-3E4D46470211}"/>
          </ac:inkMkLst>
        </pc:inkChg>
      </pc:sldChg>
      <pc:sldChg chg="addSp delSp modSp mod">
        <pc:chgData name="Ahmed Mohammed" userId="52ea684eb8771d40" providerId="LiveId" clId="{6E63BCAA-0372-4932-8C4A-E953F4495BA5}" dt="2024-11-20T14:16:55.038" v="51"/>
        <pc:sldMkLst>
          <pc:docMk/>
          <pc:sldMk cId="345327013" sldId="573"/>
        </pc:sldMkLst>
        <pc:grpChg chg="del mod">
          <ac:chgData name="Ahmed Mohammed" userId="52ea684eb8771d40" providerId="LiveId" clId="{6E63BCAA-0372-4932-8C4A-E953F4495BA5}" dt="2024-11-20T14:16:24.824" v="43"/>
          <ac:grpSpMkLst>
            <pc:docMk/>
            <pc:sldMk cId="345327013" sldId="573"/>
            <ac:grpSpMk id="19" creationId="{FFCF598B-C5ED-CB59-3CA0-280633C5405A}"/>
          </ac:grpSpMkLst>
        </pc:grpChg>
        <pc:grpChg chg="mod">
          <ac:chgData name="Ahmed Mohammed" userId="52ea684eb8771d40" providerId="LiveId" clId="{6E63BCAA-0372-4932-8C4A-E953F4495BA5}" dt="2024-11-20T14:16:24.824" v="43"/>
          <ac:grpSpMkLst>
            <pc:docMk/>
            <pc:sldMk cId="345327013" sldId="573"/>
            <ac:grpSpMk id="22" creationId="{E9FFB1B2-E796-4460-03A9-61A03C168D93}"/>
          </ac:grpSpMkLst>
        </pc:grpChg>
        <pc:grpChg chg="del mod">
          <ac:chgData name="Ahmed Mohammed" userId="52ea684eb8771d40" providerId="LiveId" clId="{6E63BCAA-0372-4932-8C4A-E953F4495BA5}" dt="2024-11-20T14:16:55.038" v="51"/>
          <ac:grpSpMkLst>
            <pc:docMk/>
            <pc:sldMk cId="345327013" sldId="573"/>
            <ac:grpSpMk id="28" creationId="{35427BC4-3173-9DE0-D412-D803455A2516}"/>
          </ac:grpSpMkLst>
        </pc:grpChg>
        <pc:grpChg chg="mod">
          <ac:chgData name="Ahmed Mohammed" userId="52ea684eb8771d40" providerId="LiveId" clId="{6E63BCAA-0372-4932-8C4A-E953F4495BA5}" dt="2024-11-20T14:16:55.038" v="51"/>
          <ac:grpSpMkLst>
            <pc:docMk/>
            <pc:sldMk cId="345327013" sldId="573"/>
            <ac:grpSpMk id="31" creationId="{BEB4598E-375A-082C-9CD4-DF6EFE085A4C}"/>
          </ac:grpSpMkLst>
        </pc:grpChg>
        <pc:inkChg chg="add">
          <ac:chgData name="Ahmed Mohammed" userId="52ea684eb8771d40" providerId="LiveId" clId="{6E63BCAA-0372-4932-8C4A-E953F4495BA5}" dt="2024-11-20T14:15:33.694" v="32" actId="9405"/>
          <ac:inkMkLst>
            <pc:docMk/>
            <pc:sldMk cId="345327013" sldId="573"/>
            <ac:inkMk id="11" creationId="{70594869-DB9D-2E8D-82ED-255490A66F0F}"/>
          </ac:inkMkLst>
        </pc:inkChg>
        <pc:inkChg chg="add">
          <ac:chgData name="Ahmed Mohammed" userId="52ea684eb8771d40" providerId="LiveId" clId="{6E63BCAA-0372-4932-8C4A-E953F4495BA5}" dt="2024-11-20T14:15:37.466" v="33" actId="9405"/>
          <ac:inkMkLst>
            <pc:docMk/>
            <pc:sldMk cId="345327013" sldId="573"/>
            <ac:inkMk id="12" creationId="{87450E26-358C-BF25-58F4-40410737A45C}"/>
          </ac:inkMkLst>
        </pc:inkChg>
        <pc:inkChg chg="add">
          <ac:chgData name="Ahmed Mohammed" userId="52ea684eb8771d40" providerId="LiveId" clId="{6E63BCAA-0372-4932-8C4A-E953F4495BA5}" dt="2024-11-20T14:15:41.678" v="34" actId="9405"/>
          <ac:inkMkLst>
            <pc:docMk/>
            <pc:sldMk cId="345327013" sldId="573"/>
            <ac:inkMk id="13" creationId="{474E180F-E242-CFAF-E487-8149758E5ACE}"/>
          </ac:inkMkLst>
        </pc:inkChg>
        <pc:inkChg chg="add">
          <ac:chgData name="Ahmed Mohammed" userId="52ea684eb8771d40" providerId="LiveId" clId="{6E63BCAA-0372-4932-8C4A-E953F4495BA5}" dt="2024-11-20T14:15:43.748" v="35" actId="9405"/>
          <ac:inkMkLst>
            <pc:docMk/>
            <pc:sldMk cId="345327013" sldId="573"/>
            <ac:inkMk id="14" creationId="{080B64F4-4A16-758B-8303-078A1EAE5D98}"/>
          </ac:inkMkLst>
        </pc:inkChg>
        <pc:inkChg chg="add mod">
          <ac:chgData name="Ahmed Mohammed" userId="52ea684eb8771d40" providerId="LiveId" clId="{6E63BCAA-0372-4932-8C4A-E953F4495BA5}" dt="2024-11-20T14:16:24.824" v="43"/>
          <ac:inkMkLst>
            <pc:docMk/>
            <pc:sldMk cId="345327013" sldId="573"/>
            <ac:inkMk id="15" creationId="{163E1D56-BFF4-C4AF-DA38-1689E2202DD8}"/>
          </ac:inkMkLst>
        </pc:inkChg>
        <pc:inkChg chg="add mod">
          <ac:chgData name="Ahmed Mohammed" userId="52ea684eb8771d40" providerId="LiveId" clId="{6E63BCAA-0372-4932-8C4A-E953F4495BA5}" dt="2024-11-20T14:16:24.824" v="43"/>
          <ac:inkMkLst>
            <pc:docMk/>
            <pc:sldMk cId="345327013" sldId="573"/>
            <ac:inkMk id="16" creationId="{D3E0343F-D453-37A2-F9E6-6E713AD43AB9}"/>
          </ac:inkMkLst>
        </pc:inkChg>
        <pc:inkChg chg="add">
          <ac:chgData name="Ahmed Mohammed" userId="52ea684eb8771d40" providerId="LiveId" clId="{6E63BCAA-0372-4932-8C4A-E953F4495BA5}" dt="2024-11-20T14:15:58.979" v="38" actId="9405"/>
          <ac:inkMkLst>
            <pc:docMk/>
            <pc:sldMk cId="345327013" sldId="573"/>
            <ac:inkMk id="17" creationId="{62FA865A-AC93-8936-E551-EF964110F750}"/>
          </ac:inkMkLst>
        </pc:inkChg>
        <pc:inkChg chg="add mod">
          <ac:chgData name="Ahmed Mohammed" userId="52ea684eb8771d40" providerId="LiveId" clId="{6E63BCAA-0372-4932-8C4A-E953F4495BA5}" dt="2024-11-20T14:16:24.824" v="43"/>
          <ac:inkMkLst>
            <pc:docMk/>
            <pc:sldMk cId="345327013" sldId="573"/>
            <ac:inkMk id="18" creationId="{2FC67C19-C2D0-B327-6618-BD58CB90B286}"/>
          </ac:inkMkLst>
        </pc:inkChg>
        <pc:inkChg chg="add">
          <ac:chgData name="Ahmed Mohammed" userId="52ea684eb8771d40" providerId="LiveId" clId="{6E63BCAA-0372-4932-8C4A-E953F4495BA5}" dt="2024-11-20T14:16:05.205" v="41" actId="9405"/>
          <ac:inkMkLst>
            <pc:docMk/>
            <pc:sldMk cId="345327013" sldId="573"/>
            <ac:inkMk id="20" creationId="{BBAB3866-246C-025F-E6F6-70AF804EF34E}"/>
          </ac:inkMkLst>
        </pc:inkChg>
        <pc:inkChg chg="add mod">
          <ac:chgData name="Ahmed Mohammed" userId="52ea684eb8771d40" providerId="LiveId" clId="{6E63BCAA-0372-4932-8C4A-E953F4495BA5}" dt="2024-11-20T14:16:24.824" v="43"/>
          <ac:inkMkLst>
            <pc:docMk/>
            <pc:sldMk cId="345327013" sldId="573"/>
            <ac:inkMk id="21" creationId="{C9668787-3106-53A8-028A-A903DC33FD72}"/>
          </ac:inkMkLst>
        </pc:inkChg>
        <pc:inkChg chg="add del">
          <ac:chgData name="Ahmed Mohammed" userId="52ea684eb8771d40" providerId="LiveId" clId="{6E63BCAA-0372-4932-8C4A-E953F4495BA5}" dt="2024-11-20T14:16:42.322" v="45"/>
          <ac:inkMkLst>
            <pc:docMk/>
            <pc:sldMk cId="345327013" sldId="573"/>
            <ac:inkMk id="23" creationId="{1AE1CF1C-D4BF-4CAF-7DA9-CC15A5602BDB}"/>
          </ac:inkMkLst>
        </pc:inkChg>
        <pc:inkChg chg="add">
          <ac:chgData name="Ahmed Mohammed" userId="52ea684eb8771d40" providerId="LiveId" clId="{6E63BCAA-0372-4932-8C4A-E953F4495BA5}" dt="2024-11-20T14:16:42.322" v="45"/>
          <ac:inkMkLst>
            <pc:docMk/>
            <pc:sldMk cId="345327013" sldId="573"/>
            <ac:inkMk id="24" creationId="{7936E8AF-CF74-63FA-8CEA-4CFE28309DDC}"/>
          </ac:inkMkLst>
        </pc:inkChg>
        <pc:inkChg chg="add mod">
          <ac:chgData name="Ahmed Mohammed" userId="52ea684eb8771d40" providerId="LiveId" clId="{6E63BCAA-0372-4932-8C4A-E953F4495BA5}" dt="2024-11-20T14:16:55.038" v="51"/>
          <ac:inkMkLst>
            <pc:docMk/>
            <pc:sldMk cId="345327013" sldId="573"/>
            <ac:inkMk id="26" creationId="{2E049BDD-F752-1EC8-173E-99E680F6B1EE}"/>
          </ac:inkMkLst>
        </pc:inkChg>
        <pc:inkChg chg="add mod">
          <ac:chgData name="Ahmed Mohammed" userId="52ea684eb8771d40" providerId="LiveId" clId="{6E63BCAA-0372-4932-8C4A-E953F4495BA5}" dt="2024-11-20T14:16:55.038" v="51"/>
          <ac:inkMkLst>
            <pc:docMk/>
            <pc:sldMk cId="345327013" sldId="573"/>
            <ac:inkMk id="27" creationId="{FEF06A57-5126-D8E5-A24F-4AFA7CD6311E}"/>
          </ac:inkMkLst>
        </pc:inkChg>
        <pc:inkChg chg="add mod">
          <ac:chgData name="Ahmed Mohammed" userId="52ea684eb8771d40" providerId="LiveId" clId="{6E63BCAA-0372-4932-8C4A-E953F4495BA5}" dt="2024-11-20T14:16:55.038" v="51"/>
          <ac:inkMkLst>
            <pc:docMk/>
            <pc:sldMk cId="345327013" sldId="573"/>
            <ac:inkMk id="29" creationId="{5DEFFD62-8CDD-C6B7-D6A5-A4D7E1C237FF}"/>
          </ac:inkMkLst>
        </pc:inkChg>
        <pc:inkChg chg="add mod">
          <ac:chgData name="Ahmed Mohammed" userId="52ea684eb8771d40" providerId="LiveId" clId="{6E63BCAA-0372-4932-8C4A-E953F4495BA5}" dt="2024-11-20T14:16:55.038" v="51"/>
          <ac:inkMkLst>
            <pc:docMk/>
            <pc:sldMk cId="345327013" sldId="573"/>
            <ac:inkMk id="30" creationId="{34699DB3-3AEE-E276-0897-2A81431E385B}"/>
          </ac:inkMkLst>
        </pc:inkChg>
      </pc:sldChg>
      <pc:sldChg chg="addSp delSp modSp mod">
        <pc:chgData name="Ahmed Mohammed" userId="52ea684eb8771d40" providerId="LiveId" clId="{6E63BCAA-0372-4932-8C4A-E953F4495BA5}" dt="2024-11-20T14:19:40.893" v="68" actId="9405"/>
        <pc:sldMkLst>
          <pc:docMk/>
          <pc:sldMk cId="3544364243" sldId="577"/>
        </pc:sldMkLst>
        <pc:grpChg chg="mod">
          <ac:chgData name="Ahmed Mohammed" userId="52ea684eb8771d40" providerId="LiveId" clId="{6E63BCAA-0372-4932-8C4A-E953F4495BA5}" dt="2024-11-20T14:19:25.775" v="63"/>
          <ac:grpSpMkLst>
            <pc:docMk/>
            <pc:sldMk cId="3544364243" sldId="577"/>
            <ac:grpSpMk id="19" creationId="{FC1D7F7C-4639-2439-991D-EAC6AC0E4A73}"/>
          </ac:grpSpMkLst>
        </pc:grpChg>
        <pc:inkChg chg="add">
          <ac:chgData name="Ahmed Mohammed" userId="52ea684eb8771d40" providerId="LiveId" clId="{6E63BCAA-0372-4932-8C4A-E953F4495BA5}" dt="2024-11-20T14:18:16.038" v="52" actId="9405"/>
          <ac:inkMkLst>
            <pc:docMk/>
            <pc:sldMk cId="3544364243" sldId="577"/>
            <ac:inkMk id="9" creationId="{45EB6802-E657-C758-20BE-114A8E1869CA}"/>
          </ac:inkMkLst>
        </pc:inkChg>
        <pc:inkChg chg="add">
          <ac:chgData name="Ahmed Mohammed" userId="52ea684eb8771d40" providerId="LiveId" clId="{6E63BCAA-0372-4932-8C4A-E953F4495BA5}" dt="2024-11-20T14:18:22.612" v="53" actId="9405"/>
          <ac:inkMkLst>
            <pc:docMk/>
            <pc:sldMk cId="3544364243" sldId="577"/>
            <ac:inkMk id="10" creationId="{B8EF019F-0671-EE81-7844-A41392B05582}"/>
          </ac:inkMkLst>
        </pc:inkChg>
        <pc:inkChg chg="add">
          <ac:chgData name="Ahmed Mohammed" userId="52ea684eb8771d40" providerId="LiveId" clId="{6E63BCAA-0372-4932-8C4A-E953F4495BA5}" dt="2024-11-20T14:18:26.772" v="54" actId="9405"/>
          <ac:inkMkLst>
            <pc:docMk/>
            <pc:sldMk cId="3544364243" sldId="577"/>
            <ac:inkMk id="11" creationId="{D0082E74-3272-2817-19EE-370EFBC64F0D}"/>
          </ac:inkMkLst>
        </pc:inkChg>
        <pc:inkChg chg="add">
          <ac:chgData name="Ahmed Mohammed" userId="52ea684eb8771d40" providerId="LiveId" clId="{6E63BCAA-0372-4932-8C4A-E953F4495BA5}" dt="2024-11-20T14:18:36.094" v="55" actId="9405"/>
          <ac:inkMkLst>
            <pc:docMk/>
            <pc:sldMk cId="3544364243" sldId="577"/>
            <ac:inkMk id="12" creationId="{9EA5D517-2009-605B-38F6-57635A93F4C9}"/>
          </ac:inkMkLst>
        </pc:inkChg>
        <pc:inkChg chg="add">
          <ac:chgData name="Ahmed Mohammed" userId="52ea684eb8771d40" providerId="LiveId" clId="{6E63BCAA-0372-4932-8C4A-E953F4495BA5}" dt="2024-11-20T14:18:48.539" v="56" actId="9405"/>
          <ac:inkMkLst>
            <pc:docMk/>
            <pc:sldMk cId="3544364243" sldId="577"/>
            <ac:inkMk id="13" creationId="{6DF08847-ACC8-4D8E-DEDD-5FF73E414C65}"/>
          </ac:inkMkLst>
        </pc:inkChg>
        <pc:inkChg chg="add del">
          <ac:chgData name="Ahmed Mohammed" userId="52ea684eb8771d40" providerId="LiveId" clId="{6E63BCAA-0372-4932-8C4A-E953F4495BA5}" dt="2024-11-20T14:18:52.773" v="58"/>
          <ac:inkMkLst>
            <pc:docMk/>
            <pc:sldMk cId="3544364243" sldId="577"/>
            <ac:inkMk id="14" creationId="{5F81DE6C-32BD-616C-13C8-1515A8567B51}"/>
          </ac:inkMkLst>
        </pc:inkChg>
        <pc:inkChg chg="add mod">
          <ac:chgData name="Ahmed Mohammed" userId="52ea684eb8771d40" providerId="LiveId" clId="{6E63BCAA-0372-4932-8C4A-E953F4495BA5}" dt="2024-11-20T14:18:55.057" v="59"/>
          <ac:inkMkLst>
            <pc:docMk/>
            <pc:sldMk cId="3544364243" sldId="577"/>
            <ac:inkMk id="15" creationId="{FBD717D3-2174-9534-064E-35B7292FB89B}"/>
          </ac:inkMkLst>
        </pc:inkChg>
        <pc:inkChg chg="add">
          <ac:chgData name="Ahmed Mohammed" userId="52ea684eb8771d40" providerId="LiveId" clId="{6E63BCAA-0372-4932-8C4A-E953F4495BA5}" dt="2024-11-20T14:19:18.745" v="60" actId="9405"/>
          <ac:inkMkLst>
            <pc:docMk/>
            <pc:sldMk cId="3544364243" sldId="577"/>
            <ac:inkMk id="16" creationId="{950924FD-68DF-5EB8-D5F7-D99DACFC5B2A}"/>
          </ac:inkMkLst>
        </pc:inkChg>
        <pc:inkChg chg="add mod">
          <ac:chgData name="Ahmed Mohammed" userId="52ea684eb8771d40" providerId="LiveId" clId="{6E63BCAA-0372-4932-8C4A-E953F4495BA5}" dt="2024-11-20T14:19:25.775" v="63"/>
          <ac:inkMkLst>
            <pc:docMk/>
            <pc:sldMk cId="3544364243" sldId="577"/>
            <ac:inkMk id="17" creationId="{6622A590-D1F7-AEB5-A3C0-ECB971F01A04}"/>
          </ac:inkMkLst>
        </pc:inkChg>
        <pc:inkChg chg="add mod">
          <ac:chgData name="Ahmed Mohammed" userId="52ea684eb8771d40" providerId="LiveId" clId="{6E63BCAA-0372-4932-8C4A-E953F4495BA5}" dt="2024-11-20T14:19:25.775" v="63"/>
          <ac:inkMkLst>
            <pc:docMk/>
            <pc:sldMk cId="3544364243" sldId="577"/>
            <ac:inkMk id="18" creationId="{F7E5227C-07B8-4378-59F1-3B72E7844081}"/>
          </ac:inkMkLst>
        </pc:inkChg>
        <pc:inkChg chg="add del">
          <ac:chgData name="Ahmed Mohammed" userId="52ea684eb8771d40" providerId="LiveId" clId="{6E63BCAA-0372-4932-8C4A-E953F4495BA5}" dt="2024-11-20T14:19:34.189" v="65"/>
          <ac:inkMkLst>
            <pc:docMk/>
            <pc:sldMk cId="3544364243" sldId="577"/>
            <ac:inkMk id="20" creationId="{60F7F26E-2DFF-9FE8-CB21-FBFBF0747137}"/>
          </ac:inkMkLst>
        </pc:inkChg>
        <pc:inkChg chg="add mod">
          <ac:chgData name="Ahmed Mohammed" userId="52ea684eb8771d40" providerId="LiveId" clId="{6E63BCAA-0372-4932-8C4A-E953F4495BA5}" dt="2024-11-20T14:19:36.163" v="66"/>
          <ac:inkMkLst>
            <pc:docMk/>
            <pc:sldMk cId="3544364243" sldId="577"/>
            <ac:inkMk id="21" creationId="{BBDD8A9F-C044-F94A-7FE1-FE6F4CD307F4}"/>
          </ac:inkMkLst>
        </pc:inkChg>
        <pc:inkChg chg="add">
          <ac:chgData name="Ahmed Mohammed" userId="52ea684eb8771d40" providerId="LiveId" clId="{6E63BCAA-0372-4932-8C4A-E953F4495BA5}" dt="2024-11-20T14:19:37.750" v="67" actId="9405"/>
          <ac:inkMkLst>
            <pc:docMk/>
            <pc:sldMk cId="3544364243" sldId="577"/>
            <ac:inkMk id="22" creationId="{C84E2716-8A10-8EAF-DE60-B54F017B5E2B}"/>
          </ac:inkMkLst>
        </pc:inkChg>
        <pc:inkChg chg="add">
          <ac:chgData name="Ahmed Mohammed" userId="52ea684eb8771d40" providerId="LiveId" clId="{6E63BCAA-0372-4932-8C4A-E953F4495BA5}" dt="2024-11-20T14:19:40.893" v="68" actId="9405"/>
          <ac:inkMkLst>
            <pc:docMk/>
            <pc:sldMk cId="3544364243" sldId="577"/>
            <ac:inkMk id="23" creationId="{DB72428B-8956-A2F0-9B29-84FB70DC9F94}"/>
          </ac:inkMkLst>
        </pc:inkChg>
      </pc:sldChg>
      <pc:sldChg chg="addSp mod">
        <pc:chgData name="Ahmed Mohammed" userId="52ea684eb8771d40" providerId="LiveId" clId="{6E63BCAA-0372-4932-8C4A-E953F4495BA5}" dt="2024-11-20T14:19:48.453" v="70" actId="9405"/>
        <pc:sldMkLst>
          <pc:docMk/>
          <pc:sldMk cId="1489835434" sldId="580"/>
        </pc:sldMkLst>
        <pc:inkChg chg="add">
          <ac:chgData name="Ahmed Mohammed" userId="52ea684eb8771d40" providerId="LiveId" clId="{6E63BCAA-0372-4932-8C4A-E953F4495BA5}" dt="2024-11-20T14:19:47.478" v="69" actId="9405"/>
          <ac:inkMkLst>
            <pc:docMk/>
            <pc:sldMk cId="1489835434" sldId="580"/>
            <ac:inkMk id="11" creationId="{C6845D6A-EBD2-5384-2DCA-9E3F4574D01D}"/>
          </ac:inkMkLst>
        </pc:inkChg>
        <pc:inkChg chg="add">
          <ac:chgData name="Ahmed Mohammed" userId="52ea684eb8771d40" providerId="LiveId" clId="{6E63BCAA-0372-4932-8C4A-E953F4495BA5}" dt="2024-11-20T14:19:48.453" v="70" actId="9405"/>
          <ac:inkMkLst>
            <pc:docMk/>
            <pc:sldMk cId="1489835434" sldId="580"/>
            <ac:inkMk id="12" creationId="{D5AFFCD9-6797-ED31-EBE6-A9642296BDDA}"/>
          </ac:inkMkLst>
        </pc:inkChg>
      </pc:sldChg>
      <pc:sldChg chg="addSp delSp modSp mod">
        <pc:chgData name="Ahmed Mohammed" userId="52ea684eb8771d40" providerId="LiveId" clId="{6E63BCAA-0372-4932-8C4A-E953F4495BA5}" dt="2024-11-20T14:21:04.202" v="82"/>
        <pc:sldMkLst>
          <pc:docMk/>
          <pc:sldMk cId="2336556622" sldId="581"/>
        </pc:sldMkLst>
        <pc:grpChg chg="del mod">
          <ac:chgData name="Ahmed Mohammed" userId="52ea684eb8771d40" providerId="LiveId" clId="{6E63BCAA-0372-4932-8C4A-E953F4495BA5}" dt="2024-11-20T14:21:01.298" v="79"/>
          <ac:grpSpMkLst>
            <pc:docMk/>
            <pc:sldMk cId="2336556622" sldId="581"/>
            <ac:grpSpMk id="16" creationId="{9EF708F0-D636-16C8-18F1-AEFE2CA78D38}"/>
          </ac:grpSpMkLst>
        </pc:grpChg>
        <pc:grpChg chg="del mod">
          <ac:chgData name="Ahmed Mohammed" userId="52ea684eb8771d40" providerId="LiveId" clId="{6E63BCAA-0372-4932-8C4A-E953F4495BA5}" dt="2024-11-20T14:21:04.202" v="82"/>
          <ac:grpSpMkLst>
            <pc:docMk/>
            <pc:sldMk cId="2336556622" sldId="581"/>
            <ac:grpSpMk id="18" creationId="{FFB9B920-3263-3B41-05CF-A4D1C8C55CAB}"/>
          </ac:grpSpMkLst>
        </pc:grpChg>
        <pc:grpChg chg="mod">
          <ac:chgData name="Ahmed Mohammed" userId="52ea684eb8771d40" providerId="LiveId" clId="{6E63BCAA-0372-4932-8C4A-E953F4495BA5}" dt="2024-11-20T14:21:04.202" v="82"/>
          <ac:grpSpMkLst>
            <pc:docMk/>
            <pc:sldMk cId="2336556622" sldId="581"/>
            <ac:grpSpMk id="21" creationId="{05AAC715-5EE0-5227-B27D-A2512E498F1D}"/>
          </ac:grpSpMkLst>
        </pc:grpChg>
        <pc:inkChg chg="add">
          <ac:chgData name="Ahmed Mohammed" userId="52ea684eb8771d40" providerId="LiveId" clId="{6E63BCAA-0372-4932-8C4A-E953F4495BA5}" dt="2024-11-20T14:20:19.284" v="71" actId="9405"/>
          <ac:inkMkLst>
            <pc:docMk/>
            <pc:sldMk cId="2336556622" sldId="581"/>
            <ac:inkMk id="10" creationId="{FEC6426D-39FC-6DC4-214C-58085A98DED3}"/>
          </ac:inkMkLst>
        </pc:inkChg>
        <pc:inkChg chg="add">
          <ac:chgData name="Ahmed Mohammed" userId="52ea684eb8771d40" providerId="LiveId" clId="{6E63BCAA-0372-4932-8C4A-E953F4495BA5}" dt="2024-11-20T14:20:21.837" v="72" actId="9405"/>
          <ac:inkMkLst>
            <pc:docMk/>
            <pc:sldMk cId="2336556622" sldId="581"/>
            <ac:inkMk id="11" creationId="{9A6343FB-734A-4356-FBA2-0316952462D1}"/>
          </ac:inkMkLst>
        </pc:inkChg>
        <pc:inkChg chg="add">
          <ac:chgData name="Ahmed Mohammed" userId="52ea684eb8771d40" providerId="LiveId" clId="{6E63BCAA-0372-4932-8C4A-E953F4495BA5}" dt="2024-11-20T14:20:30.397" v="73" actId="9405"/>
          <ac:inkMkLst>
            <pc:docMk/>
            <pc:sldMk cId="2336556622" sldId="581"/>
            <ac:inkMk id="12" creationId="{BF4CDDEB-6931-C8E6-9A0E-BC8CD71BA0A0}"/>
          </ac:inkMkLst>
        </pc:inkChg>
        <pc:inkChg chg="add">
          <ac:chgData name="Ahmed Mohammed" userId="52ea684eb8771d40" providerId="LiveId" clId="{6E63BCAA-0372-4932-8C4A-E953F4495BA5}" dt="2024-11-20T14:20:39.905" v="74" actId="9405"/>
          <ac:inkMkLst>
            <pc:docMk/>
            <pc:sldMk cId="2336556622" sldId="581"/>
            <ac:inkMk id="13" creationId="{D88862B9-6220-AB5D-5742-6161EF6AD291}"/>
          </ac:inkMkLst>
        </pc:inkChg>
        <pc:inkChg chg="add mod">
          <ac:chgData name="Ahmed Mohammed" userId="52ea684eb8771d40" providerId="LiveId" clId="{6E63BCAA-0372-4932-8C4A-E953F4495BA5}" dt="2024-11-20T14:21:04.202" v="82"/>
          <ac:inkMkLst>
            <pc:docMk/>
            <pc:sldMk cId="2336556622" sldId="581"/>
            <ac:inkMk id="14" creationId="{90D1EF9A-8847-424F-CAF1-87FA9310B66A}"/>
          </ac:inkMkLst>
        </pc:inkChg>
        <pc:inkChg chg="add mod">
          <ac:chgData name="Ahmed Mohammed" userId="52ea684eb8771d40" providerId="LiveId" clId="{6E63BCAA-0372-4932-8C4A-E953F4495BA5}" dt="2024-11-20T14:21:04.202" v="82"/>
          <ac:inkMkLst>
            <pc:docMk/>
            <pc:sldMk cId="2336556622" sldId="581"/>
            <ac:inkMk id="15" creationId="{2DF507B5-6A17-A9A2-BC5E-FEA408EB8A67}"/>
          </ac:inkMkLst>
        </pc:inkChg>
        <pc:inkChg chg="add mod">
          <ac:chgData name="Ahmed Mohammed" userId="52ea684eb8771d40" providerId="LiveId" clId="{6E63BCAA-0372-4932-8C4A-E953F4495BA5}" dt="2024-11-20T14:21:04.202" v="82"/>
          <ac:inkMkLst>
            <pc:docMk/>
            <pc:sldMk cId="2336556622" sldId="581"/>
            <ac:inkMk id="17" creationId="{4E38F212-9B7F-F621-E0D6-CC7DF64B4BD7}"/>
          </ac:inkMkLst>
        </pc:inkChg>
        <pc:inkChg chg="add mod">
          <ac:chgData name="Ahmed Mohammed" userId="52ea684eb8771d40" providerId="LiveId" clId="{6E63BCAA-0372-4932-8C4A-E953F4495BA5}" dt="2024-11-20T14:21:04.202" v="82"/>
          <ac:inkMkLst>
            <pc:docMk/>
            <pc:sldMk cId="2336556622" sldId="581"/>
            <ac:inkMk id="19" creationId="{9076C81B-CE3A-276E-FA9C-A736C71359DA}"/>
          </ac:inkMkLst>
        </pc:inkChg>
        <pc:inkChg chg="add mod">
          <ac:chgData name="Ahmed Mohammed" userId="52ea684eb8771d40" providerId="LiveId" clId="{6E63BCAA-0372-4932-8C4A-E953F4495BA5}" dt="2024-11-20T14:21:04.202" v="82"/>
          <ac:inkMkLst>
            <pc:docMk/>
            <pc:sldMk cId="2336556622" sldId="581"/>
            <ac:inkMk id="20" creationId="{69F61C0E-3346-36A4-19E5-18F2BF3612E5}"/>
          </ac:inkMkLst>
        </pc:inkChg>
      </pc:sldChg>
      <pc:sldChg chg="addSp delSp modSp mod">
        <pc:chgData name="Ahmed Mohammed" userId="52ea684eb8771d40" providerId="LiveId" clId="{6E63BCAA-0372-4932-8C4A-E953F4495BA5}" dt="2024-11-20T14:21:53.231" v="96"/>
        <pc:sldMkLst>
          <pc:docMk/>
          <pc:sldMk cId="3226227865" sldId="582"/>
        </pc:sldMkLst>
        <pc:grpChg chg="del mod">
          <ac:chgData name="Ahmed Mohammed" userId="52ea684eb8771d40" providerId="LiveId" clId="{6E63BCAA-0372-4932-8C4A-E953F4495BA5}" dt="2024-11-20T14:21:45.490" v="91"/>
          <ac:grpSpMkLst>
            <pc:docMk/>
            <pc:sldMk cId="3226227865" sldId="582"/>
            <ac:grpSpMk id="16" creationId="{6C13FCEB-B6E0-1F25-A719-FF0F4B2FEDF2}"/>
          </ac:grpSpMkLst>
        </pc:grpChg>
        <pc:grpChg chg="del mod">
          <ac:chgData name="Ahmed Mohammed" userId="52ea684eb8771d40" providerId="LiveId" clId="{6E63BCAA-0372-4932-8C4A-E953F4495BA5}" dt="2024-11-20T14:21:48.509" v="93"/>
          <ac:grpSpMkLst>
            <pc:docMk/>
            <pc:sldMk cId="3226227865" sldId="582"/>
            <ac:grpSpMk id="18" creationId="{C84E055C-0D35-22EF-C8D9-F962008EDB0A}"/>
          </ac:grpSpMkLst>
        </pc:grpChg>
        <pc:grpChg chg="del mod">
          <ac:chgData name="Ahmed Mohammed" userId="52ea684eb8771d40" providerId="LiveId" clId="{6E63BCAA-0372-4932-8C4A-E953F4495BA5}" dt="2024-11-20T14:21:53.231" v="96"/>
          <ac:grpSpMkLst>
            <pc:docMk/>
            <pc:sldMk cId="3226227865" sldId="582"/>
            <ac:grpSpMk id="20" creationId="{627D2350-4DCD-C00A-4795-6FBEB594B4BB}"/>
          </ac:grpSpMkLst>
        </pc:grpChg>
        <pc:grpChg chg="mod">
          <ac:chgData name="Ahmed Mohammed" userId="52ea684eb8771d40" providerId="LiveId" clId="{6E63BCAA-0372-4932-8C4A-E953F4495BA5}" dt="2024-11-20T14:21:53.231" v="96"/>
          <ac:grpSpMkLst>
            <pc:docMk/>
            <pc:sldMk cId="3226227865" sldId="582"/>
            <ac:grpSpMk id="23" creationId="{FCACA51D-CE1A-8C64-F331-AD71E5D0B5CB}"/>
          </ac:grpSpMkLst>
        </pc:grpChg>
        <pc:inkChg chg="add">
          <ac:chgData name="Ahmed Mohammed" userId="52ea684eb8771d40" providerId="LiveId" clId="{6E63BCAA-0372-4932-8C4A-E953F4495BA5}" dt="2024-11-20T14:21:16.203" v="83" actId="9405"/>
          <ac:inkMkLst>
            <pc:docMk/>
            <pc:sldMk cId="3226227865" sldId="582"/>
            <ac:inkMk id="10" creationId="{CFF94915-46BE-A25D-B571-937AE32DED03}"/>
          </ac:inkMkLst>
        </pc:inkChg>
        <pc:inkChg chg="add">
          <ac:chgData name="Ahmed Mohammed" userId="52ea684eb8771d40" providerId="LiveId" clId="{6E63BCAA-0372-4932-8C4A-E953F4495BA5}" dt="2024-11-20T14:21:19.405" v="84" actId="9405"/>
          <ac:inkMkLst>
            <pc:docMk/>
            <pc:sldMk cId="3226227865" sldId="582"/>
            <ac:inkMk id="11" creationId="{47AB5B01-1037-7A96-BD6C-95EAC5A55729}"/>
          </ac:inkMkLst>
        </pc:inkChg>
        <pc:inkChg chg="add">
          <ac:chgData name="Ahmed Mohammed" userId="52ea684eb8771d40" providerId="LiveId" clId="{6E63BCAA-0372-4932-8C4A-E953F4495BA5}" dt="2024-11-20T14:21:27.329" v="85" actId="9405"/>
          <ac:inkMkLst>
            <pc:docMk/>
            <pc:sldMk cId="3226227865" sldId="582"/>
            <ac:inkMk id="12" creationId="{E6A4A0CC-F6CA-A7E5-200D-A3A7775ADA5E}"/>
          </ac:inkMkLst>
        </pc:inkChg>
        <pc:inkChg chg="add mod">
          <ac:chgData name="Ahmed Mohammed" userId="52ea684eb8771d40" providerId="LiveId" clId="{6E63BCAA-0372-4932-8C4A-E953F4495BA5}" dt="2024-11-20T14:21:53.231" v="96"/>
          <ac:inkMkLst>
            <pc:docMk/>
            <pc:sldMk cId="3226227865" sldId="582"/>
            <ac:inkMk id="13" creationId="{3A9F26E4-C6C1-7909-0C57-ADA121F96816}"/>
          </ac:inkMkLst>
        </pc:inkChg>
        <pc:inkChg chg="add mod">
          <ac:chgData name="Ahmed Mohammed" userId="52ea684eb8771d40" providerId="LiveId" clId="{6E63BCAA-0372-4932-8C4A-E953F4495BA5}" dt="2024-11-20T14:21:53.231" v="96"/>
          <ac:inkMkLst>
            <pc:docMk/>
            <pc:sldMk cId="3226227865" sldId="582"/>
            <ac:inkMk id="14" creationId="{1D3D6EF4-FA52-8A70-F013-DD13846DBDEB}"/>
          </ac:inkMkLst>
        </pc:inkChg>
        <pc:inkChg chg="add mod">
          <ac:chgData name="Ahmed Mohammed" userId="52ea684eb8771d40" providerId="LiveId" clId="{6E63BCAA-0372-4932-8C4A-E953F4495BA5}" dt="2024-11-20T14:21:53.231" v="96"/>
          <ac:inkMkLst>
            <pc:docMk/>
            <pc:sldMk cId="3226227865" sldId="582"/>
            <ac:inkMk id="15" creationId="{471EF1EE-7C63-041F-E8B6-AE850220C09B}"/>
          </ac:inkMkLst>
        </pc:inkChg>
        <pc:inkChg chg="add mod">
          <ac:chgData name="Ahmed Mohammed" userId="52ea684eb8771d40" providerId="LiveId" clId="{6E63BCAA-0372-4932-8C4A-E953F4495BA5}" dt="2024-11-20T14:21:53.231" v="96"/>
          <ac:inkMkLst>
            <pc:docMk/>
            <pc:sldMk cId="3226227865" sldId="582"/>
            <ac:inkMk id="17" creationId="{663A647E-B2E2-9A68-443C-8A00CE96C3AF}"/>
          </ac:inkMkLst>
        </pc:inkChg>
        <pc:inkChg chg="add mod">
          <ac:chgData name="Ahmed Mohammed" userId="52ea684eb8771d40" providerId="LiveId" clId="{6E63BCAA-0372-4932-8C4A-E953F4495BA5}" dt="2024-11-20T14:21:53.231" v="96"/>
          <ac:inkMkLst>
            <pc:docMk/>
            <pc:sldMk cId="3226227865" sldId="582"/>
            <ac:inkMk id="19" creationId="{8265CE25-0F33-8433-7EEC-A15AD370651A}"/>
          </ac:inkMkLst>
        </pc:inkChg>
        <pc:inkChg chg="add mod">
          <ac:chgData name="Ahmed Mohammed" userId="52ea684eb8771d40" providerId="LiveId" clId="{6E63BCAA-0372-4932-8C4A-E953F4495BA5}" dt="2024-11-20T14:21:53.231" v="96"/>
          <ac:inkMkLst>
            <pc:docMk/>
            <pc:sldMk cId="3226227865" sldId="582"/>
            <ac:inkMk id="21" creationId="{0A94326E-E245-F830-BC29-87C919A3779C}"/>
          </ac:inkMkLst>
        </pc:inkChg>
        <pc:inkChg chg="add mod">
          <ac:chgData name="Ahmed Mohammed" userId="52ea684eb8771d40" providerId="LiveId" clId="{6E63BCAA-0372-4932-8C4A-E953F4495BA5}" dt="2024-11-20T14:21:53.231" v="96"/>
          <ac:inkMkLst>
            <pc:docMk/>
            <pc:sldMk cId="3226227865" sldId="582"/>
            <ac:inkMk id="22" creationId="{D009D119-921C-05E6-9843-682C4E394B2D}"/>
          </ac:inkMkLst>
        </pc:inkChg>
      </pc:sldChg>
      <pc:sldChg chg="addSp delSp mod">
        <pc:chgData name="Ahmed Mohammed" userId="52ea684eb8771d40" providerId="LiveId" clId="{6E63BCAA-0372-4932-8C4A-E953F4495BA5}" dt="2024-11-20T14:23:10.915" v="104" actId="9405"/>
        <pc:sldMkLst>
          <pc:docMk/>
          <pc:sldMk cId="2400650337" sldId="583"/>
        </pc:sldMkLst>
        <pc:inkChg chg="add">
          <ac:chgData name="Ahmed Mohammed" userId="52ea684eb8771d40" providerId="LiveId" clId="{6E63BCAA-0372-4932-8C4A-E953F4495BA5}" dt="2024-11-20T14:22:14.775" v="97" actId="9405"/>
          <ac:inkMkLst>
            <pc:docMk/>
            <pc:sldMk cId="2400650337" sldId="583"/>
            <ac:inkMk id="10" creationId="{D4BE0F4C-ADDB-08EF-C650-4D0DDC36D2AD}"/>
          </ac:inkMkLst>
        </pc:inkChg>
        <pc:inkChg chg="add del">
          <ac:chgData name="Ahmed Mohammed" userId="52ea684eb8771d40" providerId="LiveId" clId="{6E63BCAA-0372-4932-8C4A-E953F4495BA5}" dt="2024-11-20T14:22:31.245" v="99" actId="9405"/>
          <ac:inkMkLst>
            <pc:docMk/>
            <pc:sldMk cId="2400650337" sldId="583"/>
            <ac:inkMk id="11" creationId="{D187E0EA-8647-338F-E301-39347373EEE5}"/>
          </ac:inkMkLst>
        </pc:inkChg>
        <pc:inkChg chg="add">
          <ac:chgData name="Ahmed Mohammed" userId="52ea684eb8771d40" providerId="LiveId" clId="{6E63BCAA-0372-4932-8C4A-E953F4495BA5}" dt="2024-11-20T14:22:35.261" v="100" actId="9405"/>
          <ac:inkMkLst>
            <pc:docMk/>
            <pc:sldMk cId="2400650337" sldId="583"/>
            <ac:inkMk id="12" creationId="{C73956AF-AC17-F8F2-7DD6-7010B59ACED8}"/>
          </ac:inkMkLst>
        </pc:inkChg>
        <pc:inkChg chg="add">
          <ac:chgData name="Ahmed Mohammed" userId="52ea684eb8771d40" providerId="LiveId" clId="{6E63BCAA-0372-4932-8C4A-E953F4495BA5}" dt="2024-11-20T14:22:40.575" v="101" actId="9405"/>
          <ac:inkMkLst>
            <pc:docMk/>
            <pc:sldMk cId="2400650337" sldId="583"/>
            <ac:inkMk id="13" creationId="{5F47A10D-E2F1-BD23-C82A-2C441FE37623}"/>
          </ac:inkMkLst>
        </pc:inkChg>
        <pc:inkChg chg="add">
          <ac:chgData name="Ahmed Mohammed" userId="52ea684eb8771d40" providerId="LiveId" clId="{6E63BCAA-0372-4932-8C4A-E953F4495BA5}" dt="2024-11-20T14:22:45.650" v="102" actId="9405"/>
          <ac:inkMkLst>
            <pc:docMk/>
            <pc:sldMk cId="2400650337" sldId="583"/>
            <ac:inkMk id="14" creationId="{61EABD76-6C3A-0A68-39A0-7AA739AE02F8}"/>
          </ac:inkMkLst>
        </pc:inkChg>
        <pc:inkChg chg="add">
          <ac:chgData name="Ahmed Mohammed" userId="52ea684eb8771d40" providerId="LiveId" clId="{6E63BCAA-0372-4932-8C4A-E953F4495BA5}" dt="2024-11-20T14:23:02.593" v="103" actId="9405"/>
          <ac:inkMkLst>
            <pc:docMk/>
            <pc:sldMk cId="2400650337" sldId="583"/>
            <ac:inkMk id="15" creationId="{CFB22232-60EA-FFFA-48A3-BFDB896192CE}"/>
          </ac:inkMkLst>
        </pc:inkChg>
        <pc:inkChg chg="add">
          <ac:chgData name="Ahmed Mohammed" userId="52ea684eb8771d40" providerId="LiveId" clId="{6E63BCAA-0372-4932-8C4A-E953F4495BA5}" dt="2024-11-20T14:23:10.915" v="104" actId="9405"/>
          <ac:inkMkLst>
            <pc:docMk/>
            <pc:sldMk cId="2400650337" sldId="583"/>
            <ac:inkMk id="16" creationId="{8E4ADA68-948C-7827-F49E-54B2D2DEEE35}"/>
          </ac:inkMkLst>
        </pc:inkChg>
      </pc:sldChg>
      <pc:sldChg chg="addSp delSp modSp mod">
        <pc:chgData name="Ahmed Mohammed" userId="52ea684eb8771d40" providerId="LiveId" clId="{6E63BCAA-0372-4932-8C4A-E953F4495BA5}" dt="2024-11-20T14:30:16.564" v="119" actId="9405"/>
        <pc:sldMkLst>
          <pc:docMk/>
          <pc:sldMk cId="2928731935" sldId="584"/>
        </pc:sldMkLst>
        <pc:grpChg chg="mod">
          <ac:chgData name="Ahmed Mohammed" userId="52ea684eb8771d40" providerId="LiveId" clId="{6E63BCAA-0372-4932-8C4A-E953F4495BA5}" dt="2024-11-20T14:29:48.761" v="110"/>
          <ac:grpSpMkLst>
            <pc:docMk/>
            <pc:sldMk cId="2928731935" sldId="584"/>
            <ac:grpSpMk id="15" creationId="{24631444-B735-B945-1293-7BFB110189E7}"/>
          </ac:grpSpMkLst>
        </pc:grpChg>
        <pc:grpChg chg="mod">
          <ac:chgData name="Ahmed Mohammed" userId="52ea684eb8771d40" providerId="LiveId" clId="{6E63BCAA-0372-4932-8C4A-E953F4495BA5}" dt="2024-11-20T14:30:00.831" v="113"/>
          <ac:grpSpMkLst>
            <pc:docMk/>
            <pc:sldMk cId="2928731935" sldId="584"/>
            <ac:grpSpMk id="18" creationId="{F17D4D62-6936-73B4-518A-9EB5CECD4B78}"/>
          </ac:grpSpMkLst>
        </pc:grpChg>
        <pc:inkChg chg="add">
          <ac:chgData name="Ahmed Mohammed" userId="52ea684eb8771d40" providerId="LiveId" clId="{6E63BCAA-0372-4932-8C4A-E953F4495BA5}" dt="2024-11-20T14:29:32.703" v="105" actId="9405"/>
          <ac:inkMkLst>
            <pc:docMk/>
            <pc:sldMk cId="2928731935" sldId="584"/>
            <ac:inkMk id="10" creationId="{154327D1-7748-231F-098B-4E0E47C1893B}"/>
          </ac:inkMkLst>
        </pc:inkChg>
        <pc:inkChg chg="add">
          <ac:chgData name="Ahmed Mohammed" userId="52ea684eb8771d40" providerId="LiveId" clId="{6E63BCAA-0372-4932-8C4A-E953F4495BA5}" dt="2024-11-20T14:29:36.125" v="106" actId="9405"/>
          <ac:inkMkLst>
            <pc:docMk/>
            <pc:sldMk cId="2928731935" sldId="584"/>
            <ac:inkMk id="11" creationId="{40141981-EFDD-8794-AC04-A04F0074419B}"/>
          </ac:inkMkLst>
        </pc:inkChg>
        <pc:inkChg chg="add">
          <ac:chgData name="Ahmed Mohammed" userId="52ea684eb8771d40" providerId="LiveId" clId="{6E63BCAA-0372-4932-8C4A-E953F4495BA5}" dt="2024-11-20T14:29:41.805" v="107" actId="9405"/>
          <ac:inkMkLst>
            <pc:docMk/>
            <pc:sldMk cId="2928731935" sldId="584"/>
            <ac:inkMk id="12" creationId="{78C44F57-5208-9B5C-4CA2-1DDE8C83A01D}"/>
          </ac:inkMkLst>
        </pc:inkChg>
        <pc:inkChg chg="add mod">
          <ac:chgData name="Ahmed Mohammed" userId="52ea684eb8771d40" providerId="LiveId" clId="{6E63BCAA-0372-4932-8C4A-E953F4495BA5}" dt="2024-11-20T14:29:48.761" v="110"/>
          <ac:inkMkLst>
            <pc:docMk/>
            <pc:sldMk cId="2928731935" sldId="584"/>
            <ac:inkMk id="13" creationId="{0227CAB8-5C43-4699-6E95-B98617490BEB}"/>
          </ac:inkMkLst>
        </pc:inkChg>
        <pc:inkChg chg="add mod">
          <ac:chgData name="Ahmed Mohammed" userId="52ea684eb8771d40" providerId="LiveId" clId="{6E63BCAA-0372-4932-8C4A-E953F4495BA5}" dt="2024-11-20T14:29:48.761" v="110"/>
          <ac:inkMkLst>
            <pc:docMk/>
            <pc:sldMk cId="2928731935" sldId="584"/>
            <ac:inkMk id="14" creationId="{6A7A7AD4-E0CA-B664-18C9-4B5EB4A30EE0}"/>
          </ac:inkMkLst>
        </pc:inkChg>
        <pc:inkChg chg="add mod">
          <ac:chgData name="Ahmed Mohammed" userId="52ea684eb8771d40" providerId="LiveId" clId="{6E63BCAA-0372-4932-8C4A-E953F4495BA5}" dt="2024-11-20T14:30:00.831" v="113"/>
          <ac:inkMkLst>
            <pc:docMk/>
            <pc:sldMk cId="2928731935" sldId="584"/>
            <ac:inkMk id="16" creationId="{B8ED2F4B-DAAA-3662-483E-07C46F6C7702}"/>
          </ac:inkMkLst>
        </pc:inkChg>
        <pc:inkChg chg="add mod">
          <ac:chgData name="Ahmed Mohammed" userId="52ea684eb8771d40" providerId="LiveId" clId="{6E63BCAA-0372-4932-8C4A-E953F4495BA5}" dt="2024-11-20T14:30:00.831" v="113"/>
          <ac:inkMkLst>
            <pc:docMk/>
            <pc:sldMk cId="2928731935" sldId="584"/>
            <ac:inkMk id="17" creationId="{01E5423E-E5D2-15B0-766C-11C1A514114F}"/>
          </ac:inkMkLst>
        </pc:inkChg>
        <pc:inkChg chg="add">
          <ac:chgData name="Ahmed Mohammed" userId="52ea684eb8771d40" providerId="LiveId" clId="{6E63BCAA-0372-4932-8C4A-E953F4495BA5}" dt="2024-11-20T14:30:04.813" v="114" actId="9405"/>
          <ac:inkMkLst>
            <pc:docMk/>
            <pc:sldMk cId="2928731935" sldId="584"/>
            <ac:inkMk id="19" creationId="{C257B0D3-5A9B-7A50-9545-A1729477FFB2}"/>
          </ac:inkMkLst>
        </pc:inkChg>
        <pc:inkChg chg="add">
          <ac:chgData name="Ahmed Mohammed" userId="52ea684eb8771d40" providerId="LiveId" clId="{6E63BCAA-0372-4932-8C4A-E953F4495BA5}" dt="2024-11-20T14:30:06.055" v="115" actId="9405"/>
          <ac:inkMkLst>
            <pc:docMk/>
            <pc:sldMk cId="2928731935" sldId="584"/>
            <ac:inkMk id="20" creationId="{3BF72295-CCAB-A4C6-29A3-F1030C35A315}"/>
          </ac:inkMkLst>
        </pc:inkChg>
        <pc:inkChg chg="add del">
          <ac:chgData name="Ahmed Mohammed" userId="52ea684eb8771d40" providerId="LiveId" clId="{6E63BCAA-0372-4932-8C4A-E953F4495BA5}" dt="2024-11-20T14:30:07.176" v="117"/>
          <ac:inkMkLst>
            <pc:docMk/>
            <pc:sldMk cId="2928731935" sldId="584"/>
            <ac:inkMk id="21" creationId="{9DFFBC33-389C-1CF1-8C98-ECC22448C978}"/>
          </ac:inkMkLst>
        </pc:inkChg>
        <pc:inkChg chg="add mod">
          <ac:chgData name="Ahmed Mohammed" userId="52ea684eb8771d40" providerId="LiveId" clId="{6E63BCAA-0372-4932-8C4A-E953F4495BA5}" dt="2024-11-20T14:30:07.652" v="118"/>
          <ac:inkMkLst>
            <pc:docMk/>
            <pc:sldMk cId="2928731935" sldId="584"/>
            <ac:inkMk id="22" creationId="{7FDDD290-682D-E9B0-827E-40739A281ED8}"/>
          </ac:inkMkLst>
        </pc:inkChg>
        <pc:inkChg chg="add">
          <ac:chgData name="Ahmed Mohammed" userId="52ea684eb8771d40" providerId="LiveId" clId="{6E63BCAA-0372-4932-8C4A-E953F4495BA5}" dt="2024-11-20T14:30:16.564" v="119" actId="9405"/>
          <ac:inkMkLst>
            <pc:docMk/>
            <pc:sldMk cId="2928731935" sldId="584"/>
            <ac:inkMk id="23" creationId="{9CF3C591-4270-8C90-C6CD-A44DF0CE9B77}"/>
          </ac:inkMkLst>
        </pc:inkChg>
      </pc:sldChg>
      <pc:sldChg chg="addSp delSp modSp mod">
        <pc:chgData name="Ahmed Mohammed" userId="52ea684eb8771d40" providerId="LiveId" clId="{6E63BCAA-0372-4932-8C4A-E953F4495BA5}" dt="2024-11-20T14:31:26.283" v="133"/>
        <pc:sldMkLst>
          <pc:docMk/>
          <pc:sldMk cId="1315520253" sldId="585"/>
        </pc:sldMkLst>
        <pc:grpChg chg="mod">
          <ac:chgData name="Ahmed Mohammed" userId="52ea684eb8771d40" providerId="LiveId" clId="{6E63BCAA-0372-4932-8C4A-E953F4495BA5}" dt="2024-11-20T14:30:54.804" v="128"/>
          <ac:grpSpMkLst>
            <pc:docMk/>
            <pc:sldMk cId="1315520253" sldId="585"/>
            <ac:grpSpMk id="17" creationId="{C4682346-F72E-5A15-9A56-47222E528BBA}"/>
          </ac:grpSpMkLst>
        </pc:grpChg>
        <pc:inkChg chg="add">
          <ac:chgData name="Ahmed Mohammed" userId="52ea684eb8771d40" providerId="LiveId" clId="{6E63BCAA-0372-4932-8C4A-E953F4495BA5}" dt="2024-11-20T14:30:37.708" v="120" actId="9405"/>
          <ac:inkMkLst>
            <pc:docMk/>
            <pc:sldMk cId="1315520253" sldId="585"/>
            <ac:inkMk id="10" creationId="{F9B41290-1A0D-C7D8-92FA-304DEC8111AF}"/>
          </ac:inkMkLst>
        </pc:inkChg>
        <pc:inkChg chg="add del">
          <ac:chgData name="Ahmed Mohammed" userId="52ea684eb8771d40" providerId="LiveId" clId="{6E63BCAA-0372-4932-8C4A-E953F4495BA5}" dt="2024-11-20T14:30:42.870" v="122"/>
          <ac:inkMkLst>
            <pc:docMk/>
            <pc:sldMk cId="1315520253" sldId="585"/>
            <ac:inkMk id="11" creationId="{FC5D530F-87CA-4B1D-50BA-7A1A905E8589}"/>
          </ac:inkMkLst>
        </pc:inkChg>
        <pc:inkChg chg="add">
          <ac:chgData name="Ahmed Mohammed" userId="52ea684eb8771d40" providerId="LiveId" clId="{6E63BCAA-0372-4932-8C4A-E953F4495BA5}" dt="2024-11-20T14:30:42.870" v="122"/>
          <ac:inkMkLst>
            <pc:docMk/>
            <pc:sldMk cId="1315520253" sldId="585"/>
            <ac:inkMk id="12" creationId="{59E11BC4-5C01-1691-8693-3914FC41DD69}"/>
          </ac:inkMkLst>
        </pc:inkChg>
        <pc:inkChg chg="add del">
          <ac:chgData name="Ahmed Mohammed" userId="52ea684eb8771d40" providerId="LiveId" clId="{6E63BCAA-0372-4932-8C4A-E953F4495BA5}" dt="2024-11-20T14:30:47.655" v="124"/>
          <ac:inkMkLst>
            <pc:docMk/>
            <pc:sldMk cId="1315520253" sldId="585"/>
            <ac:inkMk id="13" creationId="{E0C95386-3FDA-E827-6D8E-20C835DC2A7D}"/>
          </ac:inkMkLst>
        </pc:inkChg>
        <pc:inkChg chg="add mod">
          <ac:chgData name="Ahmed Mohammed" userId="52ea684eb8771d40" providerId="LiveId" clId="{6E63BCAA-0372-4932-8C4A-E953F4495BA5}" dt="2024-11-20T14:30:50.190" v="125"/>
          <ac:inkMkLst>
            <pc:docMk/>
            <pc:sldMk cId="1315520253" sldId="585"/>
            <ac:inkMk id="14" creationId="{F38BFC7D-6A50-FE10-5F3B-05E106263B60}"/>
          </ac:inkMkLst>
        </pc:inkChg>
        <pc:inkChg chg="add mod">
          <ac:chgData name="Ahmed Mohammed" userId="52ea684eb8771d40" providerId="LiveId" clId="{6E63BCAA-0372-4932-8C4A-E953F4495BA5}" dt="2024-11-20T14:30:54.804" v="128"/>
          <ac:inkMkLst>
            <pc:docMk/>
            <pc:sldMk cId="1315520253" sldId="585"/>
            <ac:inkMk id="15" creationId="{58DEF038-8C2B-479F-3A03-F96E7B63DD72}"/>
          </ac:inkMkLst>
        </pc:inkChg>
        <pc:inkChg chg="add mod">
          <ac:chgData name="Ahmed Mohammed" userId="52ea684eb8771d40" providerId="LiveId" clId="{6E63BCAA-0372-4932-8C4A-E953F4495BA5}" dt="2024-11-20T14:30:54.804" v="128"/>
          <ac:inkMkLst>
            <pc:docMk/>
            <pc:sldMk cId="1315520253" sldId="585"/>
            <ac:inkMk id="16" creationId="{847BFFBA-42F6-AE46-5801-BFC1AD8507F7}"/>
          </ac:inkMkLst>
        </pc:inkChg>
        <pc:inkChg chg="add">
          <ac:chgData name="Ahmed Mohammed" userId="52ea684eb8771d40" providerId="LiveId" clId="{6E63BCAA-0372-4932-8C4A-E953F4495BA5}" dt="2024-11-20T14:30:58.401" v="129" actId="9405"/>
          <ac:inkMkLst>
            <pc:docMk/>
            <pc:sldMk cId="1315520253" sldId="585"/>
            <ac:inkMk id="18" creationId="{40ABF613-7E3A-FE3E-574E-46F66929C642}"/>
          </ac:inkMkLst>
        </pc:inkChg>
        <pc:inkChg chg="add">
          <ac:chgData name="Ahmed Mohammed" userId="52ea684eb8771d40" providerId="LiveId" clId="{6E63BCAA-0372-4932-8C4A-E953F4495BA5}" dt="2024-11-20T14:31:12.006" v="130" actId="9405"/>
          <ac:inkMkLst>
            <pc:docMk/>
            <pc:sldMk cId="1315520253" sldId="585"/>
            <ac:inkMk id="19" creationId="{FEE30971-B028-79C5-74BF-3C54E00F4E34}"/>
          </ac:inkMkLst>
        </pc:inkChg>
        <pc:inkChg chg="add del">
          <ac:chgData name="Ahmed Mohammed" userId="52ea684eb8771d40" providerId="LiveId" clId="{6E63BCAA-0372-4932-8C4A-E953F4495BA5}" dt="2024-11-20T14:31:23.905" v="132"/>
          <ac:inkMkLst>
            <pc:docMk/>
            <pc:sldMk cId="1315520253" sldId="585"/>
            <ac:inkMk id="20" creationId="{F4539245-E013-2A76-7312-5B8D17A3628F}"/>
          </ac:inkMkLst>
        </pc:inkChg>
        <pc:inkChg chg="add mod">
          <ac:chgData name="Ahmed Mohammed" userId="52ea684eb8771d40" providerId="LiveId" clId="{6E63BCAA-0372-4932-8C4A-E953F4495BA5}" dt="2024-11-20T14:31:26.283" v="133"/>
          <ac:inkMkLst>
            <pc:docMk/>
            <pc:sldMk cId="1315520253" sldId="585"/>
            <ac:inkMk id="21" creationId="{3D65BFB7-8408-EE19-87B8-FA6746783EA1}"/>
          </ac:inkMkLst>
        </pc:inkChg>
      </pc:sldChg>
      <pc:sldChg chg="addSp delSp modSp mod">
        <pc:chgData name="Ahmed Mohammed" userId="52ea684eb8771d40" providerId="LiveId" clId="{6E63BCAA-0372-4932-8C4A-E953F4495BA5}" dt="2024-11-20T14:33:02.009" v="147" actId="9405"/>
        <pc:sldMkLst>
          <pc:docMk/>
          <pc:sldMk cId="955787236" sldId="586"/>
        </pc:sldMkLst>
        <pc:inkChg chg="add">
          <ac:chgData name="Ahmed Mohammed" userId="52ea684eb8771d40" providerId="LiveId" clId="{6E63BCAA-0372-4932-8C4A-E953F4495BA5}" dt="2024-11-20T14:31:58.010" v="134" actId="9405"/>
          <ac:inkMkLst>
            <pc:docMk/>
            <pc:sldMk cId="955787236" sldId="586"/>
            <ac:inkMk id="10" creationId="{88770A8E-E766-76F9-ED7D-7C06D0028582}"/>
          </ac:inkMkLst>
        </pc:inkChg>
        <pc:inkChg chg="add">
          <ac:chgData name="Ahmed Mohammed" userId="52ea684eb8771d40" providerId="LiveId" clId="{6E63BCAA-0372-4932-8C4A-E953F4495BA5}" dt="2024-11-20T14:32:05.970" v="135" actId="9405"/>
          <ac:inkMkLst>
            <pc:docMk/>
            <pc:sldMk cId="955787236" sldId="586"/>
            <ac:inkMk id="11" creationId="{972A6D8F-A0AA-2B4A-E647-E41B787D8DB1}"/>
          </ac:inkMkLst>
        </pc:inkChg>
        <pc:inkChg chg="add del">
          <ac:chgData name="Ahmed Mohammed" userId="52ea684eb8771d40" providerId="LiveId" clId="{6E63BCAA-0372-4932-8C4A-E953F4495BA5}" dt="2024-11-20T14:32:16.953" v="137"/>
          <ac:inkMkLst>
            <pc:docMk/>
            <pc:sldMk cId="955787236" sldId="586"/>
            <ac:inkMk id="12" creationId="{C8496576-E6E4-87E3-D551-63CECE8F5FEC}"/>
          </ac:inkMkLst>
        </pc:inkChg>
        <pc:inkChg chg="add mod">
          <ac:chgData name="Ahmed Mohammed" userId="52ea684eb8771d40" providerId="LiveId" clId="{6E63BCAA-0372-4932-8C4A-E953F4495BA5}" dt="2024-11-20T14:32:20.541" v="138"/>
          <ac:inkMkLst>
            <pc:docMk/>
            <pc:sldMk cId="955787236" sldId="586"/>
            <ac:inkMk id="13" creationId="{1A5078D2-C14D-AF02-47CF-C875AC8247EF}"/>
          </ac:inkMkLst>
        </pc:inkChg>
        <pc:inkChg chg="add">
          <ac:chgData name="Ahmed Mohammed" userId="52ea684eb8771d40" providerId="LiveId" clId="{6E63BCAA-0372-4932-8C4A-E953F4495BA5}" dt="2024-11-20T14:32:22.875" v="139" actId="9405"/>
          <ac:inkMkLst>
            <pc:docMk/>
            <pc:sldMk cId="955787236" sldId="586"/>
            <ac:inkMk id="14" creationId="{47921B31-25E9-2804-F59A-484FBF2C2ACE}"/>
          </ac:inkMkLst>
        </pc:inkChg>
        <pc:inkChg chg="add del">
          <ac:chgData name="Ahmed Mohammed" userId="52ea684eb8771d40" providerId="LiveId" clId="{6E63BCAA-0372-4932-8C4A-E953F4495BA5}" dt="2024-11-20T14:32:30.230" v="141" actId="9405"/>
          <ac:inkMkLst>
            <pc:docMk/>
            <pc:sldMk cId="955787236" sldId="586"/>
            <ac:inkMk id="15" creationId="{279DA1DB-09D5-CFB1-50E3-B740F85DF8BA}"/>
          </ac:inkMkLst>
        </pc:inkChg>
        <pc:inkChg chg="add del">
          <ac:chgData name="Ahmed Mohammed" userId="52ea684eb8771d40" providerId="LiveId" clId="{6E63BCAA-0372-4932-8C4A-E953F4495BA5}" dt="2024-11-20T14:32:40.322" v="143" actId="9405"/>
          <ac:inkMkLst>
            <pc:docMk/>
            <pc:sldMk cId="955787236" sldId="586"/>
            <ac:inkMk id="16" creationId="{2E6CFA3E-071A-CD44-CF9C-FEE18C0610FF}"/>
          </ac:inkMkLst>
        </pc:inkChg>
        <pc:inkChg chg="add">
          <ac:chgData name="Ahmed Mohammed" userId="52ea684eb8771d40" providerId="LiveId" clId="{6E63BCAA-0372-4932-8C4A-E953F4495BA5}" dt="2024-11-20T14:32:53.483" v="144" actId="9405"/>
          <ac:inkMkLst>
            <pc:docMk/>
            <pc:sldMk cId="955787236" sldId="586"/>
            <ac:inkMk id="17" creationId="{7F849102-F2A1-F41C-2B5F-5D3ACC11119B}"/>
          </ac:inkMkLst>
        </pc:inkChg>
        <pc:inkChg chg="add">
          <ac:chgData name="Ahmed Mohammed" userId="52ea684eb8771d40" providerId="LiveId" clId="{6E63BCAA-0372-4932-8C4A-E953F4495BA5}" dt="2024-11-20T14:32:56.954" v="145" actId="9405"/>
          <ac:inkMkLst>
            <pc:docMk/>
            <pc:sldMk cId="955787236" sldId="586"/>
            <ac:inkMk id="18" creationId="{D175B28D-9CEF-D691-623E-499C340F1127}"/>
          </ac:inkMkLst>
        </pc:inkChg>
        <pc:inkChg chg="add">
          <ac:chgData name="Ahmed Mohammed" userId="52ea684eb8771d40" providerId="LiveId" clId="{6E63BCAA-0372-4932-8C4A-E953F4495BA5}" dt="2024-11-20T14:32:58.670" v="146" actId="9405"/>
          <ac:inkMkLst>
            <pc:docMk/>
            <pc:sldMk cId="955787236" sldId="586"/>
            <ac:inkMk id="19" creationId="{579D702D-0589-D258-A6C8-2357B6863999}"/>
          </ac:inkMkLst>
        </pc:inkChg>
        <pc:inkChg chg="add">
          <ac:chgData name="Ahmed Mohammed" userId="52ea684eb8771d40" providerId="LiveId" clId="{6E63BCAA-0372-4932-8C4A-E953F4495BA5}" dt="2024-11-20T14:33:02.009" v="147" actId="9405"/>
          <ac:inkMkLst>
            <pc:docMk/>
            <pc:sldMk cId="955787236" sldId="586"/>
            <ac:inkMk id="20" creationId="{861DBB47-1CC3-FF71-7CF2-4727A06E7CC8}"/>
          </ac:inkMkLst>
        </pc:inkChg>
      </pc:sldChg>
      <pc:sldChg chg="addSp delSp mod">
        <pc:chgData name="Ahmed Mohammed" userId="52ea684eb8771d40" providerId="LiveId" clId="{6E63BCAA-0372-4932-8C4A-E953F4495BA5}" dt="2024-11-20T14:35:23.071" v="154" actId="9405"/>
        <pc:sldMkLst>
          <pc:docMk/>
          <pc:sldMk cId="2768551223" sldId="587"/>
        </pc:sldMkLst>
        <pc:inkChg chg="add">
          <ac:chgData name="Ahmed Mohammed" userId="52ea684eb8771d40" providerId="LiveId" clId="{6E63BCAA-0372-4932-8C4A-E953F4495BA5}" dt="2024-11-20T14:33:27.845" v="148" actId="9405"/>
          <ac:inkMkLst>
            <pc:docMk/>
            <pc:sldMk cId="2768551223" sldId="587"/>
            <ac:inkMk id="9" creationId="{98EB589A-4506-24DD-0093-F905ED621254}"/>
          </ac:inkMkLst>
        </pc:inkChg>
        <pc:inkChg chg="add del">
          <ac:chgData name="Ahmed Mohammed" userId="52ea684eb8771d40" providerId="LiveId" clId="{6E63BCAA-0372-4932-8C4A-E953F4495BA5}" dt="2024-11-20T14:34:34.947" v="150" actId="9405"/>
          <ac:inkMkLst>
            <pc:docMk/>
            <pc:sldMk cId="2768551223" sldId="587"/>
            <ac:inkMk id="10" creationId="{662D281C-8872-6821-2EE2-AB40F1FF6409}"/>
          </ac:inkMkLst>
        </pc:inkChg>
        <pc:inkChg chg="add">
          <ac:chgData name="Ahmed Mohammed" userId="52ea684eb8771d40" providerId="LiveId" clId="{6E63BCAA-0372-4932-8C4A-E953F4495BA5}" dt="2024-11-20T14:34:48.142" v="151" actId="9405"/>
          <ac:inkMkLst>
            <pc:docMk/>
            <pc:sldMk cId="2768551223" sldId="587"/>
            <ac:inkMk id="11" creationId="{F377EC4F-146B-4A7E-06F6-FF8E5DFABDF9}"/>
          </ac:inkMkLst>
        </pc:inkChg>
        <pc:inkChg chg="add">
          <ac:chgData name="Ahmed Mohammed" userId="52ea684eb8771d40" providerId="LiveId" clId="{6E63BCAA-0372-4932-8C4A-E953F4495BA5}" dt="2024-11-20T14:34:51.785" v="152" actId="9405"/>
          <ac:inkMkLst>
            <pc:docMk/>
            <pc:sldMk cId="2768551223" sldId="587"/>
            <ac:inkMk id="12" creationId="{297B344C-FE73-8C14-049C-2D0444563818}"/>
          </ac:inkMkLst>
        </pc:inkChg>
        <pc:inkChg chg="add">
          <ac:chgData name="Ahmed Mohammed" userId="52ea684eb8771d40" providerId="LiveId" clId="{6E63BCAA-0372-4932-8C4A-E953F4495BA5}" dt="2024-11-20T14:35:20.736" v="153" actId="9405"/>
          <ac:inkMkLst>
            <pc:docMk/>
            <pc:sldMk cId="2768551223" sldId="587"/>
            <ac:inkMk id="13" creationId="{993A4C48-94F8-F484-3D67-7254701F528D}"/>
          </ac:inkMkLst>
        </pc:inkChg>
        <pc:inkChg chg="add">
          <ac:chgData name="Ahmed Mohammed" userId="52ea684eb8771d40" providerId="LiveId" clId="{6E63BCAA-0372-4932-8C4A-E953F4495BA5}" dt="2024-11-20T14:35:23.071" v="154" actId="9405"/>
          <ac:inkMkLst>
            <pc:docMk/>
            <pc:sldMk cId="2768551223" sldId="587"/>
            <ac:inkMk id="14" creationId="{955C4C8A-C717-CFC6-5FDD-DDF6A8B727F2}"/>
          </ac:inkMkLst>
        </pc:inkChg>
      </pc:sldChg>
      <pc:sldChg chg="addSp delSp mod">
        <pc:chgData name="Ahmed Mohammed" userId="52ea684eb8771d40" providerId="LiveId" clId="{6E63BCAA-0372-4932-8C4A-E953F4495BA5}" dt="2024-11-20T14:40:20.423" v="161" actId="9405"/>
        <pc:sldMkLst>
          <pc:docMk/>
          <pc:sldMk cId="905499793" sldId="591"/>
        </pc:sldMkLst>
        <pc:inkChg chg="add">
          <ac:chgData name="Ahmed Mohammed" userId="52ea684eb8771d40" providerId="LiveId" clId="{6E63BCAA-0372-4932-8C4A-E953F4495BA5}" dt="2024-11-20T14:39:30.963" v="155" actId="9405"/>
          <ac:inkMkLst>
            <pc:docMk/>
            <pc:sldMk cId="905499793" sldId="591"/>
            <ac:inkMk id="9" creationId="{242FFEFD-0B29-6C33-F3EC-3418B2899BF6}"/>
          </ac:inkMkLst>
        </pc:inkChg>
        <pc:inkChg chg="add">
          <ac:chgData name="Ahmed Mohammed" userId="52ea684eb8771d40" providerId="LiveId" clId="{6E63BCAA-0372-4932-8C4A-E953F4495BA5}" dt="2024-11-20T14:39:36.240" v="156" actId="9405"/>
          <ac:inkMkLst>
            <pc:docMk/>
            <pc:sldMk cId="905499793" sldId="591"/>
            <ac:inkMk id="10" creationId="{B3BF0992-5248-8586-E7A2-AAA11988C1F1}"/>
          </ac:inkMkLst>
        </pc:inkChg>
        <pc:inkChg chg="add">
          <ac:chgData name="Ahmed Mohammed" userId="52ea684eb8771d40" providerId="LiveId" clId="{6E63BCAA-0372-4932-8C4A-E953F4495BA5}" dt="2024-11-20T14:39:53.777" v="157" actId="9405"/>
          <ac:inkMkLst>
            <pc:docMk/>
            <pc:sldMk cId="905499793" sldId="591"/>
            <ac:inkMk id="11" creationId="{7EDE0879-BCBE-87AE-9464-EDD68F1EA615}"/>
          </ac:inkMkLst>
        </pc:inkChg>
        <pc:inkChg chg="add">
          <ac:chgData name="Ahmed Mohammed" userId="52ea684eb8771d40" providerId="LiveId" clId="{6E63BCAA-0372-4932-8C4A-E953F4495BA5}" dt="2024-11-20T14:39:56.415" v="158" actId="9405"/>
          <ac:inkMkLst>
            <pc:docMk/>
            <pc:sldMk cId="905499793" sldId="591"/>
            <ac:inkMk id="12" creationId="{22026F26-7C05-2B01-90E5-89C300EF6BAA}"/>
          </ac:inkMkLst>
        </pc:inkChg>
        <pc:inkChg chg="add del">
          <ac:chgData name="Ahmed Mohammed" userId="52ea684eb8771d40" providerId="LiveId" clId="{6E63BCAA-0372-4932-8C4A-E953F4495BA5}" dt="2024-11-20T14:40:19.177" v="160"/>
          <ac:inkMkLst>
            <pc:docMk/>
            <pc:sldMk cId="905499793" sldId="591"/>
            <ac:inkMk id="13" creationId="{AECAFC8A-0CB1-0155-4621-3E63D8D5077C}"/>
          </ac:inkMkLst>
        </pc:inkChg>
        <pc:inkChg chg="add">
          <ac:chgData name="Ahmed Mohammed" userId="52ea684eb8771d40" providerId="LiveId" clId="{6E63BCAA-0372-4932-8C4A-E953F4495BA5}" dt="2024-11-20T14:40:19.177" v="160"/>
          <ac:inkMkLst>
            <pc:docMk/>
            <pc:sldMk cId="905499793" sldId="591"/>
            <ac:inkMk id="14" creationId="{153BA68B-A73D-2532-AE83-AA0FE56C309A}"/>
          </ac:inkMkLst>
        </pc:inkChg>
        <pc:inkChg chg="add">
          <ac:chgData name="Ahmed Mohammed" userId="52ea684eb8771d40" providerId="LiveId" clId="{6E63BCAA-0372-4932-8C4A-E953F4495BA5}" dt="2024-11-20T14:40:20.423" v="161" actId="9405"/>
          <ac:inkMkLst>
            <pc:docMk/>
            <pc:sldMk cId="905499793" sldId="591"/>
            <ac:inkMk id="15" creationId="{814FE3C3-5BA5-CABC-7308-E416F8CE604A}"/>
          </ac:inkMkLst>
        </pc:inkChg>
      </pc:sldChg>
      <pc:sldChg chg="addSp delSp modSp mod">
        <pc:chgData name="Ahmed Mohammed" userId="52ea684eb8771d40" providerId="LiveId" clId="{6E63BCAA-0372-4932-8C4A-E953F4495BA5}" dt="2024-11-20T14:43:23.200" v="182"/>
        <pc:sldMkLst>
          <pc:docMk/>
          <pc:sldMk cId="1809741937" sldId="592"/>
        </pc:sldMkLst>
        <pc:grpChg chg="mod">
          <ac:chgData name="Ahmed Mohammed" userId="52ea684eb8771d40" providerId="LiveId" clId="{6E63BCAA-0372-4932-8C4A-E953F4495BA5}" dt="2024-11-20T14:42:01.387" v="167"/>
          <ac:grpSpMkLst>
            <pc:docMk/>
            <pc:sldMk cId="1809741937" sldId="592"/>
            <ac:grpSpMk id="15" creationId="{F2374272-36D4-FCD4-74DA-319FBF09DFEF}"/>
          </ac:grpSpMkLst>
        </pc:grpChg>
        <pc:grpChg chg="del mod">
          <ac:chgData name="Ahmed Mohammed" userId="52ea684eb8771d40" providerId="LiveId" clId="{6E63BCAA-0372-4932-8C4A-E953F4495BA5}" dt="2024-11-20T14:43:23.200" v="182"/>
          <ac:grpSpMkLst>
            <pc:docMk/>
            <pc:sldMk cId="1809741937" sldId="592"/>
            <ac:grpSpMk id="29" creationId="{89643AAB-647F-3750-8ABC-FE215EC6CE5A}"/>
          </ac:grpSpMkLst>
        </pc:grpChg>
        <pc:grpChg chg="mod">
          <ac:chgData name="Ahmed Mohammed" userId="52ea684eb8771d40" providerId="LiveId" clId="{6E63BCAA-0372-4932-8C4A-E953F4495BA5}" dt="2024-11-20T14:43:23.200" v="182"/>
          <ac:grpSpMkLst>
            <pc:docMk/>
            <pc:sldMk cId="1809741937" sldId="592"/>
            <ac:grpSpMk id="31" creationId="{A52882B9-B041-6541-8149-72E24A3E6CAB}"/>
          </ac:grpSpMkLst>
        </pc:grpChg>
        <pc:inkChg chg="add">
          <ac:chgData name="Ahmed Mohammed" userId="52ea684eb8771d40" providerId="LiveId" clId="{6E63BCAA-0372-4932-8C4A-E953F4495BA5}" dt="2024-11-20T14:41:00.636" v="162" actId="9405"/>
          <ac:inkMkLst>
            <pc:docMk/>
            <pc:sldMk cId="1809741937" sldId="592"/>
            <ac:inkMk id="10" creationId="{A11F86AD-BB5F-EC59-BE67-78BBB10CF981}"/>
          </ac:inkMkLst>
        </pc:inkChg>
        <pc:inkChg chg="add">
          <ac:chgData name="Ahmed Mohammed" userId="52ea684eb8771d40" providerId="LiveId" clId="{6E63BCAA-0372-4932-8C4A-E953F4495BA5}" dt="2024-11-20T14:41:03.742" v="163" actId="9405"/>
          <ac:inkMkLst>
            <pc:docMk/>
            <pc:sldMk cId="1809741937" sldId="592"/>
            <ac:inkMk id="11" creationId="{F567708C-9915-1292-8A5D-1DE0C33D6281}"/>
          </ac:inkMkLst>
        </pc:inkChg>
        <pc:inkChg chg="add">
          <ac:chgData name="Ahmed Mohammed" userId="52ea684eb8771d40" providerId="LiveId" clId="{6E63BCAA-0372-4932-8C4A-E953F4495BA5}" dt="2024-11-20T14:41:10.735" v="164" actId="9405"/>
          <ac:inkMkLst>
            <pc:docMk/>
            <pc:sldMk cId="1809741937" sldId="592"/>
            <ac:inkMk id="12" creationId="{EC35036B-A59C-DE3E-D35C-2CDA86F249FF}"/>
          </ac:inkMkLst>
        </pc:inkChg>
        <pc:inkChg chg="add mod">
          <ac:chgData name="Ahmed Mohammed" userId="52ea684eb8771d40" providerId="LiveId" clId="{6E63BCAA-0372-4932-8C4A-E953F4495BA5}" dt="2024-11-20T14:42:01.387" v="167"/>
          <ac:inkMkLst>
            <pc:docMk/>
            <pc:sldMk cId="1809741937" sldId="592"/>
            <ac:inkMk id="13" creationId="{3579711A-C6E6-101B-5671-77A5CCC71773}"/>
          </ac:inkMkLst>
        </pc:inkChg>
        <pc:inkChg chg="add mod">
          <ac:chgData name="Ahmed Mohammed" userId="52ea684eb8771d40" providerId="LiveId" clId="{6E63BCAA-0372-4932-8C4A-E953F4495BA5}" dt="2024-11-20T14:42:01.387" v="167"/>
          <ac:inkMkLst>
            <pc:docMk/>
            <pc:sldMk cId="1809741937" sldId="592"/>
            <ac:inkMk id="14" creationId="{F986642A-C483-35B9-3CD4-ABB00C117BEE}"/>
          </ac:inkMkLst>
        </pc:inkChg>
        <pc:inkChg chg="add del">
          <ac:chgData name="Ahmed Mohammed" userId="52ea684eb8771d40" providerId="LiveId" clId="{6E63BCAA-0372-4932-8C4A-E953F4495BA5}" dt="2024-11-20T14:42:03.556" v="169"/>
          <ac:inkMkLst>
            <pc:docMk/>
            <pc:sldMk cId="1809741937" sldId="592"/>
            <ac:inkMk id="16" creationId="{5ED3CCB7-B238-0B9E-469E-E6362D71F7CF}"/>
          </ac:inkMkLst>
        </pc:inkChg>
        <pc:inkChg chg="add">
          <ac:chgData name="Ahmed Mohammed" userId="52ea684eb8771d40" providerId="LiveId" clId="{6E63BCAA-0372-4932-8C4A-E953F4495BA5}" dt="2024-11-20T14:42:03.556" v="169"/>
          <ac:inkMkLst>
            <pc:docMk/>
            <pc:sldMk cId="1809741937" sldId="592"/>
            <ac:inkMk id="17" creationId="{B65D3CF2-C99A-AB38-7E27-24F538C3E4F3}"/>
          </ac:inkMkLst>
        </pc:inkChg>
        <pc:inkChg chg="add del">
          <ac:chgData name="Ahmed Mohammed" userId="52ea684eb8771d40" providerId="LiveId" clId="{6E63BCAA-0372-4932-8C4A-E953F4495BA5}" dt="2024-11-20T14:42:06.369" v="171"/>
          <ac:inkMkLst>
            <pc:docMk/>
            <pc:sldMk cId="1809741937" sldId="592"/>
            <ac:inkMk id="18" creationId="{81423911-A5F5-9EAF-CF07-6E496F6E6B93}"/>
          </ac:inkMkLst>
        </pc:inkChg>
        <pc:inkChg chg="add">
          <ac:chgData name="Ahmed Mohammed" userId="52ea684eb8771d40" providerId="LiveId" clId="{6E63BCAA-0372-4932-8C4A-E953F4495BA5}" dt="2024-11-20T14:42:06.369" v="171"/>
          <ac:inkMkLst>
            <pc:docMk/>
            <pc:sldMk cId="1809741937" sldId="592"/>
            <ac:inkMk id="19" creationId="{63DFA48C-F809-F66C-86B8-4C449951B39E}"/>
          </ac:inkMkLst>
        </pc:inkChg>
        <pc:inkChg chg="add">
          <ac:chgData name="Ahmed Mohammed" userId="52ea684eb8771d40" providerId="LiveId" clId="{6E63BCAA-0372-4932-8C4A-E953F4495BA5}" dt="2024-11-20T14:42:08.663" v="172" actId="9405"/>
          <ac:inkMkLst>
            <pc:docMk/>
            <pc:sldMk cId="1809741937" sldId="592"/>
            <ac:inkMk id="20" creationId="{0ED97F6C-7DC0-E3FD-0694-4B6E5614A183}"/>
          </ac:inkMkLst>
        </pc:inkChg>
        <pc:inkChg chg="add del">
          <ac:chgData name="Ahmed Mohammed" userId="52ea684eb8771d40" providerId="LiveId" clId="{6E63BCAA-0372-4932-8C4A-E953F4495BA5}" dt="2024-11-20T14:42:10.169" v="174"/>
          <ac:inkMkLst>
            <pc:docMk/>
            <pc:sldMk cId="1809741937" sldId="592"/>
            <ac:inkMk id="21" creationId="{CC0E05F3-513F-DEC4-7373-7E0262976D90}"/>
          </ac:inkMkLst>
        </pc:inkChg>
        <pc:inkChg chg="add">
          <ac:chgData name="Ahmed Mohammed" userId="52ea684eb8771d40" providerId="LiveId" clId="{6E63BCAA-0372-4932-8C4A-E953F4495BA5}" dt="2024-11-20T14:42:10.169" v="174"/>
          <ac:inkMkLst>
            <pc:docMk/>
            <pc:sldMk cId="1809741937" sldId="592"/>
            <ac:inkMk id="22" creationId="{E63E1506-815F-1E2C-F1EE-2C84854ABC99}"/>
          </ac:inkMkLst>
        </pc:inkChg>
        <pc:inkChg chg="add">
          <ac:chgData name="Ahmed Mohammed" userId="52ea684eb8771d40" providerId="LiveId" clId="{6E63BCAA-0372-4932-8C4A-E953F4495BA5}" dt="2024-11-20T14:42:41.422" v="175" actId="9405"/>
          <ac:inkMkLst>
            <pc:docMk/>
            <pc:sldMk cId="1809741937" sldId="592"/>
            <ac:inkMk id="23" creationId="{69201911-04D8-ABFC-1545-A534BBC6F7A8}"/>
          </ac:inkMkLst>
        </pc:inkChg>
        <pc:inkChg chg="add">
          <ac:chgData name="Ahmed Mohammed" userId="52ea684eb8771d40" providerId="LiveId" clId="{6E63BCAA-0372-4932-8C4A-E953F4495BA5}" dt="2024-11-20T14:42:50.080" v="176" actId="9405"/>
          <ac:inkMkLst>
            <pc:docMk/>
            <pc:sldMk cId="1809741937" sldId="592"/>
            <ac:inkMk id="24" creationId="{19FF5907-D488-1A0B-D352-EECEB173117D}"/>
          </ac:inkMkLst>
        </pc:inkChg>
        <pc:inkChg chg="add">
          <ac:chgData name="Ahmed Mohammed" userId="52ea684eb8771d40" providerId="LiveId" clId="{6E63BCAA-0372-4932-8C4A-E953F4495BA5}" dt="2024-11-20T14:42:53.459" v="177" actId="9405"/>
          <ac:inkMkLst>
            <pc:docMk/>
            <pc:sldMk cId="1809741937" sldId="592"/>
            <ac:inkMk id="26" creationId="{EB80B407-D153-358C-6868-4C3A01CA3E9D}"/>
          </ac:inkMkLst>
        </pc:inkChg>
        <pc:inkChg chg="add mod">
          <ac:chgData name="Ahmed Mohammed" userId="52ea684eb8771d40" providerId="LiveId" clId="{6E63BCAA-0372-4932-8C4A-E953F4495BA5}" dt="2024-11-20T14:43:23.200" v="182"/>
          <ac:inkMkLst>
            <pc:docMk/>
            <pc:sldMk cId="1809741937" sldId="592"/>
            <ac:inkMk id="27" creationId="{1C2036A3-1D09-54E9-4806-18686198DC0A}"/>
          </ac:inkMkLst>
        </pc:inkChg>
        <pc:inkChg chg="add mod">
          <ac:chgData name="Ahmed Mohammed" userId="52ea684eb8771d40" providerId="LiveId" clId="{6E63BCAA-0372-4932-8C4A-E953F4495BA5}" dt="2024-11-20T14:43:23.200" v="182"/>
          <ac:inkMkLst>
            <pc:docMk/>
            <pc:sldMk cId="1809741937" sldId="592"/>
            <ac:inkMk id="28" creationId="{8F46736D-64EE-519A-C91F-D4FDEC4EC711}"/>
          </ac:inkMkLst>
        </pc:inkChg>
        <pc:inkChg chg="add mod">
          <ac:chgData name="Ahmed Mohammed" userId="52ea684eb8771d40" providerId="LiveId" clId="{6E63BCAA-0372-4932-8C4A-E953F4495BA5}" dt="2024-11-20T14:43:23.200" v="182"/>
          <ac:inkMkLst>
            <pc:docMk/>
            <pc:sldMk cId="1809741937" sldId="592"/>
            <ac:inkMk id="30" creationId="{1FD31493-69F7-4FA2-77D7-B69EC63C7C14}"/>
          </ac:inkMkLst>
        </pc:inkChg>
      </pc:sldChg>
      <pc:sldChg chg="addSp mod">
        <pc:chgData name="Ahmed Mohammed" userId="52ea684eb8771d40" providerId="LiveId" clId="{6E63BCAA-0372-4932-8C4A-E953F4495BA5}" dt="2024-11-20T14:45:20.674" v="187" actId="9405"/>
        <pc:sldMkLst>
          <pc:docMk/>
          <pc:sldMk cId="427851092" sldId="593"/>
        </pc:sldMkLst>
        <pc:inkChg chg="add">
          <ac:chgData name="Ahmed Mohammed" userId="52ea684eb8771d40" providerId="LiveId" clId="{6E63BCAA-0372-4932-8C4A-E953F4495BA5}" dt="2024-11-20T14:45:04.622" v="183" actId="9405"/>
          <ac:inkMkLst>
            <pc:docMk/>
            <pc:sldMk cId="427851092" sldId="593"/>
            <ac:inkMk id="8" creationId="{A815AE6C-F1A3-4C7A-196A-2C46E2491FC4}"/>
          </ac:inkMkLst>
        </pc:inkChg>
        <pc:inkChg chg="add">
          <ac:chgData name="Ahmed Mohammed" userId="52ea684eb8771d40" providerId="LiveId" clId="{6E63BCAA-0372-4932-8C4A-E953F4495BA5}" dt="2024-11-20T14:45:12.172" v="184" actId="9405"/>
          <ac:inkMkLst>
            <pc:docMk/>
            <pc:sldMk cId="427851092" sldId="593"/>
            <ac:inkMk id="10" creationId="{203494E2-6706-DCBD-46FE-F8FB3DAFB851}"/>
          </ac:inkMkLst>
        </pc:inkChg>
        <pc:inkChg chg="add">
          <ac:chgData name="Ahmed Mohammed" userId="52ea684eb8771d40" providerId="LiveId" clId="{6E63BCAA-0372-4932-8C4A-E953F4495BA5}" dt="2024-11-20T14:45:13.479" v="185" actId="9405"/>
          <ac:inkMkLst>
            <pc:docMk/>
            <pc:sldMk cId="427851092" sldId="593"/>
            <ac:inkMk id="11" creationId="{7ED2FDDC-858E-505E-9550-81E66797F78F}"/>
          </ac:inkMkLst>
        </pc:inkChg>
        <pc:inkChg chg="add">
          <ac:chgData name="Ahmed Mohammed" userId="52ea684eb8771d40" providerId="LiveId" clId="{6E63BCAA-0372-4932-8C4A-E953F4495BA5}" dt="2024-11-20T14:45:15.194" v="186" actId="9405"/>
          <ac:inkMkLst>
            <pc:docMk/>
            <pc:sldMk cId="427851092" sldId="593"/>
            <ac:inkMk id="12" creationId="{4BA690FE-F47C-2EB0-21E6-44CF7C624FB0}"/>
          </ac:inkMkLst>
        </pc:inkChg>
        <pc:inkChg chg="add">
          <ac:chgData name="Ahmed Mohammed" userId="52ea684eb8771d40" providerId="LiveId" clId="{6E63BCAA-0372-4932-8C4A-E953F4495BA5}" dt="2024-11-20T14:45:20.674" v="187" actId="9405"/>
          <ac:inkMkLst>
            <pc:docMk/>
            <pc:sldMk cId="427851092" sldId="593"/>
            <ac:inkMk id="13" creationId="{CC35C388-DA05-46B5-96A9-B988CEAF1D55}"/>
          </ac:inkMkLst>
        </pc:inkChg>
      </pc:sldChg>
      <pc:sldChg chg="addSp delSp mod">
        <pc:chgData name="Ahmed Mohammed" userId="52ea684eb8771d40" providerId="LiveId" clId="{6E63BCAA-0372-4932-8C4A-E953F4495BA5}" dt="2024-11-20T14:48:23.208" v="194"/>
        <pc:sldMkLst>
          <pc:docMk/>
          <pc:sldMk cId="1729786906" sldId="595"/>
        </pc:sldMkLst>
        <pc:inkChg chg="add">
          <ac:chgData name="Ahmed Mohammed" userId="52ea684eb8771d40" providerId="LiveId" clId="{6E63BCAA-0372-4932-8C4A-E953F4495BA5}" dt="2024-11-20T14:47:32.939" v="188" actId="9405"/>
          <ac:inkMkLst>
            <pc:docMk/>
            <pc:sldMk cId="1729786906" sldId="595"/>
            <ac:inkMk id="10" creationId="{FCF2BAD6-D610-DD97-A0A3-9F0A045BE6B9}"/>
          </ac:inkMkLst>
        </pc:inkChg>
        <pc:inkChg chg="add">
          <ac:chgData name="Ahmed Mohammed" userId="52ea684eb8771d40" providerId="LiveId" clId="{6E63BCAA-0372-4932-8C4A-E953F4495BA5}" dt="2024-11-20T14:47:34.730" v="189" actId="9405"/>
          <ac:inkMkLst>
            <pc:docMk/>
            <pc:sldMk cId="1729786906" sldId="595"/>
            <ac:inkMk id="11" creationId="{75B3B15A-D2D6-0BFA-01E4-214DFDD9267B}"/>
          </ac:inkMkLst>
        </pc:inkChg>
        <pc:inkChg chg="add">
          <ac:chgData name="Ahmed Mohammed" userId="52ea684eb8771d40" providerId="LiveId" clId="{6E63BCAA-0372-4932-8C4A-E953F4495BA5}" dt="2024-11-20T14:47:41.369" v="190" actId="9405"/>
          <ac:inkMkLst>
            <pc:docMk/>
            <pc:sldMk cId="1729786906" sldId="595"/>
            <ac:inkMk id="12" creationId="{39F8E7E6-BDCC-1873-C497-8482EC964C6D}"/>
          </ac:inkMkLst>
        </pc:inkChg>
        <pc:inkChg chg="add">
          <ac:chgData name="Ahmed Mohammed" userId="52ea684eb8771d40" providerId="LiveId" clId="{6E63BCAA-0372-4932-8C4A-E953F4495BA5}" dt="2024-11-20T14:47:58.762" v="191" actId="9405"/>
          <ac:inkMkLst>
            <pc:docMk/>
            <pc:sldMk cId="1729786906" sldId="595"/>
            <ac:inkMk id="13" creationId="{24E8037C-6D87-F85C-CB8E-A49200DE691C}"/>
          </ac:inkMkLst>
        </pc:inkChg>
        <pc:inkChg chg="add">
          <ac:chgData name="Ahmed Mohammed" userId="52ea684eb8771d40" providerId="LiveId" clId="{6E63BCAA-0372-4932-8C4A-E953F4495BA5}" dt="2024-11-20T14:48:02.821" v="192" actId="9405"/>
          <ac:inkMkLst>
            <pc:docMk/>
            <pc:sldMk cId="1729786906" sldId="595"/>
            <ac:inkMk id="14" creationId="{DEF7B44C-49FE-DA6C-7092-1279DB7E5D26}"/>
          </ac:inkMkLst>
        </pc:inkChg>
        <pc:inkChg chg="add del">
          <ac:chgData name="Ahmed Mohammed" userId="52ea684eb8771d40" providerId="LiveId" clId="{6E63BCAA-0372-4932-8C4A-E953F4495BA5}" dt="2024-11-20T14:48:23.208" v="194"/>
          <ac:inkMkLst>
            <pc:docMk/>
            <pc:sldMk cId="1729786906" sldId="595"/>
            <ac:inkMk id="15" creationId="{5CF85BB5-38E2-D6EE-75C7-C0D9EC7DA138}"/>
          </ac:inkMkLst>
        </pc:inkChg>
        <pc:inkChg chg="add">
          <ac:chgData name="Ahmed Mohammed" userId="52ea684eb8771d40" providerId="LiveId" clId="{6E63BCAA-0372-4932-8C4A-E953F4495BA5}" dt="2024-11-20T14:48:23.208" v="194"/>
          <ac:inkMkLst>
            <pc:docMk/>
            <pc:sldMk cId="1729786906" sldId="595"/>
            <ac:inkMk id="16" creationId="{E039277A-9384-5D37-BE6E-8D5C0A45E286}"/>
          </ac:inkMkLst>
        </pc:inkChg>
      </pc:sldChg>
      <pc:sldChg chg="addSp delSp modSp mod">
        <pc:chgData name="Ahmed Mohammed" userId="52ea684eb8771d40" providerId="LiveId" clId="{6E63BCAA-0372-4932-8C4A-E953F4495BA5}" dt="2024-11-20T14:49:46.979" v="206" actId="9405"/>
        <pc:sldMkLst>
          <pc:docMk/>
          <pc:sldMk cId="4257713126" sldId="596"/>
        </pc:sldMkLst>
        <pc:inkChg chg="add del">
          <ac:chgData name="Ahmed Mohammed" userId="52ea684eb8771d40" providerId="LiveId" clId="{6E63BCAA-0372-4932-8C4A-E953F4495BA5}" dt="2024-11-20T14:49:13.557" v="196"/>
          <ac:inkMkLst>
            <pc:docMk/>
            <pc:sldMk cId="4257713126" sldId="596"/>
            <ac:inkMk id="10" creationId="{8F50708A-9695-CADA-5ED0-913723740E6E}"/>
          </ac:inkMkLst>
        </pc:inkChg>
        <pc:inkChg chg="add mod">
          <ac:chgData name="Ahmed Mohammed" userId="52ea684eb8771d40" providerId="LiveId" clId="{6E63BCAA-0372-4932-8C4A-E953F4495BA5}" dt="2024-11-20T14:49:15.984" v="197"/>
          <ac:inkMkLst>
            <pc:docMk/>
            <pc:sldMk cId="4257713126" sldId="596"/>
            <ac:inkMk id="11" creationId="{8108DD20-249B-C2B7-D6D3-329403633032}"/>
          </ac:inkMkLst>
        </pc:inkChg>
        <pc:inkChg chg="add del">
          <ac:chgData name="Ahmed Mohammed" userId="52ea684eb8771d40" providerId="LiveId" clId="{6E63BCAA-0372-4932-8C4A-E953F4495BA5}" dt="2024-11-20T14:49:19.496" v="199"/>
          <ac:inkMkLst>
            <pc:docMk/>
            <pc:sldMk cId="4257713126" sldId="596"/>
            <ac:inkMk id="12" creationId="{7A74CA7E-0CF6-4E96-6443-78DDEB506508}"/>
          </ac:inkMkLst>
        </pc:inkChg>
        <pc:inkChg chg="add mod">
          <ac:chgData name="Ahmed Mohammed" userId="52ea684eb8771d40" providerId="LiveId" clId="{6E63BCAA-0372-4932-8C4A-E953F4495BA5}" dt="2024-11-20T14:49:21.496" v="200"/>
          <ac:inkMkLst>
            <pc:docMk/>
            <pc:sldMk cId="4257713126" sldId="596"/>
            <ac:inkMk id="13" creationId="{EFA9AD16-722D-343D-3DC1-932C837D7A68}"/>
          </ac:inkMkLst>
        </pc:inkChg>
        <pc:inkChg chg="add del">
          <ac:chgData name="Ahmed Mohammed" userId="52ea684eb8771d40" providerId="LiveId" clId="{6E63BCAA-0372-4932-8C4A-E953F4495BA5}" dt="2024-11-20T14:49:28.352" v="202" actId="9405"/>
          <ac:inkMkLst>
            <pc:docMk/>
            <pc:sldMk cId="4257713126" sldId="596"/>
            <ac:inkMk id="14" creationId="{A7C3BB3C-78DF-AF01-673C-847BEB0DD277}"/>
          </ac:inkMkLst>
        </pc:inkChg>
        <pc:inkChg chg="add del">
          <ac:chgData name="Ahmed Mohammed" userId="52ea684eb8771d40" providerId="LiveId" clId="{6E63BCAA-0372-4932-8C4A-E953F4495BA5}" dt="2024-11-20T14:49:34.871" v="204"/>
          <ac:inkMkLst>
            <pc:docMk/>
            <pc:sldMk cId="4257713126" sldId="596"/>
            <ac:inkMk id="15" creationId="{031E4210-0189-825D-9A8B-96517362754B}"/>
          </ac:inkMkLst>
        </pc:inkChg>
        <pc:inkChg chg="add">
          <ac:chgData name="Ahmed Mohammed" userId="52ea684eb8771d40" providerId="LiveId" clId="{6E63BCAA-0372-4932-8C4A-E953F4495BA5}" dt="2024-11-20T14:49:34.871" v="204"/>
          <ac:inkMkLst>
            <pc:docMk/>
            <pc:sldMk cId="4257713126" sldId="596"/>
            <ac:inkMk id="16" creationId="{992B4D77-B224-C7B1-A8EF-C47756DFB0AA}"/>
          </ac:inkMkLst>
        </pc:inkChg>
        <pc:inkChg chg="add">
          <ac:chgData name="Ahmed Mohammed" userId="52ea684eb8771d40" providerId="LiveId" clId="{6E63BCAA-0372-4932-8C4A-E953F4495BA5}" dt="2024-11-20T14:49:44.189" v="205" actId="9405"/>
          <ac:inkMkLst>
            <pc:docMk/>
            <pc:sldMk cId="4257713126" sldId="596"/>
            <ac:inkMk id="17" creationId="{D91B958A-C6E3-95F4-F3B1-A36BD7C09437}"/>
          </ac:inkMkLst>
        </pc:inkChg>
        <pc:inkChg chg="add">
          <ac:chgData name="Ahmed Mohammed" userId="52ea684eb8771d40" providerId="LiveId" clId="{6E63BCAA-0372-4932-8C4A-E953F4495BA5}" dt="2024-11-20T14:49:46.979" v="206" actId="9405"/>
          <ac:inkMkLst>
            <pc:docMk/>
            <pc:sldMk cId="4257713126" sldId="596"/>
            <ac:inkMk id="18" creationId="{075B34DD-E2C3-0A16-DD20-D5C9DB28611F}"/>
          </ac:inkMkLst>
        </pc:inkChg>
      </pc:sldChg>
      <pc:sldChg chg="addSp delSp modSp mod">
        <pc:chgData name="Ahmed Mohammed" userId="52ea684eb8771d40" providerId="LiveId" clId="{6E63BCAA-0372-4932-8C4A-E953F4495BA5}" dt="2024-11-20T14:54:21.822" v="238" actId="9405"/>
        <pc:sldMkLst>
          <pc:docMk/>
          <pc:sldMk cId="1786836149" sldId="597"/>
        </pc:sldMkLst>
        <pc:grpChg chg="mod">
          <ac:chgData name="Ahmed Mohammed" userId="52ea684eb8771d40" providerId="LiveId" clId="{6E63BCAA-0372-4932-8C4A-E953F4495BA5}" dt="2024-11-20T14:50:21.666" v="213"/>
          <ac:grpSpMkLst>
            <pc:docMk/>
            <pc:sldMk cId="1786836149" sldId="597"/>
            <ac:grpSpMk id="14" creationId="{F230B0EE-2E15-E713-76B1-7D257E275FD5}"/>
          </ac:grpSpMkLst>
        </pc:grpChg>
        <pc:inkChg chg="add del">
          <ac:chgData name="Ahmed Mohammed" userId="52ea684eb8771d40" providerId="LiveId" clId="{6E63BCAA-0372-4932-8C4A-E953F4495BA5}" dt="2024-11-20T14:50:13.202" v="208"/>
          <ac:inkMkLst>
            <pc:docMk/>
            <pc:sldMk cId="1786836149" sldId="597"/>
            <ac:inkMk id="8" creationId="{28A2D50D-E60F-25C2-8511-2CCE64336F54}"/>
          </ac:inkMkLst>
        </pc:inkChg>
        <pc:inkChg chg="add mod">
          <ac:chgData name="Ahmed Mohammed" userId="52ea684eb8771d40" providerId="LiveId" clId="{6E63BCAA-0372-4932-8C4A-E953F4495BA5}" dt="2024-11-20T14:50:13.791" v="209"/>
          <ac:inkMkLst>
            <pc:docMk/>
            <pc:sldMk cId="1786836149" sldId="597"/>
            <ac:inkMk id="10" creationId="{F726489C-B2F2-16B7-4222-B95325D3F83A}"/>
          </ac:inkMkLst>
        </pc:inkChg>
        <pc:inkChg chg="add mod">
          <ac:chgData name="Ahmed Mohammed" userId="52ea684eb8771d40" providerId="LiveId" clId="{6E63BCAA-0372-4932-8C4A-E953F4495BA5}" dt="2024-11-20T14:50:21.666" v="213"/>
          <ac:inkMkLst>
            <pc:docMk/>
            <pc:sldMk cId="1786836149" sldId="597"/>
            <ac:inkMk id="11" creationId="{37B15ECD-14E8-E46B-9044-4D5410E1B4CC}"/>
          </ac:inkMkLst>
        </pc:inkChg>
        <pc:inkChg chg="add mod">
          <ac:chgData name="Ahmed Mohammed" userId="52ea684eb8771d40" providerId="LiveId" clId="{6E63BCAA-0372-4932-8C4A-E953F4495BA5}" dt="2024-11-20T14:50:21.666" v="213"/>
          <ac:inkMkLst>
            <pc:docMk/>
            <pc:sldMk cId="1786836149" sldId="597"/>
            <ac:inkMk id="12" creationId="{562D1E03-9E05-7DC6-3335-FD56BF6FA98D}"/>
          </ac:inkMkLst>
        </pc:inkChg>
        <pc:inkChg chg="add mod">
          <ac:chgData name="Ahmed Mohammed" userId="52ea684eb8771d40" providerId="LiveId" clId="{6E63BCAA-0372-4932-8C4A-E953F4495BA5}" dt="2024-11-20T14:50:21.666" v="213"/>
          <ac:inkMkLst>
            <pc:docMk/>
            <pc:sldMk cId="1786836149" sldId="597"/>
            <ac:inkMk id="13" creationId="{3209C141-55AB-C2EF-F7DE-B04B621EF265}"/>
          </ac:inkMkLst>
        </pc:inkChg>
        <pc:inkChg chg="add">
          <ac:chgData name="Ahmed Mohammed" userId="52ea684eb8771d40" providerId="LiveId" clId="{6E63BCAA-0372-4932-8C4A-E953F4495BA5}" dt="2024-11-20T14:50:40.549" v="214" actId="9405"/>
          <ac:inkMkLst>
            <pc:docMk/>
            <pc:sldMk cId="1786836149" sldId="597"/>
            <ac:inkMk id="15" creationId="{19988AE7-A9F6-D816-4085-E6A83CB6ADF3}"/>
          </ac:inkMkLst>
        </pc:inkChg>
        <pc:inkChg chg="add del">
          <ac:chgData name="Ahmed Mohammed" userId="52ea684eb8771d40" providerId="LiveId" clId="{6E63BCAA-0372-4932-8C4A-E953F4495BA5}" dt="2024-11-20T14:50:52.225" v="216"/>
          <ac:inkMkLst>
            <pc:docMk/>
            <pc:sldMk cId="1786836149" sldId="597"/>
            <ac:inkMk id="16" creationId="{062DF46C-C328-59FF-26EB-95E9E8B03921}"/>
          </ac:inkMkLst>
        </pc:inkChg>
        <pc:inkChg chg="add mod">
          <ac:chgData name="Ahmed Mohammed" userId="52ea684eb8771d40" providerId="LiveId" clId="{6E63BCAA-0372-4932-8C4A-E953F4495BA5}" dt="2024-11-20T14:50:53.280" v="217"/>
          <ac:inkMkLst>
            <pc:docMk/>
            <pc:sldMk cId="1786836149" sldId="597"/>
            <ac:inkMk id="17" creationId="{B31285AB-7548-468F-98C0-3CC1EE255F56}"/>
          </ac:inkMkLst>
        </pc:inkChg>
        <pc:inkChg chg="add">
          <ac:chgData name="Ahmed Mohammed" userId="52ea684eb8771d40" providerId="LiveId" clId="{6E63BCAA-0372-4932-8C4A-E953F4495BA5}" dt="2024-11-20T14:51:23.472" v="218" actId="9405"/>
          <ac:inkMkLst>
            <pc:docMk/>
            <pc:sldMk cId="1786836149" sldId="597"/>
            <ac:inkMk id="18" creationId="{8E6E5BC2-096E-BB58-FCAA-0B5F35CBC117}"/>
          </ac:inkMkLst>
        </pc:inkChg>
        <pc:inkChg chg="add">
          <ac:chgData name="Ahmed Mohammed" userId="52ea684eb8771d40" providerId="LiveId" clId="{6E63BCAA-0372-4932-8C4A-E953F4495BA5}" dt="2024-11-20T14:51:47.491" v="219" actId="9405"/>
          <ac:inkMkLst>
            <pc:docMk/>
            <pc:sldMk cId="1786836149" sldId="597"/>
            <ac:inkMk id="19" creationId="{FB36B4F8-0E7E-C81D-9D3B-0671ECA64C48}"/>
          </ac:inkMkLst>
        </pc:inkChg>
        <pc:inkChg chg="add">
          <ac:chgData name="Ahmed Mohammed" userId="52ea684eb8771d40" providerId="LiveId" clId="{6E63BCAA-0372-4932-8C4A-E953F4495BA5}" dt="2024-11-20T14:51:50.379" v="220" actId="9405"/>
          <ac:inkMkLst>
            <pc:docMk/>
            <pc:sldMk cId="1786836149" sldId="597"/>
            <ac:inkMk id="20" creationId="{268D9A17-C6BF-E1A2-23C3-E1B7654C3D93}"/>
          </ac:inkMkLst>
        </pc:inkChg>
        <pc:inkChg chg="add">
          <ac:chgData name="Ahmed Mohammed" userId="52ea684eb8771d40" providerId="LiveId" clId="{6E63BCAA-0372-4932-8C4A-E953F4495BA5}" dt="2024-11-20T14:51:52.827" v="221" actId="9405"/>
          <ac:inkMkLst>
            <pc:docMk/>
            <pc:sldMk cId="1786836149" sldId="597"/>
            <ac:inkMk id="21" creationId="{C06AD629-F224-6D28-E72F-A9DB44CF22C7}"/>
          </ac:inkMkLst>
        </pc:inkChg>
        <pc:inkChg chg="add">
          <ac:chgData name="Ahmed Mohammed" userId="52ea684eb8771d40" providerId="LiveId" clId="{6E63BCAA-0372-4932-8C4A-E953F4495BA5}" dt="2024-11-20T14:51:55.251" v="222" actId="9405"/>
          <ac:inkMkLst>
            <pc:docMk/>
            <pc:sldMk cId="1786836149" sldId="597"/>
            <ac:inkMk id="22" creationId="{655AACF5-6561-9D09-875F-3B8988387890}"/>
          </ac:inkMkLst>
        </pc:inkChg>
        <pc:inkChg chg="add">
          <ac:chgData name="Ahmed Mohammed" userId="52ea684eb8771d40" providerId="LiveId" clId="{6E63BCAA-0372-4932-8C4A-E953F4495BA5}" dt="2024-11-20T14:51:56.894" v="223" actId="9405"/>
          <ac:inkMkLst>
            <pc:docMk/>
            <pc:sldMk cId="1786836149" sldId="597"/>
            <ac:inkMk id="23" creationId="{A14AC89A-FF25-B759-F0E4-358718FA3695}"/>
          </ac:inkMkLst>
        </pc:inkChg>
        <pc:inkChg chg="add">
          <ac:chgData name="Ahmed Mohammed" userId="52ea684eb8771d40" providerId="LiveId" clId="{6E63BCAA-0372-4932-8C4A-E953F4495BA5}" dt="2024-11-20T14:51:58.668" v="224" actId="9405"/>
          <ac:inkMkLst>
            <pc:docMk/>
            <pc:sldMk cId="1786836149" sldId="597"/>
            <ac:inkMk id="24" creationId="{1B3AD196-CCBE-97AA-3E8A-514A9F790371}"/>
          </ac:inkMkLst>
        </pc:inkChg>
        <pc:inkChg chg="add del">
          <ac:chgData name="Ahmed Mohammed" userId="52ea684eb8771d40" providerId="LiveId" clId="{6E63BCAA-0372-4932-8C4A-E953F4495BA5}" dt="2024-11-20T14:52:19.264" v="226"/>
          <ac:inkMkLst>
            <pc:docMk/>
            <pc:sldMk cId="1786836149" sldId="597"/>
            <ac:inkMk id="26" creationId="{09863166-EBF6-075B-073F-F08C7555D7C2}"/>
          </ac:inkMkLst>
        </pc:inkChg>
        <pc:inkChg chg="add">
          <ac:chgData name="Ahmed Mohammed" userId="52ea684eb8771d40" providerId="LiveId" clId="{6E63BCAA-0372-4932-8C4A-E953F4495BA5}" dt="2024-11-20T14:52:19.264" v="226"/>
          <ac:inkMkLst>
            <pc:docMk/>
            <pc:sldMk cId="1786836149" sldId="597"/>
            <ac:inkMk id="27" creationId="{9FEFE4EE-3FC0-10AE-73BA-E77809B5582E}"/>
          </ac:inkMkLst>
        </pc:inkChg>
        <pc:inkChg chg="add">
          <ac:chgData name="Ahmed Mohammed" userId="52ea684eb8771d40" providerId="LiveId" clId="{6E63BCAA-0372-4932-8C4A-E953F4495BA5}" dt="2024-11-20T14:52:24.408" v="227" actId="9405"/>
          <ac:inkMkLst>
            <pc:docMk/>
            <pc:sldMk cId="1786836149" sldId="597"/>
            <ac:inkMk id="28" creationId="{B6D3F2E6-B9A0-C817-EBD3-CA4C7076E7AB}"/>
          </ac:inkMkLst>
        </pc:inkChg>
        <pc:inkChg chg="add del">
          <ac:chgData name="Ahmed Mohammed" userId="52ea684eb8771d40" providerId="LiveId" clId="{6E63BCAA-0372-4932-8C4A-E953F4495BA5}" dt="2024-11-20T14:52:35.384" v="229"/>
          <ac:inkMkLst>
            <pc:docMk/>
            <pc:sldMk cId="1786836149" sldId="597"/>
            <ac:inkMk id="29" creationId="{52AC0C17-C2A7-D96C-F04A-D02168CD3A60}"/>
          </ac:inkMkLst>
        </pc:inkChg>
        <pc:inkChg chg="add mod">
          <ac:chgData name="Ahmed Mohammed" userId="52ea684eb8771d40" providerId="LiveId" clId="{6E63BCAA-0372-4932-8C4A-E953F4495BA5}" dt="2024-11-20T14:52:43.669" v="233"/>
          <ac:inkMkLst>
            <pc:docMk/>
            <pc:sldMk cId="1786836149" sldId="597"/>
            <ac:inkMk id="30" creationId="{F772EE6F-28B2-5836-42C5-1B40093373CE}"/>
          </ac:inkMkLst>
        </pc:inkChg>
        <pc:inkChg chg="add del">
          <ac:chgData name="Ahmed Mohammed" userId="52ea684eb8771d40" providerId="LiveId" clId="{6E63BCAA-0372-4932-8C4A-E953F4495BA5}" dt="2024-11-20T14:52:41.009" v="232" actId="9405"/>
          <ac:inkMkLst>
            <pc:docMk/>
            <pc:sldMk cId="1786836149" sldId="597"/>
            <ac:inkMk id="31" creationId="{13FC08C5-D60F-08D2-E95D-BC4B5E9108CB}"/>
          </ac:inkMkLst>
        </pc:inkChg>
        <pc:inkChg chg="add">
          <ac:chgData name="Ahmed Mohammed" userId="52ea684eb8771d40" providerId="LiveId" clId="{6E63BCAA-0372-4932-8C4A-E953F4495BA5}" dt="2024-11-20T14:52:59.402" v="234" actId="9405"/>
          <ac:inkMkLst>
            <pc:docMk/>
            <pc:sldMk cId="1786836149" sldId="597"/>
            <ac:inkMk id="32" creationId="{45DBF341-FA31-08F0-FD37-FD38A6FB0A39}"/>
          </ac:inkMkLst>
        </pc:inkChg>
        <pc:inkChg chg="add">
          <ac:chgData name="Ahmed Mohammed" userId="52ea684eb8771d40" providerId="LiveId" clId="{6E63BCAA-0372-4932-8C4A-E953F4495BA5}" dt="2024-11-20T14:53:20.438" v="235" actId="9405"/>
          <ac:inkMkLst>
            <pc:docMk/>
            <pc:sldMk cId="1786836149" sldId="597"/>
            <ac:inkMk id="33" creationId="{9A189A19-57AA-1F9B-5246-55E16FB0FBC3}"/>
          </ac:inkMkLst>
        </pc:inkChg>
        <pc:inkChg chg="add del">
          <ac:chgData name="Ahmed Mohammed" userId="52ea684eb8771d40" providerId="LiveId" clId="{6E63BCAA-0372-4932-8C4A-E953F4495BA5}" dt="2024-11-20T14:53:24.222" v="237"/>
          <ac:inkMkLst>
            <pc:docMk/>
            <pc:sldMk cId="1786836149" sldId="597"/>
            <ac:inkMk id="34" creationId="{9E8AC8AA-7526-C50D-7373-5FBAA2053490}"/>
          </ac:inkMkLst>
        </pc:inkChg>
        <pc:inkChg chg="add">
          <ac:chgData name="Ahmed Mohammed" userId="52ea684eb8771d40" providerId="LiveId" clId="{6E63BCAA-0372-4932-8C4A-E953F4495BA5}" dt="2024-11-20T14:53:24.222" v="237"/>
          <ac:inkMkLst>
            <pc:docMk/>
            <pc:sldMk cId="1786836149" sldId="597"/>
            <ac:inkMk id="35" creationId="{AC5BA4D3-2AAA-CD5E-CF03-422B05470E7A}"/>
          </ac:inkMkLst>
        </pc:inkChg>
        <pc:inkChg chg="add">
          <ac:chgData name="Ahmed Mohammed" userId="52ea684eb8771d40" providerId="LiveId" clId="{6E63BCAA-0372-4932-8C4A-E953F4495BA5}" dt="2024-11-20T14:54:21.822" v="238" actId="9405"/>
          <ac:inkMkLst>
            <pc:docMk/>
            <pc:sldMk cId="1786836149" sldId="597"/>
            <ac:inkMk id="36" creationId="{5BF5DDE4-DD86-8FF4-5DBF-F324FD35C742}"/>
          </ac:inkMkLst>
        </pc:inkChg>
      </pc:sldChg>
      <pc:sldChg chg="addSp delSp modSp mod">
        <pc:chgData name="Ahmed Mohammed" userId="52ea684eb8771d40" providerId="LiveId" clId="{6E63BCAA-0372-4932-8C4A-E953F4495BA5}" dt="2024-11-20T14:55:20.583" v="247"/>
        <pc:sldMkLst>
          <pc:docMk/>
          <pc:sldMk cId="2572789700" sldId="598"/>
        </pc:sldMkLst>
        <pc:grpChg chg="del mod">
          <ac:chgData name="Ahmed Mohammed" userId="52ea684eb8771d40" providerId="LiveId" clId="{6E63BCAA-0372-4932-8C4A-E953F4495BA5}" dt="2024-11-20T14:55:13.032" v="245"/>
          <ac:grpSpMkLst>
            <pc:docMk/>
            <pc:sldMk cId="2572789700" sldId="598"/>
            <ac:grpSpMk id="12" creationId="{7A34596F-3DFA-BDD9-2171-4805B56E5DA3}"/>
          </ac:grpSpMkLst>
        </pc:grpChg>
        <pc:grpChg chg="del mod">
          <ac:chgData name="Ahmed Mohammed" userId="52ea684eb8771d40" providerId="LiveId" clId="{6E63BCAA-0372-4932-8C4A-E953F4495BA5}" dt="2024-11-20T14:55:20.583" v="247"/>
          <ac:grpSpMkLst>
            <pc:docMk/>
            <pc:sldMk cId="2572789700" sldId="598"/>
            <ac:grpSpMk id="15" creationId="{FF19C325-15BF-E289-CE5B-1D7EAFE35426}"/>
          </ac:grpSpMkLst>
        </pc:grpChg>
        <pc:grpChg chg="mod">
          <ac:chgData name="Ahmed Mohammed" userId="52ea684eb8771d40" providerId="LiveId" clId="{6E63BCAA-0372-4932-8C4A-E953F4495BA5}" dt="2024-11-20T14:55:20.583" v="247"/>
          <ac:grpSpMkLst>
            <pc:docMk/>
            <pc:sldMk cId="2572789700" sldId="598"/>
            <ac:grpSpMk id="17" creationId="{493C88DF-ACDD-9142-5593-8E29A521AB07}"/>
          </ac:grpSpMkLst>
        </pc:grpChg>
        <pc:inkChg chg="add mod">
          <ac:chgData name="Ahmed Mohammed" userId="52ea684eb8771d40" providerId="LiveId" clId="{6E63BCAA-0372-4932-8C4A-E953F4495BA5}" dt="2024-11-20T14:55:20.583" v="247"/>
          <ac:inkMkLst>
            <pc:docMk/>
            <pc:sldMk cId="2572789700" sldId="598"/>
            <ac:inkMk id="8" creationId="{3407F942-BE7E-8D48-E211-F51895EACDC1}"/>
          </ac:inkMkLst>
        </pc:inkChg>
        <pc:inkChg chg="add mod">
          <ac:chgData name="Ahmed Mohammed" userId="52ea684eb8771d40" providerId="LiveId" clId="{6E63BCAA-0372-4932-8C4A-E953F4495BA5}" dt="2024-11-20T14:55:20.583" v="247"/>
          <ac:inkMkLst>
            <pc:docMk/>
            <pc:sldMk cId="2572789700" sldId="598"/>
            <ac:inkMk id="10" creationId="{C3814519-A7FB-1844-B899-1C3CC4C478BD}"/>
          </ac:inkMkLst>
        </pc:inkChg>
        <pc:inkChg chg="add mod">
          <ac:chgData name="Ahmed Mohammed" userId="52ea684eb8771d40" providerId="LiveId" clId="{6E63BCAA-0372-4932-8C4A-E953F4495BA5}" dt="2024-11-20T14:55:20.583" v="247"/>
          <ac:inkMkLst>
            <pc:docMk/>
            <pc:sldMk cId="2572789700" sldId="598"/>
            <ac:inkMk id="11" creationId="{5E1A4562-AC96-C562-4067-E87B749011AB}"/>
          </ac:inkMkLst>
        </pc:inkChg>
        <pc:inkChg chg="add mod">
          <ac:chgData name="Ahmed Mohammed" userId="52ea684eb8771d40" providerId="LiveId" clId="{6E63BCAA-0372-4932-8C4A-E953F4495BA5}" dt="2024-11-20T14:55:20.583" v="247"/>
          <ac:inkMkLst>
            <pc:docMk/>
            <pc:sldMk cId="2572789700" sldId="598"/>
            <ac:inkMk id="13" creationId="{028F7EC3-BE6C-282F-0480-81A0CFE5EA5A}"/>
          </ac:inkMkLst>
        </pc:inkChg>
        <pc:inkChg chg="add mod">
          <ac:chgData name="Ahmed Mohammed" userId="52ea684eb8771d40" providerId="LiveId" clId="{6E63BCAA-0372-4932-8C4A-E953F4495BA5}" dt="2024-11-20T14:55:20.583" v="247"/>
          <ac:inkMkLst>
            <pc:docMk/>
            <pc:sldMk cId="2572789700" sldId="598"/>
            <ac:inkMk id="14" creationId="{FB697FFD-2491-A663-3743-88E3B8AD8633}"/>
          </ac:inkMkLst>
        </pc:inkChg>
        <pc:inkChg chg="add mod">
          <ac:chgData name="Ahmed Mohammed" userId="52ea684eb8771d40" providerId="LiveId" clId="{6E63BCAA-0372-4932-8C4A-E953F4495BA5}" dt="2024-11-20T14:55:20.583" v="247"/>
          <ac:inkMkLst>
            <pc:docMk/>
            <pc:sldMk cId="2572789700" sldId="598"/>
            <ac:inkMk id="16" creationId="{B2B3A380-06C3-55AC-30FF-8A50AFCCF7DD}"/>
          </ac:inkMkLst>
        </pc:inkChg>
      </pc:sldChg>
      <pc:sldChg chg="addSp delSp modSp mod">
        <pc:chgData name="Ahmed Mohammed" userId="52ea684eb8771d40" providerId="LiveId" clId="{6E63BCAA-0372-4932-8C4A-E953F4495BA5}" dt="2024-11-20T15:01:26.256" v="277" actId="9405"/>
        <pc:sldMkLst>
          <pc:docMk/>
          <pc:sldMk cId="3011743640" sldId="599"/>
        </pc:sldMkLst>
        <pc:inkChg chg="add">
          <ac:chgData name="Ahmed Mohammed" userId="52ea684eb8771d40" providerId="LiveId" clId="{6E63BCAA-0372-4932-8C4A-E953F4495BA5}" dt="2024-11-20T14:56:48.617" v="248" actId="9405"/>
          <ac:inkMkLst>
            <pc:docMk/>
            <pc:sldMk cId="3011743640" sldId="599"/>
            <ac:inkMk id="9" creationId="{9A1B1FD3-3234-6DB8-8334-771331441D33}"/>
          </ac:inkMkLst>
        </pc:inkChg>
        <pc:inkChg chg="add">
          <ac:chgData name="Ahmed Mohammed" userId="52ea684eb8771d40" providerId="LiveId" clId="{6E63BCAA-0372-4932-8C4A-E953F4495BA5}" dt="2024-11-20T14:57:00.875" v="249" actId="9405"/>
          <ac:inkMkLst>
            <pc:docMk/>
            <pc:sldMk cId="3011743640" sldId="599"/>
            <ac:inkMk id="10" creationId="{560F76CA-5C4C-641B-CB48-4A457E63A416}"/>
          </ac:inkMkLst>
        </pc:inkChg>
        <pc:inkChg chg="add">
          <ac:chgData name="Ahmed Mohammed" userId="52ea684eb8771d40" providerId="LiveId" clId="{6E63BCAA-0372-4932-8C4A-E953F4495BA5}" dt="2024-11-20T14:57:04.832" v="250" actId="9405"/>
          <ac:inkMkLst>
            <pc:docMk/>
            <pc:sldMk cId="3011743640" sldId="599"/>
            <ac:inkMk id="11" creationId="{9380FE06-1DF7-AFDB-2121-23DFD96B1B93}"/>
          </ac:inkMkLst>
        </pc:inkChg>
        <pc:inkChg chg="add">
          <ac:chgData name="Ahmed Mohammed" userId="52ea684eb8771d40" providerId="LiveId" clId="{6E63BCAA-0372-4932-8C4A-E953F4495BA5}" dt="2024-11-20T14:57:10.810" v="251" actId="9405"/>
          <ac:inkMkLst>
            <pc:docMk/>
            <pc:sldMk cId="3011743640" sldId="599"/>
            <ac:inkMk id="12" creationId="{9B7C31B1-C605-32CD-2E00-4CB64E25348D}"/>
          </ac:inkMkLst>
        </pc:inkChg>
        <pc:inkChg chg="add">
          <ac:chgData name="Ahmed Mohammed" userId="52ea684eb8771d40" providerId="LiveId" clId="{6E63BCAA-0372-4932-8C4A-E953F4495BA5}" dt="2024-11-20T14:58:07.238" v="252" actId="9405"/>
          <ac:inkMkLst>
            <pc:docMk/>
            <pc:sldMk cId="3011743640" sldId="599"/>
            <ac:inkMk id="13" creationId="{248E7F63-D270-7249-856C-5247497575C8}"/>
          </ac:inkMkLst>
        </pc:inkChg>
        <pc:inkChg chg="add">
          <ac:chgData name="Ahmed Mohammed" userId="52ea684eb8771d40" providerId="LiveId" clId="{6E63BCAA-0372-4932-8C4A-E953F4495BA5}" dt="2024-11-20T14:58:20.722" v="253" actId="9405"/>
          <ac:inkMkLst>
            <pc:docMk/>
            <pc:sldMk cId="3011743640" sldId="599"/>
            <ac:inkMk id="14" creationId="{AF10FAA9-906D-E3F8-7FC0-7CF308E06941}"/>
          </ac:inkMkLst>
        </pc:inkChg>
        <pc:inkChg chg="add">
          <ac:chgData name="Ahmed Mohammed" userId="52ea684eb8771d40" providerId="LiveId" clId="{6E63BCAA-0372-4932-8C4A-E953F4495BA5}" dt="2024-11-20T14:58:28.914" v="254" actId="9405"/>
          <ac:inkMkLst>
            <pc:docMk/>
            <pc:sldMk cId="3011743640" sldId="599"/>
            <ac:inkMk id="15" creationId="{557547EE-CD6A-D2EF-61BA-CBCD1973BDFA}"/>
          </ac:inkMkLst>
        </pc:inkChg>
        <pc:inkChg chg="add">
          <ac:chgData name="Ahmed Mohammed" userId="52ea684eb8771d40" providerId="LiveId" clId="{6E63BCAA-0372-4932-8C4A-E953F4495BA5}" dt="2024-11-20T14:58:33.564" v="255" actId="9405"/>
          <ac:inkMkLst>
            <pc:docMk/>
            <pc:sldMk cId="3011743640" sldId="599"/>
            <ac:inkMk id="16" creationId="{D4EA94FE-4E8A-D6B8-9586-6A99EE666BEB}"/>
          </ac:inkMkLst>
        </pc:inkChg>
        <pc:inkChg chg="add">
          <ac:chgData name="Ahmed Mohammed" userId="52ea684eb8771d40" providerId="LiveId" clId="{6E63BCAA-0372-4932-8C4A-E953F4495BA5}" dt="2024-11-20T14:58:41.882" v="256" actId="9405"/>
          <ac:inkMkLst>
            <pc:docMk/>
            <pc:sldMk cId="3011743640" sldId="599"/>
            <ac:inkMk id="17" creationId="{B3375868-08DF-4DEF-47ED-589CD7429184}"/>
          </ac:inkMkLst>
        </pc:inkChg>
        <pc:inkChg chg="add">
          <ac:chgData name="Ahmed Mohammed" userId="52ea684eb8771d40" providerId="LiveId" clId="{6E63BCAA-0372-4932-8C4A-E953F4495BA5}" dt="2024-11-20T14:58:52.963" v="257" actId="9405"/>
          <ac:inkMkLst>
            <pc:docMk/>
            <pc:sldMk cId="3011743640" sldId="599"/>
            <ac:inkMk id="18" creationId="{F6D69691-3CF2-DA8B-A0E5-743683D6D1DB}"/>
          </ac:inkMkLst>
        </pc:inkChg>
        <pc:inkChg chg="add">
          <ac:chgData name="Ahmed Mohammed" userId="52ea684eb8771d40" providerId="LiveId" clId="{6E63BCAA-0372-4932-8C4A-E953F4495BA5}" dt="2024-11-20T14:59:01.158" v="258" actId="9405"/>
          <ac:inkMkLst>
            <pc:docMk/>
            <pc:sldMk cId="3011743640" sldId="599"/>
            <ac:inkMk id="19" creationId="{3F73E3B2-A0D6-2EF3-7B25-53B9E7B29181}"/>
          </ac:inkMkLst>
        </pc:inkChg>
        <pc:inkChg chg="add">
          <ac:chgData name="Ahmed Mohammed" userId="52ea684eb8771d40" providerId="LiveId" clId="{6E63BCAA-0372-4932-8C4A-E953F4495BA5}" dt="2024-11-20T14:59:06.212" v="259" actId="9405"/>
          <ac:inkMkLst>
            <pc:docMk/>
            <pc:sldMk cId="3011743640" sldId="599"/>
            <ac:inkMk id="20" creationId="{2E33A145-E4B3-A29B-99ED-1FCDB759A49A}"/>
          </ac:inkMkLst>
        </pc:inkChg>
        <pc:inkChg chg="add">
          <ac:chgData name="Ahmed Mohammed" userId="52ea684eb8771d40" providerId="LiveId" clId="{6E63BCAA-0372-4932-8C4A-E953F4495BA5}" dt="2024-11-20T14:59:30.220" v="260" actId="9405"/>
          <ac:inkMkLst>
            <pc:docMk/>
            <pc:sldMk cId="3011743640" sldId="599"/>
            <ac:inkMk id="21" creationId="{E78E525D-4D6A-170E-636D-DA6CDB3883E3}"/>
          </ac:inkMkLst>
        </pc:inkChg>
        <pc:inkChg chg="add">
          <ac:chgData name="Ahmed Mohammed" userId="52ea684eb8771d40" providerId="LiveId" clId="{6E63BCAA-0372-4932-8C4A-E953F4495BA5}" dt="2024-11-20T14:59:35.239" v="261" actId="9405"/>
          <ac:inkMkLst>
            <pc:docMk/>
            <pc:sldMk cId="3011743640" sldId="599"/>
            <ac:inkMk id="22" creationId="{C242F923-B48F-ABD8-2795-59E9A460EEE8}"/>
          </ac:inkMkLst>
        </pc:inkChg>
        <pc:inkChg chg="add">
          <ac:chgData name="Ahmed Mohammed" userId="52ea684eb8771d40" providerId="LiveId" clId="{6E63BCAA-0372-4932-8C4A-E953F4495BA5}" dt="2024-11-20T14:59:39.910" v="262" actId="9405"/>
          <ac:inkMkLst>
            <pc:docMk/>
            <pc:sldMk cId="3011743640" sldId="599"/>
            <ac:inkMk id="23" creationId="{03D8A17F-41E1-90D6-A5D4-1447B8D8DA28}"/>
          </ac:inkMkLst>
        </pc:inkChg>
        <pc:inkChg chg="add del">
          <ac:chgData name="Ahmed Mohammed" userId="52ea684eb8771d40" providerId="LiveId" clId="{6E63BCAA-0372-4932-8C4A-E953F4495BA5}" dt="2024-11-20T15:00:03.609" v="264"/>
          <ac:inkMkLst>
            <pc:docMk/>
            <pc:sldMk cId="3011743640" sldId="599"/>
            <ac:inkMk id="24" creationId="{11EC0B60-765B-8D4C-8F91-A1744A11E5CA}"/>
          </ac:inkMkLst>
        </pc:inkChg>
        <pc:inkChg chg="add">
          <ac:chgData name="Ahmed Mohammed" userId="52ea684eb8771d40" providerId="LiveId" clId="{6E63BCAA-0372-4932-8C4A-E953F4495BA5}" dt="2024-11-20T15:00:03.609" v="264"/>
          <ac:inkMkLst>
            <pc:docMk/>
            <pc:sldMk cId="3011743640" sldId="599"/>
            <ac:inkMk id="26" creationId="{DAA91BCA-0760-358C-4D5E-2EBFA5E02F65}"/>
          </ac:inkMkLst>
        </pc:inkChg>
        <pc:inkChg chg="add del">
          <ac:chgData name="Ahmed Mohammed" userId="52ea684eb8771d40" providerId="LiveId" clId="{6E63BCAA-0372-4932-8C4A-E953F4495BA5}" dt="2024-11-20T15:00:10.612" v="266"/>
          <ac:inkMkLst>
            <pc:docMk/>
            <pc:sldMk cId="3011743640" sldId="599"/>
            <ac:inkMk id="27" creationId="{BC111CA8-6436-C205-751C-DBAF4916A378}"/>
          </ac:inkMkLst>
        </pc:inkChg>
        <pc:inkChg chg="add mod">
          <ac:chgData name="Ahmed Mohammed" userId="52ea684eb8771d40" providerId="LiveId" clId="{6E63BCAA-0372-4932-8C4A-E953F4495BA5}" dt="2024-11-20T15:00:13.262" v="267"/>
          <ac:inkMkLst>
            <pc:docMk/>
            <pc:sldMk cId="3011743640" sldId="599"/>
            <ac:inkMk id="28" creationId="{8888AE6B-7062-F597-B2F5-0927F0433F29}"/>
          </ac:inkMkLst>
        </pc:inkChg>
        <pc:inkChg chg="add">
          <ac:chgData name="Ahmed Mohammed" userId="52ea684eb8771d40" providerId="LiveId" clId="{6E63BCAA-0372-4932-8C4A-E953F4495BA5}" dt="2024-11-20T15:00:43.242" v="268" actId="9405"/>
          <ac:inkMkLst>
            <pc:docMk/>
            <pc:sldMk cId="3011743640" sldId="599"/>
            <ac:inkMk id="29" creationId="{B90E21C2-CFF6-EFF2-DF5A-22C865C5C1C4}"/>
          </ac:inkMkLst>
        </pc:inkChg>
        <pc:inkChg chg="add del">
          <ac:chgData name="Ahmed Mohammed" userId="52ea684eb8771d40" providerId="LiveId" clId="{6E63BCAA-0372-4932-8C4A-E953F4495BA5}" dt="2024-11-20T15:00:59.821" v="270"/>
          <ac:inkMkLst>
            <pc:docMk/>
            <pc:sldMk cId="3011743640" sldId="599"/>
            <ac:inkMk id="30" creationId="{3AE2B9D9-D7EB-5004-6241-4B3B9CD41002}"/>
          </ac:inkMkLst>
        </pc:inkChg>
        <pc:inkChg chg="add mod">
          <ac:chgData name="Ahmed Mohammed" userId="52ea684eb8771d40" providerId="LiveId" clId="{6E63BCAA-0372-4932-8C4A-E953F4495BA5}" dt="2024-11-20T15:01:05.889" v="272"/>
          <ac:inkMkLst>
            <pc:docMk/>
            <pc:sldMk cId="3011743640" sldId="599"/>
            <ac:inkMk id="31" creationId="{71C93730-D1F2-292F-3FF8-9582B8074F75}"/>
          </ac:inkMkLst>
        </pc:inkChg>
        <pc:inkChg chg="add del">
          <ac:chgData name="Ahmed Mohammed" userId="52ea684eb8771d40" providerId="LiveId" clId="{6E63BCAA-0372-4932-8C4A-E953F4495BA5}" dt="2024-11-20T15:01:09.787" v="274"/>
          <ac:inkMkLst>
            <pc:docMk/>
            <pc:sldMk cId="3011743640" sldId="599"/>
            <ac:inkMk id="32" creationId="{211BBFB8-9473-6299-445D-9373CFE49860}"/>
          </ac:inkMkLst>
        </pc:inkChg>
        <pc:inkChg chg="add mod">
          <ac:chgData name="Ahmed Mohammed" userId="52ea684eb8771d40" providerId="LiveId" clId="{6E63BCAA-0372-4932-8C4A-E953F4495BA5}" dt="2024-11-20T15:01:14.889" v="276"/>
          <ac:inkMkLst>
            <pc:docMk/>
            <pc:sldMk cId="3011743640" sldId="599"/>
            <ac:inkMk id="33" creationId="{F74D13DB-B4C6-9E02-B895-77C019AE4851}"/>
          </ac:inkMkLst>
        </pc:inkChg>
        <pc:inkChg chg="add">
          <ac:chgData name="Ahmed Mohammed" userId="52ea684eb8771d40" providerId="LiveId" clId="{6E63BCAA-0372-4932-8C4A-E953F4495BA5}" dt="2024-11-20T15:01:14.658" v="275" actId="9405"/>
          <ac:inkMkLst>
            <pc:docMk/>
            <pc:sldMk cId="3011743640" sldId="599"/>
            <ac:inkMk id="34" creationId="{9F22F124-27D2-36C6-3A2A-EB4900F7A632}"/>
          </ac:inkMkLst>
        </pc:inkChg>
        <pc:inkChg chg="add">
          <ac:chgData name="Ahmed Mohammed" userId="52ea684eb8771d40" providerId="LiveId" clId="{6E63BCAA-0372-4932-8C4A-E953F4495BA5}" dt="2024-11-20T15:01:26.256" v="277" actId="9405"/>
          <ac:inkMkLst>
            <pc:docMk/>
            <pc:sldMk cId="3011743640" sldId="599"/>
            <ac:inkMk id="35" creationId="{40AAF02C-FA92-F716-9577-2BFA8E734AF0}"/>
          </ac:inkMkLst>
        </pc:inkChg>
      </pc:sldChg>
      <pc:sldChg chg="addSp delSp modSp mod">
        <pc:chgData name="Ahmed Mohammed" userId="52ea684eb8771d40" providerId="LiveId" clId="{6E63BCAA-0372-4932-8C4A-E953F4495BA5}" dt="2024-11-20T15:03:10.458" v="286" actId="9405"/>
        <pc:sldMkLst>
          <pc:docMk/>
          <pc:sldMk cId="3539247203" sldId="602"/>
        </pc:sldMkLst>
        <pc:inkChg chg="add del">
          <ac:chgData name="Ahmed Mohammed" userId="52ea684eb8771d40" providerId="LiveId" clId="{6E63BCAA-0372-4932-8C4A-E953F4495BA5}" dt="2024-11-20T15:02:52.151" v="279"/>
          <ac:inkMkLst>
            <pc:docMk/>
            <pc:sldMk cId="3539247203" sldId="602"/>
            <ac:inkMk id="10" creationId="{736E53FC-008C-E5F0-C114-0CE99C81C6B8}"/>
          </ac:inkMkLst>
        </pc:inkChg>
        <pc:inkChg chg="add mod">
          <ac:chgData name="Ahmed Mohammed" userId="52ea684eb8771d40" providerId="LiveId" clId="{6E63BCAA-0372-4932-8C4A-E953F4495BA5}" dt="2024-11-20T15:02:53.098" v="280"/>
          <ac:inkMkLst>
            <pc:docMk/>
            <pc:sldMk cId="3539247203" sldId="602"/>
            <ac:inkMk id="11" creationId="{3C679775-1E5A-7C20-401E-98A30BB2EC89}"/>
          </ac:inkMkLst>
        </pc:inkChg>
        <pc:inkChg chg="add">
          <ac:chgData name="Ahmed Mohammed" userId="52ea684eb8771d40" providerId="LiveId" clId="{6E63BCAA-0372-4932-8C4A-E953F4495BA5}" dt="2024-11-20T15:02:56.758" v="281" actId="9405"/>
          <ac:inkMkLst>
            <pc:docMk/>
            <pc:sldMk cId="3539247203" sldId="602"/>
            <ac:inkMk id="12" creationId="{936B85D9-88AB-3691-9AED-BEF28F317FB7}"/>
          </ac:inkMkLst>
        </pc:inkChg>
        <pc:inkChg chg="add">
          <ac:chgData name="Ahmed Mohammed" userId="52ea684eb8771d40" providerId="LiveId" clId="{6E63BCAA-0372-4932-8C4A-E953F4495BA5}" dt="2024-11-20T15:03:03.092" v="282" actId="9405"/>
          <ac:inkMkLst>
            <pc:docMk/>
            <pc:sldMk cId="3539247203" sldId="602"/>
            <ac:inkMk id="13" creationId="{413F9394-CAF8-82E0-D233-2193524EEE91}"/>
          </ac:inkMkLst>
        </pc:inkChg>
        <pc:inkChg chg="add del">
          <ac:chgData name="Ahmed Mohammed" userId="52ea684eb8771d40" providerId="LiveId" clId="{6E63BCAA-0372-4932-8C4A-E953F4495BA5}" dt="2024-11-20T15:03:07.157" v="284"/>
          <ac:inkMkLst>
            <pc:docMk/>
            <pc:sldMk cId="3539247203" sldId="602"/>
            <ac:inkMk id="14" creationId="{91E16B5B-047C-E5E6-17A8-4777D1CF9EC8}"/>
          </ac:inkMkLst>
        </pc:inkChg>
        <pc:inkChg chg="add">
          <ac:chgData name="Ahmed Mohammed" userId="52ea684eb8771d40" providerId="LiveId" clId="{6E63BCAA-0372-4932-8C4A-E953F4495BA5}" dt="2024-11-20T15:03:07.157" v="284"/>
          <ac:inkMkLst>
            <pc:docMk/>
            <pc:sldMk cId="3539247203" sldId="602"/>
            <ac:inkMk id="15" creationId="{892C9154-B9FD-7252-9D42-55EC32B156EC}"/>
          </ac:inkMkLst>
        </pc:inkChg>
        <pc:inkChg chg="add">
          <ac:chgData name="Ahmed Mohammed" userId="52ea684eb8771d40" providerId="LiveId" clId="{6E63BCAA-0372-4932-8C4A-E953F4495BA5}" dt="2024-11-20T15:03:09.538" v="285" actId="9405"/>
          <ac:inkMkLst>
            <pc:docMk/>
            <pc:sldMk cId="3539247203" sldId="602"/>
            <ac:inkMk id="16" creationId="{65264FDD-D351-6983-E8E9-DE7F481624EF}"/>
          </ac:inkMkLst>
        </pc:inkChg>
        <pc:inkChg chg="add">
          <ac:chgData name="Ahmed Mohammed" userId="52ea684eb8771d40" providerId="LiveId" clId="{6E63BCAA-0372-4932-8C4A-E953F4495BA5}" dt="2024-11-20T15:03:10.458" v="286" actId="9405"/>
          <ac:inkMkLst>
            <pc:docMk/>
            <pc:sldMk cId="3539247203" sldId="602"/>
            <ac:inkMk id="17" creationId="{37559FA1-1C12-AA7C-1D24-608381387E8F}"/>
          </ac:inkMkLst>
        </pc:inkChg>
      </pc:sldChg>
      <pc:sldChg chg="addSp delSp modSp mod">
        <pc:chgData name="Ahmed Mohammed" userId="52ea684eb8771d40" providerId="LiveId" clId="{6E63BCAA-0372-4932-8C4A-E953F4495BA5}" dt="2024-11-20T15:05:13.121" v="292"/>
        <pc:sldMkLst>
          <pc:docMk/>
          <pc:sldMk cId="3249855661" sldId="603"/>
        </pc:sldMkLst>
        <pc:grpChg chg="del mod">
          <ac:chgData name="Ahmed Mohammed" userId="52ea684eb8771d40" providerId="LiveId" clId="{6E63BCAA-0372-4932-8C4A-E953F4495BA5}" dt="2024-11-20T15:05:13.121" v="292"/>
          <ac:grpSpMkLst>
            <pc:docMk/>
            <pc:sldMk cId="3249855661" sldId="603"/>
            <ac:grpSpMk id="12" creationId="{D3E762D5-20D6-426A-9CFF-635D7DED877A}"/>
          </ac:grpSpMkLst>
        </pc:grpChg>
        <pc:grpChg chg="mod">
          <ac:chgData name="Ahmed Mohammed" userId="52ea684eb8771d40" providerId="LiveId" clId="{6E63BCAA-0372-4932-8C4A-E953F4495BA5}" dt="2024-11-20T15:05:13.121" v="292"/>
          <ac:grpSpMkLst>
            <pc:docMk/>
            <pc:sldMk cId="3249855661" sldId="603"/>
            <ac:grpSpMk id="14" creationId="{0F6543CA-0CD0-AB28-01DD-35DF89328381}"/>
          </ac:grpSpMkLst>
        </pc:grpChg>
        <pc:inkChg chg="add">
          <ac:chgData name="Ahmed Mohammed" userId="52ea684eb8771d40" providerId="LiveId" clId="{6E63BCAA-0372-4932-8C4A-E953F4495BA5}" dt="2024-11-20T15:03:56.701" v="287" actId="9405"/>
          <ac:inkMkLst>
            <pc:docMk/>
            <pc:sldMk cId="3249855661" sldId="603"/>
            <ac:inkMk id="9" creationId="{33DFD213-534A-1D32-908B-878810DAEAFE}"/>
          </ac:inkMkLst>
        </pc:inkChg>
        <pc:inkChg chg="add mod">
          <ac:chgData name="Ahmed Mohammed" userId="52ea684eb8771d40" providerId="LiveId" clId="{6E63BCAA-0372-4932-8C4A-E953F4495BA5}" dt="2024-11-20T15:05:13.121" v="292"/>
          <ac:inkMkLst>
            <pc:docMk/>
            <pc:sldMk cId="3249855661" sldId="603"/>
            <ac:inkMk id="10" creationId="{9373D7DD-4D7D-F992-553A-38FC420E45BA}"/>
          </ac:inkMkLst>
        </pc:inkChg>
        <pc:inkChg chg="add mod">
          <ac:chgData name="Ahmed Mohammed" userId="52ea684eb8771d40" providerId="LiveId" clId="{6E63BCAA-0372-4932-8C4A-E953F4495BA5}" dt="2024-11-20T15:05:13.121" v="292"/>
          <ac:inkMkLst>
            <pc:docMk/>
            <pc:sldMk cId="3249855661" sldId="603"/>
            <ac:inkMk id="11" creationId="{8E79B04B-7799-6369-84AD-52FC006F8C94}"/>
          </ac:inkMkLst>
        </pc:inkChg>
        <pc:inkChg chg="add mod">
          <ac:chgData name="Ahmed Mohammed" userId="52ea684eb8771d40" providerId="LiveId" clId="{6E63BCAA-0372-4932-8C4A-E953F4495BA5}" dt="2024-11-20T15:05:13.121" v="292"/>
          <ac:inkMkLst>
            <pc:docMk/>
            <pc:sldMk cId="3249855661" sldId="603"/>
            <ac:inkMk id="13" creationId="{1081FB02-CFED-1A8D-2694-7579F843C4E2}"/>
          </ac:inkMkLst>
        </pc:inkChg>
      </pc:sldChg>
      <pc:sldChg chg="addSp mod">
        <pc:chgData name="Ahmed Mohammed" userId="52ea684eb8771d40" providerId="LiveId" clId="{6E63BCAA-0372-4932-8C4A-E953F4495BA5}" dt="2024-11-20T15:06:09.738" v="293" actId="9405"/>
        <pc:sldMkLst>
          <pc:docMk/>
          <pc:sldMk cId="4155654408" sldId="605"/>
        </pc:sldMkLst>
        <pc:inkChg chg="add">
          <ac:chgData name="Ahmed Mohammed" userId="52ea684eb8771d40" providerId="LiveId" clId="{6E63BCAA-0372-4932-8C4A-E953F4495BA5}" dt="2024-11-20T15:06:09.738" v="293" actId="9405"/>
          <ac:inkMkLst>
            <pc:docMk/>
            <pc:sldMk cId="4155654408" sldId="605"/>
            <ac:inkMk id="5" creationId="{8D665425-3707-0160-6CEF-E1106627BA9C}"/>
          </ac:inkMkLst>
        </pc:inkChg>
      </pc:sldChg>
    </pc:docChg>
  </pc:docChgLst>
  <pc:docChgLst>
    <pc:chgData name="Ahmed Mohammed" userId="52ea684eb8771d40" providerId="LiveId" clId="{EB4550AC-F77E-40B3-9714-8DDE9A46906C}"/>
    <pc:docChg chg="undo custSel addSld delSld modSld">
      <pc:chgData name="Ahmed Mohammed" userId="52ea684eb8771d40" providerId="LiveId" clId="{EB4550AC-F77E-40B3-9714-8DDE9A46906C}" dt="2024-07-31T13:56:32.910" v="4" actId="680"/>
      <pc:docMkLst>
        <pc:docMk/>
      </pc:docMkLst>
      <pc:sldChg chg="del">
        <pc:chgData name="Ahmed Mohammed" userId="52ea684eb8771d40" providerId="LiveId" clId="{EB4550AC-F77E-40B3-9714-8DDE9A46906C}" dt="2024-07-31T13:56:25.791" v="2" actId="47"/>
        <pc:sldMkLst>
          <pc:docMk/>
          <pc:sldMk cId="2269687913" sldId="481"/>
        </pc:sldMkLst>
      </pc:sldChg>
      <pc:sldChg chg="modSp mod">
        <pc:chgData name="Ahmed Mohammed" userId="52ea684eb8771d40" providerId="LiveId" clId="{EB4550AC-F77E-40B3-9714-8DDE9A46906C}" dt="2024-07-19T16:35:58.722" v="0" actId="20577"/>
        <pc:sldMkLst>
          <pc:docMk/>
          <pc:sldMk cId="1489835434" sldId="580"/>
        </pc:sldMkLst>
        <pc:spChg chg="mod">
          <ac:chgData name="Ahmed Mohammed" userId="52ea684eb8771d40" providerId="LiveId" clId="{EB4550AC-F77E-40B3-9714-8DDE9A46906C}" dt="2024-07-19T16:35:58.722" v="0" actId="20577"/>
          <ac:spMkLst>
            <pc:docMk/>
            <pc:sldMk cId="1489835434" sldId="580"/>
            <ac:spMk id="9" creationId="{509A17EB-3268-2FC9-DD62-13C741C1A653}"/>
          </ac:spMkLst>
        </pc:spChg>
      </pc:sldChg>
      <pc:sldChg chg="delSp mod">
        <pc:chgData name="Ahmed Mohammed" userId="52ea684eb8771d40" providerId="LiveId" clId="{EB4550AC-F77E-40B3-9714-8DDE9A46906C}" dt="2024-07-19T17:03:05.378" v="1" actId="478"/>
        <pc:sldMkLst>
          <pc:docMk/>
          <pc:sldMk cId="427851092" sldId="593"/>
        </pc:sldMkLst>
        <pc:spChg chg="del">
          <ac:chgData name="Ahmed Mohammed" userId="52ea684eb8771d40" providerId="LiveId" clId="{EB4550AC-F77E-40B3-9714-8DDE9A46906C}" dt="2024-07-19T17:03:05.378" v="1" actId="478"/>
          <ac:spMkLst>
            <pc:docMk/>
            <pc:sldMk cId="427851092" sldId="593"/>
            <ac:spMk id="8" creationId="{3620D0A5-176B-EAD8-BA5B-53AB3048E130}"/>
          </ac:spMkLst>
        </pc:spChg>
      </pc:sldChg>
      <pc:sldChg chg="new del">
        <pc:chgData name="Ahmed Mohammed" userId="52ea684eb8771d40" providerId="LiveId" clId="{EB4550AC-F77E-40B3-9714-8DDE9A46906C}" dt="2024-07-31T13:56:32.910" v="4" actId="680"/>
        <pc:sldMkLst>
          <pc:docMk/>
          <pc:sldMk cId="3468385564" sldId="608"/>
        </pc:sldMkLst>
      </pc:sldChg>
      <pc:sldMasterChg chg="delSldLayout">
        <pc:chgData name="Ahmed Mohammed" userId="52ea684eb8771d40" providerId="LiveId" clId="{EB4550AC-F77E-40B3-9714-8DDE9A46906C}" dt="2024-07-31T13:56:25.791" v="2" actId="47"/>
        <pc:sldMasterMkLst>
          <pc:docMk/>
          <pc:sldMasterMk cId="2812433833" sldId="2147483648"/>
        </pc:sldMasterMkLst>
        <pc:sldLayoutChg chg="del">
          <pc:chgData name="Ahmed Mohammed" userId="52ea684eb8771d40" providerId="LiveId" clId="{EB4550AC-F77E-40B3-9714-8DDE9A46906C}" dt="2024-07-31T13:56:25.791" v="2" actId="47"/>
          <pc:sldLayoutMkLst>
            <pc:docMk/>
            <pc:sldMasterMk cId="2812433833" sldId="2147483648"/>
            <pc:sldLayoutMk cId="1705756663" sldId="2147483661"/>
          </pc:sldLayoutMkLst>
        </pc:sldLayoutChg>
      </pc:sldMaster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08:31.623"/>
    </inkml:context>
    <inkml:brush xml:id="br0">
      <inkml:brushProperty name="width" value="0.05" units="cm"/>
      <inkml:brushProperty name="height" value="0.05" units="cm"/>
      <inkml:brushProperty name="color" value="#E71224"/>
    </inkml:brush>
  </inkml:definitions>
  <inkml:trace contextRef="#ctx0" brushRef="#br0">2874 666 24575,'-105'234'0,"94"-212"0,-68 127 0,-113 156 0,133-215 0,52-79 0,2 0 0,-1 0 0,1 1 0,1 0 0,0 0 0,0 0 0,1 0 0,1 0 0,-1 18 0,1 12 0,6 62 0,0-21 0,-3 667 0,-2-386 0,1-354 0,0 0 0,1 1 0,3 16 0,-3-24 0,0 1 0,0-1 0,0 1 0,1-1 0,0 0 0,-1 1 0,1-1 0,1 0 0,-1 0 0,0 0 0,1-1 0,-1 1 0,6 3 0,21 18 0,-1 1 0,-1 1 0,36 45 0,-53-57 0,-1 1 0,0 0 0,9 26 0,13 22 0,-11-25 0,-1 1 0,21 67 0,-5-10 0,-30-82 0,0-1 0,-2 2 0,0-1 0,0 0 0,0 24 0,-4 76 0,-1-56 0,3 30 0,-3 65 0,1-146 0,0-1 0,-1 0 0,1 1 0,-1-1 0,0 0 0,-1 0 0,0 0 0,0 0 0,0 0 0,0-1 0,-1 1 0,0-1 0,0 0 0,-1 0 0,-8 7 0,6-6 0,-1 0 0,1-1 0,-1 0 0,0 0 0,0-1 0,-1 0 0,1 0 0,-1-1 0,0 0 0,-16 2 0,-3 2 0,0 0 0,0 2 0,1 0 0,1 2 0,-28 16 0,32-17 0,-1-2 0,0 0 0,0-2 0,-1 0 0,0-1 0,-26 1 0,-147-1 0,161-5 0,-989-2 0,1010 2 0,1 0 0,-1-1 0,0-1 0,1-1 0,0 0 0,-1 0 0,1-2 0,0 0 0,-25-13 0,15 6 0,-45-15 0,-11-5 0,70 27 0,1 0 0,0 0 0,1-1 0,-1 0 0,1-1 0,-9-10 0,-9-10 0,12 14 0,0-1 0,1 0 0,1-1 0,0-1 0,2 0 0,-15-28 0,-15-45 0,18 42 0,-23-70 0,-13-113 0,-6-49 0,47 195 0,-27-106 0,34 156 0,-28-63 0,22 60 0,-13-47 0,19 43 0,2-1 0,-5-67 0,10-87 0,-10 15 0,2 54 0,6-455 0,7 322 0,-2 252 0,0 0 0,1 1 0,0-1 0,0 0 0,1 1 0,0-1 0,0 1 0,1 0 0,0-1 0,0 1 0,8-11 0,-4 8 0,1 1 0,0-1 0,0 1 0,1 1 0,1 0 0,16-12 0,255-163 0,-148 104 0,324-154 0,-67 38 0,-295 145 0,2 4 0,192-61 0,-232 91 0,1 3 0,89-8 0,-92 17 0,-1-2 0,0-3 0,79-24 0,-60 8 0,81-17 0,-105 30 0,-28 7 0,0 0 0,24-1 0,-32 4 0,-1 2 0,0-1 0,0 2 0,19 2 0,-28-2 0,1 0 0,0 0 0,0 0 0,-1 1 0,1 0 0,-1-1 0,1 1 0,-1 0 0,0 1 0,0-1 0,0 1 0,0-1 0,0 1 0,0 0 0,-1 0 0,1 0 0,3 7 0,3 7 0,-1 1 0,0 0 0,-1 1 0,-1-1 0,-1 1 0,-1 1 0,0-1 0,1 23 0,-2 26 0,-6 70 0,0-34 0,3-45-1365,0-33-5461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09:29.200"/>
    </inkml:context>
    <inkml:brush xml:id="br0">
      <inkml:brushProperty name="width" value="0.05" units="cm"/>
      <inkml:brushProperty name="height" value="0.05" units="cm"/>
      <inkml:brushProperty name="color" value="#33CCFF"/>
    </inkml:brush>
  </inkml:definitions>
  <inkml:trace contextRef="#ctx0" brushRef="#br0">1157 0 24575,'-64'3'0,"-84"14"0,78-7 0,-448 53 0,502-61 0,1 0 0,-1 1 0,1 1 0,0 0 0,0 1 0,0 1 0,1 0 0,-23 14 0,5 0 0,3-3 0,2 2 0,-34 28 0,57-42 0,-1 0 0,1 1 0,0 0 0,0-1 0,0 1 0,1 1 0,0-1 0,0 0 0,0 1 0,1-1 0,0 1 0,1 0 0,-2 11 0,0 10 0,2-1 0,2 32 0,0-30 0,3 423 0,-2-427 0,1 1 0,1-1 0,1 0 0,2 0 0,0-1 0,14 30 0,-7-15 0,13 52 0,-21-67 0,1 0 0,0 0 0,2-1 0,1 0 0,0 0 0,2-1 0,0-1 0,18 23 0,110 152 0,-21-58 0,195 176 0,-307-308 0,0 0 0,0-1 0,1 1 0,0-2 0,0 1 0,17 6 0,-1-3 0,28 5 0,-15-4 0,-2 1 0,99 20 0,-120-28 0,1 0 0,-1-1 0,1-1 0,-1-1 0,1 0 0,0 0 0,17-6 0,-13 2 0,-1-2 0,1 0 0,-2-1 0,1-1 0,-1 0 0,-1-2 0,1 0 0,-2 0 0,23-22 0,7-6 0,-31 27 0,1 0 0,-2 0 0,0-1 0,0-1 0,-2 0 0,16-24 0,-18 19 0,-1-1 0,0 0 0,-2 0 0,0-1 0,4-33 0,5-20 0,72-176 0,-41 129 0,-40 101 0,-1 0 0,0 0 0,-1-1 0,1-31 0,-5-84 0,-2 67 0,1 50 0,0-1 0,-2 1 0,-1-1 0,0 1 0,-1 0 0,-1 0 0,-12-25 0,4 16 0,0 1 0,-2 1 0,-1 0 0,-21-24 0,23 34 0,0 1 0,-30-24 0,-12-10 0,26 21 0,-1 1 0,-55-34 0,65 46 0,-52-45 0,18 13 0,37 33 0,-1 0 0,0 2 0,-1 0 0,-1 1 0,-40-14 0,-17-2-1365,49 13-5461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09:55.874"/>
    </inkml:context>
    <inkml:brush xml:id="br0">
      <inkml:brushProperty name="width" value="0.05" units="cm"/>
      <inkml:brushProperty name="height" value="0.05" units="cm"/>
      <inkml:brushProperty name="color" value="#66CC00"/>
    </inkml:brush>
  </inkml:definitions>
  <inkml:trace contextRef="#ctx0" brushRef="#br0">0 90 24575,'14'14'0,"-1"1"0,-1 1 0,-1 0 0,12 23 0,-11-19 0,263 488 0,-264-487 0,-1 1 0,0 0 0,-2 1 0,0-1 0,6 33 0,80 529 0,-76-483 0,0-10 0,-5 0 0,3 125 0,-20 24 0,5 316 0,13-428 0,-8-92 0,-1 1 0,-2 62 0,-5-84 0,0 0 0,-2 0 0,0-1 0,-1 1 0,0-1 0,-1 0 0,-10 17 0,7-13 0,1 0 0,0 0 0,-7 29 0,13-38 0,1-1 0,-2 0 0,1 0 0,-1 0 0,-1 0 0,1 0 0,-1-1 0,-1 1 0,1-1 0,-10 11 0,-115 120 0,35-56 0,71-65 0,1 2 0,1 0 0,0 1 0,-31 41 0,43-50 0,7-8 0,0-1 0,0 1 0,0 0 0,0 0 0,0 0 0,1 0 0,-1 0 0,0 4 0,2-6 0,0 0 0,0 0 0,0 0 0,0 0 0,0 0 0,0 0 0,1 0 0,-1 0 0,0 0 0,1 0 0,-1 0 0,0 0 0,1-1 0,-1 1 0,1 0 0,0 0 0,-1 0 0,1 0 0,0-1 0,-1 1 0,1 0 0,0-1 0,0 1 0,0-1 0,0 1 0,-1-1 0,1 1 0,0-1 0,0 1 0,0-1 0,0 0 0,0 0 0,2 1 0,13 4 0,1 0 0,0-1 0,0-1 0,31 1 0,76-4 0,-104 0 0,404-37 0,-5-34 0,-163 4 0,-186 45 0,-46 14 0,0-2 0,-1-1 0,0-1 0,33-23 0,36-19 0,-9 15 0,2 4 0,1 4 0,177-39 0,-260 69 0,15-3 0,33-10 0,-44 11 0,-1 1 0,0-1 0,0-1 0,-1 1 0,1-1 0,-1 0 0,1 0 0,7-9 0,0-2 0,-1-1 0,0 1 0,-2-2 0,1 0 0,-2 0 0,0-1 0,-2 0 0,0 0 0,0-1 0,-2 0 0,0 0 0,-2 0 0,0-1 0,1-35 0,20-408 0,-20-304 0,-5 443 0,0 307 0,0 0 0,-1 1 0,-1 0 0,0-1 0,-2 1 0,1 0 0,-12-22 0,1 7 0,-1 1 0,-32-45 0,20 28 0,24 38 0,-1 1 0,0-1 0,0 1 0,0 0 0,-1 0 0,-1 1 0,1 0 0,-13-10 0,-74-51 0,-101-81 0,112 87 0,-2 4 0,-161-83 0,108 78 0,40 21 0,62 25 0,14 8 0,0-1 0,0-1 0,1-1 0,-28-21 0,22 13 0,-2 1 0,0 2 0,-2 0 0,-42-16 0,-9-6 0,40 20 0,-78-25 0,96 37 0,-117-37 0,115 40 0,1 0 0,-1 2 0,0 0 0,-31 3 0,23 0 0,-50-6 0,-217-44-1365,264 45-5461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11:28.121"/>
    </inkml:context>
    <inkml:brush xml:id="br0">
      <inkml:brushProperty name="width" value="0.05" units="cm"/>
      <inkml:brushProperty name="height" value="0.05" units="cm"/>
      <inkml:brushProperty name="color" value="#66CC00"/>
    </inkml:brush>
  </inkml:definitions>
  <inkml:trace contextRef="#ctx0" brushRef="#br0">0 0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11:29.423"/>
    </inkml:context>
    <inkml:brush xml:id="br0">
      <inkml:brushProperty name="width" value="0.05" units="cm"/>
      <inkml:brushProperty name="height" value="0.05" units="cm"/>
      <inkml:brushProperty name="color" value="#66CC00"/>
    </inkml:brush>
  </inkml:definitions>
  <inkml:trace contextRef="#ctx0" brushRef="#br0">0 0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11:29.830"/>
    </inkml:context>
    <inkml:brush xml:id="br0">
      <inkml:brushProperty name="width" value="0.05" units="cm"/>
      <inkml:brushProperty name="height" value="0.05" units="cm"/>
      <inkml:brushProperty name="color" value="#66CC00"/>
    </inkml:brush>
  </inkml:definitions>
  <inkml:trace contextRef="#ctx0" brushRef="#br0">0 0 24575,'0'0'-8191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12:10.485"/>
    </inkml:context>
    <inkml:brush xml:id="br0">
      <inkml:brushProperty name="width" value="0.05" units="cm"/>
      <inkml:brushProperty name="height" value="0.05" units="cm"/>
      <inkml:brushProperty name="color" value="#66CC00"/>
    </inkml:brush>
  </inkml:definitions>
  <inkml:trace contextRef="#ctx0" brushRef="#br0">574 336 24575,'-55'0'0,"-68"1"0,113 1 0,-1-1 0,1 2 0,1-1 0,-1 2 0,0-1 0,1 1 0,-1 1 0,1-1 0,0 1 0,1 1 0,-1 0 0,1 0 0,-10 10 0,-8 11 0,2 0 0,-30 42 0,45-57 0,-1 2 0,0 0 0,1 0 0,0 0 0,1 1 0,1 1 0,0-1 0,1 1 0,1 1 0,1-1 0,-4 24 0,-6 40 0,8-51 0,-3 46 0,-6 62 0,-1 5 0,17 182 0,10-236 0,42 159 0,-30-156 0,-15-58 0,2 0 0,1-1 0,1 0 0,2-1 0,2-1 0,23 37 0,18 16 0,-19-29 0,57 108 0,-90-149 0,2 0 0,0-1 0,14 19 0,-18-28 0,-1 0 0,0 0 0,1-1 0,0 1 0,-1-1 0,1 1 0,0-1 0,0 0 0,1 0 0,-1 0 0,0-1 0,1 1 0,-1-1 0,1 0 0,-1 0 0,1 0 0,-1 0 0,1 0 0,5-1 0,8-2-135,0-1 0,-1-1 0,1-1-1,-1-1 1,26-11 0,-36 14-184,102-48-4664,-4-8 3970,96-73 1355,-193 127-33,0 1-1,-1-2 0,0 1 1,0 0-1,-1-1 0,1 0 1,-1-1-1,-1 1 1,1-1-1,5-11 0,-7 9 116,1 0 0,-1-1 0,-1 0 0,0 0 0,0 1 0,-1-1 0,0-20 0,0 2-424,0-1 0,11-48 0,-6 34 0,-1-1 0,-1-46 0,4-51 0,-2 98 0,-3 13 0,1 0 0,2 0 0,18-55 0,-15 59 0,-1-1 0,-1 1 0,-2-1 0,0 0 0,-2-1 0,-1 1 0,-1-1 0,-2 1 0,0 0 0,-2-1 0,-1 1 0,-10-35 0,6 40 0,0-1 0,-2 2 0,-1-1 0,0 2 0,-2-1 0,-18-23 0,10 15 0,-25-50 0,10 2 0,-18-37 0,43 95 0,0 0 0,-2 1 0,-22-27 0,19 25 0,1 0 0,1-1 0,1 0 0,-13-28 0,14 26 0,6 13 0,-1 0 0,0 0 0,-1 1 0,-12-13 0,12 14 0,0-1 0,0 0 0,1 0 0,0 0 0,-5-12 0,5 9 0,-1-1 0,0 2 0,0-1 0,-1 1 0,-1 0 0,-10-9 0,-70-54 0,88 72 0,-12-7 30,-1 0 0,0 1-1,0 0 1,0 1-1,-1 1 1,0 0 0,0 1-1,-1 1 1,1 1 0,-20-2-1,-22 0-446,-94 6-1,94 1-438,32-2-5970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15:33.685"/>
    </inkml:context>
    <inkml:brush xml:id="br0">
      <inkml:brushProperty name="width" value="0.05" units="cm"/>
      <inkml:brushProperty name="height" value="0.05" units="cm"/>
      <inkml:brushProperty name="color" value="#33CCFF"/>
    </inkml:brush>
  </inkml:definitions>
  <inkml:trace contextRef="#ctx0" brushRef="#br0">1 0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15:58.977"/>
    </inkml:context>
    <inkml:brush xml:id="br0">
      <inkml:brushProperty name="width" value="0.05" units="cm"/>
      <inkml:brushProperty name="height" value="0.05" units="cm"/>
      <inkml:brushProperty name="color" value="#33CCFF"/>
    </inkml:brush>
  </inkml:definitions>
  <inkml:trace contextRef="#ctx0" brushRef="#br0">298 1 24575,'-16'0'0,"-14"0"0,-14 10 0,-3 4 0,0 4 0,4 4 0,3-1 0,9-4-8191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18:48.537"/>
    </inkml:context>
    <inkml:brush xml:id="br0">
      <inkml:brushProperty name="width" value="0.05" units="cm"/>
      <inkml:brushProperty name="height" value="0.05" units="cm"/>
      <inkml:brushProperty name="color" value="#E71224"/>
    </inkml:brush>
  </inkml:definitions>
  <inkml:trace contextRef="#ctx0" brushRef="#br0">56 1 24575,'-16'0'0,"-4"0"0,0 0-8191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19:47.474"/>
    </inkml:context>
    <inkml:brush xml:id="br0">
      <inkml:brushProperty name="width" value="0.05" units="cm"/>
      <inkml:brushProperty name="height" value="0.05" units="cm"/>
      <inkml:brushProperty name="color" value="#66CC00"/>
    </inkml:brush>
  </inkml:definitions>
  <inkml:trace contextRef="#ctx0" brushRef="#br0">0 1 24575</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19:48.452"/>
    </inkml:context>
    <inkml:brush xml:id="br0">
      <inkml:brushProperty name="width" value="0.05" units="cm"/>
      <inkml:brushProperty name="height" value="0.05" units="cm"/>
      <inkml:brushProperty name="color" value="#66CC00"/>
    </inkml:brush>
  </inkml:definitions>
  <inkml:trace contextRef="#ctx0" brushRef="#br0">1 1 24575,'0'0'-8191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21:27.327"/>
    </inkml:context>
    <inkml:brush xml:id="br0">
      <inkml:brushProperty name="width" value="0.05" units="cm"/>
      <inkml:brushProperty name="height" value="0.05" units="cm"/>
      <inkml:brushProperty name="color" value="#004F8B"/>
    </inkml:brush>
  </inkml:definitions>
  <inkml:trace contextRef="#ctx0" brushRef="#br0">5253 1122 24575,'-14'-22'0,"0"1"0,-2 0 0,0 1 0,-1 0 0,-21-17 0,29 28 0,-76-70 0,-4 4 0,-177-114 0,249 177 0,1-1 0,-20-20 0,25 21 0,0 2 0,-1 0 0,-1 0 0,1 1 0,-24-13 0,-230-116 0,123 61 0,12 21 0,88 39 0,-54-27 0,58 25 0,-1 3 0,0 1 0,-2 2 0,-67-13 0,30 8 0,-1-1 0,-2 4 0,0 4 0,-157-2 0,-508 15 0,493-2 0,232 0 0,0 2 0,0 1 0,-35 9 0,-64 25 0,25-6 0,2-6 0,-91 28 0,55-16 0,-43 13 0,147-40 0,0 1 0,1 1 0,0 1 0,-33 24 0,0 1 0,-83 42 0,8-7 0,84-45 0,30-19 0,2 1 0,-1 1 0,1 1 0,-16 14 0,26-19 0,-14 11 0,2 2 0,-22 27 0,18-16 0,5-8 0,0 0 0,-25 50 0,-64 127 0,82-150 0,3 2 0,-22 72 0,-2 13-1365,36-111-5461</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21:30.695"/>
    </inkml:context>
    <inkml:brush xml:id="br0">
      <inkml:brushProperty name="width" value="0.05" units="cm"/>
      <inkml:brushProperty name="height" value="0.05" units="cm"/>
      <inkml:brushProperty name="color" value="#004F8B"/>
    </inkml:brush>
  </inkml:definitions>
  <inkml:trace contextRef="#ctx0" brushRef="#br0">819 1 24575,'-6'1'0,"0"0"0,0 0 0,0 1 0,0 0 0,0 0 0,0 1 0,1-1 0,0 1 0,-1 0 0,-4 4 0,-5 3 0,-29 14 0,-18 11 0,-106 76 0,140-88 0,0 0 0,2 2 0,0 1 0,-40 55 0,42-41-1519,2 1-1,2 0 1,-23 70 0,20-52 812,12-25 1732,2 1 0,2 0 0,1 0 0,-3 72-1,-2 12 636,-48 236-1660,53-311 0,2 0 0,3 79 0,2-68 0,-7 61 0,-21 319 0,27 3 0,2-185 0,-1-195 0,4 0 0,12 62 0,35 109 0,-34-169 0,2-1 0,35 72 0,71 103 0,-109-205 0,-2 0 0,18 50 0,-26-61 0,0-1 0,2 0 0,0 0 0,21 29 0,-7-17 0,40 40 0,-23-33 0,2-2 0,1-2 0,2-1 0,56 28 0,-82-51 0,0 0 0,0-1 0,0-1 0,1-1 0,0-1 0,31 2 0,-1 2 0,502 67 0,-295-38 0,-59-7 0,-90-22 0,168-7 0,-131-4 0,-112 3 0,298-12 0,-181-5 152,334-30-1669,-356 38-5309</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21:32.997"/>
    </inkml:context>
    <inkml:brush xml:id="br0">
      <inkml:brushProperty name="width" value="0.05" units="cm"/>
      <inkml:brushProperty name="height" value="0.05" units="cm"/>
      <inkml:brushProperty name="color" value="#004F8B"/>
    </inkml:brush>
  </inkml:definitions>
  <inkml:trace contextRef="#ctx0" brushRef="#br0">243 0 24575,'-1'13'0,"0"1"0,-2-1 0,1 0 0,-2-1 0,-9 25 0,5-14 0,-50 118 0,2-5 0,-8 88 0,52-174 0,6-27 0,1 0 0,-4 47 0,8 181 239,3-114-1843,-2-109-5222</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21:42.009"/>
    </inkml:context>
    <inkml:brush xml:id="br0">
      <inkml:brushProperty name="width" value="0.05" units="cm"/>
      <inkml:brushProperty name="height" value="0.05" units="cm"/>
      <inkml:brushProperty name="color" value="#004F8B"/>
    </inkml:brush>
  </inkml:definitions>
  <inkml:trace contextRef="#ctx0" brushRef="#br0">1963 486 24575,'-4'-1'0,"1"0"0,-1 0 0,0 0 0,1 0 0,-1-1 0,1 1 0,-1-1 0,-5-4 0,-6-2 0,-19-5 0,0 1 0,0 2 0,-37-5 0,-36-11 0,-78-30 0,63 15 0,63 19 0,-118-26 0,139 41 0,-151-33 0,86 8 0,-146-37 0,135 44 0,57 11 0,-1 3 0,0 2 0,-79-2 0,79 11-1365,32 1-5461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21:44.529"/>
    </inkml:context>
    <inkml:brush xml:id="br0">
      <inkml:brushProperty name="width" value="0.05" units="cm"/>
      <inkml:brushProperty name="height" value="0.05" units="cm"/>
      <inkml:brushProperty name="color" value="#004F8B"/>
    </inkml:brush>
  </inkml:definitions>
  <inkml:trace contextRef="#ctx0" brushRef="#br0">63 1 24575,'-2'3'0,"0"0"0,0 0 0,0 1 0,0-1 0,1 1 0,0 0 0,0-1 0,0 1 0,0 0 0,0 0 0,1 6 0,-2 0 0,-29 171 0,23-117 0,2 0 0,7 121 0,1-72 0,-1-86 0,1 0 0,1 0 0,1 0 0,2-1 0,0 1 0,2-1 0,1-1 0,1 0 0,19 35 0,-5-12 0,-17-30 0,2-1 0,0-1 0,0 0 0,2 0 0,14 16 0,27 31 0,-37-43 0,1-1 0,0-1 0,1 0 0,1-2 0,21 16 0,-2-7 0,122 87 0,-156-110 0,70 51 0,-63-47 0,0 0 0,0-1 0,1-1 0,-1 1 0,21 4 0,10 2 112,-2 1 1,56 26-1,-52-20-963,64 19 0,-74-30-5975</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21:47.456"/>
    </inkml:context>
    <inkml:brush xml:id="br0">
      <inkml:brushProperty name="width" value="0.05" units="cm"/>
      <inkml:brushProperty name="height" value="0.05" units="cm"/>
      <inkml:brushProperty name="color" value="#004F8B"/>
    </inkml:brush>
  </inkml:definitions>
  <inkml:trace contextRef="#ctx0" brushRef="#br0">0 0 24575,'31'21'0,"15"11"0,5 1 0,-6 0 0,-6-6 0,-4-2 0,-3-1 0,3 2 0,2-5 0,-7 0 0,-7-3-8191</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21:50.656"/>
    </inkml:context>
    <inkml:brush xml:id="br0">
      <inkml:brushProperty name="width" value="0.05" units="cm"/>
      <inkml:brushProperty name="height" value="0.05" units="cm"/>
      <inkml:brushProperty name="color" value="#004F8B"/>
    </inkml:brush>
  </inkml:definitions>
  <inkml:trace contextRef="#ctx0" brushRef="#br0">0 0 24575,'1'2'0,"-1"-1"0,0 0 0,1 0 0,-1 0 0,1 0 0,0 0 0,-1 0 0,1 0 0,0 0 0,0 0 0,-1 0 0,1 0 0,0 0 0,0-1 0,0 1 0,0 0 0,0-1 0,0 1 0,2 0 0,27 14 0,-22-12 0,76 33 0,169 48 0,99-7 0,-260-61 0,1-3 0,179 1 0,-256-16 0,0 1 0,-1-2 0,1 0 0,-1-1 0,23-9 0,72-38 0,-19 8 0,-13 13-682,115-28-1,-163 51-6143</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21:52.356"/>
    </inkml:context>
    <inkml:brush xml:id="br0">
      <inkml:brushProperty name="width" value="0.05" units="cm"/>
      <inkml:brushProperty name="height" value="0.05" units="cm"/>
      <inkml:brushProperty name="color" value="#004F8B"/>
    </inkml:brush>
  </inkml:definitions>
  <inkml:trace contextRef="#ctx0" brushRef="#br0">1 1 24575,'16'16'0,"1"0"0,-1 1 0,0 0 0,-1 2 0,13 21 0,29 52 0,-19-32 0,-2 2 0,28 68 0,-55-102 0,0 1 0,4 33 0,-7-33 0,1 1 0,12 32 0,-9-41-455,0 0 0,18 26 0,-13-24-6371</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22:35.255"/>
    </inkml:context>
    <inkml:brush xml:id="br0">
      <inkml:brushProperty name="width" value="0.05" units="cm"/>
      <inkml:brushProperty name="height" value="0.05" units="cm"/>
      <inkml:brushProperty name="color" value="#004F8B"/>
    </inkml:brush>
  </inkml:definitions>
  <inkml:trace contextRef="#ctx0" brushRef="#br0">1 1 24575,'0'0'-8191</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22:40.573"/>
    </inkml:context>
    <inkml:brush xml:id="br0">
      <inkml:brushProperty name="width" value="0.05" units="cm"/>
      <inkml:brushProperty name="height" value="0.05" units="cm"/>
      <inkml:brushProperty name="color" value="#004F8B"/>
    </inkml:brush>
  </inkml:definitions>
  <inkml:trace contextRef="#ctx0" brushRef="#br0">1875 33 24575,'-368'0'0,"356"0"0,1 1 0,-1 0 0,1 1 0,0 0 0,-1 0 0,1 2 0,0-1 0,0 1 0,-11 7 0,-6 5 0,2 1 0,-27 21 0,49-35 0,-104 71 0,13-10 0,42-28 0,-34 26 0,74-51 0,1 0 0,0 0 0,1 1 0,-15 20 0,-133 223 0,124-196 0,17-31 0,11-18 0,1-1 0,0 1 0,1 0 0,-6 17 0,-3 9 0,-2-1 0,-20 35 0,-11 21 0,18-40 0,23-41 0,0 0 0,0 0 0,1 0 0,0 1 0,-5 17 0,5-11 0,0 0 0,-1 0 0,-1-1 0,-12 24 0,-83 159 0,74-135 0,-12 23 0,22-48 0,2 1 0,2 0 0,-11 52 0,-14 37 0,28-97 0,2 1 0,0 0 0,3 0 0,0 1 0,0 51 0,0-3 0,-17 86 0,-4 59 0,26 181 0,9-295 0,34 178 0,-18-161 0,7 33 0,-21-131 0,1-1 0,1 0 0,2-1 0,18 31 0,-6-13 0,24 35 0,-31-55 0,17 38 0,-26-47 0,0-1 0,1 0 0,1-1 0,1 0 0,0-1 0,28 26 0,-6-12 0,0-2 0,45 27 0,-60-43 0,1-1 0,1-1 0,-1 0 0,28 7 0,97 19 0,5 2 0,-64-9 0,119 34 0,-71-26 0,-56-15 0,114 18 0,229-10 0,9-31 0,-176-2 0,-49 5 0,212-4 0,-398-1 0,-1 1 0,1-2 0,-1-1 0,0 0 0,0-2 0,-1 0 0,1-1 0,-2 0 0,1-2 0,-1 0 0,-1-1 0,0 0 0,21-21 0,41-54 0,51-24 0,-25 24 0,-88 71 0,-1 0 0,0-1 0,-1-1 0,-1 0 0,20-34 0,33-48 0,12-23 0,113-174 0,-118 192 0,3 4 0,-14 19 0,-52 65 0,0-1 0,-1 0 0,7-21 0,17-31 0,-31 65 0,70-131 0,-32 57 0,-26 52 0,-1-1 0,18-53 0,30-102 0,-1 2 0,-42 117 0,-3-1 0,-2 0 0,-4 0 0,2-90 0,-12-498 0,0 636 0,0 0 0,-1 1 0,-1-1 0,0 1 0,-1-1 0,-8-18 0,-45-87 0,11 26 0,31 63 0,-1 0 0,-2 1 0,-24-33 0,-73-80 0,74 95 0,12 16 0,-1 2 0,-1 1 0,-56-41 0,-117-65 0,151 103 0,-207-107 0,-12 22 0,182 81 0,30 8 0,42 19 0,-1 1 0,0 0 0,-22-5 0,-73-11 0,-185-16 0,231 34 0,-38-5 0,-160-15 0,-79-10 0,140 13 0,99 11 0,-114-6 0,-147 20-1365,338-1-5461</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22:45.648"/>
    </inkml:context>
    <inkml:brush xml:id="br0">
      <inkml:brushProperty name="width" value="0.05" units="cm"/>
      <inkml:brushProperty name="height" value="0.05" units="cm"/>
      <inkml:brushProperty name="color" value="#004F8B"/>
    </inkml:brush>
  </inkml:definitions>
  <inkml:trace contextRef="#ctx0" brushRef="#br0">3328 94 24575,'0'-1'0,"0"0"0,-1 0 0,1 0 0,0 0 0,-1 0 0,1 0 0,0 1 0,-1-1 0,1 0 0,-1 0 0,1 0 0,-1 1 0,0-1 0,1 0 0,-1 1 0,0-1 0,1 0 0,-1 1 0,0-1 0,0 1 0,0-1 0,1 1 0,-1 0 0,0-1 0,0 1 0,-1-1 0,-30-6 0,21 6 0,-44-11 0,-1 3 0,-73-4 0,-126-2 0,-100-1 0,192 15 0,-136 4 0,193 4 0,-139 27 0,203-23 0,2 1 0,0 3 0,0 0 0,1 3 0,2 1 0,-51 35 0,21-16 0,42-24 0,-43 29 0,25-8 0,22-17 0,0-1 0,-2-1 0,0-1 0,-40 19 0,38-21 0,1 0 0,0 2 0,1 0 0,1 2 0,-33 30 0,-33 23 0,-19 46 0,90-96 0,7-9 0,0-2 0,-17 14 0,-14 12 0,18-8 0,1 1 0,-33 55 0,1 0 0,23-40 0,2 2 0,-30 61 0,48-83 0,2-1 0,1 2 0,0-1 0,2 1 0,1 0 0,0 0 0,0 29 0,0-2 0,-2-1 0,-16 57 0,-1 8 0,-28 360 0,42 4 0,9-369 0,3 96 0,1-151 0,18 94 0,-4-66 0,58 227 0,-33-171 0,-22-67 0,2-1 0,59 123 0,-75-184 0,1 0 0,-1-1 0,2 0 0,-1 0 0,14 12 0,47 35 0,-54-46 0,142 101 0,-99-73 0,1-2 0,2-2 0,1-3 0,69 23 0,267 75 0,-374-123 0,64 19 0,0-4 0,2-5 0,0-3 0,1-4 0,119-3 0,350-10 0,170-7 0,-303-7 0,-385 14 0,-1-1 0,1-1 0,75-24 0,7-2 0,-97 28 0,-1-2 0,0-1 0,-1-1 0,41-19 0,-46 17 0,-1-1 0,0 0 0,-1-2 0,0 0 0,-1 0 0,0-2 0,-1 0 0,-1 0 0,0-2 0,-2 0 0,0 0 0,0-1 0,14-31 0,18-63 0,39-150 0,-52 158 0,-16 45 0,-2-1 0,-3 0 0,-2 0 0,0-110 0,-6 126 0,10-62 0,2-21 0,-12-191 0,-3 192 0,-2 76 0,-12-74 0,4 50 0,0-5 0,-9-100 0,19 48 0,-2-65 0,0 156 0,-2 1 0,-18-74 0,8 61 0,-10-35 0,-23-137 0,42 194 0,-1 0 0,-1 1 0,-22-51 0,2 4 0,-31-59 0,2 5 0,43 94 0,-1 1 0,-2 1 0,-2 0 0,-26-35 0,-104-116 0,111 145 0,-2 1 0,-47-35 0,-97-59 0,171 124 0,-14-9-151,-2 1-1,0 2 0,-1 1 0,0 1 1,-1 2-1,-1 1 0,0 2 1,-49-8-1,50 11-6674</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23:02.591"/>
    </inkml:context>
    <inkml:brush xml:id="br0">
      <inkml:brushProperty name="width" value="0.05" units="cm"/>
      <inkml:brushProperty name="height" value="0.05" units="cm"/>
      <inkml:brushProperty name="color" value="#008C3A"/>
    </inkml:brush>
  </inkml:definitions>
  <inkml:trace contextRef="#ctx0" brushRef="#br0">1154 1 24575,'-9'0'0,"0"1"0,1 0 0,-1 1 0,0-1 0,1 2 0,0-1 0,-1 1 0,1 0 0,0 1 0,0 0 0,-11 8 0,0-2 0,-32 11 0,36-16 0,1 0 0,1 1 0,-1 1 0,1 0 0,-14 10 0,-15 22 0,30-28 0,1 0 0,-22 15 0,22-18 0,1 0 0,1 1 0,-1 0 0,1 1 0,1 0 0,-11 17 0,-20 22 0,6-13 0,3-5 0,1 1 0,2 2 0,1 1 0,-23 40 0,-42 79 0,54-95 0,3 1 0,-42 98 0,-60 240 0,121-339 0,-16 112 0,5-18 0,18-120 0,2 1 0,2-1 0,1 1 0,2 0 0,1 0 0,9 65 0,-4-76-455,1-1 0,19 44 0,-8-27-6371</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23:10.911"/>
    </inkml:context>
    <inkml:brush xml:id="br0">
      <inkml:brushProperty name="width" value="0.05" units="cm"/>
      <inkml:brushProperty name="height" value="0.05" units="cm"/>
      <inkml:brushProperty name="color" value="#008C3A"/>
    </inkml:brush>
  </inkml:definitions>
  <inkml:trace contextRef="#ctx0" brushRef="#br0">1517 12 24575,'1'16'0,"1"1"0,0-1 0,2 0 0,0 1 0,1-1 0,0-1 0,12 23 0,-2-2 0,213 474 0,-57-139 0,-127-272 0,55 134 0,-18 7 0,-74-208 0,-1 1 0,3 58 0,-10 67 0,0-115 0,-3 6 0,-3 1 0,-2-1 0,-24 82 0,22-94 0,-149 495 0,144-476 0,12-38 0,-1-1 0,-1 0 0,0 0 0,-1-1 0,-14 24 0,-79 108 0,92-139 0,-1 0 0,0 0 0,-1-1 0,1-1 0,-1 0 0,-1 0 0,1-1 0,-23 10 0,-14 8 0,5 2 0,-7 4 0,-104 47 0,-51-8 0,-3 0 0,172-57 0,1-1 0,-2-2 0,1-1 0,-1-2 0,-45 2 0,-184-8 0,139-3 0,99 4 0,14 0 0,0-1 0,0-1 0,-14-1 0,24 1 0,-1 0 0,0 0 0,1 0 0,-1 0 0,0-1 0,1 1 0,0-1 0,-1 0 0,1 0 0,0 0 0,0 0 0,0-1 0,0 1 0,0-1 0,-2-3 0,-4-7 0,0 0 0,2-1 0,-1 0 0,-9-25 0,-17-68 0,13 37 0,8 33 0,-54-182 0,56 177 0,3 0 0,2-1 0,-2-55 0,12-260 0,-1 312 0,3 0 0,1 0 0,3 1 0,1 0 0,24-57 0,-2 21 0,85-143 0,-21 40 0,5-8 0,-16 33 0,-49 87 0,58-85 0,-76 130 0,137-184 0,-118 165 0,3 2 0,65-57 0,-9 22 0,5 4 0,2 4 0,3 6 0,3 4 0,122-48 0,-104 59 0,118-52 0,-224 90 0,-18 9 0,1 1 0,-1-1 0,1 1 0,0 0 0,5-1 0,-9 2 0,-1 1 0,1 0 0,-1 0 0,1 0 0,-1 0 0,1 0 0,-1 0 0,1 0 0,-1 1 0,1-1 0,-1 0 0,1 0 0,-1 0 0,1 0 0,-1 1 0,1-1 0,-1 0 0,1 0 0,-1 1 0,1-1 0,-1 0 0,1 1 0,-1-1 0,0 1 0,1-1 0,-1 0 0,0 1 0,1-1 0,-1 1 0,0-1 0,0 1 0,1-1 0,-1 1 0,0-1 0,0 1 0,0-1 0,0 1 0,0 0 0,4 17 0,-2 1 0,-1-1 0,0 0 0,-1 1 0,-3 24 0,1-12 0,-95 762 0,69-664 0,-6-1 0,-6-1 0,-93 203 0,-161 253-6784,260-528 6922,-150 237 3546,130-215-2203,-103 115 0,145-179-1481,-1 0 0,0-1 0,-1 0 0,-24 15 0,35-25 0,0 0 0,0 0 0,0 0 0,-1-1 0,1 1 0,-1-1 0,1 0 0,-1 0 0,1 0 0,-1-1 0,0 1 0,1-1 0,-1 0 0,0 0 0,0 0 0,1 0 0,-1-1 0,0 0 0,1 1 0,-1-1 0,1 0 0,-1-1 0,1 1 0,-1-1 0,1 0 0,0 1 0,0-1 0,-6-5 0,-2-4 0,0-1 0,1 0 0,0-1 0,1 0 0,1 0 0,0-1 0,-8-19 0,-38-110 0,50 133 0,-21-74 0,4-1 0,3-1 0,-7-110 0,3-261 0,22 439 0,4-534 0,4 438 0,5 1 0,50-204 0,108-192 0,-167 499 0,-1 2 0,1 0 0,-1 0 0,10-14 0,-12 21 0,0 0 0,-1 0 0,1 0 0,0 0 0,0 0 0,0 0 0,0 0 0,0 0 0,0 0 0,0 1 0,0-1 0,0 0 0,0 1 0,1-1 0,-1 1 0,0-1 0,0 1 0,1-1 0,-1 1 0,0 0 0,1 0 0,-1 0 0,0 0 0,1 0 0,-1 0 0,0 0 0,1 0 0,-1 0 0,0 0 0,1 1 0,1 0 0,2 2 0,1 0 0,-1 0 0,0 1 0,0-1 0,0 1 0,0 1 0,-1-1 0,8 9 0,29 46 0,-25-35 0,-6-9 0,114 180 0,-101-153 0,-2 1 0,-2 1 0,14 49 0,-2 20 0,22 156 0,-14 132 0,-36-325 0,-3-1 0,-13 99 0,6-133 0,-1 0 0,-1 0 0,-3-1 0,-1 0 0,-35 69 0,25-69 0,-2-1 0,-1 0 0,-3-3 0,-1 0 0,-1-1 0,-2-3 0,-65 52 0,-16-2 0,-152 83 0,253-158 0,-16 12 0,-1-3 0,0 0 0,-2-2 0,-53 17 0,82-30 0,0 0 0,1 0 0,-1-1 0,0 1 0,0-1 0,1 0 0,-1 0 0,0 0 0,0 0 0,1 0 0,-1 0 0,0-1 0,0 1 0,1-1 0,-1 0 0,0 0 0,1 0 0,-1 0 0,1-1 0,-1 1 0,1-1 0,0 1 0,-3-3 0,2 0 0,0 0 0,1-1 0,-1 1 0,1 0 0,0-1 0,1 1 0,-1-1 0,1 0 0,0 1 0,0-1 0,0 0 0,0-8 0,-1-29 0,2 0 0,2 0 0,2 0 0,2 1 0,1-1 0,2 1 0,2 1 0,2 0 0,29-64 0,-24 73 0,0 0 0,3 1 0,0 1 0,2 1 0,1 1 0,1 1 0,1 1 0,1 2 0,1 0 0,35-20 0,-44 31 0,1 1 0,0 1 0,1 1 0,0 0 0,0 2 0,24-6 0,-13 7 0,0 1 0,0 2 0,54 1 0,-57 2 0,1 1 0,-1 1 0,1 2 0,-1 1 0,0 1 0,55 20 0,-40-7 0,59 34 0,-85-42 0,-1 1 0,-1 1 0,0 0 0,-1 1 0,27 31 0,-20-17 0,0 0 0,-3 2 0,0 0 0,-2 1 0,-1 1 0,-2 0 0,-1 1 0,-1 1 0,-2 0 0,-2 0 0,-1 1 0,3 41 0,-7-24 0,-2 1 0,-7 59 0,2-83 0,0 0 0,-2 0 0,-1-1 0,-2 1 0,-14 33 0,17-50 0,-1 0 0,0-1 0,-1 0 0,0-1 0,0 0 0,-1 0 0,0 0 0,-1-1 0,0-1 0,-1 0 0,1 0 0,-2-1 0,1 0 0,-1-1 0,-13 5 0,-4 0 0,0-1 0,-1-2 0,0-1 0,-1-1 0,-41 2 0,61-7 0,0 0 0,0-1 0,0 0 0,0-1 0,0 0 0,0-1 0,1 0 0,-1 0 0,0-2 0,1 1 0,-14-8 0,13 5 0,1-1 0,-1-1 0,2 0 0,-1 0 0,1-1 0,1 0 0,-1-1 0,2 0 0,-1 0 0,1 0 0,-5-13 0,-23-43 0,3-2 0,-40-124 0,-21-172 0,65 222 0,7-2 0,6 0 0,6-206 0,12 263 0,5 1 0,3 1 0,4-1 0,3 2 0,5 0 0,3 2 0,41-91 0,-11 59 0,4 3 0,86-121 0,-137 220 0,0-1 0,0 0 0,2 0 0,19-19 0,-28 30 0,1 0 0,-1 0 0,1 0 0,-1 0 0,1 0 0,0 0 0,0 1 0,0 0 0,0-1 0,0 1 0,0 0 0,0 1 0,0-1 0,1 0 0,-1 1 0,0 0 0,0 0 0,1 0 0,-1 0 0,0 0 0,0 1 0,1-1 0,-1 1 0,3 1 0,0 1 0,0 0 0,0 0 0,0 1 0,-1-1 0,0 1 0,0 1 0,0-1 0,0 1 0,6 8 0,4 6 0,15 28 0,-18-28 0,259 499-5773,-190-351 4762,-70-144 1011,100 229 0,-102-225 0,0 0 0,-3 0 0,0 0 0,-1 1 0,-2 0 0,-1 0 0,-2 46 0,-3-56 309,0 0-1,-1 0 0,-1 0 1,-1-1-1,0 1 0,-1-1 1,-1-1-1,-1 1 1,0-1-1,-21 26 0,9-17 258,-1 0-1,-1-1 0,-1-1 1,-1-1-1,-37 24 0,3-8-666,-84 38-1,-76 22-302,174-78 321,-874 318-55,895-329 138,13-5 0,0 0 0,-1-1 0,-16 4 0,25-7 0,1 0 0,-1 1 0,1-1 0,-1 0 0,0-1 0,1 1 0,-1 0 0,1-1 0,0 1 0,-1-1 0,1 0 0,-1 1 0,1-1 0,0-1 0,-1 1 0,1 0 0,0 0 0,0-1 0,0 1 0,0-1 0,-2-2 0,0-2 0,0 1 0,1-1 0,-1 1-1,1-1 1,0 0 0,1 0 0,0 0 0,-2-9 0,-9-60 139,13 75-139,-14-163 345,9-227 0,8 275-345,22-128 0,-17 193 0,2 1 0,3 0 0,1 1 0,3 1 0,25-52 0,-22 64 0,0 2 0,3 0 0,0 1 0,2 2 0,2 0 0,43-37 0,-15 21 0,3 2 0,98-57 0,-117 81 0,1 2 0,63-21 0,-48 20 0,-51 17 0,0 1 0,1-1 0,-1 1 0,1 0 0,0 0 0,-1 0 0,1 1 0,0 0 0,-1 0 0,1 0 0,0 0 0,-1 1 0,1-1 0,0 1 0,-1 1 0,1-1 0,-1 0 0,0 1 0,1 0 0,-1 0 0,0 1 0,6 3 0,14 12 0,-1 1 0,-1 0 0,0 2 0,-2 0 0,0 2 0,-1 0 0,27 45 0,-3 8 0,46 110 0,57 198 0,-121-299 0,-3 1 0,16 147 0,-35-198 0,-1 0 0,-1 0 0,-7 54 0,4-75 0,-1 0 0,0 0 0,-1 0 0,0-1 0,-1 0 0,-1 0 0,0 0 0,-1-1 0,0 0 0,0 0 0,-18 20 0,4-11 0,-2 0 0,0-1 0,-1-2 0,-51 30 0,15-16 0,-69 26 0,-92 18 0,218-75 0,-1 0 0,0 0 0,1-1 0,-1 1 0,0-1 0,1 0 0,-1 0 0,0 0 0,1-1 0,-1 1 0,0-1 0,1 0 0,-1 0 0,1 0 0,-6-3 0,4 1 0,1 0 0,-1 0 0,1 0 0,0-1 0,0 1 0,0-1 0,1 0 0,-1 0 0,-4-8 0,-2-7 0,0 0 0,2 0 0,0-1 0,-8-32 0,-3-24 0,4 0 0,-11-155 0,19-162 0,7 369 0,1-65 0,3 0 0,5 0 0,20-96 0,-21 151 0,1 0 0,2 1 0,1 0 0,2 0 0,1 2 0,1 0 0,2 0 0,1 2 0,1 0 0,47-50 0,-32 46 0,1 2 0,1 1 0,2 2 0,0 1 0,87-41 0,-114 62 0,1 1 0,0 1 0,0 0 0,0 0 0,1 1 0,0 1 0,-1 0 0,1 1 0,19 1 0,-25 1 0,1 0 0,-1 1 0,1 0 0,-1 0 0,0 1 0,0 0 0,0 0 0,0 1 0,-1 0 0,1 0 0,-1 1 0,0 0 0,0 0 0,-1 1 0,1 0 0,5 6 0,6 11 0,0 0 0,-2 1 0,0 1 0,-2 0 0,15 37 0,43 139 0,-62-169 0,13 52 0,-3 2 0,-4 0 0,-3 1 0,-5 0 0,-2 98 0,-6-166 0,-1 0 0,-1-1 0,-1 1 0,0-1 0,-2 1 0,0-1 0,0-1 0,-2 1 0,-12 23 0,6-20 0,0 0 0,-2 0 0,0-2 0,-2 0 0,0 0 0,-31 25 0,-300 212 0,221-169 0,46-29 0,-96 65 0,123-89 0,-77 36 0,126-67 0,0-1 0,1 0 0,-1-1 0,0 1 0,-1-1 0,1 0 0,0 0 0,0 0 0,0-1 0,-1 0 0,1 0 0,0 0 0,0-1 0,-10-2 0,8 1 0,0-1 0,0 0 0,1-1 0,-1 1 0,1-1 0,0-1 0,0 1 0,1-1 0,-1 0 0,-5-8 0,-22-24 0,2-2 0,2-1 0,-26-48 0,-62-141 0,85 158 0,4-2 0,3-1 0,3 0 0,4-2 0,2-1 0,-8-134 0,23 186 0,2 0 0,1 0 0,1 0 0,0 1 0,2-1 0,1 1 0,2 0 0,17-43 0,10-4 0,61-94 0,-68 120 0,101-143 0,-101 153 0,2 1 0,67-58 0,-91 87 0,0 0 0,0 1 0,0 0 0,1 0 0,0 0 0,8-3 0,-12 6 0,1 0 0,-1 1 0,1-1 0,-1 0 0,1 1 0,0 0 0,-1 0 0,1 0 0,-1 1 0,1-1 0,-1 1 0,1-1 0,-1 1 0,1 1 0,-1-1 0,4 2 0,6 4 0,0 1 0,-1 1 0,0 0 0,0 1 0,-1 0 0,0 0 0,-1 1 0,14 19 0,7 13 0,28 52 0,-26-32 0,-2 2 0,-4 1 0,-2 1 0,-3 1 0,24 131 0,11 287 0,-31 3 0,-24-443 0,1-17 0,-4 54 0,1-76 0,-1 0 0,0 0 0,-1 0 0,1 0 0,-2 0 0,1 0 0,-1 0 0,1-1 0,-2 1 0,1-1 0,-1 0 0,-7 9 0,0-2 0,8-9 0,0 1 0,-1-1 0,1-1 0,-1 1 0,0 0 0,0-1 0,-6 4 0,10-7-30,0 0 0,-1 0-1,1 0 1,-1 0 0,1 0-1,0 0 1,-1 0 0,1 0-1,-1 0 1,1 0 0,-1 0-1,1 0 1,0-1 0,-1 1-1,1 0 1,0 0-1,-1 0 1,1 0 0,-1-1-1,1 1 1,0 0 0,-1 0-1,1-1 1,0 1 0,0 0-1,-1-1 1,1 1 0,0 0-1,0-1 1,-1 1 0,1-1-1,0 1 1,0 0 0,0-1-1,0 1 1,0-1 0,-1 1-1,1 0 1,0-1 0,0 1-1,0-1 1,0 1 0,0 0-1,1-1 1,-4-13-6796</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30:04.811"/>
    </inkml:context>
    <inkml:brush xml:id="br0">
      <inkml:brushProperty name="width" value="0.05" units="cm"/>
      <inkml:brushProperty name="height" value="0.05" units="cm"/>
      <inkml:brushProperty name="color" value="#E71224"/>
    </inkml:brush>
  </inkml:definitions>
  <inkml:trace contextRef="#ctx0" brushRef="#br0">1 153 24575,'306'-50'0,"153"-17"0,-350 57 141,275-16-1647,-347 27-5320</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30:06.054"/>
    </inkml:context>
    <inkml:brush xml:id="br0">
      <inkml:brushProperty name="width" value="0.05" units="cm"/>
      <inkml:brushProperty name="height" value="0.05" units="cm"/>
      <inkml:brushProperty name="color" value="#E71224"/>
    </inkml:brush>
  </inkml:definitions>
  <inkml:trace contextRef="#ctx0" brushRef="#br0">1 0 24575,'0'0'-8191</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30:07.174"/>
    </inkml:context>
    <inkml:brush xml:id="br0">
      <inkml:brushProperty name="width" value="0.05" units="cm"/>
      <inkml:brushProperty name="height" value="0.05" units="cm"/>
      <inkml:brushProperty name="color" value="#E71224"/>
    </inkml:brush>
  </inkml:definitions>
  <inkml:trace contextRef="#ctx0" brushRef="#br0">666 1 23404,'-665'120'0</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30:47.654"/>
    </inkml:context>
    <inkml:brush xml:id="br0">
      <inkml:brushProperty name="width" value="0.05" units="cm"/>
      <inkml:brushProperty name="height" value="0.05" units="cm"/>
      <inkml:brushProperty name="color" value="#E71224"/>
    </inkml:brush>
  </inkml:definitions>
  <inkml:trace contextRef="#ctx0" brushRef="#br0">273 392 23937,'-271'-392'0</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31:12.004"/>
    </inkml:context>
    <inkml:brush xml:id="br0">
      <inkml:brushProperty name="width" value="0.05" units="cm"/>
      <inkml:brushProperty name="height" value="0.05" units="cm"/>
      <inkml:brushProperty name="color" value="#FF0066"/>
    </inkml:brush>
  </inkml:definitions>
  <inkml:trace contextRef="#ctx0" brushRef="#br0">2732 153 24575,'-18'-7'0,"0"0"0,-1 1 0,0 1 0,-34-4 0,25 4 0,-125-16 0,2 1 0,3-4 0,101 14 0,0-2 0,-1 2 0,0 3 0,-63-3 0,-288 12 0,379-1 0,0 0 0,0 2 0,0 0 0,1 1 0,-23 8 0,-91 41 0,99-38 0,-186 90 0,138-68 0,-123 76 0,119-65 0,61-36 0,1 1 0,0 2 0,1 0 0,-27 23 0,-23 21 0,20-17 0,42-31 0,1 1 0,0 1 0,1 0 0,0 0 0,1 0 0,1 1 0,-12 29 0,-3 4 0,-60 110 0,75-142 67,2 0 1,-1 0-1,2 0 0,-5 26 0,6-24-492,-1 0 0,0 0-1,-9 19 1,3-16-6401</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31:23.904"/>
    </inkml:context>
    <inkml:brush xml:id="br0">
      <inkml:brushProperty name="width" value="0.05" units="cm"/>
      <inkml:brushProperty name="height" value="0.05" units="cm"/>
      <inkml:brushProperty name="color" value="#008C3A"/>
    </inkml:brush>
  </inkml:definitions>
  <inkml:trace contextRef="#ctx0" brushRef="#br0">1591 0 24517,'-1591'1903'0,"4013"-1903"0,-831-1903 0,-4013 1903 0</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32:16.952"/>
    </inkml:context>
    <inkml:brush xml:id="br0">
      <inkml:brushProperty name="width" value="0.05" units="cm"/>
      <inkml:brushProperty name="height" value="0.05" units="cm"/>
      <inkml:brushProperty name="color" value="#008C3A"/>
    </inkml:brush>
  </inkml:definitions>
  <inkml:trace contextRef="#ctx0" brushRef="#br0">1632 1 23021,'-1632'333'0</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32:22.873"/>
    </inkml:context>
    <inkml:brush xml:id="br0">
      <inkml:brushProperty name="width" value="0.05" units="cm"/>
      <inkml:brushProperty name="height" value="0.05" units="cm"/>
      <inkml:brushProperty name="color" value="#008C3A"/>
    </inkml:brush>
  </inkml:definitions>
  <inkml:trace contextRef="#ctx0" brushRef="#br0">1455 1 24575,'-94'35'0,"2"4"0,-117 69 0,136-67 0,1 4 0,3 3 0,2 3 0,2 3 0,-61 65 0,82-71 0,1 2 0,3 2 0,2 1 0,3 2 0,2 2 0,2 1 0,-24 67 0,9 6 0,-47 217 0,2 107 0,76-369 0,-6 147 0,18 87 0,4-264 0,2 24 0,4-1 0,4 0 0,3-1 0,3 0 0,4-1 0,3-2 0,4 0 0,37 72 0,-29-76 0,4-1 0,91 118 0,-90-137 0,3-2 0,2-2 0,100 80 0,-89-87 0,2-3 0,2-2 0,123 50 0,203 43 0,151 12-1117,-270-73 727,692 142 77,204-85-2131,-961-119 2626,-1-10 1,-1-8-1,361-72 1,-469 61 322,-1-4 0,-1-4 0,-1-4 0,-3-5-1,-1-2 1,92-64 0,-50 27-505,93-62 0,-182 114 0,-1-1 0,-2-2 0,39-42 0,-58 53 0,-1-1 0,0 0 0,-2 0 0,0-2 0,-2 0 0,0 0 0,12-38 0,-10 14 0,-2 0 0,-2-1 0,4-62 0,-4-147 0,-10 238 0,1-42 0,-3-247 0,-1 252 0,-3-1 0,-3 2 0,-21-78 0,-2 39 0,-46-96 0,-56-83 0,62 130 0,-36-85 0,-42-85 0,123 262 0,-113-199 0,113 207 0,-3 1 0,-2 1 0,-57-57 0,18 35 0,-3 2 0,-2 4 0,-88-50 0,-265-125 0,-109-18 0,477 226-227,-1 3-1,0 3 1,-2 2-1,0 3 1,-84-6-1,46 17-6598</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32:53.481"/>
    </inkml:context>
    <inkml:brush xml:id="br0">
      <inkml:brushProperty name="width" value="0.05" units="cm"/>
      <inkml:brushProperty name="height" value="0.05" units="cm"/>
      <inkml:brushProperty name="color" value="#E71224"/>
    </inkml:brush>
  </inkml:definitions>
  <inkml:trace contextRef="#ctx0" brushRef="#br0">3629 2328 24575,'0'-40'0,"1"15"0,-1 0 0,-1-1 0,-1 1 0,-8-32 0,0 10 0,-10-30 0,13 53 0,2 0 0,-3-25 0,-4-16 0,6 30 0,-2-37 0,6 48 0,0 1 0,-2-1 0,0 1 0,-16-44 0,-1 15 0,-27-58 0,35 85 0,2-1 0,-13-36 0,21 54 0,0 1 0,-1-1 0,1 1 0,-2-1 0,1 1 0,-10-11 0,-39-37 0,17 19 0,6 3 0,10 10 0,-1 1 0,0 0 0,-42-30 0,-146-99 0,146 103 0,42 31 0,0 1 0,-1 1 0,0 1 0,-43-20 0,-171-68 0,-110-40 0,82 64 0,22 8 0,-3-2 0,98 24 0,-12-4 0,0 2 0,-11-3 0,130 42 0,-1 3 0,-52-5 0,86 12 0,0 1 0,0 1 0,0-1 0,0 1 0,0 0 0,0 1 0,0-1 0,1 1 0,-1 1 0,1-1 0,-1 1 0,1 0 0,0 1 0,0-1 0,0 1 0,-6 6 0,-14 11 0,2 2 0,0 0 0,1 1 0,2 2 0,-34 50 0,4-4 0,-17 27 0,60-85 0,0 2 0,1-1 0,0 1 0,1 0 0,-3 18 0,1-7 0,-17 40 0,3-10 0,15-36 0,1-3 0,0 1 0,1 0 0,0 0 0,-3 38 0,9-32 0,0 1 0,1-1 0,2 0 0,1 1 0,0-2 0,2 1 0,1-1 0,20 42 0,14 5 0,-22-39 0,-4-8 0,1-1 0,29 29 0,19 26 0,-23-25 0,3-2 0,59 53 0,-36-44 0,20 20 0,-62-53 0,2-1 0,43 32 0,-11-14 0,-36-24 0,2-1 0,0-1 0,1-1 0,1-2 0,41 18 0,-33-19 0,0 2 0,33 21 0,-14-7 0,154 60 0,-127-57 0,98 36 0,35 15 0,39 9 0,-42-18 0,-35-15 0,-32-13 0,52 14 0,-187-58 0,25 5 0,0-2 0,68 4 0,1-1 0,13 2 0,178-5 0,-205-7 0,-83 1 0,0 0 0,0 0 0,1-1 0,-1 0 0,0 0 0,0-1 0,0 0 0,0 0 0,12-6 0,-16 6 0,1-1 0,-1 1 0,0-1 0,0 0 0,0 0 0,0 0 0,-1 0 0,1 0 0,-1-1 0,0 1 0,0-1 0,0 0 0,0 1 0,0-1 0,-1 0 0,0 0 0,0 0 0,1-7 0,2-17 0,-2 0 0,-1 0 0,-1 0 0,-7-45 0,4 57 0,-1 0 0,-1 0 0,-1 1 0,0-1 0,-1 1 0,0 0 0,-15-20 0,12 19 0,1 0 0,1 0 0,0-1 0,1 0 0,-8-28 0,11 22-227,-2 0-1,0 0 1,-1 1-1,-1 0 1,-21-37-1,16 40-6598</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32:56.953"/>
    </inkml:context>
    <inkml:brush xml:id="br0">
      <inkml:brushProperty name="width" value="0.05" units="cm"/>
      <inkml:brushProperty name="height" value="0.05" units="cm"/>
      <inkml:brushProperty name="color" value="#E71224"/>
    </inkml:brush>
  </inkml:definitions>
  <inkml:trace contextRef="#ctx0" brushRef="#br0">238 0 24575,'-5'0'0,"-7"0"0,-2 5 0,-3 7 0,-4 2 0,-4-3 0,3 3 0,0-1 0,-2 3 0,-1 3 0,-3 3 0,5-1-8191</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32:58.666"/>
    </inkml:context>
    <inkml:brush xml:id="br0">
      <inkml:brushProperty name="width" value="0.05" units="cm"/>
      <inkml:brushProperty name="height" value="0.05" units="cm"/>
      <inkml:brushProperty name="color" value="#E71224"/>
    </inkml:brush>
  </inkml:definitions>
  <inkml:trace contextRef="#ctx0" brushRef="#br0">227 1 24575,'0'5'0,"-5"7"0,-2 7 0,1 5 0,-5 3 0,-4 3 0,-6 1 0,1 1 0,-6 5 0,1 1 0,0-1 0,-2-6 0,5-3 0,5-7-8191</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34:51.777"/>
    </inkml:context>
    <inkml:brush xml:id="br0">
      <inkml:brushProperty name="width" value="0.05" units="cm"/>
      <inkml:brushProperty name="height" value="0.05" units="cm"/>
      <inkml:brushProperty name="color" value="#E71224"/>
    </inkml:brush>
  </inkml:definitions>
  <inkml:trace contextRef="#ctx0" brushRef="#br0">971 716 24575,'0'-1'0,"1"1"0,0 0 0,-1 0 0,1-1 0,0 1 0,-1 0 0,1-1 0,-1 1 0,1-1 0,0 1 0,-1 0 0,1-1 0,-1 1 0,1-1 0,-1 0 0,0 1 0,1-1 0,-1 1 0,1-1 0,-1 0 0,0 1 0,0-1 0,1 0 0,-1 1 0,0-1 0,0 0 0,4-21 0,-3 10 0,-1 0 0,0 0 0,-1 1 0,-1-1 0,0 0 0,0 0 0,-1 1 0,-8-21 0,-6-7 0,-23-39 0,39 75 0,-35-68 0,-27-48 0,56 111 0,0 0 0,0 1 0,-1 0 0,0 0 0,0 0 0,-1 1 0,1 1 0,-13-7 0,-8-5 0,-5-5 0,-1 3 0,-1 0 0,-59-20 0,56 25 0,12 3 0,-1 1 0,0 2 0,-57-10 0,80 18 0,0 0 0,0 0 0,0 1 0,0 0 0,0-1 0,0 2 0,0-1 0,1 0 0,-1 1 0,1 0 0,-1 0 0,1 1 0,-1-1 0,1 1 0,0 0 0,0 0 0,0 0 0,1 0 0,-1 1 0,1 0 0,0-1 0,-5 8 0,-5 10 0,1 0 0,1 0 0,-14 35 0,8-15 0,4-13 0,1-7 0,2 1 0,1 0 0,1 1 0,0 0 0,2 0 0,-4 29 0,-4 58 290,-4 70-1945,18-154-5171</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45:15.192"/>
    </inkml:context>
    <inkml:brush xml:id="br0">
      <inkml:brushProperty name="width" value="0.05" units="cm"/>
      <inkml:brushProperty name="height" value="0.05" units="cm"/>
      <inkml:brushProperty name="color" value="#E71224"/>
    </inkml:brush>
  </inkml:definitions>
  <inkml:trace contextRef="#ctx0" brushRef="#br0">1 0 24575,'0'0'-8191</inkml:trace>
</inkml:ink>
</file>

<file path=ppt/ink/ink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50:40.546"/>
    </inkml:context>
    <inkml:brush xml:id="br0">
      <inkml:brushProperty name="width" value="0.05" units="cm"/>
      <inkml:brushProperty name="height" value="0.05" units="cm"/>
      <inkml:brushProperty name="color" value="#E71224"/>
    </inkml:brush>
  </inkml:definitions>
  <inkml:trace contextRef="#ctx0" brushRef="#br0">143 0 24575,'-11'0'0,"-8"0"0,-6 0 0,-4 0 0,-2 0 0,4 0-8191</inkml:trace>
</inkml:ink>
</file>

<file path=ppt/ink/ink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52:59.400"/>
    </inkml:context>
    <inkml:brush xml:id="br0">
      <inkml:brushProperty name="width" value="0.05" units="cm"/>
      <inkml:brushProperty name="height" value="0.05" units="cm"/>
      <inkml:brushProperty name="color" value="#008C3A"/>
    </inkml:brush>
  </inkml:definitions>
  <inkml:trace contextRef="#ctx0" brushRef="#br0">1 1 24575,'0'0'-8191</inkml:trace>
</inkml:ink>
</file>

<file path=ppt/ink/ink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4:58:52.960"/>
    </inkml:context>
    <inkml:brush xml:id="br0">
      <inkml:brushProperty name="width" value="0.05" units="cm"/>
      <inkml:brushProperty name="height" value="0.05" units="cm"/>
      <inkml:brushProperty name="color" value="#E71224"/>
    </inkml:brush>
  </inkml:definitions>
  <inkml:trace contextRef="#ctx0" brushRef="#br0">1 1 24575,'0'0'-8191</inkml:trace>
</inkml:ink>
</file>

<file path=ppt/ink/ink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1-20T15:00:59.819"/>
    </inkml:context>
    <inkml:brush xml:id="br0">
      <inkml:brushProperty name="width" value="0.05" units="cm"/>
      <inkml:brushProperty name="height" value="0.05" units="cm"/>
      <inkml:brushProperty name="color" value="#66CC00"/>
    </inkml:brush>
  </inkml:definitions>
  <inkml:trace contextRef="#ctx0" brushRef="#br0">-2147483648-2147483648 24182,'0'0'0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26/09/1446</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xmlns=""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xmlns="" id="{4554157F-C67E-4B24-B554-D46D57DBA119}"/>
              </a:ext>
            </a:extLst>
          </p:cNvPr>
          <p:cNvSpPr>
            <a:spLocks noGrp="1"/>
          </p:cNvSpPr>
          <p:nvPr>
            <p:ph type="dt" sz="half" idx="10"/>
          </p:nvPr>
        </p:nvSpPr>
        <p:spPr/>
        <p:txBody>
          <a:bodyPr/>
          <a:lstStyle/>
          <a:p>
            <a:fld id="{92AFE3CE-5F8F-4931-96EA-15E8694BB39F}" type="datetimeFigureOut">
              <a:rPr lang="ar-SA" smtClean="0"/>
              <a:t>26/09/1446</a:t>
            </a:fld>
            <a:endParaRPr lang="ar-SA"/>
          </a:p>
        </p:txBody>
      </p:sp>
      <p:sp>
        <p:nvSpPr>
          <p:cNvPr id="5" name="Footer Placeholder 4">
            <a:extLst>
              <a:ext uri="{FF2B5EF4-FFF2-40B4-BE49-F238E27FC236}">
                <a16:creationId xmlns:a16="http://schemas.microsoft.com/office/drawing/2014/main" xmlns=""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EDF41EF5-7F37-400E-80C7-27EFC3844840}"/>
              </a:ext>
            </a:extLst>
          </p:cNvPr>
          <p:cNvSpPr>
            <a:spLocks noGrp="1"/>
          </p:cNvSpPr>
          <p:nvPr>
            <p:ph type="dt" sz="half" idx="10"/>
          </p:nvPr>
        </p:nvSpPr>
        <p:spPr/>
        <p:txBody>
          <a:bodyPr/>
          <a:lstStyle/>
          <a:p>
            <a:fld id="{92AFE3CE-5F8F-4931-96EA-15E8694BB39F}" type="datetimeFigureOut">
              <a:rPr lang="ar-SA" smtClean="0"/>
              <a:t>26/09/1446</a:t>
            </a:fld>
            <a:endParaRPr lang="ar-SA"/>
          </a:p>
        </p:txBody>
      </p:sp>
      <p:sp>
        <p:nvSpPr>
          <p:cNvPr id="5" name="Footer Placeholder 4">
            <a:extLst>
              <a:ext uri="{FF2B5EF4-FFF2-40B4-BE49-F238E27FC236}">
                <a16:creationId xmlns:a16="http://schemas.microsoft.com/office/drawing/2014/main" xmlns=""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xmlns=""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2641905-5DB8-4079-A177-43821C071917}"/>
              </a:ext>
            </a:extLst>
          </p:cNvPr>
          <p:cNvSpPr>
            <a:spLocks noGrp="1"/>
          </p:cNvSpPr>
          <p:nvPr>
            <p:ph type="dt" sz="half" idx="10"/>
          </p:nvPr>
        </p:nvSpPr>
        <p:spPr/>
        <p:txBody>
          <a:bodyPr/>
          <a:lstStyle/>
          <a:p>
            <a:fld id="{92AFE3CE-5F8F-4931-96EA-15E8694BB39F}" type="datetimeFigureOut">
              <a:rPr lang="ar-SA" smtClean="0"/>
              <a:t>26/09/1446</a:t>
            </a:fld>
            <a:endParaRPr lang="ar-SA"/>
          </a:p>
        </p:txBody>
      </p:sp>
      <p:sp>
        <p:nvSpPr>
          <p:cNvPr id="5" name="Footer Placeholder 4">
            <a:extLst>
              <a:ext uri="{FF2B5EF4-FFF2-40B4-BE49-F238E27FC236}">
                <a16:creationId xmlns:a16="http://schemas.microsoft.com/office/drawing/2014/main" xmlns=""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xmlns=""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xmlns="" id="{9C072E55-2434-46AD-AACE-B39967E8753E}"/>
              </a:ext>
            </a:extLst>
          </p:cNvPr>
          <p:cNvSpPr>
            <a:spLocks noGrp="1"/>
          </p:cNvSpPr>
          <p:nvPr>
            <p:ph type="dt" sz="half" idx="10"/>
          </p:nvPr>
        </p:nvSpPr>
        <p:spPr/>
        <p:txBody>
          <a:bodyPr/>
          <a:lstStyle/>
          <a:p>
            <a:fld id="{92AFE3CE-5F8F-4931-96EA-15E8694BB39F}" type="datetimeFigureOut">
              <a:rPr lang="ar-SA" smtClean="0"/>
              <a:t>26/09/1446</a:t>
            </a:fld>
            <a:endParaRPr lang="ar-SA"/>
          </a:p>
        </p:txBody>
      </p:sp>
      <p:sp>
        <p:nvSpPr>
          <p:cNvPr id="6" name="Footer Placeholder 5">
            <a:extLst>
              <a:ext uri="{FF2B5EF4-FFF2-40B4-BE49-F238E27FC236}">
                <a16:creationId xmlns:a16="http://schemas.microsoft.com/office/drawing/2014/main" xmlns=""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xmlns=""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xmlns=""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xmlns="" id="{B81042C3-1520-4E08-A557-03B9C074F9D8}"/>
              </a:ext>
            </a:extLst>
          </p:cNvPr>
          <p:cNvSpPr>
            <a:spLocks noGrp="1"/>
          </p:cNvSpPr>
          <p:nvPr>
            <p:ph type="dt" sz="half" idx="10"/>
          </p:nvPr>
        </p:nvSpPr>
        <p:spPr/>
        <p:txBody>
          <a:bodyPr/>
          <a:lstStyle/>
          <a:p>
            <a:fld id="{92AFE3CE-5F8F-4931-96EA-15E8694BB39F}" type="datetimeFigureOut">
              <a:rPr lang="ar-SA" smtClean="0"/>
              <a:t>26/09/1446</a:t>
            </a:fld>
            <a:endParaRPr lang="ar-SA"/>
          </a:p>
        </p:txBody>
      </p:sp>
      <p:sp>
        <p:nvSpPr>
          <p:cNvPr id="8" name="Footer Placeholder 7">
            <a:extLst>
              <a:ext uri="{FF2B5EF4-FFF2-40B4-BE49-F238E27FC236}">
                <a16:creationId xmlns:a16="http://schemas.microsoft.com/office/drawing/2014/main" xmlns=""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xmlns=""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xmlns="" id="{180FC13A-1DBC-4C79-B8AB-ACCAA378F90F}"/>
              </a:ext>
            </a:extLst>
          </p:cNvPr>
          <p:cNvSpPr>
            <a:spLocks noGrp="1"/>
          </p:cNvSpPr>
          <p:nvPr>
            <p:ph type="dt" sz="half" idx="10"/>
          </p:nvPr>
        </p:nvSpPr>
        <p:spPr/>
        <p:txBody>
          <a:bodyPr/>
          <a:lstStyle/>
          <a:p>
            <a:fld id="{92AFE3CE-5F8F-4931-96EA-15E8694BB39F}" type="datetimeFigureOut">
              <a:rPr lang="ar-SA" smtClean="0"/>
              <a:t>26/09/1446</a:t>
            </a:fld>
            <a:endParaRPr lang="ar-SA"/>
          </a:p>
        </p:txBody>
      </p:sp>
      <p:sp>
        <p:nvSpPr>
          <p:cNvPr id="4" name="Footer Placeholder 3">
            <a:extLst>
              <a:ext uri="{FF2B5EF4-FFF2-40B4-BE49-F238E27FC236}">
                <a16:creationId xmlns:a16="http://schemas.microsoft.com/office/drawing/2014/main" xmlns=""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xmlns=""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E689FDE9-AFE7-47DA-8751-5EE548984665}"/>
              </a:ext>
            </a:extLst>
          </p:cNvPr>
          <p:cNvSpPr>
            <a:spLocks noGrp="1"/>
          </p:cNvSpPr>
          <p:nvPr>
            <p:ph type="dt" sz="half" idx="10"/>
          </p:nvPr>
        </p:nvSpPr>
        <p:spPr/>
        <p:txBody>
          <a:bodyPr/>
          <a:lstStyle/>
          <a:p>
            <a:fld id="{92AFE3CE-5F8F-4931-96EA-15E8694BB39F}" type="datetimeFigureOut">
              <a:rPr lang="ar-SA" smtClean="0"/>
              <a:t>26/09/1446</a:t>
            </a:fld>
            <a:endParaRPr lang="ar-SA"/>
          </a:p>
        </p:txBody>
      </p:sp>
      <p:sp>
        <p:nvSpPr>
          <p:cNvPr id="3" name="Footer Placeholder 2">
            <a:extLst>
              <a:ext uri="{FF2B5EF4-FFF2-40B4-BE49-F238E27FC236}">
                <a16:creationId xmlns:a16="http://schemas.microsoft.com/office/drawing/2014/main" xmlns=""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xmlns=""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xmlns=""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7027D9A-B6FD-4ECD-8F19-32D2705FF058}"/>
              </a:ext>
            </a:extLst>
          </p:cNvPr>
          <p:cNvSpPr>
            <a:spLocks noGrp="1"/>
          </p:cNvSpPr>
          <p:nvPr>
            <p:ph type="dt" sz="half" idx="10"/>
          </p:nvPr>
        </p:nvSpPr>
        <p:spPr/>
        <p:txBody>
          <a:bodyPr/>
          <a:lstStyle/>
          <a:p>
            <a:fld id="{92AFE3CE-5F8F-4931-96EA-15E8694BB39F}" type="datetimeFigureOut">
              <a:rPr lang="ar-SA" smtClean="0"/>
              <a:t>26/09/1446</a:t>
            </a:fld>
            <a:endParaRPr lang="ar-SA"/>
          </a:p>
        </p:txBody>
      </p:sp>
      <p:sp>
        <p:nvSpPr>
          <p:cNvPr id="6" name="Footer Placeholder 5">
            <a:extLst>
              <a:ext uri="{FF2B5EF4-FFF2-40B4-BE49-F238E27FC236}">
                <a16:creationId xmlns:a16="http://schemas.microsoft.com/office/drawing/2014/main" xmlns=""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xmlns=""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xmlns=""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F273B10F-6BC2-4FEA-AEBC-9EAC4F79300C}"/>
              </a:ext>
            </a:extLst>
          </p:cNvPr>
          <p:cNvSpPr>
            <a:spLocks noGrp="1"/>
          </p:cNvSpPr>
          <p:nvPr>
            <p:ph type="dt" sz="half" idx="10"/>
          </p:nvPr>
        </p:nvSpPr>
        <p:spPr/>
        <p:txBody>
          <a:bodyPr/>
          <a:lstStyle/>
          <a:p>
            <a:fld id="{92AFE3CE-5F8F-4931-96EA-15E8694BB39F}" type="datetimeFigureOut">
              <a:rPr lang="ar-SA" smtClean="0"/>
              <a:t>26/09/1446</a:t>
            </a:fld>
            <a:endParaRPr lang="ar-SA"/>
          </a:p>
        </p:txBody>
      </p:sp>
      <p:sp>
        <p:nvSpPr>
          <p:cNvPr id="6" name="Footer Placeholder 5">
            <a:extLst>
              <a:ext uri="{FF2B5EF4-FFF2-40B4-BE49-F238E27FC236}">
                <a16:creationId xmlns:a16="http://schemas.microsoft.com/office/drawing/2014/main" xmlns=""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xmlns=""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909212E8-E716-40DA-8353-14E34B3E425D}"/>
              </a:ext>
            </a:extLst>
          </p:cNvPr>
          <p:cNvSpPr>
            <a:spLocks noGrp="1"/>
          </p:cNvSpPr>
          <p:nvPr>
            <p:ph type="dt" sz="half" idx="10"/>
          </p:nvPr>
        </p:nvSpPr>
        <p:spPr/>
        <p:txBody>
          <a:bodyPr/>
          <a:lstStyle/>
          <a:p>
            <a:fld id="{92AFE3CE-5F8F-4931-96EA-15E8694BB39F}" type="datetimeFigureOut">
              <a:rPr lang="ar-SA" smtClean="0"/>
              <a:t>26/09/1446</a:t>
            </a:fld>
            <a:endParaRPr lang="ar-SA"/>
          </a:p>
        </p:txBody>
      </p:sp>
      <p:sp>
        <p:nvSpPr>
          <p:cNvPr id="5" name="Footer Placeholder 4">
            <a:extLst>
              <a:ext uri="{FF2B5EF4-FFF2-40B4-BE49-F238E27FC236}">
                <a16:creationId xmlns:a16="http://schemas.microsoft.com/office/drawing/2014/main" xmlns=""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xmlns=""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7BCD4424-4F21-4E11-9364-69B29C4727AF}"/>
              </a:ext>
            </a:extLst>
          </p:cNvPr>
          <p:cNvSpPr>
            <a:spLocks noGrp="1"/>
          </p:cNvSpPr>
          <p:nvPr>
            <p:ph type="dt" sz="half" idx="10"/>
          </p:nvPr>
        </p:nvSpPr>
        <p:spPr/>
        <p:txBody>
          <a:bodyPr/>
          <a:lstStyle/>
          <a:p>
            <a:fld id="{92AFE3CE-5F8F-4931-96EA-15E8694BB39F}" type="datetimeFigureOut">
              <a:rPr lang="ar-SA" smtClean="0"/>
              <a:t>26/09/1446</a:t>
            </a:fld>
            <a:endParaRPr lang="ar-SA"/>
          </a:p>
        </p:txBody>
      </p:sp>
      <p:sp>
        <p:nvSpPr>
          <p:cNvPr id="5" name="Footer Placeholder 4">
            <a:extLst>
              <a:ext uri="{FF2B5EF4-FFF2-40B4-BE49-F238E27FC236}">
                <a16:creationId xmlns:a16="http://schemas.microsoft.com/office/drawing/2014/main" xmlns=""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690945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76421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xmlns=""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26/09/1446</a:t>
            </a:fld>
            <a:endParaRPr lang="ar-SA"/>
          </a:p>
        </p:txBody>
      </p:sp>
      <p:sp>
        <p:nvSpPr>
          <p:cNvPr id="5" name="Footer Placeholder 4">
            <a:extLst>
              <a:ext uri="{FF2B5EF4-FFF2-40B4-BE49-F238E27FC236}">
                <a16:creationId xmlns:a16="http://schemas.microsoft.com/office/drawing/2014/main" xmlns=""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xmlns=""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8" Type="http://schemas.openxmlformats.org/officeDocument/2006/relationships/customXml" Target="../ink/ink3.xml"/><Relationship Id="rId13" Type="http://schemas.openxmlformats.org/officeDocument/2006/relationships/customXml" Target="../ink/ink6.xml"/><Relationship Id="rId3" Type="http://schemas.openxmlformats.org/officeDocument/2006/relationships/image" Target="../media/image5.png"/><Relationship Id="rId7" Type="http://schemas.openxmlformats.org/officeDocument/2006/relationships/image" Target="../media/image7.png"/><Relationship Id="rId12" Type="http://schemas.openxmlformats.org/officeDocument/2006/relationships/customXml" Target="../ink/ink5.xml"/><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customXml" Target="../ink/ink2.xml"/><Relationship Id="rId11" Type="http://schemas.openxmlformats.org/officeDocument/2006/relationships/image" Target="../media/image9.png"/><Relationship Id="rId5" Type="http://schemas.openxmlformats.org/officeDocument/2006/relationships/image" Target="../media/image6.png"/><Relationship Id="rId10" Type="http://schemas.openxmlformats.org/officeDocument/2006/relationships/customXml" Target="../ink/ink4.xml"/><Relationship Id="rId4" Type="http://schemas.openxmlformats.org/officeDocument/2006/relationships/customXml" Target="../ink/ink1.xml"/><Relationship Id="rId9"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customXml" Target="../ink/ink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3" Type="http://schemas.openxmlformats.org/officeDocument/2006/relationships/image" Target="../media/image36.png"/><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customXml" Target="../ink/ink9.xml"/><Relationship Id="rId5" Type="http://schemas.openxmlformats.org/officeDocument/2006/relationships/image" Target="../media/image32.png"/><Relationship Id="rId4" Type="http://schemas.openxmlformats.org/officeDocument/2006/relationships/customXml" Target="../ink/ink8.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customXml" Target="../ink/ink10.xml"/><Relationship Id="rId12" Type="http://schemas.openxmlformats.org/officeDocument/2006/relationships/image" Target="../media/image50.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customXml" Target="../ink/ink12.xml"/><Relationship Id="rId5" Type="http://schemas.openxmlformats.org/officeDocument/2006/relationships/image" Target="../media/image9.png"/><Relationship Id="rId4" Type="http://schemas.openxmlformats.org/officeDocument/2006/relationships/customXml" Target="../ink/ink11.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3" Type="http://schemas.openxmlformats.org/officeDocument/2006/relationships/image" Target="../media/image74.png"/><Relationship Id="rId18" Type="http://schemas.openxmlformats.org/officeDocument/2006/relationships/customXml" Target="../ink/ink18.xml"/><Relationship Id="rId3" Type="http://schemas.openxmlformats.org/officeDocument/2006/relationships/image" Target="../media/image16.png"/><Relationship Id="rId21" Type="http://schemas.openxmlformats.org/officeDocument/2006/relationships/image" Target="../media/image78.png"/><Relationship Id="rId12" Type="http://schemas.openxmlformats.org/officeDocument/2006/relationships/customXml" Target="../ink/ink15.xml"/><Relationship Id="rId17" Type="http://schemas.openxmlformats.org/officeDocument/2006/relationships/image" Target="../media/image76.png"/><Relationship Id="rId2" Type="http://schemas.openxmlformats.org/officeDocument/2006/relationships/image" Target="../media/image3.png"/><Relationship Id="rId16" Type="http://schemas.openxmlformats.org/officeDocument/2006/relationships/customXml" Target="../ink/ink17.xml"/><Relationship Id="rId20" Type="http://schemas.openxmlformats.org/officeDocument/2006/relationships/customXml" Target="../ink/ink19.xml"/><Relationship Id="rId1" Type="http://schemas.openxmlformats.org/officeDocument/2006/relationships/slideLayout" Target="../slideLayouts/slideLayout13.xml"/><Relationship Id="rId11" Type="http://schemas.openxmlformats.org/officeDocument/2006/relationships/image" Target="../media/image73.png"/><Relationship Id="rId15" Type="http://schemas.openxmlformats.org/officeDocument/2006/relationships/image" Target="../media/image75.png"/><Relationship Id="rId23" Type="http://schemas.openxmlformats.org/officeDocument/2006/relationships/image" Target="../media/image79.png"/><Relationship Id="rId10" Type="http://schemas.openxmlformats.org/officeDocument/2006/relationships/customXml" Target="../ink/ink14.xml"/><Relationship Id="rId19" Type="http://schemas.openxmlformats.org/officeDocument/2006/relationships/image" Target="../media/image77.png"/><Relationship Id="rId4" Type="http://schemas.openxmlformats.org/officeDocument/2006/relationships/customXml" Target="../ink/ink13.xml"/><Relationship Id="rId9" Type="http://schemas.openxmlformats.org/officeDocument/2006/relationships/image" Target="../media/image72.png"/><Relationship Id="rId14" Type="http://schemas.openxmlformats.org/officeDocument/2006/relationships/customXml" Target="../ink/ink16.xml"/><Relationship Id="rId22" Type="http://schemas.openxmlformats.org/officeDocument/2006/relationships/customXml" Target="../ink/ink20.xml"/></Relationships>
</file>

<file path=ppt/slides/_rels/slide21.xml.rels><?xml version="1.0" encoding="UTF-8" standalone="yes"?>
<Relationships xmlns="http://schemas.openxmlformats.org/package/2006/relationships"><Relationship Id="rId8" Type="http://schemas.openxmlformats.org/officeDocument/2006/relationships/customXml" Target="../ink/ink22.xml"/><Relationship Id="rId13" Type="http://schemas.openxmlformats.org/officeDocument/2006/relationships/image" Target="../media/image84.png"/><Relationship Id="rId3" Type="http://schemas.openxmlformats.org/officeDocument/2006/relationships/image" Target="../media/image16.png"/><Relationship Id="rId7" Type="http://schemas.openxmlformats.org/officeDocument/2006/relationships/image" Target="../media/image81.png"/><Relationship Id="rId12" Type="http://schemas.openxmlformats.org/officeDocument/2006/relationships/customXml" Target="../ink/ink24.xml"/><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83.png"/><Relationship Id="rId15" Type="http://schemas.openxmlformats.org/officeDocument/2006/relationships/image" Target="../media/image85.png"/><Relationship Id="rId10" Type="http://schemas.openxmlformats.org/officeDocument/2006/relationships/customXml" Target="../ink/ink23.xml"/><Relationship Id="rId4" Type="http://schemas.openxmlformats.org/officeDocument/2006/relationships/customXml" Target="../ink/ink21.xml"/><Relationship Id="rId9" Type="http://schemas.openxmlformats.org/officeDocument/2006/relationships/image" Target="../media/image82.png"/><Relationship Id="rId14" Type="http://schemas.openxmlformats.org/officeDocument/2006/relationships/customXml" Target="../ink/ink25.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1" Type="http://schemas.openxmlformats.org/officeDocument/2006/relationships/image" Target="../media/image95.png"/><Relationship Id="rId2" Type="http://schemas.openxmlformats.org/officeDocument/2006/relationships/image" Target="../media/image3.png"/><Relationship Id="rId20" Type="http://schemas.openxmlformats.org/officeDocument/2006/relationships/customXml" Target="../ink/ink27.xml"/><Relationship Id="rId1" Type="http://schemas.openxmlformats.org/officeDocument/2006/relationships/slideLayout" Target="../slideLayouts/slideLayout13.xml"/><Relationship Id="rId23" Type="http://schemas.openxmlformats.org/officeDocument/2006/relationships/image" Target="../media/image96.png"/><Relationship Id="rId19" Type="http://schemas.openxmlformats.org/officeDocument/2006/relationships/image" Target="../media/image94.png"/><Relationship Id="rId4" Type="http://schemas.openxmlformats.org/officeDocument/2006/relationships/customXml" Target="../ink/ink26.xml"/><Relationship Id="rId22" Type="http://schemas.openxmlformats.org/officeDocument/2006/relationships/customXml" Target="../ink/ink28.xml"/></Relationships>
</file>

<file path=ppt/slides/_rels/slide23.xml.rels><?xml version="1.0" encoding="UTF-8" standalone="yes"?>
<Relationships xmlns="http://schemas.openxmlformats.org/package/2006/relationships"><Relationship Id="rId18" Type="http://schemas.openxmlformats.org/officeDocument/2006/relationships/customXml" Target="../ink/ink31.xml"/><Relationship Id="rId3" Type="http://schemas.openxmlformats.org/officeDocument/2006/relationships/image" Target="../media/image18.png"/><Relationship Id="rId17" Type="http://schemas.openxmlformats.org/officeDocument/2006/relationships/image" Target="../media/image104.png"/><Relationship Id="rId2" Type="http://schemas.openxmlformats.org/officeDocument/2006/relationships/image" Target="../media/image3.png"/><Relationship Id="rId1" Type="http://schemas.openxmlformats.org/officeDocument/2006/relationships/slideLayout" Target="../slideLayouts/slideLayout13.xml"/><Relationship Id="rId10" Type="http://schemas.openxmlformats.org/officeDocument/2006/relationships/customXml" Target="../ink/ink30.xml"/><Relationship Id="rId19" Type="http://schemas.openxmlformats.org/officeDocument/2006/relationships/image" Target="../media/image105.png"/><Relationship Id="rId4" Type="http://schemas.openxmlformats.org/officeDocument/2006/relationships/customXml" Target="../ink/ink29.xml"/><Relationship Id="rId9" Type="http://schemas.openxmlformats.org/officeDocument/2006/relationships/image" Target="../media/image101.png"/></Relationships>
</file>

<file path=ppt/slides/_rels/slide24.xml.rels><?xml version="1.0" encoding="UTF-8" standalone="yes"?>
<Relationships xmlns="http://schemas.openxmlformats.org/package/2006/relationships"><Relationship Id="rId13" Type="http://schemas.openxmlformats.org/officeDocument/2006/relationships/image" Target="../media/image111.png"/><Relationship Id="rId3" Type="http://schemas.openxmlformats.org/officeDocument/2006/relationships/image" Target="../media/image19.png"/><Relationship Id="rId12" Type="http://schemas.openxmlformats.org/officeDocument/2006/relationships/customXml" Target="../ink/ink34.xml"/><Relationship Id="rId17" Type="http://schemas.openxmlformats.org/officeDocument/2006/relationships/image" Target="../media/image113.png"/><Relationship Id="rId2" Type="http://schemas.openxmlformats.org/officeDocument/2006/relationships/image" Target="../media/image3.png"/><Relationship Id="rId16" Type="http://schemas.openxmlformats.org/officeDocument/2006/relationships/customXml" Target="../ink/ink36.xml"/><Relationship Id="rId1" Type="http://schemas.openxmlformats.org/officeDocument/2006/relationships/slideLayout" Target="../slideLayouts/slideLayout13.xml"/><Relationship Id="rId11" Type="http://schemas.openxmlformats.org/officeDocument/2006/relationships/image" Target="../media/image110.png"/><Relationship Id="rId15" Type="http://schemas.openxmlformats.org/officeDocument/2006/relationships/image" Target="../media/image112.png"/><Relationship Id="rId10" Type="http://schemas.openxmlformats.org/officeDocument/2006/relationships/customXml" Target="../ink/ink33.xml"/><Relationship Id="rId4" Type="http://schemas.openxmlformats.org/officeDocument/2006/relationships/customXml" Target="../ink/ink32.xml"/><Relationship Id="rId9" Type="http://schemas.openxmlformats.org/officeDocument/2006/relationships/image" Target="../media/image109.png"/><Relationship Id="rId14" Type="http://schemas.openxmlformats.org/officeDocument/2006/relationships/customXml" Target="../ink/ink35.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customXml" Target="../ink/ink37.xml"/><Relationship Id="rId9" Type="http://schemas.openxmlformats.org/officeDocument/2006/relationships/image" Target="../media/image117.png"/></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3.xml"/><Relationship Id="rId11" Type="http://schemas.openxmlformats.org/officeDocument/2006/relationships/image" Target="../media/image95.png"/><Relationship Id="rId4" Type="http://schemas.openxmlformats.org/officeDocument/2006/relationships/customXml" Target="../ink/ink38.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3" Type="http://schemas.openxmlformats.org/officeDocument/2006/relationships/image" Target="../media/image163.png"/><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3.xml"/><Relationship Id="rId37" Type="http://schemas.openxmlformats.org/officeDocument/2006/relationships/image" Target="../media/image90.png"/><Relationship Id="rId4" Type="http://schemas.openxmlformats.org/officeDocument/2006/relationships/customXml" Target="../ink/ink39.xml"/><Relationship Id="rId14" Type="http://schemas.openxmlformats.org/officeDocument/2006/relationships/customXml" Target="../ink/ink40.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customXml" Target="../ink/ink41.xml"/><Relationship Id="rId42" Type="http://schemas.openxmlformats.org/officeDocument/2006/relationships/image" Target="../media/image24.png"/><Relationship Id="rId2" Type="http://schemas.openxmlformats.org/officeDocument/2006/relationships/image" Target="../media/image3.png"/><Relationship Id="rId41" Type="http://schemas.openxmlformats.org/officeDocument/2006/relationships/image" Target="../media/image203.png"/><Relationship Id="rId1" Type="http://schemas.openxmlformats.org/officeDocument/2006/relationships/slideLayout" Target="../slideLayouts/slideLayout13.xml"/><Relationship Id="rId24" Type="http://schemas.openxmlformats.org/officeDocument/2006/relationships/customXml" Target="../ink/ink42.xml"/><Relationship Id="rId23" Type="http://schemas.openxmlformats.org/officeDocument/2006/relationships/image" Target="../media/image95.png"/></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xmlns="" id="{873A5F13-66FA-E405-DDC2-BFCEE9B1A523}"/>
              </a:ext>
            </a:extLst>
          </p:cNvPr>
          <p:cNvSpPr txBox="1"/>
          <p:nvPr/>
        </p:nvSpPr>
        <p:spPr>
          <a:xfrm>
            <a:off x="2346778" y="325056"/>
            <a:ext cx="7350324" cy="1261884"/>
          </a:xfrm>
          <a:prstGeom prst="rect">
            <a:avLst/>
          </a:prstGeom>
          <a:noFill/>
        </p:spPr>
        <p:txBody>
          <a:bodyPr wrap="square">
            <a:spAutoFit/>
          </a:bodyPr>
          <a:lstStyle/>
          <a:p>
            <a:pPr algn="ctr"/>
            <a:r>
              <a:rPr lang="en-US" sz="3800" b="1" i="0" u="none" strike="noStrike" baseline="0" dirty="0">
                <a:latin typeface="HumanaSansITCStd-Medium"/>
              </a:rPr>
              <a:t>	Categorical and Propositional Logics</a:t>
            </a:r>
            <a:endParaRPr lang="en-US" sz="3800" b="1" dirty="0">
              <a:latin typeface="Tajawal ExtraBold"/>
              <a:ea typeface="Tajawal ExtraBold"/>
              <a:cs typeface="Tajawal ExtraBold"/>
              <a:sym typeface="Tajawal ExtraBold"/>
            </a:endParaRPr>
          </a:p>
        </p:txBody>
      </p:sp>
      <p:sp>
        <p:nvSpPr>
          <p:cNvPr id="10" name="Google Shape;128;p4">
            <a:extLst>
              <a:ext uri="{FF2B5EF4-FFF2-40B4-BE49-F238E27FC236}">
                <a16:creationId xmlns:a16="http://schemas.microsoft.com/office/drawing/2014/main" xmlns="" id="{4732DB63-BAB4-A270-9FB1-F0C02627903C}"/>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162105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B1FA6A5B-6DFC-4356-D679-BC34A6DC9599}"/>
              </a:ext>
            </a:extLst>
          </p:cNvPr>
          <p:cNvSpPr txBox="1"/>
          <p:nvPr/>
        </p:nvSpPr>
        <p:spPr>
          <a:xfrm>
            <a:off x="2346778" y="325056"/>
            <a:ext cx="7350324" cy="1261884"/>
          </a:xfrm>
          <a:prstGeom prst="rect">
            <a:avLst/>
          </a:prstGeom>
          <a:noFill/>
        </p:spPr>
        <p:txBody>
          <a:bodyPr wrap="square">
            <a:spAutoFit/>
          </a:bodyPr>
          <a:lstStyle/>
          <a:p>
            <a:pPr algn="ctr"/>
            <a:r>
              <a:rPr lang="en-US" sz="3800" b="1" i="0" u="none" strike="noStrike" baseline="0" dirty="0">
                <a:latin typeface="HumanaSansITCStd-Medium"/>
              </a:rPr>
              <a:t>	Categorical and Propositional Logics</a:t>
            </a:r>
            <a:endParaRPr lang="en-US" sz="3800" b="1" dirty="0">
              <a:latin typeface="Tajawal ExtraBold"/>
              <a:ea typeface="Tajawal ExtraBold"/>
              <a:cs typeface="Tajawal ExtraBold"/>
              <a:sym typeface="Tajawal ExtraBold"/>
            </a:endParaRPr>
          </a:p>
        </p:txBody>
      </p:sp>
      <p:sp>
        <p:nvSpPr>
          <p:cNvPr id="7" name="Google Shape;128;p4">
            <a:extLst>
              <a:ext uri="{FF2B5EF4-FFF2-40B4-BE49-F238E27FC236}">
                <a16:creationId xmlns:a16="http://schemas.microsoft.com/office/drawing/2014/main" xmlns="" id="{3E3F2A5D-D8B5-2D12-9ED2-8A05D8865CE4}"/>
              </a:ext>
            </a:extLst>
          </p:cNvPr>
          <p:cNvSpPr txBox="1"/>
          <p:nvPr/>
        </p:nvSpPr>
        <p:spPr>
          <a:xfrm>
            <a:off x="1873972" y="1876614"/>
            <a:ext cx="9666288" cy="2492950"/>
          </a:xfrm>
          <a:prstGeom prst="rect">
            <a:avLst/>
          </a:prstGeom>
          <a:noFill/>
          <a:ln>
            <a:noFill/>
          </a:ln>
        </p:spPr>
        <p:txBody>
          <a:bodyPr spcFirstLastPara="1" wrap="square" lIns="91425" tIns="45700" rIns="91425" bIns="45700" anchor="t" anchorCtr="0">
            <a:spAutoFit/>
          </a:bodyPr>
          <a:lstStyle/>
          <a:p>
            <a:pPr lvl="0" algn="r" rtl="1">
              <a:lnSpc>
                <a:spcPct val="200000"/>
              </a:lnSpc>
            </a:pPr>
            <a:r>
              <a:rPr lang="ar-SA" sz="2600" b="1" dirty="0">
                <a:solidFill>
                  <a:srgbClr val="0A1F61"/>
                </a:solidFill>
                <a:latin typeface="Tajawal ExtraBold"/>
                <a:ea typeface="Tajawal ExtraBold"/>
                <a:cs typeface="Tajawal ExtraBold"/>
                <a:sym typeface="Tajawal ExtraBold"/>
              </a:rPr>
              <a:t>تتضمن هذه المحاضرة:  </a:t>
            </a:r>
          </a:p>
          <a:p>
            <a:pPr lvl="0" algn="r" rtl="1">
              <a:lnSpc>
                <a:spcPct val="200000"/>
              </a:lnSpc>
            </a:pPr>
            <a:r>
              <a:rPr lang="ar-SA" sz="2600" b="1" dirty="0" smtClean="0">
                <a:solidFill>
                  <a:srgbClr val="0A1F61"/>
                </a:solidFill>
                <a:latin typeface="Tajawal ExtraBold"/>
                <a:ea typeface="Tajawal ExtraBold"/>
                <a:cs typeface="Tajawal ExtraBold"/>
                <a:sym typeface="Tajawal ExtraBold"/>
              </a:rPr>
              <a:t>1</a:t>
            </a:r>
            <a:r>
              <a:rPr lang="ar-SA" sz="2600" b="1" dirty="0">
                <a:solidFill>
                  <a:srgbClr val="0A1F61"/>
                </a:solidFill>
                <a:latin typeface="Tajawal ExtraBold"/>
                <a:ea typeface="Tajawal ExtraBold"/>
                <a:cs typeface="Tajawal ExtraBold"/>
                <a:sym typeface="Tajawal ExtraBold"/>
              </a:rPr>
              <a:t>. </a:t>
            </a:r>
            <a:r>
              <a:rPr lang="ar-SA" sz="2600" b="1" dirty="0" smtClean="0">
                <a:solidFill>
                  <a:srgbClr val="0A1F61"/>
                </a:solidFill>
                <a:latin typeface="Tajawal ExtraBold"/>
                <a:ea typeface="Tajawal ExtraBold"/>
                <a:cs typeface="Tajawal ExtraBold"/>
                <a:sym typeface="Tajawal ExtraBold"/>
              </a:rPr>
              <a:t>المنطق او البيانات الفئوية او القاطعة </a:t>
            </a:r>
            <a:endParaRPr lang="ar-SA" sz="2600" b="1" dirty="0">
              <a:solidFill>
                <a:srgbClr val="0A1F61"/>
              </a:solidFill>
              <a:latin typeface="Tajawal ExtraBold"/>
              <a:ea typeface="Tajawal ExtraBold"/>
              <a:cs typeface="Tajawal ExtraBold"/>
              <a:sym typeface="Tajawal ExtraBold"/>
            </a:endParaRPr>
          </a:p>
          <a:p>
            <a:pPr lvl="0" algn="r" rtl="1">
              <a:lnSpc>
                <a:spcPct val="200000"/>
              </a:lnSpc>
            </a:pPr>
            <a:r>
              <a:rPr lang="ar-SA" sz="2600" b="1" dirty="0">
                <a:solidFill>
                  <a:srgbClr val="0A1F61"/>
                </a:solidFill>
                <a:latin typeface="Tajawal ExtraBold"/>
                <a:ea typeface="Tajawal ExtraBold"/>
                <a:cs typeface="Tajawal ExtraBold"/>
                <a:sym typeface="Tajawal ExtraBold"/>
              </a:rPr>
              <a:t>2. **المنطق الافتراضي (الاقتراحي)**  </a:t>
            </a:r>
          </a:p>
        </p:txBody>
      </p:sp>
    </p:spTree>
    <p:extLst>
      <p:ext uri="{BB962C8B-B14F-4D97-AF65-F5344CB8AC3E}">
        <p14:creationId xmlns:p14="http://schemas.microsoft.com/office/powerpoint/2010/main" val="3663154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776E269-8ABD-B1F6-757D-2EA431673A93}"/>
              </a:ext>
            </a:extLst>
          </p:cNvPr>
          <p:cNvSpPr txBox="1"/>
          <p:nvPr/>
        </p:nvSpPr>
        <p:spPr>
          <a:xfrm>
            <a:off x="2171683" y="503628"/>
            <a:ext cx="6678404"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sp>
        <p:nvSpPr>
          <p:cNvPr id="7" name="TextBox 6">
            <a:extLst>
              <a:ext uri="{FF2B5EF4-FFF2-40B4-BE49-F238E27FC236}">
                <a16:creationId xmlns:a16="http://schemas.microsoft.com/office/drawing/2014/main" xmlns="" id="{DE834982-6FC1-5D33-496D-04AC5F26B71E}"/>
              </a:ext>
            </a:extLst>
          </p:cNvPr>
          <p:cNvSpPr txBox="1"/>
          <p:nvPr/>
        </p:nvSpPr>
        <p:spPr>
          <a:xfrm>
            <a:off x="674900" y="1660876"/>
            <a:ext cx="10678900" cy="5693866"/>
          </a:xfrm>
          <a:prstGeom prst="rect">
            <a:avLst/>
          </a:prstGeom>
          <a:noFill/>
        </p:spPr>
        <p:txBody>
          <a:bodyPr wrap="square">
            <a:spAutoFit/>
          </a:bodyPr>
          <a:lstStyle/>
          <a:p>
            <a:pPr algn="r" rtl="1"/>
            <a:r>
              <a:rPr lang="ar-SA" sz="2800" b="1" dirty="0" smtClean="0"/>
              <a:t>المنطق </a:t>
            </a:r>
            <a:r>
              <a:rPr lang="ar-SA" sz="2800" b="1" dirty="0" err="1" smtClean="0"/>
              <a:t>اوالبيان</a:t>
            </a:r>
            <a:r>
              <a:rPr lang="ar-SA" sz="2800" b="1" dirty="0" smtClean="0"/>
              <a:t> القاطِع</a:t>
            </a:r>
            <a:r>
              <a:rPr lang="ar-SA" sz="2800" dirty="0" smtClean="0"/>
              <a:t>: </a:t>
            </a:r>
            <a:r>
              <a:rPr lang="ar-SA" sz="2800" dirty="0"/>
              <a:t>هو عبارة تُقدّم ادعاءً حول العلاقة بين فئتين أو أكثر من الأشياء. في هذه المحاضرة، سنتناول ما يُعرف بـ </a:t>
            </a:r>
            <a:r>
              <a:rPr lang="ar-SA" sz="2800" b="1" dirty="0"/>
              <a:t>"البيانات </a:t>
            </a:r>
            <a:r>
              <a:rPr lang="ar-SA" sz="2800" b="1" dirty="0" smtClean="0"/>
              <a:t>القاطعة </a:t>
            </a:r>
            <a:r>
              <a:rPr lang="ar-SA" sz="2800" b="1" dirty="0"/>
              <a:t>القياسية"</a:t>
            </a:r>
            <a:r>
              <a:rPr lang="ar-SA" sz="2800" dirty="0"/>
              <a:t>، والتي تأخذ أحد الأشكال الأربعة التالية:</a:t>
            </a:r>
          </a:p>
          <a:p>
            <a:pPr algn="r" rtl="1"/>
            <a:r>
              <a:rPr lang="ar-SA" sz="2800" dirty="0"/>
              <a:t>١. </a:t>
            </a:r>
            <a:r>
              <a:rPr lang="ar-SA" sz="2800" b="1" dirty="0"/>
              <a:t>كل </a:t>
            </a:r>
            <a:r>
              <a:rPr lang="en-US" sz="2800" b="1" dirty="0"/>
              <a:t>S </a:t>
            </a:r>
            <a:r>
              <a:rPr lang="ar-SA" sz="2800" b="1" dirty="0"/>
              <a:t>هي </a:t>
            </a:r>
            <a:r>
              <a:rPr lang="en-US" sz="2800" b="1" dirty="0"/>
              <a:t>P</a:t>
            </a:r>
            <a:r>
              <a:rPr lang="en-US" sz="2800" dirty="0"/>
              <a:t/>
            </a:r>
            <a:br>
              <a:rPr lang="en-US" sz="2800" dirty="0"/>
            </a:br>
            <a:r>
              <a:rPr lang="en-US" sz="2800" dirty="0"/>
              <a:t>(</a:t>
            </a:r>
            <a:r>
              <a:rPr lang="ar-SA" sz="2800" dirty="0"/>
              <a:t>مثال: </a:t>
            </a:r>
            <a:r>
              <a:rPr lang="ar-SA" sz="2800" i="1" dirty="0"/>
              <a:t>كل الديمقراطيين ليبراليون</a:t>
            </a:r>
            <a:r>
              <a:rPr lang="ar-SA" sz="2800" dirty="0"/>
              <a:t>)</a:t>
            </a:r>
          </a:p>
          <a:p>
            <a:pPr algn="r" rtl="1"/>
            <a:r>
              <a:rPr lang="ar-SA" sz="2800" dirty="0"/>
              <a:t>٢. </a:t>
            </a:r>
            <a:r>
              <a:rPr lang="ar-SA" sz="2800" b="1" dirty="0"/>
              <a:t>لا يوجد </a:t>
            </a:r>
            <a:r>
              <a:rPr lang="en-US" sz="2800" b="1" dirty="0"/>
              <a:t>S </a:t>
            </a:r>
            <a:r>
              <a:rPr lang="ar-SA" sz="2800" b="1" dirty="0"/>
              <a:t>هي </a:t>
            </a:r>
            <a:r>
              <a:rPr lang="en-US" sz="2800" b="1" dirty="0"/>
              <a:t>P</a:t>
            </a:r>
            <a:r>
              <a:rPr lang="en-US" sz="2800" dirty="0"/>
              <a:t/>
            </a:r>
            <a:br>
              <a:rPr lang="en-US" sz="2800" dirty="0"/>
            </a:br>
            <a:r>
              <a:rPr lang="en-US" sz="2800" dirty="0"/>
              <a:t>(</a:t>
            </a:r>
            <a:r>
              <a:rPr lang="ar-SA" sz="2800" dirty="0"/>
              <a:t>مثال: </a:t>
            </a:r>
            <a:r>
              <a:rPr lang="ar-SA" sz="2800" i="1" dirty="0"/>
              <a:t>لا يوجد ديمقراطيون ليبراليون</a:t>
            </a:r>
            <a:r>
              <a:rPr lang="ar-SA" sz="2800" dirty="0"/>
              <a:t>)</a:t>
            </a:r>
          </a:p>
          <a:p>
            <a:pPr algn="r" rtl="1"/>
            <a:r>
              <a:rPr lang="ar-SA" sz="2800" dirty="0"/>
              <a:t>٣. </a:t>
            </a:r>
            <a:r>
              <a:rPr lang="ar-SA" sz="2800" b="1" dirty="0"/>
              <a:t>بعض </a:t>
            </a:r>
            <a:r>
              <a:rPr lang="en-US" sz="2800" b="1" dirty="0"/>
              <a:t>S </a:t>
            </a:r>
            <a:r>
              <a:rPr lang="ar-SA" sz="2800" b="1" dirty="0"/>
              <a:t>هي </a:t>
            </a:r>
            <a:r>
              <a:rPr lang="en-US" sz="2800" b="1" dirty="0"/>
              <a:t>P</a:t>
            </a:r>
            <a:r>
              <a:rPr lang="en-US" sz="2800" dirty="0"/>
              <a:t/>
            </a:r>
            <a:br>
              <a:rPr lang="en-US" sz="2800" dirty="0"/>
            </a:br>
            <a:r>
              <a:rPr lang="en-US" sz="2800" dirty="0"/>
              <a:t>(</a:t>
            </a:r>
            <a:r>
              <a:rPr lang="ar-SA" sz="2800" dirty="0"/>
              <a:t>مثال: </a:t>
            </a:r>
            <a:r>
              <a:rPr lang="ar-SA" sz="2800" i="1" dirty="0"/>
              <a:t>بعض الديمقراطيين ليبراليون</a:t>
            </a:r>
            <a:r>
              <a:rPr lang="ar-SA" sz="2800" dirty="0"/>
              <a:t>)</a:t>
            </a:r>
          </a:p>
          <a:p>
            <a:pPr algn="r" rtl="1"/>
            <a:r>
              <a:rPr lang="ar-SA" sz="2800" dirty="0"/>
              <a:t>٤. </a:t>
            </a:r>
            <a:r>
              <a:rPr lang="ar-SA" sz="2800" b="1" dirty="0"/>
              <a:t>بعض </a:t>
            </a:r>
            <a:r>
              <a:rPr lang="en-US" sz="2800" b="1" dirty="0"/>
              <a:t>S </a:t>
            </a:r>
            <a:r>
              <a:rPr lang="ar-SA" sz="2800" b="1" dirty="0"/>
              <a:t>ليست </a:t>
            </a:r>
            <a:r>
              <a:rPr lang="en-US" sz="2800" b="1" dirty="0"/>
              <a:t>P</a:t>
            </a:r>
            <a:r>
              <a:rPr lang="en-US" sz="2800" dirty="0"/>
              <a:t/>
            </a:r>
            <a:br>
              <a:rPr lang="en-US" sz="2800" dirty="0"/>
            </a:br>
            <a:r>
              <a:rPr lang="en-US" sz="2800" dirty="0"/>
              <a:t>(</a:t>
            </a:r>
            <a:r>
              <a:rPr lang="ar-SA" sz="2800" dirty="0"/>
              <a:t>مثال: </a:t>
            </a:r>
            <a:r>
              <a:rPr lang="ar-SA" sz="2800" i="1" dirty="0"/>
              <a:t>بعض الديمقراطيين ليسوا ليبراليين</a:t>
            </a:r>
            <a:r>
              <a:rPr lang="ar-SA" sz="2800" dirty="0"/>
              <a:t>)</a:t>
            </a:r>
          </a:p>
          <a:p>
            <a:pPr algn="r" rtl="1"/>
            <a:r>
              <a:rPr lang="ar-SA" sz="2800" dirty="0"/>
              <a:t/>
            </a:r>
            <a:br>
              <a:rPr lang="ar-SA" sz="2800" dirty="0"/>
            </a:br>
            <a:endParaRPr lang="ar-SA" sz="2800" b="1" dirty="0"/>
          </a:p>
        </p:txBody>
      </p:sp>
    </p:spTree>
    <p:extLst>
      <p:ext uri="{BB962C8B-B14F-4D97-AF65-F5344CB8AC3E}">
        <p14:creationId xmlns:p14="http://schemas.microsoft.com/office/powerpoint/2010/main" val="323450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EAC3A8A2-5FE5-1B1A-DDB7-2DD3465139C8}"/>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sp>
        <p:nvSpPr>
          <p:cNvPr id="7" name="TextBox 6">
            <a:extLst>
              <a:ext uri="{FF2B5EF4-FFF2-40B4-BE49-F238E27FC236}">
                <a16:creationId xmlns:a16="http://schemas.microsoft.com/office/drawing/2014/main" xmlns="" id="{C3CAC42A-50E5-BC43-7CC5-178A3282402F}"/>
              </a:ext>
            </a:extLst>
          </p:cNvPr>
          <p:cNvSpPr txBox="1"/>
          <p:nvPr/>
        </p:nvSpPr>
        <p:spPr>
          <a:xfrm>
            <a:off x="1042132" y="1643383"/>
            <a:ext cx="10541000" cy="3539430"/>
          </a:xfrm>
          <a:prstGeom prst="rect">
            <a:avLst/>
          </a:prstGeom>
          <a:noFill/>
        </p:spPr>
        <p:txBody>
          <a:bodyPr wrap="square">
            <a:spAutoFit/>
          </a:bodyPr>
          <a:lstStyle/>
          <a:p>
            <a:pPr algn="r" rtl="1"/>
            <a:r>
              <a:rPr lang="ar-SA" sz="2800" dirty="0"/>
              <a:t>ا</a:t>
            </a:r>
            <a:r>
              <a:rPr lang="ar-SA" sz="2800" dirty="0" smtClean="0"/>
              <a:t>كتشف اهل المنطق </a:t>
            </a:r>
            <a:r>
              <a:rPr lang="ar-SA" sz="2800" dirty="0"/>
              <a:t>عدة تقنيات لاختبار صحة الحجج </a:t>
            </a:r>
            <a:r>
              <a:rPr lang="ar-SA" sz="2800" dirty="0" smtClean="0"/>
              <a:t>القاطعة </a:t>
            </a:r>
            <a:r>
              <a:rPr lang="ar-SA" sz="2800" dirty="0"/>
              <a:t>البسيطة. وتعد أسهل هذه الطرق هي استخدام سلسلة من الدوائر المتداخلة وعلامات مرافقة تُعرف باسم </a:t>
            </a:r>
            <a:r>
              <a:rPr lang="ar-SA" sz="2800" b="1" dirty="0"/>
              <a:t>"مخططات فين"</a:t>
            </a:r>
            <a:r>
              <a:rPr lang="ar-SA" sz="2800" dirty="0"/>
              <a:t>.</a:t>
            </a:r>
          </a:p>
          <a:p>
            <a:pPr algn="r" rtl="1"/>
            <a:r>
              <a:rPr lang="ar-SA" sz="2800" dirty="0"/>
              <a:t>لنفترض أننا نريد رسم مخطط فين للعبارة </a:t>
            </a:r>
            <a:r>
              <a:rPr lang="ar-SA" sz="2800" b="1" dirty="0"/>
              <a:t>"كل الديمقراطيين ليبراليون"</a:t>
            </a:r>
            <a:r>
              <a:rPr lang="ar-SA" sz="2800" dirty="0"/>
              <a:t>. نبدأ برسم دائرة تمثل فئة الديمقراطيين:</a:t>
            </a:r>
          </a:p>
          <a:p>
            <a:pPr algn="r" rtl="1"/>
            <a:r>
              <a:rPr lang="ar-SA" sz="2800" dirty="0"/>
              <a:t/>
            </a:r>
            <a:br>
              <a:rPr lang="ar-SA" sz="2800" dirty="0"/>
            </a:br>
            <a:endParaRPr lang="en-US" sz="2800" b="1" dirty="0"/>
          </a:p>
          <a:p>
            <a:pPr algn="r" rtl="1"/>
            <a:endParaRPr lang="ar-SA" sz="2800" b="1" dirty="0"/>
          </a:p>
        </p:txBody>
      </p:sp>
    </p:spTree>
    <p:extLst>
      <p:ext uri="{BB962C8B-B14F-4D97-AF65-F5344CB8AC3E}">
        <p14:creationId xmlns:p14="http://schemas.microsoft.com/office/powerpoint/2010/main" val="520442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pic>
        <p:nvPicPr>
          <p:cNvPr id="2" name="Picture 1">
            <a:extLst>
              <a:ext uri="{FF2B5EF4-FFF2-40B4-BE49-F238E27FC236}">
                <a16:creationId xmlns:a16="http://schemas.microsoft.com/office/drawing/2014/main" xmlns="" id="{184B0AD7-CF91-BD52-0C65-EC855DE59BBB}"/>
              </a:ext>
            </a:extLst>
          </p:cNvPr>
          <p:cNvPicPr>
            <a:picLocks noChangeAspect="1"/>
          </p:cNvPicPr>
          <p:nvPr/>
        </p:nvPicPr>
        <p:blipFill rotWithShape="1">
          <a:blip r:embed="rId3"/>
          <a:srcRect l="22768" t="37031" r="32708" b="7323"/>
          <a:stretch/>
        </p:blipFill>
        <p:spPr>
          <a:xfrm>
            <a:off x="5478942" y="1403022"/>
            <a:ext cx="6713058" cy="5196544"/>
          </a:xfrm>
          <a:prstGeom prst="rect">
            <a:avLst/>
          </a:prstGeom>
        </p:spPr>
      </p:pic>
      <p:sp>
        <p:nvSpPr>
          <p:cNvPr id="7" name="TextBox 6">
            <a:extLst>
              <a:ext uri="{FF2B5EF4-FFF2-40B4-BE49-F238E27FC236}">
                <a16:creationId xmlns:a16="http://schemas.microsoft.com/office/drawing/2014/main" xmlns="" id="{07B27829-ADFC-B4CB-1995-76C1E99F4585}"/>
              </a:ext>
            </a:extLst>
          </p:cNvPr>
          <p:cNvSpPr txBox="1"/>
          <p:nvPr/>
        </p:nvSpPr>
        <p:spPr>
          <a:xfrm>
            <a:off x="609600" y="1501088"/>
            <a:ext cx="5112448" cy="5262979"/>
          </a:xfrm>
          <a:prstGeom prst="rect">
            <a:avLst/>
          </a:prstGeom>
          <a:noFill/>
        </p:spPr>
        <p:txBody>
          <a:bodyPr wrap="square">
            <a:spAutoFit/>
          </a:bodyPr>
          <a:lstStyle/>
          <a:p>
            <a:pPr algn="r" rtl="1"/>
            <a:r>
              <a:rPr lang="ar-SA" sz="2800" b="1" dirty="0"/>
              <a:t/>
            </a:r>
            <a:br>
              <a:rPr lang="ar-SA" sz="2800" b="1" dirty="0"/>
            </a:br>
            <a:r>
              <a:rPr lang="ar-SA" sz="2800" b="1" dirty="0"/>
              <a:t>الدائرة الأولى</a:t>
            </a:r>
            <a:r>
              <a:rPr lang="ar-SA" sz="2800" dirty="0"/>
              <a:t> تمثل جميع الأفراد الذين ينتمون إلى فئة </a:t>
            </a:r>
            <a:r>
              <a:rPr lang="ar-SA" sz="2800" b="1" dirty="0"/>
              <a:t>الديمقراطيين</a:t>
            </a:r>
            <a:r>
              <a:rPr lang="ar-SA" sz="2800" dirty="0"/>
              <a:t>، بينما </a:t>
            </a:r>
            <a:r>
              <a:rPr lang="ar-SA" sz="2800" b="1" dirty="0"/>
              <a:t>الدائرة الثانية</a:t>
            </a:r>
            <a:r>
              <a:rPr lang="ar-SA" sz="2800" dirty="0"/>
              <a:t> تمثل جميع الأفراد الذين ينتمون إلى فئة </a:t>
            </a:r>
            <a:r>
              <a:rPr lang="ar-SA" sz="2800" b="1" dirty="0"/>
              <a:t>الليبراليين</a:t>
            </a:r>
            <a:r>
              <a:rPr lang="ar-SA" sz="2800" dirty="0"/>
              <a:t>.</a:t>
            </a:r>
          </a:p>
          <a:p>
            <a:pPr algn="r" rtl="1"/>
            <a:r>
              <a:rPr lang="ar-SA" sz="2800" dirty="0"/>
              <a:t/>
            </a:r>
            <a:br>
              <a:rPr lang="ar-SA" sz="2800" dirty="0"/>
            </a:br>
            <a:r>
              <a:rPr lang="ar-SA" sz="2800" dirty="0" smtClean="0"/>
              <a:t>نحتاج </a:t>
            </a:r>
            <a:r>
              <a:rPr lang="ar-SA" sz="2800" dirty="0"/>
              <a:t>الآن لربط الدائرتين لإظهار العلاقة بين الفئتين المذكورتين في العبارة. نقوم بذلك عن طريق رسم الدائرتين بحيث يتداخلان جزئيًا:</a:t>
            </a:r>
          </a:p>
          <a:p>
            <a:pPr algn="r" rtl="1"/>
            <a:r>
              <a:rPr lang="ar-SA" sz="2800" dirty="0"/>
              <a:t/>
            </a:r>
            <a:br>
              <a:rPr lang="ar-SA" sz="2800" dirty="0"/>
            </a:br>
            <a:endParaRPr lang="ar-SA" sz="2800" b="1" dirty="0"/>
          </a:p>
        </p:txBody>
      </p:sp>
      <p:sp>
        <p:nvSpPr>
          <p:cNvPr id="9" name="TextBox 8">
            <a:extLst>
              <a:ext uri="{FF2B5EF4-FFF2-40B4-BE49-F238E27FC236}">
                <a16:creationId xmlns:a16="http://schemas.microsoft.com/office/drawing/2014/main" xmlns="" id="{C87F6860-2C9C-1A90-1E0A-503BC99E8CE1}"/>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spTree>
    <p:extLst>
      <p:ext uri="{BB962C8B-B14F-4D97-AF65-F5344CB8AC3E}">
        <p14:creationId xmlns:p14="http://schemas.microsoft.com/office/powerpoint/2010/main" val="3066748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D81262CF-7E93-986C-5FE4-D4B2953AB244}"/>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sp>
        <p:nvSpPr>
          <p:cNvPr id="9" name="TextBox 8">
            <a:extLst>
              <a:ext uri="{FF2B5EF4-FFF2-40B4-BE49-F238E27FC236}">
                <a16:creationId xmlns:a16="http://schemas.microsoft.com/office/drawing/2014/main" xmlns="" id="{12BFFC3B-C5CF-FB79-4794-1B07C70B43F2}"/>
              </a:ext>
            </a:extLst>
          </p:cNvPr>
          <p:cNvSpPr txBox="1"/>
          <p:nvPr/>
        </p:nvSpPr>
        <p:spPr>
          <a:xfrm>
            <a:off x="1211424" y="1509171"/>
            <a:ext cx="9716304" cy="1815882"/>
          </a:xfrm>
          <a:prstGeom prst="rect">
            <a:avLst/>
          </a:prstGeom>
          <a:noFill/>
        </p:spPr>
        <p:txBody>
          <a:bodyPr wrap="square">
            <a:spAutoFit/>
          </a:bodyPr>
          <a:lstStyle/>
          <a:p>
            <a:pPr algn="r" rtl="1"/>
            <a:r>
              <a:rPr lang="ar-SA" sz="2800" b="1" dirty="0"/>
              <a:t>أي شيء في المنطقة 1 هو ديمقراطي ولكن ليس ليبراليًا. أي شيء في المنطقة 2 هو ديمقراطي وليبرالي معًا. أي شيء في المنطقة 3 هو ليبرالي ولكن ليس ديمقراطيًا. وأي شيء في المنطقة 4، المنطقة خارج الدائرتين، فهو ليس ديمقراطيًا ولا ليبراليًا.</a:t>
            </a:r>
            <a:endParaRPr lang="ar-SA" sz="2800" b="1" dirty="0"/>
          </a:p>
        </p:txBody>
      </p:sp>
      <p:pic>
        <p:nvPicPr>
          <p:cNvPr id="10" name="Picture 9">
            <a:extLst>
              <a:ext uri="{FF2B5EF4-FFF2-40B4-BE49-F238E27FC236}">
                <a16:creationId xmlns:a16="http://schemas.microsoft.com/office/drawing/2014/main" xmlns="" id="{AB90AA92-CD60-5505-1F1A-AC361228FDC1}"/>
              </a:ext>
            </a:extLst>
          </p:cNvPr>
          <p:cNvPicPr>
            <a:picLocks noChangeAspect="1"/>
          </p:cNvPicPr>
          <p:nvPr/>
        </p:nvPicPr>
        <p:blipFill rotWithShape="1">
          <a:blip r:embed="rId3"/>
          <a:srcRect l="31471" t="53352" r="30278" b="19609"/>
          <a:stretch/>
        </p:blipFill>
        <p:spPr>
          <a:xfrm>
            <a:off x="4235596" y="3600611"/>
            <a:ext cx="6075087" cy="2414406"/>
          </a:xfrm>
          <a:prstGeom prst="rect">
            <a:avLst/>
          </a:prstGeom>
        </p:spPr>
      </p:pic>
      <mc:AlternateContent xmlns:mc="http://schemas.openxmlformats.org/markup-compatibility/2006" xmlns:p14="http://schemas.microsoft.com/office/powerpoint/2010/main">
        <mc:Choice Requires="p14">
          <p:contentPart p14:bwMode="auto" r:id="rId4">
            <p14:nvContentPartPr>
              <p14:cNvPr id="7" name="Ink 6">
                <a:extLst>
                  <a:ext uri="{FF2B5EF4-FFF2-40B4-BE49-F238E27FC236}">
                    <a16:creationId xmlns:a16="http://schemas.microsoft.com/office/drawing/2014/main" xmlns="" id="{893BE4D5-16FD-8380-7621-EE43513DD5AE}"/>
                  </a:ext>
                </a:extLst>
              </p14:cNvPr>
              <p14:cNvContentPartPr/>
              <p14:nvPr/>
            </p14:nvContentPartPr>
            <p14:xfrm>
              <a:off x="6247663" y="3700680"/>
              <a:ext cx="1069560" cy="1590480"/>
            </p14:xfrm>
          </p:contentPart>
        </mc:Choice>
        <mc:Fallback xmlns="">
          <p:pic>
            <p:nvPicPr>
              <p:cNvPr id="7" name="Ink 6">
                <a:extLst>
                  <a:ext uri="{FF2B5EF4-FFF2-40B4-BE49-F238E27FC236}">
                    <a16:creationId xmlns:a16="http://schemas.microsoft.com/office/drawing/2014/main" id="{893BE4D5-16FD-8380-7621-EE43513DD5AE}"/>
                  </a:ext>
                </a:extLst>
              </p:cNvPr>
              <p:cNvPicPr/>
              <p:nvPr/>
            </p:nvPicPr>
            <p:blipFill>
              <a:blip r:embed="rId5"/>
              <a:stretch>
                <a:fillRect/>
              </a:stretch>
            </p:blipFill>
            <p:spPr>
              <a:xfrm>
                <a:off x="6239023" y="3691680"/>
                <a:ext cx="1087200" cy="160812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1" name="Ink 10">
                <a:extLst>
                  <a:ext uri="{FF2B5EF4-FFF2-40B4-BE49-F238E27FC236}">
                    <a16:creationId xmlns:a16="http://schemas.microsoft.com/office/drawing/2014/main" xmlns="" id="{00D86995-98AF-1DF3-9BE8-F87DF7C5E101}"/>
                  </a:ext>
                </a:extLst>
              </p14:cNvPr>
              <p14:cNvContentPartPr/>
              <p14:nvPr/>
            </p14:nvContentPartPr>
            <p14:xfrm>
              <a:off x="7247383" y="4136640"/>
              <a:ext cx="656640" cy="816840"/>
            </p14:xfrm>
          </p:contentPart>
        </mc:Choice>
        <mc:Fallback xmlns="">
          <p:pic>
            <p:nvPicPr>
              <p:cNvPr id="11" name="Ink 10">
                <a:extLst>
                  <a:ext uri="{FF2B5EF4-FFF2-40B4-BE49-F238E27FC236}">
                    <a16:creationId xmlns:a16="http://schemas.microsoft.com/office/drawing/2014/main" id="{00D86995-98AF-1DF3-9BE8-F87DF7C5E101}"/>
                  </a:ext>
                </a:extLst>
              </p:cNvPr>
              <p:cNvPicPr/>
              <p:nvPr/>
            </p:nvPicPr>
            <p:blipFill>
              <a:blip r:embed="rId7"/>
              <a:stretch>
                <a:fillRect/>
              </a:stretch>
            </p:blipFill>
            <p:spPr>
              <a:xfrm>
                <a:off x="7238743" y="4127640"/>
                <a:ext cx="674280" cy="83448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2" name="Ink 11">
                <a:extLst>
                  <a:ext uri="{FF2B5EF4-FFF2-40B4-BE49-F238E27FC236}">
                    <a16:creationId xmlns:a16="http://schemas.microsoft.com/office/drawing/2014/main" xmlns="" id="{DCB0705C-8A56-0D29-480B-284F769CDB3E}"/>
                  </a:ext>
                </a:extLst>
              </p14:cNvPr>
              <p14:cNvContentPartPr/>
              <p14:nvPr/>
            </p14:nvContentPartPr>
            <p14:xfrm>
              <a:off x="7848223" y="3821280"/>
              <a:ext cx="926640" cy="1381320"/>
            </p14:xfrm>
          </p:contentPart>
        </mc:Choice>
        <mc:Fallback xmlns="">
          <p:pic>
            <p:nvPicPr>
              <p:cNvPr id="12" name="Ink 11">
                <a:extLst>
                  <a:ext uri="{FF2B5EF4-FFF2-40B4-BE49-F238E27FC236}">
                    <a16:creationId xmlns:a16="http://schemas.microsoft.com/office/drawing/2014/main" id="{DCB0705C-8A56-0D29-480B-284F769CDB3E}"/>
                  </a:ext>
                </a:extLst>
              </p:cNvPr>
              <p:cNvPicPr/>
              <p:nvPr/>
            </p:nvPicPr>
            <p:blipFill>
              <a:blip r:embed="rId9"/>
              <a:stretch>
                <a:fillRect/>
              </a:stretch>
            </p:blipFill>
            <p:spPr>
              <a:xfrm>
                <a:off x="7839223" y="3812280"/>
                <a:ext cx="944280" cy="139896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3" name="Ink 12">
                <a:extLst>
                  <a:ext uri="{FF2B5EF4-FFF2-40B4-BE49-F238E27FC236}">
                    <a16:creationId xmlns:a16="http://schemas.microsoft.com/office/drawing/2014/main" xmlns="" id="{3BC8D6D9-0FCF-73B9-E0D3-130146489876}"/>
                  </a:ext>
                </a:extLst>
              </p14:cNvPr>
              <p14:cNvContentPartPr/>
              <p14:nvPr/>
            </p14:nvContentPartPr>
            <p14:xfrm>
              <a:off x="-457337" y="435120"/>
              <a:ext cx="360" cy="360"/>
            </p14:xfrm>
          </p:contentPart>
        </mc:Choice>
        <mc:Fallback xmlns="">
          <p:pic>
            <p:nvPicPr>
              <p:cNvPr id="13" name="Ink 12">
                <a:extLst>
                  <a:ext uri="{FF2B5EF4-FFF2-40B4-BE49-F238E27FC236}">
                    <a16:creationId xmlns:a16="http://schemas.microsoft.com/office/drawing/2014/main" id="{3BC8D6D9-0FCF-73B9-E0D3-130146489876}"/>
                  </a:ext>
                </a:extLst>
              </p:cNvPr>
              <p:cNvPicPr/>
              <p:nvPr/>
            </p:nvPicPr>
            <p:blipFill>
              <a:blip r:embed="rId11"/>
              <a:stretch>
                <a:fillRect/>
              </a:stretch>
            </p:blipFill>
            <p:spPr>
              <a:xfrm>
                <a:off x="-466337" y="42612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xmlns="" id="{A1D60B45-4037-2842-0C9F-BF84F1EFD742}"/>
                  </a:ext>
                </a:extLst>
              </p14:cNvPr>
              <p14:cNvContentPartPr/>
              <p14:nvPr/>
            </p14:nvContentPartPr>
            <p14:xfrm>
              <a:off x="-805457" y="4212600"/>
              <a:ext cx="360" cy="360"/>
            </p14:xfrm>
          </p:contentPart>
        </mc:Choice>
        <mc:Fallback xmlns="">
          <p:pic>
            <p:nvPicPr>
              <p:cNvPr id="14" name="Ink 13">
                <a:extLst>
                  <a:ext uri="{FF2B5EF4-FFF2-40B4-BE49-F238E27FC236}">
                    <a16:creationId xmlns:a16="http://schemas.microsoft.com/office/drawing/2014/main" id="{A1D60B45-4037-2842-0C9F-BF84F1EFD742}"/>
                  </a:ext>
                </a:extLst>
              </p:cNvPr>
              <p:cNvPicPr/>
              <p:nvPr/>
            </p:nvPicPr>
            <p:blipFill>
              <a:blip r:embed="rId11"/>
              <a:stretch>
                <a:fillRect/>
              </a:stretch>
            </p:blipFill>
            <p:spPr>
              <a:xfrm>
                <a:off x="-814457" y="420360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5" name="Ink 14">
                <a:extLst>
                  <a:ext uri="{FF2B5EF4-FFF2-40B4-BE49-F238E27FC236}">
                    <a16:creationId xmlns:a16="http://schemas.microsoft.com/office/drawing/2014/main" xmlns="" id="{B6068D53-0C89-A834-CF16-51D3897424DB}"/>
                  </a:ext>
                </a:extLst>
              </p14:cNvPr>
              <p14:cNvContentPartPr/>
              <p14:nvPr/>
            </p14:nvContentPartPr>
            <p14:xfrm>
              <a:off x="-805457" y="4212600"/>
              <a:ext cx="360" cy="360"/>
            </p14:xfrm>
          </p:contentPart>
        </mc:Choice>
        <mc:Fallback xmlns="">
          <p:pic>
            <p:nvPicPr>
              <p:cNvPr id="15" name="Ink 14">
                <a:extLst>
                  <a:ext uri="{FF2B5EF4-FFF2-40B4-BE49-F238E27FC236}">
                    <a16:creationId xmlns:a16="http://schemas.microsoft.com/office/drawing/2014/main" id="{B6068D53-0C89-A834-CF16-51D3897424DB}"/>
                  </a:ext>
                </a:extLst>
              </p:cNvPr>
              <p:cNvPicPr/>
              <p:nvPr/>
            </p:nvPicPr>
            <p:blipFill>
              <a:blip r:embed="rId11"/>
              <a:stretch>
                <a:fillRect/>
              </a:stretch>
            </p:blipFill>
            <p:spPr>
              <a:xfrm>
                <a:off x="-814457" y="4203600"/>
                <a:ext cx="18000" cy="18000"/>
              </a:xfrm>
              <a:prstGeom prst="rect">
                <a:avLst/>
              </a:prstGeom>
            </p:spPr>
          </p:pic>
        </mc:Fallback>
      </mc:AlternateContent>
    </p:spTree>
    <p:extLst>
      <p:ext uri="{BB962C8B-B14F-4D97-AF65-F5344CB8AC3E}">
        <p14:creationId xmlns:p14="http://schemas.microsoft.com/office/powerpoint/2010/main" val="3444818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F7038280-17D3-88B5-AC02-18C2B8DF62E0}"/>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sp>
        <p:nvSpPr>
          <p:cNvPr id="7" name="TextBox 6">
            <a:extLst>
              <a:ext uri="{FF2B5EF4-FFF2-40B4-BE49-F238E27FC236}">
                <a16:creationId xmlns:a16="http://schemas.microsoft.com/office/drawing/2014/main" xmlns="" id="{22FE0643-866D-427A-F3F3-3CD96276D647}"/>
              </a:ext>
            </a:extLst>
          </p:cNvPr>
          <p:cNvSpPr txBox="1"/>
          <p:nvPr/>
        </p:nvSpPr>
        <p:spPr>
          <a:xfrm>
            <a:off x="609600" y="1528431"/>
            <a:ext cx="10983686" cy="2677656"/>
          </a:xfrm>
          <a:prstGeom prst="rect">
            <a:avLst/>
          </a:prstGeom>
          <a:noFill/>
        </p:spPr>
        <p:txBody>
          <a:bodyPr wrap="square">
            <a:spAutoFit/>
          </a:bodyPr>
          <a:lstStyle/>
          <a:p>
            <a:pPr algn="r" rtl="1"/>
            <a:r>
              <a:rPr lang="ar-SA" sz="2800" b="1" dirty="0"/>
              <a:t>أخيرًا، نحتاج إلى طريقة لتمثيل العلاقة المُدَّعاة بين هاتين الفئتين، أي أن جميع أفراد فئة الديمقراطيين هم أيضًا أفراد من فئة الليبراليين. وللقيام بذلك، نقوم بتظليل ذلك الجزء من دائرة الديمقراطيين الذي لا يتداخل مع دائرة الليبراليين:</a:t>
            </a:r>
          </a:p>
          <a:p>
            <a:pPr algn="r" rtl="1"/>
            <a:endParaRPr lang="ar-SA" sz="2800" b="1" dirty="0"/>
          </a:p>
          <a:p>
            <a:pPr algn="r" rtl="1"/>
            <a:r>
              <a:rPr lang="ar-SA" sz="2800" b="1" dirty="0"/>
              <a:t>[ملاحظة: التظليل هنا يشير إلى أن هذه المنطقة فارغة/غير موجودة، مما يعكس أن "كل الديمقراطيين ليبراليون" ولا يوجد ديمقراطيون خارج دائرة الليبراليين]</a:t>
            </a:r>
            <a:endParaRPr lang="ar-SA" sz="2800" b="1" dirty="0"/>
          </a:p>
        </p:txBody>
      </p:sp>
      <p:pic>
        <p:nvPicPr>
          <p:cNvPr id="9" name="Picture 8">
            <a:extLst>
              <a:ext uri="{FF2B5EF4-FFF2-40B4-BE49-F238E27FC236}">
                <a16:creationId xmlns:a16="http://schemas.microsoft.com/office/drawing/2014/main" xmlns="" id="{7FA6FD15-8AFE-5E9E-96E7-9B613EBC7DCA}"/>
              </a:ext>
            </a:extLst>
          </p:cNvPr>
          <p:cNvPicPr>
            <a:picLocks noChangeAspect="1"/>
          </p:cNvPicPr>
          <p:nvPr/>
        </p:nvPicPr>
        <p:blipFill rotWithShape="1">
          <a:blip r:embed="rId3"/>
          <a:srcRect l="25291" t="38892" r="35000" b="28331"/>
          <a:stretch/>
        </p:blipFill>
        <p:spPr>
          <a:xfrm>
            <a:off x="3584648" y="4264032"/>
            <a:ext cx="4841350" cy="2246769"/>
          </a:xfrm>
          <a:prstGeom prst="rect">
            <a:avLst/>
          </a:prstGeom>
        </p:spPr>
      </p:pic>
      <mc:AlternateContent xmlns:mc="http://schemas.openxmlformats.org/markup-compatibility/2006" xmlns:p14="http://schemas.microsoft.com/office/powerpoint/2010/main">
        <mc:Choice Requires="p14">
          <p:contentPart p14:bwMode="auto" r:id="rId4">
            <p14:nvContentPartPr>
              <p14:cNvPr id="10" name="Ink 9">
                <a:extLst>
                  <a:ext uri="{FF2B5EF4-FFF2-40B4-BE49-F238E27FC236}">
                    <a16:creationId xmlns:a16="http://schemas.microsoft.com/office/drawing/2014/main" xmlns="" id="{AADF5671-4EC1-4CDD-BDD8-AEEA44E72B1F}"/>
                  </a:ext>
                </a:extLst>
              </p14:cNvPr>
              <p14:cNvContentPartPr/>
              <p14:nvPr/>
            </p14:nvContentPartPr>
            <p14:xfrm>
              <a:off x="5747623" y="4058880"/>
              <a:ext cx="448200" cy="938160"/>
            </p14:xfrm>
          </p:contentPart>
        </mc:Choice>
        <mc:Fallback xmlns="">
          <p:pic>
            <p:nvPicPr>
              <p:cNvPr id="10" name="Ink 9">
                <a:extLst>
                  <a:ext uri="{FF2B5EF4-FFF2-40B4-BE49-F238E27FC236}">
                    <a16:creationId xmlns:a16="http://schemas.microsoft.com/office/drawing/2014/main" id="{AADF5671-4EC1-4CDD-BDD8-AEEA44E72B1F}"/>
                  </a:ext>
                </a:extLst>
              </p:cNvPr>
              <p:cNvPicPr/>
              <p:nvPr/>
            </p:nvPicPr>
            <p:blipFill>
              <a:blip r:embed="rId5"/>
              <a:stretch>
                <a:fillRect/>
              </a:stretch>
            </p:blipFill>
            <p:spPr>
              <a:xfrm>
                <a:off x="5738623" y="4049880"/>
                <a:ext cx="465840" cy="955800"/>
              </a:xfrm>
              <a:prstGeom prst="rect">
                <a:avLst/>
              </a:prstGeom>
            </p:spPr>
          </p:pic>
        </mc:Fallback>
      </mc:AlternateContent>
    </p:spTree>
    <p:extLst>
      <p:ext uri="{BB962C8B-B14F-4D97-AF65-F5344CB8AC3E}">
        <p14:creationId xmlns:p14="http://schemas.microsoft.com/office/powerpoint/2010/main" val="1631390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2EB9B53-370A-E8F0-8CBF-E08830753341}"/>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sp>
        <p:nvSpPr>
          <p:cNvPr id="7" name="TextBox 6">
            <a:extLst>
              <a:ext uri="{FF2B5EF4-FFF2-40B4-BE49-F238E27FC236}">
                <a16:creationId xmlns:a16="http://schemas.microsoft.com/office/drawing/2014/main" xmlns="" id="{0BD6B68D-3936-7C01-5C77-7FF0267D11DC}"/>
              </a:ext>
            </a:extLst>
          </p:cNvPr>
          <p:cNvSpPr txBox="1"/>
          <p:nvPr/>
        </p:nvSpPr>
        <p:spPr>
          <a:xfrm>
            <a:off x="651740" y="1515240"/>
            <a:ext cx="10327516" cy="3108543"/>
          </a:xfrm>
          <a:prstGeom prst="rect">
            <a:avLst/>
          </a:prstGeom>
          <a:noFill/>
        </p:spPr>
        <p:txBody>
          <a:bodyPr wrap="square">
            <a:spAutoFit/>
          </a:bodyPr>
          <a:lstStyle/>
          <a:p>
            <a:pPr algn="r" rtl="1"/>
            <a:r>
              <a:rPr lang="ar-SA" sz="2800" dirty="0"/>
              <a:t/>
            </a:r>
            <a:br>
              <a:rPr lang="ar-SA" sz="2800" dirty="0"/>
            </a:br>
            <a:r>
              <a:rPr lang="ar-SA" sz="2800" dirty="0"/>
              <a:t>التظليل يعني أن ذلك الجزء من دائرة الديمقراطيين الذي لا يتداخل مع دائرة الليبراليين فارغ؛ أي أنه لا يحتوي على أي أعضاء. وبالتالي، يؤكد الرسم البياني أنه لا يوجد ديمقراطيون ليسوا ليبراليين. وهذا هو بالضبط ما نعنيه عندما نقول أن "كل الديمقراطيين ليبراليون".</a:t>
            </a:r>
          </a:p>
          <a:p>
            <a:pPr algn="r" rtl="1"/>
            <a:r>
              <a:rPr lang="ar-SA" sz="2800" dirty="0"/>
              <a:t/>
            </a:r>
            <a:br>
              <a:rPr lang="ar-SA" sz="2800" dirty="0"/>
            </a:br>
            <a:endParaRPr lang="ar-SA" sz="2800" b="1" dirty="0"/>
          </a:p>
        </p:txBody>
      </p:sp>
      <p:pic>
        <p:nvPicPr>
          <p:cNvPr id="9" name="Picture 8">
            <a:extLst>
              <a:ext uri="{FF2B5EF4-FFF2-40B4-BE49-F238E27FC236}">
                <a16:creationId xmlns:a16="http://schemas.microsoft.com/office/drawing/2014/main" xmlns="" id="{17B8871F-C921-846C-2499-2A4DE8AA987F}"/>
              </a:ext>
            </a:extLst>
          </p:cNvPr>
          <p:cNvPicPr>
            <a:picLocks noChangeAspect="1"/>
          </p:cNvPicPr>
          <p:nvPr/>
        </p:nvPicPr>
        <p:blipFill rotWithShape="1">
          <a:blip r:embed="rId3"/>
          <a:srcRect l="25291" t="38892" r="35000" b="28331"/>
          <a:stretch/>
        </p:blipFill>
        <p:spPr>
          <a:xfrm>
            <a:off x="4335290" y="3698057"/>
            <a:ext cx="4841350" cy="2246769"/>
          </a:xfrm>
          <a:prstGeom prst="rect">
            <a:avLst/>
          </a:prstGeom>
        </p:spPr>
      </p:pic>
    </p:spTree>
    <p:extLst>
      <p:ext uri="{BB962C8B-B14F-4D97-AF65-F5344CB8AC3E}">
        <p14:creationId xmlns:p14="http://schemas.microsoft.com/office/powerpoint/2010/main" val="64218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7"/>
            <a:ext cx="11277600" cy="28004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EDFAD372-5862-C134-D040-C2B0B9404CAB}"/>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pic>
        <p:nvPicPr>
          <p:cNvPr id="7" name="Picture 6">
            <a:extLst>
              <a:ext uri="{FF2B5EF4-FFF2-40B4-BE49-F238E27FC236}">
                <a16:creationId xmlns:a16="http://schemas.microsoft.com/office/drawing/2014/main" xmlns="" id="{BADF2447-7C42-443C-0925-AB2E2D3E4670}"/>
              </a:ext>
            </a:extLst>
          </p:cNvPr>
          <p:cNvPicPr>
            <a:picLocks noChangeAspect="1"/>
          </p:cNvPicPr>
          <p:nvPr/>
        </p:nvPicPr>
        <p:blipFill rotWithShape="1">
          <a:blip r:embed="rId3"/>
          <a:srcRect l="13125" t="18905" r="37461" b="10311"/>
          <a:stretch/>
        </p:blipFill>
        <p:spPr>
          <a:xfrm>
            <a:off x="1805205" y="2292246"/>
            <a:ext cx="7624773" cy="4108520"/>
          </a:xfrm>
          <a:prstGeom prst="rect">
            <a:avLst/>
          </a:prstGeom>
        </p:spPr>
      </p:pic>
      <p:sp>
        <p:nvSpPr>
          <p:cNvPr id="9" name="TextBox 8">
            <a:extLst>
              <a:ext uri="{FF2B5EF4-FFF2-40B4-BE49-F238E27FC236}">
                <a16:creationId xmlns:a16="http://schemas.microsoft.com/office/drawing/2014/main" xmlns="" id="{1C597300-A12B-96E5-633E-1795AA117CA4}"/>
              </a:ext>
            </a:extLst>
          </p:cNvPr>
          <p:cNvSpPr txBox="1"/>
          <p:nvPr/>
        </p:nvSpPr>
        <p:spPr>
          <a:xfrm>
            <a:off x="651740" y="1444657"/>
            <a:ext cx="11265440" cy="430887"/>
          </a:xfrm>
          <a:prstGeom prst="rect">
            <a:avLst/>
          </a:prstGeom>
          <a:noFill/>
        </p:spPr>
        <p:txBody>
          <a:bodyPr wrap="square">
            <a:spAutoFit/>
          </a:bodyPr>
          <a:lstStyle/>
          <a:p>
            <a:r>
              <a:rPr lang="en-US" sz="2200" b="1" dirty="0"/>
              <a:t>In summary, the four kinds of standard-form categorical statements are diagrammed as follows:</a:t>
            </a:r>
            <a:endParaRPr lang="ar-SA" sz="2200" b="1" dirty="0"/>
          </a:p>
        </p:txBody>
      </p:sp>
    </p:spTree>
    <p:extLst>
      <p:ext uri="{BB962C8B-B14F-4D97-AF65-F5344CB8AC3E}">
        <p14:creationId xmlns:p14="http://schemas.microsoft.com/office/powerpoint/2010/main" val="3286712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106317EF-C644-1D2D-28A0-1F4029DFED63}"/>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grpSp>
        <p:nvGrpSpPr>
          <p:cNvPr id="7" name="Group 6">
            <a:extLst>
              <a:ext uri="{FF2B5EF4-FFF2-40B4-BE49-F238E27FC236}">
                <a16:creationId xmlns:a16="http://schemas.microsoft.com/office/drawing/2014/main" xmlns="" id="{4225EAC3-2FBE-3943-AF2E-3344F2E81FC3}"/>
              </a:ext>
            </a:extLst>
          </p:cNvPr>
          <p:cNvGrpSpPr/>
          <p:nvPr/>
        </p:nvGrpSpPr>
        <p:grpSpPr>
          <a:xfrm>
            <a:off x="2397578" y="1380237"/>
            <a:ext cx="7830446" cy="4961802"/>
            <a:chOff x="2171682" y="1643383"/>
            <a:chExt cx="7830446" cy="4961802"/>
          </a:xfrm>
        </p:grpSpPr>
        <p:pic>
          <p:nvPicPr>
            <p:cNvPr id="9" name="Picture 8">
              <a:extLst>
                <a:ext uri="{FF2B5EF4-FFF2-40B4-BE49-F238E27FC236}">
                  <a16:creationId xmlns:a16="http://schemas.microsoft.com/office/drawing/2014/main" xmlns="" id="{6B4283A7-DD22-C5F6-47FD-FC8295EA58DB}"/>
                </a:ext>
              </a:extLst>
            </p:cNvPr>
            <p:cNvPicPr>
              <a:picLocks noChangeAspect="1"/>
            </p:cNvPicPr>
            <p:nvPr/>
          </p:nvPicPr>
          <p:blipFill rotWithShape="1">
            <a:blip r:embed="rId3"/>
            <a:srcRect l="25384" t="23950" r="39885" b="10750"/>
            <a:stretch/>
          </p:blipFill>
          <p:spPr>
            <a:xfrm>
              <a:off x="2171682" y="1643383"/>
              <a:ext cx="7830446" cy="4961802"/>
            </a:xfrm>
            <a:prstGeom prst="rect">
              <a:avLst/>
            </a:prstGeom>
          </p:spPr>
        </p:pic>
        <p:sp>
          <p:nvSpPr>
            <p:cNvPr id="10" name="Oval 9">
              <a:extLst>
                <a:ext uri="{FF2B5EF4-FFF2-40B4-BE49-F238E27FC236}">
                  <a16:creationId xmlns:a16="http://schemas.microsoft.com/office/drawing/2014/main" xmlns="" id="{06310505-EBD9-3636-6B53-38CA6970AD28}"/>
                </a:ext>
              </a:extLst>
            </p:cNvPr>
            <p:cNvSpPr/>
            <p:nvPr/>
          </p:nvSpPr>
          <p:spPr>
            <a:xfrm>
              <a:off x="2171682" y="4417255"/>
              <a:ext cx="4032170" cy="36576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1" anchor="ctr"/>
            <a:lstStyle/>
            <a:p>
              <a:pPr algn="ctr"/>
              <a:endParaRPr lang="ar-SA"/>
            </a:p>
          </p:txBody>
        </p:sp>
      </p:grpSp>
      <mc:AlternateContent xmlns:mc="http://schemas.openxmlformats.org/markup-compatibility/2006" xmlns:p14="http://schemas.microsoft.com/office/powerpoint/2010/main">
        <mc:Choice Requires="p14">
          <p:contentPart p14:bwMode="auto" r:id="rId4">
            <p14:nvContentPartPr>
              <p14:cNvPr id="11" name="Ink 10">
                <a:extLst>
                  <a:ext uri="{FF2B5EF4-FFF2-40B4-BE49-F238E27FC236}">
                    <a16:creationId xmlns:a16="http://schemas.microsoft.com/office/drawing/2014/main" xmlns="" id="{70594869-DB9D-2E8D-82ED-255490A66F0F}"/>
                  </a:ext>
                </a:extLst>
              </p14:cNvPr>
              <p14:cNvContentPartPr/>
              <p14:nvPr/>
            </p14:nvContentPartPr>
            <p14:xfrm>
              <a:off x="4953103" y="1175640"/>
              <a:ext cx="360" cy="360"/>
            </p14:xfrm>
          </p:contentPart>
        </mc:Choice>
        <mc:Fallback xmlns="">
          <p:pic>
            <p:nvPicPr>
              <p:cNvPr id="11" name="Ink 10">
                <a:extLst>
                  <a:ext uri="{FF2B5EF4-FFF2-40B4-BE49-F238E27FC236}">
                    <a16:creationId xmlns:a16="http://schemas.microsoft.com/office/drawing/2014/main" id="{70594869-DB9D-2E8D-82ED-255490A66F0F}"/>
                  </a:ext>
                </a:extLst>
              </p:cNvPr>
              <p:cNvPicPr/>
              <p:nvPr/>
            </p:nvPicPr>
            <p:blipFill>
              <a:blip r:embed="rId5"/>
              <a:stretch>
                <a:fillRect/>
              </a:stretch>
            </p:blipFill>
            <p:spPr>
              <a:xfrm>
                <a:off x="4944463" y="116664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7" name="Ink 16">
                <a:extLst>
                  <a:ext uri="{FF2B5EF4-FFF2-40B4-BE49-F238E27FC236}">
                    <a16:creationId xmlns:a16="http://schemas.microsoft.com/office/drawing/2014/main" xmlns="" id="{62FA865A-AC93-8936-E551-EF964110F750}"/>
                  </a:ext>
                </a:extLst>
              </p14:cNvPr>
              <p14:cNvContentPartPr/>
              <p14:nvPr/>
            </p14:nvContentPartPr>
            <p14:xfrm>
              <a:off x="6206263" y="1861080"/>
              <a:ext cx="107640" cy="37080"/>
            </p14:xfrm>
          </p:contentPart>
        </mc:Choice>
        <mc:Fallback xmlns="">
          <p:pic>
            <p:nvPicPr>
              <p:cNvPr id="17" name="Ink 16">
                <a:extLst>
                  <a:ext uri="{FF2B5EF4-FFF2-40B4-BE49-F238E27FC236}">
                    <a16:creationId xmlns:a16="http://schemas.microsoft.com/office/drawing/2014/main" id="{62FA865A-AC93-8936-E551-EF964110F750}"/>
                  </a:ext>
                </a:extLst>
              </p:cNvPr>
              <p:cNvPicPr/>
              <p:nvPr/>
            </p:nvPicPr>
            <p:blipFill>
              <a:blip r:embed="rId13"/>
              <a:stretch>
                <a:fillRect/>
              </a:stretch>
            </p:blipFill>
            <p:spPr>
              <a:xfrm>
                <a:off x="6197263" y="1852440"/>
                <a:ext cx="125280" cy="54720"/>
              </a:xfrm>
              <a:prstGeom prst="rect">
                <a:avLst/>
              </a:prstGeom>
            </p:spPr>
          </p:pic>
        </mc:Fallback>
      </mc:AlternateContent>
    </p:spTree>
    <p:extLst>
      <p:ext uri="{BB962C8B-B14F-4D97-AF65-F5344CB8AC3E}">
        <p14:creationId xmlns:p14="http://schemas.microsoft.com/office/powerpoint/2010/main" val="3453270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205D798-B0A3-2C8C-376D-D268D69BDF4E}"/>
              </a:ext>
            </a:extLst>
          </p:cNvPr>
          <p:cNvSpPr txBox="1"/>
          <p:nvPr/>
        </p:nvSpPr>
        <p:spPr>
          <a:xfrm>
            <a:off x="2171683" y="525212"/>
            <a:ext cx="7592804"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TRANSLATING INTO STANDARD CATEGORICAL FORM</a:t>
            </a:r>
          </a:p>
        </p:txBody>
      </p:sp>
      <p:sp>
        <p:nvSpPr>
          <p:cNvPr id="7" name="TextBox 6">
            <a:extLst>
              <a:ext uri="{FF2B5EF4-FFF2-40B4-BE49-F238E27FC236}">
                <a16:creationId xmlns:a16="http://schemas.microsoft.com/office/drawing/2014/main" xmlns="" id="{517573E4-ACC7-788E-12AF-4636CC53D8E9}"/>
              </a:ext>
            </a:extLst>
          </p:cNvPr>
          <p:cNvSpPr txBox="1"/>
          <p:nvPr/>
        </p:nvSpPr>
        <p:spPr>
          <a:xfrm>
            <a:off x="609600" y="2138293"/>
            <a:ext cx="11117738" cy="3970318"/>
          </a:xfrm>
          <a:prstGeom prst="rect">
            <a:avLst/>
          </a:prstGeom>
          <a:noFill/>
        </p:spPr>
        <p:txBody>
          <a:bodyPr wrap="square">
            <a:spAutoFit/>
          </a:bodyPr>
          <a:lstStyle/>
          <a:p>
            <a:pPr algn="r" rtl="1"/>
            <a:r>
              <a:rPr lang="ar-SA" sz="2800" dirty="0"/>
              <a:t/>
            </a:r>
            <a:br>
              <a:rPr lang="ar-SA" sz="2800" dirty="0"/>
            </a:br>
            <a:r>
              <a:rPr lang="ar-SA" sz="2800" dirty="0"/>
              <a:t>البيانات الفئوية القياسية لها بنية منطقية بسيطة جدًا. إليكم مرة أخرى الأشكال الفئوية الأربعة القياسية:</a:t>
            </a:r>
          </a:p>
          <a:p>
            <a:pPr algn="r" rtl="1"/>
            <a:r>
              <a:rPr lang="ar-SA" sz="2800" dirty="0"/>
              <a:t>١. </a:t>
            </a:r>
            <a:r>
              <a:rPr lang="ar-SA" sz="2800" b="1" dirty="0"/>
              <a:t>كل </a:t>
            </a:r>
            <a:r>
              <a:rPr lang="en-US" sz="2800" b="1" dirty="0"/>
              <a:t>S </a:t>
            </a:r>
            <a:r>
              <a:rPr lang="ar-SA" sz="2800" b="1" dirty="0"/>
              <a:t>هي </a:t>
            </a:r>
            <a:r>
              <a:rPr lang="en-US" sz="2800" b="1" dirty="0"/>
              <a:t>P</a:t>
            </a:r>
            <a:r>
              <a:rPr lang="en-US" sz="2800" dirty="0"/>
              <a:t/>
            </a:r>
            <a:br>
              <a:rPr lang="en-US" sz="2800" dirty="0"/>
            </a:br>
            <a:r>
              <a:rPr lang="en-US" sz="2800" dirty="0"/>
              <a:t>٢. </a:t>
            </a:r>
            <a:r>
              <a:rPr lang="ar-SA" sz="2800" b="1" dirty="0"/>
              <a:t>لا يوجد </a:t>
            </a:r>
            <a:r>
              <a:rPr lang="en-US" sz="2800" b="1" dirty="0"/>
              <a:t>S </a:t>
            </a:r>
            <a:r>
              <a:rPr lang="ar-SA" sz="2800" b="1" dirty="0"/>
              <a:t>هي </a:t>
            </a:r>
            <a:r>
              <a:rPr lang="en-US" sz="2800" b="1" dirty="0"/>
              <a:t>P</a:t>
            </a:r>
            <a:r>
              <a:rPr lang="en-US" sz="2800" dirty="0"/>
              <a:t/>
            </a:r>
            <a:br>
              <a:rPr lang="en-US" sz="2800" dirty="0"/>
            </a:br>
            <a:r>
              <a:rPr lang="en-US" sz="2800" dirty="0"/>
              <a:t>٣. </a:t>
            </a:r>
            <a:r>
              <a:rPr lang="ar-SA" sz="2800" b="1" dirty="0"/>
              <a:t>بعض </a:t>
            </a:r>
            <a:r>
              <a:rPr lang="en-US" sz="2800" b="1" dirty="0"/>
              <a:t>S </a:t>
            </a:r>
            <a:r>
              <a:rPr lang="ar-SA" sz="2800" b="1" dirty="0"/>
              <a:t>هي </a:t>
            </a:r>
            <a:r>
              <a:rPr lang="en-US" sz="2800" b="1" dirty="0"/>
              <a:t>P</a:t>
            </a:r>
            <a:r>
              <a:rPr lang="en-US" sz="2800" dirty="0"/>
              <a:t/>
            </a:r>
            <a:br>
              <a:rPr lang="en-US" sz="2800" dirty="0"/>
            </a:br>
            <a:r>
              <a:rPr lang="en-US" sz="2800" dirty="0"/>
              <a:t>٤. </a:t>
            </a:r>
            <a:r>
              <a:rPr lang="ar-SA" sz="2800" b="1" dirty="0"/>
              <a:t>بعض </a:t>
            </a:r>
            <a:r>
              <a:rPr lang="en-US" sz="2800" b="1" dirty="0"/>
              <a:t>S </a:t>
            </a:r>
            <a:r>
              <a:rPr lang="ar-SA" sz="2800" b="1" dirty="0"/>
              <a:t>ليست </a:t>
            </a:r>
            <a:r>
              <a:rPr lang="en-US" sz="2800" b="1" dirty="0"/>
              <a:t>P</a:t>
            </a:r>
            <a:endParaRPr lang="en-US" sz="2800" dirty="0"/>
          </a:p>
          <a:p>
            <a:pPr algn="r" rtl="1"/>
            <a:r>
              <a:rPr lang="en-US" sz="2800" dirty="0"/>
              <a:t/>
            </a:r>
            <a:br>
              <a:rPr lang="en-US" sz="2800" dirty="0"/>
            </a:br>
            <a:endParaRPr lang="ar-SA" sz="2800" b="1" dirty="0"/>
          </a:p>
        </p:txBody>
      </p:sp>
    </p:spTree>
    <p:extLst>
      <p:ext uri="{BB962C8B-B14F-4D97-AF65-F5344CB8AC3E}">
        <p14:creationId xmlns:p14="http://schemas.microsoft.com/office/powerpoint/2010/main" val="63917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5AD6B8D7-B8B2-E996-25DD-768C0E2032CD}"/>
              </a:ext>
            </a:extLst>
          </p:cNvPr>
          <p:cNvSpPr txBox="1"/>
          <p:nvPr/>
        </p:nvSpPr>
        <p:spPr>
          <a:xfrm>
            <a:off x="2171682" y="525212"/>
            <a:ext cx="8616061"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TRANSLATING INTO STANDARD CATEGORICAL FORM</a:t>
            </a:r>
          </a:p>
        </p:txBody>
      </p:sp>
      <p:sp>
        <p:nvSpPr>
          <p:cNvPr id="7" name="TextBox 6">
            <a:extLst>
              <a:ext uri="{FF2B5EF4-FFF2-40B4-BE49-F238E27FC236}">
                <a16:creationId xmlns:a16="http://schemas.microsoft.com/office/drawing/2014/main" xmlns="" id="{F1319B28-D457-518F-40D3-749BEEA7E85C}"/>
              </a:ext>
            </a:extLst>
          </p:cNvPr>
          <p:cNvSpPr txBox="1"/>
          <p:nvPr/>
        </p:nvSpPr>
        <p:spPr>
          <a:xfrm>
            <a:off x="282282" y="1466556"/>
            <a:ext cx="11452518" cy="4832092"/>
          </a:xfrm>
          <a:prstGeom prst="rect">
            <a:avLst/>
          </a:prstGeom>
          <a:noFill/>
        </p:spPr>
        <p:txBody>
          <a:bodyPr wrap="square">
            <a:spAutoFit/>
          </a:bodyPr>
          <a:lstStyle/>
          <a:p>
            <a:pPr algn="r" rtl="1"/>
            <a:endParaRPr lang="ar-SA" sz="2800" b="1" dirty="0"/>
          </a:p>
          <a:p>
            <a:pPr algn="r" rtl="1"/>
            <a:r>
              <a:rPr lang="ar-SA" sz="2800" b="1" dirty="0"/>
              <a:t>لاحظ أن كلًا من أشكال هذه العبارات يحتوي على أربعة أجزاء أساسية:</a:t>
            </a:r>
          </a:p>
          <a:p>
            <a:pPr algn="r" rtl="1"/>
            <a:endParaRPr lang="ar-SA" sz="2800" b="1" dirty="0"/>
          </a:p>
          <a:p>
            <a:pPr algn="r" rtl="1"/>
            <a:r>
              <a:rPr lang="ar-SA" sz="2800" b="1" dirty="0"/>
              <a:t>تبدأ جميعها بكلمات "كل" أو "لا" أو "بعض".</a:t>
            </a:r>
          </a:p>
          <a:p>
            <a:pPr algn="r" rtl="1"/>
            <a:r>
              <a:rPr lang="ar-SA" sz="2800" b="1" dirty="0" smtClean="0"/>
              <a:t>تُعرف </a:t>
            </a:r>
            <a:r>
              <a:rPr lang="ar-SA" sz="2800" b="1" dirty="0"/>
              <a:t>هذه الكلمات باسم المحددات الكمية (</a:t>
            </a:r>
            <a:r>
              <a:rPr lang="en-US" sz="2800" b="1" dirty="0"/>
              <a:t>Quantifiers) </a:t>
            </a:r>
            <a:r>
              <a:rPr lang="ar-SA" sz="2800" b="1" dirty="0"/>
              <a:t>لأنها تُستخدم للتعبير عن الكمية أو العدد.</a:t>
            </a:r>
          </a:p>
          <a:p>
            <a:pPr algn="r" rtl="1"/>
            <a:r>
              <a:rPr lang="ar-SA" sz="2800" b="1" dirty="0" smtClean="0"/>
              <a:t>تحتوي </a:t>
            </a:r>
            <a:r>
              <a:rPr lang="ar-SA" sz="2800" b="1" dirty="0"/>
              <a:t>جميعها على مصطلح موضوع (</a:t>
            </a:r>
            <a:r>
              <a:rPr lang="en-US" sz="2800" b="1" dirty="0"/>
              <a:t>Subject Term) - </a:t>
            </a:r>
            <a:r>
              <a:rPr lang="ar-SA" sz="2800" b="1" dirty="0"/>
              <a:t>أي كلمة أو عبارة تسمي فئةً ما وتكون بمثابة الفاعل النحوي في الجملة.</a:t>
            </a:r>
          </a:p>
          <a:p>
            <a:pPr algn="r" rtl="1"/>
            <a:r>
              <a:rPr lang="ar-SA" sz="2800" b="1" dirty="0" smtClean="0"/>
              <a:t>في هذه الأشكال، يُرمز للموضوع بـ </a:t>
            </a:r>
            <a:r>
              <a:rPr lang="en-US" sz="2800" b="1" dirty="0" smtClean="0"/>
              <a:t>S.</a:t>
            </a:r>
          </a:p>
          <a:p>
            <a:pPr algn="r" rtl="1"/>
            <a:endParaRPr lang="en-US" sz="2800" b="1" dirty="0"/>
          </a:p>
          <a:p>
            <a:pPr algn="r" rtl="1"/>
            <a:endParaRPr lang="en-US" sz="2800" b="1" i="0" u="none" strike="noStrike" baseline="0" dirty="0"/>
          </a:p>
        </p:txBody>
      </p:sp>
    </p:spTree>
    <p:extLst>
      <p:ext uri="{BB962C8B-B14F-4D97-AF65-F5344CB8AC3E}">
        <p14:creationId xmlns:p14="http://schemas.microsoft.com/office/powerpoint/2010/main" val="29773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8E7A8B63-77E1-2796-1CC0-F961E9E3AE8A}"/>
              </a:ext>
            </a:extLst>
          </p:cNvPr>
          <p:cNvSpPr txBox="1"/>
          <p:nvPr/>
        </p:nvSpPr>
        <p:spPr>
          <a:xfrm>
            <a:off x="2171683" y="525212"/>
            <a:ext cx="8354804"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TRANSLATING INTO STANDARD CATEGORICAL FORM</a:t>
            </a:r>
          </a:p>
        </p:txBody>
      </p:sp>
      <p:sp>
        <p:nvSpPr>
          <p:cNvPr id="7" name="TextBox 6">
            <a:extLst>
              <a:ext uri="{FF2B5EF4-FFF2-40B4-BE49-F238E27FC236}">
                <a16:creationId xmlns:a16="http://schemas.microsoft.com/office/drawing/2014/main" xmlns="" id="{2B72B2C8-1D6F-1CF5-781C-7BECB41774A4}"/>
              </a:ext>
            </a:extLst>
          </p:cNvPr>
          <p:cNvSpPr txBox="1"/>
          <p:nvPr/>
        </p:nvSpPr>
        <p:spPr>
          <a:xfrm>
            <a:off x="762000" y="1950064"/>
            <a:ext cx="10965338" cy="2246769"/>
          </a:xfrm>
          <a:prstGeom prst="rect">
            <a:avLst/>
          </a:prstGeom>
          <a:noFill/>
        </p:spPr>
        <p:txBody>
          <a:bodyPr wrap="square">
            <a:spAutoFit/>
          </a:bodyPr>
          <a:lstStyle/>
          <a:p>
            <a:pPr algn="r" rtl="1"/>
            <a:r>
              <a:rPr lang="ar-SA" sz="2800" b="1" dirty="0"/>
              <a:t>٣. جميعها تحتوي على **مصطلح محمول** (</a:t>
            </a:r>
            <a:r>
              <a:rPr lang="en-US" sz="2800" b="1" dirty="0"/>
              <a:t>Predicate Term) - </a:t>
            </a:r>
            <a:r>
              <a:rPr lang="ar-SA" sz="2800" b="1" dirty="0"/>
              <a:t>كلمة أو عبارة تُسمّي فئةً وتعمل كمكمّل للموضوع في الجملة. في هذه الأشكال </a:t>
            </a:r>
            <a:r>
              <a:rPr lang="ar-SA" sz="2800" b="1" dirty="0" err="1"/>
              <a:t>العبارية</a:t>
            </a:r>
            <a:r>
              <a:rPr lang="ar-SA" sz="2800" b="1" dirty="0"/>
              <a:t>، يُرمز للمحمول بالحرف **</a:t>
            </a:r>
            <a:r>
              <a:rPr lang="en-US" sz="2800" b="1" dirty="0"/>
              <a:t>P**.</a:t>
            </a:r>
          </a:p>
          <a:p>
            <a:pPr algn="r" rtl="1"/>
            <a:endParaRPr lang="en-US" sz="2800" b="1" dirty="0"/>
          </a:p>
          <a:p>
            <a:pPr algn="r" rtl="1"/>
            <a:r>
              <a:rPr lang="en-US" sz="2800" b="1" dirty="0"/>
              <a:t>٤. </a:t>
            </a:r>
            <a:r>
              <a:rPr lang="ar-SA" sz="2800" b="1" dirty="0"/>
              <a:t>جميعها تحتوي على </a:t>
            </a:r>
            <a:r>
              <a:rPr lang="ar-SA" sz="2800" b="1" dirty="0" smtClean="0"/>
              <a:t>رابطة</a:t>
            </a:r>
            <a:r>
              <a:rPr lang="en-US" sz="2800" b="1" dirty="0" smtClean="0"/>
              <a:t>، </a:t>
            </a:r>
            <a:r>
              <a:rPr lang="ar-SA" sz="2800" b="1" dirty="0"/>
              <a:t>أو فعل ربط، وهو عادةً صيغة من فعل "يكون" </a:t>
            </a:r>
            <a:r>
              <a:rPr lang="ar-SA" sz="2800" b="1" dirty="0" smtClean="0"/>
              <a:t>وتعمل </a:t>
            </a:r>
            <a:r>
              <a:rPr lang="ar-SA" sz="2800" b="1" dirty="0"/>
              <a:t>الرابطة على ربط مصطلح الموضوع بمصطلح </a:t>
            </a:r>
            <a:r>
              <a:rPr lang="ar-SA" sz="2800" b="1" dirty="0" smtClean="0"/>
              <a:t>الاخر </a:t>
            </a:r>
            <a:r>
              <a:rPr lang="ar-SA" sz="2800" b="1" dirty="0"/>
              <a:t>أو وصلهما معًا.</a:t>
            </a:r>
            <a:endParaRPr lang="ar-SA" sz="2800" b="1" dirty="0"/>
          </a:p>
        </p:txBody>
      </p:sp>
    </p:spTree>
    <p:extLst>
      <p:ext uri="{BB962C8B-B14F-4D97-AF65-F5344CB8AC3E}">
        <p14:creationId xmlns:p14="http://schemas.microsoft.com/office/powerpoint/2010/main" val="348090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281F718D-9E54-2140-677B-276C0B59B5E3}"/>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SYLLOGISMS</a:t>
            </a:r>
          </a:p>
        </p:txBody>
      </p:sp>
      <p:sp>
        <p:nvSpPr>
          <p:cNvPr id="7" name="TextBox 6">
            <a:extLst>
              <a:ext uri="{FF2B5EF4-FFF2-40B4-BE49-F238E27FC236}">
                <a16:creationId xmlns:a16="http://schemas.microsoft.com/office/drawing/2014/main" xmlns="" id="{5C651F6B-4D7B-77C9-49BE-EADB74F42AEA}"/>
              </a:ext>
            </a:extLst>
          </p:cNvPr>
          <p:cNvSpPr txBox="1"/>
          <p:nvPr/>
        </p:nvSpPr>
        <p:spPr>
          <a:xfrm>
            <a:off x="739482" y="1953712"/>
            <a:ext cx="10690518" cy="4401205"/>
          </a:xfrm>
          <a:prstGeom prst="rect">
            <a:avLst/>
          </a:prstGeom>
          <a:noFill/>
        </p:spPr>
        <p:txBody>
          <a:bodyPr wrap="square">
            <a:spAutoFit/>
          </a:bodyPr>
          <a:lstStyle/>
          <a:p>
            <a:pPr algn="r" rtl="1"/>
            <a:r>
              <a:rPr lang="ar-SA" sz="2800" dirty="0"/>
              <a:t/>
            </a:r>
            <a:br>
              <a:rPr lang="ar-SA" sz="2800" dirty="0"/>
            </a:br>
            <a:r>
              <a:rPr lang="ar-SA" sz="2800" dirty="0"/>
              <a:t>القياس المنطقي هو حجة استنتاجية من ثلاثة أسطر - أي حجة استنتاجية تتكون من مقدّمتين ونتيجة. في القياس الفئوي، تكون جميع العبارات في الحجة عبارات فئوية. إليكم عدة أمثلة على القياسات الفئوية</a:t>
            </a:r>
            <a:r>
              <a:rPr lang="ar-SA" sz="2800" dirty="0" smtClean="0"/>
              <a:t>:</a:t>
            </a:r>
          </a:p>
          <a:p>
            <a:pPr algn="r" rtl="1"/>
            <a:endParaRPr lang="ar-SA" sz="2800" dirty="0"/>
          </a:p>
          <a:p>
            <a:pPr algn="r" rtl="1"/>
            <a:r>
              <a:rPr lang="ar-SA" sz="2800" dirty="0"/>
              <a:t>لا يوجد أطباء هم مصارعون محترفون.</a:t>
            </a:r>
            <a:br>
              <a:rPr lang="ar-SA" sz="2800" dirty="0"/>
            </a:br>
            <a:r>
              <a:rPr lang="ar-SA" sz="2800" dirty="0"/>
              <a:t>جميع أطباء القلب أطباء.</a:t>
            </a:r>
            <a:br>
              <a:rPr lang="ar-SA" sz="2800" dirty="0"/>
            </a:br>
            <a:r>
              <a:rPr lang="ar-SA" sz="2800" dirty="0"/>
              <a:t>لذلك، لا يوجد أطباء قلب هم مصارعون محترفون.</a:t>
            </a:r>
          </a:p>
          <a:p>
            <a:pPr algn="r" rtl="1"/>
            <a:r>
              <a:rPr lang="ar-SA" sz="2800" dirty="0"/>
              <a:t/>
            </a:r>
            <a:br>
              <a:rPr lang="ar-SA" sz="2800" dirty="0"/>
            </a:br>
            <a:endParaRPr lang="ar-SA" sz="2800" b="1" dirty="0"/>
          </a:p>
        </p:txBody>
      </p:sp>
      <mc:AlternateContent xmlns:mc="http://schemas.openxmlformats.org/markup-compatibility/2006" xmlns:p14="http://schemas.microsoft.com/office/powerpoint/2010/main">
        <mc:Choice Requires="p14">
          <p:contentPart p14:bwMode="auto" r:id="rId3">
            <p14:nvContentPartPr>
              <p14:cNvPr id="13" name="Ink 12">
                <a:extLst>
                  <a:ext uri="{FF2B5EF4-FFF2-40B4-BE49-F238E27FC236}">
                    <a16:creationId xmlns:a16="http://schemas.microsoft.com/office/drawing/2014/main" xmlns="" id="{6DF08847-ACC8-4D8E-DEDD-5FF73E414C65}"/>
                  </a:ext>
                </a:extLst>
              </p14:cNvPr>
              <p14:cNvContentPartPr/>
              <p14:nvPr/>
            </p14:nvContentPartPr>
            <p14:xfrm>
              <a:off x="1057543" y="5442360"/>
              <a:ext cx="20520" cy="360"/>
            </p14:xfrm>
          </p:contentPart>
        </mc:Choice>
        <mc:Fallback xmlns="">
          <p:pic>
            <p:nvPicPr>
              <p:cNvPr id="13" name="Ink 12">
                <a:extLst>
                  <a:ext uri="{FF2B5EF4-FFF2-40B4-BE49-F238E27FC236}">
                    <a16:creationId xmlns:a16="http://schemas.microsoft.com/office/drawing/2014/main" id="{6DF08847-ACC8-4D8E-DEDD-5FF73E414C65}"/>
                  </a:ext>
                </a:extLst>
              </p:cNvPr>
              <p:cNvPicPr/>
              <p:nvPr/>
            </p:nvPicPr>
            <p:blipFill>
              <a:blip r:embed="rId12"/>
              <a:stretch>
                <a:fillRect/>
              </a:stretch>
            </p:blipFill>
            <p:spPr>
              <a:xfrm>
                <a:off x="1048543" y="5433720"/>
                <a:ext cx="38160" cy="18000"/>
              </a:xfrm>
              <a:prstGeom prst="rect">
                <a:avLst/>
              </a:prstGeom>
            </p:spPr>
          </p:pic>
        </mc:Fallback>
      </mc:AlternateContent>
    </p:spTree>
    <p:extLst>
      <p:ext uri="{BB962C8B-B14F-4D97-AF65-F5344CB8AC3E}">
        <p14:creationId xmlns:p14="http://schemas.microsoft.com/office/powerpoint/2010/main" val="3544364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DB4A4B28-4C00-CF56-B292-BD1BE78D3F71}"/>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SYLLOGISMS</a:t>
            </a:r>
          </a:p>
        </p:txBody>
      </p:sp>
      <p:sp>
        <p:nvSpPr>
          <p:cNvPr id="7" name="TextBox 6">
            <a:extLst>
              <a:ext uri="{FF2B5EF4-FFF2-40B4-BE49-F238E27FC236}">
                <a16:creationId xmlns:a16="http://schemas.microsoft.com/office/drawing/2014/main" xmlns="" id="{DCC00394-EFDB-01B8-A32A-2A0D9E1D36E3}"/>
              </a:ext>
            </a:extLst>
          </p:cNvPr>
          <p:cNvSpPr txBox="1"/>
          <p:nvPr/>
        </p:nvSpPr>
        <p:spPr>
          <a:xfrm>
            <a:off x="542410" y="2141255"/>
            <a:ext cx="10561019" cy="2246769"/>
          </a:xfrm>
          <a:prstGeom prst="rect">
            <a:avLst/>
          </a:prstGeom>
          <a:noFill/>
        </p:spPr>
        <p:txBody>
          <a:bodyPr wrap="square">
            <a:spAutoFit/>
          </a:bodyPr>
          <a:lstStyle/>
          <a:p>
            <a:pPr algn="r" rtl="1"/>
            <a:r>
              <a:rPr lang="ar-SA" sz="2800" b="1" dirty="0"/>
              <a:t>جميع الأفاعي زواحف.</a:t>
            </a:r>
          </a:p>
          <a:p>
            <a:pPr algn="r" rtl="1"/>
            <a:r>
              <a:rPr lang="ar-SA" sz="2800" b="1" dirty="0"/>
              <a:t>جميع الزواحف حيوانات بدم بارد.</a:t>
            </a:r>
          </a:p>
          <a:p>
            <a:pPr algn="r" rtl="1"/>
            <a:r>
              <a:rPr lang="ar-SA" sz="2800" b="1" dirty="0"/>
              <a:t>إذن، جميع الأفاعي حيوانات بدم بارد.</a:t>
            </a:r>
            <a:endParaRPr lang="en-US" sz="2800" b="1" dirty="0"/>
          </a:p>
          <a:p>
            <a:pPr algn="r" rtl="1"/>
            <a:endParaRPr lang="en-US" sz="2800" b="1" i="0" u="none" strike="noStrike" baseline="0" dirty="0"/>
          </a:p>
          <a:p>
            <a:pPr algn="r" rtl="1"/>
            <a:endParaRPr lang="ar-SA" sz="2800" b="1" dirty="0"/>
          </a:p>
        </p:txBody>
      </p:sp>
    </p:spTree>
    <p:extLst>
      <p:ext uri="{BB962C8B-B14F-4D97-AF65-F5344CB8AC3E}">
        <p14:creationId xmlns:p14="http://schemas.microsoft.com/office/powerpoint/2010/main" val="2162534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D5CB566B-E955-BA79-B460-44FE7B6B75BB}"/>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SYLLOGISMS</a:t>
            </a:r>
          </a:p>
        </p:txBody>
      </p:sp>
      <p:sp>
        <p:nvSpPr>
          <p:cNvPr id="7" name="TextBox 6">
            <a:extLst>
              <a:ext uri="{FF2B5EF4-FFF2-40B4-BE49-F238E27FC236}">
                <a16:creationId xmlns:a16="http://schemas.microsoft.com/office/drawing/2014/main" xmlns="" id="{7BB8B150-A396-0908-446C-15D4B3B3585D}"/>
              </a:ext>
            </a:extLst>
          </p:cNvPr>
          <p:cNvSpPr txBox="1"/>
          <p:nvPr/>
        </p:nvSpPr>
        <p:spPr>
          <a:xfrm>
            <a:off x="464662" y="1961870"/>
            <a:ext cx="10889138" cy="3539430"/>
          </a:xfrm>
          <a:prstGeom prst="rect">
            <a:avLst/>
          </a:prstGeom>
          <a:noFill/>
        </p:spPr>
        <p:txBody>
          <a:bodyPr wrap="square">
            <a:spAutoFit/>
          </a:bodyPr>
          <a:lstStyle/>
          <a:p>
            <a:pPr algn="r" rtl="1"/>
            <a:r>
              <a:rPr lang="ar-SA" sz="2800" dirty="0"/>
              <a:t>نرى كيف يمكن استخدام مخططات فين لاختبار صحة القياسات الفئوية. لنأخذ هذا المثال</a:t>
            </a:r>
            <a:r>
              <a:rPr lang="ar-SA" sz="2800" dirty="0" smtClean="0"/>
              <a:t>:</a:t>
            </a:r>
          </a:p>
          <a:p>
            <a:pPr algn="r" rtl="1"/>
            <a:endParaRPr lang="ar-SA" sz="2800" dirty="0"/>
          </a:p>
          <a:p>
            <a:pPr algn="r" rtl="1"/>
            <a:endParaRPr lang="ar-SA" sz="2800" dirty="0"/>
          </a:p>
          <a:p>
            <a:pPr algn="r" rtl="1"/>
            <a:r>
              <a:rPr lang="ar-SA" sz="2800" dirty="0"/>
              <a:t>لا يوجد أطباء هم مصارعون محترفون.</a:t>
            </a:r>
            <a:br>
              <a:rPr lang="ar-SA" sz="2800" dirty="0"/>
            </a:br>
            <a:r>
              <a:rPr lang="ar-SA" sz="2800" dirty="0"/>
              <a:t>جميع </a:t>
            </a:r>
            <a:r>
              <a:rPr lang="ar-SA" sz="2800" dirty="0" smtClean="0"/>
              <a:t>حراجي </a:t>
            </a:r>
            <a:r>
              <a:rPr lang="ar-SA" sz="2800" dirty="0"/>
              <a:t>القلب أطباء.</a:t>
            </a:r>
            <a:br>
              <a:rPr lang="ar-SA" sz="2800" dirty="0"/>
            </a:br>
            <a:r>
              <a:rPr lang="ar-SA" sz="2800" dirty="0"/>
              <a:t>لذلك، لا يوجد </a:t>
            </a:r>
            <a:r>
              <a:rPr lang="ar-SA" sz="2800" dirty="0" smtClean="0"/>
              <a:t>جراحي </a:t>
            </a:r>
            <a:r>
              <a:rPr lang="ar-SA" sz="2800" dirty="0"/>
              <a:t>قلب هم مصارعون محترفون.</a:t>
            </a:r>
          </a:p>
          <a:p>
            <a:pPr algn="r" rtl="1"/>
            <a:r>
              <a:rPr lang="ar-SA" sz="2800" dirty="0"/>
              <a:t/>
            </a:r>
            <a:br>
              <a:rPr lang="ar-SA" sz="2800" dirty="0"/>
            </a:br>
            <a:endParaRPr lang="ar-SA" sz="2800" b="1" dirty="0"/>
          </a:p>
        </p:txBody>
      </p:sp>
    </p:spTree>
    <p:extLst>
      <p:ext uri="{BB962C8B-B14F-4D97-AF65-F5344CB8AC3E}">
        <p14:creationId xmlns:p14="http://schemas.microsoft.com/office/powerpoint/2010/main" val="2013132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25C09D8-57EA-9EC9-A6AD-81C41F63F578}"/>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SYLLOGISMS</a:t>
            </a:r>
          </a:p>
        </p:txBody>
      </p:sp>
      <p:sp>
        <p:nvSpPr>
          <p:cNvPr id="7" name="عنوان 1">
            <a:extLst>
              <a:ext uri="{FF2B5EF4-FFF2-40B4-BE49-F238E27FC236}">
                <a16:creationId xmlns:a16="http://schemas.microsoft.com/office/drawing/2014/main" xmlns="" id="{1859BC6A-7FD3-4655-7492-31D99A8B08AB}"/>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9" name="TextBox 8">
            <a:extLst>
              <a:ext uri="{FF2B5EF4-FFF2-40B4-BE49-F238E27FC236}">
                <a16:creationId xmlns:a16="http://schemas.microsoft.com/office/drawing/2014/main" xmlns="" id="{509A17EB-3268-2FC9-DD62-13C741C1A653}"/>
              </a:ext>
            </a:extLst>
          </p:cNvPr>
          <p:cNvSpPr txBox="1"/>
          <p:nvPr/>
        </p:nvSpPr>
        <p:spPr>
          <a:xfrm>
            <a:off x="454929" y="1634551"/>
            <a:ext cx="6856508" cy="4401205"/>
          </a:xfrm>
          <a:prstGeom prst="rect">
            <a:avLst/>
          </a:prstGeom>
          <a:noFill/>
        </p:spPr>
        <p:txBody>
          <a:bodyPr wrap="square">
            <a:spAutoFit/>
          </a:bodyPr>
          <a:lstStyle/>
          <a:p>
            <a:pPr algn="r" rtl="1"/>
            <a:r>
              <a:rPr lang="ar-SA" sz="2800" dirty="0"/>
              <a:t/>
            </a:r>
            <a:br>
              <a:rPr lang="ar-SA" sz="2800" dirty="0"/>
            </a:br>
            <a:r>
              <a:rPr lang="ar-SA" sz="2800" dirty="0"/>
              <a:t>نظرًا لأن هذه الحجة، مثل جميع القياسات الفئوية القياسية، تحتوي على ثلاثة مصطلحات فئوية (في هذه الحالة: "أطباء القلب"، "المصارعون المحترفون"، و"الأطباء")، فنحن بحاجة إلى ثلاث دوائر متداخلة بدلاً من دائرتين لتمثيل الفئات الثلاث.</a:t>
            </a:r>
          </a:p>
          <a:p>
            <a:pPr algn="r" rtl="1"/>
            <a:r>
              <a:rPr lang="ar-SA" sz="2800" dirty="0"/>
              <a:t>وفقًا للاتفاقية، توضع دائرتا النتيجة في الأسفل. وبالتالي، يكون الرسم البياني لمثالنا كالتالي:</a:t>
            </a:r>
          </a:p>
          <a:p>
            <a:pPr algn="r" rtl="1"/>
            <a:r>
              <a:rPr lang="ar-SA" sz="2800" dirty="0"/>
              <a:t/>
            </a:r>
            <a:br>
              <a:rPr lang="ar-SA" sz="2800" dirty="0"/>
            </a:br>
            <a:endParaRPr lang="ar-SA" sz="2800" b="1" dirty="0"/>
          </a:p>
        </p:txBody>
      </p:sp>
      <p:pic>
        <p:nvPicPr>
          <p:cNvPr id="10" name="Picture 9">
            <a:extLst>
              <a:ext uri="{FF2B5EF4-FFF2-40B4-BE49-F238E27FC236}">
                <a16:creationId xmlns:a16="http://schemas.microsoft.com/office/drawing/2014/main" xmlns="" id="{AC1F442B-C8BC-3BD1-E481-029D1197829B}"/>
              </a:ext>
            </a:extLst>
          </p:cNvPr>
          <p:cNvPicPr>
            <a:picLocks noChangeAspect="1"/>
          </p:cNvPicPr>
          <p:nvPr/>
        </p:nvPicPr>
        <p:blipFill rotWithShape="1">
          <a:blip r:embed="rId3"/>
          <a:srcRect l="32917" t="42959" r="33415" b="9646"/>
          <a:stretch/>
        </p:blipFill>
        <p:spPr>
          <a:xfrm>
            <a:off x="7214958" y="1515503"/>
            <a:ext cx="4302501" cy="4466224"/>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Ink 10">
                <a:extLst>
                  <a:ext uri="{FF2B5EF4-FFF2-40B4-BE49-F238E27FC236}">
                    <a16:creationId xmlns:a16="http://schemas.microsoft.com/office/drawing/2014/main" xmlns="" id="{C6845D6A-EBD2-5384-2DCA-9E3F4574D01D}"/>
                  </a:ext>
                </a:extLst>
              </p14:cNvPr>
              <p14:cNvContentPartPr/>
              <p14:nvPr/>
            </p14:nvContentPartPr>
            <p14:xfrm>
              <a:off x="9035143" y="4528320"/>
              <a:ext cx="360" cy="360"/>
            </p14:xfrm>
          </p:contentPart>
        </mc:Choice>
        <mc:Fallback xmlns="">
          <p:pic>
            <p:nvPicPr>
              <p:cNvPr id="11" name="Ink 10">
                <a:extLst>
                  <a:ext uri="{FF2B5EF4-FFF2-40B4-BE49-F238E27FC236}">
                    <a16:creationId xmlns:a16="http://schemas.microsoft.com/office/drawing/2014/main" id="{C6845D6A-EBD2-5384-2DCA-9E3F4574D01D}"/>
                  </a:ext>
                </a:extLst>
              </p:cNvPr>
              <p:cNvPicPr/>
              <p:nvPr/>
            </p:nvPicPr>
            <p:blipFill>
              <a:blip r:embed="rId5"/>
              <a:stretch>
                <a:fillRect/>
              </a:stretch>
            </p:blipFill>
            <p:spPr>
              <a:xfrm>
                <a:off x="9026143" y="451968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2" name="Ink 11">
                <a:extLst>
                  <a:ext uri="{FF2B5EF4-FFF2-40B4-BE49-F238E27FC236}">
                    <a16:creationId xmlns:a16="http://schemas.microsoft.com/office/drawing/2014/main" xmlns="" id="{D5AFFCD9-6797-ED31-EBE6-A9642296BDDA}"/>
                  </a:ext>
                </a:extLst>
              </p14:cNvPr>
              <p14:cNvContentPartPr/>
              <p14:nvPr/>
            </p14:nvContentPartPr>
            <p14:xfrm>
              <a:off x="10319263" y="4332120"/>
              <a:ext cx="360" cy="360"/>
            </p14:xfrm>
          </p:contentPart>
        </mc:Choice>
        <mc:Fallback xmlns="">
          <p:pic>
            <p:nvPicPr>
              <p:cNvPr id="12" name="Ink 11">
                <a:extLst>
                  <a:ext uri="{FF2B5EF4-FFF2-40B4-BE49-F238E27FC236}">
                    <a16:creationId xmlns:a16="http://schemas.microsoft.com/office/drawing/2014/main" id="{D5AFFCD9-6797-ED31-EBE6-A9642296BDDA}"/>
                  </a:ext>
                </a:extLst>
              </p:cNvPr>
              <p:cNvPicPr/>
              <p:nvPr/>
            </p:nvPicPr>
            <p:blipFill>
              <a:blip r:embed="rId5"/>
              <a:stretch>
                <a:fillRect/>
              </a:stretch>
            </p:blipFill>
            <p:spPr>
              <a:xfrm>
                <a:off x="10310623" y="4323480"/>
                <a:ext cx="18000" cy="18000"/>
              </a:xfrm>
              <a:prstGeom prst="rect">
                <a:avLst/>
              </a:prstGeom>
            </p:spPr>
          </p:pic>
        </mc:Fallback>
      </mc:AlternateContent>
    </p:spTree>
    <p:extLst>
      <p:ext uri="{BB962C8B-B14F-4D97-AF65-F5344CB8AC3E}">
        <p14:creationId xmlns:p14="http://schemas.microsoft.com/office/powerpoint/2010/main" val="1489835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7E21B240-7708-92E4-E90A-F74BD9046419}"/>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SYLLOGISMS</a:t>
            </a:r>
          </a:p>
        </p:txBody>
      </p:sp>
      <p:sp>
        <p:nvSpPr>
          <p:cNvPr id="7" name="TextBox 6">
            <a:extLst>
              <a:ext uri="{FF2B5EF4-FFF2-40B4-BE49-F238E27FC236}">
                <a16:creationId xmlns:a16="http://schemas.microsoft.com/office/drawing/2014/main" xmlns="" id="{79A804F7-C8CA-D523-F650-17CE0D990362}"/>
              </a:ext>
            </a:extLst>
          </p:cNvPr>
          <p:cNvSpPr txBox="1"/>
          <p:nvPr/>
        </p:nvSpPr>
        <p:spPr>
          <a:xfrm>
            <a:off x="457200" y="2426478"/>
            <a:ext cx="6239619" cy="1815882"/>
          </a:xfrm>
          <a:prstGeom prst="rect">
            <a:avLst/>
          </a:prstGeom>
          <a:noFill/>
        </p:spPr>
        <p:txBody>
          <a:bodyPr wrap="square">
            <a:spAutoFit/>
          </a:bodyPr>
          <a:lstStyle/>
          <a:p>
            <a:pPr algn="r" rtl="1"/>
            <a:r>
              <a:rPr lang="ar-SA" sz="2800" b="1" dirty="0"/>
              <a:t>المقدمة الأولى تنص على أنه لا يوجد أطباء هم مصارعون محترفون. لتمثيل هذا الادعاء، نقوم بتظليل الجزء المتداخل من دائرة الأطباء مع دائرة المصارعين المحترفين.</a:t>
            </a:r>
            <a:endParaRPr lang="ar-SA" sz="2800" b="1" dirty="0"/>
          </a:p>
        </p:txBody>
      </p:sp>
      <p:pic>
        <p:nvPicPr>
          <p:cNvPr id="9" name="Picture 8">
            <a:extLst>
              <a:ext uri="{FF2B5EF4-FFF2-40B4-BE49-F238E27FC236}">
                <a16:creationId xmlns:a16="http://schemas.microsoft.com/office/drawing/2014/main" xmlns="" id="{3AF441CB-3D25-1E13-A80C-38A3C78F4C5A}"/>
              </a:ext>
            </a:extLst>
          </p:cNvPr>
          <p:cNvPicPr>
            <a:picLocks noChangeAspect="1"/>
          </p:cNvPicPr>
          <p:nvPr/>
        </p:nvPicPr>
        <p:blipFill rotWithShape="1">
          <a:blip r:embed="rId3"/>
          <a:srcRect l="27884" t="26799" r="39805" b="26799"/>
          <a:stretch/>
        </p:blipFill>
        <p:spPr>
          <a:xfrm>
            <a:off x="6540486" y="1563924"/>
            <a:ext cx="5111997" cy="4127640"/>
          </a:xfrm>
          <a:prstGeom prst="rect">
            <a:avLst/>
          </a:prstGeom>
        </p:spPr>
      </p:pic>
    </p:spTree>
    <p:extLst>
      <p:ext uri="{BB962C8B-B14F-4D97-AF65-F5344CB8AC3E}">
        <p14:creationId xmlns:p14="http://schemas.microsoft.com/office/powerpoint/2010/main" val="23365566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9736" y="1496200"/>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E8C122D0-3146-2CC4-FD6C-93203BA34F65}"/>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SYLLOGISMS</a:t>
            </a:r>
          </a:p>
        </p:txBody>
      </p:sp>
      <p:sp>
        <p:nvSpPr>
          <p:cNvPr id="7" name="TextBox 6">
            <a:extLst>
              <a:ext uri="{FF2B5EF4-FFF2-40B4-BE49-F238E27FC236}">
                <a16:creationId xmlns:a16="http://schemas.microsoft.com/office/drawing/2014/main" xmlns="" id="{E56D8479-127C-3D35-9BAB-F2CFF94E132D}"/>
              </a:ext>
            </a:extLst>
          </p:cNvPr>
          <p:cNvSpPr txBox="1"/>
          <p:nvPr/>
        </p:nvSpPr>
        <p:spPr>
          <a:xfrm>
            <a:off x="426292" y="2426478"/>
            <a:ext cx="6239619" cy="1384995"/>
          </a:xfrm>
          <a:prstGeom prst="rect">
            <a:avLst/>
          </a:prstGeom>
          <a:noFill/>
        </p:spPr>
        <p:txBody>
          <a:bodyPr wrap="square">
            <a:spAutoFit/>
          </a:bodyPr>
          <a:lstStyle/>
          <a:p>
            <a:r>
              <a:rPr lang="ar-SA" sz="2800" b="1" dirty="0"/>
              <a:t>تنص المقدمة الثانية على أن جميع أطباء القلب هم أطباء. لتمثيل هذا الادعاء، نقوم بتظليل الجزء من دائرة </a:t>
            </a:r>
            <a:r>
              <a:rPr lang="ar-SA" sz="2800" b="1" dirty="0" smtClean="0"/>
              <a:t>جراحي </a:t>
            </a:r>
            <a:r>
              <a:rPr lang="ar-SA" sz="2800" b="1" dirty="0"/>
              <a:t>القلب الذي لا يتداخل مع دائرة الأطباء.</a:t>
            </a:r>
            <a:endParaRPr lang="ar-SA" sz="2800" b="1" dirty="0"/>
          </a:p>
        </p:txBody>
      </p:sp>
      <p:pic>
        <p:nvPicPr>
          <p:cNvPr id="9" name="Picture 8">
            <a:extLst>
              <a:ext uri="{FF2B5EF4-FFF2-40B4-BE49-F238E27FC236}">
                <a16:creationId xmlns:a16="http://schemas.microsoft.com/office/drawing/2014/main" xmlns="" id="{6C191B21-9519-B782-12BD-3F9B26891A60}"/>
              </a:ext>
            </a:extLst>
          </p:cNvPr>
          <p:cNvPicPr>
            <a:picLocks noChangeAspect="1"/>
          </p:cNvPicPr>
          <p:nvPr/>
        </p:nvPicPr>
        <p:blipFill rotWithShape="1">
          <a:blip r:embed="rId3"/>
          <a:srcRect l="29166" t="41107" r="42115" b="12945"/>
          <a:stretch/>
        </p:blipFill>
        <p:spPr>
          <a:xfrm>
            <a:off x="6776839" y="1745805"/>
            <a:ext cx="4687889" cy="4216858"/>
          </a:xfrm>
          <a:prstGeom prst="rect">
            <a:avLst/>
          </a:prstGeom>
        </p:spPr>
      </p:pic>
      <mc:AlternateContent xmlns:mc="http://schemas.openxmlformats.org/markup-compatibility/2006" xmlns:p14="http://schemas.microsoft.com/office/powerpoint/2010/main">
        <mc:Choice Requires="p14">
          <p:contentPart p14:bwMode="auto" r:id="rId4">
            <p14:nvContentPartPr>
              <p14:cNvPr id="12" name="Ink 11">
                <a:extLst>
                  <a:ext uri="{FF2B5EF4-FFF2-40B4-BE49-F238E27FC236}">
                    <a16:creationId xmlns:a16="http://schemas.microsoft.com/office/drawing/2014/main" xmlns="" id="{E6A4A0CC-F6CA-A7E5-200D-A3A7775ADA5E}"/>
                  </a:ext>
                </a:extLst>
              </p14:cNvPr>
              <p14:cNvContentPartPr/>
              <p14:nvPr/>
            </p14:nvContentPartPr>
            <p14:xfrm>
              <a:off x="8091583" y="2437440"/>
              <a:ext cx="1891080" cy="523440"/>
            </p14:xfrm>
          </p:contentPart>
        </mc:Choice>
        <mc:Fallback xmlns="">
          <p:pic>
            <p:nvPicPr>
              <p:cNvPr id="12" name="Ink 11">
                <a:extLst>
                  <a:ext uri="{FF2B5EF4-FFF2-40B4-BE49-F238E27FC236}">
                    <a16:creationId xmlns:a16="http://schemas.microsoft.com/office/drawing/2014/main" id="{E6A4A0CC-F6CA-A7E5-200D-A3A7775ADA5E}"/>
                  </a:ext>
                </a:extLst>
              </p:cNvPr>
              <p:cNvPicPr/>
              <p:nvPr/>
            </p:nvPicPr>
            <p:blipFill>
              <a:blip r:embed="rId9"/>
              <a:stretch>
                <a:fillRect/>
              </a:stretch>
            </p:blipFill>
            <p:spPr>
              <a:xfrm>
                <a:off x="8082943" y="2428800"/>
                <a:ext cx="1908720" cy="541080"/>
              </a:xfrm>
              <a:prstGeom prst="rect">
                <a:avLst/>
              </a:prstGeom>
            </p:spPr>
          </p:pic>
        </mc:Fallback>
      </mc:AlternateContent>
      <p:grpSp>
        <p:nvGrpSpPr>
          <p:cNvPr id="23" name="Group 22">
            <a:extLst>
              <a:ext uri="{FF2B5EF4-FFF2-40B4-BE49-F238E27FC236}">
                <a16:creationId xmlns:a16="http://schemas.microsoft.com/office/drawing/2014/main" xmlns="" id="{FCACA51D-CE1A-8C64-F331-AD71E5D0B5CB}"/>
              </a:ext>
            </a:extLst>
          </p:cNvPr>
          <p:cNvGrpSpPr/>
          <p:nvPr/>
        </p:nvGrpSpPr>
        <p:grpSpPr>
          <a:xfrm>
            <a:off x="7433863" y="2851800"/>
            <a:ext cx="1973160" cy="2537640"/>
            <a:chOff x="7433863" y="2851800"/>
            <a:chExt cx="1973160" cy="2537640"/>
          </a:xfrm>
        </p:grpSpPr>
        <mc:AlternateContent xmlns:mc="http://schemas.openxmlformats.org/markup-compatibility/2006" xmlns:p14="http://schemas.microsoft.com/office/powerpoint/2010/main">
          <mc:Choice Requires="p14">
            <p:contentPart p14:bwMode="auto" r:id="rId10">
              <p14:nvContentPartPr>
                <p14:cNvPr id="13" name="Ink 12">
                  <a:extLst>
                    <a:ext uri="{FF2B5EF4-FFF2-40B4-BE49-F238E27FC236}">
                      <a16:creationId xmlns:a16="http://schemas.microsoft.com/office/drawing/2014/main" xmlns="" id="{3A9F26E4-C6C1-7909-0C57-ADA121F96816}"/>
                    </a:ext>
                  </a:extLst>
                </p14:cNvPr>
                <p14:cNvContentPartPr/>
                <p14:nvPr/>
              </p14:nvContentPartPr>
              <p14:xfrm>
                <a:off x="7433863" y="3733440"/>
                <a:ext cx="1317600" cy="1656000"/>
              </p14:xfrm>
            </p:contentPart>
          </mc:Choice>
          <mc:Fallback xmlns="">
            <p:pic>
              <p:nvPicPr>
                <p:cNvPr id="13" name="Ink 12">
                  <a:extLst>
                    <a:ext uri="{FF2B5EF4-FFF2-40B4-BE49-F238E27FC236}">
                      <a16:creationId xmlns:a16="http://schemas.microsoft.com/office/drawing/2014/main" id="{3A9F26E4-C6C1-7909-0C57-ADA121F96816}"/>
                    </a:ext>
                  </a:extLst>
                </p:cNvPr>
                <p:cNvPicPr/>
                <p:nvPr/>
              </p:nvPicPr>
              <p:blipFill>
                <a:blip r:embed="rId11"/>
                <a:stretch>
                  <a:fillRect/>
                </a:stretch>
              </p:blipFill>
              <p:spPr>
                <a:xfrm>
                  <a:off x="7425223" y="3724800"/>
                  <a:ext cx="1335240" cy="167364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xmlns="" id="{1D3D6EF4-FA52-8A70-F013-DD13846DBDEB}"/>
                    </a:ext>
                  </a:extLst>
                </p14:cNvPr>
                <p14:cNvContentPartPr/>
                <p14:nvPr/>
              </p14:nvContentPartPr>
              <p14:xfrm>
                <a:off x="8022463" y="2851800"/>
                <a:ext cx="87840" cy="434880"/>
              </p14:xfrm>
            </p:contentPart>
          </mc:Choice>
          <mc:Fallback xmlns="">
            <p:pic>
              <p:nvPicPr>
                <p:cNvPr id="14" name="Ink 13">
                  <a:extLst>
                    <a:ext uri="{FF2B5EF4-FFF2-40B4-BE49-F238E27FC236}">
                      <a16:creationId xmlns:a16="http://schemas.microsoft.com/office/drawing/2014/main" id="{1D3D6EF4-FA52-8A70-F013-DD13846DBDEB}"/>
                    </a:ext>
                  </a:extLst>
                </p:cNvPr>
                <p:cNvPicPr/>
                <p:nvPr/>
              </p:nvPicPr>
              <p:blipFill>
                <a:blip r:embed="rId13"/>
                <a:stretch>
                  <a:fillRect/>
                </a:stretch>
              </p:blipFill>
              <p:spPr>
                <a:xfrm>
                  <a:off x="8013463" y="2842800"/>
                  <a:ext cx="105480" cy="45252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5" name="Ink 14">
                  <a:extLst>
                    <a:ext uri="{FF2B5EF4-FFF2-40B4-BE49-F238E27FC236}">
                      <a16:creationId xmlns:a16="http://schemas.microsoft.com/office/drawing/2014/main" xmlns="" id="{471EF1EE-7C63-041F-E8B6-AE850220C09B}"/>
                    </a:ext>
                  </a:extLst>
                </p14:cNvPr>
                <p14:cNvContentPartPr/>
                <p14:nvPr/>
              </p14:nvContentPartPr>
              <p14:xfrm>
                <a:off x="8350063" y="3537240"/>
                <a:ext cx="707040" cy="174960"/>
              </p14:xfrm>
            </p:contentPart>
          </mc:Choice>
          <mc:Fallback xmlns="">
            <p:pic>
              <p:nvPicPr>
                <p:cNvPr id="15" name="Ink 14">
                  <a:extLst>
                    <a:ext uri="{FF2B5EF4-FFF2-40B4-BE49-F238E27FC236}">
                      <a16:creationId xmlns:a16="http://schemas.microsoft.com/office/drawing/2014/main" id="{471EF1EE-7C63-041F-E8B6-AE850220C09B}"/>
                    </a:ext>
                  </a:extLst>
                </p:cNvPr>
                <p:cNvPicPr/>
                <p:nvPr/>
              </p:nvPicPr>
              <p:blipFill>
                <a:blip r:embed="rId15"/>
                <a:stretch>
                  <a:fillRect/>
                </a:stretch>
              </p:blipFill>
              <p:spPr>
                <a:xfrm>
                  <a:off x="8341063" y="3528600"/>
                  <a:ext cx="724680" cy="1926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7" name="Ink 16">
                  <a:extLst>
                    <a:ext uri="{FF2B5EF4-FFF2-40B4-BE49-F238E27FC236}">
                      <a16:creationId xmlns:a16="http://schemas.microsoft.com/office/drawing/2014/main" xmlns="" id="{663A647E-B2E2-9A68-443C-8A00CE96C3AF}"/>
                    </a:ext>
                  </a:extLst>
                </p14:cNvPr>
                <p14:cNvContentPartPr/>
                <p14:nvPr/>
              </p14:nvContentPartPr>
              <p14:xfrm>
                <a:off x="8304703" y="3537960"/>
                <a:ext cx="381960" cy="599040"/>
              </p14:xfrm>
            </p:contentPart>
          </mc:Choice>
          <mc:Fallback xmlns="">
            <p:pic>
              <p:nvPicPr>
                <p:cNvPr id="17" name="Ink 16">
                  <a:extLst>
                    <a:ext uri="{FF2B5EF4-FFF2-40B4-BE49-F238E27FC236}">
                      <a16:creationId xmlns:a16="http://schemas.microsoft.com/office/drawing/2014/main" id="{663A647E-B2E2-9A68-443C-8A00CE96C3AF}"/>
                    </a:ext>
                  </a:extLst>
                </p:cNvPr>
                <p:cNvPicPr/>
                <p:nvPr/>
              </p:nvPicPr>
              <p:blipFill>
                <a:blip r:embed="rId17"/>
                <a:stretch>
                  <a:fillRect/>
                </a:stretch>
              </p:blipFill>
              <p:spPr>
                <a:xfrm>
                  <a:off x="8295703" y="3529320"/>
                  <a:ext cx="399600" cy="61668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19" name="Ink 18">
                  <a:extLst>
                    <a:ext uri="{FF2B5EF4-FFF2-40B4-BE49-F238E27FC236}">
                      <a16:creationId xmlns:a16="http://schemas.microsoft.com/office/drawing/2014/main" xmlns="" id="{8265CE25-0F33-8433-7EEC-A15AD370651A}"/>
                    </a:ext>
                  </a:extLst>
                </p14:cNvPr>
                <p14:cNvContentPartPr/>
                <p14:nvPr/>
              </p14:nvContentPartPr>
              <p14:xfrm>
                <a:off x="9035143" y="3701040"/>
                <a:ext cx="145440" cy="101520"/>
              </p14:xfrm>
            </p:contentPart>
          </mc:Choice>
          <mc:Fallback xmlns="">
            <p:pic>
              <p:nvPicPr>
                <p:cNvPr id="19" name="Ink 18">
                  <a:extLst>
                    <a:ext uri="{FF2B5EF4-FFF2-40B4-BE49-F238E27FC236}">
                      <a16:creationId xmlns:a16="http://schemas.microsoft.com/office/drawing/2014/main" id="{8265CE25-0F33-8433-7EEC-A15AD370651A}"/>
                    </a:ext>
                  </a:extLst>
                </p:cNvPr>
                <p:cNvPicPr/>
                <p:nvPr/>
              </p:nvPicPr>
              <p:blipFill>
                <a:blip r:embed="rId19"/>
                <a:stretch>
                  <a:fillRect/>
                </a:stretch>
              </p:blipFill>
              <p:spPr>
                <a:xfrm>
                  <a:off x="9026143" y="3692040"/>
                  <a:ext cx="163080" cy="11916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21" name="Ink 20">
                  <a:extLst>
                    <a:ext uri="{FF2B5EF4-FFF2-40B4-BE49-F238E27FC236}">
                      <a16:creationId xmlns:a16="http://schemas.microsoft.com/office/drawing/2014/main" xmlns="" id="{0A94326E-E245-F830-BC29-87C919A3779C}"/>
                    </a:ext>
                  </a:extLst>
                </p14:cNvPr>
                <p14:cNvContentPartPr/>
                <p14:nvPr/>
              </p14:nvContentPartPr>
              <p14:xfrm>
                <a:off x="8751823" y="4179840"/>
                <a:ext cx="655200" cy="99720"/>
              </p14:xfrm>
            </p:contentPart>
          </mc:Choice>
          <mc:Fallback xmlns="">
            <p:pic>
              <p:nvPicPr>
                <p:cNvPr id="21" name="Ink 20">
                  <a:extLst>
                    <a:ext uri="{FF2B5EF4-FFF2-40B4-BE49-F238E27FC236}">
                      <a16:creationId xmlns:a16="http://schemas.microsoft.com/office/drawing/2014/main" id="{0A94326E-E245-F830-BC29-87C919A3779C}"/>
                    </a:ext>
                  </a:extLst>
                </p:cNvPr>
                <p:cNvPicPr/>
                <p:nvPr/>
              </p:nvPicPr>
              <p:blipFill>
                <a:blip r:embed="rId21"/>
                <a:stretch>
                  <a:fillRect/>
                </a:stretch>
              </p:blipFill>
              <p:spPr>
                <a:xfrm>
                  <a:off x="8742823" y="4170840"/>
                  <a:ext cx="672840" cy="11736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2" name="Ink 21">
                  <a:extLst>
                    <a:ext uri="{FF2B5EF4-FFF2-40B4-BE49-F238E27FC236}">
                      <a16:creationId xmlns:a16="http://schemas.microsoft.com/office/drawing/2014/main" xmlns="" id="{D009D119-921C-05E6-9843-682C4E394B2D}"/>
                    </a:ext>
                  </a:extLst>
                </p14:cNvPr>
                <p14:cNvContentPartPr/>
                <p14:nvPr/>
              </p14:nvContentPartPr>
              <p14:xfrm>
                <a:off x="9133063" y="3766200"/>
                <a:ext cx="154800" cy="295920"/>
              </p14:xfrm>
            </p:contentPart>
          </mc:Choice>
          <mc:Fallback xmlns="">
            <p:pic>
              <p:nvPicPr>
                <p:cNvPr id="22" name="Ink 21">
                  <a:extLst>
                    <a:ext uri="{FF2B5EF4-FFF2-40B4-BE49-F238E27FC236}">
                      <a16:creationId xmlns:a16="http://schemas.microsoft.com/office/drawing/2014/main" id="{D009D119-921C-05E6-9843-682C4E394B2D}"/>
                    </a:ext>
                  </a:extLst>
                </p:cNvPr>
                <p:cNvPicPr/>
                <p:nvPr/>
              </p:nvPicPr>
              <p:blipFill>
                <a:blip r:embed="rId23"/>
                <a:stretch>
                  <a:fillRect/>
                </a:stretch>
              </p:blipFill>
              <p:spPr>
                <a:xfrm>
                  <a:off x="9124423" y="3757560"/>
                  <a:ext cx="172440" cy="313560"/>
                </a:xfrm>
                <a:prstGeom prst="rect">
                  <a:avLst/>
                </a:prstGeom>
              </p:spPr>
            </p:pic>
          </mc:Fallback>
        </mc:AlternateContent>
      </p:grpSp>
    </p:spTree>
    <p:extLst>
      <p:ext uri="{BB962C8B-B14F-4D97-AF65-F5344CB8AC3E}">
        <p14:creationId xmlns:p14="http://schemas.microsoft.com/office/powerpoint/2010/main" val="3226227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199" y="1466556"/>
            <a:ext cx="11625944" cy="4751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949039F-1E28-F745-4092-C15DF1637AB8}"/>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SYLLOGISMS</a:t>
            </a:r>
          </a:p>
        </p:txBody>
      </p:sp>
      <p:sp>
        <p:nvSpPr>
          <p:cNvPr id="7" name="TextBox 6">
            <a:extLst>
              <a:ext uri="{FF2B5EF4-FFF2-40B4-BE49-F238E27FC236}">
                <a16:creationId xmlns:a16="http://schemas.microsoft.com/office/drawing/2014/main" xmlns="" id="{3A12BA72-AA52-CB61-BC2C-5F2C2572665A}"/>
              </a:ext>
            </a:extLst>
          </p:cNvPr>
          <p:cNvSpPr txBox="1"/>
          <p:nvPr/>
        </p:nvSpPr>
        <p:spPr>
          <a:xfrm>
            <a:off x="400936" y="1612871"/>
            <a:ext cx="7352710" cy="2893100"/>
          </a:xfrm>
          <a:prstGeom prst="rect">
            <a:avLst/>
          </a:prstGeom>
          <a:noFill/>
        </p:spPr>
        <p:txBody>
          <a:bodyPr wrap="square">
            <a:spAutoFit/>
          </a:bodyPr>
          <a:lstStyle/>
          <a:p>
            <a:pPr algn="r" rtl="1"/>
            <a:r>
              <a:rPr lang="ar-SA" sz="2600" b="1" dirty="0"/>
              <a:t>لدينا الآن جميع المعلومات اللازمة لتحديد ما إذا كانت الحجة صحيحة. تخبرنا النتيجة أنه "لا يوجد </a:t>
            </a:r>
            <a:r>
              <a:rPr lang="ar-SA" sz="2600" b="1" dirty="0" smtClean="0"/>
              <a:t>جراحي </a:t>
            </a:r>
            <a:r>
              <a:rPr lang="ar-SA" sz="2600" b="1" dirty="0"/>
              <a:t>قلب هم مصارعون محترفون"، مما يعني أن منطقة التداخل بين دائرتي </a:t>
            </a:r>
            <a:r>
              <a:rPr lang="ar-SA" sz="2600" b="1" dirty="0" smtClean="0"/>
              <a:t>جراحي </a:t>
            </a:r>
            <a:r>
              <a:rPr lang="ar-SA" sz="2600" b="1" dirty="0"/>
              <a:t>القلب والمصارعين المحترفين يجب أن تكون مظللة (أي فارغة). عند النظر إلى الرسم البياني، نلاحظ أن هذه المنطقة بالفعل مظللة. وهذا يعني أن النتيجة "مضمنة" في المقدمات (أي تتبع منطقياً منها)، وبالتالي يتم إثبات صحة الحجة.</a:t>
            </a:r>
            <a:endParaRPr lang="ar-SA" sz="2600" b="1" dirty="0"/>
          </a:p>
        </p:txBody>
      </p:sp>
      <p:pic>
        <p:nvPicPr>
          <p:cNvPr id="9" name="Picture 8">
            <a:extLst>
              <a:ext uri="{FF2B5EF4-FFF2-40B4-BE49-F238E27FC236}">
                <a16:creationId xmlns:a16="http://schemas.microsoft.com/office/drawing/2014/main" xmlns="" id="{D63D9F55-C672-1875-8626-DC6F328437CB}"/>
              </a:ext>
            </a:extLst>
          </p:cNvPr>
          <p:cNvPicPr>
            <a:picLocks noChangeAspect="1"/>
          </p:cNvPicPr>
          <p:nvPr/>
        </p:nvPicPr>
        <p:blipFill rotWithShape="1">
          <a:blip r:embed="rId3"/>
          <a:srcRect l="29166" t="41107" r="42115" b="12945"/>
          <a:stretch/>
        </p:blipFill>
        <p:spPr>
          <a:xfrm>
            <a:off x="7574450" y="1702195"/>
            <a:ext cx="4687889" cy="4216858"/>
          </a:xfrm>
          <a:prstGeom prst="rect">
            <a:avLst/>
          </a:prstGeom>
        </p:spPr>
      </p:pic>
      <mc:AlternateContent xmlns:mc="http://schemas.openxmlformats.org/markup-compatibility/2006" xmlns:p14="http://schemas.microsoft.com/office/powerpoint/2010/main">
        <mc:Choice Requires="p14">
          <p:contentPart p14:bwMode="auto" r:id="rId4">
            <p14:nvContentPartPr>
              <p14:cNvPr id="12" name="Ink 11">
                <a:extLst>
                  <a:ext uri="{FF2B5EF4-FFF2-40B4-BE49-F238E27FC236}">
                    <a16:creationId xmlns:a16="http://schemas.microsoft.com/office/drawing/2014/main" xmlns="" id="{C73956AF-AC17-F8F2-7DD6-7010B59ACED8}"/>
                  </a:ext>
                </a:extLst>
              </p14:cNvPr>
              <p14:cNvContentPartPr/>
              <p14:nvPr/>
            </p14:nvContentPartPr>
            <p14:xfrm>
              <a:off x="9100303" y="3505200"/>
              <a:ext cx="360" cy="360"/>
            </p14:xfrm>
          </p:contentPart>
        </mc:Choice>
        <mc:Fallback xmlns="">
          <p:pic>
            <p:nvPicPr>
              <p:cNvPr id="12" name="Ink 11">
                <a:extLst>
                  <a:ext uri="{FF2B5EF4-FFF2-40B4-BE49-F238E27FC236}">
                    <a16:creationId xmlns:a16="http://schemas.microsoft.com/office/drawing/2014/main" id="{C73956AF-AC17-F8F2-7DD6-7010B59ACED8}"/>
                  </a:ext>
                </a:extLst>
              </p:cNvPr>
              <p:cNvPicPr/>
              <p:nvPr/>
            </p:nvPicPr>
            <p:blipFill>
              <a:blip r:embed="rId7"/>
              <a:stretch>
                <a:fillRect/>
              </a:stretch>
            </p:blipFill>
            <p:spPr>
              <a:xfrm>
                <a:off x="9091663" y="349656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3" name="Ink 12">
                <a:extLst>
                  <a:ext uri="{FF2B5EF4-FFF2-40B4-BE49-F238E27FC236}">
                    <a16:creationId xmlns:a16="http://schemas.microsoft.com/office/drawing/2014/main" xmlns="" id="{5F47A10D-E2F1-BD23-C82A-2C441FE37623}"/>
                  </a:ext>
                </a:extLst>
              </p14:cNvPr>
              <p14:cNvContentPartPr/>
              <p14:nvPr/>
            </p14:nvContentPartPr>
            <p14:xfrm>
              <a:off x="8425663" y="3493680"/>
              <a:ext cx="1840320" cy="1754640"/>
            </p14:xfrm>
          </p:contentPart>
        </mc:Choice>
        <mc:Fallback xmlns="">
          <p:pic>
            <p:nvPicPr>
              <p:cNvPr id="13" name="Ink 12">
                <a:extLst>
                  <a:ext uri="{FF2B5EF4-FFF2-40B4-BE49-F238E27FC236}">
                    <a16:creationId xmlns:a16="http://schemas.microsoft.com/office/drawing/2014/main" id="{5F47A10D-E2F1-BD23-C82A-2C441FE37623}"/>
                  </a:ext>
                </a:extLst>
              </p:cNvPr>
              <p:cNvPicPr/>
              <p:nvPr/>
            </p:nvPicPr>
            <p:blipFill>
              <a:blip r:embed="rId9"/>
              <a:stretch>
                <a:fillRect/>
              </a:stretch>
            </p:blipFill>
            <p:spPr>
              <a:xfrm>
                <a:off x="8416663" y="3485040"/>
                <a:ext cx="1857960" cy="177228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4" name="Ink 13">
                <a:extLst>
                  <a:ext uri="{FF2B5EF4-FFF2-40B4-BE49-F238E27FC236}">
                    <a16:creationId xmlns:a16="http://schemas.microsoft.com/office/drawing/2014/main" xmlns="" id="{61EABD76-6C3A-0A68-39A0-7AA739AE02F8}"/>
                  </a:ext>
                </a:extLst>
              </p14:cNvPr>
              <p14:cNvContentPartPr/>
              <p14:nvPr/>
            </p14:nvContentPartPr>
            <p14:xfrm>
              <a:off x="9600343" y="3514920"/>
              <a:ext cx="1699920" cy="1722600"/>
            </p14:xfrm>
          </p:contentPart>
        </mc:Choice>
        <mc:Fallback xmlns="">
          <p:pic>
            <p:nvPicPr>
              <p:cNvPr id="14" name="Ink 13">
                <a:extLst>
                  <a:ext uri="{FF2B5EF4-FFF2-40B4-BE49-F238E27FC236}">
                    <a16:creationId xmlns:a16="http://schemas.microsoft.com/office/drawing/2014/main" id="{61EABD76-6C3A-0A68-39A0-7AA739AE02F8}"/>
                  </a:ext>
                </a:extLst>
              </p:cNvPr>
              <p:cNvPicPr/>
              <p:nvPr/>
            </p:nvPicPr>
            <p:blipFill>
              <a:blip r:embed="rId11"/>
              <a:stretch>
                <a:fillRect/>
              </a:stretch>
            </p:blipFill>
            <p:spPr>
              <a:xfrm>
                <a:off x="9591343" y="3506280"/>
                <a:ext cx="1717560" cy="174024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5" name="Ink 14">
                <a:extLst>
                  <a:ext uri="{FF2B5EF4-FFF2-40B4-BE49-F238E27FC236}">
                    <a16:creationId xmlns:a16="http://schemas.microsoft.com/office/drawing/2014/main" xmlns="" id="{CFB22232-60EA-FFFA-48A3-BFDB896192CE}"/>
                  </a:ext>
                </a:extLst>
              </p14:cNvPr>
              <p14:cNvContentPartPr/>
              <p14:nvPr/>
            </p14:nvContentPartPr>
            <p14:xfrm>
              <a:off x="9544903" y="3755040"/>
              <a:ext cx="415440" cy="805680"/>
            </p14:xfrm>
          </p:contentPart>
        </mc:Choice>
        <mc:Fallback xmlns="">
          <p:pic>
            <p:nvPicPr>
              <p:cNvPr id="15" name="Ink 14">
                <a:extLst>
                  <a:ext uri="{FF2B5EF4-FFF2-40B4-BE49-F238E27FC236}">
                    <a16:creationId xmlns:a16="http://schemas.microsoft.com/office/drawing/2014/main" id="{CFB22232-60EA-FFFA-48A3-BFDB896192CE}"/>
                  </a:ext>
                </a:extLst>
              </p:cNvPr>
              <p:cNvPicPr/>
              <p:nvPr/>
            </p:nvPicPr>
            <p:blipFill>
              <a:blip r:embed="rId13"/>
              <a:stretch>
                <a:fillRect/>
              </a:stretch>
            </p:blipFill>
            <p:spPr>
              <a:xfrm>
                <a:off x="9536263" y="3746400"/>
                <a:ext cx="433080" cy="82332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6" name="Ink 15">
                <a:extLst>
                  <a:ext uri="{FF2B5EF4-FFF2-40B4-BE49-F238E27FC236}">
                    <a16:creationId xmlns:a16="http://schemas.microsoft.com/office/drawing/2014/main" xmlns="" id="{8E4ADA68-948C-7827-F49E-54B2D2DEEE35}"/>
                  </a:ext>
                </a:extLst>
              </p14:cNvPr>
              <p14:cNvContentPartPr/>
              <p14:nvPr/>
            </p14:nvContentPartPr>
            <p14:xfrm>
              <a:off x="9479743" y="3806160"/>
              <a:ext cx="798120" cy="1301040"/>
            </p14:xfrm>
          </p:contentPart>
        </mc:Choice>
        <mc:Fallback xmlns="">
          <p:pic>
            <p:nvPicPr>
              <p:cNvPr id="16" name="Ink 15">
                <a:extLst>
                  <a:ext uri="{FF2B5EF4-FFF2-40B4-BE49-F238E27FC236}">
                    <a16:creationId xmlns:a16="http://schemas.microsoft.com/office/drawing/2014/main" id="{8E4ADA68-948C-7827-F49E-54B2D2DEEE35}"/>
                  </a:ext>
                </a:extLst>
              </p:cNvPr>
              <p:cNvPicPr/>
              <p:nvPr/>
            </p:nvPicPr>
            <p:blipFill>
              <a:blip r:embed="rId15"/>
              <a:stretch>
                <a:fillRect/>
              </a:stretch>
            </p:blipFill>
            <p:spPr>
              <a:xfrm>
                <a:off x="9471103" y="3797160"/>
                <a:ext cx="815760" cy="1318680"/>
              </a:xfrm>
              <a:prstGeom prst="rect">
                <a:avLst/>
              </a:prstGeom>
            </p:spPr>
          </p:pic>
        </mc:Fallback>
      </mc:AlternateContent>
    </p:spTree>
    <p:extLst>
      <p:ext uri="{BB962C8B-B14F-4D97-AF65-F5344CB8AC3E}">
        <p14:creationId xmlns:p14="http://schemas.microsoft.com/office/powerpoint/2010/main" val="2400650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199" y="1466556"/>
            <a:ext cx="11604171"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6C210BD-1884-1079-F263-812976BF4FF9}"/>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SYLLOGISMS</a:t>
            </a:r>
          </a:p>
        </p:txBody>
      </p:sp>
      <p:sp>
        <p:nvSpPr>
          <p:cNvPr id="7" name="TextBox 6">
            <a:extLst>
              <a:ext uri="{FF2B5EF4-FFF2-40B4-BE49-F238E27FC236}">
                <a16:creationId xmlns:a16="http://schemas.microsoft.com/office/drawing/2014/main" xmlns="" id="{6A919E44-64BF-3913-716B-70438C41C737}"/>
              </a:ext>
            </a:extLst>
          </p:cNvPr>
          <p:cNvSpPr txBox="1"/>
          <p:nvPr/>
        </p:nvSpPr>
        <p:spPr>
          <a:xfrm>
            <a:off x="457200" y="1710607"/>
            <a:ext cx="6174345" cy="3108543"/>
          </a:xfrm>
          <a:prstGeom prst="rect">
            <a:avLst/>
          </a:prstGeom>
          <a:noFill/>
        </p:spPr>
        <p:txBody>
          <a:bodyPr wrap="square">
            <a:spAutoFit/>
          </a:bodyPr>
          <a:lstStyle/>
          <a:p>
            <a:pPr algn="r" rtl="1"/>
            <a:r>
              <a:rPr lang="ar-SA" sz="2800" dirty="0"/>
              <a:t>مثال آخر:</a:t>
            </a:r>
          </a:p>
          <a:p>
            <a:pPr algn="r" rtl="1"/>
            <a:r>
              <a:rPr lang="ar-SA" sz="2800" dirty="0"/>
              <a:t>لا يوجد ديمقراطيون هم جمهوريون.</a:t>
            </a:r>
            <a:br>
              <a:rPr lang="ar-SA" sz="2800" dirty="0"/>
            </a:br>
            <a:r>
              <a:rPr lang="ar-SA" sz="2800" dirty="0"/>
              <a:t>بعض المنقذين في الشواطئ هم جمهوريون.</a:t>
            </a:r>
            <a:br>
              <a:rPr lang="ar-SA" sz="2800" dirty="0"/>
            </a:br>
            <a:r>
              <a:rPr lang="ar-SA" sz="2800" dirty="0"/>
              <a:t>إذن، بعض المنقذين في الشواطئ ليسوا ديمقراطيين.</a:t>
            </a:r>
          </a:p>
          <a:p>
            <a:pPr algn="r" rtl="1"/>
            <a:r>
              <a:rPr lang="ar-SA" sz="2800" dirty="0"/>
              <a:t>أولاً نقوم برسم وتسمية الدوائر الثلاث:</a:t>
            </a:r>
          </a:p>
          <a:p>
            <a:pPr algn="r" rtl="1"/>
            <a:r>
              <a:rPr lang="ar-SA" sz="2800" dirty="0"/>
              <a:t/>
            </a:r>
            <a:br>
              <a:rPr lang="ar-SA" sz="2800" dirty="0"/>
            </a:br>
            <a:endParaRPr lang="ar-SA" sz="2800" b="1" dirty="0"/>
          </a:p>
        </p:txBody>
      </p:sp>
      <p:pic>
        <p:nvPicPr>
          <p:cNvPr id="9" name="Picture 8">
            <a:extLst>
              <a:ext uri="{FF2B5EF4-FFF2-40B4-BE49-F238E27FC236}">
                <a16:creationId xmlns:a16="http://schemas.microsoft.com/office/drawing/2014/main" xmlns="" id="{4F13B5F9-E399-E362-62BD-B9602ADDF5A7}"/>
              </a:ext>
            </a:extLst>
          </p:cNvPr>
          <p:cNvPicPr>
            <a:picLocks noChangeAspect="1"/>
          </p:cNvPicPr>
          <p:nvPr/>
        </p:nvPicPr>
        <p:blipFill rotWithShape="1">
          <a:blip r:embed="rId3"/>
          <a:srcRect l="23624" t="42699" r="36107" b="9646"/>
          <a:stretch/>
        </p:blipFill>
        <p:spPr>
          <a:xfrm>
            <a:off x="6631545" y="1710607"/>
            <a:ext cx="5310388" cy="4041841"/>
          </a:xfrm>
          <a:prstGeom prst="rect">
            <a:avLst/>
          </a:prstGeom>
        </p:spPr>
      </p:pic>
      <mc:AlternateContent xmlns:mc="http://schemas.openxmlformats.org/markup-compatibility/2006" xmlns:p14="http://schemas.microsoft.com/office/powerpoint/2010/main">
        <mc:Choice Requires="p14">
          <p:contentPart p14:bwMode="auto" r:id="rId4">
            <p14:nvContentPartPr>
              <p14:cNvPr id="19" name="Ink 18">
                <a:extLst>
                  <a:ext uri="{FF2B5EF4-FFF2-40B4-BE49-F238E27FC236}">
                    <a16:creationId xmlns:a16="http://schemas.microsoft.com/office/drawing/2014/main" xmlns="" id="{C257B0D3-5A9B-7A50-9545-A1729477FFB2}"/>
                  </a:ext>
                </a:extLst>
              </p14:cNvPr>
              <p14:cNvContentPartPr/>
              <p14:nvPr/>
            </p14:nvContentPartPr>
            <p14:xfrm>
              <a:off x="8610343" y="5082720"/>
              <a:ext cx="466560" cy="55440"/>
            </p14:xfrm>
          </p:contentPart>
        </mc:Choice>
        <mc:Fallback xmlns="">
          <p:pic>
            <p:nvPicPr>
              <p:cNvPr id="19" name="Ink 18">
                <a:extLst>
                  <a:ext uri="{FF2B5EF4-FFF2-40B4-BE49-F238E27FC236}">
                    <a16:creationId xmlns:a16="http://schemas.microsoft.com/office/drawing/2014/main" id="{C257B0D3-5A9B-7A50-9545-A1729477FFB2}"/>
                  </a:ext>
                </a:extLst>
              </p:cNvPr>
              <p:cNvPicPr/>
              <p:nvPr/>
            </p:nvPicPr>
            <p:blipFill>
              <a:blip r:embed="rId19"/>
              <a:stretch>
                <a:fillRect/>
              </a:stretch>
            </p:blipFill>
            <p:spPr>
              <a:xfrm>
                <a:off x="8601703" y="5073720"/>
                <a:ext cx="484200" cy="7308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20" name="Ink 19">
                <a:extLst>
                  <a:ext uri="{FF2B5EF4-FFF2-40B4-BE49-F238E27FC236}">
                    <a16:creationId xmlns:a16="http://schemas.microsoft.com/office/drawing/2014/main" xmlns="" id="{3BF72295-CCAB-A4C6-29A3-F1030C35A315}"/>
                  </a:ext>
                </a:extLst>
              </p14:cNvPr>
              <p14:cNvContentPartPr/>
              <p14:nvPr/>
            </p14:nvContentPartPr>
            <p14:xfrm>
              <a:off x="9905623" y="5083440"/>
              <a:ext cx="360" cy="360"/>
            </p14:xfrm>
          </p:contentPart>
        </mc:Choice>
        <mc:Fallback xmlns="">
          <p:pic>
            <p:nvPicPr>
              <p:cNvPr id="20" name="Ink 19">
                <a:extLst>
                  <a:ext uri="{FF2B5EF4-FFF2-40B4-BE49-F238E27FC236}">
                    <a16:creationId xmlns:a16="http://schemas.microsoft.com/office/drawing/2014/main" id="{3BF72295-CCAB-A4C6-29A3-F1030C35A315}"/>
                  </a:ext>
                </a:extLst>
              </p:cNvPr>
              <p:cNvPicPr/>
              <p:nvPr/>
            </p:nvPicPr>
            <p:blipFill>
              <a:blip r:embed="rId21"/>
              <a:stretch>
                <a:fillRect/>
              </a:stretch>
            </p:blipFill>
            <p:spPr>
              <a:xfrm>
                <a:off x="9896983" y="5074440"/>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22" name="Ink 21">
                <a:extLst>
                  <a:ext uri="{FF2B5EF4-FFF2-40B4-BE49-F238E27FC236}">
                    <a16:creationId xmlns:a16="http://schemas.microsoft.com/office/drawing/2014/main" xmlns="" id="{7FDDD290-682D-E9B0-827E-40739A281ED8}"/>
                  </a:ext>
                </a:extLst>
              </p14:cNvPr>
              <p14:cNvContentPartPr/>
              <p14:nvPr/>
            </p14:nvContentPartPr>
            <p14:xfrm>
              <a:off x="9677383" y="5094240"/>
              <a:ext cx="239760" cy="43560"/>
            </p14:xfrm>
          </p:contentPart>
        </mc:Choice>
        <mc:Fallback xmlns="">
          <p:pic>
            <p:nvPicPr>
              <p:cNvPr id="22" name="Ink 21">
                <a:extLst>
                  <a:ext uri="{FF2B5EF4-FFF2-40B4-BE49-F238E27FC236}">
                    <a16:creationId xmlns:a16="http://schemas.microsoft.com/office/drawing/2014/main" id="{7FDDD290-682D-E9B0-827E-40739A281ED8}"/>
                  </a:ext>
                </a:extLst>
              </p:cNvPr>
              <p:cNvPicPr/>
              <p:nvPr/>
            </p:nvPicPr>
            <p:blipFill>
              <a:blip r:embed="rId23"/>
              <a:stretch>
                <a:fillRect/>
              </a:stretch>
            </p:blipFill>
            <p:spPr>
              <a:xfrm>
                <a:off x="9668743" y="5085600"/>
                <a:ext cx="257400" cy="61200"/>
              </a:xfrm>
              <a:prstGeom prst="rect">
                <a:avLst/>
              </a:prstGeom>
            </p:spPr>
          </p:pic>
        </mc:Fallback>
      </mc:AlternateContent>
    </p:spTree>
    <p:extLst>
      <p:ext uri="{BB962C8B-B14F-4D97-AF65-F5344CB8AC3E}">
        <p14:creationId xmlns:p14="http://schemas.microsoft.com/office/powerpoint/2010/main" val="2928731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1B185ED9-AA9E-7C1B-562C-B5C2EA41990B}"/>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SYLLOGISMS</a:t>
            </a:r>
          </a:p>
        </p:txBody>
      </p:sp>
      <p:sp>
        <p:nvSpPr>
          <p:cNvPr id="7" name="TextBox 6">
            <a:extLst>
              <a:ext uri="{FF2B5EF4-FFF2-40B4-BE49-F238E27FC236}">
                <a16:creationId xmlns:a16="http://schemas.microsoft.com/office/drawing/2014/main" xmlns="" id="{3E021BDA-8A82-5853-EC18-BEAF334AF222}"/>
              </a:ext>
            </a:extLst>
          </p:cNvPr>
          <p:cNvSpPr txBox="1"/>
          <p:nvPr/>
        </p:nvSpPr>
        <p:spPr>
          <a:xfrm>
            <a:off x="447066" y="1832549"/>
            <a:ext cx="6174345" cy="3539430"/>
          </a:xfrm>
          <a:prstGeom prst="rect">
            <a:avLst/>
          </a:prstGeom>
          <a:noFill/>
        </p:spPr>
        <p:txBody>
          <a:bodyPr wrap="square">
            <a:spAutoFit/>
          </a:bodyPr>
          <a:lstStyle/>
          <a:p>
            <a:pPr algn="r" rtl="1"/>
            <a:r>
              <a:rPr lang="ar-SA" sz="2800" dirty="0"/>
              <a:t/>
            </a:r>
            <a:br>
              <a:rPr lang="ar-SA" sz="2800" dirty="0"/>
            </a:br>
            <a:r>
              <a:rPr lang="ar-SA" sz="2800" dirty="0"/>
              <a:t>بما أن إحدى المقدمات تبدأ بـ"لا" والأخرى بـ"بعض"، نبدأ بتمثيل المقدمة التي تبدأ بـ"لا". هذه المقدمة تنص على أنه "لا يوجد ديمقراطيون هم جمهوريون". لتمثيل هذه المعلومة، نقوم بتظليل الجزء المتداخل من دائرة الديمقراطيين مع دائرة الجمهوريين.</a:t>
            </a:r>
          </a:p>
          <a:p>
            <a:pPr algn="r" rtl="1"/>
            <a:r>
              <a:rPr lang="ar-SA" sz="2800" dirty="0"/>
              <a:t/>
            </a:r>
            <a:br>
              <a:rPr lang="ar-SA" sz="2800" dirty="0"/>
            </a:br>
            <a:endParaRPr lang="ar-SA" sz="2800" b="1" dirty="0"/>
          </a:p>
        </p:txBody>
      </p:sp>
      <p:pic>
        <p:nvPicPr>
          <p:cNvPr id="9" name="Picture 8">
            <a:extLst>
              <a:ext uri="{FF2B5EF4-FFF2-40B4-BE49-F238E27FC236}">
                <a16:creationId xmlns:a16="http://schemas.microsoft.com/office/drawing/2014/main" xmlns="" id="{59B8B84A-18D7-CA47-A32C-064C0F3965F4}"/>
              </a:ext>
            </a:extLst>
          </p:cNvPr>
          <p:cNvPicPr>
            <a:picLocks noChangeAspect="1"/>
          </p:cNvPicPr>
          <p:nvPr/>
        </p:nvPicPr>
        <p:blipFill rotWithShape="1">
          <a:blip r:embed="rId3"/>
          <a:srcRect l="38334" t="26799" r="31540" b="26799"/>
          <a:stretch/>
        </p:blipFill>
        <p:spPr>
          <a:xfrm>
            <a:off x="6697612" y="1612871"/>
            <a:ext cx="4863018" cy="4362154"/>
          </a:xfrm>
          <a:prstGeom prst="rect">
            <a:avLst/>
          </a:prstGeom>
        </p:spPr>
      </p:pic>
      <mc:AlternateContent xmlns:mc="http://schemas.openxmlformats.org/markup-compatibility/2006" xmlns:p14="http://schemas.microsoft.com/office/powerpoint/2010/main">
        <mc:Choice Requires="p14">
          <p:contentPart p14:bwMode="auto" r:id="rId4">
            <p14:nvContentPartPr>
              <p14:cNvPr id="14" name="Ink 13">
                <a:extLst>
                  <a:ext uri="{FF2B5EF4-FFF2-40B4-BE49-F238E27FC236}">
                    <a16:creationId xmlns:a16="http://schemas.microsoft.com/office/drawing/2014/main" xmlns="" id="{F38BFC7D-6A50-FE10-5F3B-05E106263B60}"/>
                  </a:ext>
                </a:extLst>
              </p14:cNvPr>
              <p14:cNvContentPartPr/>
              <p14:nvPr/>
            </p14:nvContentPartPr>
            <p14:xfrm>
              <a:off x="9470743" y="2285880"/>
              <a:ext cx="97920" cy="141480"/>
            </p14:xfrm>
          </p:contentPart>
        </mc:Choice>
        <mc:Fallback xmlns="">
          <p:pic>
            <p:nvPicPr>
              <p:cNvPr id="14" name="Ink 13">
                <a:extLst>
                  <a:ext uri="{FF2B5EF4-FFF2-40B4-BE49-F238E27FC236}">
                    <a16:creationId xmlns:a16="http://schemas.microsoft.com/office/drawing/2014/main" id="{F38BFC7D-6A50-FE10-5F3B-05E106263B60}"/>
                  </a:ext>
                </a:extLst>
              </p:cNvPr>
              <p:cNvPicPr/>
              <p:nvPr/>
            </p:nvPicPr>
            <p:blipFill>
              <a:blip r:embed="rId9"/>
              <a:stretch>
                <a:fillRect/>
              </a:stretch>
            </p:blipFill>
            <p:spPr>
              <a:xfrm>
                <a:off x="9461743" y="2276880"/>
                <a:ext cx="115560" cy="15912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9" name="Ink 18">
                <a:extLst>
                  <a:ext uri="{FF2B5EF4-FFF2-40B4-BE49-F238E27FC236}">
                    <a16:creationId xmlns:a16="http://schemas.microsoft.com/office/drawing/2014/main" xmlns="" id="{FEE30971-B028-79C5-74BF-3C54E00F4E34}"/>
                  </a:ext>
                </a:extLst>
              </p14:cNvPr>
              <p14:cNvContentPartPr/>
              <p14:nvPr/>
            </p14:nvContentPartPr>
            <p14:xfrm>
              <a:off x="8824183" y="3406560"/>
              <a:ext cx="983880" cy="408600"/>
            </p14:xfrm>
          </p:contentPart>
        </mc:Choice>
        <mc:Fallback xmlns="">
          <p:pic>
            <p:nvPicPr>
              <p:cNvPr id="19" name="Ink 18">
                <a:extLst>
                  <a:ext uri="{FF2B5EF4-FFF2-40B4-BE49-F238E27FC236}">
                    <a16:creationId xmlns:a16="http://schemas.microsoft.com/office/drawing/2014/main" id="{FEE30971-B028-79C5-74BF-3C54E00F4E34}"/>
                  </a:ext>
                </a:extLst>
              </p:cNvPr>
              <p:cNvPicPr/>
              <p:nvPr/>
            </p:nvPicPr>
            <p:blipFill>
              <a:blip r:embed="rId17"/>
              <a:stretch>
                <a:fillRect/>
              </a:stretch>
            </p:blipFill>
            <p:spPr>
              <a:xfrm>
                <a:off x="8815183" y="3397560"/>
                <a:ext cx="1001520" cy="42624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1" name="Ink 20">
                <a:extLst>
                  <a:ext uri="{FF2B5EF4-FFF2-40B4-BE49-F238E27FC236}">
                    <a16:creationId xmlns:a16="http://schemas.microsoft.com/office/drawing/2014/main" xmlns="" id="{3D65BFB7-8408-EE19-87B8-FA6746783EA1}"/>
                  </a:ext>
                </a:extLst>
              </p14:cNvPr>
              <p14:cNvContentPartPr/>
              <p14:nvPr/>
            </p14:nvContentPartPr>
            <p14:xfrm>
              <a:off x="8599508" y="3449722"/>
              <a:ext cx="1445110" cy="685516"/>
            </p14:xfrm>
          </p:contentPart>
        </mc:Choice>
        <mc:Fallback xmlns="">
          <p:pic>
            <p:nvPicPr>
              <p:cNvPr id="21" name="Ink 20">
                <a:extLst>
                  <a:ext uri="{FF2B5EF4-FFF2-40B4-BE49-F238E27FC236}">
                    <a16:creationId xmlns:a16="http://schemas.microsoft.com/office/drawing/2014/main" id="{3D65BFB7-8408-EE19-87B8-FA6746783EA1}"/>
                  </a:ext>
                </a:extLst>
              </p:cNvPr>
              <p:cNvPicPr/>
              <p:nvPr/>
            </p:nvPicPr>
            <p:blipFill>
              <a:blip r:embed="rId19"/>
              <a:stretch>
                <a:fillRect/>
              </a:stretch>
            </p:blipFill>
            <p:spPr>
              <a:xfrm>
                <a:off x="8590508" y="3440721"/>
                <a:ext cx="1462751" cy="703158"/>
              </a:xfrm>
              <a:prstGeom prst="rect">
                <a:avLst/>
              </a:prstGeom>
            </p:spPr>
          </p:pic>
        </mc:Fallback>
      </mc:AlternateContent>
    </p:spTree>
    <p:extLst>
      <p:ext uri="{BB962C8B-B14F-4D97-AF65-F5344CB8AC3E}">
        <p14:creationId xmlns:p14="http://schemas.microsoft.com/office/powerpoint/2010/main" val="1315520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631F5568-DDC0-AF6D-96F0-0B3755CB4D14}"/>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SYLLOGISMS</a:t>
            </a:r>
          </a:p>
        </p:txBody>
      </p:sp>
      <p:sp>
        <p:nvSpPr>
          <p:cNvPr id="7" name="TextBox 6">
            <a:extLst>
              <a:ext uri="{FF2B5EF4-FFF2-40B4-BE49-F238E27FC236}">
                <a16:creationId xmlns:a16="http://schemas.microsoft.com/office/drawing/2014/main" xmlns="" id="{12E65B37-8F2F-01CD-B730-DD1800834148}"/>
              </a:ext>
            </a:extLst>
          </p:cNvPr>
          <p:cNvSpPr txBox="1"/>
          <p:nvPr/>
        </p:nvSpPr>
        <p:spPr>
          <a:xfrm>
            <a:off x="602494" y="1825625"/>
            <a:ext cx="6174345" cy="2677656"/>
          </a:xfrm>
          <a:prstGeom prst="rect">
            <a:avLst/>
          </a:prstGeom>
          <a:noFill/>
        </p:spPr>
        <p:txBody>
          <a:bodyPr wrap="square">
            <a:spAutoFit/>
          </a:bodyPr>
          <a:lstStyle/>
          <a:p>
            <a:pPr algn="r" rtl="1"/>
            <a:r>
              <a:rPr lang="ar-SA" sz="2800" b="1" dirty="0" smtClean="0"/>
              <a:t>المقدمة الثانية تنص </a:t>
            </a:r>
            <a:r>
              <a:rPr lang="ar-SA" sz="2800" b="1" dirty="0"/>
              <a:t>على أن بعض رجال الإنقاذ هم جمهوريون. لرسم هذا الادعاء، نضع علامة </a:t>
            </a:r>
            <a:r>
              <a:rPr lang="en-US" sz="2800" b="1" dirty="0"/>
              <a:t>X </a:t>
            </a:r>
            <a:r>
              <a:rPr lang="ar-SA" sz="2800" b="1" dirty="0"/>
              <a:t>في المنطقة التي تتداخل فيها دائرة رجال الإنقاذ مع دائرة الجمهوريين. وبما أن جزءًا من هذه المنطقة مظلل، نضع علامة </a:t>
            </a:r>
            <a:r>
              <a:rPr lang="en-US" sz="2800" b="1" dirty="0"/>
              <a:t>X </a:t>
            </a:r>
            <a:r>
              <a:rPr lang="ar-SA" sz="2800" b="1" dirty="0"/>
              <a:t>في الجزء غير المظلل من هذه المنطقة.</a:t>
            </a:r>
            <a:r>
              <a:rPr lang="en-US" sz="2800" b="1" i="0" u="none" strike="noStrike" baseline="0" dirty="0" smtClean="0"/>
              <a:t>:</a:t>
            </a:r>
            <a:endParaRPr lang="ar-SA" sz="2800" b="1" dirty="0"/>
          </a:p>
        </p:txBody>
      </p:sp>
      <p:pic>
        <p:nvPicPr>
          <p:cNvPr id="9" name="Picture 8">
            <a:extLst>
              <a:ext uri="{FF2B5EF4-FFF2-40B4-BE49-F238E27FC236}">
                <a16:creationId xmlns:a16="http://schemas.microsoft.com/office/drawing/2014/main" xmlns="" id="{32ABCA0E-6FD6-76A0-E117-0EA72BAF35EB}"/>
              </a:ext>
            </a:extLst>
          </p:cNvPr>
          <p:cNvPicPr>
            <a:picLocks noChangeAspect="1"/>
          </p:cNvPicPr>
          <p:nvPr/>
        </p:nvPicPr>
        <p:blipFill rotWithShape="1">
          <a:blip r:embed="rId3"/>
          <a:srcRect l="37791" t="18267" r="34378" b="34617"/>
          <a:stretch/>
        </p:blipFill>
        <p:spPr>
          <a:xfrm>
            <a:off x="6948741" y="1515503"/>
            <a:ext cx="4640765" cy="4417062"/>
          </a:xfrm>
          <a:prstGeom prst="rect">
            <a:avLst/>
          </a:prstGeom>
        </p:spPr>
      </p:pic>
      <mc:AlternateContent xmlns:mc="http://schemas.openxmlformats.org/markup-compatibility/2006" xmlns:p14="http://schemas.microsoft.com/office/powerpoint/2010/main">
        <mc:Choice Requires="p14">
          <p:contentPart p14:bwMode="auto" r:id="rId4">
            <p14:nvContentPartPr>
              <p14:cNvPr id="13" name="Ink 12">
                <a:extLst>
                  <a:ext uri="{FF2B5EF4-FFF2-40B4-BE49-F238E27FC236}">
                    <a16:creationId xmlns:a16="http://schemas.microsoft.com/office/drawing/2014/main" xmlns="" id="{1A5078D2-C14D-AF02-47CF-C875AC8247EF}"/>
                  </a:ext>
                </a:extLst>
              </p14:cNvPr>
              <p14:cNvContentPartPr/>
              <p14:nvPr/>
            </p14:nvContentPartPr>
            <p14:xfrm>
              <a:off x="8164303" y="3352560"/>
              <a:ext cx="587880" cy="120240"/>
            </p14:xfrm>
          </p:contentPart>
        </mc:Choice>
        <mc:Fallback xmlns="">
          <p:pic>
            <p:nvPicPr>
              <p:cNvPr id="13" name="Ink 12">
                <a:extLst>
                  <a:ext uri="{FF2B5EF4-FFF2-40B4-BE49-F238E27FC236}">
                    <a16:creationId xmlns:a16="http://schemas.microsoft.com/office/drawing/2014/main" id="{1A5078D2-C14D-AF02-47CF-C875AC8247EF}"/>
                  </a:ext>
                </a:extLst>
              </p:cNvPr>
              <p:cNvPicPr/>
              <p:nvPr/>
            </p:nvPicPr>
            <p:blipFill>
              <a:blip r:embed="rId9"/>
              <a:stretch>
                <a:fillRect/>
              </a:stretch>
            </p:blipFill>
            <p:spPr>
              <a:xfrm>
                <a:off x="8155303" y="3343920"/>
                <a:ext cx="605520" cy="13788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14" name="Ink 13">
                <a:extLst>
                  <a:ext uri="{FF2B5EF4-FFF2-40B4-BE49-F238E27FC236}">
                    <a16:creationId xmlns:a16="http://schemas.microsoft.com/office/drawing/2014/main" xmlns="" id="{47921B31-25E9-2804-F59A-484FBF2C2ACE}"/>
                  </a:ext>
                </a:extLst>
              </p14:cNvPr>
              <p14:cNvContentPartPr/>
              <p14:nvPr/>
            </p14:nvContentPartPr>
            <p14:xfrm>
              <a:off x="7640503" y="3472440"/>
              <a:ext cx="2506320" cy="1767240"/>
            </p14:xfrm>
          </p:contentPart>
        </mc:Choice>
        <mc:Fallback xmlns="">
          <p:pic>
            <p:nvPicPr>
              <p:cNvPr id="14" name="Ink 13">
                <a:extLst>
                  <a:ext uri="{FF2B5EF4-FFF2-40B4-BE49-F238E27FC236}">
                    <a16:creationId xmlns:a16="http://schemas.microsoft.com/office/drawing/2014/main" id="{47921B31-25E9-2804-F59A-484FBF2C2ACE}"/>
                  </a:ext>
                </a:extLst>
              </p:cNvPr>
              <p:cNvPicPr/>
              <p:nvPr/>
            </p:nvPicPr>
            <p:blipFill>
              <a:blip r:embed="rId11"/>
              <a:stretch>
                <a:fillRect/>
              </a:stretch>
            </p:blipFill>
            <p:spPr>
              <a:xfrm>
                <a:off x="7631503" y="3463800"/>
                <a:ext cx="2523960" cy="178488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7" name="Ink 16">
                <a:extLst>
                  <a:ext uri="{FF2B5EF4-FFF2-40B4-BE49-F238E27FC236}">
                    <a16:creationId xmlns:a16="http://schemas.microsoft.com/office/drawing/2014/main" xmlns="" id="{7F849102-F2A1-F41C-2B5F-5D3ACC11119B}"/>
                  </a:ext>
                </a:extLst>
              </p14:cNvPr>
              <p14:cNvContentPartPr/>
              <p14:nvPr/>
            </p14:nvContentPartPr>
            <p14:xfrm>
              <a:off x="8348983" y="3276600"/>
              <a:ext cx="1364400" cy="990720"/>
            </p14:xfrm>
          </p:contentPart>
        </mc:Choice>
        <mc:Fallback xmlns="">
          <p:pic>
            <p:nvPicPr>
              <p:cNvPr id="17" name="Ink 16">
                <a:extLst>
                  <a:ext uri="{FF2B5EF4-FFF2-40B4-BE49-F238E27FC236}">
                    <a16:creationId xmlns:a16="http://schemas.microsoft.com/office/drawing/2014/main" id="{7F849102-F2A1-F41C-2B5F-5D3ACC11119B}"/>
                  </a:ext>
                </a:extLst>
              </p:cNvPr>
              <p:cNvPicPr/>
              <p:nvPr/>
            </p:nvPicPr>
            <p:blipFill>
              <a:blip r:embed="rId13"/>
              <a:stretch>
                <a:fillRect/>
              </a:stretch>
            </p:blipFill>
            <p:spPr>
              <a:xfrm>
                <a:off x="8339983" y="3267600"/>
                <a:ext cx="1382040" cy="100836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8" name="Ink 17">
                <a:extLst>
                  <a:ext uri="{FF2B5EF4-FFF2-40B4-BE49-F238E27FC236}">
                    <a16:creationId xmlns:a16="http://schemas.microsoft.com/office/drawing/2014/main" xmlns="" id="{D175B28D-9CEF-D691-623E-499C340F1127}"/>
                  </a:ext>
                </a:extLst>
              </p14:cNvPr>
              <p14:cNvContentPartPr/>
              <p14:nvPr/>
            </p14:nvContentPartPr>
            <p14:xfrm>
              <a:off x="9711583" y="2590800"/>
              <a:ext cx="86040" cy="53280"/>
            </p14:xfrm>
          </p:contentPart>
        </mc:Choice>
        <mc:Fallback xmlns="">
          <p:pic>
            <p:nvPicPr>
              <p:cNvPr id="18" name="Ink 17">
                <a:extLst>
                  <a:ext uri="{FF2B5EF4-FFF2-40B4-BE49-F238E27FC236}">
                    <a16:creationId xmlns:a16="http://schemas.microsoft.com/office/drawing/2014/main" id="{D175B28D-9CEF-D691-623E-499C340F1127}"/>
                  </a:ext>
                </a:extLst>
              </p:cNvPr>
              <p:cNvPicPr/>
              <p:nvPr/>
            </p:nvPicPr>
            <p:blipFill>
              <a:blip r:embed="rId15"/>
              <a:stretch>
                <a:fillRect/>
              </a:stretch>
            </p:blipFill>
            <p:spPr>
              <a:xfrm>
                <a:off x="9702583" y="2581800"/>
                <a:ext cx="103680" cy="7092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9" name="Ink 18">
                <a:extLst>
                  <a:ext uri="{FF2B5EF4-FFF2-40B4-BE49-F238E27FC236}">
                    <a16:creationId xmlns:a16="http://schemas.microsoft.com/office/drawing/2014/main" xmlns="" id="{579D702D-0589-D258-A6C8-2357B6863999}"/>
                  </a:ext>
                </a:extLst>
              </p14:cNvPr>
              <p14:cNvContentPartPr/>
              <p14:nvPr/>
            </p14:nvContentPartPr>
            <p14:xfrm>
              <a:off x="8006263" y="4898040"/>
              <a:ext cx="81720" cy="134280"/>
            </p14:xfrm>
          </p:contentPart>
        </mc:Choice>
        <mc:Fallback xmlns="">
          <p:pic>
            <p:nvPicPr>
              <p:cNvPr id="19" name="Ink 18">
                <a:extLst>
                  <a:ext uri="{FF2B5EF4-FFF2-40B4-BE49-F238E27FC236}">
                    <a16:creationId xmlns:a16="http://schemas.microsoft.com/office/drawing/2014/main" id="{579D702D-0589-D258-A6C8-2357B6863999}"/>
                  </a:ext>
                </a:extLst>
              </p:cNvPr>
              <p:cNvPicPr/>
              <p:nvPr/>
            </p:nvPicPr>
            <p:blipFill>
              <a:blip r:embed="rId17"/>
              <a:stretch>
                <a:fillRect/>
              </a:stretch>
            </p:blipFill>
            <p:spPr>
              <a:xfrm>
                <a:off x="7997263" y="4889400"/>
                <a:ext cx="99360" cy="151920"/>
              </a:xfrm>
              <a:prstGeom prst="rect">
                <a:avLst/>
              </a:prstGeom>
            </p:spPr>
          </p:pic>
        </mc:Fallback>
      </mc:AlternateContent>
    </p:spTree>
    <p:extLst>
      <p:ext uri="{BB962C8B-B14F-4D97-AF65-F5344CB8AC3E}">
        <p14:creationId xmlns:p14="http://schemas.microsoft.com/office/powerpoint/2010/main" val="955787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00AB2EA1-AEE6-2517-43D6-1E5528D6B51E}"/>
              </a:ext>
            </a:extLst>
          </p:cNvPr>
          <p:cNvSpPr txBox="1"/>
          <p:nvPr/>
        </p:nvSpPr>
        <p:spPr>
          <a:xfrm>
            <a:off x="584200" y="1374353"/>
            <a:ext cx="6174345" cy="3970318"/>
          </a:xfrm>
          <a:prstGeom prst="rect">
            <a:avLst/>
          </a:prstGeom>
          <a:noFill/>
        </p:spPr>
        <p:txBody>
          <a:bodyPr wrap="square">
            <a:spAutoFit/>
          </a:bodyPr>
          <a:lstStyle/>
          <a:p>
            <a:pPr algn="r" rtl="1"/>
            <a:r>
              <a:rPr lang="ar-SA" sz="2800" dirty="0"/>
              <a:t>أخيرًا، نلقي نظرة على المخطط المكتمل لنتحقق مما إذا كان الادعاء الوارد في الاستنتاج ممثلًا في المخطط. ينص الاستنتاج على أن بعض رجال الإنقاذ ليسوا ديمقراطيين. هذا يعني أنه يجب أن يكون هناك علامة </a:t>
            </a:r>
            <a:r>
              <a:rPr lang="en-US" sz="2800" dirty="0"/>
              <a:t>X </a:t>
            </a:r>
            <a:r>
              <a:rPr lang="ar-SA" sz="2800" dirty="0"/>
              <a:t>في الجزء من دائرة رجال الإنقاذ الذي لا يتداخل مع دائرة الديمقراطيين.</a:t>
            </a:r>
            <a:br>
              <a:rPr lang="ar-SA" sz="2800" dirty="0"/>
            </a:br>
            <a:r>
              <a:rPr lang="ar-SA" sz="2800" dirty="0"/>
              <a:t>فحص المخطط يظهر أنه هناك علامة </a:t>
            </a:r>
            <a:r>
              <a:rPr lang="en-US" sz="2800" dirty="0"/>
              <a:t>X </a:t>
            </a:r>
            <a:r>
              <a:rPr lang="ar-SA" sz="2800" dirty="0"/>
              <a:t>في هذه المنطقة. وبالتالي، يتم إثبات صحة الحجة.</a:t>
            </a:r>
          </a:p>
          <a:p>
            <a:pPr algn="r" rtl="1"/>
            <a:endParaRPr lang="ar-SA" sz="2800" b="1" dirty="0"/>
          </a:p>
        </p:txBody>
      </p:sp>
      <p:pic>
        <p:nvPicPr>
          <p:cNvPr id="7" name="Picture 6">
            <a:extLst>
              <a:ext uri="{FF2B5EF4-FFF2-40B4-BE49-F238E27FC236}">
                <a16:creationId xmlns:a16="http://schemas.microsoft.com/office/drawing/2014/main" xmlns="" id="{3F0DD5D5-3DD6-DC89-7105-3BEB3DFFAC17}"/>
              </a:ext>
            </a:extLst>
          </p:cNvPr>
          <p:cNvPicPr>
            <a:picLocks noChangeAspect="1"/>
          </p:cNvPicPr>
          <p:nvPr/>
        </p:nvPicPr>
        <p:blipFill rotWithShape="1">
          <a:blip r:embed="rId3"/>
          <a:srcRect l="37791" t="18267" r="34378" b="34617"/>
          <a:stretch/>
        </p:blipFill>
        <p:spPr>
          <a:xfrm>
            <a:off x="6885545" y="1581868"/>
            <a:ext cx="4640765" cy="4417062"/>
          </a:xfrm>
          <a:prstGeom prst="rect">
            <a:avLst/>
          </a:prstGeom>
        </p:spPr>
      </p:pic>
      <mc:AlternateContent xmlns:mc="http://schemas.openxmlformats.org/markup-compatibility/2006" xmlns:p14="http://schemas.microsoft.com/office/powerpoint/2010/main">
        <mc:Choice Requires="p14">
          <p:contentPart p14:bwMode="auto" r:id="rId4">
            <p14:nvContentPartPr>
              <p14:cNvPr id="12" name="Ink 11">
                <a:extLst>
                  <a:ext uri="{FF2B5EF4-FFF2-40B4-BE49-F238E27FC236}">
                    <a16:creationId xmlns:a16="http://schemas.microsoft.com/office/drawing/2014/main" xmlns="" id="{297B344C-FE73-8C14-049C-2D0444563818}"/>
                  </a:ext>
                </a:extLst>
              </p14:cNvPr>
              <p14:cNvContentPartPr/>
              <p14:nvPr/>
            </p14:nvContentPartPr>
            <p14:xfrm>
              <a:off x="9056023" y="3595920"/>
              <a:ext cx="355680" cy="268200"/>
            </p14:xfrm>
          </p:contentPart>
        </mc:Choice>
        <mc:Fallback xmlns="">
          <p:pic>
            <p:nvPicPr>
              <p:cNvPr id="12" name="Ink 11">
                <a:extLst>
                  <a:ext uri="{FF2B5EF4-FFF2-40B4-BE49-F238E27FC236}">
                    <a16:creationId xmlns:a16="http://schemas.microsoft.com/office/drawing/2014/main" id="{297B344C-FE73-8C14-049C-2D0444563818}"/>
                  </a:ext>
                </a:extLst>
              </p:cNvPr>
              <p:cNvPicPr/>
              <p:nvPr/>
            </p:nvPicPr>
            <p:blipFill>
              <a:blip r:embed="rId9"/>
              <a:stretch>
                <a:fillRect/>
              </a:stretch>
            </p:blipFill>
            <p:spPr>
              <a:xfrm>
                <a:off x="9047383" y="3586920"/>
                <a:ext cx="373320" cy="285840"/>
              </a:xfrm>
              <a:prstGeom prst="rect">
                <a:avLst/>
              </a:prstGeom>
            </p:spPr>
          </p:pic>
        </mc:Fallback>
      </mc:AlternateContent>
    </p:spTree>
    <p:extLst>
      <p:ext uri="{BB962C8B-B14F-4D97-AF65-F5344CB8AC3E}">
        <p14:creationId xmlns:p14="http://schemas.microsoft.com/office/powerpoint/2010/main" val="2768551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7DA7D85-F410-DEFB-FD7F-1ABACC575351}"/>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PROPOSITIONAL LOGIC</a:t>
            </a:r>
          </a:p>
        </p:txBody>
      </p:sp>
      <p:sp>
        <p:nvSpPr>
          <p:cNvPr id="7" name="TextBox 6">
            <a:extLst>
              <a:ext uri="{FF2B5EF4-FFF2-40B4-BE49-F238E27FC236}">
                <a16:creationId xmlns:a16="http://schemas.microsoft.com/office/drawing/2014/main" xmlns="" id="{1D437D4D-C525-841B-65A3-F940534E903C}"/>
              </a:ext>
            </a:extLst>
          </p:cNvPr>
          <p:cNvSpPr txBox="1"/>
          <p:nvPr/>
        </p:nvSpPr>
        <p:spPr>
          <a:xfrm>
            <a:off x="457200" y="2166466"/>
            <a:ext cx="11590266" cy="954107"/>
          </a:xfrm>
          <a:prstGeom prst="rect">
            <a:avLst/>
          </a:prstGeom>
          <a:noFill/>
        </p:spPr>
        <p:txBody>
          <a:bodyPr wrap="square">
            <a:spAutoFit/>
          </a:bodyPr>
          <a:lstStyle/>
          <a:p>
            <a:pPr algn="r" rtl="1"/>
            <a:r>
              <a:rPr lang="ar-SA" sz="2800" dirty="0"/>
              <a:t>في الشرائح القادمة، سنتعلم أساسيات المنطق </a:t>
            </a:r>
            <a:r>
              <a:rPr lang="ar-SA" sz="2800" dirty="0" smtClean="0"/>
              <a:t>الاقتراحي، </a:t>
            </a:r>
            <a:r>
              <a:rPr lang="ar-SA" sz="2800" dirty="0"/>
              <a:t>وهي طريقة لتمثيل أجزاء الحجج بحيث يمكننا تحليل الحجج الكاملة للتحقق من صحتها.</a:t>
            </a:r>
            <a:endParaRPr lang="ar-SA" sz="2800" b="1" dirty="0"/>
          </a:p>
        </p:txBody>
      </p:sp>
    </p:spTree>
    <p:extLst>
      <p:ext uri="{BB962C8B-B14F-4D97-AF65-F5344CB8AC3E}">
        <p14:creationId xmlns:p14="http://schemas.microsoft.com/office/powerpoint/2010/main" val="3373788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742039CA-5E8A-AD76-E8FF-EC3FFB178D0F}"/>
              </a:ext>
            </a:extLst>
          </p:cNvPr>
          <p:cNvSpPr txBox="1"/>
          <p:nvPr/>
        </p:nvSpPr>
        <p:spPr>
          <a:xfrm>
            <a:off x="1236274" y="487141"/>
            <a:ext cx="9900993" cy="1089529"/>
          </a:xfrm>
          <a:prstGeom prst="rect">
            <a:avLst/>
          </a:prstGeom>
          <a:noFill/>
        </p:spPr>
        <p:txBody>
          <a:bodyPr wrap="square">
            <a:spAutoFit/>
          </a:bodyPr>
          <a:lstStyle/>
          <a:p>
            <a:pPr algn="ctr">
              <a:lnSpc>
                <a:spcPct val="90000"/>
              </a:lnSpc>
              <a:spcBef>
                <a:spcPct val="0"/>
              </a:spcBef>
              <a:defRPr/>
            </a:pPr>
            <a:r>
              <a:rPr lang="ar-SA" sz="3600" dirty="0"/>
              <a:t>الاقتران</a:t>
            </a:r>
            <a:endParaRPr lang="en-US" sz="3600" b="1" dirty="0"/>
          </a:p>
          <a:p>
            <a:pPr marL="0" marR="0" lvl="0" indent="0" algn="ctr" defTabSz="914400" rtl="0" eaLnBrk="1" fontAlgn="auto" latinLnBrk="0" hangingPunct="1">
              <a:lnSpc>
                <a:spcPct val="90000"/>
              </a:lnSpc>
              <a:spcBef>
                <a:spcPct val="0"/>
              </a:spcBef>
              <a:spcAft>
                <a:spcPts val="0"/>
              </a:spcAft>
              <a:buClrTx/>
              <a:buSzTx/>
              <a:buFontTx/>
              <a:buNone/>
              <a:tabLst/>
              <a:defRPr/>
            </a:pPr>
            <a:endParaRPr lang="en-US" sz="3600" b="1" dirty="0"/>
          </a:p>
        </p:txBody>
      </p:sp>
      <p:sp>
        <p:nvSpPr>
          <p:cNvPr id="7" name="TextBox 6">
            <a:extLst>
              <a:ext uri="{FF2B5EF4-FFF2-40B4-BE49-F238E27FC236}">
                <a16:creationId xmlns:a16="http://schemas.microsoft.com/office/drawing/2014/main" xmlns="" id="{BB4F89F7-06A5-DABA-7208-B5994E5FEFBA}"/>
              </a:ext>
            </a:extLst>
          </p:cNvPr>
          <p:cNvSpPr txBox="1"/>
          <p:nvPr/>
        </p:nvSpPr>
        <p:spPr>
          <a:xfrm>
            <a:off x="420192" y="1474291"/>
            <a:ext cx="11423465" cy="3939540"/>
          </a:xfrm>
          <a:prstGeom prst="rect">
            <a:avLst/>
          </a:prstGeom>
          <a:noFill/>
        </p:spPr>
        <p:txBody>
          <a:bodyPr wrap="square">
            <a:spAutoFit/>
          </a:bodyPr>
          <a:lstStyle/>
          <a:p>
            <a:pPr algn="r" rtl="1"/>
            <a:r>
              <a:rPr lang="ar-SA" sz="2800" dirty="0"/>
              <a:t>البيان هو جملة يمكن أن يُنظر إليها بشكل معقول على أنها صحيحة أو خاطئة. البيان البسيط يتكون من جملة واحدة يمكن أن يُنظر إليها بشكل معقول على أنها صحيحة أو خاطئة — على سبيل المثال، "تينا طويلة". البيان المركب يتكون من بيانين أو أكثر، يمكن النظر في كل منهما بشكل منفصل على أنه صحيح أو خاطئ — على سبيل المثال، "تينا طويلة، وسارة طويلة".</a:t>
            </a:r>
          </a:p>
          <a:p>
            <a:pPr algn="r" rtl="1"/>
            <a:r>
              <a:rPr lang="ar-SA" sz="2800" dirty="0"/>
              <a:t>في بعض الأحيان، يكون الفرض أو النتيجة في الحجة بيانًا بسيطًا، مثل "تينا طويلة". يمكننا بسهولة تمثيل البيان البسيط عن طريق تعيين متغير له. لنقم بتعيين المتغير "</a:t>
            </a:r>
            <a:r>
              <a:rPr lang="en-US" sz="2800" dirty="0"/>
              <a:t>p" </a:t>
            </a:r>
            <a:r>
              <a:rPr lang="ar-SA" sz="2800" dirty="0"/>
              <a:t>لجملة "تينا طويلة". إذا كانت الحجة تحتوي على بيان بسيط آخر — على سبيل المثال، "سارة طويلة" — يمكننا تمثيله بتعيين متغير مختلف له. لنقم بتعيين المتغير "</a:t>
            </a:r>
            <a:r>
              <a:rPr lang="en-US" sz="2800" dirty="0"/>
              <a:t>q" </a:t>
            </a:r>
            <a:r>
              <a:rPr lang="ar-SA" sz="2800" dirty="0"/>
              <a:t>لجملة "سارة طويلة".</a:t>
            </a:r>
          </a:p>
          <a:p>
            <a:pPr algn="r" rtl="1"/>
            <a:endParaRPr lang="ar-SA" sz="2600" b="1" dirty="0"/>
          </a:p>
        </p:txBody>
      </p:sp>
    </p:spTree>
    <p:extLst>
      <p:ext uri="{BB962C8B-B14F-4D97-AF65-F5344CB8AC3E}">
        <p14:creationId xmlns:p14="http://schemas.microsoft.com/office/powerpoint/2010/main" val="3738580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A9CA120-4DD3-6E35-C190-3D0F59845A82}"/>
              </a:ext>
            </a:extLst>
          </p:cNvPr>
          <p:cNvSpPr txBox="1"/>
          <p:nvPr/>
        </p:nvSpPr>
        <p:spPr>
          <a:xfrm>
            <a:off x="2171682" y="525212"/>
            <a:ext cx="9900993" cy="1089529"/>
          </a:xfrm>
          <a:prstGeom prst="rect">
            <a:avLst/>
          </a:prstGeom>
          <a:noFill/>
        </p:spPr>
        <p:txBody>
          <a:bodyPr wrap="square">
            <a:spAutoFit/>
          </a:bodyPr>
          <a:lstStyle/>
          <a:p>
            <a:pPr algn="ctr">
              <a:lnSpc>
                <a:spcPct val="90000"/>
              </a:lnSpc>
              <a:spcBef>
                <a:spcPct val="0"/>
              </a:spcBef>
              <a:defRPr/>
            </a:pPr>
            <a:r>
              <a:rPr lang="ar-SA" sz="3600" dirty="0"/>
              <a:t>الاقتران</a:t>
            </a:r>
            <a:endParaRPr lang="en-US" sz="3600" b="1" dirty="0"/>
          </a:p>
          <a:p>
            <a:pPr marL="0" marR="0" lvl="0" indent="0" algn="ctr" defTabSz="914400" rtl="0" eaLnBrk="1" fontAlgn="auto" latinLnBrk="0" hangingPunct="1">
              <a:lnSpc>
                <a:spcPct val="90000"/>
              </a:lnSpc>
              <a:spcBef>
                <a:spcPct val="0"/>
              </a:spcBef>
              <a:spcAft>
                <a:spcPts val="0"/>
              </a:spcAft>
              <a:buClrTx/>
              <a:buSzTx/>
              <a:buFontTx/>
              <a:buNone/>
              <a:tabLst/>
              <a:defRPr/>
            </a:pPr>
            <a:endParaRPr lang="en-US" sz="3600" b="1" dirty="0"/>
          </a:p>
        </p:txBody>
      </p:sp>
      <p:sp>
        <p:nvSpPr>
          <p:cNvPr id="7" name="TextBox 6">
            <a:extLst>
              <a:ext uri="{FF2B5EF4-FFF2-40B4-BE49-F238E27FC236}">
                <a16:creationId xmlns:a16="http://schemas.microsoft.com/office/drawing/2014/main" xmlns="" id="{69683F90-5074-6119-36E5-1FE3917A31C1}"/>
              </a:ext>
            </a:extLst>
          </p:cNvPr>
          <p:cNvSpPr txBox="1"/>
          <p:nvPr/>
        </p:nvSpPr>
        <p:spPr>
          <a:xfrm>
            <a:off x="762000" y="1950064"/>
            <a:ext cx="10965338" cy="2246769"/>
          </a:xfrm>
          <a:prstGeom prst="rect">
            <a:avLst/>
          </a:prstGeom>
          <a:noFill/>
        </p:spPr>
        <p:txBody>
          <a:bodyPr wrap="square">
            <a:spAutoFit/>
          </a:bodyPr>
          <a:lstStyle/>
          <a:p>
            <a:pPr algn="r" rtl="1"/>
            <a:r>
              <a:rPr lang="ar-SA" sz="2800" dirty="0"/>
              <a:t>لنفرض أننا لا نعلم ما إذا كانت فرضياتنا صحيحة أم خاطئة. في هذه الحالة، كل متغير له قيمتان محتملتان من الصواب: أي أن كل متغير يمكن أن يكون صحيحًا أو يمكن أن يكون خاطئًا. بناءً على ذلك، يمكننا الآن إعداد جدول </a:t>
            </a:r>
            <a:r>
              <a:rPr lang="ar-SA" sz="2800" dirty="0" smtClean="0"/>
              <a:t>الحقيقة </a:t>
            </a:r>
            <a:r>
              <a:rPr lang="ar-SA" sz="2800" dirty="0"/>
              <a:t>لكل متغير. جدول </a:t>
            </a:r>
            <a:r>
              <a:rPr lang="ar-SA" sz="2800" dirty="0" smtClean="0"/>
              <a:t>الحقيقة </a:t>
            </a:r>
            <a:r>
              <a:rPr lang="ar-SA" sz="2800" dirty="0"/>
              <a:t>هو ببساطة قائمة بجميع قيم </a:t>
            </a:r>
            <a:r>
              <a:rPr lang="ar-SA" sz="2800" dirty="0" smtClean="0"/>
              <a:t>الحقيقة </a:t>
            </a:r>
            <a:r>
              <a:rPr lang="ar-SA" sz="2800" dirty="0"/>
              <a:t>الممكنة.</a:t>
            </a:r>
          </a:p>
          <a:p>
            <a:pPr algn="r" rtl="1"/>
            <a:endParaRPr lang="en-US" sz="2800" b="1" i="0" u="none" strike="noStrike" baseline="0" dirty="0"/>
          </a:p>
        </p:txBody>
      </p:sp>
    </p:spTree>
    <p:extLst>
      <p:ext uri="{BB962C8B-B14F-4D97-AF65-F5344CB8AC3E}">
        <p14:creationId xmlns:p14="http://schemas.microsoft.com/office/powerpoint/2010/main" val="332037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72143"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546FB3B6-11C9-2EDC-38BC-C30DCE15F96E}"/>
              </a:ext>
            </a:extLst>
          </p:cNvPr>
          <p:cNvSpPr txBox="1"/>
          <p:nvPr/>
        </p:nvSpPr>
        <p:spPr>
          <a:xfrm>
            <a:off x="2171682" y="525212"/>
            <a:ext cx="9900993" cy="1089529"/>
          </a:xfrm>
          <a:prstGeom prst="rect">
            <a:avLst/>
          </a:prstGeom>
          <a:noFill/>
        </p:spPr>
        <p:txBody>
          <a:bodyPr wrap="square">
            <a:spAutoFit/>
          </a:bodyPr>
          <a:lstStyle/>
          <a:p>
            <a:pPr algn="ctr">
              <a:lnSpc>
                <a:spcPct val="90000"/>
              </a:lnSpc>
              <a:spcBef>
                <a:spcPct val="0"/>
              </a:spcBef>
              <a:defRPr/>
            </a:pPr>
            <a:r>
              <a:rPr lang="ar-SA" sz="3600" dirty="0"/>
              <a:t>الاقتران</a:t>
            </a:r>
            <a:endParaRPr lang="en-US" sz="3600" b="1" dirty="0"/>
          </a:p>
          <a:p>
            <a:pPr marL="0" marR="0" lvl="0" indent="0" algn="ctr" defTabSz="914400" rtl="0" eaLnBrk="1" fontAlgn="auto" latinLnBrk="0" hangingPunct="1">
              <a:lnSpc>
                <a:spcPct val="90000"/>
              </a:lnSpc>
              <a:spcBef>
                <a:spcPct val="0"/>
              </a:spcBef>
              <a:spcAft>
                <a:spcPts val="0"/>
              </a:spcAft>
              <a:buClrTx/>
              <a:buSzTx/>
              <a:buFontTx/>
              <a:buNone/>
              <a:tabLst/>
              <a:defRPr/>
            </a:pPr>
            <a:endParaRPr lang="en-US" sz="3600" b="1" dirty="0"/>
          </a:p>
        </p:txBody>
      </p:sp>
      <p:sp>
        <p:nvSpPr>
          <p:cNvPr id="17" name="Rectangle 1"/>
          <p:cNvSpPr>
            <a:spLocks noChangeArrowheads="1"/>
          </p:cNvSpPr>
          <p:nvPr/>
        </p:nvSpPr>
        <p:spPr bwMode="auto">
          <a:xfrm>
            <a:off x="1518557" y="1755609"/>
            <a:ext cx="9535886"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2800" b="0" i="0" u="none" strike="noStrike" cap="none" normalizeH="0" baseline="0" dirty="0" smtClean="0">
                <a:ln>
                  <a:noFill/>
                </a:ln>
                <a:solidFill>
                  <a:schemeClr val="tx1"/>
                </a:solidFill>
                <a:effectLst/>
                <a:latin typeface="Arial" charset="0"/>
                <a:cs typeface="Arial" charset="0"/>
              </a:rPr>
              <a:t>جدول الحقيقة للمتغير</a:t>
            </a:r>
            <a:r>
              <a:rPr kumimoji="0" lang="en-US" sz="2800" b="0" i="0" u="none" strike="noStrike" cap="none" normalizeH="0" baseline="0" dirty="0" smtClean="0">
                <a:ln>
                  <a:noFill/>
                </a:ln>
                <a:solidFill>
                  <a:schemeClr val="tx1"/>
                </a:solidFill>
                <a:effectLst/>
                <a:latin typeface="Arial" charset="0"/>
                <a:cs typeface="Arial" charset="0"/>
              </a:rPr>
              <a:t> </a:t>
            </a:r>
            <a:r>
              <a:rPr kumimoji="0" lang="en-US" sz="2800" b="1" i="0" u="none" strike="noStrike" cap="none" normalizeH="0" baseline="0" dirty="0" smtClean="0">
                <a:ln>
                  <a:noFill/>
                </a:ln>
                <a:solidFill>
                  <a:schemeClr val="tx1"/>
                </a:solidFill>
                <a:effectLst/>
                <a:latin typeface="Arial" charset="0"/>
                <a:cs typeface="Arial" charset="0"/>
              </a:rPr>
              <a:t>p</a:t>
            </a:r>
            <a:r>
              <a:rPr kumimoji="0" lang="en-US" sz="2800" b="0" i="0" u="none" strike="noStrike" cap="none" normalizeH="0" baseline="0" dirty="0" smtClean="0">
                <a:ln>
                  <a:noFill/>
                </a:ln>
                <a:solidFill>
                  <a:schemeClr val="tx1"/>
                </a:solidFill>
                <a:effectLst/>
                <a:latin typeface="Arial" charset="0"/>
                <a:cs typeface="Arial" charset="0"/>
              </a:rPr>
              <a:t> </a:t>
            </a:r>
            <a:r>
              <a:rPr kumimoji="0" lang="ar-SA" sz="2800" b="0" i="0" u="none" strike="noStrike" cap="none" normalizeH="0" baseline="0" dirty="0" smtClean="0">
                <a:ln>
                  <a:noFill/>
                </a:ln>
                <a:solidFill>
                  <a:schemeClr val="tx1"/>
                </a:solidFill>
                <a:effectLst/>
                <a:latin typeface="Arial" charset="0"/>
                <a:cs typeface="Arial" charset="0"/>
              </a:rPr>
              <a:t>هو</a:t>
            </a:r>
            <a:r>
              <a:rPr kumimoji="0" lang="en-US" sz="2800" b="0" i="0" u="none" strike="noStrike" cap="none" normalizeH="0" baseline="0" dirty="0" smtClean="0">
                <a:ln>
                  <a:noFill/>
                </a:ln>
                <a:solidFill>
                  <a:schemeClr val="tx1"/>
                </a:solidFill>
                <a:effectLst/>
                <a:latin typeface="Arial" charset="0"/>
                <a:cs typeface="Arial" charset="0"/>
              </a:rPr>
              <a:t>:</a:t>
            </a:r>
            <a:endParaRPr kumimoji="0" lang="ar-SA" sz="2800" b="0" i="0" u="none" strike="noStrike" cap="none" normalizeH="0" baseline="0" dirty="0" smtClean="0">
              <a:ln>
                <a:noFill/>
              </a:ln>
              <a:solidFill>
                <a:schemeClr val="tx1"/>
              </a:solidFill>
              <a:effectLst/>
              <a:latin typeface="Arial" charset="0"/>
              <a:cs typeface="Arial"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sz="2800" b="0" i="0" u="none" strike="noStrike" cap="none" normalizeH="0" baseline="0" dirty="0" smtClean="0">
                <a:ln>
                  <a:noFill/>
                </a:ln>
                <a:solidFill>
                  <a:schemeClr val="tx1"/>
                </a:solidFill>
                <a:effectLst/>
                <a:latin typeface="Arial" charset="0"/>
                <a:cs typeface="Arial" charset="0"/>
              </a:rPr>
              <a:t>هذا الجدول يعرض أن</a:t>
            </a:r>
            <a:r>
              <a:rPr kumimoji="0" lang="en-US" sz="2800" b="0" i="0" u="none" strike="noStrike" cap="none" normalizeH="0" baseline="0" dirty="0" smtClean="0">
                <a:ln>
                  <a:noFill/>
                </a:ln>
                <a:solidFill>
                  <a:schemeClr val="tx1"/>
                </a:solidFill>
                <a:effectLst/>
                <a:latin typeface="Arial" charset="0"/>
                <a:cs typeface="Arial" charset="0"/>
              </a:rPr>
              <a:t> </a:t>
            </a:r>
            <a:r>
              <a:rPr kumimoji="0" lang="en-US" sz="2800" b="1" i="0" u="none" strike="noStrike" cap="none" normalizeH="0" baseline="0" dirty="0" smtClean="0">
                <a:ln>
                  <a:noFill/>
                </a:ln>
                <a:solidFill>
                  <a:schemeClr val="tx1"/>
                </a:solidFill>
                <a:effectLst/>
                <a:latin typeface="Arial" charset="0"/>
                <a:cs typeface="Arial" charset="0"/>
              </a:rPr>
              <a:t>p</a:t>
            </a:r>
            <a:r>
              <a:rPr kumimoji="0" lang="en-US" sz="2800" b="0" i="0" u="none" strike="noStrike" cap="none" normalizeH="0" baseline="0" dirty="0" smtClean="0">
                <a:ln>
                  <a:noFill/>
                </a:ln>
                <a:solidFill>
                  <a:schemeClr val="tx1"/>
                </a:solidFill>
                <a:effectLst/>
                <a:latin typeface="Arial" charset="0"/>
                <a:cs typeface="Arial" charset="0"/>
              </a:rPr>
              <a:t> </a:t>
            </a:r>
            <a:r>
              <a:rPr kumimoji="0" lang="ar-SA" sz="2800" b="0" i="0" u="none" strike="noStrike" cap="none" normalizeH="0" baseline="0" dirty="0" smtClean="0">
                <a:ln>
                  <a:noFill/>
                </a:ln>
                <a:solidFill>
                  <a:schemeClr val="tx1"/>
                </a:solidFill>
                <a:effectLst/>
                <a:latin typeface="Arial" charset="0"/>
                <a:cs typeface="Arial" charset="0"/>
              </a:rPr>
              <a:t>يمكن أن يكون إما صحيحًا</a:t>
            </a:r>
            <a:r>
              <a:rPr kumimoji="0" lang="en-US" sz="2800" b="0" i="0" u="none" strike="noStrike" cap="none" normalizeH="0" baseline="0" dirty="0" smtClean="0">
                <a:ln>
                  <a:noFill/>
                </a:ln>
                <a:solidFill>
                  <a:schemeClr val="tx1"/>
                </a:solidFill>
                <a:effectLst/>
                <a:latin typeface="Arial" charset="0"/>
                <a:cs typeface="Arial" charset="0"/>
              </a:rPr>
              <a:t> (T) </a:t>
            </a:r>
            <a:r>
              <a:rPr kumimoji="0" lang="ar-SA" sz="2800" b="0" i="0" u="none" strike="noStrike" cap="none" normalizeH="0" baseline="0" dirty="0" smtClean="0">
                <a:ln>
                  <a:noFill/>
                </a:ln>
                <a:solidFill>
                  <a:schemeClr val="tx1"/>
                </a:solidFill>
                <a:effectLst/>
                <a:latin typeface="Arial" charset="0"/>
                <a:cs typeface="Arial" charset="0"/>
              </a:rPr>
              <a:t>أو خاطئًا</a:t>
            </a:r>
            <a:r>
              <a:rPr kumimoji="0" lang="en-US" sz="2800" b="0" i="0" u="none" strike="noStrike" cap="none" normalizeH="0" baseline="0" dirty="0" smtClean="0">
                <a:ln>
                  <a:noFill/>
                </a:ln>
                <a:solidFill>
                  <a:schemeClr val="tx1"/>
                </a:solidFill>
                <a:effectLst/>
                <a:latin typeface="Arial" charset="0"/>
                <a:cs typeface="Arial" charset="0"/>
              </a:rPr>
              <a:t> (F).</a:t>
            </a:r>
          </a:p>
          <a:p>
            <a:pPr lvl="0" algn="r" rtl="1" eaLnBrk="0" fontAlgn="base" hangingPunct="0">
              <a:spcBef>
                <a:spcPct val="0"/>
              </a:spcBef>
              <a:spcAft>
                <a:spcPct val="0"/>
              </a:spcAft>
            </a:pPr>
            <a:r>
              <a:rPr lang="en-US" sz="2800" dirty="0">
                <a:latin typeface="Arial" charset="0"/>
                <a:cs typeface="Arial" charset="0"/>
              </a:rPr>
              <a:t>p</a:t>
            </a:r>
          </a:p>
          <a:p>
            <a:pPr lvl="0" algn="r" rtl="1" eaLnBrk="0" fontAlgn="base" hangingPunct="0">
              <a:spcBef>
                <a:spcPct val="0"/>
              </a:spcBef>
              <a:spcAft>
                <a:spcPct val="0"/>
              </a:spcAft>
            </a:pPr>
            <a:r>
              <a:rPr lang="en-US" sz="2800" dirty="0">
                <a:latin typeface="Arial" charset="0"/>
                <a:cs typeface="Arial" charset="0"/>
              </a:rPr>
              <a:t>T</a:t>
            </a:r>
          </a:p>
          <a:p>
            <a:pPr lvl="0" algn="r" rtl="1" eaLnBrk="0" fontAlgn="base" hangingPunct="0">
              <a:spcBef>
                <a:spcPct val="0"/>
              </a:spcBef>
              <a:spcAft>
                <a:spcPct val="0"/>
              </a:spcAft>
            </a:pPr>
            <a:r>
              <a:rPr lang="en-US" sz="2800" dirty="0" smtClean="0">
                <a:latin typeface="Arial" charset="0"/>
                <a:cs typeface="Arial" charset="0"/>
              </a:rPr>
              <a:t>F</a:t>
            </a:r>
            <a:endParaRPr kumimoji="0" lang="ar-SA" sz="2800" b="0" i="0" u="none" strike="noStrike" cap="none" normalizeH="0" baseline="0" dirty="0" smtClean="0">
              <a:ln>
                <a:noFill/>
              </a:ln>
              <a:solidFill>
                <a:schemeClr val="tx1"/>
              </a:solidFill>
              <a:effectLst/>
              <a:latin typeface="Arial" charset="0"/>
              <a:cs typeface="Arial"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sz="2800" b="0" i="0" u="none" strike="noStrike" cap="none" normalizeH="0" baseline="0" dirty="0" smtClean="0">
                <a:ln>
                  <a:noFill/>
                </a:ln>
                <a:solidFill>
                  <a:schemeClr val="tx1"/>
                </a:solidFill>
                <a:effectLst/>
                <a:latin typeface="Arial" charset="0"/>
                <a:cs typeface="Arial" charset="0"/>
              </a:rPr>
              <a:t>الآن، يمكننا عمل نفس الشيء للمتغير الثاني</a:t>
            </a:r>
            <a:r>
              <a:rPr kumimoji="0" lang="en-US" sz="2800" b="0" i="0" u="none" strike="noStrike" cap="none" normalizeH="0" baseline="0" dirty="0" smtClean="0">
                <a:ln>
                  <a:noFill/>
                </a:ln>
                <a:solidFill>
                  <a:schemeClr val="tx1"/>
                </a:solidFill>
                <a:effectLst/>
                <a:latin typeface="Arial" charset="0"/>
                <a:cs typeface="Arial" charset="0"/>
              </a:rPr>
              <a:t> </a:t>
            </a:r>
            <a:r>
              <a:rPr kumimoji="0" lang="en-US" sz="2800" b="1" i="0" u="none" strike="noStrike" cap="none" normalizeH="0" baseline="0" dirty="0" smtClean="0">
                <a:ln>
                  <a:noFill/>
                </a:ln>
                <a:solidFill>
                  <a:schemeClr val="tx1"/>
                </a:solidFill>
                <a:effectLst/>
                <a:latin typeface="Arial" charset="0"/>
                <a:cs typeface="Arial" charset="0"/>
              </a:rPr>
              <a:t>q</a:t>
            </a:r>
            <a:r>
              <a:rPr kumimoji="0" lang="en-US" sz="2800" b="0" i="0" u="none" strike="noStrike" cap="none" normalizeH="0" baseline="0" dirty="0" smtClean="0">
                <a:ln>
                  <a:noFill/>
                </a:ln>
                <a:solidFill>
                  <a:schemeClr val="tx1"/>
                </a:solidFill>
                <a:effectLst/>
                <a:latin typeface="Arial" charset="0"/>
                <a:cs typeface="Arial" charset="0"/>
              </a:rPr>
              <a:t>:</a:t>
            </a:r>
          </a:p>
          <a:p>
            <a:pPr marL="0" marR="0" lvl="0" indent="0" algn="r" defTabSz="914400" rtl="1" eaLnBrk="0" fontAlgn="base" latinLnBrk="0" hangingPunct="0">
              <a:lnSpc>
                <a:spcPct val="100000"/>
              </a:lnSpc>
              <a:spcBef>
                <a:spcPct val="0"/>
              </a:spcBef>
              <a:spcAft>
                <a:spcPct val="0"/>
              </a:spcAft>
              <a:buClrTx/>
              <a:buSzTx/>
              <a:buFontTx/>
              <a:buNone/>
              <a:tabLst/>
            </a:pPr>
            <a:r>
              <a:rPr kumimoji="0" lang="ar-SA" sz="2800" b="0" i="0" u="none" strike="noStrike" cap="none" normalizeH="0" baseline="0" dirty="0" smtClean="0">
                <a:ln>
                  <a:noFill/>
                </a:ln>
                <a:solidFill>
                  <a:schemeClr val="tx1"/>
                </a:solidFill>
                <a:effectLst/>
                <a:latin typeface="Arial" charset="0"/>
                <a:cs typeface="Arial" charset="0"/>
              </a:rPr>
              <a:t>هذا الجدول يعرض أن</a:t>
            </a:r>
            <a:r>
              <a:rPr kumimoji="0" lang="en-US" sz="2800" b="0" i="0" u="none" strike="noStrike" cap="none" normalizeH="0" baseline="0" dirty="0" smtClean="0">
                <a:ln>
                  <a:noFill/>
                </a:ln>
                <a:solidFill>
                  <a:schemeClr val="tx1"/>
                </a:solidFill>
                <a:effectLst/>
                <a:latin typeface="Arial" charset="0"/>
                <a:cs typeface="Arial" charset="0"/>
              </a:rPr>
              <a:t> </a:t>
            </a:r>
            <a:r>
              <a:rPr kumimoji="0" lang="en-US" sz="2800" b="1" i="0" u="none" strike="noStrike" cap="none" normalizeH="0" baseline="0" dirty="0" smtClean="0">
                <a:ln>
                  <a:noFill/>
                </a:ln>
                <a:solidFill>
                  <a:schemeClr val="tx1"/>
                </a:solidFill>
                <a:effectLst/>
                <a:latin typeface="Arial" charset="0"/>
                <a:cs typeface="Arial" charset="0"/>
              </a:rPr>
              <a:t>q</a:t>
            </a:r>
            <a:r>
              <a:rPr kumimoji="0" lang="en-US" sz="2800" b="0" i="0" u="none" strike="noStrike" cap="none" normalizeH="0" baseline="0" dirty="0" smtClean="0">
                <a:ln>
                  <a:noFill/>
                </a:ln>
                <a:solidFill>
                  <a:schemeClr val="tx1"/>
                </a:solidFill>
                <a:effectLst/>
                <a:latin typeface="Arial" charset="0"/>
                <a:cs typeface="Arial" charset="0"/>
              </a:rPr>
              <a:t> </a:t>
            </a:r>
            <a:r>
              <a:rPr kumimoji="0" lang="ar-SA" sz="2800" b="0" i="0" u="none" strike="noStrike" cap="none" normalizeH="0" baseline="0" dirty="0" smtClean="0">
                <a:ln>
                  <a:noFill/>
                </a:ln>
                <a:solidFill>
                  <a:schemeClr val="tx1"/>
                </a:solidFill>
                <a:effectLst/>
                <a:latin typeface="Arial" charset="0"/>
                <a:cs typeface="Arial" charset="0"/>
              </a:rPr>
              <a:t>يمكن أن يكون إما صحيحًا</a:t>
            </a:r>
            <a:r>
              <a:rPr kumimoji="0" lang="en-US" sz="2800" b="0" i="0" u="none" strike="noStrike" cap="none" normalizeH="0" baseline="0" dirty="0" smtClean="0">
                <a:ln>
                  <a:noFill/>
                </a:ln>
                <a:solidFill>
                  <a:schemeClr val="tx1"/>
                </a:solidFill>
                <a:effectLst/>
                <a:latin typeface="Arial" charset="0"/>
                <a:cs typeface="Arial" charset="0"/>
              </a:rPr>
              <a:t> (T) </a:t>
            </a:r>
            <a:r>
              <a:rPr kumimoji="0" lang="ar-SA" sz="2800" b="0" i="0" u="none" strike="noStrike" cap="none" normalizeH="0" baseline="0" dirty="0" smtClean="0">
                <a:ln>
                  <a:noFill/>
                </a:ln>
                <a:solidFill>
                  <a:schemeClr val="tx1"/>
                </a:solidFill>
                <a:effectLst/>
                <a:latin typeface="Arial" charset="0"/>
                <a:cs typeface="Arial" charset="0"/>
              </a:rPr>
              <a:t>أو خاطئًا</a:t>
            </a:r>
            <a:r>
              <a:rPr kumimoji="0" lang="en-US" sz="2800" b="0" i="0" u="none" strike="noStrike" cap="none" normalizeH="0" baseline="0" dirty="0" smtClean="0">
                <a:ln>
                  <a:noFill/>
                </a:ln>
                <a:solidFill>
                  <a:schemeClr val="tx1"/>
                </a:solidFill>
                <a:effectLst/>
                <a:latin typeface="Arial" charset="0"/>
                <a:cs typeface="Arial" charset="0"/>
              </a:rPr>
              <a:t> (F)</a:t>
            </a:r>
            <a:endParaRPr kumimoji="0" lang="ar-SA" sz="2800" b="0" i="0" u="none" strike="noStrike" cap="none" normalizeH="0" baseline="0" dirty="0" smtClean="0">
              <a:ln>
                <a:noFill/>
              </a:ln>
              <a:solidFill>
                <a:schemeClr val="tx1"/>
              </a:solidFill>
              <a:effectLst/>
              <a:latin typeface="Arial" charset="0"/>
              <a:cs typeface="Arial" charset="0"/>
            </a:endParaRPr>
          </a:p>
          <a:p>
            <a:pPr lvl="0" algn="r" rtl="1" eaLnBrk="0" fontAlgn="base" hangingPunct="0">
              <a:spcBef>
                <a:spcPct val="0"/>
              </a:spcBef>
              <a:spcAft>
                <a:spcPct val="0"/>
              </a:spcAft>
            </a:pPr>
            <a:r>
              <a:rPr lang="en-US" sz="2800" dirty="0" smtClean="0">
                <a:latin typeface="Arial" charset="0"/>
                <a:cs typeface="Arial" charset="0"/>
              </a:rPr>
              <a:t>q</a:t>
            </a:r>
            <a:endParaRPr lang="en-US" sz="2800" dirty="0">
              <a:latin typeface="Arial" charset="0"/>
              <a:cs typeface="Arial" charset="0"/>
            </a:endParaRPr>
          </a:p>
          <a:p>
            <a:pPr lvl="0" algn="r" rtl="1" eaLnBrk="0" fontAlgn="base" hangingPunct="0">
              <a:spcBef>
                <a:spcPct val="0"/>
              </a:spcBef>
              <a:spcAft>
                <a:spcPct val="0"/>
              </a:spcAft>
            </a:pPr>
            <a:r>
              <a:rPr lang="en-US" sz="2800" dirty="0">
                <a:latin typeface="Arial" charset="0"/>
                <a:cs typeface="Arial" charset="0"/>
              </a:rPr>
              <a:t>T</a:t>
            </a:r>
          </a:p>
          <a:p>
            <a:pPr lvl="0" algn="r" rtl="1" eaLnBrk="0" fontAlgn="base" hangingPunct="0">
              <a:spcBef>
                <a:spcPct val="0"/>
              </a:spcBef>
              <a:spcAft>
                <a:spcPct val="0"/>
              </a:spcAft>
            </a:pPr>
            <a:r>
              <a:rPr lang="en-US" sz="2800" dirty="0">
                <a:latin typeface="Arial" charset="0"/>
                <a:cs typeface="Arial" charset="0"/>
              </a:rPr>
              <a:t>F</a:t>
            </a:r>
            <a:endParaRPr kumimoji="0" lang="en-US" sz="2800" b="0" i="0" u="none" strike="noStrike" cap="none" normalizeH="0" baseline="0" dirty="0" smtClean="0">
              <a:ln>
                <a:noFill/>
              </a:ln>
              <a:solidFill>
                <a:schemeClr val="tx1"/>
              </a:solidFill>
              <a:effectLst/>
              <a:latin typeface="Arial" charset="0"/>
              <a:cs typeface="Arial" charset="0"/>
            </a:endParaRPr>
          </a:p>
        </p:txBody>
      </p:sp>
    </p:spTree>
    <p:extLst>
      <p:ext uri="{BB962C8B-B14F-4D97-AF65-F5344CB8AC3E}">
        <p14:creationId xmlns:p14="http://schemas.microsoft.com/office/powerpoint/2010/main" val="905499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88810248-5C1E-8059-E332-BB949CDF1B70}"/>
              </a:ext>
            </a:extLst>
          </p:cNvPr>
          <p:cNvSpPr txBox="1"/>
          <p:nvPr/>
        </p:nvSpPr>
        <p:spPr>
          <a:xfrm>
            <a:off x="2171682" y="525212"/>
            <a:ext cx="9900993" cy="590931"/>
          </a:xfrm>
          <a:prstGeom prst="rect">
            <a:avLst/>
          </a:prstGeom>
          <a:noFill/>
        </p:spPr>
        <p:txBody>
          <a:bodyPr wrap="square">
            <a:spAutoFit/>
          </a:bodyPr>
          <a:lstStyle/>
          <a:p>
            <a:pPr lvl="0" algn="ctr">
              <a:lnSpc>
                <a:spcPct val="90000"/>
              </a:lnSpc>
              <a:spcBef>
                <a:spcPct val="0"/>
              </a:spcBef>
              <a:defRPr/>
            </a:pPr>
            <a:r>
              <a:rPr lang="ar-SA" sz="3600" dirty="0"/>
              <a:t>الاقتران</a:t>
            </a:r>
            <a:endParaRPr lang="en-US" sz="3600" b="1" dirty="0"/>
          </a:p>
        </p:txBody>
      </p:sp>
      <p:sp>
        <p:nvSpPr>
          <p:cNvPr id="7" name="TextBox 6">
            <a:extLst>
              <a:ext uri="{FF2B5EF4-FFF2-40B4-BE49-F238E27FC236}">
                <a16:creationId xmlns:a16="http://schemas.microsoft.com/office/drawing/2014/main" xmlns="" id="{D1A15E38-491C-9A0E-1CAF-C67703F8E616}"/>
              </a:ext>
            </a:extLst>
          </p:cNvPr>
          <p:cNvSpPr txBox="1"/>
          <p:nvPr/>
        </p:nvSpPr>
        <p:spPr>
          <a:xfrm>
            <a:off x="816104" y="1908779"/>
            <a:ext cx="5041246" cy="2246769"/>
          </a:xfrm>
          <a:prstGeom prst="rect">
            <a:avLst/>
          </a:prstGeom>
          <a:noFill/>
        </p:spPr>
        <p:txBody>
          <a:bodyPr wrap="square">
            <a:spAutoFit/>
          </a:bodyPr>
          <a:lstStyle/>
          <a:p>
            <a:pPr algn="r" rtl="1"/>
            <a:r>
              <a:rPr lang="ar-SA" sz="2800" dirty="0"/>
              <a:t>الآن، نحن جاهزون لتحديد قيم الصدق للبيان المركب </a:t>
            </a:r>
            <a:r>
              <a:rPr lang="en-US" sz="2800" b="1" dirty="0"/>
              <a:t>p &amp; q</a:t>
            </a:r>
            <a:r>
              <a:rPr lang="en-US" sz="2800" dirty="0"/>
              <a:t>. </a:t>
            </a:r>
            <a:r>
              <a:rPr lang="ar-SA" sz="2800" dirty="0"/>
              <a:t>البيان المركب </a:t>
            </a:r>
            <a:r>
              <a:rPr lang="en-US" sz="2800" b="1" dirty="0"/>
              <a:t>p &amp; q</a:t>
            </a:r>
            <a:r>
              <a:rPr lang="en-US" sz="2800" dirty="0"/>
              <a:t> </a:t>
            </a:r>
            <a:r>
              <a:rPr lang="ar-SA" sz="2800" dirty="0"/>
              <a:t>يكون صحيحًا فقط عندما يكون كلا المتغيرين </a:t>
            </a:r>
            <a:r>
              <a:rPr lang="en-US" sz="2800" b="1" dirty="0"/>
              <a:t>p</a:t>
            </a:r>
            <a:r>
              <a:rPr lang="en-US" sz="2800" dirty="0"/>
              <a:t> </a:t>
            </a:r>
            <a:r>
              <a:rPr lang="ar-SA" sz="2800" dirty="0"/>
              <a:t>و </a:t>
            </a:r>
            <a:r>
              <a:rPr lang="en-US" sz="2800" b="1" dirty="0"/>
              <a:t>q</a:t>
            </a:r>
            <a:r>
              <a:rPr lang="en-US" sz="2800" dirty="0"/>
              <a:t> </a:t>
            </a:r>
            <a:r>
              <a:rPr lang="ar-SA" sz="2800" dirty="0"/>
              <a:t>يمثلان بيانات بسيطة صحيحة.</a:t>
            </a:r>
            <a:endParaRPr lang="ar-SA" sz="2800" b="1" dirty="0"/>
          </a:p>
        </p:txBody>
      </p:sp>
      <p:pic>
        <p:nvPicPr>
          <p:cNvPr id="29" name="Picture 8">
            <a:extLst>
              <a:ext uri="{FF2B5EF4-FFF2-40B4-BE49-F238E27FC236}">
                <a16:creationId xmlns:a16="http://schemas.microsoft.com/office/drawing/2014/main" xmlns="" id="{A4128748-2879-009E-1212-6F191AA9E667}"/>
              </a:ext>
            </a:extLst>
          </p:cNvPr>
          <p:cNvPicPr>
            <a:picLocks noChangeAspect="1"/>
          </p:cNvPicPr>
          <p:nvPr/>
        </p:nvPicPr>
        <p:blipFill rotWithShape="1">
          <a:blip r:embed="rId3"/>
          <a:srcRect l="40833" t="54092" r="37083" b="25061"/>
          <a:stretch/>
        </p:blipFill>
        <p:spPr>
          <a:xfrm>
            <a:off x="6782179" y="2135319"/>
            <a:ext cx="4562303" cy="2421401"/>
          </a:xfrm>
          <a:prstGeom prst="rect">
            <a:avLst/>
          </a:prstGeom>
        </p:spPr>
      </p:pic>
    </p:spTree>
    <p:extLst>
      <p:ext uri="{BB962C8B-B14F-4D97-AF65-F5344CB8AC3E}">
        <p14:creationId xmlns:p14="http://schemas.microsoft.com/office/powerpoint/2010/main" val="1809741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B3DC4F3-D9B2-BFAA-5E32-F72B92E4CAEA}"/>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CONJUNCTION</a:t>
            </a:r>
          </a:p>
        </p:txBody>
      </p:sp>
      <p:sp>
        <p:nvSpPr>
          <p:cNvPr id="7" name="TextBox 6">
            <a:extLst>
              <a:ext uri="{FF2B5EF4-FFF2-40B4-BE49-F238E27FC236}">
                <a16:creationId xmlns:a16="http://schemas.microsoft.com/office/drawing/2014/main" xmlns="" id="{BE11FE1F-B19D-B329-225C-E50667CAD8AB}"/>
              </a:ext>
            </a:extLst>
          </p:cNvPr>
          <p:cNvSpPr txBox="1"/>
          <p:nvPr/>
        </p:nvSpPr>
        <p:spPr>
          <a:xfrm>
            <a:off x="538397" y="1838632"/>
            <a:ext cx="6345004" cy="3108543"/>
          </a:xfrm>
          <a:prstGeom prst="rect">
            <a:avLst/>
          </a:prstGeom>
          <a:noFill/>
        </p:spPr>
        <p:txBody>
          <a:bodyPr wrap="square">
            <a:spAutoFit/>
          </a:bodyPr>
          <a:lstStyle/>
          <a:p>
            <a:pPr algn="r" rtl="1"/>
            <a:r>
              <a:rPr lang="ar-SA" sz="2800" dirty="0"/>
              <a:t>في المنطق </a:t>
            </a:r>
            <a:r>
              <a:rPr lang="ar-SA" sz="2800" dirty="0" smtClean="0"/>
              <a:t>الاقتراحي، </a:t>
            </a:r>
            <a:r>
              <a:rPr lang="ar-SA" sz="2800" dirty="0"/>
              <a:t>أي كلمة تربط بين بيانين بسيطين يتم تمثيلها بواسطة الرمز </a:t>
            </a:r>
            <a:r>
              <a:rPr lang="ar-SA" sz="2800" b="1" dirty="0"/>
              <a:t>&amp;</a:t>
            </a:r>
            <a:r>
              <a:rPr lang="ar-SA" sz="2800" dirty="0"/>
              <a:t> (العلامة التجارية). لأغراض المنطق </a:t>
            </a:r>
            <a:r>
              <a:rPr lang="ar-SA" sz="2800" dirty="0" smtClean="0"/>
              <a:t>الاقتراحي، </a:t>
            </a:r>
            <a:r>
              <a:rPr lang="ar-SA" sz="2800" dirty="0"/>
              <a:t>يمكن تمثيل جميع هذه الكلمات باستخدام </a:t>
            </a:r>
            <a:r>
              <a:rPr lang="ar-SA" sz="2800" b="1" dirty="0"/>
              <a:t>&amp;</a:t>
            </a:r>
            <a:r>
              <a:rPr lang="ar-SA" sz="2800" dirty="0"/>
              <a:t> لأنها تؤدي نفس الوظيفة في الربط بين البيانات البسيطة. تشمل هذه الكلمات: "و"، "لكن"، "إلا أن"، "بينما"، "في حين"، "على الرغم من"، "مع ذلك"، و"لكن".</a:t>
            </a:r>
            <a:endParaRPr lang="en-US" sz="2800" b="1" i="0" u="none" strike="noStrike" baseline="0" dirty="0"/>
          </a:p>
        </p:txBody>
      </p:sp>
      <p:pic>
        <p:nvPicPr>
          <p:cNvPr id="9" name="Picture 8">
            <a:extLst>
              <a:ext uri="{FF2B5EF4-FFF2-40B4-BE49-F238E27FC236}">
                <a16:creationId xmlns:a16="http://schemas.microsoft.com/office/drawing/2014/main" xmlns="" id="{D6990C7F-43C6-B763-5B97-E14EA0F8C9B9}"/>
              </a:ext>
            </a:extLst>
          </p:cNvPr>
          <p:cNvPicPr>
            <a:picLocks noChangeAspect="1"/>
          </p:cNvPicPr>
          <p:nvPr/>
        </p:nvPicPr>
        <p:blipFill rotWithShape="1">
          <a:blip r:embed="rId3"/>
          <a:srcRect l="40833" t="54092" r="37083" b="25061"/>
          <a:stretch/>
        </p:blipFill>
        <p:spPr>
          <a:xfrm>
            <a:off x="6782179" y="2135319"/>
            <a:ext cx="4562303" cy="2421401"/>
          </a:xfrm>
          <a:prstGeom prst="rect">
            <a:avLst/>
          </a:prstGeom>
        </p:spPr>
      </p:pic>
      <mc:AlternateContent xmlns:mc="http://schemas.openxmlformats.org/markup-compatibility/2006" xmlns:p14="http://schemas.microsoft.com/office/powerpoint/2010/main">
        <mc:Choice Requires="p14">
          <p:contentPart p14:bwMode="auto" r:id="rId4">
            <p14:nvContentPartPr>
              <p14:cNvPr id="12" name="Ink 11">
                <a:extLst>
                  <a:ext uri="{FF2B5EF4-FFF2-40B4-BE49-F238E27FC236}">
                    <a16:creationId xmlns:a16="http://schemas.microsoft.com/office/drawing/2014/main" xmlns="" id="{4BA690FE-F47C-2EB0-21E6-44CF7C624FB0}"/>
                  </a:ext>
                </a:extLst>
              </p14:cNvPr>
              <p14:cNvContentPartPr/>
              <p14:nvPr/>
            </p14:nvContentPartPr>
            <p14:xfrm>
              <a:off x="947023" y="5029080"/>
              <a:ext cx="360" cy="360"/>
            </p14:xfrm>
          </p:contentPart>
        </mc:Choice>
        <mc:Fallback xmlns="">
          <p:pic>
            <p:nvPicPr>
              <p:cNvPr id="12" name="Ink 11">
                <a:extLst>
                  <a:ext uri="{FF2B5EF4-FFF2-40B4-BE49-F238E27FC236}">
                    <a16:creationId xmlns:a16="http://schemas.microsoft.com/office/drawing/2014/main" id="{4BA690FE-F47C-2EB0-21E6-44CF7C624FB0}"/>
                  </a:ext>
                </a:extLst>
              </p:cNvPr>
              <p:cNvPicPr/>
              <p:nvPr/>
            </p:nvPicPr>
            <p:blipFill>
              <a:blip r:embed="rId11"/>
              <a:stretch>
                <a:fillRect/>
              </a:stretch>
            </p:blipFill>
            <p:spPr>
              <a:xfrm>
                <a:off x="938383" y="5020080"/>
                <a:ext cx="18000" cy="18000"/>
              </a:xfrm>
              <a:prstGeom prst="rect">
                <a:avLst/>
              </a:prstGeom>
            </p:spPr>
          </p:pic>
        </mc:Fallback>
      </mc:AlternateContent>
    </p:spTree>
    <p:extLst>
      <p:ext uri="{BB962C8B-B14F-4D97-AF65-F5344CB8AC3E}">
        <p14:creationId xmlns:p14="http://schemas.microsoft.com/office/powerpoint/2010/main" val="427851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8821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B3C0E804-33D2-8B7B-E0D8-50A7D15F6EF3}"/>
              </a:ext>
            </a:extLst>
          </p:cNvPr>
          <p:cNvSpPr txBox="1"/>
          <p:nvPr/>
        </p:nvSpPr>
        <p:spPr>
          <a:xfrm>
            <a:off x="2171682" y="525212"/>
            <a:ext cx="9900993" cy="590931"/>
          </a:xfrm>
          <a:prstGeom prst="rect">
            <a:avLst/>
          </a:prstGeom>
          <a:noFill/>
        </p:spPr>
        <p:txBody>
          <a:bodyPr wrap="square">
            <a:spAutoFit/>
          </a:bodyPr>
          <a:lstStyle/>
          <a:p>
            <a:pPr lvl="0" algn="ctr">
              <a:lnSpc>
                <a:spcPct val="90000"/>
              </a:lnSpc>
              <a:spcBef>
                <a:spcPct val="0"/>
              </a:spcBef>
              <a:defRPr/>
            </a:pPr>
            <a:r>
              <a:rPr lang="ar-SA" sz="3600" dirty="0"/>
              <a:t>الاقتران</a:t>
            </a:r>
            <a:endParaRPr lang="en-US" sz="3600" b="1" dirty="0"/>
          </a:p>
        </p:txBody>
      </p:sp>
      <p:sp>
        <p:nvSpPr>
          <p:cNvPr id="7" name="TextBox 6">
            <a:extLst>
              <a:ext uri="{FF2B5EF4-FFF2-40B4-BE49-F238E27FC236}">
                <a16:creationId xmlns:a16="http://schemas.microsoft.com/office/drawing/2014/main" xmlns="" id="{22E20DCC-5DD0-AB57-9D8B-804EFD552BA3}"/>
              </a:ext>
            </a:extLst>
          </p:cNvPr>
          <p:cNvSpPr txBox="1"/>
          <p:nvPr/>
        </p:nvSpPr>
        <p:spPr>
          <a:xfrm>
            <a:off x="39677" y="1660876"/>
            <a:ext cx="7648882" cy="3970318"/>
          </a:xfrm>
          <a:prstGeom prst="rect">
            <a:avLst/>
          </a:prstGeom>
          <a:noFill/>
        </p:spPr>
        <p:txBody>
          <a:bodyPr wrap="square">
            <a:spAutoFit/>
          </a:bodyPr>
          <a:lstStyle/>
          <a:p>
            <a:pPr algn="r" rtl="1"/>
            <a:r>
              <a:rPr lang="ar-SA" sz="2800" dirty="0"/>
              <a:t>العبارات المركبة التالية تم تمثيلها بشكل صحيح باستخدام </a:t>
            </a:r>
            <a:r>
              <a:rPr lang="en-US" sz="2800" b="1" dirty="0"/>
              <a:t>p &amp; q</a:t>
            </a:r>
            <a:r>
              <a:rPr lang="en-US" sz="2800" dirty="0"/>
              <a:t>:</a:t>
            </a:r>
          </a:p>
          <a:p>
            <a:pPr algn="r" rtl="1"/>
            <a:r>
              <a:rPr lang="ar-SA" sz="2800" dirty="0"/>
              <a:t>توني تناول شرائح اللحم، وسارة تناولت الدجاج.</a:t>
            </a:r>
          </a:p>
          <a:p>
            <a:pPr algn="r" rtl="1"/>
            <a:r>
              <a:rPr lang="ar-SA" sz="2800" dirty="0"/>
              <a:t>توني تناول شرائح اللحم، ولكن سارة تناولت الدجاج.</a:t>
            </a:r>
          </a:p>
          <a:p>
            <a:pPr algn="r" rtl="1"/>
            <a:r>
              <a:rPr lang="ar-SA" sz="2800" dirty="0"/>
              <a:t>توني تناول شرائح اللحم، إلا أن سارة تناولت الدجاج.</a:t>
            </a:r>
          </a:p>
          <a:p>
            <a:pPr algn="r" rtl="1"/>
            <a:r>
              <a:rPr lang="ar-SA" sz="2800" dirty="0"/>
              <a:t>توني تناول شرائح اللحم، بينما سارة تناولت الدجاج.</a:t>
            </a:r>
          </a:p>
          <a:p>
            <a:pPr algn="r" rtl="1"/>
            <a:r>
              <a:rPr lang="ar-SA" sz="2800" dirty="0"/>
              <a:t>توني تناول شرائح اللحم، في حين أن سارة تناولت الدجاج.</a:t>
            </a:r>
          </a:p>
          <a:p>
            <a:pPr algn="r" rtl="1"/>
            <a:r>
              <a:rPr lang="ar-SA" sz="2800" dirty="0"/>
              <a:t>توني تناول شرائح اللحم، على الرغم من أن سارة تناولت الدجاج.</a:t>
            </a:r>
          </a:p>
          <a:p>
            <a:pPr algn="r" rtl="1"/>
            <a:r>
              <a:rPr lang="ar-SA" sz="2800" dirty="0"/>
              <a:t>توني تناول شرائح اللحم، مع أن سارة تناولت الدجاج.</a:t>
            </a:r>
          </a:p>
          <a:p>
            <a:pPr algn="r" rtl="1"/>
            <a:endParaRPr lang="ar-SA" sz="2800" b="1" dirty="0"/>
          </a:p>
        </p:txBody>
      </p:sp>
      <p:pic>
        <p:nvPicPr>
          <p:cNvPr id="9" name="Picture 8">
            <a:extLst>
              <a:ext uri="{FF2B5EF4-FFF2-40B4-BE49-F238E27FC236}">
                <a16:creationId xmlns:a16="http://schemas.microsoft.com/office/drawing/2014/main" xmlns="" id="{0F5C4FD1-0DC1-759B-104C-59EA75260758}"/>
              </a:ext>
            </a:extLst>
          </p:cNvPr>
          <p:cNvPicPr>
            <a:picLocks noChangeAspect="1"/>
          </p:cNvPicPr>
          <p:nvPr/>
        </p:nvPicPr>
        <p:blipFill rotWithShape="1">
          <a:blip r:embed="rId3"/>
          <a:srcRect l="40833" t="54092" r="37083" b="25061"/>
          <a:stretch/>
        </p:blipFill>
        <p:spPr>
          <a:xfrm>
            <a:off x="7688559" y="2204822"/>
            <a:ext cx="4562303" cy="2421401"/>
          </a:xfrm>
          <a:prstGeom prst="rect">
            <a:avLst/>
          </a:prstGeom>
        </p:spPr>
      </p:pic>
    </p:spTree>
    <p:extLst>
      <p:ext uri="{BB962C8B-B14F-4D97-AF65-F5344CB8AC3E}">
        <p14:creationId xmlns:p14="http://schemas.microsoft.com/office/powerpoint/2010/main" val="1989447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7F79588E-D5D7-0A84-BCDF-3F03DA52DD14}"/>
              </a:ext>
            </a:extLst>
          </p:cNvPr>
          <p:cNvSpPr txBox="1"/>
          <p:nvPr/>
        </p:nvSpPr>
        <p:spPr>
          <a:xfrm>
            <a:off x="538396" y="1838632"/>
            <a:ext cx="7413618" cy="2677656"/>
          </a:xfrm>
          <a:prstGeom prst="rect">
            <a:avLst/>
          </a:prstGeom>
          <a:noFill/>
        </p:spPr>
        <p:txBody>
          <a:bodyPr wrap="square">
            <a:spAutoFit/>
          </a:bodyPr>
          <a:lstStyle/>
          <a:p>
            <a:pPr algn="r" rtl="1"/>
            <a:r>
              <a:rPr lang="ar-SA" sz="2800" dirty="0"/>
              <a:t>يمكننا تمثيل الحجة كما يلي (في المنطق </a:t>
            </a:r>
            <a:r>
              <a:rPr lang="ar-SA" sz="2800" dirty="0" smtClean="0"/>
              <a:t>الاقتراحي</a:t>
            </a:r>
            <a:r>
              <a:rPr lang="ar-SA" sz="2800" dirty="0"/>
              <a:t>، الرمز </a:t>
            </a:r>
            <a:r>
              <a:rPr lang="ar-SA" sz="2800" b="1" dirty="0"/>
              <a:t>؞</a:t>
            </a:r>
            <a:r>
              <a:rPr lang="ar-SA" sz="2800" dirty="0"/>
              <a:t> ببساطة يشير إلى أن النتيجة تتبع):</a:t>
            </a:r>
          </a:p>
          <a:p>
            <a:pPr algn="r" rtl="1"/>
            <a:r>
              <a:rPr lang="en-US" sz="2800" b="1" dirty="0"/>
              <a:t>p</a:t>
            </a:r>
            <a:endParaRPr lang="en-US" sz="2800" dirty="0"/>
          </a:p>
          <a:p>
            <a:pPr algn="r" rtl="1"/>
            <a:r>
              <a:rPr lang="en-US" sz="2800" b="1" dirty="0"/>
              <a:t>q</a:t>
            </a:r>
            <a:endParaRPr lang="en-US" sz="2800" dirty="0"/>
          </a:p>
          <a:p>
            <a:pPr algn="r" rtl="1"/>
            <a:r>
              <a:rPr lang="ar-SA" sz="2800" b="1" dirty="0"/>
              <a:t>؞ </a:t>
            </a:r>
            <a:r>
              <a:rPr lang="en-US" sz="2800" b="1" dirty="0"/>
              <a:t>p &amp; q</a:t>
            </a:r>
            <a:endParaRPr lang="en-US" sz="2800" dirty="0"/>
          </a:p>
          <a:p>
            <a:pPr algn="r" rtl="1"/>
            <a:endParaRPr lang="ar-SA" sz="2800" b="1" dirty="0"/>
          </a:p>
        </p:txBody>
      </p:sp>
      <p:pic>
        <p:nvPicPr>
          <p:cNvPr id="7" name="Picture 6">
            <a:extLst>
              <a:ext uri="{FF2B5EF4-FFF2-40B4-BE49-F238E27FC236}">
                <a16:creationId xmlns:a16="http://schemas.microsoft.com/office/drawing/2014/main" xmlns="" id="{4D2A8063-044F-3A7E-9E2C-42AD50ECE3BE}"/>
              </a:ext>
            </a:extLst>
          </p:cNvPr>
          <p:cNvPicPr>
            <a:picLocks noChangeAspect="1"/>
          </p:cNvPicPr>
          <p:nvPr/>
        </p:nvPicPr>
        <p:blipFill rotWithShape="1">
          <a:blip r:embed="rId3"/>
          <a:srcRect l="40833" t="54092" r="37083" b="25061"/>
          <a:stretch/>
        </p:blipFill>
        <p:spPr>
          <a:xfrm>
            <a:off x="7952014" y="1825625"/>
            <a:ext cx="4562303" cy="2421401"/>
          </a:xfrm>
          <a:prstGeom prst="rect">
            <a:avLst/>
          </a:prstGeom>
        </p:spPr>
      </p:pic>
      <p:sp>
        <p:nvSpPr>
          <p:cNvPr id="9" name="TextBox 8">
            <a:extLst>
              <a:ext uri="{FF2B5EF4-FFF2-40B4-BE49-F238E27FC236}">
                <a16:creationId xmlns:a16="http://schemas.microsoft.com/office/drawing/2014/main" xmlns="" id="{CD883F1E-062D-4302-9CE2-80FF37C3F7EC}"/>
              </a:ext>
            </a:extLst>
          </p:cNvPr>
          <p:cNvSpPr txBox="1"/>
          <p:nvPr/>
        </p:nvSpPr>
        <p:spPr>
          <a:xfrm>
            <a:off x="1209003" y="525212"/>
            <a:ext cx="9900993" cy="590931"/>
          </a:xfrm>
          <a:prstGeom prst="rect">
            <a:avLst/>
          </a:prstGeom>
          <a:noFill/>
        </p:spPr>
        <p:txBody>
          <a:bodyPr wrap="square">
            <a:spAutoFit/>
          </a:bodyPr>
          <a:lstStyle/>
          <a:p>
            <a:pPr lvl="0" algn="ctr">
              <a:lnSpc>
                <a:spcPct val="90000"/>
              </a:lnSpc>
              <a:spcBef>
                <a:spcPct val="0"/>
              </a:spcBef>
              <a:defRPr/>
            </a:pPr>
            <a:r>
              <a:rPr lang="ar-SA" sz="3600" dirty="0"/>
              <a:t>الاقتران (</a:t>
            </a:r>
            <a:r>
              <a:rPr lang="en-US" sz="3600" dirty="0"/>
              <a:t>Conjunction) </a:t>
            </a:r>
            <a:r>
              <a:rPr lang="ar-SA" sz="3600" dirty="0"/>
              <a:t>والصلاحية (</a:t>
            </a:r>
            <a:r>
              <a:rPr lang="en-US" sz="3600" dirty="0"/>
              <a:t>Validity):</a:t>
            </a:r>
            <a:endParaRPr lang="en-US" sz="3600" b="1" dirty="0"/>
          </a:p>
        </p:txBody>
      </p:sp>
    </p:spTree>
    <p:extLst>
      <p:ext uri="{BB962C8B-B14F-4D97-AF65-F5344CB8AC3E}">
        <p14:creationId xmlns:p14="http://schemas.microsoft.com/office/powerpoint/2010/main" val="1729786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5090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B16CA8D-C137-5B7F-133A-BB9D2D39A907}"/>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NEGATION</a:t>
            </a:r>
          </a:p>
        </p:txBody>
      </p:sp>
      <p:sp>
        <p:nvSpPr>
          <p:cNvPr id="7" name="TextBox 6">
            <a:extLst>
              <a:ext uri="{FF2B5EF4-FFF2-40B4-BE49-F238E27FC236}">
                <a16:creationId xmlns:a16="http://schemas.microsoft.com/office/drawing/2014/main" xmlns="" id="{7A6C2B22-4347-F715-6206-9349168F7386}"/>
              </a:ext>
            </a:extLst>
          </p:cNvPr>
          <p:cNvSpPr txBox="1"/>
          <p:nvPr/>
        </p:nvSpPr>
        <p:spPr>
          <a:xfrm>
            <a:off x="538396" y="1838632"/>
            <a:ext cx="10806086" cy="2246769"/>
          </a:xfrm>
          <a:prstGeom prst="rect">
            <a:avLst/>
          </a:prstGeom>
          <a:noFill/>
        </p:spPr>
        <p:txBody>
          <a:bodyPr wrap="square">
            <a:spAutoFit/>
          </a:bodyPr>
          <a:lstStyle/>
          <a:p>
            <a:pPr algn="r" rtl="1"/>
            <a:r>
              <a:rPr lang="ar-SA" sz="2800" dirty="0"/>
              <a:t>النفي هو ببساطة استخدام كلمة "ليس" (أو كلمة أو عبارة معادلة لها) لإنكار بيان ما. لنعد إلى البيان البسيط "تينا طويلة". النفي لهذا البيان البسيط سيكون "تينا ليست طويلة". إذا رمّزنا "تينا طويلة" بتعيين المتغير </a:t>
            </a:r>
            <a:r>
              <a:rPr lang="en-US" sz="2800" b="1" dirty="0"/>
              <a:t>p</a:t>
            </a:r>
            <a:r>
              <a:rPr lang="en-US" sz="2800" dirty="0"/>
              <a:t> </a:t>
            </a:r>
            <a:r>
              <a:rPr lang="ar-SA" sz="2800" dirty="0"/>
              <a:t>لها، فنحتاج إلى طريقة مريحة لتمثيل نفي </a:t>
            </a:r>
            <a:r>
              <a:rPr lang="en-US" sz="2800" b="1" dirty="0"/>
              <a:t>p</a:t>
            </a:r>
            <a:r>
              <a:rPr lang="en-US" sz="2800" dirty="0"/>
              <a:t>، </a:t>
            </a:r>
            <a:r>
              <a:rPr lang="ar-SA" sz="2800" dirty="0"/>
              <a:t>أي "ليس </a:t>
            </a:r>
            <a:r>
              <a:rPr lang="en-US" sz="2800" dirty="0"/>
              <a:t>p". </a:t>
            </a:r>
            <a:r>
              <a:rPr lang="ar-SA" sz="2800" dirty="0"/>
              <a:t>الرمز التقليدي للنفي هو </a:t>
            </a:r>
            <a:r>
              <a:rPr lang="ar-SA" sz="2800" dirty="0" err="1"/>
              <a:t>التيلدا</a:t>
            </a:r>
            <a:r>
              <a:rPr lang="ar-SA" sz="2800" dirty="0"/>
              <a:t> </a:t>
            </a:r>
            <a:r>
              <a:rPr lang="ar-SA" sz="2800" b="1" dirty="0"/>
              <a:t>˜</a:t>
            </a:r>
            <a:r>
              <a:rPr lang="ar-SA" sz="2800" dirty="0"/>
              <a:t>. لذلك، يمكننا تمثيل "تينا ليست طويلة" باستخدام </a:t>
            </a:r>
            <a:r>
              <a:rPr lang="ar-SA" sz="2800" b="1" dirty="0"/>
              <a:t>˜</a:t>
            </a:r>
            <a:r>
              <a:rPr lang="en-US" sz="2800" b="1" dirty="0"/>
              <a:t>p</a:t>
            </a:r>
            <a:r>
              <a:rPr lang="en-US" sz="2800" dirty="0"/>
              <a:t>.</a:t>
            </a:r>
          </a:p>
          <a:p>
            <a:pPr algn="r" rtl="1"/>
            <a:endParaRPr lang="ar-SA" sz="2800" b="1" dirty="0"/>
          </a:p>
        </p:txBody>
      </p:sp>
      <p:pic>
        <p:nvPicPr>
          <p:cNvPr id="9" name="Picture 8">
            <a:extLst>
              <a:ext uri="{FF2B5EF4-FFF2-40B4-BE49-F238E27FC236}">
                <a16:creationId xmlns:a16="http://schemas.microsoft.com/office/drawing/2014/main" xmlns="" id="{D5628487-0D81-A8BB-BFAC-737CF72548CE}"/>
              </a:ext>
            </a:extLst>
          </p:cNvPr>
          <p:cNvPicPr>
            <a:picLocks noChangeAspect="1"/>
          </p:cNvPicPr>
          <p:nvPr/>
        </p:nvPicPr>
        <p:blipFill rotWithShape="1">
          <a:blip r:embed="rId3"/>
          <a:srcRect l="36042" t="35120" r="50000" b="45908"/>
          <a:stretch/>
        </p:blipFill>
        <p:spPr>
          <a:xfrm>
            <a:off x="4787900" y="4947175"/>
            <a:ext cx="2928877" cy="2238190"/>
          </a:xfrm>
          <a:prstGeom prst="rect">
            <a:avLst/>
          </a:prstGeom>
        </p:spPr>
      </p:pic>
    </p:spTree>
    <p:extLst>
      <p:ext uri="{BB962C8B-B14F-4D97-AF65-F5344CB8AC3E}">
        <p14:creationId xmlns:p14="http://schemas.microsoft.com/office/powerpoint/2010/main" val="4257713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199" y="1466556"/>
            <a:ext cx="11615475" cy="15967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200000"/>
              </a:lnSpc>
              <a:buClr>
                <a:srgbClr val="000000"/>
              </a:buClr>
              <a:defRPr/>
            </a:pPr>
            <a:r>
              <a:rPr lang="ar-SA" sz="2400" kern="0" dirty="0">
                <a:solidFill>
                  <a:srgbClr val="000000"/>
                </a:solidFill>
                <a:latin typeface="Arial"/>
                <a:sym typeface="Arial"/>
              </a:rPr>
              <a:t>الآن نحن جاهزون لفحص حجة تتضمن كل من النفي والربط (التقاطع): "تينا ليست طويلة، ولكن سارة طويلة. لذا، تينا ليست طويلة." الشكل الرمزي لهذه الحجة هو:</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399725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E9B58B13-8F06-BF62-E529-A3A6AC125D71}"/>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NEGATION</a:t>
            </a:r>
          </a:p>
        </p:txBody>
      </p:sp>
      <p:pic>
        <p:nvPicPr>
          <p:cNvPr id="9" name="Picture 8">
            <a:extLst>
              <a:ext uri="{FF2B5EF4-FFF2-40B4-BE49-F238E27FC236}">
                <a16:creationId xmlns:a16="http://schemas.microsoft.com/office/drawing/2014/main" xmlns="" id="{2AA22E55-D105-7F24-8BE0-F3BD73CA6957}"/>
              </a:ext>
            </a:extLst>
          </p:cNvPr>
          <p:cNvPicPr>
            <a:picLocks noChangeAspect="1"/>
          </p:cNvPicPr>
          <p:nvPr/>
        </p:nvPicPr>
        <p:blipFill rotWithShape="1">
          <a:blip r:embed="rId3"/>
          <a:srcRect l="25625" t="45936" r="33958" b="14535"/>
          <a:stretch/>
        </p:blipFill>
        <p:spPr>
          <a:xfrm>
            <a:off x="778718" y="3063259"/>
            <a:ext cx="7146185" cy="3634373"/>
          </a:xfrm>
          <a:prstGeom prst="rect">
            <a:avLst/>
          </a:prstGeom>
        </p:spPr>
      </p:pic>
      <mc:AlternateContent xmlns:mc="http://schemas.openxmlformats.org/markup-compatibility/2006" xmlns:p14="http://schemas.microsoft.com/office/powerpoint/2010/main">
        <mc:Choice Requires="p14">
          <p:contentPart p14:bwMode="auto" r:id="rId4">
            <p14:nvContentPartPr>
              <p14:cNvPr id="15" name="Ink 14">
                <a:extLst>
                  <a:ext uri="{FF2B5EF4-FFF2-40B4-BE49-F238E27FC236}">
                    <a16:creationId xmlns:a16="http://schemas.microsoft.com/office/drawing/2014/main" xmlns="" id="{19988AE7-A9F6-D816-4085-E6A83CB6ADF3}"/>
                  </a:ext>
                </a:extLst>
              </p14:cNvPr>
              <p14:cNvContentPartPr/>
              <p14:nvPr/>
            </p14:nvContentPartPr>
            <p14:xfrm>
              <a:off x="2942503" y="3178320"/>
              <a:ext cx="51480" cy="360"/>
            </p14:xfrm>
          </p:contentPart>
        </mc:Choice>
        <mc:Fallback xmlns="">
          <p:pic>
            <p:nvPicPr>
              <p:cNvPr id="15" name="Ink 14">
                <a:extLst>
                  <a:ext uri="{FF2B5EF4-FFF2-40B4-BE49-F238E27FC236}">
                    <a16:creationId xmlns:a16="http://schemas.microsoft.com/office/drawing/2014/main" id="{19988AE7-A9F6-D816-4085-E6A83CB6ADF3}"/>
                  </a:ext>
                </a:extLst>
              </p:cNvPr>
              <p:cNvPicPr/>
              <p:nvPr/>
            </p:nvPicPr>
            <p:blipFill>
              <a:blip r:embed="rId13"/>
              <a:stretch>
                <a:fillRect/>
              </a:stretch>
            </p:blipFill>
            <p:spPr>
              <a:xfrm>
                <a:off x="2933863" y="3169320"/>
                <a:ext cx="6912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32" name="Ink 31">
                <a:extLst>
                  <a:ext uri="{FF2B5EF4-FFF2-40B4-BE49-F238E27FC236}">
                    <a16:creationId xmlns:a16="http://schemas.microsoft.com/office/drawing/2014/main" xmlns="" id="{45DBF341-FA31-08F0-FD37-FD38A6FB0A39}"/>
                  </a:ext>
                </a:extLst>
              </p14:cNvPr>
              <p14:cNvContentPartPr/>
              <p14:nvPr/>
            </p14:nvContentPartPr>
            <p14:xfrm>
              <a:off x="7924543" y="6041040"/>
              <a:ext cx="360" cy="360"/>
            </p14:xfrm>
          </p:contentPart>
        </mc:Choice>
        <mc:Fallback xmlns="">
          <p:pic>
            <p:nvPicPr>
              <p:cNvPr id="32" name="Ink 31">
                <a:extLst>
                  <a:ext uri="{FF2B5EF4-FFF2-40B4-BE49-F238E27FC236}">
                    <a16:creationId xmlns:a16="http://schemas.microsoft.com/office/drawing/2014/main" id="{45DBF341-FA31-08F0-FD37-FD38A6FB0A39}"/>
                  </a:ext>
                </a:extLst>
              </p:cNvPr>
              <p:cNvPicPr/>
              <p:nvPr/>
            </p:nvPicPr>
            <p:blipFill>
              <a:blip r:embed="rId37"/>
              <a:stretch>
                <a:fillRect/>
              </a:stretch>
            </p:blipFill>
            <p:spPr>
              <a:xfrm>
                <a:off x="7915903" y="6032400"/>
                <a:ext cx="18000" cy="18000"/>
              </a:xfrm>
              <a:prstGeom prst="rect">
                <a:avLst/>
              </a:prstGeom>
            </p:spPr>
          </p:pic>
        </mc:Fallback>
      </mc:AlternateContent>
    </p:spTree>
    <p:extLst>
      <p:ext uri="{BB962C8B-B14F-4D97-AF65-F5344CB8AC3E}">
        <p14:creationId xmlns:p14="http://schemas.microsoft.com/office/powerpoint/2010/main" val="1786836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5195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8E71DE98-886A-BFE8-B13E-215C18129BA6}"/>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NEGATION</a:t>
            </a:r>
          </a:p>
        </p:txBody>
      </p:sp>
      <p:sp>
        <p:nvSpPr>
          <p:cNvPr id="7" name="TextBox 6">
            <a:extLst>
              <a:ext uri="{FF2B5EF4-FFF2-40B4-BE49-F238E27FC236}">
                <a16:creationId xmlns:a16="http://schemas.microsoft.com/office/drawing/2014/main" xmlns="" id="{9AF6ABEB-E203-9343-82AB-5254BF60E3FA}"/>
              </a:ext>
            </a:extLst>
          </p:cNvPr>
          <p:cNvSpPr txBox="1"/>
          <p:nvPr/>
        </p:nvSpPr>
        <p:spPr>
          <a:xfrm>
            <a:off x="538396" y="1838632"/>
            <a:ext cx="10806086" cy="954107"/>
          </a:xfrm>
          <a:prstGeom prst="rect">
            <a:avLst/>
          </a:prstGeom>
          <a:noFill/>
        </p:spPr>
        <p:txBody>
          <a:bodyPr wrap="square">
            <a:spAutoFit/>
          </a:bodyPr>
          <a:lstStyle/>
          <a:p>
            <a:pPr algn="r" rtl="1"/>
            <a:r>
              <a:rPr lang="ar-SA" sz="2800" dirty="0"/>
              <a:t>إذا كان </a:t>
            </a:r>
            <a:r>
              <a:rPr lang="en-US" sz="2800" b="1" dirty="0"/>
              <a:t>p &amp; q</a:t>
            </a:r>
            <a:r>
              <a:rPr lang="en-US" sz="2800" dirty="0"/>
              <a:t> </a:t>
            </a:r>
            <a:r>
              <a:rPr lang="ar-SA" sz="2800" dirty="0"/>
              <a:t>صحيحًا، فإننا نعلم أن </a:t>
            </a:r>
            <a:r>
              <a:rPr lang="ar-SA" sz="2800" b="1" dirty="0"/>
              <a:t>˜(</a:t>
            </a:r>
            <a:r>
              <a:rPr lang="en-US" sz="2800" b="1" dirty="0"/>
              <a:t>p &amp; q)</a:t>
            </a:r>
            <a:r>
              <a:rPr lang="en-US" sz="2800" dirty="0"/>
              <a:t> </a:t>
            </a:r>
            <a:r>
              <a:rPr lang="ar-SA" sz="2800" dirty="0"/>
              <a:t>سيكون خاطئًا. لذلك، عند تكوين جدول الحقيقة لـ </a:t>
            </a:r>
            <a:r>
              <a:rPr lang="ar-SA" sz="2800" b="1" dirty="0"/>
              <a:t>˜</a:t>
            </a:r>
            <a:r>
              <a:rPr lang="ar-SA" sz="2800" b="1" dirty="0" smtClean="0"/>
              <a:t>(</a:t>
            </a:r>
            <a:r>
              <a:rPr lang="en-US" sz="2800" b="1" dirty="0" smtClean="0"/>
              <a:t>   p </a:t>
            </a:r>
            <a:r>
              <a:rPr lang="en-US" sz="2800" b="1" dirty="0"/>
              <a:t>&amp; </a:t>
            </a:r>
            <a:r>
              <a:rPr lang="en-US" sz="2800" b="1" dirty="0" smtClean="0"/>
              <a:t>q</a:t>
            </a:r>
            <a:r>
              <a:rPr lang="ar-SA" sz="2800" dirty="0" smtClean="0"/>
              <a:t>نبدأ </a:t>
            </a:r>
            <a:r>
              <a:rPr lang="ar-SA" sz="2800" dirty="0"/>
              <a:t>أولًا بإدراج قيم الصدق لـ </a:t>
            </a:r>
            <a:r>
              <a:rPr lang="en-US" sz="2800" b="1" dirty="0"/>
              <a:t>p &amp; q</a:t>
            </a:r>
            <a:r>
              <a:rPr lang="en-US" sz="2800" dirty="0"/>
              <a:t>، </a:t>
            </a:r>
            <a:r>
              <a:rPr lang="ar-SA" sz="2800" dirty="0"/>
              <a:t>ثم نخصص القيم المعاكسة لـ </a:t>
            </a:r>
            <a:r>
              <a:rPr lang="ar-SA" sz="2800" b="1" dirty="0"/>
              <a:t>˜</a:t>
            </a:r>
            <a:r>
              <a:rPr lang="ar-SA" sz="2800" b="1" dirty="0" smtClean="0"/>
              <a:t>(</a:t>
            </a:r>
            <a:r>
              <a:rPr lang="en-US" sz="2800" b="1" dirty="0" smtClean="0"/>
              <a:t>p </a:t>
            </a:r>
            <a:r>
              <a:rPr lang="en-US" sz="2800" b="1" dirty="0"/>
              <a:t>&amp; </a:t>
            </a:r>
            <a:r>
              <a:rPr lang="en-US" sz="2800" b="1" dirty="0" smtClean="0"/>
              <a:t>q</a:t>
            </a:r>
            <a:endParaRPr lang="ar-SA" sz="2800" b="1" dirty="0"/>
          </a:p>
        </p:txBody>
      </p:sp>
      <p:pic>
        <p:nvPicPr>
          <p:cNvPr id="9" name="Picture 8">
            <a:extLst>
              <a:ext uri="{FF2B5EF4-FFF2-40B4-BE49-F238E27FC236}">
                <a16:creationId xmlns:a16="http://schemas.microsoft.com/office/drawing/2014/main" xmlns="" id="{36CA4BCD-DB43-B483-E4BD-CC305DFD9EA2}"/>
              </a:ext>
            </a:extLst>
          </p:cNvPr>
          <p:cNvPicPr>
            <a:picLocks noChangeAspect="1"/>
          </p:cNvPicPr>
          <p:nvPr/>
        </p:nvPicPr>
        <p:blipFill rotWithShape="1">
          <a:blip r:embed="rId3"/>
          <a:srcRect l="36250" t="54734" r="33542" b="19848"/>
          <a:stretch/>
        </p:blipFill>
        <p:spPr>
          <a:xfrm>
            <a:off x="3124200" y="3140681"/>
            <a:ext cx="6747638" cy="3192107"/>
          </a:xfrm>
          <a:prstGeom prst="rect">
            <a:avLst/>
          </a:prstGeom>
        </p:spPr>
      </p:pic>
    </p:spTree>
    <p:extLst>
      <p:ext uri="{BB962C8B-B14F-4D97-AF65-F5344CB8AC3E}">
        <p14:creationId xmlns:p14="http://schemas.microsoft.com/office/powerpoint/2010/main" val="2572789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TextBox 6">
            <a:extLst>
              <a:ext uri="{FF2B5EF4-FFF2-40B4-BE49-F238E27FC236}">
                <a16:creationId xmlns:a16="http://schemas.microsoft.com/office/drawing/2014/main" xmlns="" id="{DD885F25-EBE4-026D-FA0F-F7DCA63E044B}"/>
              </a:ext>
            </a:extLst>
          </p:cNvPr>
          <p:cNvSpPr txBox="1"/>
          <p:nvPr/>
        </p:nvSpPr>
        <p:spPr>
          <a:xfrm>
            <a:off x="2090293" y="28676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NEGATION</a:t>
            </a:r>
          </a:p>
        </p:txBody>
      </p:sp>
      <mc:AlternateContent xmlns:mc="http://schemas.openxmlformats.org/markup-compatibility/2006" xmlns:p14="http://schemas.microsoft.com/office/powerpoint/2010/main">
        <mc:Choice Requires="p14">
          <p:contentPart p14:bwMode="auto" r:id="rId3">
            <p14:nvContentPartPr>
              <p14:cNvPr id="18" name="Ink 17">
                <a:extLst>
                  <a:ext uri="{FF2B5EF4-FFF2-40B4-BE49-F238E27FC236}">
                    <a16:creationId xmlns:a16="http://schemas.microsoft.com/office/drawing/2014/main" xmlns="" id="{F6D69691-3CF2-DA8B-A0E5-743683D6D1DB}"/>
                  </a:ext>
                </a:extLst>
              </p14:cNvPr>
              <p14:cNvContentPartPr/>
              <p14:nvPr/>
            </p14:nvContentPartPr>
            <p14:xfrm>
              <a:off x="7957303" y="4462783"/>
              <a:ext cx="360" cy="360"/>
            </p14:xfrm>
          </p:contentPart>
        </mc:Choice>
        <mc:Fallback xmlns="">
          <p:pic>
            <p:nvPicPr>
              <p:cNvPr id="18" name="Ink 17">
                <a:extLst>
                  <a:ext uri="{FF2B5EF4-FFF2-40B4-BE49-F238E27FC236}">
                    <a16:creationId xmlns:a16="http://schemas.microsoft.com/office/drawing/2014/main" id="{F6D69691-3CF2-DA8B-A0E5-743683D6D1DB}"/>
                  </a:ext>
                </a:extLst>
              </p:cNvPr>
              <p:cNvPicPr/>
              <p:nvPr/>
            </p:nvPicPr>
            <p:blipFill>
              <a:blip r:embed="rId23"/>
              <a:stretch>
                <a:fillRect/>
              </a:stretch>
            </p:blipFill>
            <p:spPr>
              <a:xfrm>
                <a:off x="7948663" y="4454143"/>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31" name="Ink 30">
                <a:extLst>
                  <a:ext uri="{FF2B5EF4-FFF2-40B4-BE49-F238E27FC236}">
                    <a16:creationId xmlns:a16="http://schemas.microsoft.com/office/drawing/2014/main" xmlns="" id="{71C93730-D1F2-292F-3FF8-9582B8074F75}"/>
                  </a:ext>
                </a:extLst>
              </p14:cNvPr>
              <p14:cNvContentPartPr/>
              <p14:nvPr/>
            </p14:nvContentPartPr>
            <p14:xfrm>
              <a:off x="8730223" y="5997463"/>
              <a:ext cx="2210400" cy="131040"/>
            </p14:xfrm>
          </p:contentPart>
        </mc:Choice>
        <mc:Fallback xmlns="">
          <p:pic>
            <p:nvPicPr>
              <p:cNvPr id="31" name="Ink 30">
                <a:extLst>
                  <a:ext uri="{FF2B5EF4-FFF2-40B4-BE49-F238E27FC236}">
                    <a16:creationId xmlns:a16="http://schemas.microsoft.com/office/drawing/2014/main" id="{71C93730-D1F2-292F-3FF8-9582B8074F75}"/>
                  </a:ext>
                </a:extLst>
              </p:cNvPr>
              <p:cNvPicPr/>
              <p:nvPr/>
            </p:nvPicPr>
            <p:blipFill>
              <a:blip r:embed="rId41"/>
              <a:stretch>
                <a:fillRect/>
              </a:stretch>
            </p:blipFill>
            <p:spPr>
              <a:xfrm>
                <a:off x="8721223" y="2852503"/>
                <a:ext cx="2228040" cy="6552000"/>
              </a:xfrm>
              <a:prstGeom prst="rect">
                <a:avLst/>
              </a:prstGeom>
            </p:spPr>
          </p:pic>
        </mc:Fallback>
      </mc:AlternateContent>
      <p:pic>
        <p:nvPicPr>
          <p:cNvPr id="36" name="Picture 1">
            <a:extLst>
              <a:ext uri="{FF2B5EF4-FFF2-40B4-BE49-F238E27FC236}">
                <a16:creationId xmlns:a16="http://schemas.microsoft.com/office/drawing/2014/main" xmlns="" id="{6E44BE9D-1EBD-3AD6-C276-F62AA7021653}"/>
              </a:ext>
            </a:extLst>
          </p:cNvPr>
          <p:cNvPicPr>
            <a:picLocks noChangeAspect="1"/>
          </p:cNvPicPr>
          <p:nvPr/>
        </p:nvPicPr>
        <p:blipFill rotWithShape="1">
          <a:blip r:embed="rId42"/>
          <a:srcRect l="22083" t="22920" r="18791" b="14521"/>
          <a:stretch/>
        </p:blipFill>
        <p:spPr>
          <a:xfrm>
            <a:off x="1401989" y="1156434"/>
            <a:ext cx="9748592" cy="5307345"/>
          </a:xfrm>
          <a:prstGeom prst="rect">
            <a:avLst/>
          </a:prstGeom>
        </p:spPr>
      </p:pic>
    </p:spTree>
    <p:extLst>
      <p:ext uri="{BB962C8B-B14F-4D97-AF65-F5344CB8AC3E}">
        <p14:creationId xmlns:p14="http://schemas.microsoft.com/office/powerpoint/2010/main" val="3011743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A324A6F-9ACA-4D32-D17D-9AA70618A275}"/>
              </a:ext>
            </a:extLst>
          </p:cNvPr>
          <p:cNvSpPr txBox="1"/>
          <p:nvPr/>
        </p:nvSpPr>
        <p:spPr>
          <a:xfrm>
            <a:off x="1681407" y="494876"/>
            <a:ext cx="990099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DEEPER ANALYSIS OF NEGATION AND CONJUNCTION</a:t>
            </a:r>
          </a:p>
        </p:txBody>
      </p:sp>
      <p:pic>
        <p:nvPicPr>
          <p:cNvPr id="7" name="Picture 6">
            <a:extLst>
              <a:ext uri="{FF2B5EF4-FFF2-40B4-BE49-F238E27FC236}">
                <a16:creationId xmlns:a16="http://schemas.microsoft.com/office/drawing/2014/main" xmlns="" id="{6E62D509-3E38-17C4-040B-1E39D45EF38D}"/>
              </a:ext>
            </a:extLst>
          </p:cNvPr>
          <p:cNvPicPr>
            <a:picLocks noChangeAspect="1"/>
          </p:cNvPicPr>
          <p:nvPr/>
        </p:nvPicPr>
        <p:blipFill rotWithShape="1">
          <a:blip r:embed="rId3"/>
          <a:srcRect l="19770" t="23532" r="17812" b="33658"/>
          <a:stretch/>
        </p:blipFill>
        <p:spPr>
          <a:xfrm>
            <a:off x="54796" y="1914402"/>
            <a:ext cx="11799748" cy="4718047"/>
          </a:xfrm>
          <a:prstGeom prst="rect">
            <a:avLst/>
          </a:prstGeom>
        </p:spPr>
      </p:pic>
    </p:spTree>
    <p:extLst>
      <p:ext uri="{BB962C8B-B14F-4D97-AF65-F5344CB8AC3E}">
        <p14:creationId xmlns:p14="http://schemas.microsoft.com/office/powerpoint/2010/main" val="477414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86F685B1-9E01-4DF3-EDA3-9B25D5ECEE2E}"/>
              </a:ext>
            </a:extLst>
          </p:cNvPr>
          <p:cNvSpPr txBox="1"/>
          <p:nvPr/>
        </p:nvSpPr>
        <p:spPr>
          <a:xfrm>
            <a:off x="2171682" y="525212"/>
            <a:ext cx="990099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DEEPER ANALYSIS OF NEGATION AND CONJUNCTION</a:t>
            </a:r>
          </a:p>
        </p:txBody>
      </p:sp>
      <p:sp>
        <p:nvSpPr>
          <p:cNvPr id="7" name="TextBox 6">
            <a:extLst>
              <a:ext uri="{FF2B5EF4-FFF2-40B4-BE49-F238E27FC236}">
                <a16:creationId xmlns:a16="http://schemas.microsoft.com/office/drawing/2014/main" xmlns="" id="{7276AB21-BD3D-9620-C49D-13A22ED243FE}"/>
              </a:ext>
            </a:extLst>
          </p:cNvPr>
          <p:cNvSpPr txBox="1"/>
          <p:nvPr/>
        </p:nvSpPr>
        <p:spPr>
          <a:xfrm>
            <a:off x="762000" y="2501939"/>
            <a:ext cx="10067262" cy="2677656"/>
          </a:xfrm>
          <a:prstGeom prst="rect">
            <a:avLst/>
          </a:prstGeom>
          <a:noFill/>
        </p:spPr>
        <p:txBody>
          <a:bodyPr wrap="square">
            <a:spAutoFit/>
          </a:bodyPr>
          <a:lstStyle/>
          <a:p>
            <a:pPr algn="r" rtl="1"/>
            <a:r>
              <a:rPr lang="ar-SA" sz="2800" dirty="0" smtClean="0"/>
              <a:t>صحة </a:t>
            </a:r>
            <a:r>
              <a:rPr lang="ar-SA" sz="2800" dirty="0"/>
              <a:t>الحجة التي تحتوي على ثلاثة متغيرات يتم تحديدها بنفس الطريقة التي يتم بها تحديد صحة الحجة التي تحتوي على متغيرين. الفرق فقط هو أنه يوجد ثمانية صفوف لفحصها بدلاً من أربعة. إذا كان هناك أي صف تحتوي فيه جميع الفرضيات على قيم صحيحة والنتيجة خاطئة، فإننا نعلم أن الحجة غير صالحة. إذا لم يكن هناك أي صف من هذا القبيل، فإننا نعلم أن الحجة صالحة.</a:t>
            </a:r>
          </a:p>
          <a:p>
            <a:pPr algn="r" rtl="1"/>
            <a:endParaRPr lang="ar-SA" sz="2800" b="1" dirty="0"/>
          </a:p>
        </p:txBody>
      </p:sp>
    </p:spTree>
    <p:extLst>
      <p:ext uri="{BB962C8B-B14F-4D97-AF65-F5344CB8AC3E}">
        <p14:creationId xmlns:p14="http://schemas.microsoft.com/office/powerpoint/2010/main" val="164550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5334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CFD57DA-EAF3-82CD-D086-F131FD44C067}"/>
              </a:ext>
            </a:extLst>
          </p:cNvPr>
          <p:cNvSpPr txBox="1"/>
          <p:nvPr/>
        </p:nvSpPr>
        <p:spPr>
          <a:xfrm>
            <a:off x="2171682" y="525212"/>
            <a:ext cx="7690775"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DEEPER ANALYSIS OF NEGATION AND CONJUNCTION</a:t>
            </a:r>
          </a:p>
        </p:txBody>
      </p:sp>
      <p:pic>
        <p:nvPicPr>
          <p:cNvPr id="7" name="Picture 6">
            <a:extLst>
              <a:ext uri="{FF2B5EF4-FFF2-40B4-BE49-F238E27FC236}">
                <a16:creationId xmlns:a16="http://schemas.microsoft.com/office/drawing/2014/main" xmlns="" id="{DE598C85-7090-78E8-6977-37CD949F572D}"/>
              </a:ext>
            </a:extLst>
          </p:cNvPr>
          <p:cNvPicPr>
            <a:picLocks noChangeAspect="1"/>
          </p:cNvPicPr>
          <p:nvPr/>
        </p:nvPicPr>
        <p:blipFill rotWithShape="1">
          <a:blip r:embed="rId3"/>
          <a:srcRect l="35208" t="29998" r="33208" b="33658"/>
          <a:stretch/>
        </p:blipFill>
        <p:spPr>
          <a:xfrm>
            <a:off x="3319385" y="1478566"/>
            <a:ext cx="7608343" cy="4922200"/>
          </a:xfrm>
          <a:prstGeom prst="rect">
            <a:avLst/>
          </a:prstGeom>
        </p:spPr>
      </p:pic>
      <p:sp>
        <p:nvSpPr>
          <p:cNvPr id="9" name="TextBox 8">
            <a:extLst>
              <a:ext uri="{FF2B5EF4-FFF2-40B4-BE49-F238E27FC236}">
                <a16:creationId xmlns:a16="http://schemas.microsoft.com/office/drawing/2014/main" xmlns="" id="{ED0514B4-74ED-D056-75A7-515B0FFCED4F}"/>
              </a:ext>
            </a:extLst>
          </p:cNvPr>
          <p:cNvSpPr txBox="1"/>
          <p:nvPr/>
        </p:nvSpPr>
        <p:spPr>
          <a:xfrm>
            <a:off x="710923" y="1855195"/>
            <a:ext cx="2763508" cy="523220"/>
          </a:xfrm>
          <a:prstGeom prst="rect">
            <a:avLst/>
          </a:prstGeom>
          <a:noFill/>
        </p:spPr>
        <p:txBody>
          <a:bodyPr wrap="square">
            <a:spAutoFit/>
          </a:bodyPr>
          <a:lstStyle/>
          <a:p>
            <a:pPr algn="l"/>
            <a:r>
              <a:rPr lang="en-US" sz="2800" b="1" dirty="0"/>
              <a:t>First step: </a:t>
            </a:r>
            <a:endParaRPr lang="ar-SA" sz="2800" b="1" dirty="0"/>
          </a:p>
        </p:txBody>
      </p:sp>
    </p:spTree>
    <p:extLst>
      <p:ext uri="{BB962C8B-B14F-4D97-AF65-F5344CB8AC3E}">
        <p14:creationId xmlns:p14="http://schemas.microsoft.com/office/powerpoint/2010/main" val="3539247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8C053EBD-3091-809A-5DC9-406E543DEC9F}"/>
              </a:ext>
            </a:extLst>
          </p:cNvPr>
          <p:cNvSpPr txBox="1"/>
          <p:nvPr/>
        </p:nvSpPr>
        <p:spPr>
          <a:xfrm>
            <a:off x="2171682" y="525212"/>
            <a:ext cx="7832289"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DEEPER ANALYSIS OF NEGATION AND CONJUNCTION</a:t>
            </a:r>
          </a:p>
        </p:txBody>
      </p:sp>
      <p:pic>
        <p:nvPicPr>
          <p:cNvPr id="7" name="Picture 6">
            <a:extLst>
              <a:ext uri="{FF2B5EF4-FFF2-40B4-BE49-F238E27FC236}">
                <a16:creationId xmlns:a16="http://schemas.microsoft.com/office/drawing/2014/main" xmlns="" id="{00947654-AAB2-B1C3-7DD6-380E8380B826}"/>
              </a:ext>
            </a:extLst>
          </p:cNvPr>
          <p:cNvPicPr>
            <a:picLocks noChangeAspect="1"/>
          </p:cNvPicPr>
          <p:nvPr/>
        </p:nvPicPr>
        <p:blipFill rotWithShape="1">
          <a:blip r:embed="rId3"/>
          <a:srcRect l="13770" t="35120" r="27582" b="12987"/>
          <a:stretch/>
        </p:blipFill>
        <p:spPr>
          <a:xfrm>
            <a:off x="1718336" y="1592549"/>
            <a:ext cx="8529403" cy="4243098"/>
          </a:xfrm>
          <a:prstGeom prst="rect">
            <a:avLst/>
          </a:prstGeom>
        </p:spPr>
      </p:pic>
    </p:spTree>
    <p:extLst>
      <p:ext uri="{BB962C8B-B14F-4D97-AF65-F5344CB8AC3E}">
        <p14:creationId xmlns:p14="http://schemas.microsoft.com/office/powerpoint/2010/main" val="3249855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64DD567E-E631-7DB4-CA0C-CC5BBF880922}"/>
              </a:ext>
            </a:extLst>
          </p:cNvPr>
          <p:cNvSpPr txBox="1"/>
          <p:nvPr/>
        </p:nvSpPr>
        <p:spPr>
          <a:xfrm>
            <a:off x="2171682" y="525212"/>
            <a:ext cx="7908489"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DEEPER ANALYSIS OF NEGATION AND CONJUNCTION</a:t>
            </a:r>
          </a:p>
        </p:txBody>
      </p:sp>
      <p:pic>
        <p:nvPicPr>
          <p:cNvPr id="7" name="Picture 6">
            <a:extLst>
              <a:ext uri="{FF2B5EF4-FFF2-40B4-BE49-F238E27FC236}">
                <a16:creationId xmlns:a16="http://schemas.microsoft.com/office/drawing/2014/main" xmlns="" id="{86267872-7E60-E8F2-66A2-EFB083316C95}"/>
              </a:ext>
            </a:extLst>
          </p:cNvPr>
          <p:cNvPicPr>
            <a:picLocks noChangeAspect="1"/>
          </p:cNvPicPr>
          <p:nvPr/>
        </p:nvPicPr>
        <p:blipFill rotWithShape="1">
          <a:blip r:embed="rId3"/>
          <a:srcRect l="14754" t="51805" r="27582" b="18235"/>
          <a:stretch/>
        </p:blipFill>
        <p:spPr>
          <a:xfrm>
            <a:off x="300153" y="1838631"/>
            <a:ext cx="11591693" cy="3180737"/>
          </a:xfrm>
          <a:prstGeom prst="rect">
            <a:avLst/>
          </a:prstGeom>
        </p:spPr>
      </p:pic>
    </p:spTree>
    <p:extLst>
      <p:ext uri="{BB962C8B-B14F-4D97-AF65-F5344CB8AC3E}">
        <p14:creationId xmlns:p14="http://schemas.microsoft.com/office/powerpoint/2010/main" val="4004298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32E08AA1-7966-62F3-53EA-6588721C73CB}"/>
              </a:ext>
            </a:extLst>
          </p:cNvPr>
          <p:cNvSpPr txBox="1"/>
          <p:nvPr/>
        </p:nvSpPr>
        <p:spPr>
          <a:xfrm>
            <a:off x="1990140" y="346943"/>
            <a:ext cx="7578403" cy="9510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100" b="1" dirty="0"/>
              <a:t>DEEPER ANALYSIS OF NEGATION AND CONJUNCTION</a:t>
            </a:r>
          </a:p>
        </p:txBody>
      </p:sp>
      <p:pic>
        <p:nvPicPr>
          <p:cNvPr id="7" name="Picture 6">
            <a:extLst>
              <a:ext uri="{FF2B5EF4-FFF2-40B4-BE49-F238E27FC236}">
                <a16:creationId xmlns:a16="http://schemas.microsoft.com/office/drawing/2014/main" xmlns="" id="{37FF42A8-D488-ACA4-1DFB-38C274BD2E8B}"/>
              </a:ext>
            </a:extLst>
          </p:cNvPr>
          <p:cNvPicPr>
            <a:picLocks noChangeAspect="1"/>
          </p:cNvPicPr>
          <p:nvPr/>
        </p:nvPicPr>
        <p:blipFill rotWithShape="1">
          <a:blip r:embed="rId3"/>
          <a:srcRect l="22374" t="31170" r="18416" b="28331"/>
          <a:stretch/>
        </p:blipFill>
        <p:spPr>
          <a:xfrm>
            <a:off x="469332" y="835641"/>
            <a:ext cx="11071572" cy="4257627"/>
          </a:xfrm>
          <a:prstGeom prst="rect">
            <a:avLst/>
          </a:prstGeom>
        </p:spPr>
      </p:pic>
      <p:sp>
        <p:nvSpPr>
          <p:cNvPr id="9" name="TextBox 8">
            <a:extLst>
              <a:ext uri="{FF2B5EF4-FFF2-40B4-BE49-F238E27FC236}">
                <a16:creationId xmlns:a16="http://schemas.microsoft.com/office/drawing/2014/main" xmlns="" id="{27E89403-FD9F-E429-CBE0-FBBAE2FFA950}"/>
              </a:ext>
            </a:extLst>
          </p:cNvPr>
          <p:cNvSpPr txBox="1"/>
          <p:nvPr/>
        </p:nvSpPr>
        <p:spPr>
          <a:xfrm>
            <a:off x="246266" y="4823959"/>
            <a:ext cx="11699467" cy="2015936"/>
          </a:xfrm>
          <a:prstGeom prst="rect">
            <a:avLst/>
          </a:prstGeom>
          <a:noFill/>
        </p:spPr>
        <p:txBody>
          <a:bodyPr wrap="square">
            <a:spAutoFit/>
          </a:bodyPr>
          <a:lstStyle/>
          <a:p>
            <a:r>
              <a:rPr lang="en-US" sz="2500" b="1" dirty="0"/>
              <a:t>To determine the validity of the argument, we look for any cases in which both of the premises are true and the conclusion is false. In line 3 both of the premises are true and the conclusion is false. From this line alone we know that the argument is invalid. It does not matter that in line 7 both of the premises are true and the conclusion is true.</a:t>
            </a:r>
            <a:endParaRPr lang="ar-SA" sz="2500" b="1" dirty="0"/>
          </a:p>
        </p:txBody>
      </p:sp>
    </p:spTree>
    <p:extLst>
      <p:ext uri="{BB962C8B-B14F-4D97-AF65-F5344CB8AC3E}">
        <p14:creationId xmlns:p14="http://schemas.microsoft.com/office/powerpoint/2010/main" val="41556544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B080C5A8-C6A7-5F7D-E947-2F5E2D8C0FCF}"/>
              </a:ext>
            </a:extLst>
          </p:cNvPr>
          <p:cNvSpPr txBox="1"/>
          <p:nvPr/>
        </p:nvSpPr>
        <p:spPr>
          <a:xfrm>
            <a:off x="1990140" y="346943"/>
            <a:ext cx="9900993" cy="52168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100" b="1" dirty="0"/>
              <a:t>DISJUNCTION</a:t>
            </a:r>
          </a:p>
        </p:txBody>
      </p:sp>
      <p:sp>
        <p:nvSpPr>
          <p:cNvPr id="7" name="TextBox 6">
            <a:extLst>
              <a:ext uri="{FF2B5EF4-FFF2-40B4-BE49-F238E27FC236}">
                <a16:creationId xmlns:a16="http://schemas.microsoft.com/office/drawing/2014/main" xmlns="" id="{255309A4-6AAA-54DC-810D-71C38921F450}"/>
              </a:ext>
            </a:extLst>
          </p:cNvPr>
          <p:cNvSpPr txBox="1"/>
          <p:nvPr/>
        </p:nvSpPr>
        <p:spPr>
          <a:xfrm>
            <a:off x="506844" y="1413064"/>
            <a:ext cx="10222757" cy="1246495"/>
          </a:xfrm>
          <a:prstGeom prst="rect">
            <a:avLst/>
          </a:prstGeom>
          <a:noFill/>
        </p:spPr>
        <p:txBody>
          <a:bodyPr wrap="square">
            <a:spAutoFit/>
          </a:bodyPr>
          <a:lstStyle/>
          <a:p>
            <a:r>
              <a:rPr lang="en-US" sz="2500" b="1" dirty="0"/>
              <a:t>A disjunction, such as “Frank is angry or Hank is tired,” is true if either Frank is angry or Hank is tired, or both. We can symbolize the disjunction as p v q , and the truth table for the disjunction is as follows:</a:t>
            </a:r>
            <a:endParaRPr lang="ar-SA" sz="2500" b="1" dirty="0"/>
          </a:p>
        </p:txBody>
      </p:sp>
      <p:sp>
        <p:nvSpPr>
          <p:cNvPr id="9" name="TextBox 8">
            <a:extLst>
              <a:ext uri="{FF2B5EF4-FFF2-40B4-BE49-F238E27FC236}">
                <a16:creationId xmlns:a16="http://schemas.microsoft.com/office/drawing/2014/main" xmlns="" id="{C9EBB1CB-979D-276A-9861-020C4B7631B2}"/>
              </a:ext>
            </a:extLst>
          </p:cNvPr>
          <p:cNvSpPr txBox="1"/>
          <p:nvPr/>
        </p:nvSpPr>
        <p:spPr>
          <a:xfrm>
            <a:off x="893033" y="4682371"/>
            <a:ext cx="10508105" cy="861774"/>
          </a:xfrm>
          <a:prstGeom prst="rect">
            <a:avLst/>
          </a:prstGeom>
          <a:noFill/>
        </p:spPr>
        <p:txBody>
          <a:bodyPr wrap="square">
            <a:spAutoFit/>
          </a:bodyPr>
          <a:lstStyle/>
          <a:p>
            <a:r>
              <a:rPr lang="en-US" sz="2500" b="1" dirty="0"/>
              <a:t>The truth table shows that the only case in which p v q is false is the final line, in which both p is false and q is false.</a:t>
            </a:r>
            <a:endParaRPr lang="ar-SA" sz="2500" b="1" dirty="0"/>
          </a:p>
        </p:txBody>
      </p:sp>
      <p:pic>
        <p:nvPicPr>
          <p:cNvPr id="10" name="Picture 9">
            <a:extLst>
              <a:ext uri="{FF2B5EF4-FFF2-40B4-BE49-F238E27FC236}">
                <a16:creationId xmlns:a16="http://schemas.microsoft.com/office/drawing/2014/main" xmlns="" id="{D5A7EBFC-E8A2-F892-4FC0-C0D7FE8B388F}"/>
              </a:ext>
            </a:extLst>
          </p:cNvPr>
          <p:cNvPicPr>
            <a:picLocks noChangeAspect="1"/>
          </p:cNvPicPr>
          <p:nvPr/>
        </p:nvPicPr>
        <p:blipFill rotWithShape="1">
          <a:blip r:embed="rId3"/>
          <a:srcRect l="41803" t="50000" r="37910" b="28331"/>
          <a:stretch/>
        </p:blipFill>
        <p:spPr>
          <a:xfrm>
            <a:off x="4422098" y="2646794"/>
            <a:ext cx="3387777" cy="2034488"/>
          </a:xfrm>
          <a:prstGeom prst="rect">
            <a:avLst/>
          </a:prstGeom>
        </p:spPr>
      </p:pic>
    </p:spTree>
    <p:extLst>
      <p:ext uri="{BB962C8B-B14F-4D97-AF65-F5344CB8AC3E}">
        <p14:creationId xmlns:p14="http://schemas.microsoft.com/office/powerpoint/2010/main" val="609483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466556"/>
            <a:ext cx="11277600" cy="5334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xmlns=""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443DB9D3-3E8D-35CA-B29D-E126DD92C82B}"/>
              </a:ext>
            </a:extLst>
          </p:cNvPr>
          <p:cNvSpPr txBox="1"/>
          <p:nvPr/>
        </p:nvSpPr>
        <p:spPr>
          <a:xfrm>
            <a:off x="1990141" y="346943"/>
            <a:ext cx="7077660" cy="96488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100" b="1" dirty="0"/>
              <a:t>CONDITIONAL </a:t>
            </a:r>
            <a:r>
              <a:rPr lang="en-US" sz="3100" b="1" dirty="0" smtClean="0"/>
              <a:t>STATEMENTS</a:t>
            </a:r>
            <a:endParaRPr lang="ar-SA" sz="3100" b="1" dirty="0" smtClean="0"/>
          </a:p>
          <a:p>
            <a:pPr lvl="0" algn="ctr">
              <a:lnSpc>
                <a:spcPct val="90000"/>
              </a:lnSpc>
              <a:spcBef>
                <a:spcPct val="0"/>
              </a:spcBef>
              <a:defRPr/>
            </a:pPr>
            <a:r>
              <a:rPr lang="ar-SA" sz="3200" dirty="0"/>
              <a:t>البيانات الشرطية</a:t>
            </a:r>
            <a:endParaRPr lang="en-US" sz="3100" b="1" dirty="0"/>
          </a:p>
        </p:txBody>
      </p:sp>
      <p:pic>
        <p:nvPicPr>
          <p:cNvPr id="7" name="Picture 6">
            <a:extLst>
              <a:ext uri="{FF2B5EF4-FFF2-40B4-BE49-F238E27FC236}">
                <a16:creationId xmlns:a16="http://schemas.microsoft.com/office/drawing/2014/main" xmlns="" id="{BA65ABA8-E0FE-BF14-F738-C028D003C1C1}"/>
              </a:ext>
            </a:extLst>
          </p:cNvPr>
          <p:cNvPicPr>
            <a:picLocks noChangeAspect="1"/>
          </p:cNvPicPr>
          <p:nvPr/>
        </p:nvPicPr>
        <p:blipFill rotWithShape="1">
          <a:blip r:embed="rId3"/>
          <a:srcRect l="22992" t="33096" r="19098" b="30702"/>
          <a:stretch/>
        </p:blipFill>
        <p:spPr>
          <a:xfrm>
            <a:off x="656140" y="2632556"/>
            <a:ext cx="10879719" cy="3823927"/>
          </a:xfrm>
          <a:prstGeom prst="rect">
            <a:avLst/>
          </a:prstGeom>
        </p:spPr>
      </p:pic>
      <p:sp>
        <p:nvSpPr>
          <p:cNvPr id="9" name="TextBox 8">
            <a:extLst>
              <a:ext uri="{FF2B5EF4-FFF2-40B4-BE49-F238E27FC236}">
                <a16:creationId xmlns:a16="http://schemas.microsoft.com/office/drawing/2014/main" xmlns="" id="{A595420A-24AF-CB92-D44E-74D34EA2D497}"/>
              </a:ext>
            </a:extLst>
          </p:cNvPr>
          <p:cNvSpPr txBox="1"/>
          <p:nvPr/>
        </p:nvSpPr>
        <p:spPr>
          <a:xfrm>
            <a:off x="1957931" y="1614489"/>
            <a:ext cx="7850275" cy="523220"/>
          </a:xfrm>
          <a:prstGeom prst="rect">
            <a:avLst/>
          </a:prstGeom>
          <a:noFill/>
        </p:spPr>
        <p:txBody>
          <a:bodyPr wrap="square">
            <a:spAutoFit/>
          </a:bodyPr>
          <a:lstStyle/>
          <a:p>
            <a:r>
              <a:rPr lang="en-US" sz="2800" dirty="0"/>
              <a:t>“If it rained, then the ground is wet” as p → q.</a:t>
            </a:r>
            <a:endParaRPr lang="ar-SA" sz="2800" dirty="0"/>
          </a:p>
        </p:txBody>
      </p:sp>
    </p:spTree>
    <p:extLst>
      <p:ext uri="{BB962C8B-B14F-4D97-AF65-F5344CB8AC3E}">
        <p14:creationId xmlns:p14="http://schemas.microsoft.com/office/powerpoint/2010/main" val="2069667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4179</TotalTime>
  <Words>1813</Words>
  <Application>Microsoft Office PowerPoint</Application>
  <PresentationFormat>مخصص</PresentationFormat>
  <Paragraphs>274</Paragraphs>
  <Slides>45</Slides>
  <Notes>1</Notes>
  <HiddenSlides>0</HiddenSlides>
  <MMClips>0</MMClips>
  <ScaleCrop>false</ScaleCrop>
  <HeadingPairs>
    <vt:vector size="4" baseType="variant">
      <vt:variant>
        <vt:lpstr>نسق</vt:lpstr>
      </vt:variant>
      <vt:variant>
        <vt:i4>1</vt:i4>
      </vt:variant>
      <vt:variant>
        <vt:lpstr>عناوين الشرائح</vt:lpstr>
      </vt:variant>
      <vt:variant>
        <vt:i4>45</vt:i4>
      </vt:variant>
    </vt:vector>
  </HeadingPairs>
  <TitlesOfParts>
    <vt:vector size="46"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LENOVO</cp:lastModifiedBy>
  <cp:revision>37</cp:revision>
  <dcterms:created xsi:type="dcterms:W3CDTF">2022-02-19T09:56:15Z</dcterms:created>
  <dcterms:modified xsi:type="dcterms:W3CDTF">2025-03-26T11:18:00Z</dcterms:modified>
</cp:coreProperties>
</file>