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8" r:id="rId1"/>
  </p:sldMasterIdLst>
  <p:notesMasterIdLst>
    <p:notesMasterId r:id="rId13"/>
  </p:notesMasterIdLst>
  <p:handoutMasterIdLst>
    <p:handoutMasterId r:id="rId14"/>
  </p:handoutMasterIdLst>
  <p:sldIdLst>
    <p:sldId id="363" r:id="rId2"/>
    <p:sldId id="369" r:id="rId3"/>
    <p:sldId id="364" r:id="rId4"/>
    <p:sldId id="365" r:id="rId5"/>
    <p:sldId id="380" r:id="rId6"/>
    <p:sldId id="371" r:id="rId7"/>
    <p:sldId id="370" r:id="rId8"/>
    <p:sldId id="367" r:id="rId9"/>
    <p:sldId id="373" r:id="rId10"/>
    <p:sldId id="379" r:id="rId11"/>
    <p:sldId id="297" r:id="rId12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86282" autoAdjust="0"/>
  </p:normalViewPr>
  <p:slideViewPr>
    <p:cSldViewPr>
      <p:cViewPr varScale="1">
        <p:scale>
          <a:sx n="82" d="100"/>
          <a:sy n="82" d="100"/>
        </p:scale>
        <p:origin x="720" y="8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1/27/2023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/>
              <a:t>IT forensics  Dr. Nermin Ewaiis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1/27/2023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IT forensics  Dr. Nermin Ewaiis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F36CEA6-4DEC-453E-97E3-4696949721A7}" type="slidenum">
              <a:rPr lang="en-US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1</a:t>
            </a:fld>
            <a:endParaRPr 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4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11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91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33D5EE-B48A-4275-86E2-F96BF96A326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IT Forensics  Dr. Nermin Ewais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394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5B058C-EB82-4338-B128-87E987A798C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IT Forensics  Dr. Nermin Ewais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032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AFA61B-AE5B-47F5-ABC2-7BDF0D845CA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IT Forensics  Dr. Nermin Ewais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038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27CAA85-0536-47DC-ACA0-39DA2EC2A07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IT Forensics  Dr. Nermin Ewais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12B6BE-D494-49E6-A5E5-2B4EDE9C3F67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797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ACCA6E-BDF9-4541-AC9E-65626ECA56F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IT Forensics  Dr. Nermin Ewais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953389-D827-46B3-AA9C-A956CB533B5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931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D82219E-AAE8-4836-BD0D-DA839F30622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IT Forensics  Dr. Nermin Ewais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9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1A1D42-A01F-46AC-81F6-826D5717354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IT Forensics  Dr. Nermin Ewais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736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58FDED-0E87-4E28-ACA6-678025CF7E3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IT Forensics  Dr. Nermin Ewais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FCABA0-58EF-47D2-BCD9-ABA7B4732CA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367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IT Forensics  Dr. Nermin Ewais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D99B14-76CA-4D6F-9A46-297183E9F91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518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4F20DF-F0E6-4A0A-B788-35CEAF17F5A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IT Forensics  Dr. Nermin Ewais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172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B9013F-924E-41C7-934D-98792ADE8C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IT Forensics  Dr. Nermin Ewais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217562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F51BE4-284B-4F0A-8383-8F3C8069D6C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IT Forensics  Dr. Nermin Ewais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8953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FA73C9-1A27-437D-91D5-6C275568291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IT Forensics  Dr. Nermin Ewais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42099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EEB3478-B5DF-4B21-A6A5-DBEB71B2D5B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IT Forensics  Dr. Nermin Ewais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1769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BF78D6-987E-4D25-8C47-B25436DAD98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IT Forensics  Dr. Nermin Ewais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8BD21F-160C-4AE3-9057-B29D6E510D0B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615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7C694B-04A9-4CCC-ACE7-A89FDD6E296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IT Forensics  Dr. Nermin Ewais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382C3-FD8A-4893-B827-E3EC5FB4D3DD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2255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1F0AC5A-07EE-4A24-AD49-0AB0A5C22E0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1/27/2023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IT Forensics  Dr. Nermin Ewais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033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41" r:id="rId3"/>
    <p:sldLayoutId id="2147483942" r:id="rId4"/>
    <p:sldLayoutId id="2147483943" r:id="rId5"/>
    <p:sldLayoutId id="2147483944" r:id="rId6"/>
    <p:sldLayoutId id="2147483945" r:id="rId7"/>
    <p:sldLayoutId id="2147483946" r:id="rId8"/>
    <p:sldLayoutId id="2147483947" r:id="rId9"/>
    <p:sldLayoutId id="2147483948" r:id="rId10"/>
    <p:sldLayoutId id="2147483949" r:id="rId11"/>
    <p:sldLayoutId id="2147483950" r:id="rId12"/>
    <p:sldLayoutId id="2147483951" r:id="rId13"/>
    <p:sldLayoutId id="2147483952" r:id="rId14"/>
    <p:sldLayoutId id="2147483953" r:id="rId15"/>
    <p:sldLayoutId id="2147483954" r:id="rId16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emf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.emf"/><Relationship Id="rId7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14300"/>
            <a:ext cx="8935175" cy="3810000"/>
          </a:xfrm>
        </p:spPr>
        <p:txBody>
          <a:bodyPr>
            <a:normAutofit/>
          </a:bodyPr>
          <a:lstStyle/>
          <a:p>
            <a:pPr algn="ctr">
              <a:defRPr/>
            </a:pPr>
            <a:br>
              <a:rPr lang="en-US" dirty="0"/>
            </a:br>
            <a:r>
              <a:rPr lang="en-US" dirty="0"/>
              <a:t>IT Forensics</a:t>
            </a:r>
            <a:br>
              <a:rPr lang="en-US" dirty="0"/>
            </a:br>
            <a:r>
              <a:rPr lang="en-US" sz="2000" dirty="0"/>
              <a:t>Master of Science in Cybersecurity </a:t>
            </a:r>
            <a:br>
              <a:rPr lang="en-US" sz="2000" dirty="0"/>
            </a:br>
            <a:br>
              <a:rPr lang="en-US" sz="2800" dirty="0"/>
            </a:br>
            <a:r>
              <a:rPr lang="en-US" sz="27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Orientation show</a:t>
            </a:r>
            <a:br>
              <a:rPr lang="en-US" sz="27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ar-YE" sz="27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عرض توجيهي</a:t>
            </a:r>
            <a:r>
              <a:rPr lang="en-US" sz="27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49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>
          <a:xfrm>
            <a:off x="1793355" y="4356100"/>
            <a:ext cx="7854950" cy="1752600"/>
          </a:xfrm>
        </p:spPr>
        <p:txBody>
          <a:bodyPr>
            <a:noAutofit/>
          </a:bodyPr>
          <a:lstStyle/>
          <a:p>
            <a:pPr marR="0" algn="ctr" eaLnBrk="1" hangingPunct="1"/>
            <a:r>
              <a:rPr lang="en-US" i="1" dirty="0"/>
              <a:t>Dr. Nermin Hamza </a:t>
            </a:r>
            <a:r>
              <a:rPr lang="en-US" i="1" dirty="0" err="1"/>
              <a:t>Ewais</a:t>
            </a:r>
            <a:endParaRPr lang="en-US" i="1" dirty="0"/>
          </a:p>
          <a:p>
            <a:pPr marR="0" algn="ctr" eaLnBrk="1" hangingPunct="1"/>
            <a:endParaRPr lang="en-US" i="1" dirty="0"/>
          </a:p>
          <a:p>
            <a:pPr marR="0" algn="ctr" eaLnBrk="1" hangingPunct="1"/>
            <a:r>
              <a:rPr lang="en-US" sz="2000" dirty="0">
                <a:ea typeface="Majalla UI"/>
                <a:cs typeface="Majalla UI"/>
              </a:rPr>
              <a:t>Everyone Smart University  </a:t>
            </a:r>
          </a:p>
          <a:p>
            <a:pPr marR="0" algn="ctr" eaLnBrk="1" hangingPunct="1"/>
            <a:r>
              <a:rPr lang="en-US" sz="2000" dirty="0">
                <a:ea typeface="Majalla UI"/>
                <a:cs typeface="Majalla UI"/>
              </a:rPr>
              <a:t>Faculty of IT</a:t>
            </a:r>
            <a:endParaRPr lang="en-US" sz="2000" dirty="0"/>
          </a:p>
          <a:p>
            <a:pPr marR="0" algn="ctr" eaLnBrk="1" hangingPunct="1"/>
            <a:r>
              <a:rPr lang="en-US" sz="2000" dirty="0"/>
              <a:t>2023</a:t>
            </a:r>
          </a:p>
        </p:txBody>
      </p:sp>
      <p:sp>
        <p:nvSpPr>
          <p:cNvPr id="7172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729AD7A-7DE9-4247-A582-BC235EEC0C3A}" type="slidenum">
              <a:rPr lang="en-US" smtClean="0">
                <a:solidFill>
                  <a:srgbClr val="D1EAEE"/>
                </a:solidFill>
                <a:latin typeface="Constantia" panose="02030602050306030303" pitchFamily="18" charset="0"/>
              </a:rPr>
              <a:pPr/>
              <a:t>1</a:t>
            </a:fld>
            <a:endParaRPr lang="en-US">
              <a:solidFill>
                <a:srgbClr val="D1EAE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62400" y="-76200"/>
            <a:ext cx="2819400" cy="17021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8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276600"/>
            <a:ext cx="2133600" cy="21336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905724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5" y="0"/>
            <a:ext cx="77407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31880" y="1837189"/>
            <a:ext cx="6235438" cy="2769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 algn="just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Nermin Hamza </a:t>
            </a:r>
            <a:r>
              <a:rPr lang="en-US" sz="2400" b="1" i="1" dirty="0" err="1">
                <a:solidFill>
                  <a:srgbClr val="FF0000"/>
                </a:solidFill>
              </a:rPr>
              <a:t>Ewais</a:t>
            </a:r>
            <a:endParaRPr lang="en-US" sz="2400" b="1" i="1" dirty="0">
              <a:solidFill>
                <a:srgbClr val="FF0000"/>
              </a:solidFill>
            </a:endParaRPr>
          </a:p>
          <a:p>
            <a:pPr marL="800100" lvl="1" indent="-342900" algn="just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Assistant Professor in computer science 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 err="1"/>
              <a:t>Ph.D</a:t>
            </a:r>
            <a:r>
              <a:rPr lang="en-US" sz="2000" dirty="0"/>
              <a:t> from Cairo University 2010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PHD Thesis: “A novel security system for computer networks”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M.Sc</a:t>
            </a:r>
            <a:r>
              <a:rPr lang="en-US" sz="2000" dirty="0"/>
              <a:t> from Cairo University, 2005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B.Sc</a:t>
            </a:r>
            <a:r>
              <a:rPr lang="en-US" sz="2000" dirty="0"/>
              <a:t> from Cairo University , 2000</a:t>
            </a:r>
          </a:p>
          <a:p>
            <a:pPr marL="914400" lvl="2" indent="0" algn="just"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594DA0E-A410-BA49-1709-AE97E796CA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59530" y="296686"/>
            <a:ext cx="4333875" cy="5838825"/>
          </a:xfrm>
          <a:prstGeom prst="rect">
            <a:avLst/>
          </a:prstGeom>
        </p:spPr>
      </p:pic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CB48A5AE-18AD-88F3-AE56-CE6300836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367497" y="6507510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62949"/>
            <a:ext cx="10317163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By email at </a:t>
            </a:r>
            <a:r>
              <a:rPr lang="en-US" sz="2000" dirty="0">
                <a:solidFill>
                  <a:srgbClr val="0B06D0"/>
                </a:solidFill>
              </a:rPr>
              <a:t>hamza@esu.ac.ae</a:t>
            </a:r>
            <a:br>
              <a:rPr lang="en-US" sz="2000" dirty="0">
                <a:solidFill>
                  <a:srgbClr val="0B06D0"/>
                </a:solidFill>
              </a:rPr>
            </a:br>
            <a:r>
              <a:rPr lang="en-US" sz="2000" dirty="0"/>
              <a:t>( please include “IT Forensic” in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	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Discussion Time (</a:t>
            </a:r>
            <a:r>
              <a:rPr lang="en-US" sz="2000" dirty="0" err="1"/>
              <a:t>Wensday</a:t>
            </a:r>
            <a:r>
              <a:rPr lang="en-US" sz="2000" dirty="0"/>
              <a:t> at 9:00 PM) every day</a:t>
            </a:r>
          </a:p>
          <a:p>
            <a:pPr marL="919163" lvl="1">
              <a:defRPr/>
            </a:pPr>
            <a:endParaRPr lang="en-US" sz="2000" dirty="0">
              <a:solidFill>
                <a:srgbClr val="0070C0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Work.</a:t>
            </a:r>
          </a:p>
          <a:p>
            <a:pPr lvl="2">
              <a:defRPr/>
            </a:pPr>
            <a:r>
              <a:rPr lang="en-US" sz="2000" dirty="0">
                <a:solidFill>
                  <a:srgbClr val="0070C0"/>
                </a:solidFill>
              </a:rPr>
              <a:t>Cairo University – King </a:t>
            </a:r>
            <a:r>
              <a:rPr lang="en-US" sz="2000" dirty="0" err="1">
                <a:solidFill>
                  <a:srgbClr val="0070C0"/>
                </a:solidFill>
              </a:rPr>
              <a:t>Abdulaziz</a:t>
            </a:r>
            <a:r>
              <a:rPr lang="en-US" sz="2000" dirty="0">
                <a:solidFill>
                  <a:srgbClr val="0070C0"/>
                </a:solidFill>
              </a:rPr>
              <a:t> University </a:t>
            </a: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Training.</a:t>
            </a:r>
          </a:p>
          <a:p>
            <a:pPr lvl="2">
              <a:defRPr/>
            </a:pPr>
            <a:r>
              <a:rPr lang="en-US" sz="2000" dirty="0">
                <a:solidFill>
                  <a:srgbClr val="0070C0"/>
                </a:solidFill>
              </a:rPr>
              <a:t>CEH – CHFI- Academic Courses </a:t>
            </a: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endParaRPr lang="en-US" sz="2000" dirty="0">
              <a:solidFill>
                <a:srgbClr val="0070C0"/>
              </a:solidFill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34972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74EE87-8B7D-16C7-E5D6-749333AFE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86567" y="6517901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032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مستطيل 14"/>
          <p:cNvSpPr/>
          <p:nvPr/>
        </p:nvSpPr>
        <p:spPr>
          <a:xfrm>
            <a:off x="3200400" y="1371364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IT forensics </a:t>
            </a:r>
            <a:endParaRPr lang="en-US" dirty="0">
              <a:latin typeface="Aardvark Cafe" pitchFamily="2" charset="0"/>
            </a:endParaRPr>
          </a:p>
        </p:txBody>
      </p:sp>
      <p:pic>
        <p:nvPicPr>
          <p:cNvPr id="1026" name="Picture 2" descr="What is Digital Forensics and Why Is It Important?">
            <a:extLst>
              <a:ext uri="{FF2B5EF4-FFF2-40B4-BE49-F238E27FC236}">
                <a16:creationId xmlns:a16="http://schemas.microsoft.com/office/drawing/2014/main" id="{69E85DE8-18C3-B511-D0B3-E5C4ACE45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238" y="2101602"/>
            <a:ext cx="7620000" cy="370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2BF89B-7C79-DA22-8E31-F36961636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05669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360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IT forensics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874165" y="1527871"/>
            <a:ext cx="7803235" cy="3347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i="1" dirty="0">
                <a:solidFill>
                  <a:schemeClr val="bg2">
                    <a:lumMod val="50000"/>
                  </a:schemeClr>
                </a:solidFill>
              </a:rPr>
              <a:t>This course is designed to provide a basic foundation in the field of digital forensic for students in the science of crime scene investigation.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i="1" dirty="0">
                <a:solidFill>
                  <a:schemeClr val="bg2">
                    <a:lumMod val="50000"/>
                  </a:schemeClr>
                </a:solidFill>
              </a:rPr>
              <a:t>The student will gain experience in the use of various analytical methods that are used to analyze digital evidence during criminal investigations. </a:t>
            </a:r>
            <a:endParaRPr lang="ar-YE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E4E652-3363-2A1F-F276-BB455A748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2262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2534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143954" y="1459148"/>
            <a:ext cx="8607257" cy="4651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rgbClr val="FF0000"/>
                </a:solidFill>
              </a:rPr>
              <a:t>Learning Outcomes: 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Understand what is digital forensic and its important 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Explain the process of digital forensics analysis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Gain an understanding of the tradeoffs and differences between various digital forensic tools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Understand the workings of file systems and operating system 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Create disk images, recover deleted files, and extract hidden information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Write the final report. </a:t>
            </a:r>
          </a:p>
          <a:p>
            <a:pPr lvl="1" algn="just">
              <a:lnSpc>
                <a:spcPct val="150000"/>
              </a:lnSpc>
              <a:defRPr/>
            </a:pPr>
            <a:endParaRPr lang="ar-YE" sz="20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E4E652-3363-2A1F-F276-BB455A748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7453" y="6511669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533400" y="1505744"/>
            <a:ext cx="6297612" cy="3939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endParaRPr lang="ar-YE" sz="1600" dirty="0"/>
          </a:p>
          <a:p>
            <a:pPr marL="446088" indent="-446088"/>
            <a:r>
              <a:rPr lang="en-US" sz="2000" dirty="0"/>
              <a:t>3 credit hours.  </a:t>
            </a:r>
            <a:endParaRPr lang="en-US" sz="1600" dirty="0"/>
          </a:p>
          <a:p>
            <a:pPr lvl="1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Required Textbook</a:t>
            </a:r>
            <a:r>
              <a:rPr lang="en-US" sz="2000" b="1" i="1" dirty="0">
                <a:solidFill>
                  <a:srgbClr val="FF0000"/>
                </a:solidFill>
              </a:rPr>
              <a:t>: </a:t>
            </a:r>
            <a:endParaRPr lang="ar-YE" sz="2000" b="1" i="1" dirty="0">
              <a:solidFill>
                <a:srgbClr val="FF0000"/>
              </a:solidFill>
            </a:endParaRPr>
          </a:p>
          <a:p>
            <a:pPr marL="514350" lvl="1" indent="-514350">
              <a:buAutoNum type="arabicPeriod"/>
              <a:defRPr/>
            </a:pPr>
            <a:r>
              <a:rPr lang="en-US" dirty="0"/>
              <a:t>Learn Computer Forensics , William Oettinger ,2020 </a:t>
            </a:r>
            <a:r>
              <a:rPr lang="en-US" dirty="0" err="1"/>
              <a:t>Packt</a:t>
            </a:r>
            <a:r>
              <a:rPr lang="en-US" dirty="0"/>
              <a:t> Publishing</a:t>
            </a:r>
          </a:p>
          <a:p>
            <a:pPr marL="514350" lvl="1" indent="-514350">
              <a:buAutoNum type="arabicPeriod"/>
              <a:defRPr/>
            </a:pPr>
            <a:endParaRPr lang="en-US" dirty="0"/>
          </a:p>
          <a:p>
            <a:pPr marL="514350" lvl="1" indent="-514350">
              <a:buAutoNum type="arabicPeriod"/>
              <a:defRPr/>
            </a:pPr>
            <a:r>
              <a:rPr lang="en-US" dirty="0"/>
              <a:t>Guide to Computer Forensics and Investigations: Processing Digital Evidence 6th Edition Bill Nelson , Amelia Phillips and Christopher </a:t>
            </a:r>
            <a:r>
              <a:rPr lang="en-US" dirty="0" err="1"/>
              <a:t>Steuart</a:t>
            </a:r>
            <a:r>
              <a:rPr lang="en-US" dirty="0"/>
              <a:t> Cengage Learning, Inc 2019</a:t>
            </a:r>
          </a:p>
          <a:p>
            <a:pPr marL="0" lvl="1"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692E0B-3E1F-48CF-F28B-D299DC2CE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41298" y="642262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7A45912-A6CE-47CA-0607-D6199BDE75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08559" y="1343793"/>
            <a:ext cx="2073042" cy="270953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A48B76A-6724-EF3B-21AA-4054B3D1FD6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22086" y="2985211"/>
            <a:ext cx="2073041" cy="2827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4824640"/>
              </p:ext>
            </p:extLst>
          </p:nvPr>
        </p:nvGraphicFramePr>
        <p:xfrm>
          <a:off x="1752600" y="1740280"/>
          <a:ext cx="10198607" cy="453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66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Lecture1  Introduction to IT Forensics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Lecture2  The Forensic Analysis Process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Lecture3   Acquisition of Evidence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Lecture4   Computer System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Lecture5   Operating systems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Lecture6   Memory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Lecture7   Network and E-mail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Lecture8   Database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Lecture9   Cloud ,Web  and Mobile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Lecture10 Reporting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D4EF5D-F1BA-CA01-5BDC-3C732326C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48707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14400" y="1692025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3359383" y="2385123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/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80</a:t>
            </a:r>
            <a:r>
              <a:rPr lang="en-GB" sz="2000" dirty="0"/>
              <a:t>% mark</a:t>
            </a:r>
            <a:r>
              <a:rPr lang="en-US" sz="2000" dirty="0"/>
              <a:t>s</a:t>
            </a:r>
            <a:endParaRPr lang="en-GB" sz="20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dirty="0"/>
              <a:t>20</a:t>
            </a:r>
            <a:r>
              <a:rPr lang="en-GB" sz="2000" dirty="0"/>
              <a:t>% Final Examination</a:t>
            </a: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EXAM | University of Lapland">
            <a:extLst>
              <a:ext uri="{FF2B5EF4-FFF2-40B4-BE49-F238E27FC236}">
                <a16:creationId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67" y="2705240"/>
            <a:ext cx="2856985" cy="158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B3CE5E8-4170-610A-B2E5-0C94F3EEA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9383" y="647318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5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9274001" y="2278301"/>
            <a:ext cx="2741825" cy="2369899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</a:p>
        </p:txBody>
      </p:sp>
      <p:pic>
        <p:nvPicPr>
          <p:cNvPr id="16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B49827-70F2-BBEF-7ED6-EF2BD378B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76390" y="6468887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FD5969F-5D49-111A-7626-FE1BC3552F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58514" y="1557164"/>
            <a:ext cx="4166718" cy="3940707"/>
          </a:xfrm>
          <a:prstGeom prst="rect">
            <a:avLst/>
          </a:prstGeom>
        </p:spPr>
      </p:pic>
      <p:sp>
        <p:nvSpPr>
          <p:cNvPr id="9" name="AutoShape 2">
            <a:extLst>
              <a:ext uri="{FF2B5EF4-FFF2-40B4-BE49-F238E27FC236}">
                <a16:creationId xmlns:a16="http://schemas.microsoft.com/office/drawing/2014/main" id="{AED2272D-9076-4F36-3E8F-8063C7606BB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F230B48-615A-7960-800A-93217AE059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5436" y="1433144"/>
            <a:ext cx="4064727" cy="4064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11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66700"/>
            <a:ext cx="1676400" cy="16764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F076A1-033E-258D-ECC5-5D4AB32BE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IT Forensics  Dr. Nermin Ewais</a:t>
            </a:r>
          </a:p>
        </p:txBody>
      </p:sp>
      <p:pic>
        <p:nvPicPr>
          <p:cNvPr id="1026" name="Picture 2" descr="fall back drop pastel أطيب التهاني التمنيات بالتوفيق wake up bypass  Architecture">
            <a:extLst>
              <a:ext uri="{FF2B5EF4-FFF2-40B4-BE49-F238E27FC236}">
                <a16:creationId xmlns:a16="http://schemas.microsoft.com/office/drawing/2014/main" id="{DF6390E3-85D9-DCDB-463A-5C0174735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943100"/>
            <a:ext cx="5867400" cy="2420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Facet">
  <a:themeElements>
    <a:clrScheme name="دفق الهواء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7085</TotalTime>
  <Words>531</Words>
  <Application>Microsoft Office PowerPoint</Application>
  <PresentationFormat>Widescreen</PresentationFormat>
  <Paragraphs>130</Paragraphs>
  <Slides>11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Aardvark Cafe</vt:lpstr>
      <vt:lpstr>Arial</vt:lpstr>
      <vt:lpstr>Calibri</vt:lpstr>
      <vt:lpstr>Constantia</vt:lpstr>
      <vt:lpstr>Tahoma</vt:lpstr>
      <vt:lpstr>Tajawal Medium</vt:lpstr>
      <vt:lpstr>Trebuchet MS</vt:lpstr>
      <vt:lpstr>Wingdings</vt:lpstr>
      <vt:lpstr>Wingdings 3</vt:lpstr>
      <vt:lpstr>Facet</vt:lpstr>
      <vt:lpstr> IT Forensics Master of Science in Cybersecurity   Orientation show عرض توجيهي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nermin hamza</cp:lastModifiedBy>
  <cp:revision>170</cp:revision>
  <dcterms:created xsi:type="dcterms:W3CDTF">2012-10-04T04:34:07Z</dcterms:created>
  <dcterms:modified xsi:type="dcterms:W3CDTF">2023-01-27T19:16:05Z</dcterms:modified>
</cp:coreProperties>
</file>