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4"/>
    <p:sldMasterId id="2147483674" r:id="rId5"/>
    <p:sldMasterId id="2147483693" r:id="rId6"/>
  </p:sldMasterIdLst>
  <p:notesMasterIdLst>
    <p:notesMasterId r:id="rId47"/>
  </p:notesMasterIdLst>
  <p:sldIdLst>
    <p:sldId id="498" r:id="rId7"/>
    <p:sldId id="1028" r:id="rId8"/>
    <p:sldId id="953" r:id="rId9"/>
    <p:sldId id="1032" r:id="rId10"/>
    <p:sldId id="1164" r:id="rId11"/>
    <p:sldId id="1142" r:id="rId12"/>
    <p:sldId id="1160" r:id="rId13"/>
    <p:sldId id="1161" r:id="rId14"/>
    <p:sldId id="1162" r:id="rId15"/>
    <p:sldId id="1163" r:id="rId16"/>
    <p:sldId id="1144" r:id="rId17"/>
    <p:sldId id="1132" r:id="rId18"/>
    <p:sldId id="936" r:id="rId19"/>
    <p:sldId id="1136" r:id="rId20"/>
    <p:sldId id="1133" r:id="rId21"/>
    <p:sldId id="1134" r:id="rId22"/>
    <p:sldId id="1137" r:id="rId23"/>
    <p:sldId id="1135" r:id="rId24"/>
    <p:sldId id="1159" r:id="rId25"/>
    <p:sldId id="1138" r:id="rId26"/>
    <p:sldId id="1139" r:id="rId27"/>
    <p:sldId id="1140" r:id="rId28"/>
    <p:sldId id="1141" r:id="rId29"/>
    <p:sldId id="679" r:id="rId30"/>
    <p:sldId id="1146" r:id="rId31"/>
    <p:sldId id="1147" r:id="rId32"/>
    <p:sldId id="1148" r:id="rId33"/>
    <p:sldId id="1149" r:id="rId34"/>
    <p:sldId id="1150" r:id="rId35"/>
    <p:sldId id="1151" r:id="rId36"/>
    <p:sldId id="1152" r:id="rId37"/>
    <p:sldId id="1155" r:id="rId38"/>
    <p:sldId id="1156" r:id="rId39"/>
    <p:sldId id="1131" r:id="rId40"/>
    <p:sldId id="1154" r:id="rId41"/>
    <p:sldId id="1153" r:id="rId42"/>
    <p:sldId id="1157" r:id="rId43"/>
    <p:sldId id="1158" r:id="rId44"/>
    <p:sldId id="1059" r:id="rId45"/>
    <p:sldId id="483" r:id="rId46"/>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90" roundtripDataSignature="AMtx7mgx5kY1Q5fVOU4SuxbmhJ4f9VuoW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553B"/>
    <a:srgbClr val="BF9000"/>
    <a:srgbClr val="A9D18E"/>
    <a:srgbClr val="F6D55C"/>
    <a:srgbClr val="3CAEA3"/>
    <a:srgbClr val="F4CD3E"/>
    <a:srgbClr val="65D3DF"/>
    <a:srgbClr val="4F98DA"/>
    <a:srgbClr val="173F5F"/>
    <a:srgbClr val="20639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8" autoAdjust="0"/>
    <p:restoredTop sz="94660"/>
  </p:normalViewPr>
  <p:slideViewPr>
    <p:cSldViewPr>
      <p:cViewPr varScale="1">
        <p:scale>
          <a:sx n="89" d="100"/>
          <a:sy n="89" d="100"/>
        </p:scale>
        <p:origin x="163" y="77"/>
      </p:cViewPr>
      <p:guideLst>
        <p:guide orient="horz" pos="2160"/>
        <p:guide pos="3840"/>
      </p:guideLst>
    </p:cSldViewPr>
  </p:slideViewPr>
  <p:notesTextViewPr>
    <p:cViewPr>
      <p:scale>
        <a:sx n="1" d="1"/>
        <a:sy n="1" d="1"/>
      </p:scale>
      <p:origin x="0" y="0"/>
    </p:cViewPr>
  </p:notesTextViewPr>
  <p:sorterViewPr>
    <p:cViewPr>
      <p:scale>
        <a:sx n="100" d="100"/>
        <a:sy n="100" d="100"/>
      </p:scale>
      <p:origin x="0" y="-272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notesMaster" Target="notesMasters/notesMaster1.xml"/><Relationship Id="rId7" Type="http://schemas.openxmlformats.org/officeDocument/2006/relationships/slide" Target="slides/slide1.xml"/><Relationship Id="rId92"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90" Type="http://customschemas.google.com/relationships/presentationmetadata" Target="metadata"/><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9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8" Type="http://schemas.openxmlformats.org/officeDocument/2006/relationships/slide" Target="slides/slide2.xml"/><Relationship Id="rId93"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9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Alexandria" pitchFamily="2" charset="-78"/>
                <a:ea typeface="Alexandria" pitchFamily="2" charset="-78"/>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US" dirty="0"/>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Alexandria" pitchFamily="2" charset="-78"/>
                <a:ea typeface="Alexandria" pitchFamily="2" charset="-78"/>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US" dirty="0"/>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dirty="0"/>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Alexandria" pitchFamily="2" charset="-78"/>
                <a:ea typeface="Alexandria" pitchFamily="2" charset="-78"/>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US" dirty="0"/>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lvl1pPr>
              <a:defRPr>
                <a:latin typeface="Alexandria" pitchFamily="2" charset="-78"/>
                <a:cs typeface="Alexandria" pitchFamily="2" charset="-78"/>
              </a:defRPr>
            </a:lvl1pPr>
          </a:lstStyle>
          <a:p>
            <a:pPr algn="r"/>
            <a:fld id="{00000000-1234-1234-1234-123412341234}" type="slidenum">
              <a:rPr lang="en-US" sz="1200" smtClean="0">
                <a:solidFill>
                  <a:schemeClr val="dk1"/>
                </a:solidFill>
                <a:ea typeface="Calibri"/>
                <a:sym typeface="Calibri"/>
              </a:rPr>
              <a:pPr algn="r"/>
              <a:t>‹#›</a:t>
            </a:fld>
            <a:endParaRPr lang="en-US" sz="1200" dirty="0">
              <a:solidFill>
                <a:schemeClr val="dk1"/>
              </a:solidFill>
              <a:ea typeface="Calibri"/>
              <a:sym typeface="Calibri"/>
            </a:endParaRPr>
          </a:p>
        </p:txBody>
      </p:sp>
    </p:spTree>
    <p:extLst>
      <p:ext uri="{BB962C8B-B14F-4D97-AF65-F5344CB8AC3E}">
        <p14:creationId xmlns:p14="http://schemas.microsoft.com/office/powerpoint/2010/main" val="131823698"/>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lexandria" pitchFamily="2" charset="-78"/>
        <a:ea typeface="Alexandria" pitchFamily="2" charset="-78"/>
        <a:cs typeface="Alexandria" pitchFamily="2" charset="-78"/>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lexandria" pitchFamily="2" charset="-78"/>
              <a:cs typeface="Alexandria" pitchFamily="2" charset="-78"/>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ea typeface="+mn-ea"/>
                <a:cs typeface="Alexandria" pitchFamily="2" charset="-78"/>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ea typeface="+mn-ea"/>
              <a:cs typeface="Alexandria" pitchFamily="2" charset="-78"/>
            </a:endParaRPr>
          </a:p>
        </p:txBody>
      </p:sp>
    </p:spTree>
    <p:extLst>
      <p:ext uri="{BB962C8B-B14F-4D97-AF65-F5344CB8AC3E}">
        <p14:creationId xmlns:p14="http://schemas.microsoft.com/office/powerpoint/2010/main" val="796617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a:extLst>
            <a:ext uri="{FF2B5EF4-FFF2-40B4-BE49-F238E27FC236}">
              <a16:creationId xmlns:a16="http://schemas.microsoft.com/office/drawing/2014/main" id="{D26BA1C6-0134-5032-BB90-D641C5DC5258}"/>
            </a:ext>
          </a:extLst>
        </p:cNvPr>
        <p:cNvGrpSpPr/>
        <p:nvPr/>
      </p:nvGrpSpPr>
      <p:grpSpPr>
        <a:xfrm>
          <a:off x="0" y="0"/>
          <a:ext cx="0" cy="0"/>
          <a:chOff x="0" y="0"/>
          <a:chExt cx="0" cy="0"/>
        </a:xfrm>
      </p:grpSpPr>
      <p:sp>
        <p:nvSpPr>
          <p:cNvPr id="132" name="Google Shape;132;p3:notes">
            <a:extLst>
              <a:ext uri="{FF2B5EF4-FFF2-40B4-BE49-F238E27FC236}">
                <a16:creationId xmlns:a16="http://schemas.microsoft.com/office/drawing/2014/main" id="{42CEF748-46A8-0092-6B8E-C3DCBEA558B4}"/>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a:extLst>
              <a:ext uri="{FF2B5EF4-FFF2-40B4-BE49-F238E27FC236}">
                <a16:creationId xmlns:a16="http://schemas.microsoft.com/office/drawing/2014/main" id="{75F2B1BC-4C8E-5A05-9355-1BC64F22438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172255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29_Title Slide">
  <p:cSld name="29_Title Slide">
    <p:spTree>
      <p:nvGrpSpPr>
        <p:cNvPr id="1" name="Shape 19"/>
        <p:cNvGrpSpPr/>
        <p:nvPr/>
      </p:nvGrpSpPr>
      <p:grpSpPr>
        <a:xfrm>
          <a:off x="0" y="0"/>
          <a:ext cx="0" cy="0"/>
          <a:chOff x="0" y="0"/>
          <a:chExt cx="0" cy="0"/>
        </a:xfrm>
      </p:grpSpPr>
      <p:sp>
        <p:nvSpPr>
          <p:cNvPr id="20" name="Google Shape;20;p12"/>
          <p:cNvSpPr>
            <a:spLocks noGrp="1"/>
          </p:cNvSpPr>
          <p:nvPr>
            <p:ph type="pic" idx="2"/>
          </p:nvPr>
        </p:nvSpPr>
        <p:spPr>
          <a:xfrm>
            <a:off x="1127760" y="1123950"/>
            <a:ext cx="9936480" cy="46101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19"/>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43" name="Google Shape;43;p19"/>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latin typeface="Alexandria" pitchFamily="2" charset="-78"/>
                <a:cs typeface="Alexandria" pitchFamily="2" charset="-78"/>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dirty="0"/>
          </a:p>
        </p:txBody>
      </p:sp>
      <p:sp>
        <p:nvSpPr>
          <p:cNvPr id="44" name="Google Shape;44;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5" name="Google Shape;45;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6" name="Google Shape;46;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49" name="Google Shape;49;p20"/>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50" name="Google Shape;50;p20"/>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51" name="Google Shape;51;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2" name="Google Shape;52;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3" name="Google Shape;53;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21"/>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56" name="Google Shape;56;p21"/>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atin typeface="Alexandria" pitchFamily="2" charset="-78"/>
                <a:cs typeface="Alexandria" pitchFamily="2" charset="-78"/>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dirty="0"/>
          </a:p>
        </p:txBody>
      </p:sp>
      <p:sp>
        <p:nvSpPr>
          <p:cNvPr id="57" name="Google Shape;57;p21"/>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58" name="Google Shape;58;p21"/>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atin typeface="Alexandria" pitchFamily="2" charset="-78"/>
                <a:cs typeface="Alexandria" pitchFamily="2" charset="-78"/>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dirty="0"/>
          </a:p>
        </p:txBody>
      </p:sp>
      <p:sp>
        <p:nvSpPr>
          <p:cNvPr id="59" name="Google Shape;59;p21"/>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60" name="Google Shape;60;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1" name="Google Shape;61;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2" name="Google Shape;62;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2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74" name="Google Shape;74;p24"/>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atin typeface="Alexandria" pitchFamily="2" charset="-78"/>
                <a:cs typeface="Alexandria" pitchFamily="2" charset="-78"/>
              </a:defRPr>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dirty="0"/>
          </a:p>
        </p:txBody>
      </p:sp>
      <p:sp>
        <p:nvSpPr>
          <p:cNvPr id="75" name="Google Shape;75;p24"/>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atin typeface="Alexandria" pitchFamily="2" charset="-78"/>
                <a:cs typeface="Alexandria" pitchFamily="2" charset="-78"/>
              </a:defRPr>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dirty="0"/>
          </a:p>
        </p:txBody>
      </p:sp>
      <p:sp>
        <p:nvSpPr>
          <p:cNvPr id="76" name="Google Shape;76;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7" name="Google Shape;77;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8" name="Google Shape;78;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9"/>
        <p:cNvGrpSpPr/>
        <p:nvPr/>
      </p:nvGrpSpPr>
      <p:grpSpPr>
        <a:xfrm>
          <a:off x="0" y="0"/>
          <a:ext cx="0" cy="0"/>
          <a:chOff x="0" y="0"/>
          <a:chExt cx="0" cy="0"/>
        </a:xfrm>
      </p:grpSpPr>
      <p:sp>
        <p:nvSpPr>
          <p:cNvPr id="80" name="Google Shape;80;p2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81" name="Google Shape;81;p25"/>
          <p:cNvSpPr>
            <a:spLocks noGrp="1"/>
          </p:cNvSpPr>
          <p:nvPr>
            <p:ph type="pic" idx="2"/>
          </p:nvPr>
        </p:nvSpPr>
        <p:spPr>
          <a:xfrm>
            <a:off x="5183188" y="987425"/>
            <a:ext cx="6172200" cy="4873625"/>
          </a:xfrm>
          <a:prstGeom prst="rect">
            <a:avLst/>
          </a:prstGeom>
          <a:noFill/>
          <a:ln>
            <a:noFill/>
          </a:ln>
        </p:spPr>
      </p:sp>
      <p:sp>
        <p:nvSpPr>
          <p:cNvPr id="82" name="Google Shape;82;p25"/>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atin typeface="Alexandria" pitchFamily="2" charset="-78"/>
                <a:cs typeface="Alexandria" pitchFamily="2" charset="-78"/>
              </a:defRPr>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dirty="0"/>
          </a:p>
        </p:txBody>
      </p:sp>
      <p:sp>
        <p:nvSpPr>
          <p:cNvPr id="83" name="Google Shape;83;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84" name="Google Shape;84;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85" name="Google Shape;85;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6"/>
        <p:cNvGrpSpPr/>
        <p:nvPr/>
      </p:nvGrpSpPr>
      <p:grpSpPr>
        <a:xfrm>
          <a:off x="0" y="0"/>
          <a:ext cx="0" cy="0"/>
          <a:chOff x="0" y="0"/>
          <a:chExt cx="0" cy="0"/>
        </a:xfrm>
      </p:grpSpPr>
      <p:sp>
        <p:nvSpPr>
          <p:cNvPr id="87" name="Google Shape;87;p2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88" name="Google Shape;88;p26"/>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89" name="Google Shape;89;p2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0" name="Google Shape;90;p2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1" name="Google Shape;91;p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2"/>
        <p:cNvGrpSpPr/>
        <p:nvPr/>
      </p:nvGrpSpPr>
      <p:grpSpPr>
        <a:xfrm>
          <a:off x="0" y="0"/>
          <a:ext cx="0" cy="0"/>
          <a:chOff x="0" y="0"/>
          <a:chExt cx="0" cy="0"/>
        </a:xfrm>
      </p:grpSpPr>
      <p:sp>
        <p:nvSpPr>
          <p:cNvPr id="93" name="Google Shape;93;p27"/>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94" name="Google Shape;94;p27"/>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95" name="Google Shape;95;p2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6" name="Google Shape;96;p2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97" name="Google Shape;97;p2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0707365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890560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21838576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6741116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8" name="Footer Placeholder 7"/>
          <p:cNvSpPr>
            <a:spLocks noGrp="1"/>
          </p:cNvSpPr>
          <p:nvPr>
            <p:ph type="ftr" sz="quarter" idx="11"/>
          </p:nvPr>
        </p:nvSpPr>
        <p:spPr/>
        <p:txBody>
          <a:bodyPr/>
          <a:lstStyle>
            <a:lvl1pPr>
              <a:defRPr/>
            </a:lvl1pPr>
          </a:lstStyle>
          <a:p>
            <a:endParaRPr lang="en-US" dirty="0"/>
          </a:p>
        </p:txBody>
      </p:sp>
      <p:sp>
        <p:nvSpPr>
          <p:cNvPr id="9" name="Slide Number Placeholder 8"/>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9274326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4" name="Footer Placeholder 3"/>
          <p:cNvSpPr>
            <a:spLocks noGrp="1"/>
          </p:cNvSpPr>
          <p:nvPr>
            <p:ph type="ftr" sz="quarter" idx="11"/>
          </p:nvPr>
        </p:nvSpPr>
        <p:spPr/>
        <p:txBody>
          <a:bodyPr/>
          <a:lstStyle>
            <a:lvl1pPr>
              <a:defRPr/>
            </a:lvl1pPr>
          </a:lstStyle>
          <a:p>
            <a:endParaRPr lang="en-US" dirty="0"/>
          </a:p>
        </p:txBody>
      </p:sp>
      <p:sp>
        <p:nvSpPr>
          <p:cNvPr id="5" name="Slide Number Placeholder 4"/>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8492754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3" name="Footer Placeholder 2"/>
          <p:cNvSpPr>
            <a:spLocks noGrp="1"/>
          </p:cNvSpPr>
          <p:nvPr>
            <p:ph type="ftr" sz="quarter" idx="11"/>
          </p:nvPr>
        </p:nvSpPr>
        <p:spPr/>
        <p:txBody>
          <a:bodyPr/>
          <a:lstStyle>
            <a:lvl1pPr>
              <a:defRPr/>
            </a:lvl1pPr>
          </a:lstStyle>
          <a:p>
            <a:endParaRPr lang="en-US" dirty="0"/>
          </a:p>
        </p:txBody>
      </p:sp>
      <p:sp>
        <p:nvSpPr>
          <p:cNvPr id="4" name="Slide Number Placeholder 3"/>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0969934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4363744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5732102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2279636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4425115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5389121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713090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508673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9526972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58957451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61124025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59813664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8" name="Footer Placeholder 7"/>
          <p:cNvSpPr>
            <a:spLocks noGrp="1"/>
          </p:cNvSpPr>
          <p:nvPr>
            <p:ph type="ftr" sz="quarter" idx="11"/>
          </p:nvPr>
        </p:nvSpPr>
        <p:spPr/>
        <p:txBody>
          <a:bodyPr/>
          <a:lstStyle>
            <a:lvl1pPr>
              <a:defRPr/>
            </a:lvl1pPr>
          </a:lstStyle>
          <a:p>
            <a:endParaRPr lang="en-US" dirty="0"/>
          </a:p>
        </p:txBody>
      </p:sp>
      <p:sp>
        <p:nvSpPr>
          <p:cNvPr id="9" name="Slide Number Placeholder 8"/>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0705504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4" name="Footer Placeholder 3"/>
          <p:cNvSpPr>
            <a:spLocks noGrp="1"/>
          </p:cNvSpPr>
          <p:nvPr>
            <p:ph type="ftr" sz="quarter" idx="11"/>
          </p:nvPr>
        </p:nvSpPr>
        <p:spPr/>
        <p:txBody>
          <a:bodyPr/>
          <a:lstStyle>
            <a:lvl1pPr>
              <a:defRPr/>
            </a:lvl1pPr>
          </a:lstStyle>
          <a:p>
            <a:endParaRPr lang="en-US" dirty="0"/>
          </a:p>
        </p:txBody>
      </p:sp>
      <p:sp>
        <p:nvSpPr>
          <p:cNvPr id="5" name="Slide Number Placeholder 4"/>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29599566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3" name="Footer Placeholder 2"/>
          <p:cNvSpPr>
            <a:spLocks noGrp="1"/>
          </p:cNvSpPr>
          <p:nvPr>
            <p:ph type="ftr" sz="quarter" idx="11"/>
          </p:nvPr>
        </p:nvSpPr>
        <p:spPr/>
        <p:txBody>
          <a:bodyPr/>
          <a:lstStyle>
            <a:lvl1pPr>
              <a:defRPr/>
            </a:lvl1pPr>
          </a:lstStyle>
          <a:p>
            <a:endParaRPr lang="en-US" dirty="0"/>
          </a:p>
        </p:txBody>
      </p:sp>
      <p:sp>
        <p:nvSpPr>
          <p:cNvPr id="4" name="Slide Number Placeholder 3"/>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427901236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261455683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40100822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205946577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2/18/2026</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54922433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47982758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143542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52879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675143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33281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682069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712389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slideLayout" Target="../slideLayouts/slideLayout21.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2" Type="http://schemas.openxmlformats.org/officeDocument/2006/relationships/slideLayout" Target="../slideLayouts/slideLayout10.xml"/><Relationship Id="rId16" Type="http://schemas.openxmlformats.org/officeDocument/2006/relationships/image" Target="../media/image1.png"/><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5" Type="http://schemas.openxmlformats.org/officeDocument/2006/relationships/theme" Target="../theme/theme2.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slideLayout" Target="../slideLayouts/slideLayout4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20" Type="http://schemas.openxmlformats.org/officeDocument/2006/relationships/image" Target="../media/image1.png"/><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19" Type="http://schemas.openxmlformats.org/officeDocument/2006/relationships/theme" Target="../theme/theme3.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0">
            <a:lum/>
          </a:blip>
          <a:srcRect/>
          <a:stretch>
            <a:fillRect/>
          </a:stretch>
        </a:blipFill>
        <a:effectLst/>
      </p:bgPr>
    </p:bg>
    <p:spTree>
      <p:nvGrpSpPr>
        <p:cNvPr id="1" name="Shape 9"/>
        <p:cNvGrpSpPr/>
        <p:nvPr/>
      </p:nvGrpSpPr>
      <p:grpSpPr>
        <a:xfrm>
          <a:off x="0" y="0"/>
          <a:ext cx="0" cy="0"/>
          <a:chOff x="0" y="0"/>
          <a:chExt cx="0" cy="0"/>
        </a:xfrm>
      </p:grpSpPr>
      <p:sp>
        <p:nvSpPr>
          <p:cNvPr id="10" name="Google Shape;10;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dirty="0"/>
          </a:p>
        </p:txBody>
      </p:sp>
      <p:sp>
        <p:nvSpPr>
          <p:cNvPr id="11" name="Google Shape;11;p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dirty="0"/>
          </a:p>
        </p:txBody>
      </p:sp>
      <p:sp>
        <p:nvSpPr>
          <p:cNvPr id="12" name="Google Shape;12;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Alexandria" pitchFamily="2" charset="-78"/>
                <a:ea typeface="Alexandria" pitchFamily="2" charset="-78"/>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US" dirty="0"/>
          </a:p>
        </p:txBody>
      </p:sp>
      <p:sp>
        <p:nvSpPr>
          <p:cNvPr id="13" name="Google Shape;13;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Alexandria" pitchFamily="2" charset="-78"/>
                <a:ea typeface="Alexandria" pitchFamily="2" charset="-78"/>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US" dirty="0"/>
          </a:p>
        </p:txBody>
      </p:sp>
      <p:sp>
        <p:nvSpPr>
          <p:cNvPr id="14" name="Google Shape;14;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Alexandria" pitchFamily="2" charset="-78"/>
                <a:ea typeface="Alexandria" pitchFamily="2" charset="-78"/>
                <a:cs typeface="Alexandria" pitchFamily="2" charset="-78"/>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dirty="0"/>
          </a:p>
        </p:txBody>
      </p:sp>
    </p:spTree>
  </p:cSld>
  <p:clrMap bg1="lt1" tx1="dk1" bg2="dk2" tx2="lt2" accent1="accent1" accent2="accent2" accent3="accent3" accent4="accent4" accent5="accent5" accent6="accent6" hlink="hlink" folHlink="folHlink"/>
  <p:sldLayoutIdLst>
    <p:sldLayoutId id="2147483651" r:id="rId1"/>
    <p:sldLayoutId id="2147483658" r:id="rId2"/>
    <p:sldLayoutId id="2147483659" r:id="rId3"/>
    <p:sldLayoutId id="2147483660" r:id="rId4"/>
    <p:sldLayoutId id="2147483663" r:id="rId5"/>
    <p:sldLayoutId id="2147483664" r:id="rId6"/>
    <p:sldLayoutId id="2147483665" r:id="rId7"/>
    <p:sldLayoutId id="2147483666"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lexandria" pitchFamily="2" charset="-78"/>
          <a:ea typeface="Alexandria" pitchFamily="2" charset="-78"/>
          <a:cs typeface="Alexandria" pitchFamily="2" charset="-78"/>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lexandria" pitchFamily="2" charset="-78"/>
          <a:ea typeface="Alexandria" pitchFamily="2" charset="-78"/>
          <a:cs typeface="Alexandria" pitchFamily="2" charset="-78"/>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lexandria" pitchFamily="2" charset="-78"/>
                <a:cs typeface="Alexandria" pitchFamily="2" charset="-78"/>
              </a:defRPr>
            </a:lvl1pPr>
          </a:lstStyle>
          <a:p>
            <a:fld id="{7AD86B2E-B702-4422-B277-3A08C7449694}" type="datetimeFigureOut">
              <a:rPr lang="en-US" smtClean="0"/>
              <a:pPr/>
              <a:t>2/18/2026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lexandria" pitchFamily="2" charset="-78"/>
                <a:cs typeface="Alexandria" pitchFamily="2" charset="-78"/>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lexandria" pitchFamily="2" charset="-78"/>
                <a:cs typeface="Alexandria" pitchFamily="2" charset="-78"/>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2732411648"/>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712" r:id="rId13"/>
    <p:sldLayoutId id="214748371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lexandria" pitchFamily="2" charset="-78"/>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lexandria" pitchFamily="2" charset="-78"/>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lexandria" pitchFamily="2" charset="-78"/>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pitchFamily="2" charset="-78"/>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pitchFamily="2" charset="-78"/>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lexandria" pitchFamily="2" charset="-78"/>
                <a:cs typeface="Alexandria" pitchFamily="2" charset="-78"/>
              </a:defRPr>
            </a:lvl1pPr>
          </a:lstStyle>
          <a:p>
            <a:fld id="{7AD86B2E-B702-4422-B277-3A08C7449694}" type="datetimeFigureOut">
              <a:rPr lang="en-US" smtClean="0"/>
              <a:pPr/>
              <a:t>2/18/2026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lexandria" pitchFamily="2" charset="-78"/>
                <a:cs typeface="Alexandria" pitchFamily="2" charset="-78"/>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lexandria" pitchFamily="2" charset="-78"/>
                <a:cs typeface="Alexandria" pitchFamily="2" charset="-78"/>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105253002"/>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 id="2147483707" r:id="rId14"/>
    <p:sldLayoutId id="2147483708" r:id="rId15"/>
    <p:sldLayoutId id="2147483709" r:id="rId16"/>
    <p:sldLayoutId id="2147483710" r:id="rId17"/>
    <p:sldLayoutId id="2147483711"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lexandria" pitchFamily="2" charset="-78"/>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lexandria" pitchFamily="2" charset="-78"/>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lexandria" pitchFamily="2" charset="-78"/>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pitchFamily="2" charset="-78"/>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pitchFamily="2" charset="-78"/>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0.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svg"/><Relationship Id="rId3" Type="http://schemas.openxmlformats.org/officeDocument/2006/relationships/image" Target="../media/image8.svg"/><Relationship Id="rId7" Type="http://schemas.openxmlformats.org/officeDocument/2006/relationships/image" Target="../media/image12.svg"/><Relationship Id="rId12" Type="http://schemas.openxmlformats.org/officeDocument/2006/relationships/image" Target="../media/image17.png"/><Relationship Id="rId2" Type="http://schemas.openxmlformats.org/officeDocument/2006/relationships/image" Target="../media/image7.png"/><Relationship Id="rId1" Type="http://schemas.openxmlformats.org/officeDocument/2006/relationships/slideLayout" Target="../slideLayouts/slideLayout9.xml"/><Relationship Id="rId6" Type="http://schemas.openxmlformats.org/officeDocument/2006/relationships/image" Target="../media/image11.png"/><Relationship Id="rId11" Type="http://schemas.openxmlformats.org/officeDocument/2006/relationships/image" Target="../media/image16.svg"/><Relationship Id="rId5" Type="http://schemas.openxmlformats.org/officeDocument/2006/relationships/image" Target="../media/image10.sv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svg"/><Relationship Id="rId1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6.png"/><Relationship Id="rId1" Type="http://schemas.openxmlformats.org/officeDocument/2006/relationships/slideLayout" Target="../slideLayouts/slideLayout9.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8" Type="http://schemas.openxmlformats.org/officeDocument/2006/relationships/image" Target="../media/image26.svg"/><Relationship Id="rId13" Type="http://schemas.openxmlformats.org/officeDocument/2006/relationships/image" Target="../media/image31.pn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6.png"/><Relationship Id="rId16" Type="http://schemas.openxmlformats.org/officeDocument/2006/relationships/image" Target="../media/image34.svg"/><Relationship Id="rId1" Type="http://schemas.openxmlformats.org/officeDocument/2006/relationships/slideLayout" Target="../slideLayouts/slideLayout9.xml"/><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5" Type="http://schemas.openxmlformats.org/officeDocument/2006/relationships/image" Target="../media/image3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 Id="rId14" Type="http://schemas.openxmlformats.org/officeDocument/2006/relationships/image" Target="../media/image32.svg"/></Relationships>
</file>

<file path=ppt/slides/_rels/slide8.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39.svg"/><Relationship Id="rId7" Type="http://schemas.openxmlformats.org/officeDocument/2006/relationships/image" Target="../media/image43.svg"/><Relationship Id="rId2" Type="http://schemas.openxmlformats.org/officeDocument/2006/relationships/image" Target="../media/image38.png"/><Relationship Id="rId1" Type="http://schemas.openxmlformats.org/officeDocument/2006/relationships/slideLayout" Target="../slideLayouts/slideLayout9.xml"/><Relationship Id="rId6" Type="http://schemas.openxmlformats.org/officeDocument/2006/relationships/image" Target="../media/image42.png"/><Relationship Id="rId5" Type="http://schemas.openxmlformats.org/officeDocument/2006/relationships/image" Target="../media/image41.svg"/><Relationship Id="rId10" Type="http://schemas.openxmlformats.org/officeDocument/2006/relationships/image" Target="../media/image6.png"/><Relationship Id="rId4" Type="http://schemas.openxmlformats.org/officeDocument/2006/relationships/image" Target="../media/image40.png"/><Relationship Id="rId9" Type="http://schemas.openxmlformats.org/officeDocument/2006/relationships/image" Target="../media/image45.svg"/></Relationships>
</file>

<file path=ppt/slides/_rels/slide14.xml.rels><?xml version="1.0" encoding="UTF-8" standalone="yes"?>
<Relationships xmlns="http://schemas.openxmlformats.org/package/2006/relationships"><Relationship Id="rId8" Type="http://schemas.openxmlformats.org/officeDocument/2006/relationships/image" Target="../media/image24.svg"/><Relationship Id="rId13" Type="http://schemas.openxmlformats.org/officeDocument/2006/relationships/image" Target="../media/image46.png"/><Relationship Id="rId3" Type="http://schemas.openxmlformats.org/officeDocument/2006/relationships/image" Target="../media/image21.png"/><Relationship Id="rId7" Type="http://schemas.openxmlformats.org/officeDocument/2006/relationships/image" Target="../media/image23.png"/><Relationship Id="rId12" Type="http://schemas.openxmlformats.org/officeDocument/2006/relationships/image" Target="../media/image34.svg"/><Relationship Id="rId2" Type="http://schemas.openxmlformats.org/officeDocument/2006/relationships/image" Target="../media/image6.png"/><Relationship Id="rId1" Type="http://schemas.openxmlformats.org/officeDocument/2006/relationships/slideLayout" Target="../slideLayouts/slideLayout9.xml"/><Relationship Id="rId6" Type="http://schemas.openxmlformats.org/officeDocument/2006/relationships/image" Target="../media/image30.svg"/><Relationship Id="rId11" Type="http://schemas.openxmlformats.org/officeDocument/2006/relationships/image" Target="../media/image33.png"/><Relationship Id="rId5" Type="http://schemas.openxmlformats.org/officeDocument/2006/relationships/image" Target="../media/image29.png"/><Relationship Id="rId10" Type="http://schemas.openxmlformats.org/officeDocument/2006/relationships/image" Target="../media/image32.svg"/><Relationship Id="rId4" Type="http://schemas.openxmlformats.org/officeDocument/2006/relationships/image" Target="../media/image22.svg"/><Relationship Id="rId9" Type="http://schemas.openxmlformats.org/officeDocument/2006/relationships/image" Target="../media/image31.png"/><Relationship Id="rId14" Type="http://schemas.openxmlformats.org/officeDocument/2006/relationships/image" Target="../media/image47.svg"/></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6.png"/><Relationship Id="rId1" Type="http://schemas.openxmlformats.org/officeDocument/2006/relationships/slideLayout" Target="../slideLayouts/slideLayout9.xml"/><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slides/_rels/slide17.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2.xml"/></Relationships>
</file>

<file path=ppt/slides/_rels/slide2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6.png"/><Relationship Id="rId1" Type="http://schemas.openxmlformats.org/officeDocument/2006/relationships/slideLayout" Target="../slideLayouts/slideLayout9.xml"/><Relationship Id="rId4" Type="http://schemas.microsoft.com/office/2007/relationships/hdphoto" Target="../media/hdphoto2.wdp"/></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2.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2.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39.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5863985" y="0"/>
            <a:ext cx="6143241" cy="664210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pitchFamily="2" charset="-78"/>
              <a:ea typeface="+mn-ea"/>
              <a:cs typeface="+mn-cs"/>
            </a:endParaRPr>
          </a:p>
        </p:txBody>
      </p:sp>
      <p:sp>
        <p:nvSpPr>
          <p:cNvPr id="34" name="Rectangle: Rounded Corners 33"/>
          <p:cNvSpPr/>
          <p:nvPr/>
        </p:nvSpPr>
        <p:spPr>
          <a:xfrm>
            <a:off x="1058949" y="584587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lexandria" pitchFamily="2" charset="-78"/>
                <a:ea typeface="+mn-ea"/>
                <a:cs typeface="Alexandria" pitchFamily="2" charset="-78"/>
              </a:rPr>
              <a:t>Lecture </a:t>
            </a:r>
            <a:r>
              <a:rPr kumimoji="0" lang="ar-SA" sz="2800" b="1" i="0" u="none" strike="noStrike" kern="1200" cap="none" spc="0" normalizeH="0" baseline="0" noProof="0" dirty="0">
                <a:ln>
                  <a:noFill/>
                </a:ln>
                <a:solidFill>
                  <a:prstClr val="white"/>
                </a:solidFill>
                <a:effectLst/>
                <a:uLnTx/>
                <a:uFillTx/>
                <a:latin typeface="Alexandria" pitchFamily="2" charset="-78"/>
                <a:ea typeface="+mn-ea"/>
                <a:cs typeface="Alexandria" pitchFamily="2" charset="-78"/>
              </a:rPr>
              <a:t>3</a:t>
            </a:r>
            <a:endParaRPr kumimoji="0" lang="en-US" sz="2800" b="1" i="0" u="none" strike="noStrike" kern="1200" cap="none" spc="0" normalizeH="0" baseline="0" noProof="0" dirty="0">
              <a:ln>
                <a:noFill/>
              </a:ln>
              <a:solidFill>
                <a:prstClr val="white"/>
              </a:solidFill>
              <a:effectLst/>
              <a:uLnTx/>
              <a:uFillTx/>
              <a:latin typeface="Alexandria" pitchFamily="2" charset="-78"/>
              <a:ea typeface="+mn-ea"/>
              <a:cs typeface="Alexandria" pitchFamily="2" charset="-78"/>
            </a:endParaRPr>
          </a:p>
        </p:txBody>
      </p:sp>
      <p:sp>
        <p:nvSpPr>
          <p:cNvPr id="14" name="Oval 13"/>
          <p:cNvSpPr/>
          <p:nvPr/>
        </p:nvSpPr>
        <p:spPr>
          <a:xfrm>
            <a:off x="5950249" y="109252"/>
            <a:ext cx="6470051" cy="6255691"/>
          </a:xfrm>
          <a:prstGeom prst="ellipse">
            <a:avLst/>
          </a:prstGeom>
          <a:blipFill>
            <a:blip r:embed="rId5"/>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pitchFamily="2" charset="-78"/>
              <a:ea typeface="+mn-ea"/>
              <a:cs typeface="+mn-cs"/>
            </a:endParaRPr>
          </a:p>
        </p:txBody>
      </p:sp>
      <p:pic>
        <p:nvPicPr>
          <p:cNvPr id="4" name="Graphic 21"/>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4774" y="5127"/>
            <a:ext cx="2954655" cy="1379622"/>
          </a:xfrm>
          <a:prstGeom prst="rect">
            <a:avLst/>
          </a:prstGeom>
        </p:spPr>
      </p:pic>
      <p:sp>
        <p:nvSpPr>
          <p:cNvPr id="6" name="TextBox 5">
            <a:extLst>
              <a:ext uri="{FF2B5EF4-FFF2-40B4-BE49-F238E27FC236}">
                <a16:creationId xmlns:a16="http://schemas.microsoft.com/office/drawing/2014/main" id="{FD09AEA3-4AF4-F4CA-3015-45040503F65F}"/>
              </a:ext>
            </a:extLst>
          </p:cNvPr>
          <p:cNvSpPr txBox="1"/>
          <p:nvPr/>
        </p:nvSpPr>
        <p:spPr>
          <a:xfrm>
            <a:off x="814180" y="1650388"/>
            <a:ext cx="4006146" cy="492443"/>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ar-EG" sz="2600" b="1" i="0" u="none" strike="noStrike" kern="0" cap="none" spc="0" normalizeH="0" baseline="0" noProof="0" dirty="0">
                <a:ln>
                  <a:noFill/>
                </a:ln>
                <a:solidFill>
                  <a:schemeClr val="tx1"/>
                </a:solidFill>
                <a:effectLst/>
                <a:uLnTx/>
                <a:uFillTx/>
                <a:latin typeface="Alexandria" pitchFamily="2" charset="-78"/>
                <a:cs typeface="Alexandria" pitchFamily="2" charset="-78"/>
                <a:sym typeface="Arial"/>
              </a:rPr>
              <a:t>ريادة الأعمال والابتكار</a:t>
            </a:r>
            <a:endParaRPr kumimoji="0" lang="en-GB" sz="2600" b="1" i="0" u="none" strike="noStrike" kern="0" cap="none" spc="0" normalizeH="0" baseline="0" noProof="0" dirty="0">
              <a:ln>
                <a:noFill/>
              </a:ln>
              <a:solidFill>
                <a:schemeClr val="tx1"/>
              </a:solidFill>
              <a:effectLst/>
              <a:uLnTx/>
              <a:uFillTx/>
              <a:latin typeface="Alexandria" pitchFamily="2" charset="-78"/>
              <a:cs typeface="Alexandria" pitchFamily="2" charset="-78"/>
              <a:sym typeface="Arial"/>
            </a:endParaRPr>
          </a:p>
        </p:txBody>
      </p:sp>
      <p:sp>
        <p:nvSpPr>
          <p:cNvPr id="2" name="TextBox 1">
            <a:extLst>
              <a:ext uri="{FF2B5EF4-FFF2-40B4-BE49-F238E27FC236}">
                <a16:creationId xmlns:a16="http://schemas.microsoft.com/office/drawing/2014/main" id="{BFC5C910-DA96-83C7-4C3B-1C4680729B87}"/>
              </a:ext>
            </a:extLst>
          </p:cNvPr>
          <p:cNvSpPr txBox="1"/>
          <p:nvPr/>
        </p:nvSpPr>
        <p:spPr>
          <a:xfrm>
            <a:off x="489800" y="4445407"/>
            <a:ext cx="5116400" cy="461665"/>
          </a:xfrm>
          <a:prstGeom prst="rect">
            <a:avLst/>
          </a:prstGeom>
          <a:noFill/>
        </p:spPr>
        <p:txBody>
          <a:bodyPr wrap="square" rtlCol="0">
            <a:spAutoFit/>
          </a:bodyPr>
          <a:lstStyle/>
          <a:p>
            <a:pPr algn="ctr"/>
            <a:r>
              <a:rPr lang="en-US" sz="2400" b="1" dirty="0">
                <a:latin typeface="Alexandria" pitchFamily="2" charset="-78"/>
                <a:cs typeface="Alexandria" pitchFamily="2" charset="-78"/>
              </a:rPr>
              <a:t>Prepared by Dr. Rehab Elshafie</a:t>
            </a:r>
          </a:p>
        </p:txBody>
      </p:sp>
      <p:sp>
        <p:nvSpPr>
          <p:cNvPr id="5" name="TextBox 4">
            <a:extLst>
              <a:ext uri="{FF2B5EF4-FFF2-40B4-BE49-F238E27FC236}">
                <a16:creationId xmlns:a16="http://schemas.microsoft.com/office/drawing/2014/main" id="{5FD2D576-1AAA-13B4-F619-E586EBEEBA2D}"/>
              </a:ext>
            </a:extLst>
          </p:cNvPr>
          <p:cNvSpPr txBox="1"/>
          <p:nvPr/>
        </p:nvSpPr>
        <p:spPr>
          <a:xfrm>
            <a:off x="101241" y="2464361"/>
            <a:ext cx="6334698"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 typeface="Arial"/>
              <a:buNone/>
              <a:tabLst/>
              <a:defRPr/>
            </a:pPr>
            <a:r>
              <a:rPr kumimoji="0" lang="en-US" sz="2400" b="1" i="0" u="none" strike="noStrike" kern="1200" cap="none" spc="0" normalizeH="0" baseline="0" noProof="0" dirty="0">
                <a:ln>
                  <a:noFill/>
                </a:ln>
                <a:solidFill>
                  <a:srgbClr val="00B0F0"/>
                </a:solidFill>
                <a:effectLst/>
                <a:uLnTx/>
                <a:uFillTx/>
                <a:latin typeface="Alexandria" pitchFamily="2" charset="-78"/>
                <a:cs typeface="Alexandria" pitchFamily="2" charset="-78"/>
                <a:sym typeface="Arial"/>
              </a:rPr>
              <a:t>Entrepreneurship</a:t>
            </a:r>
            <a:r>
              <a:rPr kumimoji="0" lang="ar-AE" sz="2400" b="1" i="0" u="none" strike="noStrike" kern="1200" cap="none" spc="0" normalizeH="0" baseline="0" noProof="0" dirty="0">
                <a:ln>
                  <a:noFill/>
                </a:ln>
                <a:solidFill>
                  <a:srgbClr val="00B0F0"/>
                </a:solidFill>
                <a:effectLst/>
                <a:uLnTx/>
                <a:uFillTx/>
                <a:latin typeface="Alexandria" pitchFamily="2" charset="-78"/>
                <a:cs typeface="Alexandria" pitchFamily="2" charset="-78"/>
                <a:sym typeface="Arial"/>
              </a:rPr>
              <a:t> </a:t>
            </a:r>
            <a:r>
              <a:rPr kumimoji="0" lang="en-US" sz="2400" b="1" i="0" u="none" strike="noStrike" kern="1200" cap="none" spc="0" normalizeH="0" baseline="0" noProof="0" dirty="0">
                <a:ln>
                  <a:noFill/>
                </a:ln>
                <a:solidFill>
                  <a:srgbClr val="00B0F0"/>
                </a:solidFill>
                <a:effectLst/>
                <a:uLnTx/>
                <a:uFillTx/>
                <a:latin typeface="Alexandria" pitchFamily="2" charset="-78"/>
                <a:cs typeface="Alexandria" pitchFamily="2" charset="-78"/>
                <a:sym typeface="Arial"/>
              </a:rPr>
              <a:t>and Innovation</a:t>
            </a:r>
          </a:p>
        </p:txBody>
      </p:sp>
      <p:pic>
        <p:nvPicPr>
          <p:cNvPr id="7" name="Recorded Sound">
            <a:hlinkClick r:id="" action="ppaction://media"/>
            <a:extLst>
              <a:ext uri="{FF2B5EF4-FFF2-40B4-BE49-F238E27FC236}">
                <a16:creationId xmlns:a16="http://schemas.microsoft.com/office/drawing/2014/main" id="{40352485-BA09-6995-AA9F-618701C6C3A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39619" y="6370637"/>
            <a:ext cx="487363" cy="487363"/>
          </a:xfrm>
          <a:prstGeom prst="rect">
            <a:avLst/>
          </a:prstGeom>
        </p:spPr>
      </p:pic>
    </p:spTree>
    <p:extLst>
      <p:ext uri="{BB962C8B-B14F-4D97-AF65-F5344CB8AC3E}">
        <p14:creationId xmlns:p14="http://schemas.microsoft.com/office/powerpoint/2010/main" val="1660728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01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571864-1196-9DEC-70E5-F73EA17F341D}"/>
            </a:ext>
          </a:extLst>
        </p:cNvPr>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0089D0B5-43ED-12EF-ECFF-24AB1EFD159D}"/>
              </a:ext>
            </a:extLst>
          </p:cNvPr>
          <p:cNvPicPr>
            <a:picLocks noGrp="1" noChangeAspect="1"/>
          </p:cNvPicPr>
          <p:nvPr>
            <p:ph type="pic" sz="quarter" idx="10"/>
          </p:nvPr>
        </p:nvPicPr>
        <p:blipFill>
          <a:blip r:embed="rId2"/>
          <a:srcRect t="15140" b="15140"/>
          <a:stretch/>
        </p:blipFill>
        <p:spPr>
          <a:ln w="38100">
            <a:solidFill>
              <a:srgbClr val="002060"/>
            </a:solidFill>
          </a:ln>
        </p:spPr>
      </p:pic>
      <p:sp>
        <p:nvSpPr>
          <p:cNvPr id="19" name="Rectangle 18">
            <a:extLst>
              <a:ext uri="{FF2B5EF4-FFF2-40B4-BE49-F238E27FC236}">
                <a16:creationId xmlns:a16="http://schemas.microsoft.com/office/drawing/2014/main" id="{E79A52EB-D88F-9E0E-1FD2-941B3922A2E7}"/>
              </a:ext>
            </a:extLst>
          </p:cNvPr>
          <p:cNvSpPr/>
          <p:nvPr/>
        </p:nvSpPr>
        <p:spPr>
          <a:xfrm flipV="1">
            <a:off x="3145344" y="377546"/>
            <a:ext cx="859113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Graphic 21">
            <a:extLst>
              <a:ext uri="{FF2B5EF4-FFF2-40B4-BE49-F238E27FC236}">
                <a16:creationId xmlns:a16="http://schemas.microsoft.com/office/drawing/2014/main" id="{963B9064-C77F-A69A-0F75-41AF3F50B83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47" y="-193498"/>
            <a:ext cx="3250440" cy="1517733"/>
          </a:xfrm>
          <a:prstGeom prst="rect">
            <a:avLst/>
          </a:prstGeom>
        </p:spPr>
      </p:pic>
      <p:sp>
        <p:nvSpPr>
          <p:cNvPr id="21" name="Rectangle 20">
            <a:extLst>
              <a:ext uri="{FF2B5EF4-FFF2-40B4-BE49-F238E27FC236}">
                <a16:creationId xmlns:a16="http://schemas.microsoft.com/office/drawing/2014/main" id="{610DCF41-A03F-C6C3-ECFB-F26AF575763D}"/>
              </a:ext>
            </a:extLst>
          </p:cNvPr>
          <p:cNvSpPr/>
          <p:nvPr/>
        </p:nvSpPr>
        <p:spPr>
          <a:xfrm>
            <a:off x="6096000" y="1312421"/>
            <a:ext cx="4747323" cy="731354"/>
          </a:xfrm>
          <a:prstGeom prst="rect">
            <a:avLst/>
          </a:prstGeom>
          <a:noFill/>
        </p:spPr>
        <p:txBody>
          <a:bodyPr wrap="square">
            <a:spAutoFit/>
          </a:bodyPr>
          <a:lstStyle/>
          <a:p>
            <a:pPr algn="ctr" rtl="1"/>
            <a:r>
              <a:rPr lang="ar-EG" sz="2400" b="1" dirty="0">
                <a:solidFill>
                  <a:srgbClr val="0070C0"/>
                </a:solidFill>
                <a:latin typeface="Alexandria" pitchFamily="2" charset="-78"/>
                <a:cs typeface="Alexandria" pitchFamily="2" charset="-78"/>
              </a:rPr>
              <a:t>المحاضرة </a:t>
            </a:r>
            <a:r>
              <a:rPr lang="ar-SA" sz="2400" b="1" dirty="0">
                <a:solidFill>
                  <a:srgbClr val="0070C0"/>
                </a:solidFill>
                <a:latin typeface="Alexandria" pitchFamily="2" charset="-78"/>
                <a:cs typeface="Alexandria" pitchFamily="2" charset="-78"/>
              </a:rPr>
              <a:t>الثالثة</a:t>
            </a:r>
            <a:endParaRPr lang="en-US" sz="2400" b="1" dirty="0">
              <a:solidFill>
                <a:srgbClr val="0070C0"/>
              </a:solidFill>
              <a:latin typeface="Alexandria" pitchFamily="2" charset="-78"/>
              <a:cs typeface="Alexandria" pitchFamily="2" charset="-78"/>
            </a:endParaRPr>
          </a:p>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22" name="Rectangle 21">
            <a:extLst>
              <a:ext uri="{FF2B5EF4-FFF2-40B4-BE49-F238E27FC236}">
                <a16:creationId xmlns:a16="http://schemas.microsoft.com/office/drawing/2014/main" id="{90AFC193-9BDF-AC14-AD89-8B6F74CEE303}"/>
              </a:ext>
            </a:extLst>
          </p:cNvPr>
          <p:cNvSpPr/>
          <p:nvPr/>
        </p:nvSpPr>
        <p:spPr>
          <a:xfrm>
            <a:off x="556685" y="4906708"/>
            <a:ext cx="5686425" cy="1654684"/>
          </a:xfrm>
          <a:prstGeom prst="rect">
            <a:avLst/>
          </a:prstGeom>
          <a:noFill/>
        </p:spPr>
        <p:txBody>
          <a:bodyPr wrap="square">
            <a:spAutoFit/>
          </a:bodyPr>
          <a:lstStyle/>
          <a:p>
            <a:pPr algn="ctr" rtl="1">
              <a:lnSpc>
                <a:spcPct val="150000"/>
              </a:lnSpc>
            </a:pPr>
            <a:r>
              <a:rPr lang="ar-SA" sz="2800" b="1" dirty="0">
                <a:solidFill>
                  <a:srgbClr val="002060"/>
                </a:solidFill>
                <a:latin typeface="Alexandria" pitchFamily="2" charset="-78"/>
                <a:cs typeface="Alexandria" pitchFamily="2" charset="-78"/>
              </a:rPr>
              <a:t>الإدراك والتفكير الإبداعي لدى القائد التربوي</a:t>
            </a:r>
            <a:endParaRPr lang="en-US" sz="2800" b="1" dirty="0">
              <a:solidFill>
                <a:srgbClr val="002060"/>
              </a:solidFill>
              <a:latin typeface="Alexandria" pitchFamily="2" charset="-78"/>
              <a:cs typeface="Alexandria" pitchFamily="2" charset="-78"/>
            </a:endParaRPr>
          </a:p>
          <a:p>
            <a:pPr>
              <a:lnSpc>
                <a:spcPct val="120000"/>
              </a:lnSpc>
            </a:pPr>
            <a:endParaRPr lang="en-US" sz="1600" dirty="0">
              <a:latin typeface="Times New Roman" panose="02020603050405020304" pitchFamily="18" charset="0"/>
              <a:cs typeface="Times New Roman" panose="02020603050405020304" pitchFamily="18" charset="0"/>
            </a:endParaRPr>
          </a:p>
        </p:txBody>
      </p:sp>
      <p:grpSp>
        <p:nvGrpSpPr>
          <p:cNvPr id="2" name="Group 1">
            <a:extLst>
              <a:ext uri="{FF2B5EF4-FFF2-40B4-BE49-F238E27FC236}">
                <a16:creationId xmlns:a16="http://schemas.microsoft.com/office/drawing/2014/main" id="{0E9582A0-D548-B0FE-2D0E-4EDEA423A8C0}"/>
              </a:ext>
            </a:extLst>
          </p:cNvPr>
          <p:cNvGrpSpPr/>
          <p:nvPr/>
        </p:nvGrpSpPr>
        <p:grpSpPr>
          <a:xfrm>
            <a:off x="10505843" y="1429189"/>
            <a:ext cx="1116793" cy="962568"/>
            <a:chOff x="9878387" y="959393"/>
            <a:chExt cx="1116793" cy="962568"/>
          </a:xfrm>
          <a:solidFill>
            <a:srgbClr val="A4D6F1"/>
          </a:solidFill>
        </p:grpSpPr>
        <p:sp>
          <p:nvSpPr>
            <p:cNvPr id="23" name="Rectangle 22">
              <a:extLst>
                <a:ext uri="{FF2B5EF4-FFF2-40B4-BE49-F238E27FC236}">
                  <a16:creationId xmlns:a16="http://schemas.microsoft.com/office/drawing/2014/main" id="{3B838B32-5CF0-8E77-E537-95056592F9C4}"/>
                </a:ext>
              </a:extLst>
            </p:cNvPr>
            <p:cNvSpPr/>
            <p:nvPr/>
          </p:nvSpPr>
          <p:spPr>
            <a:xfrm>
              <a:off x="9878387" y="959393"/>
              <a:ext cx="1116793" cy="962568"/>
            </a:xfrm>
            <a:prstGeom prst="rect">
              <a:avLst/>
            </a:prstGeom>
            <a:grp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24" name="TextBox 23">
              <a:extLst>
                <a:ext uri="{FF2B5EF4-FFF2-40B4-BE49-F238E27FC236}">
                  <a16:creationId xmlns:a16="http://schemas.microsoft.com/office/drawing/2014/main" id="{32FF312D-9A01-973E-B4CC-7A04DADC7BA7}"/>
                </a:ext>
              </a:extLst>
            </p:cNvPr>
            <p:cNvSpPr txBox="1"/>
            <p:nvPr/>
          </p:nvSpPr>
          <p:spPr>
            <a:xfrm>
              <a:off x="9965475" y="1025179"/>
              <a:ext cx="942618" cy="830997"/>
            </a:xfrm>
            <a:prstGeom prst="rect">
              <a:avLst/>
            </a:prstGeom>
            <a:grpFill/>
          </p:spPr>
          <p:txBody>
            <a:bodyPr wrap="square" rtlCol="0">
              <a:spAutoFit/>
            </a:bodyPr>
            <a:lstStyle/>
            <a:p>
              <a:pPr algn="ctr"/>
              <a:r>
                <a:rPr lang="ar-SA" sz="4800" b="1" dirty="0">
                  <a:solidFill>
                    <a:srgbClr val="002060"/>
                  </a:solidFill>
                  <a:latin typeface="Times New Roman" panose="02020603050405020304" pitchFamily="18" charset="0"/>
                  <a:cs typeface="Times New Roman" panose="02020603050405020304" pitchFamily="18" charset="0"/>
                </a:rPr>
                <a:t>3</a:t>
              </a:r>
              <a:endParaRPr lang="en-US" sz="1400" b="1" dirty="0">
                <a:solidFill>
                  <a:srgbClr val="002060"/>
                </a:solidFill>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3069472123"/>
      </p:ext>
    </p:extLst>
  </p:cSld>
  <p:clrMapOvr>
    <a:masterClrMapping/>
  </p:clrMapOvr>
  <mc:AlternateContent xmlns:mc="http://schemas.openxmlformats.org/markup-compatibility/2006" xmlns:p14="http://schemas.microsoft.com/office/powerpoint/2010/main">
    <mc:Choice Requires="p14">
      <p:transition spd="slow" p14:dur="2000" advTm="9587"/>
    </mc:Choice>
    <mc:Fallback xmlns="">
      <p:transition spd="slow" advTm="9587"/>
    </mc:Fallback>
  </mc:AlternateContent>
  <p:extLst>
    <p:ext uri="{E180D4A7-C9FB-4DFB-919C-405C955672EB}">
      <p14:showEvtLst xmlns:p14="http://schemas.microsoft.com/office/powerpoint/2010/main">
        <p14:playEvt time="1" objId="3"/>
        <p14:stopEvt time="9049" objId="3"/>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A06C6081-1EBC-484C-8576-FE8597A3C129}"/>
              </a:ext>
            </a:extLst>
          </p:cNvPr>
          <p:cNvSpPr/>
          <p:nvPr/>
        </p:nvSpPr>
        <p:spPr>
          <a:xfrm>
            <a:off x="5842560" y="1013002"/>
            <a:ext cx="4173327" cy="5556738"/>
          </a:xfrm>
          <a:prstGeom prst="roundRect">
            <a:avLst>
              <a:gd name="adj" fmla="val 1835"/>
            </a:avLst>
          </a:prstGeom>
          <a:solidFill>
            <a:srgbClr val="00B0F0"/>
          </a:solidFill>
          <a:ln>
            <a:noFill/>
          </a:ln>
          <a:scene3d>
            <a:camera prst="perspectiveLeft"/>
            <a:lightRig rig="flat" dir="t"/>
          </a:scene3d>
          <a:sp3d extrusionH="1460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Rounded Corners 7">
            <a:extLst>
              <a:ext uri="{FF2B5EF4-FFF2-40B4-BE49-F238E27FC236}">
                <a16:creationId xmlns:a16="http://schemas.microsoft.com/office/drawing/2014/main" id="{94D19A6A-E772-41FF-81FB-A3FCFC7567CC}"/>
              </a:ext>
            </a:extLst>
          </p:cNvPr>
          <p:cNvSpPr/>
          <p:nvPr/>
        </p:nvSpPr>
        <p:spPr>
          <a:xfrm>
            <a:off x="1720454" y="1012862"/>
            <a:ext cx="4577095" cy="5556738"/>
          </a:xfrm>
          <a:prstGeom prst="roundRect">
            <a:avLst>
              <a:gd name="adj" fmla="val 1835"/>
            </a:avLst>
          </a:prstGeom>
          <a:solidFill>
            <a:srgbClr val="00B0F0"/>
          </a:solidFill>
          <a:ln>
            <a:noFill/>
          </a:ln>
          <a:scene3d>
            <a:camera prst="perspectiveRight"/>
            <a:lightRig rig="twoPt" dir="t"/>
          </a:scene3d>
          <a:sp3d extrusionH="1460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381A9ECD-146F-4291-9A13-56E2C49ABF89}"/>
              </a:ext>
            </a:extLst>
          </p:cNvPr>
          <p:cNvSpPr/>
          <p:nvPr/>
        </p:nvSpPr>
        <p:spPr>
          <a:xfrm>
            <a:off x="2179384" y="1149760"/>
            <a:ext cx="4047163" cy="5324061"/>
          </a:xfrm>
          <a:prstGeom prst="rect">
            <a:avLst/>
          </a:prstGeom>
          <a:solidFill>
            <a:schemeClr val="bg1"/>
          </a:solidFill>
          <a:ln>
            <a:noFill/>
          </a:ln>
          <a:scene3d>
            <a:camera prst="perspectiveRight"/>
            <a:lightRig rig="twoPt" dir="t"/>
          </a:scene3d>
          <a:sp3d extrusionH="1549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FE58BF59-9748-4AB6-B6CC-FCFCC8BF482B}"/>
              </a:ext>
            </a:extLst>
          </p:cNvPr>
          <p:cNvSpPr/>
          <p:nvPr/>
        </p:nvSpPr>
        <p:spPr>
          <a:xfrm>
            <a:off x="5944682" y="1118510"/>
            <a:ext cx="3667335" cy="5324061"/>
          </a:xfrm>
          <a:prstGeom prst="rect">
            <a:avLst/>
          </a:prstGeom>
          <a:pattFill prst="dotGrid">
            <a:fgClr>
              <a:schemeClr val="bg1">
                <a:lumMod val="95000"/>
              </a:schemeClr>
            </a:fgClr>
            <a:bgClr>
              <a:schemeClr val="bg1"/>
            </a:bgClr>
          </a:pattFill>
          <a:ln>
            <a:noFill/>
          </a:ln>
          <a:scene3d>
            <a:camera prst="perspectiveLeft"/>
            <a:lightRig rig="balanced" dir="t"/>
          </a:scene3d>
          <a:sp3d extrusionH="1549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6" name="Group 35">
            <a:extLst>
              <a:ext uri="{FF2B5EF4-FFF2-40B4-BE49-F238E27FC236}">
                <a16:creationId xmlns:a16="http://schemas.microsoft.com/office/drawing/2014/main" id="{E34368D1-0CFE-4462-928C-169EC708B55E}"/>
              </a:ext>
            </a:extLst>
          </p:cNvPr>
          <p:cNvGrpSpPr/>
          <p:nvPr/>
        </p:nvGrpSpPr>
        <p:grpSpPr>
          <a:xfrm>
            <a:off x="9612789" y="1434892"/>
            <a:ext cx="1964922" cy="675249"/>
            <a:chOff x="9612789" y="1083212"/>
            <a:chExt cx="1964922" cy="675249"/>
          </a:xfrm>
        </p:grpSpPr>
        <p:sp>
          <p:nvSpPr>
            <p:cNvPr id="12" name="Rectangle 11">
              <a:extLst>
                <a:ext uri="{FF2B5EF4-FFF2-40B4-BE49-F238E27FC236}">
                  <a16:creationId xmlns:a16="http://schemas.microsoft.com/office/drawing/2014/main" id="{4DBFF814-6F99-4954-BFC7-27F098580E42}"/>
                </a:ext>
              </a:extLst>
            </p:cNvPr>
            <p:cNvSpPr/>
            <p:nvPr/>
          </p:nvSpPr>
          <p:spPr>
            <a:xfrm>
              <a:off x="9612789" y="1083212"/>
              <a:ext cx="1964922" cy="675249"/>
            </a:xfrm>
            <a:prstGeom prst="rect">
              <a:avLst/>
            </a:prstGeom>
            <a:solidFill>
              <a:srgbClr val="FF9900"/>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A79D627C-2C6C-4173-B432-F58DCC8FCE68}"/>
                </a:ext>
              </a:extLst>
            </p:cNvPr>
            <p:cNvSpPr txBox="1"/>
            <p:nvPr/>
          </p:nvSpPr>
          <p:spPr>
            <a:xfrm>
              <a:off x="9826306" y="1356955"/>
              <a:ext cx="1238226"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SA" sz="1400" b="1" dirty="0">
                  <a:solidFill>
                    <a:prstClr val="white"/>
                  </a:solidFill>
                  <a:latin typeface="Alexandria" pitchFamily="2" charset="-78"/>
                  <a:cs typeface="Alexandria" pitchFamily="2" charset="-78"/>
                </a:rPr>
                <a:t>التفكير</a:t>
              </a:r>
              <a:endParaRPr kumimoji="0" lang="en-US" sz="1400" b="1" i="0" u="none" strike="noStrike" kern="1200" cap="none" spc="0" normalizeH="0" baseline="0" noProof="0" dirty="0">
                <a:ln>
                  <a:noFill/>
                </a:ln>
                <a:solidFill>
                  <a:prstClr val="white"/>
                </a:solidFill>
                <a:effectLst/>
                <a:uLnTx/>
                <a:uFillTx/>
                <a:latin typeface="Alexandria" pitchFamily="2" charset="-78"/>
                <a:cs typeface="Alexandria" pitchFamily="2" charset="-78"/>
              </a:endParaRPr>
            </a:p>
          </p:txBody>
        </p:sp>
        <p:sp>
          <p:nvSpPr>
            <p:cNvPr id="14" name="TextBox 13">
              <a:extLst>
                <a:ext uri="{FF2B5EF4-FFF2-40B4-BE49-F238E27FC236}">
                  <a16:creationId xmlns:a16="http://schemas.microsoft.com/office/drawing/2014/main" id="{81B8D044-6446-42D3-B208-FEF6AD4B0525}"/>
                </a:ext>
              </a:extLst>
            </p:cNvPr>
            <p:cNvSpPr txBox="1"/>
            <p:nvPr/>
          </p:nvSpPr>
          <p:spPr>
            <a:xfrm>
              <a:off x="10630137" y="1258788"/>
              <a:ext cx="780554" cy="338554"/>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Alexandria" pitchFamily="2" charset="-78"/>
                  <a:cs typeface="Alexandria" pitchFamily="2" charset="-78"/>
                </a:rPr>
                <a:t>01</a:t>
              </a:r>
            </a:p>
          </p:txBody>
        </p:sp>
      </p:grpSp>
      <p:grpSp>
        <p:nvGrpSpPr>
          <p:cNvPr id="37" name="Group 36">
            <a:extLst>
              <a:ext uri="{FF2B5EF4-FFF2-40B4-BE49-F238E27FC236}">
                <a16:creationId xmlns:a16="http://schemas.microsoft.com/office/drawing/2014/main" id="{D315A847-EDCD-4EC7-A688-29A23F4DB996}"/>
              </a:ext>
            </a:extLst>
          </p:cNvPr>
          <p:cNvGrpSpPr/>
          <p:nvPr/>
        </p:nvGrpSpPr>
        <p:grpSpPr>
          <a:xfrm>
            <a:off x="9609172" y="2285717"/>
            <a:ext cx="1964922" cy="675249"/>
            <a:chOff x="9609172" y="1934037"/>
            <a:chExt cx="1964922" cy="675249"/>
          </a:xfrm>
        </p:grpSpPr>
        <p:sp>
          <p:nvSpPr>
            <p:cNvPr id="17" name="Rectangle 16">
              <a:extLst>
                <a:ext uri="{FF2B5EF4-FFF2-40B4-BE49-F238E27FC236}">
                  <a16:creationId xmlns:a16="http://schemas.microsoft.com/office/drawing/2014/main" id="{65D4ACFE-FBBE-4F64-92FE-243AFFC3D97B}"/>
                </a:ext>
              </a:extLst>
            </p:cNvPr>
            <p:cNvSpPr/>
            <p:nvPr/>
          </p:nvSpPr>
          <p:spPr>
            <a:xfrm>
              <a:off x="9609172" y="1934037"/>
              <a:ext cx="1964922" cy="675249"/>
            </a:xfrm>
            <a:prstGeom prst="rect">
              <a:avLst/>
            </a:prstGeom>
            <a:solidFill>
              <a:srgbClr val="00CC99"/>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30B125F4-13E6-46F3-9D99-21BB19295831}"/>
                </a:ext>
              </a:extLst>
            </p:cNvPr>
            <p:cNvSpPr txBox="1"/>
            <p:nvPr/>
          </p:nvSpPr>
          <p:spPr>
            <a:xfrm>
              <a:off x="9789508" y="2115088"/>
              <a:ext cx="1238226" cy="307777"/>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SA" dirty="0"/>
                <a:t>الإدراك</a:t>
              </a:r>
              <a:endParaRPr lang="en-US" dirty="0"/>
            </a:p>
          </p:txBody>
        </p:sp>
        <p:sp>
          <p:nvSpPr>
            <p:cNvPr id="19" name="TextBox 18">
              <a:extLst>
                <a:ext uri="{FF2B5EF4-FFF2-40B4-BE49-F238E27FC236}">
                  <a16:creationId xmlns:a16="http://schemas.microsoft.com/office/drawing/2014/main" id="{BBA7ADF8-22F1-41B9-B4B8-AAD901E80DCB}"/>
                </a:ext>
              </a:extLst>
            </p:cNvPr>
            <p:cNvSpPr txBox="1"/>
            <p:nvPr/>
          </p:nvSpPr>
          <p:spPr>
            <a:xfrm>
              <a:off x="10674255" y="2060092"/>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02</a:t>
              </a:r>
            </a:p>
          </p:txBody>
        </p:sp>
      </p:grpSp>
      <p:grpSp>
        <p:nvGrpSpPr>
          <p:cNvPr id="38" name="Group 37">
            <a:extLst>
              <a:ext uri="{FF2B5EF4-FFF2-40B4-BE49-F238E27FC236}">
                <a16:creationId xmlns:a16="http://schemas.microsoft.com/office/drawing/2014/main" id="{6F29288F-7DE5-4952-9919-FDCBC9F78014}"/>
              </a:ext>
            </a:extLst>
          </p:cNvPr>
          <p:cNvGrpSpPr/>
          <p:nvPr/>
        </p:nvGrpSpPr>
        <p:grpSpPr>
          <a:xfrm>
            <a:off x="9605555" y="3136542"/>
            <a:ext cx="1972156" cy="675249"/>
            <a:chOff x="9605555" y="2784862"/>
            <a:chExt cx="1972156" cy="675249"/>
          </a:xfrm>
        </p:grpSpPr>
        <p:sp>
          <p:nvSpPr>
            <p:cNvPr id="21" name="Rectangle 20">
              <a:extLst>
                <a:ext uri="{FF2B5EF4-FFF2-40B4-BE49-F238E27FC236}">
                  <a16:creationId xmlns:a16="http://schemas.microsoft.com/office/drawing/2014/main" id="{3B4593E3-CF44-49D7-9610-6D3365CDA13C}"/>
                </a:ext>
              </a:extLst>
            </p:cNvPr>
            <p:cNvSpPr/>
            <p:nvPr/>
          </p:nvSpPr>
          <p:spPr>
            <a:xfrm>
              <a:off x="9605555" y="2784862"/>
              <a:ext cx="1972156" cy="675249"/>
            </a:xfrm>
            <a:prstGeom prst="rect">
              <a:avLst/>
            </a:prstGeom>
            <a:solidFill>
              <a:srgbClr val="CC00CC"/>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37C33EED-94FD-4FDE-B1B9-FCD3C465AC3B}"/>
                </a:ext>
              </a:extLst>
            </p:cNvPr>
            <p:cNvSpPr txBox="1"/>
            <p:nvPr/>
          </p:nvSpPr>
          <p:spPr>
            <a:xfrm>
              <a:off x="9870060" y="2843830"/>
              <a:ext cx="1238226" cy="523220"/>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SA" dirty="0"/>
                <a:t>خطوات الإدراك</a:t>
              </a:r>
              <a:endParaRPr lang="en-US" dirty="0"/>
            </a:p>
          </p:txBody>
        </p:sp>
        <p:sp>
          <p:nvSpPr>
            <p:cNvPr id="23" name="TextBox 22">
              <a:extLst>
                <a:ext uri="{FF2B5EF4-FFF2-40B4-BE49-F238E27FC236}">
                  <a16:creationId xmlns:a16="http://schemas.microsoft.com/office/drawing/2014/main" id="{22507D44-E774-487A-B9F5-A8E130E8752E}"/>
                </a:ext>
              </a:extLst>
            </p:cNvPr>
            <p:cNvSpPr txBox="1"/>
            <p:nvPr/>
          </p:nvSpPr>
          <p:spPr>
            <a:xfrm>
              <a:off x="10674255" y="3000383"/>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03</a:t>
              </a:r>
            </a:p>
          </p:txBody>
        </p:sp>
      </p:grpSp>
      <p:grpSp>
        <p:nvGrpSpPr>
          <p:cNvPr id="39" name="Group 38">
            <a:extLst>
              <a:ext uri="{FF2B5EF4-FFF2-40B4-BE49-F238E27FC236}">
                <a16:creationId xmlns:a16="http://schemas.microsoft.com/office/drawing/2014/main" id="{D0444B30-30B5-487D-83EF-D753B7D8CB32}"/>
              </a:ext>
            </a:extLst>
          </p:cNvPr>
          <p:cNvGrpSpPr/>
          <p:nvPr/>
        </p:nvGrpSpPr>
        <p:grpSpPr>
          <a:xfrm>
            <a:off x="9601938" y="3987367"/>
            <a:ext cx="1964922" cy="675249"/>
            <a:chOff x="9601938" y="3635687"/>
            <a:chExt cx="1964922" cy="675249"/>
          </a:xfrm>
        </p:grpSpPr>
        <p:sp>
          <p:nvSpPr>
            <p:cNvPr id="25" name="Rectangle 24">
              <a:extLst>
                <a:ext uri="{FF2B5EF4-FFF2-40B4-BE49-F238E27FC236}">
                  <a16:creationId xmlns:a16="http://schemas.microsoft.com/office/drawing/2014/main" id="{EB71E001-60B0-4BB3-BA7D-0B0943B2A278}"/>
                </a:ext>
              </a:extLst>
            </p:cNvPr>
            <p:cNvSpPr/>
            <p:nvPr/>
          </p:nvSpPr>
          <p:spPr>
            <a:xfrm>
              <a:off x="9601938" y="3635687"/>
              <a:ext cx="1964922" cy="675249"/>
            </a:xfrm>
            <a:prstGeom prst="rect">
              <a:avLst/>
            </a:prstGeom>
            <a:solidFill>
              <a:srgbClr val="0066CC"/>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A9507DCF-BB9B-45E7-B282-E5EFCA6ECEDA}"/>
                </a:ext>
              </a:extLst>
            </p:cNvPr>
            <p:cNvSpPr txBox="1"/>
            <p:nvPr/>
          </p:nvSpPr>
          <p:spPr>
            <a:xfrm>
              <a:off x="9707135" y="3736626"/>
              <a:ext cx="1402972" cy="523220"/>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SA" dirty="0"/>
                <a:t>التفكير الإبداعي</a:t>
              </a:r>
              <a:endParaRPr lang="en-US" dirty="0"/>
            </a:p>
          </p:txBody>
        </p:sp>
        <p:sp>
          <p:nvSpPr>
            <p:cNvPr id="27" name="TextBox 26">
              <a:extLst>
                <a:ext uri="{FF2B5EF4-FFF2-40B4-BE49-F238E27FC236}">
                  <a16:creationId xmlns:a16="http://schemas.microsoft.com/office/drawing/2014/main" id="{CD27B1EE-F37D-42F9-89A5-C206F0EB7BC5}"/>
                </a:ext>
              </a:extLst>
            </p:cNvPr>
            <p:cNvSpPr txBox="1"/>
            <p:nvPr/>
          </p:nvSpPr>
          <p:spPr>
            <a:xfrm>
              <a:off x="10723200" y="3841110"/>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04</a:t>
              </a:r>
            </a:p>
          </p:txBody>
        </p:sp>
      </p:grpSp>
      <p:grpSp>
        <p:nvGrpSpPr>
          <p:cNvPr id="40" name="Group 39">
            <a:extLst>
              <a:ext uri="{FF2B5EF4-FFF2-40B4-BE49-F238E27FC236}">
                <a16:creationId xmlns:a16="http://schemas.microsoft.com/office/drawing/2014/main" id="{08CAE4D4-2571-4C11-A1DE-8BF18C82427E}"/>
              </a:ext>
            </a:extLst>
          </p:cNvPr>
          <p:cNvGrpSpPr/>
          <p:nvPr/>
        </p:nvGrpSpPr>
        <p:grpSpPr>
          <a:xfrm>
            <a:off x="9598321" y="4838192"/>
            <a:ext cx="1964922" cy="675249"/>
            <a:chOff x="9598321" y="4486512"/>
            <a:chExt cx="1964922" cy="675249"/>
          </a:xfrm>
        </p:grpSpPr>
        <p:sp>
          <p:nvSpPr>
            <p:cNvPr id="29" name="Rectangle 28">
              <a:extLst>
                <a:ext uri="{FF2B5EF4-FFF2-40B4-BE49-F238E27FC236}">
                  <a16:creationId xmlns:a16="http://schemas.microsoft.com/office/drawing/2014/main" id="{80B808F9-D80E-4B12-B6DA-8593D783F4EE}"/>
                </a:ext>
              </a:extLst>
            </p:cNvPr>
            <p:cNvSpPr/>
            <p:nvPr/>
          </p:nvSpPr>
          <p:spPr>
            <a:xfrm>
              <a:off x="9598321" y="4486512"/>
              <a:ext cx="1964922" cy="675249"/>
            </a:xfrm>
            <a:prstGeom prst="rect">
              <a:avLst/>
            </a:prstGeom>
            <a:solidFill>
              <a:srgbClr val="99CC00"/>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TextBox 29">
              <a:extLst>
                <a:ext uri="{FF2B5EF4-FFF2-40B4-BE49-F238E27FC236}">
                  <a16:creationId xmlns:a16="http://schemas.microsoft.com/office/drawing/2014/main" id="{D253A79C-C1B8-4B8B-BEFE-8C0A5783C926}"/>
                </a:ext>
              </a:extLst>
            </p:cNvPr>
            <p:cNvSpPr txBox="1"/>
            <p:nvPr/>
          </p:nvSpPr>
          <p:spPr>
            <a:xfrm>
              <a:off x="9889723" y="4589962"/>
              <a:ext cx="1238226" cy="523220"/>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SA" dirty="0"/>
                <a:t>الاستدلال والمنطق</a:t>
              </a:r>
              <a:endParaRPr lang="en-US" dirty="0"/>
            </a:p>
          </p:txBody>
        </p:sp>
        <p:sp>
          <p:nvSpPr>
            <p:cNvPr id="31" name="TextBox 30">
              <a:extLst>
                <a:ext uri="{FF2B5EF4-FFF2-40B4-BE49-F238E27FC236}">
                  <a16:creationId xmlns:a16="http://schemas.microsoft.com/office/drawing/2014/main" id="{FD601C18-F066-4F7C-ADFC-2522FA8F7220}"/>
                </a:ext>
              </a:extLst>
            </p:cNvPr>
            <p:cNvSpPr txBox="1"/>
            <p:nvPr/>
          </p:nvSpPr>
          <p:spPr>
            <a:xfrm>
              <a:off x="10743701" y="4683576"/>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05</a:t>
              </a:r>
            </a:p>
          </p:txBody>
        </p:sp>
      </p:grpSp>
      <p:grpSp>
        <p:nvGrpSpPr>
          <p:cNvPr id="41" name="Group 40">
            <a:extLst>
              <a:ext uri="{FF2B5EF4-FFF2-40B4-BE49-F238E27FC236}">
                <a16:creationId xmlns:a16="http://schemas.microsoft.com/office/drawing/2014/main" id="{7709C86E-2659-4BCB-9D2F-B2F984066EDE}"/>
              </a:ext>
            </a:extLst>
          </p:cNvPr>
          <p:cNvGrpSpPr/>
          <p:nvPr/>
        </p:nvGrpSpPr>
        <p:grpSpPr>
          <a:xfrm>
            <a:off x="9594704" y="5689017"/>
            <a:ext cx="1964922" cy="675249"/>
            <a:chOff x="9594704" y="5337337"/>
            <a:chExt cx="1964922" cy="675249"/>
          </a:xfrm>
        </p:grpSpPr>
        <p:sp>
          <p:nvSpPr>
            <p:cNvPr id="33" name="Rectangle 32">
              <a:extLst>
                <a:ext uri="{FF2B5EF4-FFF2-40B4-BE49-F238E27FC236}">
                  <a16:creationId xmlns:a16="http://schemas.microsoft.com/office/drawing/2014/main" id="{B063EF9D-B88C-4DA4-8D65-D76BFED253DE}"/>
                </a:ext>
              </a:extLst>
            </p:cNvPr>
            <p:cNvSpPr/>
            <p:nvPr/>
          </p:nvSpPr>
          <p:spPr>
            <a:xfrm>
              <a:off x="9594704" y="5337337"/>
              <a:ext cx="1964922" cy="675249"/>
            </a:xfrm>
            <a:prstGeom prst="rect">
              <a:avLst/>
            </a:prstGeom>
            <a:solidFill>
              <a:srgbClr val="FF3399"/>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TextBox 33">
              <a:extLst>
                <a:ext uri="{FF2B5EF4-FFF2-40B4-BE49-F238E27FC236}">
                  <a16:creationId xmlns:a16="http://schemas.microsoft.com/office/drawing/2014/main" id="{51B44E73-79B2-4326-8FED-953AAE57E7B5}"/>
                </a:ext>
              </a:extLst>
            </p:cNvPr>
            <p:cNvSpPr txBox="1"/>
            <p:nvPr/>
          </p:nvSpPr>
          <p:spPr>
            <a:xfrm>
              <a:off x="9911283" y="5529577"/>
              <a:ext cx="1238226" cy="307777"/>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SA" dirty="0"/>
                <a:t>العلاقة</a:t>
              </a:r>
              <a:endParaRPr lang="en-US" dirty="0"/>
            </a:p>
          </p:txBody>
        </p:sp>
        <p:sp>
          <p:nvSpPr>
            <p:cNvPr id="35" name="TextBox 34">
              <a:extLst>
                <a:ext uri="{FF2B5EF4-FFF2-40B4-BE49-F238E27FC236}">
                  <a16:creationId xmlns:a16="http://schemas.microsoft.com/office/drawing/2014/main" id="{0FAD801F-52D9-474B-AC0C-FEB249179B1B}"/>
                </a:ext>
              </a:extLst>
            </p:cNvPr>
            <p:cNvSpPr txBox="1"/>
            <p:nvPr/>
          </p:nvSpPr>
          <p:spPr>
            <a:xfrm>
              <a:off x="10743701" y="5570029"/>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06</a:t>
              </a:r>
            </a:p>
          </p:txBody>
        </p:sp>
      </p:grpSp>
      <p:sp>
        <p:nvSpPr>
          <p:cNvPr id="42" name="TextBox 41">
            <a:extLst>
              <a:ext uri="{FF2B5EF4-FFF2-40B4-BE49-F238E27FC236}">
                <a16:creationId xmlns:a16="http://schemas.microsoft.com/office/drawing/2014/main" id="{CCD4EA40-943E-46C8-B186-BE60BB9C2C76}"/>
              </a:ext>
            </a:extLst>
          </p:cNvPr>
          <p:cNvSpPr txBox="1"/>
          <p:nvPr/>
        </p:nvSpPr>
        <p:spPr>
          <a:xfrm>
            <a:off x="2709227" y="1310851"/>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9900"/>
                </a:solidFill>
                <a:effectLst/>
                <a:uLnTx/>
                <a:uFillTx/>
                <a:latin typeface="Century Gothic" panose="020B0502020202020204" pitchFamily="34" charset="0"/>
                <a:ea typeface="+mn-ea"/>
                <a:cs typeface="+mn-cs"/>
              </a:rPr>
              <a:t>01</a:t>
            </a:r>
          </a:p>
        </p:txBody>
      </p:sp>
      <p:sp>
        <p:nvSpPr>
          <p:cNvPr id="43" name="TextBox 42">
            <a:extLst>
              <a:ext uri="{FF2B5EF4-FFF2-40B4-BE49-F238E27FC236}">
                <a16:creationId xmlns:a16="http://schemas.microsoft.com/office/drawing/2014/main" id="{9A7829F5-CA17-4384-BE47-B5B41731F855}"/>
              </a:ext>
            </a:extLst>
          </p:cNvPr>
          <p:cNvSpPr txBox="1"/>
          <p:nvPr/>
        </p:nvSpPr>
        <p:spPr>
          <a:xfrm>
            <a:off x="2540514" y="5394954"/>
            <a:ext cx="3217889"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1600" b="0" i="0" u="none" strike="noStrike" kern="1200" cap="none" spc="0" normalizeH="0" baseline="0" noProof="0" dirty="0">
                <a:ln>
                  <a:noFill/>
                </a:ln>
                <a:solidFill>
                  <a:srgbClr val="002060"/>
                </a:solidFill>
                <a:effectLst/>
                <a:uLnTx/>
                <a:uFillTx/>
                <a:latin typeface="Alexandria" pitchFamily="2" charset="-78"/>
                <a:cs typeface="Alexandria" pitchFamily="2" charset="-78"/>
              </a:rPr>
              <a:t>خطوات الإدراك والعوامل المؤثرة فيه</a:t>
            </a:r>
            <a:endParaRPr kumimoji="0" lang="en-US" sz="1600" b="0" i="0" u="none" strike="noStrike" kern="1200" cap="none" spc="0" normalizeH="0" baseline="0" noProof="0" dirty="0">
              <a:ln>
                <a:noFill/>
              </a:ln>
              <a:solidFill>
                <a:srgbClr val="002060"/>
              </a:solidFill>
              <a:effectLst/>
              <a:uLnTx/>
              <a:uFillTx/>
              <a:latin typeface="Alexandria" pitchFamily="2" charset="-78"/>
              <a:cs typeface="Alexandria" pitchFamily="2" charset="-78"/>
            </a:endParaRPr>
          </a:p>
        </p:txBody>
      </p:sp>
      <p:pic>
        <p:nvPicPr>
          <p:cNvPr id="45" name="Graphic 44" descr="Puzzle pieces">
            <a:extLst>
              <a:ext uri="{FF2B5EF4-FFF2-40B4-BE49-F238E27FC236}">
                <a16:creationId xmlns:a16="http://schemas.microsoft.com/office/drawing/2014/main" id="{218C4552-7FAE-4F7A-80A3-38BD6E316D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768858" y="1118510"/>
            <a:ext cx="720969" cy="720969"/>
          </a:xfrm>
          <a:prstGeom prst="rect">
            <a:avLst/>
          </a:prstGeom>
        </p:spPr>
      </p:pic>
      <p:sp>
        <p:nvSpPr>
          <p:cNvPr id="46" name="TextBox 45">
            <a:extLst>
              <a:ext uri="{FF2B5EF4-FFF2-40B4-BE49-F238E27FC236}">
                <a16:creationId xmlns:a16="http://schemas.microsoft.com/office/drawing/2014/main" id="{F2357D15-43C6-4861-ADC0-D7B72B30A892}"/>
              </a:ext>
            </a:extLst>
          </p:cNvPr>
          <p:cNvSpPr txBox="1"/>
          <p:nvPr/>
        </p:nvSpPr>
        <p:spPr>
          <a:xfrm>
            <a:off x="2754943" y="3111090"/>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CC99"/>
                </a:solidFill>
                <a:effectLst/>
                <a:uLnTx/>
                <a:uFillTx/>
                <a:latin typeface="Century Gothic" panose="020B0502020202020204" pitchFamily="34" charset="0"/>
                <a:ea typeface="+mn-ea"/>
                <a:cs typeface="+mn-cs"/>
              </a:rPr>
              <a:t>02</a:t>
            </a:r>
          </a:p>
        </p:txBody>
      </p:sp>
      <p:sp>
        <p:nvSpPr>
          <p:cNvPr id="47" name="TextBox 46">
            <a:extLst>
              <a:ext uri="{FF2B5EF4-FFF2-40B4-BE49-F238E27FC236}">
                <a16:creationId xmlns:a16="http://schemas.microsoft.com/office/drawing/2014/main" id="{FA0AEA6D-45FC-4C41-BE20-ACAE3A9D1A78}"/>
              </a:ext>
            </a:extLst>
          </p:cNvPr>
          <p:cNvSpPr txBox="1"/>
          <p:nvPr/>
        </p:nvSpPr>
        <p:spPr>
          <a:xfrm>
            <a:off x="6096000" y="1971080"/>
            <a:ext cx="3217889" cy="338554"/>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r>
              <a:rPr lang="ar-SA" dirty="0"/>
              <a:t>التفكير الإبداعي، وأهميته</a:t>
            </a:r>
            <a:endParaRPr lang="en-US" dirty="0"/>
          </a:p>
        </p:txBody>
      </p:sp>
      <p:pic>
        <p:nvPicPr>
          <p:cNvPr id="50" name="Graphic 49" descr="Bullseye">
            <a:extLst>
              <a:ext uri="{FF2B5EF4-FFF2-40B4-BE49-F238E27FC236}">
                <a16:creationId xmlns:a16="http://schemas.microsoft.com/office/drawing/2014/main" id="{3D5A086D-9348-423E-AF2B-6042BB56797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793728" y="2969524"/>
            <a:ext cx="593988" cy="593988"/>
          </a:xfrm>
          <a:prstGeom prst="rect">
            <a:avLst/>
          </a:prstGeom>
        </p:spPr>
      </p:pic>
      <p:sp>
        <p:nvSpPr>
          <p:cNvPr id="51" name="TextBox 50">
            <a:extLst>
              <a:ext uri="{FF2B5EF4-FFF2-40B4-BE49-F238E27FC236}">
                <a16:creationId xmlns:a16="http://schemas.microsoft.com/office/drawing/2014/main" id="{DF2E5144-C527-4C12-9BC9-68496FA2D868}"/>
              </a:ext>
            </a:extLst>
          </p:cNvPr>
          <p:cNvSpPr txBox="1"/>
          <p:nvPr/>
        </p:nvSpPr>
        <p:spPr>
          <a:xfrm>
            <a:off x="2754943" y="4847746"/>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C00CC"/>
                </a:solidFill>
                <a:effectLst/>
                <a:uLnTx/>
                <a:uFillTx/>
                <a:latin typeface="Century Gothic" panose="020B0502020202020204" pitchFamily="34" charset="0"/>
                <a:ea typeface="+mn-ea"/>
                <a:cs typeface="+mn-cs"/>
              </a:rPr>
              <a:t>03</a:t>
            </a:r>
          </a:p>
        </p:txBody>
      </p:sp>
      <p:pic>
        <p:nvPicPr>
          <p:cNvPr id="55" name="Graphic 54" descr="Chat">
            <a:extLst>
              <a:ext uri="{FF2B5EF4-FFF2-40B4-BE49-F238E27FC236}">
                <a16:creationId xmlns:a16="http://schemas.microsoft.com/office/drawing/2014/main" id="{04AE88BE-E4B7-43D1-9652-23805E91669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793728" y="4721241"/>
            <a:ext cx="673713" cy="673713"/>
          </a:xfrm>
          <a:prstGeom prst="rect">
            <a:avLst/>
          </a:prstGeom>
        </p:spPr>
      </p:pic>
      <p:sp>
        <p:nvSpPr>
          <p:cNvPr id="56" name="TextBox 55">
            <a:extLst>
              <a:ext uri="{FF2B5EF4-FFF2-40B4-BE49-F238E27FC236}">
                <a16:creationId xmlns:a16="http://schemas.microsoft.com/office/drawing/2014/main" id="{A74D35C0-C4B8-401D-A8A4-1006F49C349C}"/>
              </a:ext>
            </a:extLst>
          </p:cNvPr>
          <p:cNvSpPr txBox="1"/>
          <p:nvPr/>
        </p:nvSpPr>
        <p:spPr>
          <a:xfrm>
            <a:off x="6096000" y="1444446"/>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66CC"/>
                </a:solidFill>
                <a:effectLst/>
                <a:uLnTx/>
                <a:uFillTx/>
                <a:latin typeface="Century Gothic" panose="020B0502020202020204" pitchFamily="34" charset="0"/>
                <a:ea typeface="+mn-ea"/>
                <a:cs typeface="+mn-cs"/>
              </a:rPr>
              <a:t>04</a:t>
            </a:r>
          </a:p>
        </p:txBody>
      </p:sp>
      <p:sp>
        <p:nvSpPr>
          <p:cNvPr id="57" name="TextBox 56">
            <a:extLst>
              <a:ext uri="{FF2B5EF4-FFF2-40B4-BE49-F238E27FC236}">
                <a16:creationId xmlns:a16="http://schemas.microsoft.com/office/drawing/2014/main" id="{B4F05575-813E-48C3-AECA-D7F8B83BED69}"/>
              </a:ext>
            </a:extLst>
          </p:cNvPr>
          <p:cNvSpPr txBox="1"/>
          <p:nvPr/>
        </p:nvSpPr>
        <p:spPr>
          <a:xfrm>
            <a:off x="6224122" y="3563343"/>
            <a:ext cx="3217889" cy="338554"/>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r>
              <a:rPr lang="ar-SA" dirty="0"/>
              <a:t>الاستدلال والمنطق</a:t>
            </a:r>
            <a:endParaRPr lang="en-US" dirty="0"/>
          </a:p>
        </p:txBody>
      </p:sp>
      <p:pic>
        <p:nvPicPr>
          <p:cNvPr id="59" name="Graphic 58" descr="Trophy">
            <a:extLst>
              <a:ext uri="{FF2B5EF4-FFF2-40B4-BE49-F238E27FC236}">
                <a16:creationId xmlns:a16="http://schemas.microsoft.com/office/drawing/2014/main" id="{59D6418E-1ABA-4780-BDB9-A07C9388471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208198" y="4781580"/>
            <a:ext cx="504841" cy="504841"/>
          </a:xfrm>
          <a:prstGeom prst="rect">
            <a:avLst/>
          </a:prstGeom>
        </p:spPr>
      </p:pic>
      <p:pic>
        <p:nvPicPr>
          <p:cNvPr id="61" name="Graphic 60" descr="Clipboard">
            <a:extLst>
              <a:ext uri="{FF2B5EF4-FFF2-40B4-BE49-F238E27FC236}">
                <a16:creationId xmlns:a16="http://schemas.microsoft.com/office/drawing/2014/main" id="{07DF0843-5E78-4441-9868-664B0F906B50}"/>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105763" y="1373726"/>
            <a:ext cx="544519" cy="544519"/>
          </a:xfrm>
          <a:prstGeom prst="rect">
            <a:avLst/>
          </a:prstGeom>
        </p:spPr>
      </p:pic>
      <p:sp>
        <p:nvSpPr>
          <p:cNvPr id="62" name="TextBox 61">
            <a:extLst>
              <a:ext uri="{FF2B5EF4-FFF2-40B4-BE49-F238E27FC236}">
                <a16:creationId xmlns:a16="http://schemas.microsoft.com/office/drawing/2014/main" id="{CBA003D8-AD0C-42A6-9A94-DD17FBCD1314}"/>
              </a:ext>
            </a:extLst>
          </p:cNvPr>
          <p:cNvSpPr txBox="1"/>
          <p:nvPr/>
        </p:nvSpPr>
        <p:spPr>
          <a:xfrm>
            <a:off x="6154978" y="2989418"/>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99CC00"/>
                </a:solidFill>
                <a:effectLst/>
                <a:uLnTx/>
                <a:uFillTx/>
                <a:latin typeface="Century Gothic" panose="020B0502020202020204" pitchFamily="34" charset="0"/>
                <a:ea typeface="+mn-ea"/>
                <a:cs typeface="+mn-cs"/>
              </a:rPr>
              <a:t>05</a:t>
            </a:r>
          </a:p>
        </p:txBody>
      </p:sp>
      <p:sp>
        <p:nvSpPr>
          <p:cNvPr id="63" name="TextBox 62">
            <a:extLst>
              <a:ext uri="{FF2B5EF4-FFF2-40B4-BE49-F238E27FC236}">
                <a16:creationId xmlns:a16="http://schemas.microsoft.com/office/drawing/2014/main" id="{12DDACAB-3E5B-499B-96B5-0176D189188C}"/>
              </a:ext>
            </a:extLst>
          </p:cNvPr>
          <p:cNvSpPr txBox="1"/>
          <p:nvPr/>
        </p:nvSpPr>
        <p:spPr>
          <a:xfrm>
            <a:off x="6125558" y="5370425"/>
            <a:ext cx="3217889" cy="584775"/>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r>
              <a:rPr lang="ar-SA" dirty="0"/>
              <a:t>الإدراك والاستدلال والتفكير الإبداعي</a:t>
            </a:r>
            <a:endParaRPr lang="en-US" dirty="0"/>
          </a:p>
        </p:txBody>
      </p:sp>
      <p:pic>
        <p:nvPicPr>
          <p:cNvPr id="65" name="Graphic 64" descr="Ribbon">
            <a:extLst>
              <a:ext uri="{FF2B5EF4-FFF2-40B4-BE49-F238E27FC236}">
                <a16:creationId xmlns:a16="http://schemas.microsoft.com/office/drawing/2014/main" id="{C70158A2-0D1C-4B6B-93C9-81371E649851}"/>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081370" y="2826208"/>
            <a:ext cx="653131" cy="653131"/>
          </a:xfrm>
          <a:prstGeom prst="rect">
            <a:avLst/>
          </a:prstGeom>
        </p:spPr>
      </p:pic>
      <p:sp>
        <p:nvSpPr>
          <p:cNvPr id="66" name="TextBox 65">
            <a:extLst>
              <a:ext uri="{FF2B5EF4-FFF2-40B4-BE49-F238E27FC236}">
                <a16:creationId xmlns:a16="http://schemas.microsoft.com/office/drawing/2014/main" id="{4E706144-243E-4277-B87B-31FC4B265A92}"/>
              </a:ext>
            </a:extLst>
          </p:cNvPr>
          <p:cNvSpPr txBox="1"/>
          <p:nvPr/>
        </p:nvSpPr>
        <p:spPr>
          <a:xfrm>
            <a:off x="6212941" y="4869234"/>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3399"/>
                </a:solidFill>
                <a:effectLst/>
                <a:uLnTx/>
                <a:uFillTx/>
                <a:latin typeface="Century Gothic" panose="020B0502020202020204" pitchFamily="34" charset="0"/>
                <a:ea typeface="+mn-ea"/>
                <a:cs typeface="+mn-cs"/>
              </a:rPr>
              <a:t>06</a:t>
            </a:r>
          </a:p>
        </p:txBody>
      </p:sp>
      <p:sp>
        <p:nvSpPr>
          <p:cNvPr id="2" name="Rectangle 1">
            <a:extLst>
              <a:ext uri="{FF2B5EF4-FFF2-40B4-BE49-F238E27FC236}">
                <a16:creationId xmlns:a16="http://schemas.microsoft.com/office/drawing/2014/main" id="{EC2D1AD6-F27F-9780-418B-DF713BF5EBD7}"/>
              </a:ext>
            </a:extLst>
          </p:cNvPr>
          <p:cNvSpPr/>
          <p:nvPr/>
        </p:nvSpPr>
        <p:spPr>
          <a:xfrm>
            <a:off x="2666991" y="655527"/>
            <a:ext cx="908241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016ADF9E-C2AD-843A-3D3E-EC0B9B05E8FF}"/>
              </a:ext>
            </a:extLst>
          </p:cNvPr>
          <p:cNvPicPr>
            <a:picLocks noChangeAspect="1"/>
          </p:cNvPicPr>
          <p:nvPr/>
        </p:nvPicPr>
        <p:blipFill rotWithShape="1">
          <a:blip r:embed="rId1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37593" y="-74105"/>
            <a:ext cx="2441174" cy="1139861"/>
          </a:xfrm>
          <a:prstGeom prst="rect">
            <a:avLst/>
          </a:prstGeom>
        </p:spPr>
      </p:pic>
      <p:sp>
        <p:nvSpPr>
          <p:cNvPr id="6" name="Rectangle 5">
            <a:extLst>
              <a:ext uri="{FF2B5EF4-FFF2-40B4-BE49-F238E27FC236}">
                <a16:creationId xmlns:a16="http://schemas.microsoft.com/office/drawing/2014/main" id="{4E9838E5-5A58-6AE2-0A7E-062613AF46B7}"/>
              </a:ext>
            </a:extLst>
          </p:cNvPr>
          <p:cNvSpPr/>
          <p:nvPr/>
        </p:nvSpPr>
        <p:spPr>
          <a:xfrm>
            <a:off x="2578767" y="133961"/>
            <a:ext cx="8758504" cy="669799"/>
          </a:xfrm>
          <a:prstGeom prst="rect">
            <a:avLst/>
          </a:prstGeom>
          <a:noFill/>
        </p:spPr>
        <p:txBody>
          <a:bodyPr wrap="square">
            <a:spAutoFit/>
          </a:bodyPr>
          <a:lstStyle/>
          <a:p>
            <a:pPr algn="ctr" rtl="1"/>
            <a:r>
              <a:rPr lang="ar-EG" sz="2000" b="1" dirty="0">
                <a:solidFill>
                  <a:srgbClr val="00B0F0"/>
                </a:solidFill>
                <a:latin typeface="Alexandria" pitchFamily="2" charset="-78"/>
                <a:cs typeface="Alexandria" pitchFamily="2" charset="-78"/>
              </a:rPr>
              <a:t>المحاضرة </a:t>
            </a:r>
            <a:r>
              <a:rPr lang="ar-SA" sz="2000" b="1" dirty="0">
                <a:solidFill>
                  <a:srgbClr val="00B0F0"/>
                </a:solidFill>
                <a:latin typeface="Alexandria" pitchFamily="2" charset="-78"/>
                <a:cs typeface="Alexandria" pitchFamily="2" charset="-78"/>
              </a:rPr>
              <a:t>الثالثة</a:t>
            </a:r>
            <a:r>
              <a:rPr lang="ar-EG" sz="2000" b="1" dirty="0">
                <a:solidFill>
                  <a:srgbClr val="00B0F0"/>
                </a:solidFill>
                <a:latin typeface="Alexandria" pitchFamily="2" charset="-78"/>
                <a:cs typeface="Alexandria" pitchFamily="2" charset="-78"/>
              </a:rPr>
              <a:t>: </a:t>
            </a:r>
            <a:r>
              <a:rPr lang="ar-SA" sz="1800" b="1" dirty="0">
                <a:solidFill>
                  <a:srgbClr val="002060"/>
                </a:solidFill>
                <a:latin typeface="Alexandria" pitchFamily="2" charset="-78"/>
                <a:cs typeface="Alexandria" pitchFamily="2" charset="-78"/>
              </a:rPr>
              <a:t>الإدراك والتفكير الإبداعي لدى القائد التربوي</a:t>
            </a:r>
            <a:endParaRPr lang="en-US" sz="1800" b="1" dirty="0">
              <a:solidFill>
                <a:srgbClr val="002060"/>
              </a:solidFill>
              <a:latin typeface="Alexandria" pitchFamily="2" charset="-78"/>
              <a:cs typeface="Alexandria" pitchFamily="2" charset="-78"/>
            </a:endParaRPr>
          </a:p>
          <a:p>
            <a:pPr>
              <a:lnSpc>
                <a:spcPct val="120000"/>
              </a:lnSpc>
            </a:pPr>
            <a:endParaRPr lang="en-US" sz="1600" dirty="0">
              <a:latin typeface="Times New Roman" panose="02020603050405020304" pitchFamily="18" charset="0"/>
              <a:cs typeface="Times New Roman" panose="02020603050405020304" pitchFamily="18" charset="0"/>
            </a:endParaRPr>
          </a:p>
        </p:txBody>
      </p:sp>
      <p:cxnSp>
        <p:nvCxnSpPr>
          <p:cNvPr id="9" name="Straight Connector 8">
            <a:extLst>
              <a:ext uri="{FF2B5EF4-FFF2-40B4-BE49-F238E27FC236}">
                <a16:creationId xmlns:a16="http://schemas.microsoft.com/office/drawing/2014/main" id="{06A4AAD0-0FC6-A7BD-0949-0882C62CCA44}"/>
              </a:ext>
            </a:extLst>
          </p:cNvPr>
          <p:cNvCxnSpPr>
            <a:cxnSpLocks/>
          </p:cNvCxnSpPr>
          <p:nvPr/>
        </p:nvCxnSpPr>
        <p:spPr>
          <a:xfrm>
            <a:off x="6055808" y="1215851"/>
            <a:ext cx="0" cy="5144892"/>
          </a:xfrm>
          <a:prstGeom prst="line">
            <a:avLst/>
          </a:prstGeom>
        </p:spPr>
        <p:style>
          <a:lnRef idx="3">
            <a:schemeClr val="accent5"/>
          </a:lnRef>
          <a:fillRef idx="0">
            <a:schemeClr val="accent5"/>
          </a:fillRef>
          <a:effectRef idx="2">
            <a:schemeClr val="accent5"/>
          </a:effectRef>
          <a:fontRef idx="minor">
            <a:schemeClr val="tx1"/>
          </a:fontRef>
        </p:style>
      </p:cxnSp>
      <p:sp>
        <p:nvSpPr>
          <p:cNvPr id="7" name="TextBox 6">
            <a:extLst>
              <a:ext uri="{FF2B5EF4-FFF2-40B4-BE49-F238E27FC236}">
                <a16:creationId xmlns:a16="http://schemas.microsoft.com/office/drawing/2014/main" id="{BC3509B5-118F-0B4A-E425-DACDAB766208}"/>
              </a:ext>
            </a:extLst>
          </p:cNvPr>
          <p:cNvSpPr txBox="1"/>
          <p:nvPr/>
        </p:nvSpPr>
        <p:spPr>
          <a:xfrm>
            <a:off x="2456358" y="1916201"/>
            <a:ext cx="3217889"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1600" b="0" i="0" u="none" strike="noStrike" kern="1200" cap="none" spc="0" normalizeH="0" baseline="0" noProof="0" dirty="0">
                <a:ln>
                  <a:noFill/>
                </a:ln>
                <a:solidFill>
                  <a:srgbClr val="002060"/>
                </a:solidFill>
                <a:effectLst/>
                <a:uLnTx/>
                <a:uFillTx/>
                <a:latin typeface="Alexandria" pitchFamily="2" charset="-78"/>
                <a:cs typeface="Alexandria" pitchFamily="2" charset="-78"/>
              </a:rPr>
              <a:t>التفكير وأنماطه</a:t>
            </a:r>
            <a:endParaRPr kumimoji="0" lang="ar-EG" sz="1600" b="0" i="0" u="none" strike="noStrike" kern="1200" cap="none" spc="0" normalizeH="0" baseline="0" noProof="0" dirty="0">
              <a:ln>
                <a:noFill/>
              </a:ln>
              <a:solidFill>
                <a:srgbClr val="002060"/>
              </a:solidFill>
              <a:effectLst/>
              <a:uLnTx/>
              <a:uFillTx/>
              <a:latin typeface="Alexandria" pitchFamily="2" charset="-78"/>
              <a:cs typeface="Alexandria" pitchFamily="2" charset="-78"/>
            </a:endParaRPr>
          </a:p>
        </p:txBody>
      </p:sp>
      <p:sp>
        <p:nvSpPr>
          <p:cNvPr id="11" name="TextBox 10">
            <a:extLst>
              <a:ext uri="{FF2B5EF4-FFF2-40B4-BE49-F238E27FC236}">
                <a16:creationId xmlns:a16="http://schemas.microsoft.com/office/drawing/2014/main" id="{B40BE5A0-D785-40EF-8CC5-063C10171A37}"/>
              </a:ext>
            </a:extLst>
          </p:cNvPr>
          <p:cNvSpPr txBox="1"/>
          <p:nvPr/>
        </p:nvSpPr>
        <p:spPr>
          <a:xfrm>
            <a:off x="2515802" y="3633727"/>
            <a:ext cx="3217889" cy="584775"/>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r>
              <a:rPr lang="ar-SA" dirty="0"/>
              <a:t>الإدراك في القيادة التربوية ومراحله</a:t>
            </a:r>
            <a:endParaRPr lang="en-US" dirty="0"/>
          </a:p>
        </p:txBody>
      </p:sp>
    </p:spTree>
    <p:extLst>
      <p:ext uri="{BB962C8B-B14F-4D97-AF65-F5344CB8AC3E}">
        <p14:creationId xmlns:p14="http://schemas.microsoft.com/office/powerpoint/2010/main" val="4081830021"/>
      </p:ext>
    </p:extLst>
  </p:cSld>
  <p:clrMapOvr>
    <a:masterClrMapping/>
  </p:clrMapOvr>
  <mc:AlternateContent xmlns:mc="http://schemas.openxmlformats.org/markup-compatibility/2006" xmlns:p14="http://schemas.microsoft.com/office/powerpoint/2010/main">
    <mc:Choice Requires="p14">
      <p:transition spd="slow" p14:dur="2000" advTm="75096"/>
    </mc:Choice>
    <mc:Fallback xmlns="">
      <p:transition spd="slow" advTm="75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8" fill="hold" nodeType="withEffect">
                                  <p:stCondLst>
                                    <p:cond delay="0"/>
                                  </p:stCondLst>
                                  <p:childTnLst>
                                    <p:set>
                                      <p:cBhvr>
                                        <p:cTn id="6" dur="1" fill="hold">
                                          <p:stCondLst>
                                            <p:cond delay="0"/>
                                          </p:stCondLst>
                                        </p:cTn>
                                        <p:tgtEl>
                                          <p:spTgt spid="36"/>
                                        </p:tgtEl>
                                        <p:attrNameLst>
                                          <p:attrName>style.visibility</p:attrName>
                                        </p:attrNameLst>
                                      </p:cBhvr>
                                      <p:to>
                                        <p:strVal val="visible"/>
                                      </p:to>
                                    </p:set>
                                    <p:anim calcmode="lin" valueType="num">
                                      <p:cBhvr>
                                        <p:cTn id="7" dur="750" fill="hold"/>
                                        <p:tgtEl>
                                          <p:spTgt spid="36"/>
                                        </p:tgtEl>
                                        <p:attrNameLst>
                                          <p:attrName>ppt_x</p:attrName>
                                        </p:attrNameLst>
                                      </p:cBhvr>
                                      <p:tavLst>
                                        <p:tav tm="0">
                                          <p:val>
                                            <p:strVal val="#ppt_x-#ppt_w/2"/>
                                          </p:val>
                                        </p:tav>
                                        <p:tav tm="100000">
                                          <p:val>
                                            <p:strVal val="#ppt_x"/>
                                          </p:val>
                                        </p:tav>
                                      </p:tavLst>
                                    </p:anim>
                                    <p:anim calcmode="lin" valueType="num">
                                      <p:cBhvr>
                                        <p:cTn id="8" dur="750" fill="hold"/>
                                        <p:tgtEl>
                                          <p:spTgt spid="36"/>
                                        </p:tgtEl>
                                        <p:attrNameLst>
                                          <p:attrName>ppt_y</p:attrName>
                                        </p:attrNameLst>
                                      </p:cBhvr>
                                      <p:tavLst>
                                        <p:tav tm="0">
                                          <p:val>
                                            <p:strVal val="#ppt_y"/>
                                          </p:val>
                                        </p:tav>
                                        <p:tav tm="100000">
                                          <p:val>
                                            <p:strVal val="#ppt_y"/>
                                          </p:val>
                                        </p:tav>
                                      </p:tavLst>
                                    </p:anim>
                                    <p:anim calcmode="lin" valueType="num">
                                      <p:cBhvr>
                                        <p:cTn id="9" dur="750" fill="hold"/>
                                        <p:tgtEl>
                                          <p:spTgt spid="36"/>
                                        </p:tgtEl>
                                        <p:attrNameLst>
                                          <p:attrName>ppt_w</p:attrName>
                                        </p:attrNameLst>
                                      </p:cBhvr>
                                      <p:tavLst>
                                        <p:tav tm="0">
                                          <p:val>
                                            <p:fltVal val="0"/>
                                          </p:val>
                                        </p:tav>
                                        <p:tav tm="100000">
                                          <p:val>
                                            <p:strVal val="#ppt_w"/>
                                          </p:val>
                                        </p:tav>
                                      </p:tavLst>
                                    </p:anim>
                                    <p:anim calcmode="lin" valueType="num">
                                      <p:cBhvr>
                                        <p:cTn id="10" dur="750" fill="hold"/>
                                        <p:tgtEl>
                                          <p:spTgt spid="36"/>
                                        </p:tgtEl>
                                        <p:attrNameLst>
                                          <p:attrName>ppt_h</p:attrName>
                                        </p:attrNameLst>
                                      </p:cBhvr>
                                      <p:tavLst>
                                        <p:tav tm="0">
                                          <p:val>
                                            <p:strVal val="#ppt_h"/>
                                          </p:val>
                                        </p:tav>
                                        <p:tav tm="100000">
                                          <p:val>
                                            <p:strVal val="#ppt_h"/>
                                          </p:val>
                                        </p:tav>
                                      </p:tavLst>
                                    </p:anim>
                                  </p:childTnLst>
                                </p:cTn>
                              </p:par>
                            </p:childTnLst>
                          </p:cTn>
                        </p:par>
                        <p:par>
                          <p:cTn id="11" fill="hold">
                            <p:stCondLst>
                              <p:cond delay="750"/>
                            </p:stCondLst>
                            <p:childTnLst>
                              <p:par>
                                <p:cTn id="12" presetID="17" presetClass="entr" presetSubtype="1" fill="hold" grpId="0" nodeType="afterEffect">
                                  <p:stCondLst>
                                    <p:cond delay="0"/>
                                  </p:stCondLst>
                                  <p:childTnLst>
                                    <p:set>
                                      <p:cBhvr>
                                        <p:cTn id="13" dur="1" fill="hold">
                                          <p:stCondLst>
                                            <p:cond delay="0"/>
                                          </p:stCondLst>
                                        </p:cTn>
                                        <p:tgtEl>
                                          <p:spTgt spid="42"/>
                                        </p:tgtEl>
                                        <p:attrNameLst>
                                          <p:attrName>style.visibility</p:attrName>
                                        </p:attrNameLst>
                                      </p:cBhvr>
                                      <p:to>
                                        <p:strVal val="visible"/>
                                      </p:to>
                                    </p:set>
                                    <p:anim calcmode="lin" valueType="num">
                                      <p:cBhvr>
                                        <p:cTn id="14" dur="500" fill="hold"/>
                                        <p:tgtEl>
                                          <p:spTgt spid="42"/>
                                        </p:tgtEl>
                                        <p:attrNameLst>
                                          <p:attrName>ppt_x</p:attrName>
                                        </p:attrNameLst>
                                      </p:cBhvr>
                                      <p:tavLst>
                                        <p:tav tm="0">
                                          <p:val>
                                            <p:strVal val="#ppt_x"/>
                                          </p:val>
                                        </p:tav>
                                        <p:tav tm="100000">
                                          <p:val>
                                            <p:strVal val="#ppt_x"/>
                                          </p:val>
                                        </p:tav>
                                      </p:tavLst>
                                    </p:anim>
                                    <p:anim calcmode="lin" valueType="num">
                                      <p:cBhvr>
                                        <p:cTn id="15" dur="500" fill="hold"/>
                                        <p:tgtEl>
                                          <p:spTgt spid="42"/>
                                        </p:tgtEl>
                                        <p:attrNameLst>
                                          <p:attrName>ppt_y</p:attrName>
                                        </p:attrNameLst>
                                      </p:cBhvr>
                                      <p:tavLst>
                                        <p:tav tm="0">
                                          <p:val>
                                            <p:strVal val="#ppt_y-#ppt_h/2"/>
                                          </p:val>
                                        </p:tav>
                                        <p:tav tm="100000">
                                          <p:val>
                                            <p:strVal val="#ppt_y"/>
                                          </p:val>
                                        </p:tav>
                                      </p:tavLst>
                                    </p:anim>
                                    <p:anim calcmode="lin" valueType="num">
                                      <p:cBhvr>
                                        <p:cTn id="16" dur="500" fill="hold"/>
                                        <p:tgtEl>
                                          <p:spTgt spid="42"/>
                                        </p:tgtEl>
                                        <p:attrNameLst>
                                          <p:attrName>ppt_w</p:attrName>
                                        </p:attrNameLst>
                                      </p:cBhvr>
                                      <p:tavLst>
                                        <p:tav tm="0">
                                          <p:val>
                                            <p:strVal val="#ppt_w"/>
                                          </p:val>
                                        </p:tav>
                                        <p:tav tm="100000">
                                          <p:val>
                                            <p:strVal val="#ppt_w"/>
                                          </p:val>
                                        </p:tav>
                                      </p:tavLst>
                                    </p:anim>
                                    <p:anim calcmode="lin" valueType="num">
                                      <p:cBhvr>
                                        <p:cTn id="17" dur="500" fill="hold"/>
                                        <p:tgtEl>
                                          <p:spTgt spid="42"/>
                                        </p:tgtEl>
                                        <p:attrNameLst>
                                          <p:attrName>ppt_h</p:attrName>
                                        </p:attrNameLst>
                                      </p:cBhvr>
                                      <p:tavLst>
                                        <p:tav tm="0">
                                          <p:val>
                                            <p:fltVal val="0"/>
                                          </p:val>
                                        </p:tav>
                                        <p:tav tm="100000">
                                          <p:val>
                                            <p:strVal val="#ppt_h"/>
                                          </p:val>
                                        </p:tav>
                                      </p:tavLst>
                                    </p:anim>
                                  </p:childTnLst>
                                </p:cTn>
                              </p:par>
                              <p:par>
                                <p:cTn id="18" presetID="17" presetClass="entr" presetSubtype="1" fill="hold" nodeType="withEffect">
                                  <p:stCondLst>
                                    <p:cond delay="0"/>
                                  </p:stCondLst>
                                  <p:childTnLst>
                                    <p:set>
                                      <p:cBhvr>
                                        <p:cTn id="19" dur="1" fill="hold">
                                          <p:stCondLst>
                                            <p:cond delay="0"/>
                                          </p:stCondLst>
                                        </p:cTn>
                                        <p:tgtEl>
                                          <p:spTgt spid="45"/>
                                        </p:tgtEl>
                                        <p:attrNameLst>
                                          <p:attrName>style.visibility</p:attrName>
                                        </p:attrNameLst>
                                      </p:cBhvr>
                                      <p:to>
                                        <p:strVal val="visible"/>
                                      </p:to>
                                    </p:set>
                                    <p:anim calcmode="lin" valueType="num">
                                      <p:cBhvr>
                                        <p:cTn id="20" dur="500" fill="hold"/>
                                        <p:tgtEl>
                                          <p:spTgt spid="45"/>
                                        </p:tgtEl>
                                        <p:attrNameLst>
                                          <p:attrName>ppt_x</p:attrName>
                                        </p:attrNameLst>
                                      </p:cBhvr>
                                      <p:tavLst>
                                        <p:tav tm="0">
                                          <p:val>
                                            <p:strVal val="#ppt_x"/>
                                          </p:val>
                                        </p:tav>
                                        <p:tav tm="100000">
                                          <p:val>
                                            <p:strVal val="#ppt_x"/>
                                          </p:val>
                                        </p:tav>
                                      </p:tavLst>
                                    </p:anim>
                                    <p:anim calcmode="lin" valueType="num">
                                      <p:cBhvr>
                                        <p:cTn id="21" dur="500" fill="hold"/>
                                        <p:tgtEl>
                                          <p:spTgt spid="45"/>
                                        </p:tgtEl>
                                        <p:attrNameLst>
                                          <p:attrName>ppt_y</p:attrName>
                                        </p:attrNameLst>
                                      </p:cBhvr>
                                      <p:tavLst>
                                        <p:tav tm="0">
                                          <p:val>
                                            <p:strVal val="#ppt_y-#ppt_h/2"/>
                                          </p:val>
                                        </p:tav>
                                        <p:tav tm="100000">
                                          <p:val>
                                            <p:strVal val="#ppt_y"/>
                                          </p:val>
                                        </p:tav>
                                      </p:tavLst>
                                    </p:anim>
                                    <p:anim calcmode="lin" valueType="num">
                                      <p:cBhvr>
                                        <p:cTn id="22" dur="500" fill="hold"/>
                                        <p:tgtEl>
                                          <p:spTgt spid="45"/>
                                        </p:tgtEl>
                                        <p:attrNameLst>
                                          <p:attrName>ppt_w</p:attrName>
                                        </p:attrNameLst>
                                      </p:cBhvr>
                                      <p:tavLst>
                                        <p:tav tm="0">
                                          <p:val>
                                            <p:strVal val="#ppt_w"/>
                                          </p:val>
                                        </p:tav>
                                        <p:tav tm="100000">
                                          <p:val>
                                            <p:strVal val="#ppt_w"/>
                                          </p:val>
                                        </p:tav>
                                      </p:tavLst>
                                    </p:anim>
                                    <p:anim calcmode="lin" valueType="num">
                                      <p:cBhvr>
                                        <p:cTn id="23" dur="500" fill="hold"/>
                                        <p:tgtEl>
                                          <p:spTgt spid="45"/>
                                        </p:tgtEl>
                                        <p:attrNameLst>
                                          <p:attrName>ppt_h</p:attrName>
                                        </p:attrNameLst>
                                      </p:cBhvr>
                                      <p:tavLst>
                                        <p:tav tm="0">
                                          <p:val>
                                            <p:fltVal val="0"/>
                                          </p:val>
                                        </p:tav>
                                        <p:tav tm="100000">
                                          <p:val>
                                            <p:strVal val="#ppt_h"/>
                                          </p:val>
                                        </p:tav>
                                      </p:tavLst>
                                    </p:anim>
                                  </p:childTnLst>
                                </p:cTn>
                              </p:par>
                              <p:par>
                                <p:cTn id="24" presetID="17" presetClass="entr" presetSubtype="8" fill="hold" grpId="0" nodeType="with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p:cTn id="26" dur="500" fill="hold"/>
                                        <p:tgtEl>
                                          <p:spTgt spid="7"/>
                                        </p:tgtEl>
                                        <p:attrNameLst>
                                          <p:attrName>ppt_x</p:attrName>
                                        </p:attrNameLst>
                                      </p:cBhvr>
                                      <p:tavLst>
                                        <p:tav tm="0">
                                          <p:val>
                                            <p:strVal val="#ppt_x-#ppt_w/2"/>
                                          </p:val>
                                        </p:tav>
                                        <p:tav tm="100000">
                                          <p:val>
                                            <p:strVal val="#ppt_x"/>
                                          </p:val>
                                        </p:tav>
                                      </p:tavLst>
                                    </p:anim>
                                    <p:anim calcmode="lin" valueType="num">
                                      <p:cBhvr>
                                        <p:cTn id="27" dur="500" fill="hold"/>
                                        <p:tgtEl>
                                          <p:spTgt spid="7"/>
                                        </p:tgtEl>
                                        <p:attrNameLst>
                                          <p:attrName>ppt_y</p:attrName>
                                        </p:attrNameLst>
                                      </p:cBhvr>
                                      <p:tavLst>
                                        <p:tav tm="0">
                                          <p:val>
                                            <p:strVal val="#ppt_y"/>
                                          </p:val>
                                        </p:tav>
                                        <p:tav tm="100000">
                                          <p:val>
                                            <p:strVal val="#ppt_y"/>
                                          </p:val>
                                        </p:tav>
                                      </p:tavLst>
                                    </p:anim>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strVal val="#ppt_h"/>
                                          </p:val>
                                        </p:tav>
                                        <p:tav tm="100000">
                                          <p:val>
                                            <p:strVal val="#ppt_h"/>
                                          </p:val>
                                        </p:tav>
                                      </p:tavLst>
                                    </p:anim>
                                  </p:childTnLst>
                                </p:cTn>
                              </p:par>
                              <p:par>
                                <p:cTn id="30" presetID="17" presetClass="entr" presetSubtype="8" fill="hold" nodeType="withEffect">
                                  <p:stCondLst>
                                    <p:cond delay="0"/>
                                  </p:stCondLst>
                                  <p:childTnLst>
                                    <p:set>
                                      <p:cBhvr>
                                        <p:cTn id="31" dur="1" fill="hold">
                                          <p:stCondLst>
                                            <p:cond delay="0"/>
                                          </p:stCondLst>
                                        </p:cTn>
                                        <p:tgtEl>
                                          <p:spTgt spid="37"/>
                                        </p:tgtEl>
                                        <p:attrNameLst>
                                          <p:attrName>style.visibility</p:attrName>
                                        </p:attrNameLst>
                                      </p:cBhvr>
                                      <p:to>
                                        <p:strVal val="visible"/>
                                      </p:to>
                                    </p:set>
                                    <p:anim calcmode="lin" valueType="num">
                                      <p:cBhvr>
                                        <p:cTn id="32" dur="750" fill="hold"/>
                                        <p:tgtEl>
                                          <p:spTgt spid="37"/>
                                        </p:tgtEl>
                                        <p:attrNameLst>
                                          <p:attrName>ppt_x</p:attrName>
                                        </p:attrNameLst>
                                      </p:cBhvr>
                                      <p:tavLst>
                                        <p:tav tm="0">
                                          <p:val>
                                            <p:strVal val="#ppt_x-#ppt_w/2"/>
                                          </p:val>
                                        </p:tav>
                                        <p:tav tm="100000">
                                          <p:val>
                                            <p:strVal val="#ppt_x"/>
                                          </p:val>
                                        </p:tav>
                                      </p:tavLst>
                                    </p:anim>
                                    <p:anim calcmode="lin" valueType="num">
                                      <p:cBhvr>
                                        <p:cTn id="33" dur="750" fill="hold"/>
                                        <p:tgtEl>
                                          <p:spTgt spid="37"/>
                                        </p:tgtEl>
                                        <p:attrNameLst>
                                          <p:attrName>ppt_y</p:attrName>
                                        </p:attrNameLst>
                                      </p:cBhvr>
                                      <p:tavLst>
                                        <p:tav tm="0">
                                          <p:val>
                                            <p:strVal val="#ppt_y"/>
                                          </p:val>
                                        </p:tav>
                                        <p:tav tm="100000">
                                          <p:val>
                                            <p:strVal val="#ppt_y"/>
                                          </p:val>
                                        </p:tav>
                                      </p:tavLst>
                                    </p:anim>
                                    <p:anim calcmode="lin" valueType="num">
                                      <p:cBhvr>
                                        <p:cTn id="34" dur="750" fill="hold"/>
                                        <p:tgtEl>
                                          <p:spTgt spid="37"/>
                                        </p:tgtEl>
                                        <p:attrNameLst>
                                          <p:attrName>ppt_w</p:attrName>
                                        </p:attrNameLst>
                                      </p:cBhvr>
                                      <p:tavLst>
                                        <p:tav tm="0">
                                          <p:val>
                                            <p:fltVal val="0"/>
                                          </p:val>
                                        </p:tav>
                                        <p:tav tm="100000">
                                          <p:val>
                                            <p:strVal val="#ppt_w"/>
                                          </p:val>
                                        </p:tav>
                                      </p:tavLst>
                                    </p:anim>
                                    <p:anim calcmode="lin" valueType="num">
                                      <p:cBhvr>
                                        <p:cTn id="35" dur="750" fill="hold"/>
                                        <p:tgtEl>
                                          <p:spTgt spid="37"/>
                                        </p:tgtEl>
                                        <p:attrNameLst>
                                          <p:attrName>ppt_h</p:attrName>
                                        </p:attrNameLst>
                                      </p:cBhvr>
                                      <p:tavLst>
                                        <p:tav tm="0">
                                          <p:val>
                                            <p:strVal val="#ppt_h"/>
                                          </p:val>
                                        </p:tav>
                                        <p:tav tm="100000">
                                          <p:val>
                                            <p:strVal val="#ppt_h"/>
                                          </p:val>
                                        </p:tav>
                                      </p:tavLst>
                                    </p:anim>
                                  </p:childTnLst>
                                </p:cTn>
                              </p:par>
                            </p:childTnLst>
                          </p:cTn>
                        </p:par>
                        <p:par>
                          <p:cTn id="36" fill="hold">
                            <p:stCondLst>
                              <p:cond delay="1500"/>
                            </p:stCondLst>
                            <p:childTnLst>
                              <p:par>
                                <p:cTn id="37" presetID="17" presetClass="entr" presetSubtype="1" fill="hold" grpId="0" nodeType="afterEffect">
                                  <p:stCondLst>
                                    <p:cond delay="0"/>
                                  </p:stCondLst>
                                  <p:childTnLst>
                                    <p:set>
                                      <p:cBhvr>
                                        <p:cTn id="38" dur="1" fill="hold">
                                          <p:stCondLst>
                                            <p:cond delay="0"/>
                                          </p:stCondLst>
                                        </p:cTn>
                                        <p:tgtEl>
                                          <p:spTgt spid="46"/>
                                        </p:tgtEl>
                                        <p:attrNameLst>
                                          <p:attrName>style.visibility</p:attrName>
                                        </p:attrNameLst>
                                      </p:cBhvr>
                                      <p:to>
                                        <p:strVal val="visible"/>
                                      </p:to>
                                    </p:set>
                                    <p:anim calcmode="lin" valueType="num">
                                      <p:cBhvr>
                                        <p:cTn id="39" dur="500" fill="hold"/>
                                        <p:tgtEl>
                                          <p:spTgt spid="46"/>
                                        </p:tgtEl>
                                        <p:attrNameLst>
                                          <p:attrName>ppt_x</p:attrName>
                                        </p:attrNameLst>
                                      </p:cBhvr>
                                      <p:tavLst>
                                        <p:tav tm="0">
                                          <p:val>
                                            <p:strVal val="#ppt_x"/>
                                          </p:val>
                                        </p:tav>
                                        <p:tav tm="100000">
                                          <p:val>
                                            <p:strVal val="#ppt_x"/>
                                          </p:val>
                                        </p:tav>
                                      </p:tavLst>
                                    </p:anim>
                                    <p:anim calcmode="lin" valueType="num">
                                      <p:cBhvr>
                                        <p:cTn id="40" dur="500" fill="hold"/>
                                        <p:tgtEl>
                                          <p:spTgt spid="46"/>
                                        </p:tgtEl>
                                        <p:attrNameLst>
                                          <p:attrName>ppt_y</p:attrName>
                                        </p:attrNameLst>
                                      </p:cBhvr>
                                      <p:tavLst>
                                        <p:tav tm="0">
                                          <p:val>
                                            <p:strVal val="#ppt_y-#ppt_h/2"/>
                                          </p:val>
                                        </p:tav>
                                        <p:tav tm="100000">
                                          <p:val>
                                            <p:strVal val="#ppt_y"/>
                                          </p:val>
                                        </p:tav>
                                      </p:tavLst>
                                    </p:anim>
                                    <p:anim calcmode="lin" valueType="num">
                                      <p:cBhvr>
                                        <p:cTn id="41" dur="500" fill="hold"/>
                                        <p:tgtEl>
                                          <p:spTgt spid="46"/>
                                        </p:tgtEl>
                                        <p:attrNameLst>
                                          <p:attrName>ppt_w</p:attrName>
                                        </p:attrNameLst>
                                      </p:cBhvr>
                                      <p:tavLst>
                                        <p:tav tm="0">
                                          <p:val>
                                            <p:strVal val="#ppt_w"/>
                                          </p:val>
                                        </p:tav>
                                        <p:tav tm="100000">
                                          <p:val>
                                            <p:strVal val="#ppt_w"/>
                                          </p:val>
                                        </p:tav>
                                      </p:tavLst>
                                    </p:anim>
                                    <p:anim calcmode="lin" valueType="num">
                                      <p:cBhvr>
                                        <p:cTn id="42" dur="500" fill="hold"/>
                                        <p:tgtEl>
                                          <p:spTgt spid="46"/>
                                        </p:tgtEl>
                                        <p:attrNameLst>
                                          <p:attrName>ppt_h</p:attrName>
                                        </p:attrNameLst>
                                      </p:cBhvr>
                                      <p:tavLst>
                                        <p:tav tm="0">
                                          <p:val>
                                            <p:fltVal val="0"/>
                                          </p:val>
                                        </p:tav>
                                        <p:tav tm="100000">
                                          <p:val>
                                            <p:strVal val="#ppt_h"/>
                                          </p:val>
                                        </p:tav>
                                      </p:tavLst>
                                    </p:anim>
                                  </p:childTnLst>
                                </p:cTn>
                              </p:par>
                              <p:par>
                                <p:cTn id="43" presetID="17" presetClass="entr" presetSubtype="1" fill="hold" nodeType="withEffect">
                                  <p:stCondLst>
                                    <p:cond delay="0"/>
                                  </p:stCondLst>
                                  <p:childTnLst>
                                    <p:set>
                                      <p:cBhvr>
                                        <p:cTn id="44" dur="1" fill="hold">
                                          <p:stCondLst>
                                            <p:cond delay="0"/>
                                          </p:stCondLst>
                                        </p:cTn>
                                        <p:tgtEl>
                                          <p:spTgt spid="50"/>
                                        </p:tgtEl>
                                        <p:attrNameLst>
                                          <p:attrName>style.visibility</p:attrName>
                                        </p:attrNameLst>
                                      </p:cBhvr>
                                      <p:to>
                                        <p:strVal val="visible"/>
                                      </p:to>
                                    </p:set>
                                    <p:anim calcmode="lin" valueType="num">
                                      <p:cBhvr>
                                        <p:cTn id="45" dur="500" fill="hold"/>
                                        <p:tgtEl>
                                          <p:spTgt spid="50"/>
                                        </p:tgtEl>
                                        <p:attrNameLst>
                                          <p:attrName>ppt_x</p:attrName>
                                        </p:attrNameLst>
                                      </p:cBhvr>
                                      <p:tavLst>
                                        <p:tav tm="0">
                                          <p:val>
                                            <p:strVal val="#ppt_x"/>
                                          </p:val>
                                        </p:tav>
                                        <p:tav tm="100000">
                                          <p:val>
                                            <p:strVal val="#ppt_x"/>
                                          </p:val>
                                        </p:tav>
                                      </p:tavLst>
                                    </p:anim>
                                    <p:anim calcmode="lin" valueType="num">
                                      <p:cBhvr>
                                        <p:cTn id="46" dur="500" fill="hold"/>
                                        <p:tgtEl>
                                          <p:spTgt spid="50"/>
                                        </p:tgtEl>
                                        <p:attrNameLst>
                                          <p:attrName>ppt_y</p:attrName>
                                        </p:attrNameLst>
                                      </p:cBhvr>
                                      <p:tavLst>
                                        <p:tav tm="0">
                                          <p:val>
                                            <p:strVal val="#ppt_y-#ppt_h/2"/>
                                          </p:val>
                                        </p:tav>
                                        <p:tav tm="100000">
                                          <p:val>
                                            <p:strVal val="#ppt_y"/>
                                          </p:val>
                                        </p:tav>
                                      </p:tavLst>
                                    </p:anim>
                                    <p:anim calcmode="lin" valueType="num">
                                      <p:cBhvr>
                                        <p:cTn id="47" dur="500" fill="hold"/>
                                        <p:tgtEl>
                                          <p:spTgt spid="50"/>
                                        </p:tgtEl>
                                        <p:attrNameLst>
                                          <p:attrName>ppt_w</p:attrName>
                                        </p:attrNameLst>
                                      </p:cBhvr>
                                      <p:tavLst>
                                        <p:tav tm="0">
                                          <p:val>
                                            <p:strVal val="#ppt_w"/>
                                          </p:val>
                                        </p:tav>
                                        <p:tav tm="100000">
                                          <p:val>
                                            <p:strVal val="#ppt_w"/>
                                          </p:val>
                                        </p:tav>
                                      </p:tavLst>
                                    </p:anim>
                                    <p:anim calcmode="lin" valueType="num">
                                      <p:cBhvr>
                                        <p:cTn id="48" dur="500" fill="hold"/>
                                        <p:tgtEl>
                                          <p:spTgt spid="50"/>
                                        </p:tgtEl>
                                        <p:attrNameLst>
                                          <p:attrName>ppt_h</p:attrName>
                                        </p:attrNameLst>
                                      </p:cBhvr>
                                      <p:tavLst>
                                        <p:tav tm="0">
                                          <p:val>
                                            <p:fltVal val="0"/>
                                          </p:val>
                                        </p:tav>
                                        <p:tav tm="100000">
                                          <p:val>
                                            <p:strVal val="#ppt_h"/>
                                          </p:val>
                                        </p:tav>
                                      </p:tavLst>
                                    </p:anim>
                                  </p:childTnLst>
                                </p:cTn>
                              </p:par>
                              <p:par>
                                <p:cTn id="49" presetID="17" presetClass="entr" presetSubtype="8" fill="hold" grpId="0" nodeType="withEffect">
                                  <p:stCondLst>
                                    <p:cond delay="0"/>
                                  </p:stCondLst>
                                  <p:childTnLst>
                                    <p:set>
                                      <p:cBhvr>
                                        <p:cTn id="50" dur="1" fill="hold">
                                          <p:stCondLst>
                                            <p:cond delay="0"/>
                                          </p:stCondLst>
                                        </p:cTn>
                                        <p:tgtEl>
                                          <p:spTgt spid="11"/>
                                        </p:tgtEl>
                                        <p:attrNameLst>
                                          <p:attrName>style.visibility</p:attrName>
                                        </p:attrNameLst>
                                      </p:cBhvr>
                                      <p:to>
                                        <p:strVal val="visible"/>
                                      </p:to>
                                    </p:set>
                                    <p:anim calcmode="lin" valueType="num">
                                      <p:cBhvr>
                                        <p:cTn id="51" dur="500" fill="hold"/>
                                        <p:tgtEl>
                                          <p:spTgt spid="11"/>
                                        </p:tgtEl>
                                        <p:attrNameLst>
                                          <p:attrName>ppt_x</p:attrName>
                                        </p:attrNameLst>
                                      </p:cBhvr>
                                      <p:tavLst>
                                        <p:tav tm="0">
                                          <p:val>
                                            <p:strVal val="#ppt_x-#ppt_w/2"/>
                                          </p:val>
                                        </p:tav>
                                        <p:tav tm="100000">
                                          <p:val>
                                            <p:strVal val="#ppt_x"/>
                                          </p:val>
                                        </p:tav>
                                      </p:tavLst>
                                    </p:anim>
                                    <p:anim calcmode="lin" valueType="num">
                                      <p:cBhvr>
                                        <p:cTn id="52" dur="500" fill="hold"/>
                                        <p:tgtEl>
                                          <p:spTgt spid="11"/>
                                        </p:tgtEl>
                                        <p:attrNameLst>
                                          <p:attrName>ppt_y</p:attrName>
                                        </p:attrNameLst>
                                      </p:cBhvr>
                                      <p:tavLst>
                                        <p:tav tm="0">
                                          <p:val>
                                            <p:strVal val="#ppt_y"/>
                                          </p:val>
                                        </p:tav>
                                        <p:tav tm="100000">
                                          <p:val>
                                            <p:strVal val="#ppt_y"/>
                                          </p:val>
                                        </p:tav>
                                      </p:tavLst>
                                    </p:anim>
                                    <p:anim calcmode="lin" valueType="num">
                                      <p:cBhvr>
                                        <p:cTn id="53" dur="500" fill="hold"/>
                                        <p:tgtEl>
                                          <p:spTgt spid="11"/>
                                        </p:tgtEl>
                                        <p:attrNameLst>
                                          <p:attrName>ppt_w</p:attrName>
                                        </p:attrNameLst>
                                      </p:cBhvr>
                                      <p:tavLst>
                                        <p:tav tm="0">
                                          <p:val>
                                            <p:fltVal val="0"/>
                                          </p:val>
                                        </p:tav>
                                        <p:tav tm="100000">
                                          <p:val>
                                            <p:strVal val="#ppt_w"/>
                                          </p:val>
                                        </p:tav>
                                      </p:tavLst>
                                    </p:anim>
                                    <p:anim calcmode="lin" valueType="num">
                                      <p:cBhvr>
                                        <p:cTn id="54" dur="500" fill="hold"/>
                                        <p:tgtEl>
                                          <p:spTgt spid="11"/>
                                        </p:tgtEl>
                                        <p:attrNameLst>
                                          <p:attrName>ppt_h</p:attrName>
                                        </p:attrNameLst>
                                      </p:cBhvr>
                                      <p:tavLst>
                                        <p:tav tm="0">
                                          <p:val>
                                            <p:strVal val="#ppt_h"/>
                                          </p:val>
                                        </p:tav>
                                        <p:tav tm="100000">
                                          <p:val>
                                            <p:strVal val="#ppt_h"/>
                                          </p:val>
                                        </p:tav>
                                      </p:tavLst>
                                    </p:anim>
                                  </p:childTnLst>
                                </p:cTn>
                              </p:par>
                              <p:par>
                                <p:cTn id="55" presetID="17" presetClass="entr" presetSubtype="8" fill="hold" nodeType="withEffect">
                                  <p:stCondLst>
                                    <p:cond delay="0"/>
                                  </p:stCondLst>
                                  <p:childTnLst>
                                    <p:set>
                                      <p:cBhvr>
                                        <p:cTn id="56" dur="1" fill="hold">
                                          <p:stCondLst>
                                            <p:cond delay="0"/>
                                          </p:stCondLst>
                                        </p:cTn>
                                        <p:tgtEl>
                                          <p:spTgt spid="38"/>
                                        </p:tgtEl>
                                        <p:attrNameLst>
                                          <p:attrName>style.visibility</p:attrName>
                                        </p:attrNameLst>
                                      </p:cBhvr>
                                      <p:to>
                                        <p:strVal val="visible"/>
                                      </p:to>
                                    </p:set>
                                    <p:anim calcmode="lin" valueType="num">
                                      <p:cBhvr>
                                        <p:cTn id="57" dur="750" fill="hold"/>
                                        <p:tgtEl>
                                          <p:spTgt spid="38"/>
                                        </p:tgtEl>
                                        <p:attrNameLst>
                                          <p:attrName>ppt_x</p:attrName>
                                        </p:attrNameLst>
                                      </p:cBhvr>
                                      <p:tavLst>
                                        <p:tav tm="0">
                                          <p:val>
                                            <p:strVal val="#ppt_x-#ppt_w/2"/>
                                          </p:val>
                                        </p:tav>
                                        <p:tav tm="100000">
                                          <p:val>
                                            <p:strVal val="#ppt_x"/>
                                          </p:val>
                                        </p:tav>
                                      </p:tavLst>
                                    </p:anim>
                                    <p:anim calcmode="lin" valueType="num">
                                      <p:cBhvr>
                                        <p:cTn id="58" dur="750" fill="hold"/>
                                        <p:tgtEl>
                                          <p:spTgt spid="38"/>
                                        </p:tgtEl>
                                        <p:attrNameLst>
                                          <p:attrName>ppt_y</p:attrName>
                                        </p:attrNameLst>
                                      </p:cBhvr>
                                      <p:tavLst>
                                        <p:tav tm="0">
                                          <p:val>
                                            <p:strVal val="#ppt_y"/>
                                          </p:val>
                                        </p:tav>
                                        <p:tav tm="100000">
                                          <p:val>
                                            <p:strVal val="#ppt_y"/>
                                          </p:val>
                                        </p:tav>
                                      </p:tavLst>
                                    </p:anim>
                                    <p:anim calcmode="lin" valueType="num">
                                      <p:cBhvr>
                                        <p:cTn id="59" dur="750" fill="hold"/>
                                        <p:tgtEl>
                                          <p:spTgt spid="38"/>
                                        </p:tgtEl>
                                        <p:attrNameLst>
                                          <p:attrName>ppt_w</p:attrName>
                                        </p:attrNameLst>
                                      </p:cBhvr>
                                      <p:tavLst>
                                        <p:tav tm="0">
                                          <p:val>
                                            <p:fltVal val="0"/>
                                          </p:val>
                                        </p:tav>
                                        <p:tav tm="100000">
                                          <p:val>
                                            <p:strVal val="#ppt_w"/>
                                          </p:val>
                                        </p:tav>
                                      </p:tavLst>
                                    </p:anim>
                                    <p:anim calcmode="lin" valueType="num">
                                      <p:cBhvr>
                                        <p:cTn id="60" dur="750" fill="hold"/>
                                        <p:tgtEl>
                                          <p:spTgt spid="38"/>
                                        </p:tgtEl>
                                        <p:attrNameLst>
                                          <p:attrName>ppt_h</p:attrName>
                                        </p:attrNameLst>
                                      </p:cBhvr>
                                      <p:tavLst>
                                        <p:tav tm="0">
                                          <p:val>
                                            <p:strVal val="#ppt_h"/>
                                          </p:val>
                                        </p:tav>
                                        <p:tav tm="100000">
                                          <p:val>
                                            <p:strVal val="#ppt_h"/>
                                          </p:val>
                                        </p:tav>
                                      </p:tavLst>
                                    </p:anim>
                                  </p:childTnLst>
                                </p:cTn>
                              </p:par>
                            </p:childTnLst>
                          </p:cTn>
                        </p:par>
                        <p:par>
                          <p:cTn id="61" fill="hold">
                            <p:stCondLst>
                              <p:cond delay="2250"/>
                            </p:stCondLst>
                            <p:childTnLst>
                              <p:par>
                                <p:cTn id="62" presetID="17" presetClass="entr" presetSubtype="1" fill="hold" grpId="0" nodeType="afterEffect">
                                  <p:stCondLst>
                                    <p:cond delay="0"/>
                                  </p:stCondLst>
                                  <p:childTnLst>
                                    <p:set>
                                      <p:cBhvr>
                                        <p:cTn id="63" dur="1" fill="hold">
                                          <p:stCondLst>
                                            <p:cond delay="0"/>
                                          </p:stCondLst>
                                        </p:cTn>
                                        <p:tgtEl>
                                          <p:spTgt spid="51"/>
                                        </p:tgtEl>
                                        <p:attrNameLst>
                                          <p:attrName>style.visibility</p:attrName>
                                        </p:attrNameLst>
                                      </p:cBhvr>
                                      <p:to>
                                        <p:strVal val="visible"/>
                                      </p:to>
                                    </p:set>
                                    <p:anim calcmode="lin" valueType="num">
                                      <p:cBhvr>
                                        <p:cTn id="64" dur="500" fill="hold"/>
                                        <p:tgtEl>
                                          <p:spTgt spid="51"/>
                                        </p:tgtEl>
                                        <p:attrNameLst>
                                          <p:attrName>ppt_x</p:attrName>
                                        </p:attrNameLst>
                                      </p:cBhvr>
                                      <p:tavLst>
                                        <p:tav tm="0">
                                          <p:val>
                                            <p:strVal val="#ppt_x"/>
                                          </p:val>
                                        </p:tav>
                                        <p:tav tm="100000">
                                          <p:val>
                                            <p:strVal val="#ppt_x"/>
                                          </p:val>
                                        </p:tav>
                                      </p:tavLst>
                                    </p:anim>
                                    <p:anim calcmode="lin" valueType="num">
                                      <p:cBhvr>
                                        <p:cTn id="65" dur="500" fill="hold"/>
                                        <p:tgtEl>
                                          <p:spTgt spid="51"/>
                                        </p:tgtEl>
                                        <p:attrNameLst>
                                          <p:attrName>ppt_y</p:attrName>
                                        </p:attrNameLst>
                                      </p:cBhvr>
                                      <p:tavLst>
                                        <p:tav tm="0">
                                          <p:val>
                                            <p:strVal val="#ppt_y-#ppt_h/2"/>
                                          </p:val>
                                        </p:tav>
                                        <p:tav tm="100000">
                                          <p:val>
                                            <p:strVal val="#ppt_y"/>
                                          </p:val>
                                        </p:tav>
                                      </p:tavLst>
                                    </p:anim>
                                    <p:anim calcmode="lin" valueType="num">
                                      <p:cBhvr>
                                        <p:cTn id="66" dur="500" fill="hold"/>
                                        <p:tgtEl>
                                          <p:spTgt spid="51"/>
                                        </p:tgtEl>
                                        <p:attrNameLst>
                                          <p:attrName>ppt_w</p:attrName>
                                        </p:attrNameLst>
                                      </p:cBhvr>
                                      <p:tavLst>
                                        <p:tav tm="0">
                                          <p:val>
                                            <p:strVal val="#ppt_w"/>
                                          </p:val>
                                        </p:tav>
                                        <p:tav tm="100000">
                                          <p:val>
                                            <p:strVal val="#ppt_w"/>
                                          </p:val>
                                        </p:tav>
                                      </p:tavLst>
                                    </p:anim>
                                    <p:anim calcmode="lin" valueType="num">
                                      <p:cBhvr>
                                        <p:cTn id="67" dur="500" fill="hold"/>
                                        <p:tgtEl>
                                          <p:spTgt spid="51"/>
                                        </p:tgtEl>
                                        <p:attrNameLst>
                                          <p:attrName>ppt_h</p:attrName>
                                        </p:attrNameLst>
                                      </p:cBhvr>
                                      <p:tavLst>
                                        <p:tav tm="0">
                                          <p:val>
                                            <p:fltVal val="0"/>
                                          </p:val>
                                        </p:tav>
                                        <p:tav tm="100000">
                                          <p:val>
                                            <p:strVal val="#ppt_h"/>
                                          </p:val>
                                        </p:tav>
                                      </p:tavLst>
                                    </p:anim>
                                  </p:childTnLst>
                                </p:cTn>
                              </p:par>
                              <p:par>
                                <p:cTn id="68" presetID="17" presetClass="entr" presetSubtype="1" fill="hold" nodeType="withEffect">
                                  <p:stCondLst>
                                    <p:cond delay="0"/>
                                  </p:stCondLst>
                                  <p:childTnLst>
                                    <p:set>
                                      <p:cBhvr>
                                        <p:cTn id="69" dur="1" fill="hold">
                                          <p:stCondLst>
                                            <p:cond delay="0"/>
                                          </p:stCondLst>
                                        </p:cTn>
                                        <p:tgtEl>
                                          <p:spTgt spid="55"/>
                                        </p:tgtEl>
                                        <p:attrNameLst>
                                          <p:attrName>style.visibility</p:attrName>
                                        </p:attrNameLst>
                                      </p:cBhvr>
                                      <p:to>
                                        <p:strVal val="visible"/>
                                      </p:to>
                                    </p:set>
                                    <p:anim calcmode="lin" valueType="num">
                                      <p:cBhvr>
                                        <p:cTn id="70" dur="500" fill="hold"/>
                                        <p:tgtEl>
                                          <p:spTgt spid="55"/>
                                        </p:tgtEl>
                                        <p:attrNameLst>
                                          <p:attrName>ppt_x</p:attrName>
                                        </p:attrNameLst>
                                      </p:cBhvr>
                                      <p:tavLst>
                                        <p:tav tm="0">
                                          <p:val>
                                            <p:strVal val="#ppt_x"/>
                                          </p:val>
                                        </p:tav>
                                        <p:tav tm="100000">
                                          <p:val>
                                            <p:strVal val="#ppt_x"/>
                                          </p:val>
                                        </p:tav>
                                      </p:tavLst>
                                    </p:anim>
                                    <p:anim calcmode="lin" valueType="num">
                                      <p:cBhvr>
                                        <p:cTn id="71" dur="500" fill="hold"/>
                                        <p:tgtEl>
                                          <p:spTgt spid="55"/>
                                        </p:tgtEl>
                                        <p:attrNameLst>
                                          <p:attrName>ppt_y</p:attrName>
                                        </p:attrNameLst>
                                      </p:cBhvr>
                                      <p:tavLst>
                                        <p:tav tm="0">
                                          <p:val>
                                            <p:strVal val="#ppt_y-#ppt_h/2"/>
                                          </p:val>
                                        </p:tav>
                                        <p:tav tm="100000">
                                          <p:val>
                                            <p:strVal val="#ppt_y"/>
                                          </p:val>
                                        </p:tav>
                                      </p:tavLst>
                                    </p:anim>
                                    <p:anim calcmode="lin" valueType="num">
                                      <p:cBhvr>
                                        <p:cTn id="72" dur="500" fill="hold"/>
                                        <p:tgtEl>
                                          <p:spTgt spid="55"/>
                                        </p:tgtEl>
                                        <p:attrNameLst>
                                          <p:attrName>ppt_w</p:attrName>
                                        </p:attrNameLst>
                                      </p:cBhvr>
                                      <p:tavLst>
                                        <p:tav tm="0">
                                          <p:val>
                                            <p:strVal val="#ppt_w"/>
                                          </p:val>
                                        </p:tav>
                                        <p:tav tm="100000">
                                          <p:val>
                                            <p:strVal val="#ppt_w"/>
                                          </p:val>
                                        </p:tav>
                                      </p:tavLst>
                                    </p:anim>
                                    <p:anim calcmode="lin" valueType="num">
                                      <p:cBhvr>
                                        <p:cTn id="73" dur="500" fill="hold"/>
                                        <p:tgtEl>
                                          <p:spTgt spid="55"/>
                                        </p:tgtEl>
                                        <p:attrNameLst>
                                          <p:attrName>ppt_h</p:attrName>
                                        </p:attrNameLst>
                                      </p:cBhvr>
                                      <p:tavLst>
                                        <p:tav tm="0">
                                          <p:val>
                                            <p:fltVal val="0"/>
                                          </p:val>
                                        </p:tav>
                                        <p:tav tm="100000">
                                          <p:val>
                                            <p:strVal val="#ppt_h"/>
                                          </p:val>
                                        </p:tav>
                                      </p:tavLst>
                                    </p:anim>
                                  </p:childTnLst>
                                </p:cTn>
                              </p:par>
                              <p:par>
                                <p:cTn id="74" presetID="17" presetClass="entr" presetSubtype="8" fill="hold" grpId="0" nodeType="withEffect">
                                  <p:stCondLst>
                                    <p:cond delay="0"/>
                                  </p:stCondLst>
                                  <p:childTnLst>
                                    <p:set>
                                      <p:cBhvr>
                                        <p:cTn id="75" dur="1" fill="hold">
                                          <p:stCondLst>
                                            <p:cond delay="0"/>
                                          </p:stCondLst>
                                        </p:cTn>
                                        <p:tgtEl>
                                          <p:spTgt spid="43"/>
                                        </p:tgtEl>
                                        <p:attrNameLst>
                                          <p:attrName>style.visibility</p:attrName>
                                        </p:attrNameLst>
                                      </p:cBhvr>
                                      <p:to>
                                        <p:strVal val="visible"/>
                                      </p:to>
                                    </p:set>
                                    <p:anim calcmode="lin" valueType="num">
                                      <p:cBhvr>
                                        <p:cTn id="76" dur="500" fill="hold"/>
                                        <p:tgtEl>
                                          <p:spTgt spid="43"/>
                                        </p:tgtEl>
                                        <p:attrNameLst>
                                          <p:attrName>ppt_x</p:attrName>
                                        </p:attrNameLst>
                                      </p:cBhvr>
                                      <p:tavLst>
                                        <p:tav tm="0">
                                          <p:val>
                                            <p:strVal val="#ppt_x-#ppt_w/2"/>
                                          </p:val>
                                        </p:tav>
                                        <p:tav tm="100000">
                                          <p:val>
                                            <p:strVal val="#ppt_x"/>
                                          </p:val>
                                        </p:tav>
                                      </p:tavLst>
                                    </p:anim>
                                    <p:anim calcmode="lin" valueType="num">
                                      <p:cBhvr>
                                        <p:cTn id="77" dur="500" fill="hold"/>
                                        <p:tgtEl>
                                          <p:spTgt spid="43"/>
                                        </p:tgtEl>
                                        <p:attrNameLst>
                                          <p:attrName>ppt_y</p:attrName>
                                        </p:attrNameLst>
                                      </p:cBhvr>
                                      <p:tavLst>
                                        <p:tav tm="0">
                                          <p:val>
                                            <p:strVal val="#ppt_y"/>
                                          </p:val>
                                        </p:tav>
                                        <p:tav tm="100000">
                                          <p:val>
                                            <p:strVal val="#ppt_y"/>
                                          </p:val>
                                        </p:tav>
                                      </p:tavLst>
                                    </p:anim>
                                    <p:anim calcmode="lin" valueType="num">
                                      <p:cBhvr>
                                        <p:cTn id="78" dur="500" fill="hold"/>
                                        <p:tgtEl>
                                          <p:spTgt spid="43"/>
                                        </p:tgtEl>
                                        <p:attrNameLst>
                                          <p:attrName>ppt_w</p:attrName>
                                        </p:attrNameLst>
                                      </p:cBhvr>
                                      <p:tavLst>
                                        <p:tav tm="0">
                                          <p:val>
                                            <p:fltVal val="0"/>
                                          </p:val>
                                        </p:tav>
                                        <p:tav tm="100000">
                                          <p:val>
                                            <p:strVal val="#ppt_w"/>
                                          </p:val>
                                        </p:tav>
                                      </p:tavLst>
                                    </p:anim>
                                    <p:anim calcmode="lin" valueType="num">
                                      <p:cBhvr>
                                        <p:cTn id="79" dur="500" fill="hold"/>
                                        <p:tgtEl>
                                          <p:spTgt spid="43"/>
                                        </p:tgtEl>
                                        <p:attrNameLst>
                                          <p:attrName>ppt_h</p:attrName>
                                        </p:attrNameLst>
                                      </p:cBhvr>
                                      <p:tavLst>
                                        <p:tav tm="0">
                                          <p:val>
                                            <p:strVal val="#ppt_h"/>
                                          </p:val>
                                        </p:tav>
                                        <p:tav tm="100000">
                                          <p:val>
                                            <p:strVal val="#ppt_h"/>
                                          </p:val>
                                        </p:tav>
                                      </p:tavLst>
                                    </p:anim>
                                  </p:childTnLst>
                                </p:cTn>
                              </p:par>
                              <p:par>
                                <p:cTn id="80" presetID="17" presetClass="entr" presetSubtype="8" fill="hold" nodeType="withEffect">
                                  <p:stCondLst>
                                    <p:cond delay="0"/>
                                  </p:stCondLst>
                                  <p:childTnLst>
                                    <p:set>
                                      <p:cBhvr>
                                        <p:cTn id="81" dur="1" fill="hold">
                                          <p:stCondLst>
                                            <p:cond delay="0"/>
                                          </p:stCondLst>
                                        </p:cTn>
                                        <p:tgtEl>
                                          <p:spTgt spid="39"/>
                                        </p:tgtEl>
                                        <p:attrNameLst>
                                          <p:attrName>style.visibility</p:attrName>
                                        </p:attrNameLst>
                                      </p:cBhvr>
                                      <p:to>
                                        <p:strVal val="visible"/>
                                      </p:to>
                                    </p:set>
                                    <p:anim calcmode="lin" valueType="num">
                                      <p:cBhvr>
                                        <p:cTn id="82" dur="750" fill="hold"/>
                                        <p:tgtEl>
                                          <p:spTgt spid="39"/>
                                        </p:tgtEl>
                                        <p:attrNameLst>
                                          <p:attrName>ppt_x</p:attrName>
                                        </p:attrNameLst>
                                      </p:cBhvr>
                                      <p:tavLst>
                                        <p:tav tm="0">
                                          <p:val>
                                            <p:strVal val="#ppt_x-#ppt_w/2"/>
                                          </p:val>
                                        </p:tav>
                                        <p:tav tm="100000">
                                          <p:val>
                                            <p:strVal val="#ppt_x"/>
                                          </p:val>
                                        </p:tav>
                                      </p:tavLst>
                                    </p:anim>
                                    <p:anim calcmode="lin" valueType="num">
                                      <p:cBhvr>
                                        <p:cTn id="83" dur="750" fill="hold"/>
                                        <p:tgtEl>
                                          <p:spTgt spid="39"/>
                                        </p:tgtEl>
                                        <p:attrNameLst>
                                          <p:attrName>ppt_y</p:attrName>
                                        </p:attrNameLst>
                                      </p:cBhvr>
                                      <p:tavLst>
                                        <p:tav tm="0">
                                          <p:val>
                                            <p:strVal val="#ppt_y"/>
                                          </p:val>
                                        </p:tav>
                                        <p:tav tm="100000">
                                          <p:val>
                                            <p:strVal val="#ppt_y"/>
                                          </p:val>
                                        </p:tav>
                                      </p:tavLst>
                                    </p:anim>
                                    <p:anim calcmode="lin" valueType="num">
                                      <p:cBhvr>
                                        <p:cTn id="84" dur="750" fill="hold"/>
                                        <p:tgtEl>
                                          <p:spTgt spid="39"/>
                                        </p:tgtEl>
                                        <p:attrNameLst>
                                          <p:attrName>ppt_w</p:attrName>
                                        </p:attrNameLst>
                                      </p:cBhvr>
                                      <p:tavLst>
                                        <p:tav tm="0">
                                          <p:val>
                                            <p:fltVal val="0"/>
                                          </p:val>
                                        </p:tav>
                                        <p:tav tm="100000">
                                          <p:val>
                                            <p:strVal val="#ppt_w"/>
                                          </p:val>
                                        </p:tav>
                                      </p:tavLst>
                                    </p:anim>
                                    <p:anim calcmode="lin" valueType="num">
                                      <p:cBhvr>
                                        <p:cTn id="85" dur="750" fill="hold"/>
                                        <p:tgtEl>
                                          <p:spTgt spid="39"/>
                                        </p:tgtEl>
                                        <p:attrNameLst>
                                          <p:attrName>ppt_h</p:attrName>
                                        </p:attrNameLst>
                                      </p:cBhvr>
                                      <p:tavLst>
                                        <p:tav tm="0">
                                          <p:val>
                                            <p:strVal val="#ppt_h"/>
                                          </p:val>
                                        </p:tav>
                                        <p:tav tm="100000">
                                          <p:val>
                                            <p:strVal val="#ppt_h"/>
                                          </p:val>
                                        </p:tav>
                                      </p:tavLst>
                                    </p:anim>
                                  </p:childTnLst>
                                </p:cTn>
                              </p:par>
                            </p:childTnLst>
                          </p:cTn>
                        </p:par>
                        <p:par>
                          <p:cTn id="86" fill="hold">
                            <p:stCondLst>
                              <p:cond delay="3000"/>
                            </p:stCondLst>
                            <p:childTnLst>
                              <p:par>
                                <p:cTn id="87" presetID="17" presetClass="entr" presetSubtype="1" fill="hold" grpId="0" nodeType="afterEffect">
                                  <p:stCondLst>
                                    <p:cond delay="0"/>
                                  </p:stCondLst>
                                  <p:childTnLst>
                                    <p:set>
                                      <p:cBhvr>
                                        <p:cTn id="88" dur="1" fill="hold">
                                          <p:stCondLst>
                                            <p:cond delay="0"/>
                                          </p:stCondLst>
                                        </p:cTn>
                                        <p:tgtEl>
                                          <p:spTgt spid="56"/>
                                        </p:tgtEl>
                                        <p:attrNameLst>
                                          <p:attrName>style.visibility</p:attrName>
                                        </p:attrNameLst>
                                      </p:cBhvr>
                                      <p:to>
                                        <p:strVal val="visible"/>
                                      </p:to>
                                    </p:set>
                                    <p:anim calcmode="lin" valueType="num">
                                      <p:cBhvr>
                                        <p:cTn id="89" dur="500" fill="hold"/>
                                        <p:tgtEl>
                                          <p:spTgt spid="56"/>
                                        </p:tgtEl>
                                        <p:attrNameLst>
                                          <p:attrName>ppt_x</p:attrName>
                                        </p:attrNameLst>
                                      </p:cBhvr>
                                      <p:tavLst>
                                        <p:tav tm="0">
                                          <p:val>
                                            <p:strVal val="#ppt_x"/>
                                          </p:val>
                                        </p:tav>
                                        <p:tav tm="100000">
                                          <p:val>
                                            <p:strVal val="#ppt_x"/>
                                          </p:val>
                                        </p:tav>
                                      </p:tavLst>
                                    </p:anim>
                                    <p:anim calcmode="lin" valueType="num">
                                      <p:cBhvr>
                                        <p:cTn id="90" dur="500" fill="hold"/>
                                        <p:tgtEl>
                                          <p:spTgt spid="56"/>
                                        </p:tgtEl>
                                        <p:attrNameLst>
                                          <p:attrName>ppt_y</p:attrName>
                                        </p:attrNameLst>
                                      </p:cBhvr>
                                      <p:tavLst>
                                        <p:tav tm="0">
                                          <p:val>
                                            <p:strVal val="#ppt_y-#ppt_h/2"/>
                                          </p:val>
                                        </p:tav>
                                        <p:tav tm="100000">
                                          <p:val>
                                            <p:strVal val="#ppt_y"/>
                                          </p:val>
                                        </p:tav>
                                      </p:tavLst>
                                    </p:anim>
                                    <p:anim calcmode="lin" valueType="num">
                                      <p:cBhvr>
                                        <p:cTn id="91" dur="500" fill="hold"/>
                                        <p:tgtEl>
                                          <p:spTgt spid="56"/>
                                        </p:tgtEl>
                                        <p:attrNameLst>
                                          <p:attrName>ppt_w</p:attrName>
                                        </p:attrNameLst>
                                      </p:cBhvr>
                                      <p:tavLst>
                                        <p:tav tm="0">
                                          <p:val>
                                            <p:strVal val="#ppt_w"/>
                                          </p:val>
                                        </p:tav>
                                        <p:tav tm="100000">
                                          <p:val>
                                            <p:strVal val="#ppt_w"/>
                                          </p:val>
                                        </p:tav>
                                      </p:tavLst>
                                    </p:anim>
                                    <p:anim calcmode="lin" valueType="num">
                                      <p:cBhvr>
                                        <p:cTn id="92" dur="500" fill="hold"/>
                                        <p:tgtEl>
                                          <p:spTgt spid="56"/>
                                        </p:tgtEl>
                                        <p:attrNameLst>
                                          <p:attrName>ppt_h</p:attrName>
                                        </p:attrNameLst>
                                      </p:cBhvr>
                                      <p:tavLst>
                                        <p:tav tm="0">
                                          <p:val>
                                            <p:fltVal val="0"/>
                                          </p:val>
                                        </p:tav>
                                        <p:tav tm="100000">
                                          <p:val>
                                            <p:strVal val="#ppt_h"/>
                                          </p:val>
                                        </p:tav>
                                      </p:tavLst>
                                    </p:anim>
                                  </p:childTnLst>
                                </p:cTn>
                              </p:par>
                              <p:par>
                                <p:cTn id="93" presetID="17" presetClass="entr" presetSubtype="1" fill="hold" nodeType="withEffect">
                                  <p:stCondLst>
                                    <p:cond delay="0"/>
                                  </p:stCondLst>
                                  <p:childTnLst>
                                    <p:set>
                                      <p:cBhvr>
                                        <p:cTn id="94" dur="1" fill="hold">
                                          <p:stCondLst>
                                            <p:cond delay="0"/>
                                          </p:stCondLst>
                                        </p:cTn>
                                        <p:tgtEl>
                                          <p:spTgt spid="61"/>
                                        </p:tgtEl>
                                        <p:attrNameLst>
                                          <p:attrName>style.visibility</p:attrName>
                                        </p:attrNameLst>
                                      </p:cBhvr>
                                      <p:to>
                                        <p:strVal val="visible"/>
                                      </p:to>
                                    </p:set>
                                    <p:anim calcmode="lin" valueType="num">
                                      <p:cBhvr>
                                        <p:cTn id="95" dur="500" fill="hold"/>
                                        <p:tgtEl>
                                          <p:spTgt spid="61"/>
                                        </p:tgtEl>
                                        <p:attrNameLst>
                                          <p:attrName>ppt_x</p:attrName>
                                        </p:attrNameLst>
                                      </p:cBhvr>
                                      <p:tavLst>
                                        <p:tav tm="0">
                                          <p:val>
                                            <p:strVal val="#ppt_x"/>
                                          </p:val>
                                        </p:tav>
                                        <p:tav tm="100000">
                                          <p:val>
                                            <p:strVal val="#ppt_x"/>
                                          </p:val>
                                        </p:tav>
                                      </p:tavLst>
                                    </p:anim>
                                    <p:anim calcmode="lin" valueType="num">
                                      <p:cBhvr>
                                        <p:cTn id="96" dur="500" fill="hold"/>
                                        <p:tgtEl>
                                          <p:spTgt spid="61"/>
                                        </p:tgtEl>
                                        <p:attrNameLst>
                                          <p:attrName>ppt_y</p:attrName>
                                        </p:attrNameLst>
                                      </p:cBhvr>
                                      <p:tavLst>
                                        <p:tav tm="0">
                                          <p:val>
                                            <p:strVal val="#ppt_y-#ppt_h/2"/>
                                          </p:val>
                                        </p:tav>
                                        <p:tav tm="100000">
                                          <p:val>
                                            <p:strVal val="#ppt_y"/>
                                          </p:val>
                                        </p:tav>
                                      </p:tavLst>
                                    </p:anim>
                                    <p:anim calcmode="lin" valueType="num">
                                      <p:cBhvr>
                                        <p:cTn id="97" dur="500" fill="hold"/>
                                        <p:tgtEl>
                                          <p:spTgt spid="61"/>
                                        </p:tgtEl>
                                        <p:attrNameLst>
                                          <p:attrName>ppt_w</p:attrName>
                                        </p:attrNameLst>
                                      </p:cBhvr>
                                      <p:tavLst>
                                        <p:tav tm="0">
                                          <p:val>
                                            <p:strVal val="#ppt_w"/>
                                          </p:val>
                                        </p:tav>
                                        <p:tav tm="100000">
                                          <p:val>
                                            <p:strVal val="#ppt_w"/>
                                          </p:val>
                                        </p:tav>
                                      </p:tavLst>
                                    </p:anim>
                                    <p:anim calcmode="lin" valueType="num">
                                      <p:cBhvr>
                                        <p:cTn id="98" dur="500" fill="hold"/>
                                        <p:tgtEl>
                                          <p:spTgt spid="61"/>
                                        </p:tgtEl>
                                        <p:attrNameLst>
                                          <p:attrName>ppt_h</p:attrName>
                                        </p:attrNameLst>
                                      </p:cBhvr>
                                      <p:tavLst>
                                        <p:tav tm="0">
                                          <p:val>
                                            <p:fltVal val="0"/>
                                          </p:val>
                                        </p:tav>
                                        <p:tav tm="100000">
                                          <p:val>
                                            <p:strVal val="#ppt_h"/>
                                          </p:val>
                                        </p:tav>
                                      </p:tavLst>
                                    </p:anim>
                                  </p:childTnLst>
                                </p:cTn>
                              </p:par>
                              <p:par>
                                <p:cTn id="99" presetID="17" presetClass="entr" presetSubtype="8" fill="hold" grpId="0" nodeType="withEffect">
                                  <p:stCondLst>
                                    <p:cond delay="0"/>
                                  </p:stCondLst>
                                  <p:childTnLst>
                                    <p:set>
                                      <p:cBhvr>
                                        <p:cTn id="100" dur="1" fill="hold">
                                          <p:stCondLst>
                                            <p:cond delay="0"/>
                                          </p:stCondLst>
                                        </p:cTn>
                                        <p:tgtEl>
                                          <p:spTgt spid="47"/>
                                        </p:tgtEl>
                                        <p:attrNameLst>
                                          <p:attrName>style.visibility</p:attrName>
                                        </p:attrNameLst>
                                      </p:cBhvr>
                                      <p:to>
                                        <p:strVal val="visible"/>
                                      </p:to>
                                    </p:set>
                                    <p:anim calcmode="lin" valueType="num">
                                      <p:cBhvr>
                                        <p:cTn id="101" dur="500" fill="hold"/>
                                        <p:tgtEl>
                                          <p:spTgt spid="47"/>
                                        </p:tgtEl>
                                        <p:attrNameLst>
                                          <p:attrName>ppt_x</p:attrName>
                                        </p:attrNameLst>
                                      </p:cBhvr>
                                      <p:tavLst>
                                        <p:tav tm="0">
                                          <p:val>
                                            <p:strVal val="#ppt_x-#ppt_w/2"/>
                                          </p:val>
                                        </p:tav>
                                        <p:tav tm="100000">
                                          <p:val>
                                            <p:strVal val="#ppt_x"/>
                                          </p:val>
                                        </p:tav>
                                      </p:tavLst>
                                    </p:anim>
                                    <p:anim calcmode="lin" valueType="num">
                                      <p:cBhvr>
                                        <p:cTn id="102" dur="500" fill="hold"/>
                                        <p:tgtEl>
                                          <p:spTgt spid="47"/>
                                        </p:tgtEl>
                                        <p:attrNameLst>
                                          <p:attrName>ppt_y</p:attrName>
                                        </p:attrNameLst>
                                      </p:cBhvr>
                                      <p:tavLst>
                                        <p:tav tm="0">
                                          <p:val>
                                            <p:strVal val="#ppt_y"/>
                                          </p:val>
                                        </p:tav>
                                        <p:tav tm="100000">
                                          <p:val>
                                            <p:strVal val="#ppt_y"/>
                                          </p:val>
                                        </p:tav>
                                      </p:tavLst>
                                    </p:anim>
                                    <p:anim calcmode="lin" valueType="num">
                                      <p:cBhvr>
                                        <p:cTn id="103" dur="500" fill="hold"/>
                                        <p:tgtEl>
                                          <p:spTgt spid="47"/>
                                        </p:tgtEl>
                                        <p:attrNameLst>
                                          <p:attrName>ppt_w</p:attrName>
                                        </p:attrNameLst>
                                      </p:cBhvr>
                                      <p:tavLst>
                                        <p:tav tm="0">
                                          <p:val>
                                            <p:fltVal val="0"/>
                                          </p:val>
                                        </p:tav>
                                        <p:tav tm="100000">
                                          <p:val>
                                            <p:strVal val="#ppt_w"/>
                                          </p:val>
                                        </p:tav>
                                      </p:tavLst>
                                    </p:anim>
                                    <p:anim calcmode="lin" valueType="num">
                                      <p:cBhvr>
                                        <p:cTn id="104" dur="500" fill="hold"/>
                                        <p:tgtEl>
                                          <p:spTgt spid="47"/>
                                        </p:tgtEl>
                                        <p:attrNameLst>
                                          <p:attrName>ppt_h</p:attrName>
                                        </p:attrNameLst>
                                      </p:cBhvr>
                                      <p:tavLst>
                                        <p:tav tm="0">
                                          <p:val>
                                            <p:strVal val="#ppt_h"/>
                                          </p:val>
                                        </p:tav>
                                        <p:tav tm="100000">
                                          <p:val>
                                            <p:strVal val="#ppt_h"/>
                                          </p:val>
                                        </p:tav>
                                      </p:tavLst>
                                    </p:anim>
                                  </p:childTnLst>
                                </p:cTn>
                              </p:par>
                              <p:par>
                                <p:cTn id="105" presetID="17" presetClass="entr" presetSubtype="8" fill="hold" nodeType="withEffect">
                                  <p:stCondLst>
                                    <p:cond delay="0"/>
                                  </p:stCondLst>
                                  <p:childTnLst>
                                    <p:set>
                                      <p:cBhvr>
                                        <p:cTn id="106" dur="1" fill="hold">
                                          <p:stCondLst>
                                            <p:cond delay="0"/>
                                          </p:stCondLst>
                                        </p:cTn>
                                        <p:tgtEl>
                                          <p:spTgt spid="40"/>
                                        </p:tgtEl>
                                        <p:attrNameLst>
                                          <p:attrName>style.visibility</p:attrName>
                                        </p:attrNameLst>
                                      </p:cBhvr>
                                      <p:to>
                                        <p:strVal val="visible"/>
                                      </p:to>
                                    </p:set>
                                    <p:anim calcmode="lin" valueType="num">
                                      <p:cBhvr>
                                        <p:cTn id="107" dur="750" fill="hold"/>
                                        <p:tgtEl>
                                          <p:spTgt spid="40"/>
                                        </p:tgtEl>
                                        <p:attrNameLst>
                                          <p:attrName>ppt_x</p:attrName>
                                        </p:attrNameLst>
                                      </p:cBhvr>
                                      <p:tavLst>
                                        <p:tav tm="0">
                                          <p:val>
                                            <p:strVal val="#ppt_x-#ppt_w/2"/>
                                          </p:val>
                                        </p:tav>
                                        <p:tav tm="100000">
                                          <p:val>
                                            <p:strVal val="#ppt_x"/>
                                          </p:val>
                                        </p:tav>
                                      </p:tavLst>
                                    </p:anim>
                                    <p:anim calcmode="lin" valueType="num">
                                      <p:cBhvr>
                                        <p:cTn id="108" dur="750" fill="hold"/>
                                        <p:tgtEl>
                                          <p:spTgt spid="40"/>
                                        </p:tgtEl>
                                        <p:attrNameLst>
                                          <p:attrName>ppt_y</p:attrName>
                                        </p:attrNameLst>
                                      </p:cBhvr>
                                      <p:tavLst>
                                        <p:tav tm="0">
                                          <p:val>
                                            <p:strVal val="#ppt_y"/>
                                          </p:val>
                                        </p:tav>
                                        <p:tav tm="100000">
                                          <p:val>
                                            <p:strVal val="#ppt_y"/>
                                          </p:val>
                                        </p:tav>
                                      </p:tavLst>
                                    </p:anim>
                                    <p:anim calcmode="lin" valueType="num">
                                      <p:cBhvr>
                                        <p:cTn id="109" dur="750" fill="hold"/>
                                        <p:tgtEl>
                                          <p:spTgt spid="40"/>
                                        </p:tgtEl>
                                        <p:attrNameLst>
                                          <p:attrName>ppt_w</p:attrName>
                                        </p:attrNameLst>
                                      </p:cBhvr>
                                      <p:tavLst>
                                        <p:tav tm="0">
                                          <p:val>
                                            <p:fltVal val="0"/>
                                          </p:val>
                                        </p:tav>
                                        <p:tav tm="100000">
                                          <p:val>
                                            <p:strVal val="#ppt_w"/>
                                          </p:val>
                                        </p:tav>
                                      </p:tavLst>
                                    </p:anim>
                                    <p:anim calcmode="lin" valueType="num">
                                      <p:cBhvr>
                                        <p:cTn id="110" dur="750" fill="hold"/>
                                        <p:tgtEl>
                                          <p:spTgt spid="40"/>
                                        </p:tgtEl>
                                        <p:attrNameLst>
                                          <p:attrName>ppt_h</p:attrName>
                                        </p:attrNameLst>
                                      </p:cBhvr>
                                      <p:tavLst>
                                        <p:tav tm="0">
                                          <p:val>
                                            <p:strVal val="#ppt_h"/>
                                          </p:val>
                                        </p:tav>
                                        <p:tav tm="100000">
                                          <p:val>
                                            <p:strVal val="#ppt_h"/>
                                          </p:val>
                                        </p:tav>
                                      </p:tavLst>
                                    </p:anim>
                                  </p:childTnLst>
                                </p:cTn>
                              </p:par>
                            </p:childTnLst>
                          </p:cTn>
                        </p:par>
                        <p:par>
                          <p:cTn id="111" fill="hold">
                            <p:stCondLst>
                              <p:cond delay="3750"/>
                            </p:stCondLst>
                            <p:childTnLst>
                              <p:par>
                                <p:cTn id="112" presetID="17" presetClass="entr" presetSubtype="1" fill="hold" grpId="0" nodeType="afterEffect">
                                  <p:stCondLst>
                                    <p:cond delay="0"/>
                                  </p:stCondLst>
                                  <p:childTnLst>
                                    <p:set>
                                      <p:cBhvr>
                                        <p:cTn id="113" dur="1" fill="hold">
                                          <p:stCondLst>
                                            <p:cond delay="0"/>
                                          </p:stCondLst>
                                        </p:cTn>
                                        <p:tgtEl>
                                          <p:spTgt spid="62"/>
                                        </p:tgtEl>
                                        <p:attrNameLst>
                                          <p:attrName>style.visibility</p:attrName>
                                        </p:attrNameLst>
                                      </p:cBhvr>
                                      <p:to>
                                        <p:strVal val="visible"/>
                                      </p:to>
                                    </p:set>
                                    <p:anim calcmode="lin" valueType="num">
                                      <p:cBhvr>
                                        <p:cTn id="114" dur="500" fill="hold"/>
                                        <p:tgtEl>
                                          <p:spTgt spid="62"/>
                                        </p:tgtEl>
                                        <p:attrNameLst>
                                          <p:attrName>ppt_x</p:attrName>
                                        </p:attrNameLst>
                                      </p:cBhvr>
                                      <p:tavLst>
                                        <p:tav tm="0">
                                          <p:val>
                                            <p:strVal val="#ppt_x"/>
                                          </p:val>
                                        </p:tav>
                                        <p:tav tm="100000">
                                          <p:val>
                                            <p:strVal val="#ppt_x"/>
                                          </p:val>
                                        </p:tav>
                                      </p:tavLst>
                                    </p:anim>
                                    <p:anim calcmode="lin" valueType="num">
                                      <p:cBhvr>
                                        <p:cTn id="115" dur="500" fill="hold"/>
                                        <p:tgtEl>
                                          <p:spTgt spid="62"/>
                                        </p:tgtEl>
                                        <p:attrNameLst>
                                          <p:attrName>ppt_y</p:attrName>
                                        </p:attrNameLst>
                                      </p:cBhvr>
                                      <p:tavLst>
                                        <p:tav tm="0">
                                          <p:val>
                                            <p:strVal val="#ppt_y-#ppt_h/2"/>
                                          </p:val>
                                        </p:tav>
                                        <p:tav tm="100000">
                                          <p:val>
                                            <p:strVal val="#ppt_y"/>
                                          </p:val>
                                        </p:tav>
                                      </p:tavLst>
                                    </p:anim>
                                    <p:anim calcmode="lin" valueType="num">
                                      <p:cBhvr>
                                        <p:cTn id="116" dur="500" fill="hold"/>
                                        <p:tgtEl>
                                          <p:spTgt spid="62"/>
                                        </p:tgtEl>
                                        <p:attrNameLst>
                                          <p:attrName>ppt_w</p:attrName>
                                        </p:attrNameLst>
                                      </p:cBhvr>
                                      <p:tavLst>
                                        <p:tav tm="0">
                                          <p:val>
                                            <p:strVal val="#ppt_w"/>
                                          </p:val>
                                        </p:tav>
                                        <p:tav tm="100000">
                                          <p:val>
                                            <p:strVal val="#ppt_w"/>
                                          </p:val>
                                        </p:tav>
                                      </p:tavLst>
                                    </p:anim>
                                    <p:anim calcmode="lin" valueType="num">
                                      <p:cBhvr>
                                        <p:cTn id="117" dur="500" fill="hold"/>
                                        <p:tgtEl>
                                          <p:spTgt spid="62"/>
                                        </p:tgtEl>
                                        <p:attrNameLst>
                                          <p:attrName>ppt_h</p:attrName>
                                        </p:attrNameLst>
                                      </p:cBhvr>
                                      <p:tavLst>
                                        <p:tav tm="0">
                                          <p:val>
                                            <p:fltVal val="0"/>
                                          </p:val>
                                        </p:tav>
                                        <p:tav tm="100000">
                                          <p:val>
                                            <p:strVal val="#ppt_h"/>
                                          </p:val>
                                        </p:tav>
                                      </p:tavLst>
                                    </p:anim>
                                  </p:childTnLst>
                                </p:cTn>
                              </p:par>
                              <p:par>
                                <p:cTn id="118" presetID="17" presetClass="entr" presetSubtype="1" fill="hold" nodeType="withEffect">
                                  <p:stCondLst>
                                    <p:cond delay="0"/>
                                  </p:stCondLst>
                                  <p:childTnLst>
                                    <p:set>
                                      <p:cBhvr>
                                        <p:cTn id="119" dur="1" fill="hold">
                                          <p:stCondLst>
                                            <p:cond delay="0"/>
                                          </p:stCondLst>
                                        </p:cTn>
                                        <p:tgtEl>
                                          <p:spTgt spid="65"/>
                                        </p:tgtEl>
                                        <p:attrNameLst>
                                          <p:attrName>style.visibility</p:attrName>
                                        </p:attrNameLst>
                                      </p:cBhvr>
                                      <p:to>
                                        <p:strVal val="visible"/>
                                      </p:to>
                                    </p:set>
                                    <p:anim calcmode="lin" valueType="num">
                                      <p:cBhvr>
                                        <p:cTn id="120" dur="500" fill="hold"/>
                                        <p:tgtEl>
                                          <p:spTgt spid="65"/>
                                        </p:tgtEl>
                                        <p:attrNameLst>
                                          <p:attrName>ppt_x</p:attrName>
                                        </p:attrNameLst>
                                      </p:cBhvr>
                                      <p:tavLst>
                                        <p:tav tm="0">
                                          <p:val>
                                            <p:strVal val="#ppt_x"/>
                                          </p:val>
                                        </p:tav>
                                        <p:tav tm="100000">
                                          <p:val>
                                            <p:strVal val="#ppt_x"/>
                                          </p:val>
                                        </p:tav>
                                      </p:tavLst>
                                    </p:anim>
                                    <p:anim calcmode="lin" valueType="num">
                                      <p:cBhvr>
                                        <p:cTn id="121" dur="500" fill="hold"/>
                                        <p:tgtEl>
                                          <p:spTgt spid="65"/>
                                        </p:tgtEl>
                                        <p:attrNameLst>
                                          <p:attrName>ppt_y</p:attrName>
                                        </p:attrNameLst>
                                      </p:cBhvr>
                                      <p:tavLst>
                                        <p:tav tm="0">
                                          <p:val>
                                            <p:strVal val="#ppt_y-#ppt_h/2"/>
                                          </p:val>
                                        </p:tav>
                                        <p:tav tm="100000">
                                          <p:val>
                                            <p:strVal val="#ppt_y"/>
                                          </p:val>
                                        </p:tav>
                                      </p:tavLst>
                                    </p:anim>
                                    <p:anim calcmode="lin" valueType="num">
                                      <p:cBhvr>
                                        <p:cTn id="122" dur="500" fill="hold"/>
                                        <p:tgtEl>
                                          <p:spTgt spid="65"/>
                                        </p:tgtEl>
                                        <p:attrNameLst>
                                          <p:attrName>ppt_w</p:attrName>
                                        </p:attrNameLst>
                                      </p:cBhvr>
                                      <p:tavLst>
                                        <p:tav tm="0">
                                          <p:val>
                                            <p:strVal val="#ppt_w"/>
                                          </p:val>
                                        </p:tav>
                                        <p:tav tm="100000">
                                          <p:val>
                                            <p:strVal val="#ppt_w"/>
                                          </p:val>
                                        </p:tav>
                                      </p:tavLst>
                                    </p:anim>
                                    <p:anim calcmode="lin" valueType="num">
                                      <p:cBhvr>
                                        <p:cTn id="123" dur="500" fill="hold"/>
                                        <p:tgtEl>
                                          <p:spTgt spid="65"/>
                                        </p:tgtEl>
                                        <p:attrNameLst>
                                          <p:attrName>ppt_h</p:attrName>
                                        </p:attrNameLst>
                                      </p:cBhvr>
                                      <p:tavLst>
                                        <p:tav tm="0">
                                          <p:val>
                                            <p:fltVal val="0"/>
                                          </p:val>
                                        </p:tav>
                                        <p:tav tm="100000">
                                          <p:val>
                                            <p:strVal val="#ppt_h"/>
                                          </p:val>
                                        </p:tav>
                                      </p:tavLst>
                                    </p:anim>
                                  </p:childTnLst>
                                </p:cTn>
                              </p:par>
                              <p:par>
                                <p:cTn id="124" presetID="17" presetClass="entr" presetSubtype="8" fill="hold" grpId="0" nodeType="withEffect">
                                  <p:stCondLst>
                                    <p:cond delay="0"/>
                                  </p:stCondLst>
                                  <p:childTnLst>
                                    <p:set>
                                      <p:cBhvr>
                                        <p:cTn id="125" dur="1" fill="hold">
                                          <p:stCondLst>
                                            <p:cond delay="0"/>
                                          </p:stCondLst>
                                        </p:cTn>
                                        <p:tgtEl>
                                          <p:spTgt spid="57"/>
                                        </p:tgtEl>
                                        <p:attrNameLst>
                                          <p:attrName>style.visibility</p:attrName>
                                        </p:attrNameLst>
                                      </p:cBhvr>
                                      <p:to>
                                        <p:strVal val="visible"/>
                                      </p:to>
                                    </p:set>
                                    <p:anim calcmode="lin" valueType="num">
                                      <p:cBhvr>
                                        <p:cTn id="126" dur="500" fill="hold"/>
                                        <p:tgtEl>
                                          <p:spTgt spid="57"/>
                                        </p:tgtEl>
                                        <p:attrNameLst>
                                          <p:attrName>ppt_x</p:attrName>
                                        </p:attrNameLst>
                                      </p:cBhvr>
                                      <p:tavLst>
                                        <p:tav tm="0">
                                          <p:val>
                                            <p:strVal val="#ppt_x-#ppt_w/2"/>
                                          </p:val>
                                        </p:tav>
                                        <p:tav tm="100000">
                                          <p:val>
                                            <p:strVal val="#ppt_x"/>
                                          </p:val>
                                        </p:tav>
                                      </p:tavLst>
                                    </p:anim>
                                    <p:anim calcmode="lin" valueType="num">
                                      <p:cBhvr>
                                        <p:cTn id="127" dur="500" fill="hold"/>
                                        <p:tgtEl>
                                          <p:spTgt spid="57"/>
                                        </p:tgtEl>
                                        <p:attrNameLst>
                                          <p:attrName>ppt_y</p:attrName>
                                        </p:attrNameLst>
                                      </p:cBhvr>
                                      <p:tavLst>
                                        <p:tav tm="0">
                                          <p:val>
                                            <p:strVal val="#ppt_y"/>
                                          </p:val>
                                        </p:tav>
                                        <p:tav tm="100000">
                                          <p:val>
                                            <p:strVal val="#ppt_y"/>
                                          </p:val>
                                        </p:tav>
                                      </p:tavLst>
                                    </p:anim>
                                    <p:anim calcmode="lin" valueType="num">
                                      <p:cBhvr>
                                        <p:cTn id="128" dur="500" fill="hold"/>
                                        <p:tgtEl>
                                          <p:spTgt spid="57"/>
                                        </p:tgtEl>
                                        <p:attrNameLst>
                                          <p:attrName>ppt_w</p:attrName>
                                        </p:attrNameLst>
                                      </p:cBhvr>
                                      <p:tavLst>
                                        <p:tav tm="0">
                                          <p:val>
                                            <p:fltVal val="0"/>
                                          </p:val>
                                        </p:tav>
                                        <p:tav tm="100000">
                                          <p:val>
                                            <p:strVal val="#ppt_w"/>
                                          </p:val>
                                        </p:tav>
                                      </p:tavLst>
                                    </p:anim>
                                    <p:anim calcmode="lin" valueType="num">
                                      <p:cBhvr>
                                        <p:cTn id="129" dur="500" fill="hold"/>
                                        <p:tgtEl>
                                          <p:spTgt spid="57"/>
                                        </p:tgtEl>
                                        <p:attrNameLst>
                                          <p:attrName>ppt_h</p:attrName>
                                        </p:attrNameLst>
                                      </p:cBhvr>
                                      <p:tavLst>
                                        <p:tav tm="0">
                                          <p:val>
                                            <p:strVal val="#ppt_h"/>
                                          </p:val>
                                        </p:tav>
                                        <p:tav tm="100000">
                                          <p:val>
                                            <p:strVal val="#ppt_h"/>
                                          </p:val>
                                        </p:tav>
                                      </p:tavLst>
                                    </p:anim>
                                  </p:childTnLst>
                                </p:cTn>
                              </p:par>
                              <p:par>
                                <p:cTn id="130" presetID="17" presetClass="entr" presetSubtype="8" fill="hold" nodeType="withEffect">
                                  <p:stCondLst>
                                    <p:cond delay="0"/>
                                  </p:stCondLst>
                                  <p:childTnLst>
                                    <p:set>
                                      <p:cBhvr>
                                        <p:cTn id="131" dur="1" fill="hold">
                                          <p:stCondLst>
                                            <p:cond delay="0"/>
                                          </p:stCondLst>
                                        </p:cTn>
                                        <p:tgtEl>
                                          <p:spTgt spid="41"/>
                                        </p:tgtEl>
                                        <p:attrNameLst>
                                          <p:attrName>style.visibility</p:attrName>
                                        </p:attrNameLst>
                                      </p:cBhvr>
                                      <p:to>
                                        <p:strVal val="visible"/>
                                      </p:to>
                                    </p:set>
                                    <p:anim calcmode="lin" valueType="num">
                                      <p:cBhvr>
                                        <p:cTn id="132" dur="750" fill="hold"/>
                                        <p:tgtEl>
                                          <p:spTgt spid="41"/>
                                        </p:tgtEl>
                                        <p:attrNameLst>
                                          <p:attrName>ppt_x</p:attrName>
                                        </p:attrNameLst>
                                      </p:cBhvr>
                                      <p:tavLst>
                                        <p:tav tm="0">
                                          <p:val>
                                            <p:strVal val="#ppt_x-#ppt_w/2"/>
                                          </p:val>
                                        </p:tav>
                                        <p:tav tm="100000">
                                          <p:val>
                                            <p:strVal val="#ppt_x"/>
                                          </p:val>
                                        </p:tav>
                                      </p:tavLst>
                                    </p:anim>
                                    <p:anim calcmode="lin" valueType="num">
                                      <p:cBhvr>
                                        <p:cTn id="133" dur="750" fill="hold"/>
                                        <p:tgtEl>
                                          <p:spTgt spid="41"/>
                                        </p:tgtEl>
                                        <p:attrNameLst>
                                          <p:attrName>ppt_y</p:attrName>
                                        </p:attrNameLst>
                                      </p:cBhvr>
                                      <p:tavLst>
                                        <p:tav tm="0">
                                          <p:val>
                                            <p:strVal val="#ppt_y"/>
                                          </p:val>
                                        </p:tav>
                                        <p:tav tm="100000">
                                          <p:val>
                                            <p:strVal val="#ppt_y"/>
                                          </p:val>
                                        </p:tav>
                                      </p:tavLst>
                                    </p:anim>
                                    <p:anim calcmode="lin" valueType="num">
                                      <p:cBhvr>
                                        <p:cTn id="134" dur="750" fill="hold"/>
                                        <p:tgtEl>
                                          <p:spTgt spid="41"/>
                                        </p:tgtEl>
                                        <p:attrNameLst>
                                          <p:attrName>ppt_w</p:attrName>
                                        </p:attrNameLst>
                                      </p:cBhvr>
                                      <p:tavLst>
                                        <p:tav tm="0">
                                          <p:val>
                                            <p:fltVal val="0"/>
                                          </p:val>
                                        </p:tav>
                                        <p:tav tm="100000">
                                          <p:val>
                                            <p:strVal val="#ppt_w"/>
                                          </p:val>
                                        </p:tav>
                                      </p:tavLst>
                                    </p:anim>
                                    <p:anim calcmode="lin" valueType="num">
                                      <p:cBhvr>
                                        <p:cTn id="135" dur="750" fill="hold"/>
                                        <p:tgtEl>
                                          <p:spTgt spid="41"/>
                                        </p:tgtEl>
                                        <p:attrNameLst>
                                          <p:attrName>ppt_h</p:attrName>
                                        </p:attrNameLst>
                                      </p:cBhvr>
                                      <p:tavLst>
                                        <p:tav tm="0">
                                          <p:val>
                                            <p:strVal val="#ppt_h"/>
                                          </p:val>
                                        </p:tav>
                                        <p:tav tm="100000">
                                          <p:val>
                                            <p:strVal val="#ppt_h"/>
                                          </p:val>
                                        </p:tav>
                                      </p:tavLst>
                                    </p:anim>
                                  </p:childTnLst>
                                </p:cTn>
                              </p:par>
                            </p:childTnLst>
                          </p:cTn>
                        </p:par>
                        <p:par>
                          <p:cTn id="136" fill="hold">
                            <p:stCondLst>
                              <p:cond delay="4500"/>
                            </p:stCondLst>
                            <p:childTnLst>
                              <p:par>
                                <p:cTn id="137" presetID="17" presetClass="entr" presetSubtype="1" fill="hold" grpId="0" nodeType="afterEffect">
                                  <p:stCondLst>
                                    <p:cond delay="0"/>
                                  </p:stCondLst>
                                  <p:childTnLst>
                                    <p:set>
                                      <p:cBhvr>
                                        <p:cTn id="138" dur="1" fill="hold">
                                          <p:stCondLst>
                                            <p:cond delay="0"/>
                                          </p:stCondLst>
                                        </p:cTn>
                                        <p:tgtEl>
                                          <p:spTgt spid="66"/>
                                        </p:tgtEl>
                                        <p:attrNameLst>
                                          <p:attrName>style.visibility</p:attrName>
                                        </p:attrNameLst>
                                      </p:cBhvr>
                                      <p:to>
                                        <p:strVal val="visible"/>
                                      </p:to>
                                    </p:set>
                                    <p:anim calcmode="lin" valueType="num">
                                      <p:cBhvr>
                                        <p:cTn id="139" dur="500" fill="hold"/>
                                        <p:tgtEl>
                                          <p:spTgt spid="66"/>
                                        </p:tgtEl>
                                        <p:attrNameLst>
                                          <p:attrName>ppt_x</p:attrName>
                                        </p:attrNameLst>
                                      </p:cBhvr>
                                      <p:tavLst>
                                        <p:tav tm="0">
                                          <p:val>
                                            <p:strVal val="#ppt_x"/>
                                          </p:val>
                                        </p:tav>
                                        <p:tav tm="100000">
                                          <p:val>
                                            <p:strVal val="#ppt_x"/>
                                          </p:val>
                                        </p:tav>
                                      </p:tavLst>
                                    </p:anim>
                                    <p:anim calcmode="lin" valueType="num">
                                      <p:cBhvr>
                                        <p:cTn id="140" dur="500" fill="hold"/>
                                        <p:tgtEl>
                                          <p:spTgt spid="66"/>
                                        </p:tgtEl>
                                        <p:attrNameLst>
                                          <p:attrName>ppt_y</p:attrName>
                                        </p:attrNameLst>
                                      </p:cBhvr>
                                      <p:tavLst>
                                        <p:tav tm="0">
                                          <p:val>
                                            <p:strVal val="#ppt_y-#ppt_h/2"/>
                                          </p:val>
                                        </p:tav>
                                        <p:tav tm="100000">
                                          <p:val>
                                            <p:strVal val="#ppt_y"/>
                                          </p:val>
                                        </p:tav>
                                      </p:tavLst>
                                    </p:anim>
                                    <p:anim calcmode="lin" valueType="num">
                                      <p:cBhvr>
                                        <p:cTn id="141" dur="500" fill="hold"/>
                                        <p:tgtEl>
                                          <p:spTgt spid="66"/>
                                        </p:tgtEl>
                                        <p:attrNameLst>
                                          <p:attrName>ppt_w</p:attrName>
                                        </p:attrNameLst>
                                      </p:cBhvr>
                                      <p:tavLst>
                                        <p:tav tm="0">
                                          <p:val>
                                            <p:strVal val="#ppt_w"/>
                                          </p:val>
                                        </p:tav>
                                        <p:tav tm="100000">
                                          <p:val>
                                            <p:strVal val="#ppt_w"/>
                                          </p:val>
                                        </p:tav>
                                      </p:tavLst>
                                    </p:anim>
                                    <p:anim calcmode="lin" valueType="num">
                                      <p:cBhvr>
                                        <p:cTn id="142" dur="500" fill="hold"/>
                                        <p:tgtEl>
                                          <p:spTgt spid="66"/>
                                        </p:tgtEl>
                                        <p:attrNameLst>
                                          <p:attrName>ppt_h</p:attrName>
                                        </p:attrNameLst>
                                      </p:cBhvr>
                                      <p:tavLst>
                                        <p:tav tm="0">
                                          <p:val>
                                            <p:fltVal val="0"/>
                                          </p:val>
                                        </p:tav>
                                        <p:tav tm="100000">
                                          <p:val>
                                            <p:strVal val="#ppt_h"/>
                                          </p:val>
                                        </p:tav>
                                      </p:tavLst>
                                    </p:anim>
                                  </p:childTnLst>
                                </p:cTn>
                              </p:par>
                              <p:par>
                                <p:cTn id="143" presetID="17" presetClass="entr" presetSubtype="1" fill="hold" nodeType="withEffect">
                                  <p:stCondLst>
                                    <p:cond delay="0"/>
                                  </p:stCondLst>
                                  <p:childTnLst>
                                    <p:set>
                                      <p:cBhvr>
                                        <p:cTn id="144" dur="1" fill="hold">
                                          <p:stCondLst>
                                            <p:cond delay="0"/>
                                          </p:stCondLst>
                                        </p:cTn>
                                        <p:tgtEl>
                                          <p:spTgt spid="59"/>
                                        </p:tgtEl>
                                        <p:attrNameLst>
                                          <p:attrName>style.visibility</p:attrName>
                                        </p:attrNameLst>
                                      </p:cBhvr>
                                      <p:to>
                                        <p:strVal val="visible"/>
                                      </p:to>
                                    </p:set>
                                    <p:anim calcmode="lin" valueType="num">
                                      <p:cBhvr>
                                        <p:cTn id="145" dur="500" fill="hold"/>
                                        <p:tgtEl>
                                          <p:spTgt spid="59"/>
                                        </p:tgtEl>
                                        <p:attrNameLst>
                                          <p:attrName>ppt_x</p:attrName>
                                        </p:attrNameLst>
                                      </p:cBhvr>
                                      <p:tavLst>
                                        <p:tav tm="0">
                                          <p:val>
                                            <p:strVal val="#ppt_x"/>
                                          </p:val>
                                        </p:tav>
                                        <p:tav tm="100000">
                                          <p:val>
                                            <p:strVal val="#ppt_x"/>
                                          </p:val>
                                        </p:tav>
                                      </p:tavLst>
                                    </p:anim>
                                    <p:anim calcmode="lin" valueType="num">
                                      <p:cBhvr>
                                        <p:cTn id="146" dur="500" fill="hold"/>
                                        <p:tgtEl>
                                          <p:spTgt spid="59"/>
                                        </p:tgtEl>
                                        <p:attrNameLst>
                                          <p:attrName>ppt_y</p:attrName>
                                        </p:attrNameLst>
                                      </p:cBhvr>
                                      <p:tavLst>
                                        <p:tav tm="0">
                                          <p:val>
                                            <p:strVal val="#ppt_y-#ppt_h/2"/>
                                          </p:val>
                                        </p:tav>
                                        <p:tav tm="100000">
                                          <p:val>
                                            <p:strVal val="#ppt_y"/>
                                          </p:val>
                                        </p:tav>
                                      </p:tavLst>
                                    </p:anim>
                                    <p:anim calcmode="lin" valueType="num">
                                      <p:cBhvr>
                                        <p:cTn id="147" dur="500" fill="hold"/>
                                        <p:tgtEl>
                                          <p:spTgt spid="59"/>
                                        </p:tgtEl>
                                        <p:attrNameLst>
                                          <p:attrName>ppt_w</p:attrName>
                                        </p:attrNameLst>
                                      </p:cBhvr>
                                      <p:tavLst>
                                        <p:tav tm="0">
                                          <p:val>
                                            <p:strVal val="#ppt_w"/>
                                          </p:val>
                                        </p:tav>
                                        <p:tav tm="100000">
                                          <p:val>
                                            <p:strVal val="#ppt_w"/>
                                          </p:val>
                                        </p:tav>
                                      </p:tavLst>
                                    </p:anim>
                                    <p:anim calcmode="lin" valueType="num">
                                      <p:cBhvr>
                                        <p:cTn id="148" dur="500" fill="hold"/>
                                        <p:tgtEl>
                                          <p:spTgt spid="59"/>
                                        </p:tgtEl>
                                        <p:attrNameLst>
                                          <p:attrName>ppt_h</p:attrName>
                                        </p:attrNameLst>
                                      </p:cBhvr>
                                      <p:tavLst>
                                        <p:tav tm="0">
                                          <p:val>
                                            <p:fltVal val="0"/>
                                          </p:val>
                                        </p:tav>
                                        <p:tav tm="100000">
                                          <p:val>
                                            <p:strVal val="#ppt_h"/>
                                          </p:val>
                                        </p:tav>
                                      </p:tavLst>
                                    </p:anim>
                                  </p:childTnLst>
                                </p:cTn>
                              </p:par>
                              <p:par>
                                <p:cTn id="149" presetID="17" presetClass="entr" presetSubtype="8" fill="hold" grpId="0" nodeType="withEffect">
                                  <p:stCondLst>
                                    <p:cond delay="0"/>
                                  </p:stCondLst>
                                  <p:childTnLst>
                                    <p:set>
                                      <p:cBhvr>
                                        <p:cTn id="150" dur="1" fill="hold">
                                          <p:stCondLst>
                                            <p:cond delay="0"/>
                                          </p:stCondLst>
                                        </p:cTn>
                                        <p:tgtEl>
                                          <p:spTgt spid="63"/>
                                        </p:tgtEl>
                                        <p:attrNameLst>
                                          <p:attrName>style.visibility</p:attrName>
                                        </p:attrNameLst>
                                      </p:cBhvr>
                                      <p:to>
                                        <p:strVal val="visible"/>
                                      </p:to>
                                    </p:set>
                                    <p:anim calcmode="lin" valueType="num">
                                      <p:cBhvr>
                                        <p:cTn id="151" dur="500" fill="hold"/>
                                        <p:tgtEl>
                                          <p:spTgt spid="63"/>
                                        </p:tgtEl>
                                        <p:attrNameLst>
                                          <p:attrName>ppt_x</p:attrName>
                                        </p:attrNameLst>
                                      </p:cBhvr>
                                      <p:tavLst>
                                        <p:tav tm="0">
                                          <p:val>
                                            <p:strVal val="#ppt_x-#ppt_w/2"/>
                                          </p:val>
                                        </p:tav>
                                        <p:tav tm="100000">
                                          <p:val>
                                            <p:strVal val="#ppt_x"/>
                                          </p:val>
                                        </p:tav>
                                      </p:tavLst>
                                    </p:anim>
                                    <p:anim calcmode="lin" valueType="num">
                                      <p:cBhvr>
                                        <p:cTn id="152" dur="500" fill="hold"/>
                                        <p:tgtEl>
                                          <p:spTgt spid="63"/>
                                        </p:tgtEl>
                                        <p:attrNameLst>
                                          <p:attrName>ppt_y</p:attrName>
                                        </p:attrNameLst>
                                      </p:cBhvr>
                                      <p:tavLst>
                                        <p:tav tm="0">
                                          <p:val>
                                            <p:strVal val="#ppt_y"/>
                                          </p:val>
                                        </p:tav>
                                        <p:tav tm="100000">
                                          <p:val>
                                            <p:strVal val="#ppt_y"/>
                                          </p:val>
                                        </p:tav>
                                      </p:tavLst>
                                    </p:anim>
                                    <p:anim calcmode="lin" valueType="num">
                                      <p:cBhvr>
                                        <p:cTn id="153" dur="500" fill="hold"/>
                                        <p:tgtEl>
                                          <p:spTgt spid="63"/>
                                        </p:tgtEl>
                                        <p:attrNameLst>
                                          <p:attrName>ppt_w</p:attrName>
                                        </p:attrNameLst>
                                      </p:cBhvr>
                                      <p:tavLst>
                                        <p:tav tm="0">
                                          <p:val>
                                            <p:fltVal val="0"/>
                                          </p:val>
                                        </p:tav>
                                        <p:tav tm="100000">
                                          <p:val>
                                            <p:strVal val="#ppt_w"/>
                                          </p:val>
                                        </p:tav>
                                      </p:tavLst>
                                    </p:anim>
                                    <p:anim calcmode="lin" valueType="num">
                                      <p:cBhvr>
                                        <p:cTn id="154" dur="500" fill="hold"/>
                                        <p:tgtEl>
                                          <p:spTgt spid="6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43" grpId="0"/>
      <p:bldP spid="46" grpId="0"/>
      <p:bldP spid="47" grpId="0"/>
      <p:bldP spid="51" grpId="0"/>
      <p:bldP spid="56" grpId="0"/>
      <p:bldP spid="57" grpId="0"/>
      <p:bldP spid="62" grpId="0"/>
      <p:bldP spid="63" grpId="0"/>
      <p:bldP spid="66" grpId="0"/>
      <p:bldP spid="7" grpId="0"/>
      <p:bldP spid="11" grpId="0"/>
    </p:bldLst>
  </p:timing>
  <p:extLst>
    <p:ext uri="{E180D4A7-C9FB-4DFB-919C-405C955672EB}">
      <p14:showEvtLst xmlns:p14="http://schemas.microsoft.com/office/powerpoint/2010/main">
        <p14:playEvt time="4520" objId="15"/>
        <p14:stopEvt time="74052" objId="15"/>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42214" y="1565386"/>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EG" sz="2800" b="1" dirty="0">
                <a:solidFill>
                  <a:srgbClr val="00B0F0"/>
                </a:solidFill>
                <a:latin typeface="Alexandria" pitchFamily="2" charset="-78"/>
                <a:cs typeface="Alexandria" pitchFamily="2" charset="-78"/>
              </a:rPr>
              <a:t>مقدمة</a:t>
            </a:r>
          </a:p>
        </p:txBody>
      </p:sp>
      <p:sp>
        <p:nvSpPr>
          <p:cNvPr id="9" name="TextBox 8">
            <a:extLst>
              <a:ext uri="{FF2B5EF4-FFF2-40B4-BE49-F238E27FC236}">
                <a16:creationId xmlns:a16="http://schemas.microsoft.com/office/drawing/2014/main" id="{B525570D-85FA-B055-6031-C376A2CD565A}"/>
              </a:ext>
            </a:extLst>
          </p:cNvPr>
          <p:cNvSpPr txBox="1"/>
          <p:nvPr/>
        </p:nvSpPr>
        <p:spPr>
          <a:xfrm>
            <a:off x="451009" y="1565385"/>
            <a:ext cx="11017225" cy="4913525"/>
          </a:xfrm>
          <a:prstGeom prst="rect">
            <a:avLst/>
          </a:prstGeom>
          <a:noFill/>
        </p:spPr>
        <p:txBody>
          <a:bodyPr wrap="square" rtlCol="1">
            <a:spAutoFit/>
          </a:bodyPr>
          <a:lstStyle/>
          <a:p>
            <a:pPr algn="ctr" rtl="1">
              <a:lnSpc>
                <a:spcPct val="250000"/>
              </a:lnSpc>
              <a:buClrTx/>
              <a:defRPr/>
            </a:pPr>
            <a:r>
              <a:rPr lang="ar-EG" sz="1600" kern="1200" dirty="0">
                <a:solidFill>
                  <a:schemeClr val="tx1"/>
                </a:solidFill>
                <a:latin typeface="Alexandria" pitchFamily="2" charset="-78"/>
                <a:ea typeface="+mn-ea"/>
                <a:cs typeface="Alexandria" pitchFamily="2" charset="-78"/>
              </a:rPr>
              <a:t>الإدراك والتفكير الإبداعي من أهم القدرات التي تميّز القائد التربوي الناجح؛ لأن القيادة في المدرسة ليست إدارة إجراءات فقط، بل هي فهم عميق لما يحدث داخل بيئة معقدة مليئة بالبشر والتفاعلات والضغوط والتغيرات. فقبل أن يتخذ القائد قرارًا أو يوجّه فريقه أو يعالج مشكلة، فإنه يمر أولًا بعملية إدراك: ماذا يحدث فعلًا؟ ما أسبابه؟ ما دلالاته؟ ومن المتأثر به؟ ودقة هذا الإدراك هي التي تحدد إن كان القرار سيعالج جذور المشكلة أم سيكتفي بمظهرها.</a:t>
            </a:r>
            <a:endParaRPr lang="ar-SA" sz="1600" kern="1200" dirty="0">
              <a:solidFill>
                <a:schemeClr val="tx1"/>
              </a:solidFill>
              <a:latin typeface="Alexandria" pitchFamily="2" charset="-78"/>
              <a:ea typeface="+mn-ea"/>
              <a:cs typeface="Alexandria" pitchFamily="2" charset="-78"/>
            </a:endParaRPr>
          </a:p>
          <a:p>
            <a:pPr algn="ctr" rtl="1">
              <a:lnSpc>
                <a:spcPct val="250000"/>
              </a:lnSpc>
              <a:buClrTx/>
              <a:defRPr/>
            </a:pPr>
            <a:r>
              <a:rPr lang="ar-EG" sz="1600" kern="1200" dirty="0">
                <a:solidFill>
                  <a:schemeClr val="tx1"/>
                </a:solidFill>
                <a:latin typeface="Alexandria" pitchFamily="2" charset="-78"/>
                <a:ea typeface="+mn-ea"/>
                <a:cs typeface="Alexandria" pitchFamily="2" charset="-78"/>
              </a:rPr>
              <a:t>وفي المقابل، لا تكفي سلامة الإدراك وحدها في عالم تربوي سريع التبدّل؛ إذ يحتاج القائد إلى تفكير إبداعي يوسع دائرة البدائل ويكسر النمطية، ويحوّل التحديات اليومية إلى فرص تحسين وتطوير. فالتفكير الإبداعي يمكّن القائد من ابتكار حلول عملية للمشكلات المتكررة، وتصميم مبادرات تعلّم أكثر فاعلية، وبناء ثقافة مدرسية تشجع المبادرة والتجريب والتعلم من الخطأ، بدل الاكتفاء بالحلول الجاهزة.</a:t>
            </a:r>
          </a:p>
        </p:txBody>
      </p:sp>
    </p:spTree>
    <p:extLst>
      <p:ext uri="{BB962C8B-B14F-4D97-AF65-F5344CB8AC3E}">
        <p14:creationId xmlns:p14="http://schemas.microsoft.com/office/powerpoint/2010/main" val="3917272201"/>
      </p:ext>
    </p:extLst>
  </p:cSld>
  <p:clrMapOvr>
    <a:masterClrMapping/>
  </p:clrMapOvr>
  <mc:AlternateContent xmlns:mc="http://schemas.openxmlformats.org/markup-compatibility/2006" xmlns:p14="http://schemas.microsoft.com/office/powerpoint/2010/main">
    <mc:Choice Requires="p14">
      <p:transition spd="slow" p14:dur="2000" advTm="49796"/>
    </mc:Choice>
    <mc:Fallback xmlns="">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42214" y="1565386"/>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SA" sz="2800" b="1" dirty="0">
                <a:solidFill>
                  <a:srgbClr val="00B0F0"/>
                </a:solidFill>
                <a:latin typeface="Alexandria" pitchFamily="2" charset="-78"/>
                <a:cs typeface="Alexandria" pitchFamily="2" charset="-78"/>
              </a:rPr>
              <a:t>مفهوم التفكير</a:t>
            </a:r>
            <a:endParaRPr lang="ar-EG" sz="2800" b="1" dirty="0">
              <a:solidFill>
                <a:srgbClr val="00B0F0"/>
              </a:solidFill>
              <a:latin typeface="Alexandria" pitchFamily="2" charset="-78"/>
              <a:cs typeface="Alexandria" pitchFamily="2" charset="-78"/>
            </a:endParaRPr>
          </a:p>
        </p:txBody>
      </p:sp>
      <p:sp>
        <p:nvSpPr>
          <p:cNvPr id="9" name="TextBox 8">
            <a:extLst>
              <a:ext uri="{FF2B5EF4-FFF2-40B4-BE49-F238E27FC236}">
                <a16:creationId xmlns:a16="http://schemas.microsoft.com/office/drawing/2014/main" id="{B525570D-85FA-B055-6031-C376A2CD565A}"/>
              </a:ext>
            </a:extLst>
          </p:cNvPr>
          <p:cNvSpPr txBox="1"/>
          <p:nvPr/>
        </p:nvSpPr>
        <p:spPr>
          <a:xfrm>
            <a:off x="839416" y="1939942"/>
            <a:ext cx="10772834" cy="2451312"/>
          </a:xfrm>
          <a:prstGeom prst="rect">
            <a:avLst/>
          </a:prstGeom>
          <a:noFill/>
        </p:spPr>
        <p:txBody>
          <a:bodyPr wrap="square" rtlCol="1">
            <a:spAutoFit/>
          </a:bodyPr>
          <a:lstStyle/>
          <a:p>
            <a:pPr algn="ctr" rtl="1">
              <a:lnSpc>
                <a:spcPct val="250000"/>
              </a:lnSpc>
              <a:buClrTx/>
              <a:defRPr/>
            </a:pPr>
            <a:r>
              <a:rPr lang="ar-EG" sz="1600" kern="1200" dirty="0">
                <a:solidFill>
                  <a:schemeClr val="tx1"/>
                </a:solidFill>
                <a:latin typeface="Alexandria" pitchFamily="2" charset="-78"/>
                <a:ea typeface="+mn-ea"/>
                <a:cs typeface="Alexandria" pitchFamily="2" charset="-78"/>
              </a:rPr>
              <a:t>يُعدّ التفكير من أهم العمليات العقلية التي تميّز الإنسان، وهو نشاط ذهني يُمكّنه من فهم ما يحيط به، وتحليل الخبرات والمعلومات، وربط الأسباب بالنتائج، وتكوين الأحكام واتخاذ القرارات. ولا يقتصر التفكير على حل المشكلات فقط، بل يشمل التخطيط، والتفسير، والتوقع، وبناء المعاني، وتقييم المواقف. وفي البيئة التربوية على وجه الخصوص، يُعد التفكير أساسًا لفهم سلوك المتعلمين، وتحسين الممارسات التعليمية، واختيار الحلول الأكثر ملاءمة للمواقف المدرسية المتغيرة.</a:t>
            </a:r>
            <a:endParaRPr lang="ar-SA" sz="1600" kern="1200" dirty="0">
              <a:solidFill>
                <a:schemeClr val="tx1"/>
              </a:solidFill>
              <a:latin typeface="Alexandria" pitchFamily="2" charset="-78"/>
              <a:ea typeface="+mn-ea"/>
              <a:cs typeface="Alexandria" pitchFamily="2" charset="-78"/>
            </a:endParaRPr>
          </a:p>
        </p:txBody>
      </p:sp>
      <p:pic>
        <p:nvPicPr>
          <p:cNvPr id="4" name="Picture 3">
            <a:extLst>
              <a:ext uri="{FF2B5EF4-FFF2-40B4-BE49-F238E27FC236}">
                <a16:creationId xmlns:a16="http://schemas.microsoft.com/office/drawing/2014/main" id="{F5E4CDFF-7B21-55ED-E28E-1DBAEE75EBE1}"/>
              </a:ext>
            </a:extLst>
          </p:cNvPr>
          <p:cNvPicPr>
            <a:picLocks noChangeAspect="1"/>
          </p:cNvPicPr>
          <p:nvPr/>
        </p:nvPicPr>
        <p:blipFill>
          <a:blip r:embed="rId3"/>
          <a:stretch>
            <a:fillRect/>
          </a:stretch>
        </p:blipFill>
        <p:spPr>
          <a:xfrm flipH="1">
            <a:off x="479376" y="4323267"/>
            <a:ext cx="2376264" cy="2014397"/>
          </a:xfrm>
          <a:prstGeom prst="rect">
            <a:avLst/>
          </a:prstGeom>
        </p:spPr>
      </p:pic>
    </p:spTree>
    <p:extLst>
      <p:ext uri="{BB962C8B-B14F-4D97-AF65-F5344CB8AC3E}">
        <p14:creationId xmlns:p14="http://schemas.microsoft.com/office/powerpoint/2010/main" val="2615691002"/>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42214" y="1565386"/>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SA" sz="2800" b="1" dirty="0">
                <a:solidFill>
                  <a:srgbClr val="00B0F0"/>
                </a:solidFill>
                <a:latin typeface="Alexandria" pitchFamily="2" charset="-78"/>
                <a:cs typeface="Alexandria" pitchFamily="2" charset="-78"/>
              </a:rPr>
              <a:t>مفهوم التفكير</a:t>
            </a:r>
            <a:r>
              <a:rPr lang="en-US" sz="2800" b="1" dirty="0">
                <a:solidFill>
                  <a:srgbClr val="00B0F0"/>
                </a:solidFill>
                <a:latin typeface="Alexandria" pitchFamily="2" charset="-78"/>
                <a:cs typeface="Alexandria" pitchFamily="2" charset="-78"/>
              </a:rPr>
              <a:t> </a:t>
            </a:r>
            <a:endParaRPr lang="ar-EG" sz="2800" b="1" dirty="0">
              <a:solidFill>
                <a:srgbClr val="00B0F0"/>
              </a:solidFill>
              <a:latin typeface="Alexandria" pitchFamily="2" charset="-78"/>
              <a:cs typeface="Alexandria" pitchFamily="2" charset="-78"/>
            </a:endParaRPr>
          </a:p>
        </p:txBody>
      </p:sp>
      <p:sp>
        <p:nvSpPr>
          <p:cNvPr id="9" name="TextBox 8">
            <a:extLst>
              <a:ext uri="{FF2B5EF4-FFF2-40B4-BE49-F238E27FC236}">
                <a16:creationId xmlns:a16="http://schemas.microsoft.com/office/drawing/2014/main" id="{B525570D-85FA-B055-6031-C376A2CD565A}"/>
              </a:ext>
            </a:extLst>
          </p:cNvPr>
          <p:cNvSpPr txBox="1"/>
          <p:nvPr/>
        </p:nvSpPr>
        <p:spPr>
          <a:xfrm>
            <a:off x="745586" y="2017679"/>
            <a:ext cx="10772834" cy="2451312"/>
          </a:xfrm>
          <a:prstGeom prst="rect">
            <a:avLst/>
          </a:prstGeom>
          <a:noFill/>
        </p:spPr>
        <p:txBody>
          <a:bodyPr wrap="square" rtlCol="1">
            <a:spAutoFit/>
          </a:bodyPr>
          <a:lstStyle/>
          <a:p>
            <a:pPr algn="ctr" rtl="1">
              <a:lnSpc>
                <a:spcPct val="250000"/>
              </a:lnSpc>
              <a:buClrTx/>
              <a:defRPr/>
            </a:pPr>
            <a:r>
              <a:rPr lang="ar-SA" sz="1600" b="1" kern="1200" dirty="0">
                <a:solidFill>
                  <a:schemeClr val="accent2">
                    <a:lumMod val="75000"/>
                  </a:schemeClr>
                </a:solidFill>
                <a:latin typeface="Alexandria" pitchFamily="2" charset="-78"/>
                <a:ea typeface="+mn-ea"/>
                <a:cs typeface="Alexandria" pitchFamily="2" charset="-78"/>
              </a:rPr>
              <a:t>كما يمكن تعريف التفكير بأنه: </a:t>
            </a:r>
            <a:r>
              <a:rPr lang="ar-SA" sz="1600" kern="1200" dirty="0">
                <a:solidFill>
                  <a:schemeClr val="tx1"/>
                </a:solidFill>
                <a:latin typeface="Alexandria" pitchFamily="2" charset="-78"/>
                <a:ea typeface="+mn-ea"/>
                <a:cs typeface="Alexandria" pitchFamily="2" charset="-78"/>
              </a:rPr>
              <a:t>عملية عقلية منظَّمة يقوم فيها الفرد بتوظيف ما لديه من معارف وخبرات سابقة مع ما يستقبله من معلومات جديدة؛ بهدف توليد أفكار أو استنتاجات أو حلول تساعده على التعامل مع المواقف المختلفة. وهو ليس نشاطًا تلقائيًا فحسب، بل مهارة يمكن تنميتها بالتدريب، لأنه يعتمد على قدرات مثل طرح الأسئلة، والمقارنة، والاستدلال، وتقييم البدائل للوصول إلى قرار أكثر دقة وفاعلية.</a:t>
            </a:r>
          </a:p>
        </p:txBody>
      </p:sp>
      <p:pic>
        <p:nvPicPr>
          <p:cNvPr id="7" name="Picture 6">
            <a:extLst>
              <a:ext uri="{FF2B5EF4-FFF2-40B4-BE49-F238E27FC236}">
                <a16:creationId xmlns:a16="http://schemas.microsoft.com/office/drawing/2014/main" id="{4453F49C-6C89-592A-12ED-FE6C3FDBFC2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922" b="89804" l="9645" r="89848">
                        <a14:foregroundMark x1="48731" y1="7843" x2="48731" y2="7843"/>
                        <a14:foregroundMark x1="44162" y1="3922" x2="44162" y2="3922"/>
                        <a14:foregroundMark x1="31980" y1="72941" x2="31980" y2="72941"/>
                        <a14:foregroundMark x1="62944" y1="87843" x2="62944" y2="87843"/>
                        <a14:foregroundMark x1="84772" y1="85882" x2="84772" y2="85882"/>
                        <a14:foregroundMark x1="62944" y1="29020" x2="62944" y2="29020"/>
                        <a14:foregroundMark x1="74112" y1="29412" x2="74112" y2="29412"/>
                        <a14:foregroundMark x1="78173" y1="35294" x2="78173" y2="35294"/>
                        <a14:foregroundMark x1="75635" y1="45490" x2="75635" y2="45490"/>
                        <a14:foregroundMark x1="82741" y1="51765" x2="82741" y2="51765"/>
                        <a14:foregroundMark x1="86294" y1="56078" x2="86294" y2="56078"/>
                        <a14:foregroundMark x1="84264" y1="52941" x2="84264" y2="52941"/>
                        <a14:foregroundMark x1="81726" y1="47059" x2="81726" y2="47059"/>
                        <a14:foregroundMark x1="77157" y1="39216" x2="77157" y2="39216"/>
                        <a14:foregroundMark x1="78173" y1="32941" x2="78173" y2="32941"/>
                        <a14:foregroundMark x1="77665" y1="29412" x2="77665" y2="29412"/>
                        <a14:foregroundMark x1="79188" y1="30588" x2="79188" y2="30588"/>
                        <a14:foregroundMark x1="81726" y1="32549" x2="81726" y2="33333"/>
                        <a14:foregroundMark x1="81726" y1="36863" x2="81726" y2="36863"/>
                        <a14:foregroundMark x1="81726" y1="41176" x2="81726" y2="41176"/>
                        <a14:foregroundMark x1="88832" y1="47059" x2="88832" y2="47059"/>
                        <a14:foregroundMark x1="85787" y1="52157" x2="85787" y2="52157"/>
                      </a14:backgroundRemoval>
                    </a14:imgEffect>
                  </a14:imgLayer>
                </a14:imgProps>
              </a:ext>
            </a:extLst>
          </a:blip>
          <a:stretch>
            <a:fillRect/>
          </a:stretch>
        </p:blipFill>
        <p:spPr>
          <a:xfrm>
            <a:off x="745586" y="4149080"/>
            <a:ext cx="1654528" cy="2141648"/>
          </a:xfrm>
          <a:prstGeom prst="rect">
            <a:avLst/>
          </a:prstGeom>
        </p:spPr>
      </p:pic>
    </p:spTree>
    <p:extLst>
      <p:ext uri="{BB962C8B-B14F-4D97-AF65-F5344CB8AC3E}">
        <p14:creationId xmlns:p14="http://schemas.microsoft.com/office/powerpoint/2010/main" val="653564700"/>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3624661" y="199261"/>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SA" sz="2800" b="1" dirty="0">
                <a:solidFill>
                  <a:srgbClr val="00B0F0"/>
                </a:solidFill>
                <a:latin typeface="Alexandria" pitchFamily="2" charset="-78"/>
                <a:cs typeface="Alexandria" pitchFamily="2" charset="-78"/>
              </a:rPr>
              <a:t>أنماط (أنواع) التفكير</a:t>
            </a:r>
            <a:endParaRPr lang="ar-EG" sz="2800" b="1" dirty="0">
              <a:solidFill>
                <a:srgbClr val="00B0F0"/>
              </a:solidFill>
              <a:latin typeface="Alexandria" pitchFamily="2" charset="-78"/>
              <a:cs typeface="Alexandria" pitchFamily="2" charset="-78"/>
            </a:endParaRPr>
          </a:p>
        </p:txBody>
      </p:sp>
      <p:sp>
        <p:nvSpPr>
          <p:cNvPr id="9" name="TextBox 8">
            <a:extLst>
              <a:ext uri="{FF2B5EF4-FFF2-40B4-BE49-F238E27FC236}">
                <a16:creationId xmlns:a16="http://schemas.microsoft.com/office/drawing/2014/main" id="{B525570D-85FA-B055-6031-C376A2CD565A}"/>
              </a:ext>
            </a:extLst>
          </p:cNvPr>
          <p:cNvSpPr txBox="1"/>
          <p:nvPr/>
        </p:nvSpPr>
        <p:spPr>
          <a:xfrm>
            <a:off x="994344" y="715575"/>
            <a:ext cx="11017225" cy="604653"/>
          </a:xfrm>
          <a:prstGeom prst="rect">
            <a:avLst/>
          </a:prstGeom>
          <a:noFill/>
        </p:spPr>
        <p:txBody>
          <a:bodyPr wrap="square" rtlCol="1">
            <a:spAutoFit/>
          </a:bodyPr>
          <a:lstStyle/>
          <a:p>
            <a:pPr algn="ctr" rtl="1">
              <a:lnSpc>
                <a:spcPct val="250000"/>
              </a:lnSpc>
              <a:buClrTx/>
              <a:defRPr/>
            </a:pPr>
            <a:r>
              <a:rPr lang="ar-EG" sz="1600" kern="1200" dirty="0">
                <a:solidFill>
                  <a:schemeClr val="tx1"/>
                </a:solidFill>
                <a:latin typeface="Alexandria" pitchFamily="2" charset="-78"/>
                <a:ea typeface="+mn-ea"/>
                <a:cs typeface="Alexandria" pitchFamily="2" charset="-78"/>
              </a:rPr>
              <a:t>للقائد التربوي تحديدًا، هذه أهم أنماط التفكير (الأكثر استخدامًا وتأثيرًا في العمل المدرسي):</a:t>
            </a:r>
            <a:endParaRPr lang="ar-SA" sz="1600" kern="1200" dirty="0">
              <a:solidFill>
                <a:schemeClr val="tx1"/>
              </a:solidFill>
              <a:latin typeface="Alexandria" pitchFamily="2" charset="-78"/>
              <a:ea typeface="+mn-ea"/>
              <a:cs typeface="Alexandria" pitchFamily="2" charset="-78"/>
            </a:endParaRPr>
          </a:p>
        </p:txBody>
      </p:sp>
      <p:grpSp>
        <p:nvGrpSpPr>
          <p:cNvPr id="4" name="Group 3">
            <a:extLst>
              <a:ext uri="{FF2B5EF4-FFF2-40B4-BE49-F238E27FC236}">
                <a16:creationId xmlns:a16="http://schemas.microsoft.com/office/drawing/2014/main" id="{34CB916A-6EB8-5C4C-C0F5-E99B5C14ED06}"/>
              </a:ext>
            </a:extLst>
          </p:cNvPr>
          <p:cNvGrpSpPr/>
          <p:nvPr/>
        </p:nvGrpSpPr>
        <p:grpSpPr>
          <a:xfrm>
            <a:off x="2847326" y="2233256"/>
            <a:ext cx="6462012" cy="3289489"/>
            <a:chOff x="965865" y="1935408"/>
            <a:chExt cx="8956118" cy="4209998"/>
          </a:xfrm>
        </p:grpSpPr>
        <p:sp>
          <p:nvSpPr>
            <p:cNvPr id="27" name="Forme libre 43">
              <a:extLst>
                <a:ext uri="{FF2B5EF4-FFF2-40B4-BE49-F238E27FC236}">
                  <a16:creationId xmlns:a16="http://schemas.microsoft.com/office/drawing/2014/main" id="{AB70CFFE-3D5E-349E-5266-590A9007E7B6}"/>
                </a:ext>
              </a:extLst>
            </p:cNvPr>
            <p:cNvSpPr/>
            <p:nvPr/>
          </p:nvSpPr>
          <p:spPr>
            <a:xfrm>
              <a:off x="966064" y="1988824"/>
              <a:ext cx="679358" cy="439072"/>
            </a:xfrm>
            <a:custGeom>
              <a:avLst/>
              <a:gdLst>
                <a:gd name="connsiteX0" fmla="*/ 0 w 233782"/>
                <a:gd name="connsiteY0" fmla="*/ 43239 h 221148"/>
                <a:gd name="connsiteX1" fmla="*/ 0 w 233782"/>
                <a:gd name="connsiteY1" fmla="*/ 178015 h 221148"/>
                <a:gd name="connsiteX2" fmla="*/ 43142 w 233782"/>
                <a:gd name="connsiteY2" fmla="*/ 221149 h 221148"/>
                <a:gd name="connsiteX3" fmla="*/ 190463 w 233782"/>
                <a:gd name="connsiteY3" fmla="*/ 221149 h 221148"/>
                <a:gd name="connsiteX4" fmla="*/ 222310 w 233782"/>
                <a:gd name="connsiteY4" fmla="*/ 148897 h 221148"/>
                <a:gd name="connsiteX5" fmla="*/ 69680 w 233782"/>
                <a:gd name="connsiteY5" fmla="*/ 9154 h 221148"/>
                <a:gd name="connsiteX6" fmla="*/ 68 w 233782"/>
                <a:gd name="connsiteY6" fmla="*/ 43239 h 221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782" h="221148">
                  <a:moveTo>
                    <a:pt x="0" y="43239"/>
                  </a:moveTo>
                  <a:lnTo>
                    <a:pt x="0" y="178015"/>
                  </a:lnTo>
                  <a:cubicBezTo>
                    <a:pt x="0" y="201827"/>
                    <a:pt x="19326" y="221149"/>
                    <a:pt x="43142" y="221149"/>
                  </a:cubicBezTo>
                  <a:lnTo>
                    <a:pt x="190463" y="221149"/>
                  </a:lnTo>
                  <a:cubicBezTo>
                    <a:pt x="227956" y="221149"/>
                    <a:pt x="247827" y="176383"/>
                    <a:pt x="222310" y="148897"/>
                  </a:cubicBezTo>
                  <a:cubicBezTo>
                    <a:pt x="175288" y="98348"/>
                    <a:pt x="124253" y="51608"/>
                    <a:pt x="69680" y="9154"/>
                  </a:cubicBezTo>
                  <a:cubicBezTo>
                    <a:pt x="41373" y="-12889"/>
                    <a:pt x="68" y="7385"/>
                    <a:pt x="68" y="43239"/>
                  </a:cubicBezTo>
                  <a:close/>
                </a:path>
              </a:pathLst>
            </a:custGeom>
            <a:solidFill>
              <a:schemeClr val="accent3">
                <a:lumMod val="75000"/>
              </a:schemeClr>
            </a:solidFill>
            <a:ln w="6804" cap="flat">
              <a:noFill/>
              <a:prstDash val="solid"/>
              <a:miter/>
            </a:ln>
          </p:spPr>
          <p:txBody>
            <a:bodyPr rtlCol="0" anchor="ctr"/>
            <a:lstStyle/>
            <a:p>
              <a:endParaRPr lang="fr-FR" sz="1400">
                <a:solidFill>
                  <a:srgbClr val="000000"/>
                </a:solidFill>
                <a:latin typeface="Calibri" panose="020F0502020204030204"/>
              </a:endParaRPr>
            </a:p>
          </p:txBody>
        </p:sp>
        <p:sp>
          <p:nvSpPr>
            <p:cNvPr id="28" name="Forme libre 44">
              <a:extLst>
                <a:ext uri="{FF2B5EF4-FFF2-40B4-BE49-F238E27FC236}">
                  <a16:creationId xmlns:a16="http://schemas.microsoft.com/office/drawing/2014/main" id="{7AF9DE67-E818-2CDB-F072-92BF28BD8EA3}"/>
                </a:ext>
              </a:extLst>
            </p:cNvPr>
            <p:cNvSpPr/>
            <p:nvPr/>
          </p:nvSpPr>
          <p:spPr>
            <a:xfrm>
              <a:off x="966264" y="2504691"/>
              <a:ext cx="1300008" cy="546247"/>
            </a:xfrm>
            <a:custGeom>
              <a:avLst/>
              <a:gdLst>
                <a:gd name="connsiteX0" fmla="*/ 43074 w 447361"/>
                <a:gd name="connsiteY0" fmla="*/ 275130 h 275129"/>
                <a:gd name="connsiteX1" fmla="*/ 404062 w 447361"/>
                <a:gd name="connsiteY1" fmla="*/ 275130 h 275129"/>
                <a:gd name="connsiteX2" fmla="*/ 443189 w 447361"/>
                <a:gd name="connsiteY2" fmla="*/ 213763 h 275129"/>
                <a:gd name="connsiteX3" fmla="*/ 327578 w 447361"/>
                <a:gd name="connsiteY3" fmla="*/ 17757 h 275129"/>
                <a:gd name="connsiteX4" fmla="*/ 292737 w 447361"/>
                <a:gd name="connsiteY4" fmla="*/ 0 h 275129"/>
                <a:gd name="connsiteX5" fmla="*/ 43142 w 447361"/>
                <a:gd name="connsiteY5" fmla="*/ 0 h 275129"/>
                <a:gd name="connsiteX6" fmla="*/ 0 w 447361"/>
                <a:gd name="connsiteY6" fmla="*/ 43133 h 275129"/>
                <a:gd name="connsiteX7" fmla="*/ 0 w 447361"/>
                <a:gd name="connsiteY7" fmla="*/ 231996 h 275129"/>
                <a:gd name="connsiteX8" fmla="*/ 43142 w 447361"/>
                <a:gd name="connsiteY8" fmla="*/ 275130 h 275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7361" h="275129">
                  <a:moveTo>
                    <a:pt x="43074" y="275130"/>
                  </a:moveTo>
                  <a:lnTo>
                    <a:pt x="404062" y="275130"/>
                  </a:lnTo>
                  <a:cubicBezTo>
                    <a:pt x="435635" y="275130"/>
                    <a:pt x="456730" y="242269"/>
                    <a:pt x="443189" y="213763"/>
                  </a:cubicBezTo>
                  <a:cubicBezTo>
                    <a:pt x="410390" y="144844"/>
                    <a:pt x="371604" y="79259"/>
                    <a:pt x="327578" y="17757"/>
                  </a:cubicBezTo>
                  <a:cubicBezTo>
                    <a:pt x="319547" y="6531"/>
                    <a:pt x="306482" y="0"/>
                    <a:pt x="292737" y="0"/>
                  </a:cubicBezTo>
                  <a:lnTo>
                    <a:pt x="43142" y="0"/>
                  </a:lnTo>
                  <a:cubicBezTo>
                    <a:pt x="19326" y="0"/>
                    <a:pt x="0" y="19321"/>
                    <a:pt x="0" y="43133"/>
                  </a:cubicBezTo>
                  <a:lnTo>
                    <a:pt x="0" y="231996"/>
                  </a:lnTo>
                  <a:cubicBezTo>
                    <a:pt x="0" y="255808"/>
                    <a:pt x="19326" y="275130"/>
                    <a:pt x="43142" y="275130"/>
                  </a:cubicBezTo>
                  <a:close/>
                </a:path>
              </a:pathLst>
            </a:custGeom>
            <a:solidFill>
              <a:schemeClr val="accent2"/>
            </a:solidFill>
            <a:ln w="6804" cap="flat">
              <a:noFill/>
              <a:prstDash val="solid"/>
              <a:miter/>
            </a:ln>
          </p:spPr>
          <p:txBody>
            <a:bodyPr rtlCol="0" anchor="ctr"/>
            <a:lstStyle/>
            <a:p>
              <a:endParaRPr lang="fr-FR" sz="1400">
                <a:solidFill>
                  <a:srgbClr val="000000"/>
                </a:solidFill>
                <a:latin typeface="Calibri" panose="020F0502020204030204"/>
              </a:endParaRPr>
            </a:p>
          </p:txBody>
        </p:sp>
        <p:sp>
          <p:nvSpPr>
            <p:cNvPr id="29" name="Forme libre 45">
              <a:extLst>
                <a:ext uri="{FF2B5EF4-FFF2-40B4-BE49-F238E27FC236}">
                  <a16:creationId xmlns:a16="http://schemas.microsoft.com/office/drawing/2014/main" id="{D52217BD-967E-489C-B907-9343F9FBA3DC}"/>
                </a:ext>
              </a:extLst>
            </p:cNvPr>
            <p:cNvSpPr/>
            <p:nvPr/>
          </p:nvSpPr>
          <p:spPr>
            <a:xfrm>
              <a:off x="965868" y="3131212"/>
              <a:ext cx="1593096" cy="546247"/>
            </a:xfrm>
            <a:custGeom>
              <a:avLst/>
              <a:gdLst>
                <a:gd name="connsiteX0" fmla="*/ 43210 w 548219"/>
                <a:gd name="connsiteY0" fmla="*/ 275062 h 275129"/>
                <a:gd name="connsiteX1" fmla="*/ 505110 w 548219"/>
                <a:gd name="connsiteY1" fmla="*/ 275062 h 275129"/>
                <a:gd name="connsiteX2" fmla="*/ 547503 w 548219"/>
                <a:gd name="connsiteY2" fmla="*/ 224036 h 275129"/>
                <a:gd name="connsiteX3" fmla="*/ 496334 w 548219"/>
                <a:gd name="connsiteY3" fmla="*/ 29050 h 275129"/>
                <a:gd name="connsiteX4" fmla="*/ 455506 w 548219"/>
                <a:gd name="connsiteY4" fmla="*/ 0 h 275129"/>
                <a:gd name="connsiteX5" fmla="*/ 43142 w 548219"/>
                <a:gd name="connsiteY5" fmla="*/ 0 h 275129"/>
                <a:gd name="connsiteX6" fmla="*/ 0 w 548219"/>
                <a:gd name="connsiteY6" fmla="*/ 43133 h 275129"/>
                <a:gd name="connsiteX7" fmla="*/ 0 w 548219"/>
                <a:gd name="connsiteY7" fmla="*/ 231996 h 275129"/>
                <a:gd name="connsiteX8" fmla="*/ 43142 w 548219"/>
                <a:gd name="connsiteY8" fmla="*/ 275130 h 275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8219" h="275129">
                  <a:moveTo>
                    <a:pt x="43210" y="275062"/>
                  </a:moveTo>
                  <a:lnTo>
                    <a:pt x="505110" y="275062"/>
                  </a:lnTo>
                  <a:cubicBezTo>
                    <a:pt x="532125" y="275062"/>
                    <a:pt x="552336" y="250569"/>
                    <a:pt x="547503" y="224036"/>
                  </a:cubicBezTo>
                  <a:cubicBezTo>
                    <a:pt x="535460" y="157091"/>
                    <a:pt x="518313" y="91981"/>
                    <a:pt x="496334" y="29050"/>
                  </a:cubicBezTo>
                  <a:cubicBezTo>
                    <a:pt x="490277" y="11702"/>
                    <a:pt x="473946" y="0"/>
                    <a:pt x="455506" y="0"/>
                  </a:cubicBezTo>
                  <a:lnTo>
                    <a:pt x="43142" y="0"/>
                  </a:lnTo>
                  <a:cubicBezTo>
                    <a:pt x="19326" y="0"/>
                    <a:pt x="0" y="19321"/>
                    <a:pt x="0" y="43133"/>
                  </a:cubicBezTo>
                  <a:lnTo>
                    <a:pt x="0" y="231996"/>
                  </a:lnTo>
                  <a:cubicBezTo>
                    <a:pt x="0" y="255808"/>
                    <a:pt x="19326" y="275130"/>
                    <a:pt x="43142" y="275130"/>
                  </a:cubicBezTo>
                  <a:close/>
                </a:path>
              </a:pathLst>
            </a:custGeom>
            <a:solidFill>
              <a:schemeClr val="accent1"/>
            </a:solidFill>
            <a:ln w="6804" cap="flat">
              <a:noFill/>
              <a:prstDash val="solid"/>
              <a:miter/>
            </a:ln>
          </p:spPr>
          <p:txBody>
            <a:bodyPr rtlCol="0" anchor="ctr"/>
            <a:lstStyle/>
            <a:p>
              <a:endParaRPr lang="fr-FR" sz="1400">
                <a:solidFill>
                  <a:srgbClr val="000000"/>
                </a:solidFill>
                <a:latin typeface="Calibri" panose="020F0502020204030204"/>
              </a:endParaRPr>
            </a:p>
          </p:txBody>
        </p:sp>
        <p:sp>
          <p:nvSpPr>
            <p:cNvPr id="30" name="Forme libre 46">
              <a:extLst>
                <a:ext uri="{FF2B5EF4-FFF2-40B4-BE49-F238E27FC236}">
                  <a16:creationId xmlns:a16="http://schemas.microsoft.com/office/drawing/2014/main" id="{990A4983-1242-D557-5860-0CB3587D0EBE}"/>
                </a:ext>
              </a:extLst>
            </p:cNvPr>
            <p:cNvSpPr/>
            <p:nvPr/>
          </p:nvSpPr>
          <p:spPr>
            <a:xfrm>
              <a:off x="966265" y="3751033"/>
              <a:ext cx="1650337" cy="546247"/>
            </a:xfrm>
            <a:custGeom>
              <a:avLst/>
              <a:gdLst>
                <a:gd name="connsiteX0" fmla="*/ 43074 w 567917"/>
                <a:gd name="connsiteY0" fmla="*/ 275062 h 275129"/>
                <a:gd name="connsiteX1" fmla="*/ 521374 w 567917"/>
                <a:gd name="connsiteY1" fmla="*/ 275062 h 275129"/>
                <a:gd name="connsiteX2" fmla="*/ 564379 w 567917"/>
                <a:gd name="connsiteY2" fmla="*/ 235330 h 275129"/>
                <a:gd name="connsiteX3" fmla="*/ 567917 w 567917"/>
                <a:gd name="connsiteY3" fmla="*/ 139810 h 275129"/>
                <a:gd name="connsiteX4" fmla="*/ 564040 w 567917"/>
                <a:gd name="connsiteY4" fmla="*/ 39596 h 275129"/>
                <a:gd name="connsiteX5" fmla="*/ 521034 w 567917"/>
                <a:gd name="connsiteY5" fmla="*/ 0 h 275129"/>
                <a:gd name="connsiteX6" fmla="*/ 43142 w 567917"/>
                <a:gd name="connsiteY6" fmla="*/ 0 h 275129"/>
                <a:gd name="connsiteX7" fmla="*/ 0 w 567917"/>
                <a:gd name="connsiteY7" fmla="*/ 43133 h 275129"/>
                <a:gd name="connsiteX8" fmla="*/ 0 w 567917"/>
                <a:gd name="connsiteY8" fmla="*/ 231996 h 275129"/>
                <a:gd name="connsiteX9" fmla="*/ 43142 w 567917"/>
                <a:gd name="connsiteY9" fmla="*/ 275130 h 275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917" h="275129">
                  <a:moveTo>
                    <a:pt x="43074" y="275062"/>
                  </a:moveTo>
                  <a:lnTo>
                    <a:pt x="521374" y="275062"/>
                  </a:lnTo>
                  <a:cubicBezTo>
                    <a:pt x="543897" y="275062"/>
                    <a:pt x="562746" y="257781"/>
                    <a:pt x="564379" y="235330"/>
                  </a:cubicBezTo>
                  <a:cubicBezTo>
                    <a:pt x="566693" y="203762"/>
                    <a:pt x="567917" y="171922"/>
                    <a:pt x="567917" y="139810"/>
                  </a:cubicBezTo>
                  <a:cubicBezTo>
                    <a:pt x="567917" y="106065"/>
                    <a:pt x="566557" y="72660"/>
                    <a:pt x="564040" y="39596"/>
                  </a:cubicBezTo>
                  <a:cubicBezTo>
                    <a:pt x="562270" y="17212"/>
                    <a:pt x="543490" y="0"/>
                    <a:pt x="521034" y="0"/>
                  </a:cubicBezTo>
                  <a:lnTo>
                    <a:pt x="43142" y="0"/>
                  </a:lnTo>
                  <a:cubicBezTo>
                    <a:pt x="19326" y="0"/>
                    <a:pt x="0" y="19321"/>
                    <a:pt x="0" y="43133"/>
                  </a:cubicBezTo>
                  <a:lnTo>
                    <a:pt x="0" y="231996"/>
                  </a:lnTo>
                  <a:cubicBezTo>
                    <a:pt x="0" y="255808"/>
                    <a:pt x="19326" y="275130"/>
                    <a:pt x="43142" y="275130"/>
                  </a:cubicBezTo>
                  <a:close/>
                </a:path>
              </a:pathLst>
            </a:custGeom>
            <a:solidFill>
              <a:schemeClr val="accent4"/>
            </a:solidFill>
            <a:ln w="6804" cap="flat">
              <a:noFill/>
              <a:prstDash val="solid"/>
              <a:miter/>
            </a:ln>
          </p:spPr>
          <p:txBody>
            <a:bodyPr rtlCol="0" anchor="ctr"/>
            <a:lstStyle/>
            <a:p>
              <a:endParaRPr lang="fr-FR" sz="1400">
                <a:solidFill>
                  <a:srgbClr val="000000"/>
                </a:solidFill>
                <a:latin typeface="Calibri" panose="020F0502020204030204"/>
              </a:endParaRPr>
            </a:p>
          </p:txBody>
        </p:sp>
        <p:sp>
          <p:nvSpPr>
            <p:cNvPr id="31" name="Forme libre 47">
              <a:extLst>
                <a:ext uri="{FF2B5EF4-FFF2-40B4-BE49-F238E27FC236}">
                  <a16:creationId xmlns:a16="http://schemas.microsoft.com/office/drawing/2014/main" id="{D71BABA7-6914-EB82-2F82-EB041CEEDF79}"/>
                </a:ext>
              </a:extLst>
            </p:cNvPr>
            <p:cNvSpPr/>
            <p:nvPr/>
          </p:nvSpPr>
          <p:spPr>
            <a:xfrm>
              <a:off x="966265" y="4376390"/>
              <a:ext cx="1595365" cy="546249"/>
            </a:xfrm>
            <a:custGeom>
              <a:avLst/>
              <a:gdLst>
                <a:gd name="connsiteX0" fmla="*/ 43074 w 549000"/>
                <a:gd name="connsiteY0" fmla="*/ 275062 h 275130"/>
                <a:gd name="connsiteX1" fmla="*/ 457071 w 549000"/>
                <a:gd name="connsiteY1" fmla="*/ 275062 h 275130"/>
                <a:gd name="connsiteX2" fmla="*/ 497965 w 549000"/>
                <a:gd name="connsiteY2" fmla="*/ 245875 h 275130"/>
                <a:gd name="connsiteX3" fmla="*/ 548321 w 549000"/>
                <a:gd name="connsiteY3" fmla="*/ 50890 h 275130"/>
                <a:gd name="connsiteX4" fmla="*/ 505859 w 549000"/>
                <a:gd name="connsiteY4" fmla="*/ 0 h 275130"/>
                <a:gd name="connsiteX5" fmla="*/ 43142 w 549000"/>
                <a:gd name="connsiteY5" fmla="*/ 0 h 275130"/>
                <a:gd name="connsiteX6" fmla="*/ 0 w 549000"/>
                <a:gd name="connsiteY6" fmla="*/ 43134 h 275130"/>
                <a:gd name="connsiteX7" fmla="*/ 0 w 549000"/>
                <a:gd name="connsiteY7" fmla="*/ 231997 h 275130"/>
                <a:gd name="connsiteX8" fmla="*/ 43142 w 549000"/>
                <a:gd name="connsiteY8" fmla="*/ 275130 h 275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49000" h="275130">
                  <a:moveTo>
                    <a:pt x="43074" y="275062"/>
                  </a:moveTo>
                  <a:lnTo>
                    <a:pt x="457071" y="275062"/>
                  </a:lnTo>
                  <a:cubicBezTo>
                    <a:pt x="475511" y="275062"/>
                    <a:pt x="491910" y="263293"/>
                    <a:pt x="497965" y="245875"/>
                  </a:cubicBezTo>
                  <a:cubicBezTo>
                    <a:pt x="519605" y="182944"/>
                    <a:pt x="536549" y="117767"/>
                    <a:pt x="548321" y="50890"/>
                  </a:cubicBezTo>
                  <a:cubicBezTo>
                    <a:pt x="553015" y="24357"/>
                    <a:pt x="532806" y="0"/>
                    <a:pt x="505859" y="0"/>
                  </a:cubicBezTo>
                  <a:lnTo>
                    <a:pt x="43142" y="0"/>
                  </a:lnTo>
                  <a:cubicBezTo>
                    <a:pt x="19326" y="0"/>
                    <a:pt x="0" y="19322"/>
                    <a:pt x="0" y="43134"/>
                  </a:cubicBezTo>
                  <a:lnTo>
                    <a:pt x="0" y="231997"/>
                  </a:lnTo>
                  <a:cubicBezTo>
                    <a:pt x="0" y="255809"/>
                    <a:pt x="19326" y="275130"/>
                    <a:pt x="43142" y="275130"/>
                  </a:cubicBezTo>
                  <a:close/>
                </a:path>
              </a:pathLst>
            </a:custGeom>
            <a:solidFill>
              <a:schemeClr val="accent5"/>
            </a:solidFill>
            <a:ln w="6804" cap="flat">
              <a:noFill/>
              <a:prstDash val="solid"/>
              <a:miter/>
            </a:ln>
          </p:spPr>
          <p:txBody>
            <a:bodyPr rtlCol="0" anchor="ctr"/>
            <a:lstStyle/>
            <a:p>
              <a:endParaRPr lang="fr-FR" sz="1400">
                <a:solidFill>
                  <a:srgbClr val="000000"/>
                </a:solidFill>
                <a:latin typeface="Calibri" panose="020F0502020204030204"/>
              </a:endParaRPr>
            </a:p>
          </p:txBody>
        </p:sp>
        <p:sp>
          <p:nvSpPr>
            <p:cNvPr id="32" name="Forme libre 48">
              <a:extLst>
                <a:ext uri="{FF2B5EF4-FFF2-40B4-BE49-F238E27FC236}">
                  <a16:creationId xmlns:a16="http://schemas.microsoft.com/office/drawing/2014/main" id="{9C191136-1B2E-1012-CC3A-21D498509588}"/>
                </a:ext>
              </a:extLst>
            </p:cNvPr>
            <p:cNvSpPr/>
            <p:nvPr/>
          </p:nvSpPr>
          <p:spPr>
            <a:xfrm>
              <a:off x="965865" y="4996920"/>
              <a:ext cx="1306533" cy="546247"/>
            </a:xfrm>
            <a:custGeom>
              <a:avLst/>
              <a:gdLst>
                <a:gd name="connsiteX0" fmla="*/ 43210 w 449606"/>
                <a:gd name="connsiteY0" fmla="*/ 275130 h 275129"/>
                <a:gd name="connsiteX1" fmla="*/ 296003 w 449606"/>
                <a:gd name="connsiteY1" fmla="*/ 275130 h 275129"/>
                <a:gd name="connsiteX2" fmla="*/ 330980 w 449606"/>
                <a:gd name="connsiteY2" fmla="*/ 257237 h 275129"/>
                <a:gd name="connsiteX3" fmla="*/ 445501 w 449606"/>
                <a:gd name="connsiteY3" fmla="*/ 61231 h 275129"/>
                <a:gd name="connsiteX4" fmla="*/ 406306 w 449606"/>
                <a:gd name="connsiteY4" fmla="*/ 0 h 275129"/>
                <a:gd name="connsiteX5" fmla="*/ 43142 w 449606"/>
                <a:gd name="connsiteY5" fmla="*/ 0 h 275129"/>
                <a:gd name="connsiteX6" fmla="*/ 0 w 449606"/>
                <a:gd name="connsiteY6" fmla="*/ 43133 h 275129"/>
                <a:gd name="connsiteX7" fmla="*/ 0 w 449606"/>
                <a:gd name="connsiteY7" fmla="*/ 231996 h 275129"/>
                <a:gd name="connsiteX8" fmla="*/ 43142 w 449606"/>
                <a:gd name="connsiteY8" fmla="*/ 275130 h 275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9606" h="275129">
                  <a:moveTo>
                    <a:pt x="43210" y="275130"/>
                  </a:moveTo>
                  <a:lnTo>
                    <a:pt x="296003" y="275130"/>
                  </a:lnTo>
                  <a:cubicBezTo>
                    <a:pt x="309885" y="275130"/>
                    <a:pt x="322949" y="268531"/>
                    <a:pt x="330980" y="257237"/>
                  </a:cubicBezTo>
                  <a:cubicBezTo>
                    <a:pt x="374665" y="195666"/>
                    <a:pt x="413043" y="130149"/>
                    <a:pt x="445501" y="61231"/>
                  </a:cubicBezTo>
                  <a:cubicBezTo>
                    <a:pt x="458908" y="32792"/>
                    <a:pt x="437813" y="0"/>
                    <a:pt x="406306" y="0"/>
                  </a:cubicBezTo>
                  <a:lnTo>
                    <a:pt x="43142" y="0"/>
                  </a:lnTo>
                  <a:cubicBezTo>
                    <a:pt x="19326" y="0"/>
                    <a:pt x="0" y="19321"/>
                    <a:pt x="0" y="43133"/>
                  </a:cubicBezTo>
                  <a:lnTo>
                    <a:pt x="0" y="231996"/>
                  </a:lnTo>
                  <a:cubicBezTo>
                    <a:pt x="0" y="255808"/>
                    <a:pt x="19326" y="275130"/>
                    <a:pt x="43142" y="275130"/>
                  </a:cubicBezTo>
                  <a:close/>
                </a:path>
              </a:pathLst>
            </a:custGeom>
            <a:solidFill>
              <a:srgbClr val="F595A6"/>
            </a:solidFill>
            <a:ln w="6804" cap="flat">
              <a:noFill/>
              <a:prstDash val="solid"/>
              <a:miter/>
            </a:ln>
          </p:spPr>
          <p:txBody>
            <a:bodyPr rtlCol="0" anchor="ctr"/>
            <a:lstStyle/>
            <a:p>
              <a:endParaRPr lang="fr-FR" sz="1400">
                <a:solidFill>
                  <a:srgbClr val="000000"/>
                </a:solidFill>
                <a:latin typeface="Calibri" panose="020F0502020204030204"/>
              </a:endParaRPr>
            </a:p>
          </p:txBody>
        </p:sp>
        <p:sp>
          <p:nvSpPr>
            <p:cNvPr id="33" name="Forme libre 49">
              <a:extLst>
                <a:ext uri="{FF2B5EF4-FFF2-40B4-BE49-F238E27FC236}">
                  <a16:creationId xmlns:a16="http://schemas.microsoft.com/office/drawing/2014/main" id="{31E9B707-6F5F-5958-323F-D94B403A6611}"/>
                </a:ext>
              </a:extLst>
            </p:cNvPr>
            <p:cNvSpPr/>
            <p:nvPr/>
          </p:nvSpPr>
          <p:spPr>
            <a:xfrm>
              <a:off x="966063" y="5620161"/>
              <a:ext cx="691555" cy="448148"/>
            </a:xfrm>
            <a:custGeom>
              <a:avLst/>
              <a:gdLst>
                <a:gd name="connsiteX0" fmla="*/ 69680 w 237979"/>
                <a:gd name="connsiteY0" fmla="*/ 216553 h 225719"/>
                <a:gd name="connsiteX1" fmla="*/ 226596 w 237979"/>
                <a:gd name="connsiteY1" fmla="*/ 72185 h 225719"/>
                <a:gd name="connsiteX2" fmla="*/ 194682 w 237979"/>
                <a:gd name="connsiteY2" fmla="*/ 0 h 225719"/>
                <a:gd name="connsiteX3" fmla="*/ 43142 w 237979"/>
                <a:gd name="connsiteY3" fmla="*/ 0 h 225719"/>
                <a:gd name="connsiteX4" fmla="*/ 0 w 237979"/>
                <a:gd name="connsiteY4" fmla="*/ 43134 h 225719"/>
                <a:gd name="connsiteX5" fmla="*/ 0 w 237979"/>
                <a:gd name="connsiteY5" fmla="*/ 182468 h 225719"/>
                <a:gd name="connsiteX6" fmla="*/ 69680 w 237979"/>
                <a:gd name="connsiteY6" fmla="*/ 216553 h 22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979" h="225719">
                  <a:moveTo>
                    <a:pt x="69680" y="216553"/>
                  </a:moveTo>
                  <a:cubicBezTo>
                    <a:pt x="125886" y="172807"/>
                    <a:pt x="178418" y="124503"/>
                    <a:pt x="226596" y="72185"/>
                  </a:cubicBezTo>
                  <a:cubicBezTo>
                    <a:pt x="251977" y="44631"/>
                    <a:pt x="232108" y="0"/>
                    <a:pt x="194682" y="0"/>
                  </a:cubicBezTo>
                  <a:lnTo>
                    <a:pt x="43142" y="0"/>
                  </a:lnTo>
                  <a:cubicBezTo>
                    <a:pt x="19326" y="0"/>
                    <a:pt x="0" y="19322"/>
                    <a:pt x="0" y="43134"/>
                  </a:cubicBezTo>
                  <a:lnTo>
                    <a:pt x="0" y="182468"/>
                  </a:lnTo>
                  <a:cubicBezTo>
                    <a:pt x="0" y="218390"/>
                    <a:pt x="41305" y="238596"/>
                    <a:pt x="69680" y="216553"/>
                  </a:cubicBezTo>
                  <a:close/>
                </a:path>
              </a:pathLst>
            </a:custGeom>
            <a:solidFill>
              <a:srgbClr val="805AAB"/>
            </a:solidFill>
            <a:ln w="6804" cap="flat">
              <a:noFill/>
              <a:prstDash val="solid"/>
              <a:miter/>
            </a:ln>
          </p:spPr>
          <p:txBody>
            <a:bodyPr rtlCol="0" anchor="ctr"/>
            <a:lstStyle/>
            <a:p>
              <a:endParaRPr lang="fr-FR" sz="1400">
                <a:solidFill>
                  <a:srgbClr val="000000"/>
                </a:solidFill>
                <a:latin typeface="Calibri" panose="020F0502020204030204"/>
              </a:endParaRPr>
            </a:p>
          </p:txBody>
        </p:sp>
        <p:pic>
          <p:nvPicPr>
            <p:cNvPr id="64" name="Graphic 14" descr="Database with solid fill">
              <a:extLst>
                <a:ext uri="{FF2B5EF4-FFF2-40B4-BE49-F238E27FC236}">
                  <a16:creationId xmlns:a16="http://schemas.microsoft.com/office/drawing/2014/main" id="{3E2CC673-C535-4B24-E8B4-206AF3324CC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20318" y="2154957"/>
              <a:ext cx="362742" cy="247834"/>
            </a:xfrm>
            <a:prstGeom prst="rect">
              <a:avLst/>
            </a:prstGeom>
          </p:spPr>
        </p:pic>
        <p:pic>
          <p:nvPicPr>
            <p:cNvPr id="66" name="Graphic 16" descr="Hourglass 30% with solid fill">
              <a:extLst>
                <a:ext uri="{FF2B5EF4-FFF2-40B4-BE49-F238E27FC236}">
                  <a16:creationId xmlns:a16="http://schemas.microsoft.com/office/drawing/2014/main" id="{F47BB0E2-45FC-5688-53D7-A31F077DA4D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20318" y="5665900"/>
              <a:ext cx="362742" cy="247834"/>
            </a:xfrm>
            <a:prstGeom prst="rect">
              <a:avLst/>
            </a:prstGeom>
          </p:spPr>
        </p:pic>
        <p:grpSp>
          <p:nvGrpSpPr>
            <p:cNvPr id="2" name="Group 1">
              <a:extLst>
                <a:ext uri="{FF2B5EF4-FFF2-40B4-BE49-F238E27FC236}">
                  <a16:creationId xmlns:a16="http://schemas.microsoft.com/office/drawing/2014/main" id="{E63D14D9-E2A6-DEF4-1BE6-5F31FF62AC8A}"/>
                </a:ext>
              </a:extLst>
            </p:cNvPr>
            <p:cNvGrpSpPr/>
            <p:nvPr/>
          </p:nvGrpSpPr>
          <p:grpSpPr>
            <a:xfrm>
              <a:off x="1437314" y="1935408"/>
              <a:ext cx="8484669" cy="4209998"/>
              <a:chOff x="1499763" y="1885240"/>
              <a:chExt cx="9691238" cy="4281035"/>
            </a:xfrm>
          </p:grpSpPr>
          <p:sp>
            <p:nvSpPr>
              <p:cNvPr id="10" name="Freeform: Shape 9">
                <a:extLst>
                  <a:ext uri="{FF2B5EF4-FFF2-40B4-BE49-F238E27FC236}">
                    <a16:creationId xmlns:a16="http://schemas.microsoft.com/office/drawing/2014/main" id="{53AF1B9A-1FDA-9876-8D97-DA9B6F6EE6B7}"/>
                  </a:ext>
                </a:extLst>
              </p:cNvPr>
              <p:cNvSpPr/>
              <p:nvPr/>
            </p:nvSpPr>
            <p:spPr>
              <a:xfrm>
                <a:off x="1568974" y="5633669"/>
                <a:ext cx="9602057" cy="519234"/>
              </a:xfrm>
              <a:custGeom>
                <a:avLst/>
                <a:gdLst>
                  <a:gd name="connsiteX0" fmla="*/ 6974064 w 7261479"/>
                  <a:gd name="connsiteY0" fmla="*/ 0 h 574722"/>
                  <a:gd name="connsiteX1" fmla="*/ 7261479 w 7261479"/>
                  <a:gd name="connsiteY1" fmla="*/ 287362 h 574722"/>
                  <a:gd name="connsiteX2" fmla="*/ 6974064 w 7261479"/>
                  <a:gd name="connsiteY2" fmla="*/ 574722 h 574722"/>
                  <a:gd name="connsiteX3" fmla="*/ 0 w 7261479"/>
                  <a:gd name="connsiteY3" fmla="*/ 574722 h 574722"/>
                  <a:gd name="connsiteX4" fmla="*/ 516060 w 7261479"/>
                  <a:gd name="connsiteY4" fmla="*/ 149 h 574722"/>
                  <a:gd name="connsiteX5" fmla="*/ 6974064 w 7261479"/>
                  <a:gd name="connsiteY5" fmla="*/ 149 h 574722"/>
                  <a:gd name="connsiteX6" fmla="*/ 6974064 w 7261479"/>
                  <a:gd name="connsiteY6" fmla="*/ 0 h 57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61479" h="574722">
                    <a:moveTo>
                      <a:pt x="6974064" y="0"/>
                    </a:moveTo>
                    <a:cubicBezTo>
                      <a:pt x="7132574" y="0"/>
                      <a:pt x="7261479" y="128880"/>
                      <a:pt x="7261479" y="287362"/>
                    </a:cubicBezTo>
                    <a:cubicBezTo>
                      <a:pt x="7261479" y="445844"/>
                      <a:pt x="7132574" y="574722"/>
                      <a:pt x="6974064" y="574722"/>
                    </a:cubicBezTo>
                    <a:lnTo>
                      <a:pt x="0" y="574722"/>
                    </a:lnTo>
                    <a:cubicBezTo>
                      <a:pt x="195149" y="405178"/>
                      <a:pt x="368617" y="212158"/>
                      <a:pt x="516060" y="149"/>
                    </a:cubicBezTo>
                    <a:lnTo>
                      <a:pt x="6974064" y="149"/>
                    </a:lnTo>
                    <a:lnTo>
                      <a:pt x="6974064" y="0"/>
                    </a:lnTo>
                    <a:close/>
                  </a:path>
                </a:pathLst>
              </a:custGeom>
              <a:solidFill>
                <a:srgbClr val="DCD4E4"/>
              </a:solidFill>
              <a:ln w="3175">
                <a:solidFill>
                  <a:srgbClr val="DCD4E4"/>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400">
                  <a:solidFill>
                    <a:srgbClr val="FFFFFF"/>
                  </a:solidFill>
                  <a:latin typeface="Calibri" panose="020F0502020204030204"/>
                </a:endParaRPr>
              </a:p>
            </p:txBody>
          </p:sp>
          <p:sp>
            <p:nvSpPr>
              <p:cNvPr id="11" name="Freeform: Shape 10">
                <a:extLst>
                  <a:ext uri="{FF2B5EF4-FFF2-40B4-BE49-F238E27FC236}">
                    <a16:creationId xmlns:a16="http://schemas.microsoft.com/office/drawing/2014/main" id="{2A1C74CA-B6D8-7E82-DD88-029B97026F7F}"/>
                  </a:ext>
                </a:extLst>
              </p:cNvPr>
              <p:cNvSpPr/>
              <p:nvPr/>
            </p:nvSpPr>
            <p:spPr>
              <a:xfrm>
                <a:off x="1553550" y="1898883"/>
                <a:ext cx="9617484" cy="519231"/>
              </a:xfrm>
              <a:custGeom>
                <a:avLst/>
                <a:gdLst>
                  <a:gd name="connsiteX0" fmla="*/ 6985729 w 7273145"/>
                  <a:gd name="connsiteY0" fmla="*/ 0 h 574720"/>
                  <a:gd name="connsiteX1" fmla="*/ 7273145 w 7273145"/>
                  <a:gd name="connsiteY1" fmla="*/ 287360 h 574720"/>
                  <a:gd name="connsiteX2" fmla="*/ 6985729 w 7273145"/>
                  <a:gd name="connsiteY2" fmla="*/ 574720 h 574720"/>
                  <a:gd name="connsiteX3" fmla="*/ 520697 w 7273145"/>
                  <a:gd name="connsiteY3" fmla="*/ 574720 h 574720"/>
                  <a:gd name="connsiteX4" fmla="*/ 0 w 7273145"/>
                  <a:gd name="connsiteY4" fmla="*/ 147 h 574720"/>
                  <a:gd name="connsiteX5" fmla="*/ 6985729 w 7273145"/>
                  <a:gd name="connsiteY5" fmla="*/ 147 h 574720"/>
                  <a:gd name="connsiteX6" fmla="*/ 6985729 w 7273145"/>
                  <a:gd name="connsiteY6" fmla="*/ 0 h 57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73145" h="574720">
                    <a:moveTo>
                      <a:pt x="6985729" y="0"/>
                    </a:moveTo>
                    <a:cubicBezTo>
                      <a:pt x="7144240" y="0"/>
                      <a:pt x="7273145" y="128878"/>
                      <a:pt x="7273145" y="287360"/>
                    </a:cubicBezTo>
                    <a:cubicBezTo>
                      <a:pt x="7273145" y="445842"/>
                      <a:pt x="7144240" y="574720"/>
                      <a:pt x="6985729" y="574720"/>
                    </a:cubicBezTo>
                    <a:lnTo>
                      <a:pt x="520697" y="574720"/>
                    </a:lnTo>
                    <a:cubicBezTo>
                      <a:pt x="371757" y="362415"/>
                      <a:pt x="196648" y="169395"/>
                      <a:pt x="0" y="147"/>
                    </a:cubicBezTo>
                    <a:lnTo>
                      <a:pt x="6985729" y="147"/>
                    </a:lnTo>
                    <a:lnTo>
                      <a:pt x="6985729" y="0"/>
                    </a:lnTo>
                    <a:close/>
                  </a:path>
                </a:pathLst>
              </a:custGeom>
              <a:solidFill>
                <a:schemeClr val="accent3">
                  <a:lumMod val="20000"/>
                  <a:lumOff val="80000"/>
                </a:schemeClr>
              </a:solidFill>
              <a:ln w="3175">
                <a:solidFill>
                  <a:schemeClr val="accent3">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400">
                  <a:solidFill>
                    <a:srgbClr val="FFFFFF"/>
                  </a:solidFill>
                  <a:latin typeface="Calibri" panose="020F0502020204030204"/>
                </a:endParaRPr>
              </a:p>
            </p:txBody>
          </p:sp>
          <p:sp>
            <p:nvSpPr>
              <p:cNvPr id="12" name="Freeform: Shape 11">
                <a:extLst>
                  <a:ext uri="{FF2B5EF4-FFF2-40B4-BE49-F238E27FC236}">
                    <a16:creationId xmlns:a16="http://schemas.microsoft.com/office/drawing/2014/main" id="{92213724-32FC-30C3-2069-75CF855B5890}"/>
                  </a:ext>
                </a:extLst>
              </p:cNvPr>
              <p:cNvSpPr/>
              <p:nvPr/>
            </p:nvSpPr>
            <p:spPr>
              <a:xfrm>
                <a:off x="2343924" y="2518334"/>
                <a:ext cx="8827107" cy="519231"/>
              </a:xfrm>
              <a:custGeom>
                <a:avLst/>
                <a:gdLst>
                  <a:gd name="connsiteX0" fmla="*/ 6388017 w 6675429"/>
                  <a:gd name="connsiteY0" fmla="*/ 0 h 574720"/>
                  <a:gd name="connsiteX1" fmla="*/ 6675429 w 6675429"/>
                  <a:gd name="connsiteY1" fmla="*/ 287360 h 574720"/>
                  <a:gd name="connsiteX2" fmla="*/ 6388017 w 6675429"/>
                  <a:gd name="connsiteY2" fmla="*/ 574720 h 574720"/>
                  <a:gd name="connsiteX3" fmla="*/ 287564 w 6675429"/>
                  <a:gd name="connsiteY3" fmla="*/ 574720 h 574720"/>
                  <a:gd name="connsiteX4" fmla="*/ 0 w 6675429"/>
                  <a:gd name="connsiteY4" fmla="*/ 149 h 574720"/>
                  <a:gd name="connsiteX5" fmla="*/ 6388017 w 6675429"/>
                  <a:gd name="connsiteY5" fmla="*/ 149 h 574720"/>
                  <a:gd name="connsiteX6" fmla="*/ 6388017 w 6675429"/>
                  <a:gd name="connsiteY6" fmla="*/ 0 h 57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75429" h="574720">
                    <a:moveTo>
                      <a:pt x="6388017" y="0"/>
                    </a:moveTo>
                    <a:cubicBezTo>
                      <a:pt x="6546525" y="0"/>
                      <a:pt x="6675429" y="128878"/>
                      <a:pt x="6675429" y="287360"/>
                    </a:cubicBezTo>
                    <a:cubicBezTo>
                      <a:pt x="6675429" y="445842"/>
                      <a:pt x="6546525" y="574720"/>
                      <a:pt x="6388017" y="574720"/>
                    </a:cubicBezTo>
                    <a:lnTo>
                      <a:pt x="287564" y="574720"/>
                    </a:lnTo>
                    <a:cubicBezTo>
                      <a:pt x="212046" y="374374"/>
                      <a:pt x="115444" y="181207"/>
                      <a:pt x="0" y="149"/>
                    </a:cubicBezTo>
                    <a:lnTo>
                      <a:pt x="6388017" y="149"/>
                    </a:lnTo>
                    <a:lnTo>
                      <a:pt x="6388017" y="0"/>
                    </a:lnTo>
                    <a:close/>
                  </a:path>
                </a:pathLst>
              </a:custGeom>
              <a:solidFill>
                <a:schemeClr val="accent2">
                  <a:lumMod val="20000"/>
                  <a:lumOff val="80000"/>
                </a:schemeClr>
              </a:solidFill>
              <a:ln w="3175">
                <a:solidFill>
                  <a:schemeClr val="accent2">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400">
                  <a:solidFill>
                    <a:srgbClr val="FFFFFF"/>
                  </a:solidFill>
                  <a:latin typeface="Calibri" panose="020F0502020204030204"/>
                </a:endParaRPr>
              </a:p>
            </p:txBody>
          </p:sp>
          <p:sp>
            <p:nvSpPr>
              <p:cNvPr id="13" name="Freeform: Shape 12">
                <a:extLst>
                  <a:ext uri="{FF2B5EF4-FFF2-40B4-BE49-F238E27FC236}">
                    <a16:creationId xmlns:a16="http://schemas.microsoft.com/office/drawing/2014/main" id="{E82E7840-71B0-5B26-9706-7F6CD3C6CC38}"/>
                  </a:ext>
                </a:extLst>
              </p:cNvPr>
              <p:cNvSpPr/>
              <p:nvPr/>
            </p:nvSpPr>
            <p:spPr>
              <a:xfrm>
                <a:off x="2778355" y="3144855"/>
                <a:ext cx="8392676" cy="519231"/>
              </a:xfrm>
              <a:custGeom>
                <a:avLst/>
                <a:gdLst>
                  <a:gd name="connsiteX0" fmla="*/ 6059480 w 6346894"/>
                  <a:gd name="connsiteY0" fmla="*/ 0 h 574720"/>
                  <a:gd name="connsiteX1" fmla="*/ 6346894 w 6346894"/>
                  <a:gd name="connsiteY1" fmla="*/ 287360 h 574720"/>
                  <a:gd name="connsiteX2" fmla="*/ 6059480 w 6346894"/>
                  <a:gd name="connsiteY2" fmla="*/ 574720 h 574720"/>
                  <a:gd name="connsiteX3" fmla="*/ 131592 w 6346894"/>
                  <a:gd name="connsiteY3" fmla="*/ 574720 h 574720"/>
                  <a:gd name="connsiteX4" fmla="*/ 0 w 6346894"/>
                  <a:gd name="connsiteY4" fmla="*/ 147 h 574720"/>
                  <a:gd name="connsiteX5" fmla="*/ 6059480 w 6346894"/>
                  <a:gd name="connsiteY5" fmla="*/ 147 h 574720"/>
                  <a:gd name="connsiteX6" fmla="*/ 6059480 w 6346894"/>
                  <a:gd name="connsiteY6" fmla="*/ 0 h 57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46894" h="574720">
                    <a:moveTo>
                      <a:pt x="6059480" y="0"/>
                    </a:moveTo>
                    <a:cubicBezTo>
                      <a:pt x="6217989" y="0"/>
                      <a:pt x="6346894" y="128878"/>
                      <a:pt x="6346894" y="287360"/>
                    </a:cubicBezTo>
                    <a:cubicBezTo>
                      <a:pt x="6346894" y="445842"/>
                      <a:pt x="6217989" y="574720"/>
                      <a:pt x="6059480" y="574720"/>
                    </a:cubicBezTo>
                    <a:lnTo>
                      <a:pt x="131592" y="574720"/>
                    </a:lnTo>
                    <a:cubicBezTo>
                      <a:pt x="106021" y="379607"/>
                      <a:pt x="61909" y="186440"/>
                      <a:pt x="0" y="147"/>
                    </a:cubicBezTo>
                    <a:lnTo>
                      <a:pt x="6059480" y="147"/>
                    </a:lnTo>
                    <a:lnTo>
                      <a:pt x="6059480" y="0"/>
                    </a:lnTo>
                    <a:close/>
                  </a:path>
                </a:pathLst>
              </a:custGeom>
              <a:solidFill>
                <a:schemeClr val="accent1">
                  <a:lumMod val="20000"/>
                  <a:lumOff val="80000"/>
                </a:schemeClr>
              </a:solidFill>
              <a:ln w="3175">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400">
                  <a:solidFill>
                    <a:srgbClr val="FFFFFF"/>
                  </a:solidFill>
                  <a:latin typeface="Calibri" panose="020F0502020204030204"/>
                </a:endParaRPr>
              </a:p>
            </p:txBody>
          </p:sp>
          <p:sp>
            <p:nvSpPr>
              <p:cNvPr id="14" name="Freeform: Shape 13">
                <a:extLst>
                  <a:ext uri="{FF2B5EF4-FFF2-40B4-BE49-F238E27FC236}">
                    <a16:creationId xmlns:a16="http://schemas.microsoft.com/office/drawing/2014/main" id="{33F78ECD-A306-3CC7-C131-807F6FB3C72F}"/>
                  </a:ext>
                </a:extLst>
              </p:cNvPr>
              <p:cNvSpPr/>
              <p:nvPr/>
            </p:nvSpPr>
            <p:spPr>
              <a:xfrm>
                <a:off x="2969374" y="3764674"/>
                <a:ext cx="8201662" cy="519231"/>
              </a:xfrm>
              <a:custGeom>
                <a:avLst/>
                <a:gdLst>
                  <a:gd name="connsiteX0" fmla="*/ 5915025 w 6202441"/>
                  <a:gd name="connsiteY0" fmla="*/ 0 h 574720"/>
                  <a:gd name="connsiteX1" fmla="*/ 6202441 w 6202441"/>
                  <a:gd name="connsiteY1" fmla="*/ 287360 h 574720"/>
                  <a:gd name="connsiteX2" fmla="*/ 5915025 w 6202441"/>
                  <a:gd name="connsiteY2" fmla="*/ 574720 h 574720"/>
                  <a:gd name="connsiteX3" fmla="*/ 747 w 6202441"/>
                  <a:gd name="connsiteY3" fmla="*/ 574720 h 574720"/>
                  <a:gd name="connsiteX4" fmla="*/ 13607 w 6202441"/>
                  <a:gd name="connsiteY4" fmla="*/ 292443 h 574720"/>
                  <a:gd name="connsiteX5" fmla="*/ 0 w 6202441"/>
                  <a:gd name="connsiteY5" fmla="*/ 147 h 574720"/>
                  <a:gd name="connsiteX6" fmla="*/ 5915025 w 6202441"/>
                  <a:gd name="connsiteY6" fmla="*/ 147 h 574720"/>
                  <a:gd name="connsiteX7" fmla="*/ 5915025 w 6202441"/>
                  <a:gd name="connsiteY7" fmla="*/ 0 h 57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02441" h="574720">
                    <a:moveTo>
                      <a:pt x="5915025" y="0"/>
                    </a:moveTo>
                    <a:cubicBezTo>
                      <a:pt x="6073534" y="0"/>
                      <a:pt x="6202441" y="128878"/>
                      <a:pt x="6202441" y="287360"/>
                    </a:cubicBezTo>
                    <a:cubicBezTo>
                      <a:pt x="6202441" y="445842"/>
                      <a:pt x="6073534" y="574720"/>
                      <a:pt x="5915025" y="574720"/>
                    </a:cubicBezTo>
                    <a:lnTo>
                      <a:pt x="747" y="574720"/>
                    </a:lnTo>
                    <a:cubicBezTo>
                      <a:pt x="9274" y="480230"/>
                      <a:pt x="13607" y="385439"/>
                      <a:pt x="13607" y="292443"/>
                    </a:cubicBezTo>
                    <a:cubicBezTo>
                      <a:pt x="13607" y="199447"/>
                      <a:pt x="8973" y="97329"/>
                      <a:pt x="0" y="147"/>
                    </a:cubicBezTo>
                    <a:lnTo>
                      <a:pt x="5915025" y="147"/>
                    </a:lnTo>
                    <a:lnTo>
                      <a:pt x="5915025" y="0"/>
                    </a:lnTo>
                    <a:close/>
                  </a:path>
                </a:pathLst>
              </a:custGeom>
              <a:solidFill>
                <a:schemeClr val="accent4">
                  <a:lumMod val="20000"/>
                  <a:lumOff val="80000"/>
                </a:schemeClr>
              </a:solidFill>
              <a:ln w="3175">
                <a:solidFill>
                  <a:schemeClr val="accent4">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400">
                  <a:solidFill>
                    <a:srgbClr val="FFFFFF"/>
                  </a:solidFill>
                  <a:latin typeface="Calibri" panose="020F0502020204030204"/>
                </a:endParaRPr>
              </a:p>
            </p:txBody>
          </p:sp>
          <p:sp>
            <p:nvSpPr>
              <p:cNvPr id="15" name="Freeform: Shape 14">
                <a:extLst>
                  <a:ext uri="{FF2B5EF4-FFF2-40B4-BE49-F238E27FC236}">
                    <a16:creationId xmlns:a16="http://schemas.microsoft.com/office/drawing/2014/main" id="{1505CCF5-7300-98DD-3C7A-E00057839803}"/>
                  </a:ext>
                </a:extLst>
              </p:cNvPr>
              <p:cNvSpPr/>
              <p:nvPr/>
            </p:nvSpPr>
            <p:spPr>
              <a:xfrm>
                <a:off x="2782704" y="4390031"/>
                <a:ext cx="8388327" cy="519234"/>
              </a:xfrm>
              <a:custGeom>
                <a:avLst/>
                <a:gdLst>
                  <a:gd name="connsiteX0" fmla="*/ 6056191 w 6343605"/>
                  <a:gd name="connsiteY0" fmla="*/ 0 h 574722"/>
                  <a:gd name="connsiteX1" fmla="*/ 6343605 w 6343605"/>
                  <a:gd name="connsiteY1" fmla="*/ 287362 h 574722"/>
                  <a:gd name="connsiteX2" fmla="*/ 6056191 w 6343605"/>
                  <a:gd name="connsiteY2" fmla="*/ 574722 h 574722"/>
                  <a:gd name="connsiteX3" fmla="*/ 0 w 6343605"/>
                  <a:gd name="connsiteY3" fmla="*/ 574722 h 574722"/>
                  <a:gd name="connsiteX4" fmla="*/ 129500 w 6343605"/>
                  <a:gd name="connsiteY4" fmla="*/ 149 h 574722"/>
                  <a:gd name="connsiteX5" fmla="*/ 6056191 w 6343605"/>
                  <a:gd name="connsiteY5" fmla="*/ 149 h 574722"/>
                  <a:gd name="connsiteX6" fmla="*/ 6056191 w 6343605"/>
                  <a:gd name="connsiteY6" fmla="*/ 0 h 57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43605" h="574722">
                    <a:moveTo>
                      <a:pt x="6056191" y="0"/>
                    </a:moveTo>
                    <a:cubicBezTo>
                      <a:pt x="6214701" y="0"/>
                      <a:pt x="6343605" y="128880"/>
                      <a:pt x="6343605" y="287362"/>
                    </a:cubicBezTo>
                    <a:cubicBezTo>
                      <a:pt x="6343605" y="445844"/>
                      <a:pt x="6214701" y="574722"/>
                      <a:pt x="6056191" y="574722"/>
                    </a:cubicBezTo>
                    <a:lnTo>
                      <a:pt x="0" y="574722"/>
                    </a:lnTo>
                    <a:cubicBezTo>
                      <a:pt x="61159" y="388432"/>
                      <a:pt x="104678" y="195413"/>
                      <a:pt x="129500" y="149"/>
                    </a:cubicBezTo>
                    <a:lnTo>
                      <a:pt x="6056191" y="149"/>
                    </a:lnTo>
                    <a:lnTo>
                      <a:pt x="6056191" y="0"/>
                    </a:lnTo>
                    <a:close/>
                  </a:path>
                </a:pathLst>
              </a:custGeom>
              <a:solidFill>
                <a:schemeClr val="accent5">
                  <a:lumMod val="20000"/>
                  <a:lumOff val="80000"/>
                </a:schemeClr>
              </a:solidFill>
              <a:ln w="3175">
                <a:solidFill>
                  <a:schemeClr val="accent5">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400">
                  <a:solidFill>
                    <a:srgbClr val="FFFFFF"/>
                  </a:solidFill>
                  <a:latin typeface="Calibri" panose="020F0502020204030204"/>
                </a:endParaRPr>
              </a:p>
            </p:txBody>
          </p:sp>
          <p:sp>
            <p:nvSpPr>
              <p:cNvPr id="16" name="Freeform: Shape 15">
                <a:extLst>
                  <a:ext uri="{FF2B5EF4-FFF2-40B4-BE49-F238E27FC236}">
                    <a16:creationId xmlns:a16="http://schemas.microsoft.com/office/drawing/2014/main" id="{4E3E81B5-5E9F-7971-EDB7-79088200FED1}"/>
                  </a:ext>
                </a:extLst>
              </p:cNvPr>
              <p:cNvSpPr/>
              <p:nvPr/>
            </p:nvSpPr>
            <p:spPr>
              <a:xfrm>
                <a:off x="2352622" y="5010563"/>
                <a:ext cx="8818412" cy="519231"/>
              </a:xfrm>
              <a:custGeom>
                <a:avLst/>
                <a:gdLst>
                  <a:gd name="connsiteX0" fmla="*/ 6381438 w 6668853"/>
                  <a:gd name="connsiteY0" fmla="*/ 0 h 574720"/>
                  <a:gd name="connsiteX1" fmla="*/ 6668853 w 6668853"/>
                  <a:gd name="connsiteY1" fmla="*/ 287360 h 574720"/>
                  <a:gd name="connsiteX2" fmla="*/ 6381438 w 6668853"/>
                  <a:gd name="connsiteY2" fmla="*/ 574720 h 574720"/>
                  <a:gd name="connsiteX3" fmla="*/ 0 w 6668853"/>
                  <a:gd name="connsiteY3" fmla="*/ 574720 h 574720"/>
                  <a:gd name="connsiteX4" fmla="*/ 285022 w 6668853"/>
                  <a:gd name="connsiteY4" fmla="*/ 147 h 574720"/>
                  <a:gd name="connsiteX5" fmla="*/ 6381588 w 6668853"/>
                  <a:gd name="connsiteY5" fmla="*/ 147 h 574720"/>
                  <a:gd name="connsiteX6" fmla="*/ 6381438 w 6668853"/>
                  <a:gd name="connsiteY6" fmla="*/ 0 h 574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68853" h="574720">
                    <a:moveTo>
                      <a:pt x="6381438" y="0"/>
                    </a:moveTo>
                    <a:cubicBezTo>
                      <a:pt x="6539948" y="0"/>
                      <a:pt x="6668853" y="128878"/>
                      <a:pt x="6668853" y="287360"/>
                    </a:cubicBezTo>
                    <a:cubicBezTo>
                      <a:pt x="6668853" y="445842"/>
                      <a:pt x="6539948" y="574720"/>
                      <a:pt x="6381438" y="574720"/>
                    </a:cubicBezTo>
                    <a:lnTo>
                      <a:pt x="0" y="574720"/>
                    </a:lnTo>
                    <a:cubicBezTo>
                      <a:pt x="114546" y="393513"/>
                      <a:pt x="210253" y="200344"/>
                      <a:pt x="285022" y="147"/>
                    </a:cubicBezTo>
                    <a:lnTo>
                      <a:pt x="6381588" y="147"/>
                    </a:lnTo>
                    <a:lnTo>
                      <a:pt x="6381438" y="0"/>
                    </a:lnTo>
                    <a:close/>
                  </a:path>
                </a:pathLst>
              </a:custGeom>
              <a:solidFill>
                <a:srgbClr val="F3E0E3"/>
              </a:solidFill>
              <a:ln>
                <a:solidFill>
                  <a:srgbClr val="F3E0E3"/>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400">
                  <a:solidFill>
                    <a:srgbClr val="FFFFFF"/>
                  </a:solidFill>
                  <a:latin typeface="Calibri" panose="020F0502020204030204"/>
                </a:endParaRPr>
              </a:p>
            </p:txBody>
          </p:sp>
          <p:sp>
            <p:nvSpPr>
              <p:cNvPr id="17" name="Forme libre 36">
                <a:extLst>
                  <a:ext uri="{FF2B5EF4-FFF2-40B4-BE49-F238E27FC236}">
                    <a16:creationId xmlns:a16="http://schemas.microsoft.com/office/drawing/2014/main" id="{FB2D4EF8-8ADB-CEF4-BAD6-986877D0F568}"/>
                  </a:ext>
                </a:extLst>
              </p:cNvPr>
              <p:cNvSpPr/>
              <p:nvPr/>
            </p:nvSpPr>
            <p:spPr>
              <a:xfrm>
                <a:off x="1499763" y="1885240"/>
                <a:ext cx="9691039" cy="546247"/>
              </a:xfrm>
              <a:custGeom>
                <a:avLst/>
                <a:gdLst>
                  <a:gd name="connsiteX0" fmla="*/ 3197309 w 3334899"/>
                  <a:gd name="connsiteY0" fmla="*/ 6872 h 275129"/>
                  <a:gd name="connsiteX1" fmla="*/ 3328095 w 3334899"/>
                  <a:gd name="connsiteY1" fmla="*/ 137633 h 275129"/>
                  <a:gd name="connsiteX2" fmla="*/ 3197309 w 3334899"/>
                  <a:gd name="connsiteY2" fmla="*/ 268394 h 275129"/>
                  <a:gd name="connsiteX3" fmla="*/ 255447 w 3334899"/>
                  <a:gd name="connsiteY3" fmla="*/ 268394 h 275129"/>
                  <a:gd name="connsiteX4" fmla="*/ 18508 w 3334899"/>
                  <a:gd name="connsiteY4" fmla="*/ 6939 h 275129"/>
                  <a:gd name="connsiteX5" fmla="*/ 3197309 w 3334899"/>
                  <a:gd name="connsiteY5" fmla="*/ 6939 h 275129"/>
                  <a:gd name="connsiteX6" fmla="*/ 3197309 w 3334899"/>
                  <a:gd name="connsiteY6" fmla="*/ 68 h 275129"/>
                  <a:gd name="connsiteX7" fmla="*/ 0 w 3334899"/>
                  <a:gd name="connsiteY7" fmla="*/ 68 h 275129"/>
                  <a:gd name="connsiteX8" fmla="*/ 251909 w 3334899"/>
                  <a:gd name="connsiteY8" fmla="*/ 275130 h 275129"/>
                  <a:gd name="connsiteX9" fmla="*/ 3197309 w 3334899"/>
                  <a:gd name="connsiteY9" fmla="*/ 275130 h 275129"/>
                  <a:gd name="connsiteX10" fmla="*/ 3334900 w 3334899"/>
                  <a:gd name="connsiteY10" fmla="*/ 137565 h 275129"/>
                  <a:gd name="connsiteX11" fmla="*/ 3197309 w 3334899"/>
                  <a:gd name="connsiteY11" fmla="*/ 0 h 275129"/>
                  <a:gd name="connsiteX12" fmla="*/ 3197309 w 3334899"/>
                  <a:gd name="connsiteY12" fmla="*/ 0 h 275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34899" h="275129">
                    <a:moveTo>
                      <a:pt x="3197309" y="6872"/>
                    </a:moveTo>
                    <a:cubicBezTo>
                      <a:pt x="3269438" y="6872"/>
                      <a:pt x="3328095" y="65517"/>
                      <a:pt x="3328095" y="137633"/>
                    </a:cubicBezTo>
                    <a:cubicBezTo>
                      <a:pt x="3328095" y="209749"/>
                      <a:pt x="3269438" y="268394"/>
                      <a:pt x="3197309" y="268394"/>
                    </a:cubicBezTo>
                    <a:lnTo>
                      <a:pt x="255447" y="268394"/>
                    </a:lnTo>
                    <a:cubicBezTo>
                      <a:pt x="187673" y="171786"/>
                      <a:pt x="107991" y="83954"/>
                      <a:pt x="18508" y="6939"/>
                    </a:cubicBezTo>
                    <a:lnTo>
                      <a:pt x="3197309" y="6939"/>
                    </a:lnTo>
                    <a:moveTo>
                      <a:pt x="3197309" y="68"/>
                    </a:moveTo>
                    <a:lnTo>
                      <a:pt x="0" y="68"/>
                    </a:lnTo>
                    <a:cubicBezTo>
                      <a:pt x="95606" y="80144"/>
                      <a:pt x="180392" y="172671"/>
                      <a:pt x="251909" y="275130"/>
                    </a:cubicBezTo>
                    <a:lnTo>
                      <a:pt x="3197309" y="275130"/>
                    </a:lnTo>
                    <a:cubicBezTo>
                      <a:pt x="3273249" y="275130"/>
                      <a:pt x="3334900" y="213559"/>
                      <a:pt x="3334900" y="137565"/>
                    </a:cubicBezTo>
                    <a:cubicBezTo>
                      <a:pt x="3334900" y="61570"/>
                      <a:pt x="3273317" y="0"/>
                      <a:pt x="3197309" y="0"/>
                    </a:cubicBezTo>
                    <a:lnTo>
                      <a:pt x="3197309" y="0"/>
                    </a:lnTo>
                    <a:close/>
                  </a:path>
                </a:pathLst>
              </a:custGeom>
              <a:solidFill>
                <a:schemeClr val="accent3">
                  <a:lumMod val="75000"/>
                </a:schemeClr>
              </a:solidFill>
              <a:ln w="6804" cap="flat">
                <a:noFill/>
                <a:prstDash val="solid"/>
                <a:miter/>
              </a:ln>
            </p:spPr>
            <p:txBody>
              <a:bodyPr rtlCol="0" anchor="ctr"/>
              <a:lstStyle/>
              <a:p>
                <a:endParaRPr lang="fr-FR" sz="1400">
                  <a:solidFill>
                    <a:srgbClr val="000000"/>
                  </a:solidFill>
                  <a:latin typeface="Calibri" panose="020F0502020204030204"/>
                </a:endParaRPr>
              </a:p>
            </p:txBody>
          </p:sp>
          <p:sp>
            <p:nvSpPr>
              <p:cNvPr id="19" name="Forme libre 37">
                <a:extLst>
                  <a:ext uri="{FF2B5EF4-FFF2-40B4-BE49-F238E27FC236}">
                    <a16:creationId xmlns:a16="http://schemas.microsoft.com/office/drawing/2014/main" id="{16EA2609-0BD6-F7E7-7226-E35C9138B313}"/>
                  </a:ext>
                </a:extLst>
              </p:cNvPr>
              <p:cNvSpPr/>
              <p:nvPr/>
            </p:nvSpPr>
            <p:spPr>
              <a:xfrm>
                <a:off x="2307736" y="2504691"/>
                <a:ext cx="8883070" cy="546247"/>
              </a:xfrm>
              <a:custGeom>
                <a:avLst/>
                <a:gdLst>
                  <a:gd name="connsiteX0" fmla="*/ 2919270 w 3056860"/>
                  <a:gd name="connsiteY0" fmla="*/ 6872 h 275129"/>
                  <a:gd name="connsiteX1" fmla="*/ 3050055 w 3056860"/>
                  <a:gd name="connsiteY1" fmla="*/ 137633 h 275129"/>
                  <a:gd name="connsiteX2" fmla="*/ 2919270 w 3056860"/>
                  <a:gd name="connsiteY2" fmla="*/ 268394 h 275129"/>
                  <a:gd name="connsiteX3" fmla="*/ 143307 w 3056860"/>
                  <a:gd name="connsiteY3" fmla="*/ 268394 h 275129"/>
                  <a:gd name="connsiteX4" fmla="*/ 12453 w 3056860"/>
                  <a:gd name="connsiteY4" fmla="*/ 6940 h 275129"/>
                  <a:gd name="connsiteX5" fmla="*/ 2919270 w 3056860"/>
                  <a:gd name="connsiteY5" fmla="*/ 6940 h 275129"/>
                  <a:gd name="connsiteX6" fmla="*/ 2919270 w 3056860"/>
                  <a:gd name="connsiteY6" fmla="*/ 68 h 275129"/>
                  <a:gd name="connsiteX7" fmla="*/ 0 w 3056860"/>
                  <a:gd name="connsiteY7" fmla="*/ 68 h 275129"/>
                  <a:gd name="connsiteX8" fmla="*/ 138610 w 3056860"/>
                  <a:gd name="connsiteY8" fmla="*/ 275130 h 275129"/>
                  <a:gd name="connsiteX9" fmla="*/ 2919270 w 3056860"/>
                  <a:gd name="connsiteY9" fmla="*/ 275130 h 275129"/>
                  <a:gd name="connsiteX10" fmla="*/ 3056860 w 3056860"/>
                  <a:gd name="connsiteY10" fmla="*/ 137565 h 275129"/>
                  <a:gd name="connsiteX11" fmla="*/ 3056860 w 3056860"/>
                  <a:gd name="connsiteY11" fmla="*/ 137565 h 275129"/>
                  <a:gd name="connsiteX12" fmla="*/ 2919270 w 3056860"/>
                  <a:gd name="connsiteY12" fmla="*/ 0 h 275129"/>
                  <a:gd name="connsiteX13" fmla="*/ 2919270 w 3056860"/>
                  <a:gd name="connsiteY13" fmla="*/ 0 h 275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56860" h="275129">
                    <a:moveTo>
                      <a:pt x="2919270" y="6872"/>
                    </a:moveTo>
                    <a:cubicBezTo>
                      <a:pt x="2991398" y="6872"/>
                      <a:pt x="3050055" y="65517"/>
                      <a:pt x="3050055" y="137633"/>
                    </a:cubicBezTo>
                    <a:cubicBezTo>
                      <a:pt x="3050055" y="209749"/>
                      <a:pt x="2991398" y="268394"/>
                      <a:pt x="2919270" y="268394"/>
                    </a:cubicBezTo>
                    <a:lnTo>
                      <a:pt x="143307" y="268394"/>
                    </a:lnTo>
                    <a:cubicBezTo>
                      <a:pt x="108943" y="177228"/>
                      <a:pt x="64985" y="89329"/>
                      <a:pt x="12453" y="6940"/>
                    </a:cubicBezTo>
                    <a:lnTo>
                      <a:pt x="2919270" y="6940"/>
                    </a:lnTo>
                    <a:moveTo>
                      <a:pt x="2919270" y="68"/>
                    </a:moveTo>
                    <a:lnTo>
                      <a:pt x="0" y="68"/>
                    </a:lnTo>
                    <a:cubicBezTo>
                      <a:pt x="55730" y="85791"/>
                      <a:pt x="102411" y="177909"/>
                      <a:pt x="138610" y="275130"/>
                    </a:cubicBezTo>
                    <a:lnTo>
                      <a:pt x="2919270" y="275130"/>
                    </a:lnTo>
                    <a:cubicBezTo>
                      <a:pt x="2995209" y="275130"/>
                      <a:pt x="3056860" y="213559"/>
                      <a:pt x="3056860" y="137565"/>
                    </a:cubicBezTo>
                    <a:lnTo>
                      <a:pt x="3056860" y="137565"/>
                    </a:lnTo>
                    <a:cubicBezTo>
                      <a:pt x="3056860" y="61570"/>
                      <a:pt x="2995278" y="0"/>
                      <a:pt x="2919270" y="0"/>
                    </a:cubicBezTo>
                    <a:lnTo>
                      <a:pt x="2919270" y="0"/>
                    </a:lnTo>
                    <a:close/>
                  </a:path>
                </a:pathLst>
              </a:custGeom>
              <a:solidFill>
                <a:schemeClr val="accent2"/>
              </a:solidFill>
              <a:ln w="6804" cap="flat">
                <a:noFill/>
                <a:prstDash val="solid"/>
                <a:miter/>
              </a:ln>
            </p:spPr>
            <p:txBody>
              <a:bodyPr rtlCol="0" anchor="ctr"/>
              <a:lstStyle/>
              <a:p>
                <a:endParaRPr lang="fr-FR" sz="1400">
                  <a:solidFill>
                    <a:srgbClr val="000000"/>
                  </a:solidFill>
                  <a:latin typeface="Calibri" panose="020F0502020204030204"/>
                </a:endParaRPr>
              </a:p>
            </p:txBody>
          </p:sp>
          <p:sp>
            <p:nvSpPr>
              <p:cNvPr id="20" name="Forme libre 38">
                <a:extLst>
                  <a:ext uri="{FF2B5EF4-FFF2-40B4-BE49-F238E27FC236}">
                    <a16:creationId xmlns:a16="http://schemas.microsoft.com/office/drawing/2014/main" id="{D7839439-141C-FA1D-D660-1843B1EAF1E3}"/>
                  </a:ext>
                </a:extLst>
              </p:cNvPr>
              <p:cNvSpPr/>
              <p:nvPr/>
            </p:nvSpPr>
            <p:spPr>
              <a:xfrm>
                <a:off x="2750869" y="3131212"/>
                <a:ext cx="8439937" cy="546247"/>
              </a:xfrm>
              <a:custGeom>
                <a:avLst/>
                <a:gdLst>
                  <a:gd name="connsiteX0" fmla="*/ 2766778 w 2904368"/>
                  <a:gd name="connsiteY0" fmla="*/ 6872 h 275129"/>
                  <a:gd name="connsiteX1" fmla="*/ 2897563 w 2904368"/>
                  <a:gd name="connsiteY1" fmla="*/ 137633 h 275129"/>
                  <a:gd name="connsiteX2" fmla="*/ 2766778 w 2904368"/>
                  <a:gd name="connsiteY2" fmla="*/ 268394 h 275129"/>
                  <a:gd name="connsiteX3" fmla="*/ 69339 w 2904368"/>
                  <a:gd name="connsiteY3" fmla="*/ 268394 h 275129"/>
                  <a:gd name="connsiteX4" fmla="*/ 9459 w 2904368"/>
                  <a:gd name="connsiteY4" fmla="*/ 6939 h 275129"/>
                  <a:gd name="connsiteX5" fmla="*/ 2766778 w 2904368"/>
                  <a:gd name="connsiteY5" fmla="*/ 6939 h 275129"/>
                  <a:gd name="connsiteX6" fmla="*/ 2766778 w 2904368"/>
                  <a:gd name="connsiteY6" fmla="*/ 68 h 275129"/>
                  <a:gd name="connsiteX7" fmla="*/ 0 w 2904368"/>
                  <a:gd name="connsiteY7" fmla="*/ 68 h 275129"/>
                  <a:gd name="connsiteX8" fmla="*/ 63352 w 2904368"/>
                  <a:gd name="connsiteY8" fmla="*/ 275130 h 275129"/>
                  <a:gd name="connsiteX9" fmla="*/ 2766778 w 2904368"/>
                  <a:gd name="connsiteY9" fmla="*/ 275130 h 275129"/>
                  <a:gd name="connsiteX10" fmla="*/ 2904368 w 2904368"/>
                  <a:gd name="connsiteY10" fmla="*/ 137565 h 275129"/>
                  <a:gd name="connsiteX11" fmla="*/ 2904368 w 2904368"/>
                  <a:gd name="connsiteY11" fmla="*/ 137565 h 275129"/>
                  <a:gd name="connsiteX12" fmla="*/ 2766778 w 2904368"/>
                  <a:gd name="connsiteY12" fmla="*/ 0 h 275129"/>
                  <a:gd name="connsiteX13" fmla="*/ 2766778 w 2904368"/>
                  <a:gd name="connsiteY13" fmla="*/ 0 h 275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04368" h="275129">
                    <a:moveTo>
                      <a:pt x="2766778" y="6872"/>
                    </a:moveTo>
                    <a:cubicBezTo>
                      <a:pt x="2838906" y="6872"/>
                      <a:pt x="2897563" y="65517"/>
                      <a:pt x="2897563" y="137633"/>
                    </a:cubicBezTo>
                    <a:cubicBezTo>
                      <a:pt x="2897563" y="209749"/>
                      <a:pt x="2838906" y="268394"/>
                      <a:pt x="2766778" y="268394"/>
                    </a:cubicBezTo>
                    <a:lnTo>
                      <a:pt x="69339" y="268394"/>
                    </a:lnTo>
                    <a:cubicBezTo>
                      <a:pt x="57703" y="179609"/>
                      <a:pt x="37630" y="91710"/>
                      <a:pt x="9459" y="6939"/>
                    </a:cubicBezTo>
                    <a:lnTo>
                      <a:pt x="2766778" y="6939"/>
                    </a:lnTo>
                    <a:moveTo>
                      <a:pt x="2766778" y="68"/>
                    </a:moveTo>
                    <a:lnTo>
                      <a:pt x="0" y="68"/>
                    </a:lnTo>
                    <a:cubicBezTo>
                      <a:pt x="29942" y="88172"/>
                      <a:pt x="51376" y="180154"/>
                      <a:pt x="63352" y="275130"/>
                    </a:cubicBezTo>
                    <a:lnTo>
                      <a:pt x="2766778" y="275130"/>
                    </a:lnTo>
                    <a:cubicBezTo>
                      <a:pt x="2842717" y="275130"/>
                      <a:pt x="2904368" y="213559"/>
                      <a:pt x="2904368" y="137565"/>
                    </a:cubicBezTo>
                    <a:lnTo>
                      <a:pt x="2904368" y="137565"/>
                    </a:lnTo>
                    <a:cubicBezTo>
                      <a:pt x="2904368" y="61638"/>
                      <a:pt x="2842786" y="0"/>
                      <a:pt x="2766778" y="0"/>
                    </a:cubicBezTo>
                    <a:lnTo>
                      <a:pt x="2766778" y="0"/>
                    </a:lnTo>
                    <a:close/>
                  </a:path>
                </a:pathLst>
              </a:custGeom>
              <a:solidFill>
                <a:schemeClr val="accent1"/>
              </a:solidFill>
              <a:ln w="6804" cap="flat">
                <a:noFill/>
                <a:prstDash val="solid"/>
                <a:miter/>
              </a:ln>
            </p:spPr>
            <p:txBody>
              <a:bodyPr rtlCol="0" anchor="ctr"/>
              <a:lstStyle/>
              <a:p>
                <a:endParaRPr lang="fr-FR" sz="1400">
                  <a:solidFill>
                    <a:srgbClr val="000000"/>
                  </a:solidFill>
                  <a:latin typeface="Calibri" panose="020F0502020204030204"/>
                </a:endParaRPr>
              </a:p>
            </p:txBody>
          </p:sp>
          <p:sp>
            <p:nvSpPr>
              <p:cNvPr id="21" name="Forme libre 39">
                <a:extLst>
                  <a:ext uri="{FF2B5EF4-FFF2-40B4-BE49-F238E27FC236}">
                    <a16:creationId xmlns:a16="http://schemas.microsoft.com/office/drawing/2014/main" id="{36A9AB12-74C1-F9D8-BD8D-1EB557309D3A}"/>
                  </a:ext>
                </a:extLst>
              </p:cNvPr>
              <p:cNvSpPr/>
              <p:nvPr/>
            </p:nvSpPr>
            <p:spPr>
              <a:xfrm>
                <a:off x="2947422" y="3751033"/>
                <a:ext cx="8243386" cy="546247"/>
              </a:xfrm>
              <a:custGeom>
                <a:avLst/>
                <a:gdLst>
                  <a:gd name="connsiteX0" fmla="*/ 2699140 w 2836730"/>
                  <a:gd name="connsiteY0" fmla="*/ 6872 h 275129"/>
                  <a:gd name="connsiteX1" fmla="*/ 2829926 w 2836730"/>
                  <a:gd name="connsiteY1" fmla="*/ 137633 h 275129"/>
                  <a:gd name="connsiteX2" fmla="*/ 2699140 w 2836730"/>
                  <a:gd name="connsiteY2" fmla="*/ 268394 h 275129"/>
                  <a:gd name="connsiteX3" fmla="*/ 7894 w 2836730"/>
                  <a:gd name="connsiteY3" fmla="*/ 268394 h 275129"/>
                  <a:gd name="connsiteX4" fmla="*/ 13746 w 2836730"/>
                  <a:gd name="connsiteY4" fmla="*/ 139946 h 275129"/>
                  <a:gd name="connsiteX5" fmla="*/ 7554 w 2836730"/>
                  <a:gd name="connsiteY5" fmla="*/ 6939 h 275129"/>
                  <a:gd name="connsiteX6" fmla="*/ 2699140 w 2836730"/>
                  <a:gd name="connsiteY6" fmla="*/ 6939 h 275129"/>
                  <a:gd name="connsiteX7" fmla="*/ 2699140 w 2836730"/>
                  <a:gd name="connsiteY7" fmla="*/ 68 h 275129"/>
                  <a:gd name="connsiteX8" fmla="*/ 0 w 2836730"/>
                  <a:gd name="connsiteY8" fmla="*/ 68 h 275129"/>
                  <a:gd name="connsiteX9" fmla="*/ 6873 w 2836730"/>
                  <a:gd name="connsiteY9" fmla="*/ 139878 h 275129"/>
                  <a:gd name="connsiteX10" fmla="*/ 409 w 2836730"/>
                  <a:gd name="connsiteY10" fmla="*/ 275130 h 275129"/>
                  <a:gd name="connsiteX11" fmla="*/ 2699140 w 2836730"/>
                  <a:gd name="connsiteY11" fmla="*/ 275130 h 275129"/>
                  <a:gd name="connsiteX12" fmla="*/ 2836730 w 2836730"/>
                  <a:gd name="connsiteY12" fmla="*/ 137565 h 275129"/>
                  <a:gd name="connsiteX13" fmla="*/ 2836730 w 2836730"/>
                  <a:gd name="connsiteY13" fmla="*/ 137565 h 275129"/>
                  <a:gd name="connsiteX14" fmla="*/ 2699140 w 2836730"/>
                  <a:gd name="connsiteY14" fmla="*/ 0 h 275129"/>
                  <a:gd name="connsiteX15" fmla="*/ 2699140 w 2836730"/>
                  <a:gd name="connsiteY15" fmla="*/ 0 h 275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36730" h="275129">
                    <a:moveTo>
                      <a:pt x="2699140" y="6872"/>
                    </a:moveTo>
                    <a:cubicBezTo>
                      <a:pt x="2771268" y="6872"/>
                      <a:pt x="2829926" y="65517"/>
                      <a:pt x="2829926" y="137633"/>
                    </a:cubicBezTo>
                    <a:cubicBezTo>
                      <a:pt x="2829926" y="209749"/>
                      <a:pt x="2771268" y="268394"/>
                      <a:pt x="2699140" y="268394"/>
                    </a:cubicBezTo>
                    <a:lnTo>
                      <a:pt x="7894" y="268394"/>
                    </a:lnTo>
                    <a:cubicBezTo>
                      <a:pt x="11774" y="225397"/>
                      <a:pt x="13746" y="182263"/>
                      <a:pt x="13746" y="139946"/>
                    </a:cubicBezTo>
                    <a:cubicBezTo>
                      <a:pt x="13746" y="97629"/>
                      <a:pt x="11637" y="51161"/>
                      <a:pt x="7554" y="6939"/>
                    </a:cubicBezTo>
                    <a:lnTo>
                      <a:pt x="2699140" y="6939"/>
                    </a:lnTo>
                    <a:moveTo>
                      <a:pt x="2699140" y="68"/>
                    </a:moveTo>
                    <a:lnTo>
                      <a:pt x="0" y="68"/>
                    </a:lnTo>
                    <a:cubicBezTo>
                      <a:pt x="4560" y="46058"/>
                      <a:pt x="6873" y="92731"/>
                      <a:pt x="6873" y="139878"/>
                    </a:cubicBezTo>
                    <a:cubicBezTo>
                      <a:pt x="6873" y="187026"/>
                      <a:pt x="4628" y="230635"/>
                      <a:pt x="409" y="275130"/>
                    </a:cubicBezTo>
                    <a:lnTo>
                      <a:pt x="2699140" y="275130"/>
                    </a:lnTo>
                    <a:cubicBezTo>
                      <a:pt x="2775080" y="275130"/>
                      <a:pt x="2836730" y="213558"/>
                      <a:pt x="2836730" y="137565"/>
                    </a:cubicBezTo>
                    <a:lnTo>
                      <a:pt x="2836730" y="137565"/>
                    </a:lnTo>
                    <a:cubicBezTo>
                      <a:pt x="2836730" y="61638"/>
                      <a:pt x="2775148" y="0"/>
                      <a:pt x="2699140" y="0"/>
                    </a:cubicBezTo>
                    <a:lnTo>
                      <a:pt x="2699140" y="0"/>
                    </a:lnTo>
                    <a:close/>
                  </a:path>
                </a:pathLst>
              </a:custGeom>
              <a:solidFill>
                <a:schemeClr val="accent4"/>
              </a:solidFill>
              <a:ln w="6804" cap="flat">
                <a:noFill/>
                <a:prstDash val="solid"/>
                <a:miter/>
              </a:ln>
            </p:spPr>
            <p:txBody>
              <a:bodyPr rtlCol="0" anchor="ctr"/>
              <a:lstStyle/>
              <a:p>
                <a:endParaRPr lang="fr-FR" sz="1400">
                  <a:solidFill>
                    <a:srgbClr val="000000"/>
                  </a:solidFill>
                  <a:latin typeface="Calibri" panose="020F0502020204030204"/>
                </a:endParaRPr>
              </a:p>
            </p:txBody>
          </p:sp>
          <p:sp>
            <p:nvSpPr>
              <p:cNvPr id="22" name="Forme libre 40">
                <a:extLst>
                  <a:ext uri="{FF2B5EF4-FFF2-40B4-BE49-F238E27FC236}">
                    <a16:creationId xmlns:a16="http://schemas.microsoft.com/office/drawing/2014/main" id="{547169FE-81AF-281D-D7FD-CB1682FE05A4}"/>
                  </a:ext>
                </a:extLst>
              </p:cNvPr>
              <p:cNvSpPr/>
              <p:nvPr/>
            </p:nvSpPr>
            <p:spPr>
              <a:xfrm>
                <a:off x="2755215" y="4376391"/>
                <a:ext cx="8435588" cy="546247"/>
              </a:xfrm>
              <a:custGeom>
                <a:avLst/>
                <a:gdLst>
                  <a:gd name="connsiteX0" fmla="*/ 2765281 w 2902871"/>
                  <a:gd name="connsiteY0" fmla="*/ 6871 h 275129"/>
                  <a:gd name="connsiteX1" fmla="*/ 2896067 w 2902871"/>
                  <a:gd name="connsiteY1" fmla="*/ 137633 h 275129"/>
                  <a:gd name="connsiteX2" fmla="*/ 2765281 w 2902871"/>
                  <a:gd name="connsiteY2" fmla="*/ 268394 h 275129"/>
                  <a:gd name="connsiteX3" fmla="*/ 9459 w 2902871"/>
                  <a:gd name="connsiteY3" fmla="*/ 268394 h 275129"/>
                  <a:gd name="connsiteX4" fmla="*/ 68387 w 2902871"/>
                  <a:gd name="connsiteY4" fmla="*/ 6939 h 275129"/>
                  <a:gd name="connsiteX5" fmla="*/ 2765281 w 2902871"/>
                  <a:gd name="connsiteY5" fmla="*/ 6939 h 275129"/>
                  <a:gd name="connsiteX6" fmla="*/ 2765281 w 2902871"/>
                  <a:gd name="connsiteY6" fmla="*/ 67 h 275129"/>
                  <a:gd name="connsiteX7" fmla="*/ 62400 w 2902871"/>
                  <a:gd name="connsiteY7" fmla="*/ 67 h 275129"/>
                  <a:gd name="connsiteX8" fmla="*/ 0 w 2902871"/>
                  <a:gd name="connsiteY8" fmla="*/ 275130 h 275129"/>
                  <a:gd name="connsiteX9" fmla="*/ 2765281 w 2902871"/>
                  <a:gd name="connsiteY9" fmla="*/ 275130 h 275129"/>
                  <a:gd name="connsiteX10" fmla="*/ 2902871 w 2902871"/>
                  <a:gd name="connsiteY10" fmla="*/ 137565 h 275129"/>
                  <a:gd name="connsiteX11" fmla="*/ 2902871 w 2902871"/>
                  <a:gd name="connsiteY11" fmla="*/ 137565 h 275129"/>
                  <a:gd name="connsiteX12" fmla="*/ 2765281 w 2902871"/>
                  <a:gd name="connsiteY12" fmla="*/ 0 h 275129"/>
                  <a:gd name="connsiteX13" fmla="*/ 2765281 w 2902871"/>
                  <a:gd name="connsiteY13" fmla="*/ 0 h 275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02871" h="275129">
                    <a:moveTo>
                      <a:pt x="2765281" y="6871"/>
                    </a:moveTo>
                    <a:cubicBezTo>
                      <a:pt x="2837410" y="6871"/>
                      <a:pt x="2896067" y="65517"/>
                      <a:pt x="2896067" y="137633"/>
                    </a:cubicBezTo>
                    <a:cubicBezTo>
                      <a:pt x="2896067" y="209749"/>
                      <a:pt x="2837410" y="268394"/>
                      <a:pt x="2765281" y="268394"/>
                    </a:cubicBezTo>
                    <a:lnTo>
                      <a:pt x="9459" y="268394"/>
                    </a:lnTo>
                    <a:cubicBezTo>
                      <a:pt x="37289" y="183624"/>
                      <a:pt x="57092" y="95792"/>
                      <a:pt x="68387" y="6939"/>
                    </a:cubicBezTo>
                    <a:lnTo>
                      <a:pt x="2765281" y="6939"/>
                    </a:lnTo>
                    <a:moveTo>
                      <a:pt x="2765281" y="67"/>
                    </a:moveTo>
                    <a:lnTo>
                      <a:pt x="62400" y="67"/>
                    </a:lnTo>
                    <a:cubicBezTo>
                      <a:pt x="50696" y="94975"/>
                      <a:pt x="29601" y="187026"/>
                      <a:pt x="0" y="275130"/>
                    </a:cubicBezTo>
                    <a:lnTo>
                      <a:pt x="2765281" y="275130"/>
                    </a:lnTo>
                    <a:cubicBezTo>
                      <a:pt x="2841221" y="275130"/>
                      <a:pt x="2902871" y="213558"/>
                      <a:pt x="2902871" y="137565"/>
                    </a:cubicBezTo>
                    <a:lnTo>
                      <a:pt x="2902871" y="137565"/>
                    </a:lnTo>
                    <a:cubicBezTo>
                      <a:pt x="2902871" y="61570"/>
                      <a:pt x="2841289" y="0"/>
                      <a:pt x="2765281" y="0"/>
                    </a:cubicBezTo>
                    <a:lnTo>
                      <a:pt x="2765281" y="0"/>
                    </a:lnTo>
                    <a:close/>
                  </a:path>
                </a:pathLst>
              </a:custGeom>
              <a:solidFill>
                <a:schemeClr val="accent5"/>
              </a:solidFill>
              <a:ln w="6804" cap="flat">
                <a:noFill/>
                <a:prstDash val="solid"/>
                <a:miter/>
              </a:ln>
            </p:spPr>
            <p:txBody>
              <a:bodyPr rtlCol="0" anchor="ctr"/>
              <a:lstStyle/>
              <a:p>
                <a:endParaRPr lang="fr-FR" sz="1400">
                  <a:solidFill>
                    <a:srgbClr val="000000"/>
                  </a:solidFill>
                  <a:latin typeface="Calibri" panose="020F0502020204030204"/>
                </a:endParaRPr>
              </a:p>
            </p:txBody>
          </p:sp>
          <p:sp>
            <p:nvSpPr>
              <p:cNvPr id="24" name="Forme libre 41">
                <a:extLst>
                  <a:ext uri="{FF2B5EF4-FFF2-40B4-BE49-F238E27FC236}">
                    <a16:creationId xmlns:a16="http://schemas.microsoft.com/office/drawing/2014/main" id="{A7A7AC10-2275-567C-7452-63CC7E0CEBEC}"/>
                  </a:ext>
                </a:extLst>
              </p:cNvPr>
              <p:cNvSpPr/>
              <p:nvPr/>
            </p:nvSpPr>
            <p:spPr>
              <a:xfrm>
                <a:off x="2316629" y="4996920"/>
                <a:ext cx="8874371" cy="546247"/>
              </a:xfrm>
              <a:custGeom>
                <a:avLst/>
                <a:gdLst>
                  <a:gd name="connsiteX0" fmla="*/ 2916208 w 3053866"/>
                  <a:gd name="connsiteY0" fmla="*/ 6872 h 275129"/>
                  <a:gd name="connsiteX1" fmla="*/ 3046994 w 3053866"/>
                  <a:gd name="connsiteY1" fmla="*/ 137633 h 275129"/>
                  <a:gd name="connsiteX2" fmla="*/ 2916208 w 3053866"/>
                  <a:gd name="connsiteY2" fmla="*/ 268394 h 275129"/>
                  <a:gd name="connsiteX3" fmla="*/ 12385 w 3053866"/>
                  <a:gd name="connsiteY3" fmla="*/ 268394 h 275129"/>
                  <a:gd name="connsiteX4" fmla="*/ 142082 w 3053866"/>
                  <a:gd name="connsiteY4" fmla="*/ 6939 h 275129"/>
                  <a:gd name="connsiteX5" fmla="*/ 2916276 w 3053866"/>
                  <a:gd name="connsiteY5" fmla="*/ 6939 h 275129"/>
                  <a:gd name="connsiteX6" fmla="*/ 2916208 w 3053866"/>
                  <a:gd name="connsiteY6" fmla="*/ 68 h 275129"/>
                  <a:gd name="connsiteX7" fmla="*/ 137318 w 3053866"/>
                  <a:gd name="connsiteY7" fmla="*/ 68 h 275129"/>
                  <a:gd name="connsiteX8" fmla="*/ 0 w 3053866"/>
                  <a:gd name="connsiteY8" fmla="*/ 275130 h 275129"/>
                  <a:gd name="connsiteX9" fmla="*/ 2916276 w 3053866"/>
                  <a:gd name="connsiteY9" fmla="*/ 275130 h 275129"/>
                  <a:gd name="connsiteX10" fmla="*/ 3053866 w 3053866"/>
                  <a:gd name="connsiteY10" fmla="*/ 137565 h 275129"/>
                  <a:gd name="connsiteX11" fmla="*/ 2916276 w 3053866"/>
                  <a:gd name="connsiteY11" fmla="*/ 0 h 275129"/>
                  <a:gd name="connsiteX12" fmla="*/ 2916276 w 3053866"/>
                  <a:gd name="connsiteY12" fmla="*/ 0 h 275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053866" h="275129">
                    <a:moveTo>
                      <a:pt x="2916208" y="6872"/>
                    </a:moveTo>
                    <a:cubicBezTo>
                      <a:pt x="2988337" y="6872"/>
                      <a:pt x="3046994" y="65517"/>
                      <a:pt x="3046994" y="137633"/>
                    </a:cubicBezTo>
                    <a:cubicBezTo>
                      <a:pt x="3046994" y="209749"/>
                      <a:pt x="2988337" y="268394"/>
                      <a:pt x="2916208" y="268394"/>
                    </a:cubicBezTo>
                    <a:lnTo>
                      <a:pt x="12385" y="268394"/>
                    </a:lnTo>
                    <a:cubicBezTo>
                      <a:pt x="64508" y="185937"/>
                      <a:pt x="108059" y="98037"/>
                      <a:pt x="142082" y="6939"/>
                    </a:cubicBezTo>
                    <a:lnTo>
                      <a:pt x="2916276" y="6939"/>
                    </a:lnTo>
                    <a:moveTo>
                      <a:pt x="2916208" y="68"/>
                    </a:moveTo>
                    <a:lnTo>
                      <a:pt x="137318" y="68"/>
                    </a:lnTo>
                    <a:cubicBezTo>
                      <a:pt x="101457" y="97220"/>
                      <a:pt x="55255" y="189407"/>
                      <a:pt x="0" y="275130"/>
                    </a:cubicBezTo>
                    <a:lnTo>
                      <a:pt x="2916276" y="275130"/>
                    </a:lnTo>
                    <a:cubicBezTo>
                      <a:pt x="2992216" y="275130"/>
                      <a:pt x="3053866" y="213558"/>
                      <a:pt x="3053866" y="137565"/>
                    </a:cubicBezTo>
                    <a:cubicBezTo>
                      <a:pt x="3053866" y="61570"/>
                      <a:pt x="2992284" y="0"/>
                      <a:pt x="2916276" y="0"/>
                    </a:cubicBezTo>
                    <a:lnTo>
                      <a:pt x="2916276" y="0"/>
                    </a:lnTo>
                    <a:close/>
                  </a:path>
                </a:pathLst>
              </a:custGeom>
              <a:solidFill>
                <a:srgbClr val="F595A6"/>
              </a:solidFill>
              <a:ln w="6804" cap="flat">
                <a:noFill/>
                <a:prstDash val="solid"/>
                <a:miter/>
              </a:ln>
            </p:spPr>
            <p:txBody>
              <a:bodyPr rtlCol="0" anchor="ctr"/>
              <a:lstStyle/>
              <a:p>
                <a:endParaRPr lang="fr-FR" sz="1400">
                  <a:solidFill>
                    <a:srgbClr val="000000"/>
                  </a:solidFill>
                  <a:latin typeface="Calibri" panose="020F0502020204030204"/>
                </a:endParaRPr>
              </a:p>
            </p:txBody>
          </p:sp>
          <p:sp>
            <p:nvSpPr>
              <p:cNvPr id="26" name="Forme libre 42">
                <a:extLst>
                  <a:ext uri="{FF2B5EF4-FFF2-40B4-BE49-F238E27FC236}">
                    <a16:creationId xmlns:a16="http://schemas.microsoft.com/office/drawing/2014/main" id="{F970170F-C048-5299-D069-794A94B0E53E}"/>
                  </a:ext>
                </a:extLst>
              </p:cNvPr>
              <p:cNvSpPr/>
              <p:nvPr/>
            </p:nvSpPr>
            <p:spPr>
              <a:xfrm>
                <a:off x="1515586" y="5620028"/>
                <a:ext cx="9675415" cy="546247"/>
              </a:xfrm>
              <a:custGeom>
                <a:avLst/>
                <a:gdLst>
                  <a:gd name="connsiteX0" fmla="*/ 3191865 w 3329523"/>
                  <a:gd name="connsiteY0" fmla="*/ 6871 h 275129"/>
                  <a:gd name="connsiteX1" fmla="*/ 3322651 w 3329523"/>
                  <a:gd name="connsiteY1" fmla="*/ 137633 h 275129"/>
                  <a:gd name="connsiteX2" fmla="*/ 3191865 w 3329523"/>
                  <a:gd name="connsiteY2" fmla="*/ 268394 h 275129"/>
                  <a:gd name="connsiteX3" fmla="*/ 18372 w 3329523"/>
                  <a:gd name="connsiteY3" fmla="*/ 268394 h 275129"/>
                  <a:gd name="connsiteX4" fmla="*/ 253201 w 3329523"/>
                  <a:gd name="connsiteY4" fmla="*/ 6939 h 275129"/>
                  <a:gd name="connsiteX5" fmla="*/ 3191865 w 3329523"/>
                  <a:gd name="connsiteY5" fmla="*/ 6939 h 275129"/>
                  <a:gd name="connsiteX6" fmla="*/ 3191865 w 3329523"/>
                  <a:gd name="connsiteY6" fmla="*/ 67 h 275129"/>
                  <a:gd name="connsiteX7" fmla="*/ 249663 w 3329523"/>
                  <a:gd name="connsiteY7" fmla="*/ 67 h 275129"/>
                  <a:gd name="connsiteX8" fmla="*/ 0 w 3329523"/>
                  <a:gd name="connsiteY8" fmla="*/ 275130 h 275129"/>
                  <a:gd name="connsiteX9" fmla="*/ 3191933 w 3329523"/>
                  <a:gd name="connsiteY9" fmla="*/ 275130 h 275129"/>
                  <a:gd name="connsiteX10" fmla="*/ 3329524 w 3329523"/>
                  <a:gd name="connsiteY10" fmla="*/ 137565 h 275129"/>
                  <a:gd name="connsiteX11" fmla="*/ 3329524 w 3329523"/>
                  <a:gd name="connsiteY11" fmla="*/ 137565 h 275129"/>
                  <a:gd name="connsiteX12" fmla="*/ 3191933 w 3329523"/>
                  <a:gd name="connsiteY12" fmla="*/ 0 h 275129"/>
                  <a:gd name="connsiteX13" fmla="*/ 3191933 w 3329523"/>
                  <a:gd name="connsiteY13" fmla="*/ 0 h 275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29523" h="275129">
                    <a:moveTo>
                      <a:pt x="3191865" y="6871"/>
                    </a:moveTo>
                    <a:cubicBezTo>
                      <a:pt x="3263994" y="6871"/>
                      <a:pt x="3322651" y="65517"/>
                      <a:pt x="3322651" y="137633"/>
                    </a:cubicBezTo>
                    <a:cubicBezTo>
                      <a:pt x="3322651" y="209749"/>
                      <a:pt x="3263994" y="268394"/>
                      <a:pt x="3191865" y="268394"/>
                    </a:cubicBezTo>
                    <a:lnTo>
                      <a:pt x="18372" y="268394"/>
                    </a:lnTo>
                    <a:cubicBezTo>
                      <a:pt x="107173" y="191244"/>
                      <a:pt x="186108" y="103412"/>
                      <a:pt x="253201" y="6939"/>
                    </a:cubicBezTo>
                    <a:lnTo>
                      <a:pt x="3191865" y="6939"/>
                    </a:lnTo>
                    <a:moveTo>
                      <a:pt x="3191865" y="67"/>
                    </a:moveTo>
                    <a:lnTo>
                      <a:pt x="249663" y="67"/>
                    </a:lnTo>
                    <a:cubicBezTo>
                      <a:pt x="178827" y="102391"/>
                      <a:pt x="94789" y="194917"/>
                      <a:pt x="0" y="275130"/>
                    </a:cubicBezTo>
                    <a:lnTo>
                      <a:pt x="3191933" y="275130"/>
                    </a:lnTo>
                    <a:cubicBezTo>
                      <a:pt x="3267873" y="275130"/>
                      <a:pt x="3329524" y="213558"/>
                      <a:pt x="3329524" y="137565"/>
                    </a:cubicBezTo>
                    <a:lnTo>
                      <a:pt x="3329524" y="137565"/>
                    </a:lnTo>
                    <a:cubicBezTo>
                      <a:pt x="3329524" y="61570"/>
                      <a:pt x="3267941" y="0"/>
                      <a:pt x="3191933" y="0"/>
                    </a:cubicBezTo>
                    <a:lnTo>
                      <a:pt x="3191933" y="0"/>
                    </a:lnTo>
                    <a:close/>
                  </a:path>
                </a:pathLst>
              </a:custGeom>
              <a:solidFill>
                <a:srgbClr val="805AAB"/>
              </a:solidFill>
              <a:ln w="6804" cap="flat">
                <a:noFill/>
                <a:prstDash val="solid"/>
                <a:miter/>
              </a:ln>
            </p:spPr>
            <p:txBody>
              <a:bodyPr rtlCol="0" anchor="ctr"/>
              <a:lstStyle/>
              <a:p>
                <a:endParaRPr lang="fr-FR" sz="1400">
                  <a:solidFill>
                    <a:srgbClr val="000000"/>
                  </a:solidFill>
                  <a:latin typeface="Calibri" panose="020F0502020204030204"/>
                </a:endParaRPr>
              </a:p>
            </p:txBody>
          </p:sp>
          <p:sp>
            <p:nvSpPr>
              <p:cNvPr id="34" name="ZoneTexte 2">
                <a:extLst>
                  <a:ext uri="{FF2B5EF4-FFF2-40B4-BE49-F238E27FC236}">
                    <a16:creationId xmlns:a16="http://schemas.microsoft.com/office/drawing/2014/main" id="{DFEF7E38-EF4A-246C-CE23-F9838F6AC404}"/>
                  </a:ext>
                </a:extLst>
              </p:cNvPr>
              <p:cNvSpPr txBox="1"/>
              <p:nvPr/>
            </p:nvSpPr>
            <p:spPr>
              <a:xfrm>
                <a:off x="10414189" y="5686604"/>
                <a:ext cx="671473" cy="413091"/>
              </a:xfrm>
              <a:prstGeom prst="rect">
                <a:avLst/>
              </a:prstGeom>
              <a:noFill/>
            </p:spPr>
            <p:txBody>
              <a:bodyPr wrap="none" rtlCol="0" anchor="ctr">
                <a:spAutoFit/>
              </a:bodyPr>
              <a:lstStyle/>
              <a:p>
                <a:pPr algn="ctr"/>
                <a:r>
                  <a:rPr lang="fr-FR" sz="2000" b="1" dirty="0">
                    <a:solidFill>
                      <a:srgbClr val="805AAB"/>
                    </a:solidFill>
                    <a:latin typeface="Calibri" panose="020F0502020204030204"/>
                  </a:rPr>
                  <a:t>07</a:t>
                </a:r>
              </a:p>
            </p:txBody>
          </p:sp>
          <p:sp>
            <p:nvSpPr>
              <p:cNvPr id="35" name="ZoneTexte 3">
                <a:extLst>
                  <a:ext uri="{FF2B5EF4-FFF2-40B4-BE49-F238E27FC236}">
                    <a16:creationId xmlns:a16="http://schemas.microsoft.com/office/drawing/2014/main" id="{C847F660-D5C8-BC48-B447-97BF7508BD73}"/>
                  </a:ext>
                </a:extLst>
              </p:cNvPr>
              <p:cNvSpPr txBox="1"/>
              <p:nvPr/>
            </p:nvSpPr>
            <p:spPr>
              <a:xfrm>
                <a:off x="10414189" y="5063498"/>
                <a:ext cx="671473" cy="413091"/>
              </a:xfrm>
              <a:prstGeom prst="rect">
                <a:avLst/>
              </a:prstGeom>
              <a:noFill/>
            </p:spPr>
            <p:txBody>
              <a:bodyPr wrap="none" rtlCol="0" anchor="ctr">
                <a:spAutoFit/>
              </a:bodyPr>
              <a:lstStyle/>
              <a:p>
                <a:pPr algn="ctr"/>
                <a:r>
                  <a:rPr lang="fr-FR" sz="2000" b="1" dirty="0">
                    <a:solidFill>
                      <a:srgbClr val="941651"/>
                    </a:solidFill>
                    <a:latin typeface="Calibri" panose="020F0502020204030204"/>
                  </a:rPr>
                  <a:t>06</a:t>
                </a:r>
              </a:p>
            </p:txBody>
          </p:sp>
          <p:sp>
            <p:nvSpPr>
              <p:cNvPr id="36" name="ZoneTexte 4">
                <a:extLst>
                  <a:ext uri="{FF2B5EF4-FFF2-40B4-BE49-F238E27FC236}">
                    <a16:creationId xmlns:a16="http://schemas.microsoft.com/office/drawing/2014/main" id="{BE5DBFAD-16A5-7E60-D683-332DD28B2CB1}"/>
                  </a:ext>
                </a:extLst>
              </p:cNvPr>
              <p:cNvSpPr txBox="1"/>
              <p:nvPr/>
            </p:nvSpPr>
            <p:spPr>
              <a:xfrm>
                <a:off x="10414189" y="4442967"/>
                <a:ext cx="671473" cy="413091"/>
              </a:xfrm>
              <a:prstGeom prst="rect">
                <a:avLst/>
              </a:prstGeom>
              <a:noFill/>
            </p:spPr>
            <p:txBody>
              <a:bodyPr wrap="none" rtlCol="0" anchor="ctr">
                <a:spAutoFit/>
              </a:bodyPr>
              <a:lstStyle/>
              <a:p>
                <a:pPr algn="ctr"/>
                <a:r>
                  <a:rPr lang="fr-FR" sz="2000" b="1" dirty="0">
                    <a:solidFill>
                      <a:srgbClr val="3AC6E1">
                        <a:lumMod val="75000"/>
                      </a:srgbClr>
                    </a:solidFill>
                    <a:latin typeface="Calibri" panose="020F0502020204030204"/>
                  </a:rPr>
                  <a:t>05</a:t>
                </a:r>
              </a:p>
            </p:txBody>
          </p:sp>
          <p:sp>
            <p:nvSpPr>
              <p:cNvPr id="37" name="ZoneTexte 5">
                <a:extLst>
                  <a:ext uri="{FF2B5EF4-FFF2-40B4-BE49-F238E27FC236}">
                    <a16:creationId xmlns:a16="http://schemas.microsoft.com/office/drawing/2014/main" id="{FF0AA37F-0060-8399-88FB-38AA2D23A4D6}"/>
                  </a:ext>
                </a:extLst>
              </p:cNvPr>
              <p:cNvSpPr txBox="1"/>
              <p:nvPr/>
            </p:nvSpPr>
            <p:spPr>
              <a:xfrm>
                <a:off x="10414189" y="3817609"/>
                <a:ext cx="671473" cy="413091"/>
              </a:xfrm>
              <a:prstGeom prst="rect">
                <a:avLst/>
              </a:prstGeom>
              <a:noFill/>
            </p:spPr>
            <p:txBody>
              <a:bodyPr wrap="none" rtlCol="0" anchor="ctr">
                <a:spAutoFit/>
              </a:bodyPr>
              <a:lstStyle/>
              <a:p>
                <a:pPr algn="ctr"/>
                <a:r>
                  <a:rPr lang="fr-FR" sz="2000" b="1" dirty="0">
                    <a:solidFill>
                      <a:srgbClr val="6EA56C">
                        <a:lumMod val="75000"/>
                      </a:srgbClr>
                    </a:solidFill>
                    <a:latin typeface="Calibri" panose="020F0502020204030204"/>
                  </a:rPr>
                  <a:t>04</a:t>
                </a:r>
              </a:p>
            </p:txBody>
          </p:sp>
          <p:sp>
            <p:nvSpPr>
              <p:cNvPr id="38" name="ZoneTexte 6">
                <a:extLst>
                  <a:ext uri="{FF2B5EF4-FFF2-40B4-BE49-F238E27FC236}">
                    <a16:creationId xmlns:a16="http://schemas.microsoft.com/office/drawing/2014/main" id="{1FFA1186-BD7B-5B88-E375-005B397CDB3B}"/>
                  </a:ext>
                </a:extLst>
              </p:cNvPr>
              <p:cNvSpPr txBox="1"/>
              <p:nvPr/>
            </p:nvSpPr>
            <p:spPr>
              <a:xfrm>
                <a:off x="10414189" y="3197788"/>
                <a:ext cx="671473" cy="413091"/>
              </a:xfrm>
              <a:prstGeom prst="rect">
                <a:avLst/>
              </a:prstGeom>
              <a:noFill/>
            </p:spPr>
            <p:txBody>
              <a:bodyPr wrap="none" rtlCol="0" anchor="ctr">
                <a:spAutoFit/>
              </a:bodyPr>
              <a:lstStyle/>
              <a:p>
                <a:pPr algn="ctr"/>
                <a:r>
                  <a:rPr lang="fr-FR" sz="2000" b="1" dirty="0">
                    <a:solidFill>
                      <a:srgbClr val="F15F47">
                        <a:lumMod val="75000"/>
                      </a:srgbClr>
                    </a:solidFill>
                    <a:latin typeface="Calibri" panose="020F0502020204030204"/>
                  </a:rPr>
                  <a:t>03</a:t>
                </a:r>
              </a:p>
            </p:txBody>
          </p:sp>
          <p:sp>
            <p:nvSpPr>
              <p:cNvPr id="39" name="ZoneTexte 7">
                <a:extLst>
                  <a:ext uri="{FF2B5EF4-FFF2-40B4-BE49-F238E27FC236}">
                    <a16:creationId xmlns:a16="http://schemas.microsoft.com/office/drawing/2014/main" id="{8F8AAF4C-91F8-FA8C-CC8D-EEDB5BA5638C}"/>
                  </a:ext>
                </a:extLst>
              </p:cNvPr>
              <p:cNvSpPr txBox="1"/>
              <p:nvPr/>
            </p:nvSpPr>
            <p:spPr>
              <a:xfrm>
                <a:off x="10414189" y="2571267"/>
                <a:ext cx="671473" cy="413091"/>
              </a:xfrm>
              <a:prstGeom prst="rect">
                <a:avLst/>
              </a:prstGeom>
              <a:noFill/>
            </p:spPr>
            <p:txBody>
              <a:bodyPr wrap="none" rtlCol="0" anchor="ctr">
                <a:spAutoFit/>
              </a:bodyPr>
              <a:lstStyle/>
              <a:p>
                <a:pPr algn="ctr"/>
                <a:r>
                  <a:rPr lang="fr-FR" sz="2000" b="1" dirty="0">
                    <a:solidFill>
                      <a:srgbClr val="FBA91E">
                        <a:lumMod val="75000"/>
                      </a:srgbClr>
                    </a:solidFill>
                    <a:latin typeface="Calibri" panose="020F0502020204030204"/>
                  </a:rPr>
                  <a:t>02</a:t>
                </a:r>
              </a:p>
            </p:txBody>
          </p:sp>
          <p:sp>
            <p:nvSpPr>
              <p:cNvPr id="40" name="ZoneTexte 8">
                <a:extLst>
                  <a:ext uri="{FF2B5EF4-FFF2-40B4-BE49-F238E27FC236}">
                    <a16:creationId xmlns:a16="http://schemas.microsoft.com/office/drawing/2014/main" id="{130BFC36-B296-8ED9-BC6B-39B8C431579B}"/>
                  </a:ext>
                </a:extLst>
              </p:cNvPr>
              <p:cNvSpPr txBox="1"/>
              <p:nvPr/>
            </p:nvSpPr>
            <p:spPr>
              <a:xfrm>
                <a:off x="10414189" y="1951817"/>
                <a:ext cx="671473" cy="413091"/>
              </a:xfrm>
              <a:prstGeom prst="rect">
                <a:avLst/>
              </a:prstGeom>
              <a:noFill/>
            </p:spPr>
            <p:txBody>
              <a:bodyPr wrap="none" rtlCol="0" anchor="ctr">
                <a:spAutoFit/>
              </a:bodyPr>
              <a:lstStyle/>
              <a:p>
                <a:pPr algn="ctr"/>
                <a:r>
                  <a:rPr lang="fr-FR" sz="2000" b="1" dirty="0">
                    <a:solidFill>
                      <a:srgbClr val="FEDA2F">
                        <a:lumMod val="75000"/>
                      </a:srgbClr>
                    </a:solidFill>
                    <a:latin typeface="Calibri" panose="020F0502020204030204"/>
                  </a:rPr>
                  <a:t>01</a:t>
                </a:r>
              </a:p>
            </p:txBody>
          </p:sp>
          <p:sp>
            <p:nvSpPr>
              <p:cNvPr id="42" name="TextBox 67">
                <a:extLst>
                  <a:ext uri="{FF2B5EF4-FFF2-40B4-BE49-F238E27FC236}">
                    <a16:creationId xmlns:a16="http://schemas.microsoft.com/office/drawing/2014/main" id="{DC25F1F8-77C5-3A8B-644C-D3CF93D60E00}"/>
                  </a:ext>
                </a:extLst>
              </p:cNvPr>
              <p:cNvSpPr txBox="1"/>
              <p:nvPr/>
            </p:nvSpPr>
            <p:spPr>
              <a:xfrm>
                <a:off x="7274417" y="1988635"/>
                <a:ext cx="2840100" cy="280385"/>
              </a:xfrm>
              <a:prstGeom prst="rect">
                <a:avLst/>
              </a:prstGeom>
              <a:noFill/>
            </p:spPr>
            <p:txBody>
              <a:bodyPr wrap="square" lIns="0" tIns="0" rIns="0" bIns="0" rtlCol="0" anchor="b">
                <a:spAutoFit/>
              </a:bodyPr>
              <a:lstStyle/>
              <a:p>
                <a:pPr algn="r"/>
                <a:r>
                  <a:rPr lang="ar-SA" b="1" noProof="1">
                    <a:solidFill>
                      <a:schemeClr val="tx2"/>
                    </a:solidFill>
                    <a:latin typeface="Alexandria" charset="-78"/>
                    <a:cs typeface="Alexandria" charset="-78"/>
                  </a:rPr>
                  <a:t>التفكير التحليلي</a:t>
                </a:r>
                <a:endParaRPr lang="en-US" b="1" noProof="1">
                  <a:solidFill>
                    <a:schemeClr val="tx2"/>
                  </a:solidFill>
                  <a:latin typeface="Alexandria" charset="-78"/>
                  <a:cs typeface="Alexandria" charset="-78"/>
                </a:endParaRPr>
              </a:p>
            </p:txBody>
          </p:sp>
          <p:sp>
            <p:nvSpPr>
              <p:cNvPr id="45" name="TextBox 67">
                <a:extLst>
                  <a:ext uri="{FF2B5EF4-FFF2-40B4-BE49-F238E27FC236}">
                    <a16:creationId xmlns:a16="http://schemas.microsoft.com/office/drawing/2014/main" id="{3BF72513-8432-F040-E7DC-4B55E6DCE50E}"/>
                  </a:ext>
                </a:extLst>
              </p:cNvPr>
              <p:cNvSpPr txBox="1"/>
              <p:nvPr/>
            </p:nvSpPr>
            <p:spPr>
              <a:xfrm>
                <a:off x="7552642" y="2642449"/>
                <a:ext cx="2400753" cy="280385"/>
              </a:xfrm>
              <a:prstGeom prst="rect">
                <a:avLst/>
              </a:prstGeom>
              <a:noFill/>
            </p:spPr>
            <p:txBody>
              <a:bodyPr wrap="square" lIns="0" tIns="0" rIns="0" bIns="0" rtlCol="0" anchor="b">
                <a:spAutoFit/>
              </a:bodyPr>
              <a:lstStyle/>
              <a:p>
                <a:pPr algn="r"/>
                <a:r>
                  <a:rPr lang="ar-SA" b="1" noProof="1">
                    <a:solidFill>
                      <a:schemeClr val="tx2"/>
                    </a:solidFill>
                    <a:latin typeface="Alexandria" charset="-78"/>
                    <a:cs typeface="Alexandria" charset="-78"/>
                  </a:rPr>
                  <a:t>التفكير الناقد</a:t>
                </a:r>
                <a:endParaRPr lang="en-US" b="1" noProof="1">
                  <a:solidFill>
                    <a:schemeClr val="tx2"/>
                  </a:solidFill>
                  <a:latin typeface="Alexandria" charset="-78"/>
                  <a:cs typeface="Alexandria" charset="-78"/>
                </a:endParaRPr>
              </a:p>
            </p:txBody>
          </p:sp>
          <p:sp>
            <p:nvSpPr>
              <p:cNvPr id="48" name="TextBox 67">
                <a:extLst>
                  <a:ext uri="{FF2B5EF4-FFF2-40B4-BE49-F238E27FC236}">
                    <a16:creationId xmlns:a16="http://schemas.microsoft.com/office/drawing/2014/main" id="{4FF53AFA-BE43-1B22-1C30-9BF04DBFF218}"/>
                  </a:ext>
                </a:extLst>
              </p:cNvPr>
              <p:cNvSpPr txBox="1"/>
              <p:nvPr/>
            </p:nvSpPr>
            <p:spPr>
              <a:xfrm>
                <a:off x="2351422" y="3229000"/>
                <a:ext cx="7763094" cy="280385"/>
              </a:xfrm>
              <a:prstGeom prst="rect">
                <a:avLst/>
              </a:prstGeom>
              <a:noFill/>
            </p:spPr>
            <p:txBody>
              <a:bodyPr wrap="square" lIns="0" tIns="0" rIns="0" bIns="0" rtlCol="0" anchor="b">
                <a:spAutoFit/>
              </a:bodyPr>
              <a:lstStyle/>
              <a:p>
                <a:pPr algn="r"/>
                <a:r>
                  <a:rPr lang="ar-SA" b="1" noProof="1">
                    <a:solidFill>
                      <a:schemeClr val="tx2"/>
                    </a:solidFill>
                    <a:latin typeface="Alexandria" charset="-78"/>
                    <a:cs typeface="Alexandria" charset="-78"/>
                  </a:rPr>
                  <a:t>التفكير الإبداعي</a:t>
                </a:r>
                <a:endParaRPr lang="en-US" b="1" noProof="1">
                  <a:solidFill>
                    <a:schemeClr val="tx2"/>
                  </a:solidFill>
                  <a:latin typeface="Alexandria" charset="-78"/>
                  <a:cs typeface="Alexandria" charset="-78"/>
                </a:endParaRPr>
              </a:p>
            </p:txBody>
          </p:sp>
          <p:sp>
            <p:nvSpPr>
              <p:cNvPr id="51" name="TextBox 67">
                <a:extLst>
                  <a:ext uri="{FF2B5EF4-FFF2-40B4-BE49-F238E27FC236}">
                    <a16:creationId xmlns:a16="http://schemas.microsoft.com/office/drawing/2014/main" id="{45D6CCEB-832D-9CDA-5D7D-EBA3C1630E1F}"/>
                  </a:ext>
                </a:extLst>
              </p:cNvPr>
              <p:cNvSpPr txBox="1"/>
              <p:nvPr/>
            </p:nvSpPr>
            <p:spPr>
              <a:xfrm>
                <a:off x="2251078" y="3879247"/>
                <a:ext cx="7763096" cy="280385"/>
              </a:xfrm>
              <a:prstGeom prst="rect">
                <a:avLst/>
              </a:prstGeom>
              <a:noFill/>
            </p:spPr>
            <p:txBody>
              <a:bodyPr wrap="square" lIns="0" tIns="0" rIns="0" bIns="0" rtlCol="0" anchor="b">
                <a:spAutoFit/>
              </a:bodyPr>
              <a:lstStyle/>
              <a:p>
                <a:pPr algn="r"/>
                <a:r>
                  <a:rPr lang="ar-SA" b="1" noProof="1">
                    <a:solidFill>
                      <a:srgbClr val="6EA56C">
                        <a:lumMod val="75000"/>
                      </a:srgbClr>
                    </a:solidFill>
                    <a:latin typeface="Alexandria" charset="-78"/>
                    <a:cs typeface="Alexandria" charset="-78"/>
                  </a:rPr>
                  <a:t>ا</a:t>
                </a:r>
                <a:r>
                  <a:rPr lang="ar-SA" b="1" noProof="1">
                    <a:solidFill>
                      <a:schemeClr val="tx2"/>
                    </a:solidFill>
                    <a:latin typeface="Alexandria" charset="-78"/>
                    <a:cs typeface="Alexandria" charset="-78"/>
                  </a:rPr>
                  <a:t>لتفكير السببي</a:t>
                </a:r>
                <a:endParaRPr lang="en-US" b="1" noProof="1">
                  <a:solidFill>
                    <a:schemeClr val="tx2"/>
                  </a:solidFill>
                  <a:latin typeface="Alexandria" charset="-78"/>
                  <a:cs typeface="Alexandria" charset="-78"/>
                </a:endParaRPr>
              </a:p>
            </p:txBody>
          </p:sp>
          <p:sp>
            <p:nvSpPr>
              <p:cNvPr id="54" name="TextBox 67">
                <a:extLst>
                  <a:ext uri="{FF2B5EF4-FFF2-40B4-BE49-F238E27FC236}">
                    <a16:creationId xmlns:a16="http://schemas.microsoft.com/office/drawing/2014/main" id="{1E18B773-4D96-2B0C-E3B5-F369765FCA4D}"/>
                  </a:ext>
                </a:extLst>
              </p:cNvPr>
              <p:cNvSpPr txBox="1"/>
              <p:nvPr/>
            </p:nvSpPr>
            <p:spPr>
              <a:xfrm>
                <a:off x="2430019" y="4476846"/>
                <a:ext cx="7763096" cy="280385"/>
              </a:xfrm>
              <a:prstGeom prst="rect">
                <a:avLst/>
              </a:prstGeom>
              <a:noFill/>
            </p:spPr>
            <p:txBody>
              <a:bodyPr wrap="square" lIns="0" tIns="0" rIns="0" bIns="0" rtlCol="0" anchor="b">
                <a:spAutoFit/>
              </a:bodyPr>
              <a:lstStyle/>
              <a:p>
                <a:pPr algn="r"/>
                <a:r>
                  <a:rPr lang="ar-SA" b="1" noProof="1">
                    <a:solidFill>
                      <a:schemeClr val="tx2"/>
                    </a:solidFill>
                    <a:latin typeface="Alexandria" charset="-78"/>
                    <a:cs typeface="Alexandria" charset="-78"/>
                  </a:rPr>
                  <a:t>التفكير العلمي</a:t>
                </a:r>
                <a:endParaRPr lang="en-US" b="1" noProof="1">
                  <a:solidFill>
                    <a:schemeClr val="tx2"/>
                  </a:solidFill>
                  <a:latin typeface="Alexandria" charset="-78"/>
                  <a:cs typeface="Alexandria" charset="-78"/>
                </a:endParaRPr>
              </a:p>
            </p:txBody>
          </p:sp>
          <p:sp>
            <p:nvSpPr>
              <p:cNvPr id="57" name="TextBox 67">
                <a:extLst>
                  <a:ext uri="{FF2B5EF4-FFF2-40B4-BE49-F238E27FC236}">
                    <a16:creationId xmlns:a16="http://schemas.microsoft.com/office/drawing/2014/main" id="{13126695-C3B6-6FEE-59DC-0AB09DFA534F}"/>
                  </a:ext>
                </a:extLst>
              </p:cNvPr>
              <p:cNvSpPr txBox="1"/>
              <p:nvPr/>
            </p:nvSpPr>
            <p:spPr>
              <a:xfrm>
                <a:off x="2459284" y="5109194"/>
                <a:ext cx="7763096" cy="280385"/>
              </a:xfrm>
              <a:prstGeom prst="rect">
                <a:avLst/>
              </a:prstGeom>
              <a:noFill/>
            </p:spPr>
            <p:txBody>
              <a:bodyPr wrap="square" lIns="0" tIns="0" rIns="0" bIns="0" rtlCol="0" anchor="b">
                <a:spAutoFit/>
              </a:bodyPr>
              <a:lstStyle/>
              <a:p>
                <a:pPr algn="r"/>
                <a:r>
                  <a:rPr lang="ar-SA" b="1" noProof="1">
                    <a:solidFill>
                      <a:schemeClr val="tx2"/>
                    </a:solidFill>
                    <a:latin typeface="Alexandria" charset="-78"/>
                    <a:cs typeface="Alexandria" charset="-78"/>
                  </a:rPr>
                  <a:t>التفكير الاستراتيجي</a:t>
                </a:r>
                <a:endParaRPr lang="en-US" b="1" noProof="1">
                  <a:solidFill>
                    <a:schemeClr val="tx2"/>
                  </a:solidFill>
                  <a:latin typeface="Alexandria" charset="-78"/>
                  <a:cs typeface="Alexandria" charset="-78"/>
                </a:endParaRPr>
              </a:p>
            </p:txBody>
          </p:sp>
          <p:sp>
            <p:nvSpPr>
              <p:cNvPr id="60" name="TextBox 67">
                <a:extLst>
                  <a:ext uri="{FF2B5EF4-FFF2-40B4-BE49-F238E27FC236}">
                    <a16:creationId xmlns:a16="http://schemas.microsoft.com/office/drawing/2014/main" id="{1344AC8D-B4DA-C07D-DB1E-84D5F9130894}"/>
                  </a:ext>
                </a:extLst>
              </p:cNvPr>
              <p:cNvSpPr txBox="1"/>
              <p:nvPr/>
            </p:nvSpPr>
            <p:spPr>
              <a:xfrm>
                <a:off x="2514225" y="5769467"/>
                <a:ext cx="7763096" cy="280385"/>
              </a:xfrm>
              <a:prstGeom prst="rect">
                <a:avLst/>
              </a:prstGeom>
              <a:noFill/>
            </p:spPr>
            <p:txBody>
              <a:bodyPr wrap="square" lIns="0" tIns="0" rIns="0" bIns="0" rtlCol="0" anchor="b">
                <a:spAutoFit/>
              </a:bodyPr>
              <a:lstStyle/>
              <a:p>
                <a:pPr algn="r"/>
                <a:r>
                  <a:rPr lang="ar-SA" b="1" noProof="1">
                    <a:solidFill>
                      <a:schemeClr val="tx2"/>
                    </a:solidFill>
                    <a:latin typeface="Alexandria" charset="-78"/>
                    <a:cs typeface="Alexandria" charset="-78"/>
                  </a:rPr>
                  <a:t>التفكير التأملي</a:t>
                </a:r>
                <a:endParaRPr lang="en-US" b="1" noProof="1">
                  <a:solidFill>
                    <a:schemeClr val="tx2"/>
                  </a:solidFill>
                  <a:latin typeface="Alexandria" charset="-78"/>
                  <a:cs typeface="Alexandria" charset="-78"/>
                </a:endParaRPr>
              </a:p>
            </p:txBody>
          </p:sp>
          <p:pic>
            <p:nvPicPr>
              <p:cNvPr id="62" name="Graphic 12" descr="Brainstorm with solid fill">
                <a:extLst>
                  <a:ext uri="{FF2B5EF4-FFF2-40B4-BE49-F238E27FC236}">
                    <a16:creationId xmlns:a16="http://schemas.microsoft.com/office/drawing/2014/main" id="{6B26191D-BB60-BA73-634C-79A9571991B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520234" y="5110995"/>
                <a:ext cx="465575" cy="318094"/>
              </a:xfrm>
              <a:prstGeom prst="rect">
                <a:avLst/>
              </a:prstGeom>
            </p:spPr>
          </p:pic>
          <p:pic>
            <p:nvPicPr>
              <p:cNvPr id="63" name="Graphic 13" descr="Bullseye with solid fill">
                <a:extLst>
                  <a:ext uri="{FF2B5EF4-FFF2-40B4-BE49-F238E27FC236}">
                    <a16:creationId xmlns:a16="http://schemas.microsoft.com/office/drawing/2014/main" id="{92A5D4C8-E43A-0866-3C9C-6E3835075F2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842157" y="4490463"/>
                <a:ext cx="465575" cy="318094"/>
              </a:xfrm>
              <a:prstGeom prst="rect">
                <a:avLst/>
              </a:prstGeom>
            </p:spPr>
          </p:pic>
          <p:pic>
            <p:nvPicPr>
              <p:cNvPr id="65" name="Graphic 15" descr="Gears with solid fill">
                <a:extLst>
                  <a:ext uri="{FF2B5EF4-FFF2-40B4-BE49-F238E27FC236}">
                    <a16:creationId xmlns:a16="http://schemas.microsoft.com/office/drawing/2014/main" id="{2CE8118F-4497-C9BB-3C76-ACC9B05AB868}"/>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842157" y="3245287"/>
                <a:ext cx="465575" cy="318094"/>
              </a:xfrm>
              <a:prstGeom prst="rect">
                <a:avLst/>
              </a:prstGeom>
            </p:spPr>
          </p:pic>
          <p:pic>
            <p:nvPicPr>
              <p:cNvPr id="67" name="Graphic 17" descr="Lightbulb with solid fill">
                <a:extLst>
                  <a:ext uri="{FF2B5EF4-FFF2-40B4-BE49-F238E27FC236}">
                    <a16:creationId xmlns:a16="http://schemas.microsoft.com/office/drawing/2014/main" id="{DBCB1494-B387-A176-2CBE-8FDC26EAD486}"/>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520234" y="2618766"/>
                <a:ext cx="465575" cy="318094"/>
              </a:xfrm>
              <a:prstGeom prst="rect">
                <a:avLst/>
              </a:prstGeom>
            </p:spPr>
          </p:pic>
          <p:pic>
            <p:nvPicPr>
              <p:cNvPr id="68" name="Graphic 18" descr="Research with solid fill">
                <a:extLst>
                  <a:ext uri="{FF2B5EF4-FFF2-40B4-BE49-F238E27FC236}">
                    <a16:creationId xmlns:a16="http://schemas.microsoft.com/office/drawing/2014/main" id="{DAB6CAA7-C912-8477-FF2C-F29E26566510}"/>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2068796" y="3865107"/>
                <a:ext cx="465575" cy="318094"/>
              </a:xfrm>
              <a:prstGeom prst="rect">
                <a:avLst/>
              </a:prstGeom>
            </p:spPr>
          </p:pic>
        </p:grpSp>
      </p:grpSp>
    </p:spTree>
    <p:extLst>
      <p:ext uri="{BB962C8B-B14F-4D97-AF65-F5344CB8AC3E}">
        <p14:creationId xmlns:p14="http://schemas.microsoft.com/office/powerpoint/2010/main" val="1215762175"/>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42214" y="1565386"/>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SA" sz="2800" b="1" dirty="0">
                <a:solidFill>
                  <a:srgbClr val="00B0F0"/>
                </a:solidFill>
                <a:latin typeface="Alexandria" pitchFamily="2" charset="-78"/>
                <a:cs typeface="Alexandria" pitchFamily="2" charset="-78"/>
              </a:rPr>
              <a:t>أنماط ( أنواع) التفكير</a:t>
            </a:r>
            <a:endParaRPr lang="ar-EG" sz="2800" b="1" dirty="0">
              <a:solidFill>
                <a:srgbClr val="00B0F0"/>
              </a:solidFill>
              <a:latin typeface="Alexandria" pitchFamily="2" charset="-78"/>
              <a:cs typeface="Alexandria" pitchFamily="2" charset="-78"/>
            </a:endParaRPr>
          </a:p>
        </p:txBody>
      </p:sp>
      <p:sp>
        <p:nvSpPr>
          <p:cNvPr id="9" name="TextBox 8">
            <a:extLst>
              <a:ext uri="{FF2B5EF4-FFF2-40B4-BE49-F238E27FC236}">
                <a16:creationId xmlns:a16="http://schemas.microsoft.com/office/drawing/2014/main" id="{B525570D-85FA-B055-6031-C376A2CD565A}"/>
              </a:ext>
            </a:extLst>
          </p:cNvPr>
          <p:cNvSpPr txBox="1"/>
          <p:nvPr/>
        </p:nvSpPr>
        <p:spPr>
          <a:xfrm>
            <a:off x="451009" y="1928908"/>
            <a:ext cx="11017225" cy="4297971"/>
          </a:xfrm>
          <a:prstGeom prst="rect">
            <a:avLst/>
          </a:prstGeom>
          <a:noFill/>
        </p:spPr>
        <p:txBody>
          <a:bodyPr wrap="square" rtlCol="1">
            <a:spAutoFit/>
          </a:bodyPr>
          <a:lstStyle/>
          <a:p>
            <a:pPr marL="285750" indent="-285750" algn="r" rtl="1">
              <a:lnSpc>
                <a:spcPct val="250000"/>
              </a:lnSpc>
              <a:buClr>
                <a:srgbClr val="00B0F0"/>
              </a:buClr>
              <a:buFont typeface="Wingdings" panose="05000000000000000000" pitchFamily="2" charset="2"/>
              <a:buChar char="v"/>
              <a:defRPr/>
            </a:pPr>
            <a:r>
              <a:rPr lang="ar-SA" sz="1600" b="1" kern="1200" dirty="0">
                <a:solidFill>
                  <a:schemeClr val="accent2">
                    <a:lumMod val="75000"/>
                  </a:schemeClr>
                </a:solidFill>
                <a:latin typeface="Alexandria" pitchFamily="2" charset="-78"/>
                <a:ea typeface="+mn-ea"/>
                <a:cs typeface="Alexandria" pitchFamily="2" charset="-78"/>
              </a:rPr>
              <a:t>التفكير التحليلي:</a:t>
            </a:r>
            <a:endParaRPr lang="en-US" sz="1600" b="1" kern="1200" dirty="0">
              <a:solidFill>
                <a:schemeClr val="accent2">
                  <a:lumMod val="75000"/>
                </a:schemeClr>
              </a:solidFill>
              <a:latin typeface="Alexandria" pitchFamily="2" charset="-78"/>
              <a:ea typeface="+mn-ea"/>
              <a:cs typeface="Alexandria" pitchFamily="2" charset="-78"/>
            </a:endParaRPr>
          </a:p>
          <a:p>
            <a:pPr algn="r" rtl="1">
              <a:lnSpc>
                <a:spcPct val="250000"/>
              </a:lnSpc>
              <a:buClrTx/>
              <a:defRPr/>
            </a:pPr>
            <a:r>
              <a:rPr lang="ar-SA" sz="1600" kern="1200" dirty="0">
                <a:solidFill>
                  <a:schemeClr val="tx1"/>
                </a:solidFill>
                <a:latin typeface="Alexandria" pitchFamily="2" charset="-78"/>
                <a:ea typeface="+mn-ea"/>
                <a:cs typeface="Alexandria" pitchFamily="2" charset="-78"/>
              </a:rPr>
              <a:t>لتشخيص المشكلات وتفكيكها وفهم عناصرها قبل اتخاذ القرار.</a:t>
            </a:r>
            <a:endParaRPr lang="en-US" sz="1600" kern="1200" dirty="0">
              <a:solidFill>
                <a:schemeClr val="tx1"/>
              </a:solidFill>
              <a:latin typeface="Alexandria" pitchFamily="2" charset="-78"/>
              <a:ea typeface="+mn-ea"/>
              <a:cs typeface="Alexandria" pitchFamily="2" charset="-78"/>
            </a:endParaRPr>
          </a:p>
          <a:p>
            <a:pPr algn="r" rtl="1">
              <a:lnSpc>
                <a:spcPct val="250000"/>
              </a:lnSpc>
              <a:buClrTx/>
              <a:defRPr/>
            </a:pPr>
            <a:r>
              <a:rPr lang="ar-SA" sz="1600" kern="1200" dirty="0">
                <a:solidFill>
                  <a:schemeClr val="tx1"/>
                </a:solidFill>
                <a:latin typeface="Alexandria" pitchFamily="2" charset="-78"/>
                <a:ea typeface="+mn-ea"/>
                <a:cs typeface="Alexandria" pitchFamily="2" charset="-78"/>
              </a:rPr>
              <a:t>يساعد القائد على تحديد نقاط الخلل وترتيب الأولويات وبناء حلول خطوة بخطوة.</a:t>
            </a:r>
            <a:endParaRPr lang="en-US" sz="1600" kern="1200" dirty="0">
              <a:solidFill>
                <a:schemeClr val="tx1"/>
              </a:solidFill>
              <a:latin typeface="Alexandria" pitchFamily="2" charset="-78"/>
              <a:ea typeface="+mn-ea"/>
              <a:cs typeface="Alexandria" pitchFamily="2" charset="-78"/>
            </a:endParaRPr>
          </a:p>
          <a:p>
            <a:pPr marL="285750" marR="0" lvl="0" indent="-285750" algn="r" defTabSz="914400" rtl="1" eaLnBrk="1" fontAlgn="auto" latinLnBrk="0" hangingPunct="1">
              <a:lnSpc>
                <a:spcPct val="250000"/>
              </a:lnSpc>
              <a:spcBef>
                <a:spcPts val="0"/>
              </a:spcBef>
              <a:spcAft>
                <a:spcPts val="0"/>
              </a:spcAft>
              <a:buClr>
                <a:srgbClr val="00B0F0"/>
              </a:buClr>
              <a:buSzTx/>
              <a:buFont typeface="Wingdings" panose="05000000000000000000" pitchFamily="2" charset="2"/>
              <a:buChar char="v"/>
              <a:tabLst/>
              <a:defRPr/>
            </a:pPr>
            <a:r>
              <a:rPr kumimoji="0" lang="ar-SA" sz="1600" b="1" i="0" u="none" strike="noStrike" kern="1200" cap="none" spc="0" normalizeH="0" baseline="0" noProof="0" dirty="0">
                <a:ln>
                  <a:noFill/>
                </a:ln>
                <a:solidFill>
                  <a:srgbClr val="ED7D31">
                    <a:lumMod val="75000"/>
                  </a:srgbClr>
                </a:solidFill>
                <a:effectLst/>
                <a:uLnTx/>
                <a:uFillTx/>
                <a:latin typeface="Alexandria" pitchFamily="2" charset="-78"/>
                <a:ea typeface="+mn-ea"/>
                <a:cs typeface="Alexandria" pitchFamily="2" charset="-78"/>
                <a:sym typeface="Arial"/>
              </a:rPr>
              <a:t>التفكير </a:t>
            </a:r>
            <a:r>
              <a:rPr lang="ar-SA" sz="1600" b="1" kern="1200" dirty="0">
                <a:solidFill>
                  <a:srgbClr val="ED7D31">
                    <a:lumMod val="75000"/>
                  </a:srgbClr>
                </a:solidFill>
                <a:latin typeface="Alexandria" pitchFamily="2" charset="-78"/>
                <a:ea typeface="+mn-ea"/>
                <a:cs typeface="Alexandria" pitchFamily="2" charset="-78"/>
              </a:rPr>
              <a:t>الناقد</a:t>
            </a:r>
            <a:r>
              <a:rPr kumimoji="0" lang="ar-SA" sz="1600" b="1" i="0" u="none" strike="noStrike" kern="1200" cap="none" spc="0" normalizeH="0" baseline="0" noProof="0" dirty="0">
                <a:ln>
                  <a:noFill/>
                </a:ln>
                <a:solidFill>
                  <a:srgbClr val="ED7D31">
                    <a:lumMod val="75000"/>
                  </a:srgbClr>
                </a:solidFill>
                <a:effectLst/>
                <a:uLnTx/>
                <a:uFillTx/>
                <a:latin typeface="Alexandria" pitchFamily="2" charset="-78"/>
                <a:ea typeface="+mn-ea"/>
                <a:cs typeface="Alexandria" pitchFamily="2" charset="-78"/>
                <a:sym typeface="Arial"/>
              </a:rPr>
              <a:t>:</a:t>
            </a:r>
            <a:endParaRPr kumimoji="0" lang="en-US" sz="1600" b="1" i="0" u="none" strike="noStrike" kern="1200" cap="none" spc="0" normalizeH="0" baseline="0" noProof="0" dirty="0">
              <a:ln>
                <a:noFill/>
              </a:ln>
              <a:solidFill>
                <a:srgbClr val="ED7D31">
                  <a:lumMod val="75000"/>
                </a:srgbClr>
              </a:solidFill>
              <a:effectLst/>
              <a:uLnTx/>
              <a:uFillTx/>
              <a:latin typeface="Alexandria" pitchFamily="2" charset="-78"/>
              <a:ea typeface="+mn-ea"/>
              <a:cs typeface="Alexandria" pitchFamily="2" charset="-78"/>
              <a:sym typeface="Arial"/>
            </a:endParaRPr>
          </a:p>
          <a:p>
            <a:pPr marL="0" marR="0" lvl="0" indent="0" algn="r" defTabSz="914400" rtl="1" eaLnBrk="1" fontAlgn="auto" latinLnBrk="0" hangingPunct="1">
              <a:lnSpc>
                <a:spcPct val="250000"/>
              </a:lnSpc>
              <a:spcBef>
                <a:spcPts val="0"/>
              </a:spcBef>
              <a:spcAft>
                <a:spcPts val="0"/>
              </a:spcAft>
              <a:buClrTx/>
              <a:buSzTx/>
              <a:buFont typeface="Arial"/>
              <a:buNone/>
              <a:tabLst/>
              <a:defRPr/>
            </a:pPr>
            <a:r>
              <a:rPr kumimoji="0" lang="ar-SA"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rPr>
              <a:t>للتأكد من صحة المعلومات وتمييز الحقائق عن الانطباعات وتقليل التحيزات والأحكام</a:t>
            </a:r>
            <a:endParaRPr kumimoji="0" lang="en-US"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endParaRPr>
          </a:p>
          <a:p>
            <a:pPr marL="0" marR="0" lvl="0" indent="0" algn="r" defTabSz="914400" rtl="1" eaLnBrk="1" fontAlgn="auto" latinLnBrk="0" hangingPunct="1">
              <a:lnSpc>
                <a:spcPct val="250000"/>
              </a:lnSpc>
              <a:spcBef>
                <a:spcPts val="0"/>
              </a:spcBef>
              <a:spcAft>
                <a:spcPts val="0"/>
              </a:spcAft>
              <a:buClrTx/>
              <a:buSzTx/>
              <a:buFont typeface="Arial"/>
              <a:buNone/>
              <a:tabLst/>
              <a:defRPr/>
            </a:pPr>
            <a:r>
              <a:rPr kumimoji="0" lang="ar-SA"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rPr>
              <a:t> المتسرعة.</a:t>
            </a:r>
          </a:p>
          <a:p>
            <a:pPr marL="0" marR="0" lvl="0" indent="0" algn="r" defTabSz="914400" rtl="1" eaLnBrk="1" fontAlgn="auto" latinLnBrk="0" hangingPunct="1">
              <a:lnSpc>
                <a:spcPct val="250000"/>
              </a:lnSpc>
              <a:spcBef>
                <a:spcPts val="0"/>
              </a:spcBef>
              <a:spcAft>
                <a:spcPts val="0"/>
              </a:spcAft>
              <a:buClrTx/>
              <a:buSzTx/>
              <a:buFont typeface="Arial"/>
              <a:buNone/>
              <a:tabLst/>
              <a:defRPr/>
            </a:pPr>
            <a:r>
              <a:rPr kumimoji="0" lang="ar-SA"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rPr>
              <a:t>يمكّن القائد من تقييم الأدلة ومراجعة الافتراضات قبل اعتماد أي قرار أو إجراء.</a:t>
            </a:r>
            <a:endParaRPr lang="ar-SA" sz="1600" kern="1200" dirty="0">
              <a:solidFill>
                <a:schemeClr val="tx1"/>
              </a:solidFill>
              <a:latin typeface="Alexandria" pitchFamily="2" charset="-78"/>
              <a:ea typeface="+mn-ea"/>
              <a:cs typeface="Alexandria" pitchFamily="2" charset="-78"/>
            </a:endParaRPr>
          </a:p>
        </p:txBody>
      </p:sp>
      <p:pic>
        <p:nvPicPr>
          <p:cNvPr id="4" name="Picture 3">
            <a:extLst>
              <a:ext uri="{FF2B5EF4-FFF2-40B4-BE49-F238E27FC236}">
                <a16:creationId xmlns:a16="http://schemas.microsoft.com/office/drawing/2014/main" id="{BDB46037-36F4-6B03-97BC-1ED67F7CA4FA}"/>
              </a:ext>
            </a:extLst>
          </p:cNvPr>
          <p:cNvPicPr>
            <a:picLocks noChangeAspect="1"/>
          </p:cNvPicPr>
          <p:nvPr/>
        </p:nvPicPr>
        <p:blipFill>
          <a:blip r:embed="rId3"/>
          <a:stretch>
            <a:fillRect/>
          </a:stretch>
        </p:blipFill>
        <p:spPr>
          <a:xfrm>
            <a:off x="623392" y="2855086"/>
            <a:ext cx="3133314" cy="248432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387409939"/>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42214" y="1565386"/>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SA" sz="2800" b="1" dirty="0">
                <a:solidFill>
                  <a:srgbClr val="00B0F0"/>
                </a:solidFill>
                <a:latin typeface="Alexandria" pitchFamily="2" charset="-78"/>
                <a:cs typeface="Alexandria" pitchFamily="2" charset="-78"/>
              </a:rPr>
              <a:t>تابع: أنماط ( أنواع) التفكير</a:t>
            </a:r>
            <a:endParaRPr lang="ar-EG" sz="2800" b="1" dirty="0">
              <a:solidFill>
                <a:srgbClr val="00B0F0"/>
              </a:solidFill>
              <a:latin typeface="Alexandria" pitchFamily="2" charset="-78"/>
              <a:cs typeface="Alexandria" pitchFamily="2" charset="-78"/>
            </a:endParaRPr>
          </a:p>
        </p:txBody>
      </p:sp>
      <p:sp>
        <p:nvSpPr>
          <p:cNvPr id="9" name="TextBox 8">
            <a:extLst>
              <a:ext uri="{FF2B5EF4-FFF2-40B4-BE49-F238E27FC236}">
                <a16:creationId xmlns:a16="http://schemas.microsoft.com/office/drawing/2014/main" id="{B525570D-85FA-B055-6031-C376A2CD565A}"/>
              </a:ext>
            </a:extLst>
          </p:cNvPr>
          <p:cNvSpPr txBox="1"/>
          <p:nvPr/>
        </p:nvSpPr>
        <p:spPr>
          <a:xfrm>
            <a:off x="451009" y="1928908"/>
            <a:ext cx="11017225" cy="3682418"/>
          </a:xfrm>
          <a:prstGeom prst="rect">
            <a:avLst/>
          </a:prstGeom>
          <a:noFill/>
        </p:spPr>
        <p:txBody>
          <a:bodyPr wrap="square" rtlCol="1">
            <a:spAutoFit/>
          </a:bodyPr>
          <a:lstStyle/>
          <a:p>
            <a:pPr marL="285750" indent="-285750" algn="r" rtl="1">
              <a:lnSpc>
                <a:spcPct val="250000"/>
              </a:lnSpc>
              <a:buClr>
                <a:srgbClr val="00B0F0"/>
              </a:buClr>
              <a:buFont typeface="Wingdings" panose="05000000000000000000" pitchFamily="2" charset="2"/>
              <a:buChar char="v"/>
              <a:defRPr/>
            </a:pPr>
            <a:r>
              <a:rPr lang="ar-SA" sz="1600" b="1" kern="1200" dirty="0">
                <a:solidFill>
                  <a:schemeClr val="accent2">
                    <a:lumMod val="75000"/>
                  </a:schemeClr>
                </a:solidFill>
                <a:latin typeface="Alexandria" pitchFamily="2" charset="-78"/>
                <a:ea typeface="+mn-ea"/>
                <a:cs typeface="Alexandria" pitchFamily="2" charset="-78"/>
              </a:rPr>
              <a:t>التفكير الإبداعي:</a:t>
            </a:r>
            <a:endParaRPr lang="en-US" sz="1600" b="1" kern="1200" dirty="0">
              <a:solidFill>
                <a:schemeClr val="accent2">
                  <a:lumMod val="75000"/>
                </a:schemeClr>
              </a:solidFill>
              <a:latin typeface="Alexandria" pitchFamily="2" charset="-78"/>
              <a:ea typeface="+mn-ea"/>
              <a:cs typeface="Alexandria" pitchFamily="2" charset="-78"/>
            </a:endParaRPr>
          </a:p>
          <a:p>
            <a:pPr algn="r" rtl="1">
              <a:lnSpc>
                <a:spcPct val="250000"/>
              </a:lnSpc>
              <a:buClrTx/>
              <a:defRPr/>
            </a:pPr>
            <a:r>
              <a:rPr lang="ar-SA" sz="1600" kern="1200" dirty="0">
                <a:solidFill>
                  <a:schemeClr val="tx1"/>
                </a:solidFill>
                <a:latin typeface="Alexandria" pitchFamily="2" charset="-78"/>
                <a:ea typeface="+mn-ea"/>
                <a:cs typeface="Alexandria" pitchFamily="2" charset="-78"/>
              </a:rPr>
              <a:t>لابتكار حلول جديدة للمشكلات المتكررة وتطوير المبادرات المدرسية.</a:t>
            </a:r>
          </a:p>
          <a:p>
            <a:pPr algn="r" rtl="1">
              <a:lnSpc>
                <a:spcPct val="250000"/>
              </a:lnSpc>
              <a:buClrTx/>
              <a:defRPr/>
            </a:pPr>
            <a:r>
              <a:rPr lang="ar-SA" sz="1600" kern="1200" dirty="0">
                <a:solidFill>
                  <a:schemeClr val="tx1"/>
                </a:solidFill>
                <a:latin typeface="Alexandria" pitchFamily="2" charset="-78"/>
                <a:ea typeface="+mn-ea"/>
                <a:cs typeface="Alexandria" pitchFamily="2" charset="-78"/>
              </a:rPr>
              <a:t>يُوسّع دائرة البدائل ويحوّل التحديات إلى فرص تحسين وتجديد في العمل التربوي.</a:t>
            </a:r>
          </a:p>
          <a:p>
            <a:pPr marL="285750" indent="-285750" algn="r" rtl="1">
              <a:lnSpc>
                <a:spcPct val="250000"/>
              </a:lnSpc>
              <a:buClr>
                <a:srgbClr val="00B0F0"/>
              </a:buClr>
              <a:buFont typeface="Wingdings" panose="05000000000000000000" pitchFamily="2" charset="2"/>
              <a:buChar char="v"/>
              <a:defRPr/>
            </a:pPr>
            <a:r>
              <a:rPr kumimoji="0" lang="ar-SA" sz="1600" b="1" i="0" u="none" strike="noStrike" kern="1200" cap="none" spc="0" normalizeH="0" baseline="0" noProof="0" dirty="0">
                <a:ln>
                  <a:noFill/>
                </a:ln>
                <a:solidFill>
                  <a:srgbClr val="ED7D31">
                    <a:lumMod val="75000"/>
                  </a:srgbClr>
                </a:solidFill>
                <a:effectLst/>
                <a:uLnTx/>
                <a:uFillTx/>
                <a:latin typeface="Alexandria" pitchFamily="2" charset="-78"/>
                <a:ea typeface="+mn-ea"/>
                <a:cs typeface="Alexandria" pitchFamily="2" charset="-78"/>
                <a:sym typeface="Arial"/>
              </a:rPr>
              <a:t>التفكير </a:t>
            </a:r>
            <a:r>
              <a:rPr lang="ar-SA" sz="1600" b="1" kern="1200" dirty="0">
                <a:solidFill>
                  <a:srgbClr val="ED7D31">
                    <a:lumMod val="75000"/>
                  </a:srgbClr>
                </a:solidFill>
                <a:latin typeface="Alexandria" pitchFamily="2" charset="-78"/>
                <a:ea typeface="+mn-ea"/>
                <a:cs typeface="Alexandria" pitchFamily="2" charset="-78"/>
              </a:rPr>
              <a:t>السببي</a:t>
            </a:r>
            <a:r>
              <a:rPr kumimoji="0" lang="ar-SA" sz="1600" b="1" i="0" u="none" strike="noStrike" kern="1200" cap="none" spc="0" normalizeH="0" baseline="0" noProof="0" dirty="0">
                <a:ln>
                  <a:noFill/>
                </a:ln>
                <a:solidFill>
                  <a:srgbClr val="ED7D31">
                    <a:lumMod val="75000"/>
                  </a:srgbClr>
                </a:solidFill>
                <a:effectLst/>
                <a:uLnTx/>
                <a:uFillTx/>
                <a:latin typeface="Alexandria" pitchFamily="2" charset="-78"/>
                <a:ea typeface="+mn-ea"/>
                <a:cs typeface="Alexandria" pitchFamily="2" charset="-78"/>
                <a:sym typeface="Arial"/>
              </a:rPr>
              <a:t>:</a:t>
            </a:r>
            <a:endParaRPr kumimoji="0" lang="en-US" sz="1600" b="1" i="0" u="none" strike="noStrike" kern="1200" cap="none" spc="0" normalizeH="0" baseline="0" noProof="0" dirty="0">
              <a:ln>
                <a:noFill/>
              </a:ln>
              <a:solidFill>
                <a:srgbClr val="ED7D31">
                  <a:lumMod val="75000"/>
                </a:srgbClr>
              </a:solidFill>
              <a:effectLst/>
              <a:uLnTx/>
              <a:uFillTx/>
              <a:latin typeface="Alexandria" pitchFamily="2" charset="-78"/>
              <a:ea typeface="+mn-ea"/>
              <a:cs typeface="Alexandria" pitchFamily="2" charset="-78"/>
              <a:sym typeface="Arial"/>
            </a:endParaRPr>
          </a:p>
          <a:p>
            <a:pPr marL="0" marR="0" lvl="0" indent="0" algn="r" defTabSz="914400" rtl="1" eaLnBrk="1" fontAlgn="auto" latinLnBrk="0" hangingPunct="1">
              <a:lnSpc>
                <a:spcPct val="250000"/>
              </a:lnSpc>
              <a:spcBef>
                <a:spcPts val="0"/>
              </a:spcBef>
              <a:spcAft>
                <a:spcPts val="0"/>
              </a:spcAft>
              <a:buClrTx/>
              <a:buSzTx/>
              <a:buFont typeface="Arial"/>
              <a:buNone/>
              <a:tabLst/>
              <a:defRPr/>
            </a:pPr>
            <a:r>
              <a:rPr kumimoji="0" lang="ar-SA"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rPr>
              <a:t>للوصول إلى جذور المشكلة وربط السبب بالنتيجة بدل معالجة الأعراض فقط.</a:t>
            </a:r>
          </a:p>
          <a:p>
            <a:pPr marL="0" marR="0" lvl="0" indent="0" algn="r" defTabSz="914400" rtl="1" eaLnBrk="1" fontAlgn="auto" latinLnBrk="0" hangingPunct="1">
              <a:lnSpc>
                <a:spcPct val="250000"/>
              </a:lnSpc>
              <a:spcBef>
                <a:spcPts val="0"/>
              </a:spcBef>
              <a:spcAft>
                <a:spcPts val="0"/>
              </a:spcAft>
              <a:buClrTx/>
              <a:buSzTx/>
              <a:buFont typeface="Arial"/>
              <a:buNone/>
              <a:tabLst/>
              <a:defRPr/>
            </a:pPr>
            <a:r>
              <a:rPr kumimoji="0" lang="ar-SA"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rPr>
              <a:t>يساعد على منع تكرار المشكلة عبر معالجة أسبابها الحقيقية وبناء تدخلات وقائية.</a:t>
            </a:r>
            <a:endParaRPr lang="ar-SA" sz="1600" kern="1200" dirty="0">
              <a:solidFill>
                <a:schemeClr val="tx1"/>
              </a:solidFill>
              <a:latin typeface="Alexandria" pitchFamily="2" charset="-78"/>
              <a:ea typeface="+mn-ea"/>
              <a:cs typeface="Alexandria" pitchFamily="2" charset="-78"/>
            </a:endParaRPr>
          </a:p>
        </p:txBody>
      </p:sp>
      <p:pic>
        <p:nvPicPr>
          <p:cNvPr id="4" name="Picture 3">
            <a:extLst>
              <a:ext uri="{FF2B5EF4-FFF2-40B4-BE49-F238E27FC236}">
                <a16:creationId xmlns:a16="http://schemas.microsoft.com/office/drawing/2014/main" id="{A804A76B-F9AB-56EF-887B-48908A4E256F}"/>
              </a:ext>
            </a:extLst>
          </p:cNvPr>
          <p:cNvPicPr>
            <a:picLocks noChangeAspect="1"/>
          </p:cNvPicPr>
          <p:nvPr/>
        </p:nvPicPr>
        <p:blipFill>
          <a:blip r:embed="rId3"/>
          <a:stretch>
            <a:fillRect/>
          </a:stretch>
        </p:blipFill>
        <p:spPr>
          <a:xfrm>
            <a:off x="464296" y="3742834"/>
            <a:ext cx="2660741" cy="2660741"/>
          </a:xfrm>
          <a:prstGeom prst="rect">
            <a:avLst/>
          </a:prstGeom>
        </p:spPr>
      </p:pic>
    </p:spTree>
    <p:extLst>
      <p:ext uri="{BB962C8B-B14F-4D97-AF65-F5344CB8AC3E}">
        <p14:creationId xmlns:p14="http://schemas.microsoft.com/office/powerpoint/2010/main" val="1697610013"/>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42214" y="1565386"/>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SA" sz="2800" b="1" dirty="0">
                <a:solidFill>
                  <a:srgbClr val="00B0F0"/>
                </a:solidFill>
                <a:latin typeface="Alexandria" pitchFamily="2" charset="-78"/>
                <a:cs typeface="Alexandria" pitchFamily="2" charset="-78"/>
              </a:rPr>
              <a:t>تابع: أنماط ( أنواع) التفكير</a:t>
            </a:r>
            <a:endParaRPr lang="ar-EG" sz="2800" b="1" dirty="0">
              <a:solidFill>
                <a:srgbClr val="00B0F0"/>
              </a:solidFill>
              <a:latin typeface="Alexandria" pitchFamily="2" charset="-78"/>
              <a:cs typeface="Alexandria" pitchFamily="2" charset="-78"/>
            </a:endParaRPr>
          </a:p>
        </p:txBody>
      </p:sp>
      <p:sp>
        <p:nvSpPr>
          <p:cNvPr id="9" name="TextBox 8">
            <a:extLst>
              <a:ext uri="{FF2B5EF4-FFF2-40B4-BE49-F238E27FC236}">
                <a16:creationId xmlns:a16="http://schemas.microsoft.com/office/drawing/2014/main" id="{B525570D-85FA-B055-6031-C376A2CD565A}"/>
              </a:ext>
            </a:extLst>
          </p:cNvPr>
          <p:cNvSpPr txBox="1"/>
          <p:nvPr/>
        </p:nvSpPr>
        <p:spPr>
          <a:xfrm>
            <a:off x="451009" y="1794771"/>
            <a:ext cx="11017225" cy="4451860"/>
          </a:xfrm>
          <a:prstGeom prst="rect">
            <a:avLst/>
          </a:prstGeom>
          <a:noFill/>
        </p:spPr>
        <p:txBody>
          <a:bodyPr wrap="square" rtlCol="1">
            <a:spAutoFit/>
          </a:bodyPr>
          <a:lstStyle/>
          <a:p>
            <a:pPr marL="285750" indent="-285750" algn="r" rtl="1">
              <a:lnSpc>
                <a:spcPct val="200000"/>
              </a:lnSpc>
              <a:buClr>
                <a:srgbClr val="00B0F0"/>
              </a:buClr>
              <a:buFont typeface="Wingdings" panose="05000000000000000000" pitchFamily="2" charset="2"/>
              <a:buChar char="v"/>
              <a:defRPr/>
            </a:pPr>
            <a:r>
              <a:rPr lang="ar-SA" sz="1600" b="1" kern="1200" dirty="0">
                <a:solidFill>
                  <a:schemeClr val="accent2">
                    <a:lumMod val="75000"/>
                  </a:schemeClr>
                </a:solidFill>
                <a:latin typeface="Alexandria" pitchFamily="2" charset="-78"/>
                <a:ea typeface="+mn-ea"/>
                <a:cs typeface="Alexandria" pitchFamily="2" charset="-78"/>
              </a:rPr>
              <a:t>التفكير العلمي (المنهجي):</a:t>
            </a:r>
            <a:endParaRPr lang="en-US" sz="1600" b="1" kern="1200" dirty="0">
              <a:solidFill>
                <a:schemeClr val="accent2">
                  <a:lumMod val="75000"/>
                </a:schemeClr>
              </a:solidFill>
              <a:latin typeface="Alexandria" pitchFamily="2" charset="-78"/>
              <a:ea typeface="+mn-ea"/>
              <a:cs typeface="Alexandria" pitchFamily="2" charset="-78"/>
            </a:endParaRPr>
          </a:p>
          <a:p>
            <a:pPr algn="r" rtl="1">
              <a:lnSpc>
                <a:spcPct val="200000"/>
              </a:lnSpc>
              <a:buClrTx/>
              <a:defRPr/>
            </a:pPr>
            <a:r>
              <a:rPr lang="ar-SA" sz="1600" kern="1200" dirty="0">
                <a:solidFill>
                  <a:schemeClr val="tx1"/>
                </a:solidFill>
                <a:latin typeface="Alexandria" pitchFamily="2" charset="-78"/>
                <a:ea typeface="+mn-ea"/>
                <a:cs typeface="Alexandria" pitchFamily="2" charset="-78"/>
              </a:rPr>
              <a:t>لاستخدام البيانات والأدلة (نتائج، حضور، سلوك) في اتخاذ قرارات أكثر دقة وموضوعية.</a:t>
            </a:r>
          </a:p>
          <a:p>
            <a:pPr algn="r" rtl="1">
              <a:lnSpc>
                <a:spcPct val="200000"/>
              </a:lnSpc>
              <a:buClrTx/>
              <a:defRPr/>
            </a:pPr>
            <a:r>
              <a:rPr lang="ar-SA" sz="1600" kern="1200" dirty="0">
                <a:solidFill>
                  <a:schemeClr val="tx1"/>
                </a:solidFill>
                <a:latin typeface="Alexandria" pitchFamily="2" charset="-78"/>
                <a:ea typeface="+mn-ea"/>
                <a:cs typeface="Alexandria" pitchFamily="2" charset="-78"/>
              </a:rPr>
              <a:t>يعزز التخطيط القائم على الأدلة ويقلل الاعتماد على الانطباعات أو الأحكام الشخصية.</a:t>
            </a:r>
          </a:p>
          <a:p>
            <a:pPr marL="285750" indent="-285750" algn="r" rtl="1">
              <a:lnSpc>
                <a:spcPct val="200000"/>
              </a:lnSpc>
              <a:buClr>
                <a:srgbClr val="00B0F0"/>
              </a:buClr>
              <a:buFont typeface="Wingdings" panose="05000000000000000000" pitchFamily="2" charset="2"/>
              <a:buChar char="v"/>
              <a:defRPr/>
            </a:pPr>
            <a:r>
              <a:rPr kumimoji="0" lang="ar-SA" sz="1600" b="1" i="0" u="none" strike="noStrike" kern="1200" cap="none" spc="0" normalizeH="0" baseline="0" noProof="0" dirty="0">
                <a:ln>
                  <a:noFill/>
                </a:ln>
                <a:solidFill>
                  <a:srgbClr val="ED7D31">
                    <a:lumMod val="75000"/>
                  </a:srgbClr>
                </a:solidFill>
                <a:effectLst/>
                <a:uLnTx/>
                <a:uFillTx/>
                <a:latin typeface="Alexandria" pitchFamily="2" charset="-78"/>
                <a:ea typeface="+mn-ea"/>
                <a:cs typeface="Alexandria" pitchFamily="2" charset="-78"/>
                <a:sym typeface="Arial"/>
              </a:rPr>
              <a:t>التفكير </a:t>
            </a:r>
            <a:r>
              <a:rPr lang="ar-SA" sz="1600" b="1" kern="1200" dirty="0">
                <a:solidFill>
                  <a:srgbClr val="ED7D31">
                    <a:lumMod val="75000"/>
                  </a:srgbClr>
                </a:solidFill>
                <a:latin typeface="Alexandria" pitchFamily="2" charset="-78"/>
                <a:ea typeface="+mn-ea"/>
                <a:cs typeface="Alexandria" pitchFamily="2" charset="-78"/>
              </a:rPr>
              <a:t>الاستراتيجي</a:t>
            </a:r>
            <a:r>
              <a:rPr kumimoji="0" lang="ar-SA" sz="1600" b="1" i="0" u="none" strike="noStrike" kern="1200" cap="none" spc="0" normalizeH="0" baseline="0" noProof="0" dirty="0">
                <a:ln>
                  <a:noFill/>
                </a:ln>
                <a:solidFill>
                  <a:srgbClr val="ED7D31">
                    <a:lumMod val="75000"/>
                  </a:srgbClr>
                </a:solidFill>
                <a:effectLst/>
                <a:uLnTx/>
                <a:uFillTx/>
                <a:latin typeface="Alexandria" pitchFamily="2" charset="-78"/>
                <a:ea typeface="+mn-ea"/>
                <a:cs typeface="Alexandria" pitchFamily="2" charset="-78"/>
                <a:sym typeface="Arial"/>
              </a:rPr>
              <a:t>:</a:t>
            </a:r>
            <a:endParaRPr kumimoji="0" lang="en-US" sz="1600" b="1" i="0" u="none" strike="noStrike" kern="1200" cap="none" spc="0" normalizeH="0" baseline="0" noProof="0" dirty="0">
              <a:ln>
                <a:noFill/>
              </a:ln>
              <a:solidFill>
                <a:srgbClr val="ED7D31">
                  <a:lumMod val="75000"/>
                </a:srgbClr>
              </a:solidFill>
              <a:effectLst/>
              <a:uLnTx/>
              <a:uFillTx/>
              <a:latin typeface="Alexandria" pitchFamily="2" charset="-78"/>
              <a:ea typeface="+mn-ea"/>
              <a:cs typeface="Alexandria" pitchFamily="2" charset="-78"/>
              <a:sym typeface="Arial"/>
            </a:endParaRPr>
          </a:p>
          <a:p>
            <a:pPr marL="0" marR="0" lvl="0" indent="0" algn="r" defTabSz="914400" rtl="1" eaLnBrk="1" fontAlgn="auto" latinLnBrk="0" hangingPunct="1">
              <a:lnSpc>
                <a:spcPct val="200000"/>
              </a:lnSpc>
              <a:spcBef>
                <a:spcPts val="0"/>
              </a:spcBef>
              <a:spcAft>
                <a:spcPts val="0"/>
              </a:spcAft>
              <a:buClrTx/>
              <a:buSzTx/>
              <a:buFont typeface="Arial"/>
              <a:buNone/>
              <a:tabLst/>
              <a:defRPr/>
            </a:pPr>
            <a:r>
              <a:rPr kumimoji="0" lang="ar-SA"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rPr>
              <a:t>لرؤية الصورة الكبرى وتحديد الأولويات وبناء خطط تحسين مستدامة.</a:t>
            </a:r>
          </a:p>
          <a:p>
            <a:pPr marL="0" marR="0" lvl="0" indent="0" algn="r" defTabSz="914400" rtl="1" eaLnBrk="1" fontAlgn="auto" latinLnBrk="0" hangingPunct="1">
              <a:lnSpc>
                <a:spcPct val="200000"/>
              </a:lnSpc>
              <a:spcBef>
                <a:spcPts val="0"/>
              </a:spcBef>
              <a:spcAft>
                <a:spcPts val="0"/>
              </a:spcAft>
              <a:buClrTx/>
              <a:buSzTx/>
              <a:buFont typeface="Arial"/>
              <a:buNone/>
              <a:tabLst/>
              <a:defRPr/>
            </a:pPr>
            <a:r>
              <a:rPr kumimoji="0" lang="ar-SA"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rPr>
              <a:t>يربط بين الواقع الحالي والهدف المستقبلي ويحدد المسار والموارد ومؤشرات النجاح.</a:t>
            </a:r>
          </a:p>
          <a:p>
            <a:pPr marL="285750" lvl="0" indent="-285750" algn="r" defTabSz="914400" rtl="1" eaLnBrk="1" fontAlgn="auto" latinLnBrk="0" hangingPunct="1">
              <a:lnSpc>
                <a:spcPct val="200000"/>
              </a:lnSpc>
              <a:buClr>
                <a:srgbClr val="00B0F0"/>
              </a:buClr>
              <a:buSzTx/>
              <a:buFont typeface="Wingdings" panose="05000000000000000000" pitchFamily="2" charset="2"/>
              <a:buChar char="v"/>
              <a:tabLst/>
              <a:defRPr/>
            </a:pPr>
            <a:r>
              <a:rPr lang="ar-SA" sz="1600" b="1" kern="1200" dirty="0">
                <a:solidFill>
                  <a:srgbClr val="ED7D31">
                    <a:lumMod val="75000"/>
                  </a:srgbClr>
                </a:solidFill>
                <a:latin typeface="Alexandria" pitchFamily="2" charset="-78"/>
                <a:ea typeface="+mn-ea"/>
                <a:cs typeface="Alexandria" pitchFamily="2" charset="-78"/>
              </a:rPr>
              <a:t>التفكير التأملي:</a:t>
            </a:r>
          </a:p>
          <a:p>
            <a:pPr marL="0" marR="0" lvl="0" indent="0" algn="r" defTabSz="914400" rtl="1" eaLnBrk="1" fontAlgn="auto" latinLnBrk="0" hangingPunct="1">
              <a:lnSpc>
                <a:spcPct val="200000"/>
              </a:lnSpc>
              <a:spcBef>
                <a:spcPts val="0"/>
              </a:spcBef>
              <a:spcAft>
                <a:spcPts val="0"/>
              </a:spcAft>
              <a:buClrTx/>
              <a:buSzTx/>
              <a:buFont typeface="Arial"/>
              <a:buNone/>
              <a:tabLst/>
              <a:defRPr/>
            </a:pPr>
            <a:r>
              <a:rPr lang="ar-SA" sz="1600" kern="1200" dirty="0">
                <a:solidFill>
                  <a:schemeClr val="tx1"/>
                </a:solidFill>
                <a:latin typeface="Alexandria" pitchFamily="2" charset="-78"/>
                <a:ea typeface="+mn-ea"/>
                <a:cs typeface="Alexandria" pitchFamily="2" charset="-78"/>
              </a:rPr>
              <a:t>لمراجعة الممارسات واستخلاص الدروس وتحسين الأداء باستمرار.</a:t>
            </a:r>
          </a:p>
          <a:p>
            <a:pPr marL="0" marR="0" lvl="0" indent="0" algn="r" defTabSz="914400" rtl="1" eaLnBrk="1" fontAlgn="auto" latinLnBrk="0" hangingPunct="1">
              <a:lnSpc>
                <a:spcPct val="200000"/>
              </a:lnSpc>
              <a:spcBef>
                <a:spcPts val="0"/>
              </a:spcBef>
              <a:spcAft>
                <a:spcPts val="0"/>
              </a:spcAft>
              <a:buClrTx/>
              <a:buSzTx/>
              <a:buFont typeface="Arial"/>
              <a:buNone/>
              <a:tabLst/>
              <a:defRPr/>
            </a:pPr>
            <a:r>
              <a:rPr lang="ar-SA" sz="1600" kern="1200" dirty="0">
                <a:solidFill>
                  <a:schemeClr val="tx1"/>
                </a:solidFill>
                <a:latin typeface="Alexandria" pitchFamily="2" charset="-78"/>
                <a:ea typeface="+mn-ea"/>
                <a:cs typeface="Alexandria" pitchFamily="2" charset="-78"/>
              </a:rPr>
              <a:t>يجعل القائد يتعلم من التجارب ويطوّر قراراته وأساليبه بناءً على التغذية الراجعة.</a:t>
            </a:r>
          </a:p>
        </p:txBody>
      </p:sp>
      <p:pic>
        <p:nvPicPr>
          <p:cNvPr id="4" name="Picture 3">
            <a:extLst>
              <a:ext uri="{FF2B5EF4-FFF2-40B4-BE49-F238E27FC236}">
                <a16:creationId xmlns:a16="http://schemas.microsoft.com/office/drawing/2014/main" id="{BE1474BF-83ED-C96B-5B9C-DC8CC46DA952}"/>
              </a:ext>
            </a:extLst>
          </p:cNvPr>
          <p:cNvPicPr>
            <a:picLocks noChangeAspect="1"/>
          </p:cNvPicPr>
          <p:nvPr/>
        </p:nvPicPr>
        <p:blipFill>
          <a:blip r:embed="rId3"/>
          <a:stretch>
            <a:fillRect/>
          </a:stretch>
        </p:blipFill>
        <p:spPr>
          <a:xfrm>
            <a:off x="437777" y="3259775"/>
            <a:ext cx="3065392" cy="3068585"/>
          </a:xfrm>
          <a:prstGeom prst="rect">
            <a:avLst/>
          </a:prstGeom>
        </p:spPr>
      </p:pic>
    </p:spTree>
    <p:extLst>
      <p:ext uri="{BB962C8B-B14F-4D97-AF65-F5344CB8AC3E}">
        <p14:creationId xmlns:p14="http://schemas.microsoft.com/office/powerpoint/2010/main" val="4131762754"/>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42214" y="1565386"/>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SA" sz="2800" b="1" dirty="0">
                <a:solidFill>
                  <a:srgbClr val="00B0F0"/>
                </a:solidFill>
                <a:latin typeface="Alexandria" pitchFamily="2" charset="-78"/>
                <a:cs typeface="Alexandria" pitchFamily="2" charset="-78"/>
              </a:rPr>
              <a:t>الإدراك</a:t>
            </a:r>
            <a:endParaRPr lang="ar-EG" sz="2800" b="1" dirty="0">
              <a:solidFill>
                <a:srgbClr val="00B0F0"/>
              </a:solidFill>
              <a:latin typeface="Alexandria" pitchFamily="2" charset="-78"/>
              <a:cs typeface="Alexandria" pitchFamily="2" charset="-78"/>
            </a:endParaRPr>
          </a:p>
        </p:txBody>
      </p:sp>
      <p:sp>
        <p:nvSpPr>
          <p:cNvPr id="9" name="TextBox 8">
            <a:extLst>
              <a:ext uri="{FF2B5EF4-FFF2-40B4-BE49-F238E27FC236}">
                <a16:creationId xmlns:a16="http://schemas.microsoft.com/office/drawing/2014/main" id="{B525570D-85FA-B055-6031-C376A2CD565A}"/>
              </a:ext>
            </a:extLst>
          </p:cNvPr>
          <p:cNvSpPr txBox="1"/>
          <p:nvPr/>
        </p:nvSpPr>
        <p:spPr>
          <a:xfrm>
            <a:off x="709583" y="2081733"/>
            <a:ext cx="10772834" cy="3682418"/>
          </a:xfrm>
          <a:prstGeom prst="rect">
            <a:avLst/>
          </a:prstGeom>
          <a:noFill/>
        </p:spPr>
        <p:txBody>
          <a:bodyPr wrap="square" rtlCol="1">
            <a:spAutoFit/>
          </a:bodyPr>
          <a:lstStyle/>
          <a:p>
            <a:pPr algn="just" rtl="1">
              <a:lnSpc>
                <a:spcPct val="250000"/>
              </a:lnSpc>
              <a:buClrTx/>
              <a:defRPr/>
            </a:pPr>
            <a:r>
              <a:rPr lang="ar-EG" sz="1600" b="1" kern="1200" dirty="0">
                <a:solidFill>
                  <a:srgbClr val="00B0F0"/>
                </a:solidFill>
                <a:latin typeface="Alexandria" pitchFamily="2" charset="-78"/>
                <a:ea typeface="+mn-ea"/>
                <a:cs typeface="Alexandria" pitchFamily="2" charset="-78"/>
              </a:rPr>
              <a:t>الإدراك هو</a:t>
            </a:r>
            <a:r>
              <a:rPr lang="ar-SA" sz="1600" b="1" kern="1200" dirty="0">
                <a:solidFill>
                  <a:srgbClr val="00B0F0"/>
                </a:solidFill>
                <a:latin typeface="Alexandria" pitchFamily="2" charset="-78"/>
                <a:ea typeface="+mn-ea"/>
                <a:cs typeface="Alexandria" pitchFamily="2" charset="-78"/>
              </a:rPr>
              <a:t>:</a:t>
            </a:r>
            <a:r>
              <a:rPr lang="ar-EG" sz="1600" b="1" kern="1200" dirty="0">
                <a:solidFill>
                  <a:srgbClr val="00B0F0"/>
                </a:solidFill>
                <a:latin typeface="Alexandria" pitchFamily="2" charset="-78"/>
                <a:ea typeface="+mn-ea"/>
                <a:cs typeface="Alexandria" pitchFamily="2" charset="-78"/>
              </a:rPr>
              <a:t> </a:t>
            </a:r>
            <a:r>
              <a:rPr lang="ar-EG" sz="1600" kern="1200" dirty="0">
                <a:solidFill>
                  <a:schemeClr val="tx1"/>
                </a:solidFill>
                <a:latin typeface="Alexandria" pitchFamily="2" charset="-78"/>
                <a:ea typeface="+mn-ea"/>
                <a:cs typeface="Alexandria" pitchFamily="2" charset="-78"/>
              </a:rPr>
              <a:t>العملية التي من خلالها نستقبل ما حولنا من معلومات (من خلال الحواس أو البيانات أو كلام الآخرين)، ثم يقوم العقل بـ تنظيمها وتفسيرها وإعطائها معنى؛ لنكوّن فهمًا للموقف ونصدر حكمًا ونحدد استجابة أو قرارًا.</a:t>
            </a:r>
            <a:endParaRPr lang="ar-SA" sz="1600" kern="1200" dirty="0">
              <a:solidFill>
                <a:schemeClr val="tx1"/>
              </a:solidFill>
              <a:latin typeface="Alexandria" pitchFamily="2" charset="-78"/>
              <a:ea typeface="+mn-ea"/>
              <a:cs typeface="Alexandria" pitchFamily="2" charset="-78"/>
            </a:endParaRPr>
          </a:p>
          <a:p>
            <a:pPr algn="just" rtl="1">
              <a:lnSpc>
                <a:spcPct val="250000"/>
              </a:lnSpc>
              <a:buClrTx/>
              <a:defRPr/>
            </a:pPr>
            <a:endParaRPr lang="ar-SA" sz="1600" kern="1200" dirty="0">
              <a:solidFill>
                <a:schemeClr val="tx1"/>
              </a:solidFill>
              <a:latin typeface="Alexandria" pitchFamily="2" charset="-78"/>
              <a:ea typeface="+mn-ea"/>
              <a:cs typeface="Alexandria" pitchFamily="2" charset="-78"/>
            </a:endParaRPr>
          </a:p>
          <a:p>
            <a:pPr algn="just" rtl="1">
              <a:lnSpc>
                <a:spcPct val="250000"/>
              </a:lnSpc>
              <a:buClrTx/>
              <a:defRPr/>
            </a:pPr>
            <a:r>
              <a:rPr lang="ar-EG" sz="1600" b="1" kern="1200" dirty="0">
                <a:solidFill>
                  <a:srgbClr val="00B0F0"/>
                </a:solidFill>
                <a:latin typeface="Alexandria" pitchFamily="2" charset="-78"/>
                <a:ea typeface="+mn-ea"/>
                <a:cs typeface="Alexandria" pitchFamily="2" charset="-78"/>
              </a:rPr>
              <a:t>الإدراك في القيادة التربوية هو</a:t>
            </a:r>
            <a:r>
              <a:rPr lang="ar-SA" sz="1600" b="1" kern="1200" dirty="0">
                <a:solidFill>
                  <a:srgbClr val="00B0F0"/>
                </a:solidFill>
                <a:latin typeface="Alexandria" pitchFamily="2" charset="-78"/>
                <a:ea typeface="+mn-ea"/>
                <a:cs typeface="Alexandria" pitchFamily="2" charset="-78"/>
              </a:rPr>
              <a:t>:</a:t>
            </a:r>
            <a:r>
              <a:rPr lang="ar-EG" sz="1600" b="1" kern="1200" dirty="0">
                <a:solidFill>
                  <a:srgbClr val="00B0F0"/>
                </a:solidFill>
                <a:latin typeface="Alexandria" pitchFamily="2" charset="-78"/>
                <a:ea typeface="+mn-ea"/>
                <a:cs typeface="Alexandria" pitchFamily="2" charset="-78"/>
              </a:rPr>
              <a:t> </a:t>
            </a:r>
            <a:r>
              <a:rPr lang="ar-EG" sz="1600" kern="1200" dirty="0">
                <a:solidFill>
                  <a:schemeClr val="tx1"/>
                </a:solidFill>
                <a:latin typeface="Alexandria" pitchFamily="2" charset="-78"/>
                <a:ea typeface="+mn-ea"/>
                <a:cs typeface="Alexandria" pitchFamily="2" charset="-78"/>
              </a:rPr>
              <a:t>قدرة القائد على فهم الواقع المدرسي كما هو: قراءة ما يحدث داخل المدرسة، وتفسيره بدقة، وتمييز أسبابه ودلالاته، ثم بناء قراراته وتواصله وإجراءاته على هذا الفهم.بمعنى آخر: هو “عدسة القائد” التي يرى بها المدرسة. وكلما كانت هذه العدسة أوضح، كانت قراراته أعدل وحلوله أقرب لجذور المشكلة.</a:t>
            </a:r>
          </a:p>
        </p:txBody>
      </p:sp>
    </p:spTree>
    <p:extLst>
      <p:ext uri="{BB962C8B-B14F-4D97-AF65-F5344CB8AC3E}">
        <p14:creationId xmlns:p14="http://schemas.microsoft.com/office/powerpoint/2010/main" val="1275676905"/>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42214" y="1565386"/>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SA" sz="2800" b="1" dirty="0">
                <a:solidFill>
                  <a:srgbClr val="00B0F0"/>
                </a:solidFill>
                <a:latin typeface="Alexandria" pitchFamily="2" charset="-78"/>
                <a:cs typeface="Alexandria" pitchFamily="2" charset="-78"/>
              </a:rPr>
              <a:t>الإدراك في القيادة التربوية</a:t>
            </a:r>
            <a:endParaRPr lang="ar-EG" sz="2800" b="1" dirty="0">
              <a:solidFill>
                <a:srgbClr val="00B0F0"/>
              </a:solidFill>
              <a:latin typeface="Alexandria" pitchFamily="2" charset="-78"/>
              <a:cs typeface="Alexandria" pitchFamily="2" charset="-78"/>
            </a:endParaRPr>
          </a:p>
        </p:txBody>
      </p:sp>
      <p:sp>
        <p:nvSpPr>
          <p:cNvPr id="9" name="TextBox 8">
            <a:extLst>
              <a:ext uri="{FF2B5EF4-FFF2-40B4-BE49-F238E27FC236}">
                <a16:creationId xmlns:a16="http://schemas.microsoft.com/office/drawing/2014/main" id="{B525570D-85FA-B055-6031-C376A2CD565A}"/>
              </a:ext>
            </a:extLst>
          </p:cNvPr>
          <p:cNvSpPr txBox="1"/>
          <p:nvPr/>
        </p:nvSpPr>
        <p:spPr>
          <a:xfrm>
            <a:off x="745586" y="1908334"/>
            <a:ext cx="10772834" cy="3682418"/>
          </a:xfrm>
          <a:prstGeom prst="rect">
            <a:avLst/>
          </a:prstGeom>
          <a:noFill/>
        </p:spPr>
        <p:txBody>
          <a:bodyPr wrap="square" rtlCol="1">
            <a:spAutoFit/>
          </a:bodyPr>
          <a:lstStyle/>
          <a:p>
            <a:pPr algn="just" rtl="1">
              <a:lnSpc>
                <a:spcPct val="250000"/>
              </a:lnSpc>
              <a:buClrTx/>
              <a:defRPr/>
            </a:pPr>
            <a:r>
              <a:rPr lang="ar-SA" sz="1600" b="1" kern="1200" dirty="0">
                <a:solidFill>
                  <a:srgbClr val="00B0F0"/>
                </a:solidFill>
                <a:latin typeface="Alexandria" pitchFamily="2" charset="-78"/>
                <a:ea typeface="+mn-ea"/>
                <a:cs typeface="Alexandria" pitchFamily="2" charset="-78"/>
              </a:rPr>
              <a:t>م</a:t>
            </a:r>
            <a:r>
              <a:rPr lang="ar-EG" sz="1600" b="1" kern="1200" dirty="0">
                <a:solidFill>
                  <a:srgbClr val="00B0F0"/>
                </a:solidFill>
                <a:latin typeface="Alexandria" pitchFamily="2" charset="-78"/>
                <a:ea typeface="+mn-ea"/>
                <a:cs typeface="Alexandria" pitchFamily="2" charset="-78"/>
              </a:rPr>
              <a:t>اذا يشمل إدراك القائد التربوي؟</a:t>
            </a:r>
            <a:endParaRPr lang="ar-SA" sz="1600" b="1" kern="1200" dirty="0">
              <a:solidFill>
                <a:srgbClr val="00B0F0"/>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EG" sz="1600" b="1" kern="1200" dirty="0">
                <a:solidFill>
                  <a:schemeClr val="accent2">
                    <a:lumMod val="75000"/>
                  </a:schemeClr>
                </a:solidFill>
                <a:latin typeface="Alexandria" pitchFamily="2" charset="-78"/>
                <a:ea typeface="+mn-ea"/>
                <a:cs typeface="Alexandria" pitchFamily="2" charset="-78"/>
              </a:rPr>
              <a:t>إدراك المواقف والأحداث: </a:t>
            </a:r>
            <a:r>
              <a:rPr lang="ar-EG" sz="1600" kern="1200" dirty="0">
                <a:solidFill>
                  <a:schemeClr val="tx1"/>
                </a:solidFill>
                <a:latin typeface="Alexandria" pitchFamily="2" charset="-78"/>
                <a:ea typeface="+mn-ea"/>
                <a:cs typeface="Alexandria" pitchFamily="2" charset="-78"/>
              </a:rPr>
              <a:t>ماذا يحدث في الصفوف والأنشطة والساحات؟ وما مستوى الانضباط والتعلم؟</a:t>
            </a:r>
            <a:r>
              <a:rPr lang="ar-SA" sz="1600" kern="1200" dirty="0">
                <a:solidFill>
                  <a:schemeClr val="tx1"/>
                </a:solidFill>
                <a:latin typeface="Alexandria" pitchFamily="2" charset="-78"/>
                <a:ea typeface="+mn-ea"/>
                <a:cs typeface="Alexandria" pitchFamily="2" charset="-78"/>
              </a:rPr>
              <a:t>.</a:t>
            </a:r>
          </a:p>
          <a:p>
            <a:pPr marL="285750" indent="-285750" algn="just" rtl="1">
              <a:lnSpc>
                <a:spcPct val="250000"/>
              </a:lnSpc>
              <a:buClr>
                <a:srgbClr val="00B0F0"/>
              </a:buClr>
              <a:buFont typeface="Wingdings" panose="05000000000000000000" pitchFamily="2" charset="2"/>
              <a:buChar char="v"/>
              <a:defRPr/>
            </a:pPr>
            <a:r>
              <a:rPr lang="ar-EG" sz="1600" b="1" kern="1200" dirty="0">
                <a:solidFill>
                  <a:schemeClr val="accent2">
                    <a:lumMod val="75000"/>
                  </a:schemeClr>
                </a:solidFill>
                <a:latin typeface="Alexandria" pitchFamily="2" charset="-78"/>
                <a:ea typeface="+mn-ea"/>
                <a:cs typeface="Alexandria" pitchFamily="2" charset="-78"/>
              </a:rPr>
              <a:t>إدراك الأشخاص: </a:t>
            </a:r>
            <a:r>
              <a:rPr lang="ar-EG" sz="1600" kern="1200" dirty="0">
                <a:solidFill>
                  <a:schemeClr val="tx1"/>
                </a:solidFill>
                <a:latin typeface="Alexandria" pitchFamily="2" charset="-78"/>
                <a:ea typeface="+mn-ea"/>
                <a:cs typeface="Alexandria" pitchFamily="2" charset="-78"/>
              </a:rPr>
              <a:t>فهم دوافع المعلمين والطلاب، واحتياجاتهم، وظروفهم، وطبيعة العلاقات بينهم.</a:t>
            </a:r>
            <a:endParaRPr lang="ar-SA" sz="1600"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EG" sz="1600" b="1" kern="1200" dirty="0">
                <a:solidFill>
                  <a:schemeClr val="accent2">
                    <a:lumMod val="75000"/>
                  </a:schemeClr>
                </a:solidFill>
                <a:latin typeface="Alexandria" pitchFamily="2" charset="-78"/>
                <a:ea typeface="+mn-ea"/>
                <a:cs typeface="Alexandria" pitchFamily="2" charset="-78"/>
              </a:rPr>
              <a:t>إدراك المشكلات: </a:t>
            </a:r>
            <a:r>
              <a:rPr lang="ar-EG" sz="1600" kern="1200" dirty="0">
                <a:solidFill>
                  <a:schemeClr val="tx1"/>
                </a:solidFill>
                <a:latin typeface="Alexandria" pitchFamily="2" charset="-78"/>
                <a:ea typeface="+mn-ea"/>
                <a:cs typeface="Alexandria" pitchFamily="2" charset="-78"/>
              </a:rPr>
              <a:t>هل المشكلة سلوكية أم تعليمية أم تنظيمية؟ وهل هي فردية أم مرتبطة بالنظام؟</a:t>
            </a:r>
            <a:r>
              <a:rPr lang="ar-SA" sz="1600" kern="1200" dirty="0">
                <a:solidFill>
                  <a:schemeClr val="tx1"/>
                </a:solidFill>
                <a:latin typeface="Alexandria" pitchFamily="2" charset="-78"/>
                <a:ea typeface="+mn-ea"/>
                <a:cs typeface="Alexandria" pitchFamily="2" charset="-78"/>
              </a:rPr>
              <a:t>.</a:t>
            </a:r>
          </a:p>
          <a:p>
            <a:pPr marL="285750" indent="-285750" algn="just" rtl="1">
              <a:lnSpc>
                <a:spcPct val="250000"/>
              </a:lnSpc>
              <a:buClr>
                <a:srgbClr val="00B0F0"/>
              </a:buClr>
              <a:buFont typeface="Wingdings" panose="05000000000000000000" pitchFamily="2" charset="2"/>
              <a:buChar char="v"/>
              <a:defRPr/>
            </a:pPr>
            <a:r>
              <a:rPr lang="ar-EG" sz="1600" b="1" kern="1200" dirty="0">
                <a:solidFill>
                  <a:schemeClr val="accent2">
                    <a:lumMod val="75000"/>
                  </a:schemeClr>
                </a:solidFill>
                <a:latin typeface="Alexandria" pitchFamily="2" charset="-78"/>
                <a:ea typeface="+mn-ea"/>
                <a:cs typeface="Alexandria" pitchFamily="2" charset="-78"/>
              </a:rPr>
              <a:t>إدراك البيانات: </a:t>
            </a:r>
            <a:r>
              <a:rPr lang="ar-EG" sz="1600" kern="1200" dirty="0">
                <a:solidFill>
                  <a:schemeClr val="tx1"/>
                </a:solidFill>
                <a:latin typeface="Alexandria" pitchFamily="2" charset="-78"/>
                <a:ea typeface="+mn-ea"/>
                <a:cs typeface="Alexandria" pitchFamily="2" charset="-78"/>
              </a:rPr>
              <a:t>قراءة المؤشرات (حضور، تحصيل، تأخر، مخالفات، شكاوى) وربطها بالسياق.</a:t>
            </a:r>
            <a:endParaRPr lang="ar-SA" sz="1600"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EG" sz="1600" b="1" kern="1200" dirty="0">
                <a:solidFill>
                  <a:schemeClr val="accent2">
                    <a:lumMod val="75000"/>
                  </a:schemeClr>
                </a:solidFill>
                <a:latin typeface="Alexandria" pitchFamily="2" charset="-78"/>
                <a:ea typeface="+mn-ea"/>
                <a:cs typeface="Alexandria" pitchFamily="2" charset="-78"/>
              </a:rPr>
              <a:t>إدراك الثقافة المدرسية: </a:t>
            </a:r>
            <a:r>
              <a:rPr lang="ar-EG" sz="1600" kern="1200" dirty="0">
                <a:solidFill>
                  <a:schemeClr val="tx1"/>
                </a:solidFill>
                <a:latin typeface="Alexandria" pitchFamily="2" charset="-78"/>
                <a:ea typeface="+mn-ea"/>
                <a:cs typeface="Alexandria" pitchFamily="2" charset="-78"/>
              </a:rPr>
              <a:t>هل تسود الثقة؟ هل هناك خوف من الخطأ؟ هل توجد مقاومة للتغيير؟ ولماذا؟</a:t>
            </a:r>
            <a:endParaRPr lang="ar-SA" sz="1600" kern="1200" dirty="0">
              <a:solidFill>
                <a:schemeClr val="tx1"/>
              </a:solidFill>
              <a:latin typeface="Alexandria" pitchFamily="2" charset="-78"/>
              <a:ea typeface="+mn-ea"/>
              <a:cs typeface="Alexandria" pitchFamily="2" charset="-78"/>
            </a:endParaRPr>
          </a:p>
        </p:txBody>
      </p:sp>
    </p:spTree>
    <p:extLst>
      <p:ext uri="{BB962C8B-B14F-4D97-AF65-F5344CB8AC3E}">
        <p14:creationId xmlns:p14="http://schemas.microsoft.com/office/powerpoint/2010/main" val="3167467142"/>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Oval 10">
            <a:extLst>
              <a:ext uri="{FF2B5EF4-FFF2-40B4-BE49-F238E27FC236}">
                <a16:creationId xmlns:a16="http://schemas.microsoft.com/office/drawing/2014/main" id="{DBDD9AE4-7DC5-4D96-A77D-E3688E8714F0}"/>
              </a:ext>
            </a:extLst>
          </p:cNvPr>
          <p:cNvSpPr/>
          <p:nvPr/>
        </p:nvSpPr>
        <p:spPr>
          <a:xfrm>
            <a:off x="3550070" y="6269114"/>
            <a:ext cx="8215085" cy="832294"/>
          </a:xfrm>
          <a:prstGeom prst="ellipse">
            <a:avLst/>
          </a:prstGeom>
          <a:solidFill>
            <a:schemeClr val="tx1">
              <a:alpha val="37000"/>
            </a:schemeClr>
          </a:solidFill>
          <a:ln>
            <a:noFill/>
          </a:ln>
          <a:effectLst>
            <a:softEdge rad="165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 name="Group 1">
            <a:extLst>
              <a:ext uri="{FF2B5EF4-FFF2-40B4-BE49-F238E27FC236}">
                <a16:creationId xmlns:a16="http://schemas.microsoft.com/office/drawing/2014/main" id="{F9D86201-ADEE-FCEE-123D-BC1C38BD9D57}"/>
              </a:ext>
            </a:extLst>
          </p:cNvPr>
          <p:cNvGrpSpPr/>
          <p:nvPr/>
        </p:nvGrpSpPr>
        <p:grpSpPr>
          <a:xfrm>
            <a:off x="1779690" y="1229300"/>
            <a:ext cx="9325018" cy="5283585"/>
            <a:chOff x="3550070" y="2113519"/>
            <a:chExt cx="7566026" cy="4399365"/>
          </a:xfrm>
        </p:grpSpPr>
        <p:grpSp>
          <p:nvGrpSpPr>
            <p:cNvPr id="49" name="Group 48">
              <a:extLst>
                <a:ext uri="{FF2B5EF4-FFF2-40B4-BE49-F238E27FC236}">
                  <a16:creationId xmlns:a16="http://schemas.microsoft.com/office/drawing/2014/main" id="{7B80607D-14D3-4156-B7A7-67C594F40180}"/>
                </a:ext>
              </a:extLst>
            </p:cNvPr>
            <p:cNvGrpSpPr/>
            <p:nvPr/>
          </p:nvGrpSpPr>
          <p:grpSpPr>
            <a:xfrm>
              <a:off x="3550070" y="5256725"/>
              <a:ext cx="1719035" cy="832104"/>
              <a:chOff x="2869746" y="3137648"/>
              <a:chExt cx="1719035" cy="832104"/>
            </a:xfrm>
          </p:grpSpPr>
          <p:sp>
            <p:nvSpPr>
              <p:cNvPr id="19" name="Arrow: Pentagon 18">
                <a:extLst>
                  <a:ext uri="{FF2B5EF4-FFF2-40B4-BE49-F238E27FC236}">
                    <a16:creationId xmlns:a16="http://schemas.microsoft.com/office/drawing/2014/main" id="{088BC69C-750B-46E7-A14A-FE14FF446B7E}"/>
                  </a:ext>
                </a:extLst>
              </p:cNvPr>
              <p:cNvSpPr/>
              <p:nvPr/>
            </p:nvSpPr>
            <p:spPr>
              <a:xfrm flipH="1">
                <a:off x="2869746" y="3137648"/>
                <a:ext cx="1719035" cy="832104"/>
              </a:xfrm>
              <a:prstGeom prst="homePlate">
                <a:avLst/>
              </a:prstGeom>
              <a:solidFill>
                <a:srgbClr val="3CAE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0" name="Graphic 39" descr="Head with gears">
                <a:extLst>
                  <a:ext uri="{FF2B5EF4-FFF2-40B4-BE49-F238E27FC236}">
                    <a16:creationId xmlns:a16="http://schemas.microsoft.com/office/drawing/2014/main" id="{FDA2266E-4539-4426-AD7C-1D70055FE45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390537" y="3212276"/>
                <a:ext cx="548640" cy="548640"/>
              </a:xfrm>
              <a:prstGeom prst="rect">
                <a:avLst/>
              </a:prstGeom>
            </p:spPr>
          </p:pic>
        </p:grpSp>
        <p:grpSp>
          <p:nvGrpSpPr>
            <p:cNvPr id="50" name="Group 49">
              <a:extLst>
                <a:ext uri="{FF2B5EF4-FFF2-40B4-BE49-F238E27FC236}">
                  <a16:creationId xmlns:a16="http://schemas.microsoft.com/office/drawing/2014/main" id="{FCD9F4BC-8A15-43C1-B47E-792121638B39}"/>
                </a:ext>
              </a:extLst>
            </p:cNvPr>
            <p:cNvGrpSpPr/>
            <p:nvPr/>
          </p:nvGrpSpPr>
          <p:grpSpPr>
            <a:xfrm>
              <a:off x="4545205" y="4379358"/>
              <a:ext cx="1719035" cy="832104"/>
              <a:chOff x="3864881" y="2260281"/>
              <a:chExt cx="1719035" cy="832104"/>
            </a:xfrm>
          </p:grpSpPr>
          <p:sp>
            <p:nvSpPr>
              <p:cNvPr id="20" name="Arrow: Pentagon 19">
                <a:extLst>
                  <a:ext uri="{FF2B5EF4-FFF2-40B4-BE49-F238E27FC236}">
                    <a16:creationId xmlns:a16="http://schemas.microsoft.com/office/drawing/2014/main" id="{45035B8F-16CE-4718-9C4C-3521308E3C51}"/>
                  </a:ext>
                </a:extLst>
              </p:cNvPr>
              <p:cNvSpPr/>
              <p:nvPr/>
            </p:nvSpPr>
            <p:spPr>
              <a:xfrm flipH="1">
                <a:off x="3864881" y="2260281"/>
                <a:ext cx="1719035" cy="832104"/>
              </a:xfrm>
              <a:prstGeom prst="homePlate">
                <a:avLst/>
              </a:prstGeom>
              <a:solidFill>
                <a:srgbClr val="BF9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2" name="Graphic 41" descr="Stopwatch">
                <a:extLst>
                  <a:ext uri="{FF2B5EF4-FFF2-40B4-BE49-F238E27FC236}">
                    <a16:creationId xmlns:a16="http://schemas.microsoft.com/office/drawing/2014/main" id="{26E11D42-83CD-48B0-BCF7-1B875C49A10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335281" y="2377273"/>
                <a:ext cx="548640" cy="548640"/>
              </a:xfrm>
              <a:prstGeom prst="rect">
                <a:avLst/>
              </a:prstGeom>
            </p:spPr>
          </p:pic>
        </p:grpSp>
        <p:grpSp>
          <p:nvGrpSpPr>
            <p:cNvPr id="51" name="Group 50">
              <a:extLst>
                <a:ext uri="{FF2B5EF4-FFF2-40B4-BE49-F238E27FC236}">
                  <a16:creationId xmlns:a16="http://schemas.microsoft.com/office/drawing/2014/main" id="{88478582-614D-47BB-A97F-112A421D3719}"/>
                </a:ext>
              </a:extLst>
            </p:cNvPr>
            <p:cNvGrpSpPr/>
            <p:nvPr/>
          </p:nvGrpSpPr>
          <p:grpSpPr>
            <a:xfrm>
              <a:off x="5460063" y="3560011"/>
              <a:ext cx="1719035" cy="832104"/>
              <a:chOff x="4779739" y="1440934"/>
              <a:chExt cx="1719035" cy="832104"/>
            </a:xfrm>
          </p:grpSpPr>
          <p:sp>
            <p:nvSpPr>
              <p:cNvPr id="21" name="Arrow: Pentagon 20">
                <a:extLst>
                  <a:ext uri="{FF2B5EF4-FFF2-40B4-BE49-F238E27FC236}">
                    <a16:creationId xmlns:a16="http://schemas.microsoft.com/office/drawing/2014/main" id="{3EF0AD66-8FAF-4FDC-9662-6A401FC28522}"/>
                  </a:ext>
                </a:extLst>
              </p:cNvPr>
              <p:cNvSpPr/>
              <p:nvPr/>
            </p:nvSpPr>
            <p:spPr>
              <a:xfrm flipH="1">
                <a:off x="4779739" y="1440934"/>
                <a:ext cx="1719035" cy="832104"/>
              </a:xfrm>
              <a:prstGeom prst="homePlate">
                <a:avLst/>
              </a:prstGeom>
              <a:solidFill>
                <a:srgbClr val="ED55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4" name="Graphic 43" descr="Bank">
                <a:extLst>
                  <a:ext uri="{FF2B5EF4-FFF2-40B4-BE49-F238E27FC236}">
                    <a16:creationId xmlns:a16="http://schemas.microsoft.com/office/drawing/2014/main" id="{87B93499-D9A8-4038-88F7-CA772B21411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262880" y="1523742"/>
                <a:ext cx="548640" cy="548640"/>
              </a:xfrm>
              <a:prstGeom prst="rect">
                <a:avLst/>
              </a:prstGeom>
            </p:spPr>
          </p:pic>
        </p:grpSp>
        <p:sp>
          <p:nvSpPr>
            <p:cNvPr id="7" name="Rectangle 6">
              <a:extLst>
                <a:ext uri="{FF2B5EF4-FFF2-40B4-BE49-F238E27FC236}">
                  <a16:creationId xmlns:a16="http://schemas.microsoft.com/office/drawing/2014/main" id="{571AA92F-89CC-4A0A-96F0-CE1A699A69C7}"/>
                </a:ext>
              </a:extLst>
            </p:cNvPr>
            <p:cNvSpPr/>
            <p:nvPr/>
          </p:nvSpPr>
          <p:spPr>
            <a:xfrm>
              <a:off x="5466410" y="5680589"/>
              <a:ext cx="5649686" cy="832295"/>
            </a:xfrm>
            <a:prstGeom prst="rect">
              <a:avLst/>
            </a:prstGeom>
            <a:solidFill>
              <a:schemeClr val="bg1">
                <a:lumMod val="85000"/>
              </a:schemeClr>
            </a:solidFill>
            <a:ln>
              <a:noFill/>
            </a:ln>
            <a:scene3d>
              <a:camera prst="obliqueTopLeft"/>
              <a:lightRig rig="brightRoom" dir="t"/>
            </a:scene3d>
            <a:sp3d extrusionH="2540000" contourW="12700" prstMaterial="dkEdge">
              <a:contourClr>
                <a:schemeClr val="bg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DF804F7D-DF53-46AA-8DB5-CC9B33F22875}"/>
                </a:ext>
              </a:extLst>
            </p:cNvPr>
            <p:cNvSpPr/>
            <p:nvPr/>
          </p:nvSpPr>
          <p:spPr>
            <a:xfrm>
              <a:off x="6408024" y="4845104"/>
              <a:ext cx="4708071" cy="832294"/>
            </a:xfrm>
            <a:prstGeom prst="rect">
              <a:avLst/>
            </a:prstGeom>
            <a:solidFill>
              <a:schemeClr val="bg1">
                <a:lumMod val="85000"/>
              </a:schemeClr>
            </a:solidFill>
            <a:ln>
              <a:noFill/>
            </a:ln>
            <a:scene3d>
              <a:camera prst="obliqueTopLeft"/>
              <a:lightRig rig="brightRoom" dir="t"/>
            </a:scene3d>
            <a:sp3d extrusionH="2540000" contourW="12700" prstMaterial="dkEdge">
              <a:contourClr>
                <a:schemeClr val="bg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9FFE827-4C22-461A-AC97-A9DA731D7849}"/>
                </a:ext>
              </a:extLst>
            </p:cNvPr>
            <p:cNvSpPr/>
            <p:nvPr/>
          </p:nvSpPr>
          <p:spPr>
            <a:xfrm>
              <a:off x="7349638" y="4003958"/>
              <a:ext cx="3766457" cy="832294"/>
            </a:xfrm>
            <a:prstGeom prst="rect">
              <a:avLst/>
            </a:prstGeom>
            <a:solidFill>
              <a:schemeClr val="bg1">
                <a:lumMod val="85000"/>
              </a:schemeClr>
            </a:solidFill>
            <a:ln>
              <a:noFill/>
            </a:ln>
            <a:scene3d>
              <a:camera prst="obliqueTopLeft"/>
              <a:lightRig rig="brightRoom" dir="t"/>
            </a:scene3d>
            <a:sp3d extrusionH="2540000" contourW="12700" prstMaterial="dkEdge">
              <a:contourClr>
                <a:schemeClr val="bg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55" name="Group 54">
              <a:extLst>
                <a:ext uri="{FF2B5EF4-FFF2-40B4-BE49-F238E27FC236}">
                  <a16:creationId xmlns:a16="http://schemas.microsoft.com/office/drawing/2014/main" id="{63BB9C6C-FD49-4547-8612-CBECEB13C5E8}"/>
                </a:ext>
              </a:extLst>
            </p:cNvPr>
            <p:cNvGrpSpPr/>
            <p:nvPr/>
          </p:nvGrpSpPr>
          <p:grpSpPr>
            <a:xfrm>
              <a:off x="5658724" y="5709344"/>
              <a:ext cx="5326972" cy="789363"/>
              <a:chOff x="4978400" y="3590267"/>
              <a:chExt cx="5326972" cy="789363"/>
            </a:xfrm>
          </p:grpSpPr>
          <p:sp>
            <p:nvSpPr>
              <p:cNvPr id="14" name="TextBox 13">
                <a:extLst>
                  <a:ext uri="{FF2B5EF4-FFF2-40B4-BE49-F238E27FC236}">
                    <a16:creationId xmlns:a16="http://schemas.microsoft.com/office/drawing/2014/main" id="{4DF3ADB5-E61B-4AC8-BE16-05C3C428EA2F}"/>
                  </a:ext>
                </a:extLst>
              </p:cNvPr>
              <p:cNvSpPr txBox="1"/>
              <p:nvPr/>
            </p:nvSpPr>
            <p:spPr>
              <a:xfrm>
                <a:off x="4978400" y="3706560"/>
                <a:ext cx="1117600" cy="48691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3CAEA3"/>
                    </a:solidFill>
                    <a:effectLst/>
                    <a:uLnTx/>
                    <a:uFillTx/>
                    <a:latin typeface="Arial Black" panose="020B0A04020102020204" pitchFamily="34" charset="0"/>
                    <a:ea typeface="+mn-ea"/>
                    <a:cs typeface="+mn-cs"/>
                  </a:rPr>
                  <a:t>0</a:t>
                </a:r>
                <a:r>
                  <a:rPr kumimoji="0" lang="ar-SA" sz="3200" b="1" i="0" u="none" strike="noStrike" kern="1200" cap="none" spc="0" normalizeH="0" baseline="0" noProof="0" dirty="0">
                    <a:ln>
                      <a:noFill/>
                    </a:ln>
                    <a:solidFill>
                      <a:srgbClr val="3CAEA3"/>
                    </a:solidFill>
                    <a:effectLst/>
                    <a:uLnTx/>
                    <a:uFillTx/>
                    <a:latin typeface="Arial Black" panose="020B0A04020102020204" pitchFamily="34" charset="0"/>
                    <a:ea typeface="+mn-ea"/>
                    <a:cs typeface="+mn-cs"/>
                  </a:rPr>
                  <a:t>1</a:t>
                </a:r>
                <a:endParaRPr kumimoji="0" lang="en-US" sz="3200" b="1" i="0" u="none" strike="noStrike" kern="1200" cap="none" spc="0" normalizeH="0" baseline="0" noProof="0" dirty="0">
                  <a:ln>
                    <a:noFill/>
                  </a:ln>
                  <a:solidFill>
                    <a:srgbClr val="3CAEA3"/>
                  </a:solidFill>
                  <a:effectLst/>
                  <a:uLnTx/>
                  <a:uFillTx/>
                  <a:latin typeface="Arial Black" panose="020B0A04020102020204" pitchFamily="34" charset="0"/>
                  <a:ea typeface="+mn-ea"/>
                  <a:cs typeface="+mn-cs"/>
                </a:endParaRPr>
              </a:p>
            </p:txBody>
          </p:sp>
          <p:sp>
            <p:nvSpPr>
              <p:cNvPr id="32" name="TextBox 31">
                <a:extLst>
                  <a:ext uri="{FF2B5EF4-FFF2-40B4-BE49-F238E27FC236}">
                    <a16:creationId xmlns:a16="http://schemas.microsoft.com/office/drawing/2014/main" id="{3F090782-76F0-44F8-8282-A7CBEB0448AF}"/>
                  </a:ext>
                </a:extLst>
              </p:cNvPr>
              <p:cNvSpPr txBox="1"/>
              <p:nvPr/>
            </p:nvSpPr>
            <p:spPr>
              <a:xfrm>
                <a:off x="5537199" y="3590267"/>
                <a:ext cx="4768173" cy="789363"/>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lang="ar-SA" b="1" kern="1200" dirty="0">
                    <a:solidFill>
                      <a:srgbClr val="3CAEA3"/>
                    </a:solidFill>
                    <a:latin typeface="Alexandria" charset="-78"/>
                    <a:ea typeface="Verdana" panose="020B0604030504040204" pitchFamily="34" charset="0"/>
                    <a:cs typeface="Alexandria" charset="-78"/>
                  </a:rPr>
                  <a:t>المرحلة الحسية (استقبال المثيرات): </a:t>
                </a:r>
              </a:p>
              <a:p>
                <a:pPr marL="0" marR="0" lvl="0" indent="0" algn="ctr" defTabSz="914400" rtl="1" eaLnBrk="1" fontAlgn="auto" latinLnBrk="0" hangingPunct="1">
                  <a:lnSpc>
                    <a:spcPct val="150000"/>
                  </a:lnSpc>
                  <a:spcBef>
                    <a:spcPts val="0"/>
                  </a:spcBef>
                  <a:spcAft>
                    <a:spcPts val="0"/>
                  </a:spcAft>
                  <a:buClrTx/>
                  <a:buSzTx/>
                  <a:buFontTx/>
                  <a:buNone/>
                  <a:tabLst/>
                  <a:defRPr/>
                </a:pPr>
                <a:r>
                  <a:rPr lang="ar-SA" kern="1200" dirty="0">
                    <a:solidFill>
                      <a:prstClr val="black">
                        <a:lumMod val="85000"/>
                        <a:lumOff val="15000"/>
                      </a:prstClr>
                    </a:solidFill>
                    <a:latin typeface="Alexandria" charset="-78"/>
                    <a:ea typeface="Verdana" panose="020B0604030504040204" pitchFamily="34" charset="0"/>
                    <a:cs typeface="Alexandria" charset="-78"/>
                  </a:rPr>
                  <a:t>وفيها تستقبل الحواس المختلفة المؤثرات من البيئة المحيطة (صوت، صورة، حركة…).</a:t>
                </a:r>
                <a:endParaRPr kumimoji="0" lang="en-US" sz="1400" b="0" i="0" u="none" strike="noStrike" kern="1200" cap="none" spc="0" normalizeH="0" baseline="0" noProof="0" dirty="0">
                  <a:ln>
                    <a:noFill/>
                  </a:ln>
                  <a:solidFill>
                    <a:prstClr val="black">
                      <a:lumMod val="85000"/>
                      <a:lumOff val="15000"/>
                    </a:prstClr>
                  </a:solidFill>
                  <a:effectLst/>
                  <a:uLnTx/>
                  <a:uFillTx/>
                  <a:latin typeface="Alexandria" charset="-78"/>
                  <a:ea typeface="Verdana" panose="020B0604030504040204" pitchFamily="34" charset="0"/>
                  <a:cs typeface="Alexandria" charset="-78"/>
                </a:endParaRPr>
              </a:p>
            </p:txBody>
          </p:sp>
        </p:grpSp>
        <p:grpSp>
          <p:nvGrpSpPr>
            <p:cNvPr id="56" name="Group 55">
              <a:extLst>
                <a:ext uri="{FF2B5EF4-FFF2-40B4-BE49-F238E27FC236}">
                  <a16:creationId xmlns:a16="http://schemas.microsoft.com/office/drawing/2014/main" id="{A33FA53C-14B6-4CDB-9D25-D1C93F7F68F8}"/>
                </a:ext>
              </a:extLst>
            </p:cNvPr>
            <p:cNvGrpSpPr/>
            <p:nvPr/>
          </p:nvGrpSpPr>
          <p:grpSpPr>
            <a:xfrm>
              <a:off x="6536839" y="4902516"/>
              <a:ext cx="4448858" cy="788562"/>
              <a:chOff x="5856515" y="2783439"/>
              <a:chExt cx="4448858" cy="788562"/>
            </a:xfrm>
          </p:grpSpPr>
          <p:sp>
            <p:nvSpPr>
              <p:cNvPr id="15" name="TextBox 14">
                <a:extLst>
                  <a:ext uri="{FF2B5EF4-FFF2-40B4-BE49-F238E27FC236}">
                    <a16:creationId xmlns:a16="http://schemas.microsoft.com/office/drawing/2014/main" id="{35007914-4BF1-42AC-B909-CA463E5285DC}"/>
                  </a:ext>
                </a:extLst>
              </p:cNvPr>
              <p:cNvSpPr txBox="1"/>
              <p:nvPr/>
            </p:nvSpPr>
            <p:spPr>
              <a:xfrm>
                <a:off x="5856515" y="2883241"/>
                <a:ext cx="1117600" cy="48691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F6D55C"/>
                    </a:solidFill>
                    <a:effectLst/>
                    <a:uLnTx/>
                    <a:uFillTx/>
                    <a:latin typeface="Arial Black" panose="020B0A04020102020204" pitchFamily="34" charset="0"/>
                    <a:ea typeface="+mn-ea"/>
                    <a:cs typeface="+mn-cs"/>
                  </a:rPr>
                  <a:t>0</a:t>
                </a:r>
                <a:r>
                  <a:rPr kumimoji="0" lang="ar-SA" sz="3200" b="1" i="0" u="none" strike="noStrike" kern="1200" cap="none" spc="0" normalizeH="0" baseline="0" noProof="0" dirty="0">
                    <a:ln>
                      <a:noFill/>
                    </a:ln>
                    <a:solidFill>
                      <a:srgbClr val="F6D55C"/>
                    </a:solidFill>
                    <a:effectLst/>
                    <a:uLnTx/>
                    <a:uFillTx/>
                    <a:latin typeface="Arial Black" panose="020B0A04020102020204" pitchFamily="34" charset="0"/>
                    <a:ea typeface="+mn-ea"/>
                    <a:cs typeface="+mn-cs"/>
                  </a:rPr>
                  <a:t>2</a:t>
                </a:r>
                <a:endParaRPr kumimoji="0" lang="en-US" sz="3200" b="1" i="0" u="none" strike="noStrike" kern="1200" cap="none" spc="0" normalizeH="0" baseline="0" noProof="0" dirty="0">
                  <a:ln>
                    <a:noFill/>
                  </a:ln>
                  <a:solidFill>
                    <a:srgbClr val="F6D55C"/>
                  </a:solidFill>
                  <a:effectLst/>
                  <a:uLnTx/>
                  <a:uFillTx/>
                  <a:latin typeface="Arial Black" panose="020B0A04020102020204" pitchFamily="34" charset="0"/>
                  <a:ea typeface="+mn-ea"/>
                  <a:cs typeface="+mn-cs"/>
                </a:endParaRPr>
              </a:p>
            </p:txBody>
          </p:sp>
          <p:sp>
            <p:nvSpPr>
              <p:cNvPr id="33" name="TextBox 32">
                <a:extLst>
                  <a:ext uri="{FF2B5EF4-FFF2-40B4-BE49-F238E27FC236}">
                    <a16:creationId xmlns:a16="http://schemas.microsoft.com/office/drawing/2014/main" id="{B1AC0B3E-0634-42E9-8CFD-8C8932E5A80B}"/>
                  </a:ext>
                </a:extLst>
              </p:cNvPr>
              <p:cNvSpPr txBox="1"/>
              <p:nvPr/>
            </p:nvSpPr>
            <p:spPr>
              <a:xfrm>
                <a:off x="6371865" y="2783439"/>
                <a:ext cx="3933508" cy="788562"/>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lang="ar-SA" b="1" kern="1200" dirty="0">
                    <a:solidFill>
                      <a:schemeClr val="accent4">
                        <a:lumMod val="75000"/>
                      </a:schemeClr>
                    </a:solidFill>
                    <a:latin typeface="Alexandria" charset="-78"/>
                    <a:ea typeface="Verdana" panose="020B0604030504040204" pitchFamily="34" charset="0"/>
                    <a:cs typeface="Alexandria" charset="-78"/>
                  </a:rPr>
                  <a:t>المرحلة العصبية (نقل المعلومات):</a:t>
                </a:r>
              </a:p>
              <a:p>
                <a:pPr marL="0" marR="0" lvl="0" indent="0" algn="ctr" defTabSz="914400" rtl="1" eaLnBrk="1" fontAlgn="auto" latinLnBrk="0" hangingPunct="1">
                  <a:lnSpc>
                    <a:spcPct val="150000"/>
                  </a:lnSpc>
                  <a:spcBef>
                    <a:spcPts val="0"/>
                  </a:spcBef>
                  <a:spcAft>
                    <a:spcPts val="0"/>
                  </a:spcAft>
                  <a:buClrTx/>
                  <a:buSzTx/>
                  <a:buFontTx/>
                  <a:buNone/>
                  <a:tabLst/>
                  <a:defRPr/>
                </a:pPr>
                <a:r>
                  <a:rPr lang="ar-SA" kern="1200" dirty="0">
                    <a:solidFill>
                      <a:prstClr val="black">
                        <a:lumMod val="85000"/>
                        <a:lumOff val="15000"/>
                      </a:prstClr>
                    </a:solidFill>
                    <a:latin typeface="Alexandria" charset="-78"/>
                    <a:ea typeface="Verdana" panose="020B0604030504040204" pitchFamily="34" charset="0"/>
                    <a:cs typeface="Alexandria" charset="-78"/>
                  </a:rPr>
                  <a:t>تُنقل الإشارات الحسية عبر الجهاز العصبي إلى الدماغ لمعالجتها</a:t>
                </a:r>
                <a:r>
                  <a:rPr kumimoji="0" lang="ar-SA" sz="1400" b="0" i="0" u="none" strike="noStrike" kern="1200" cap="none" spc="0" normalizeH="0" baseline="0" noProof="0" dirty="0">
                    <a:ln>
                      <a:noFill/>
                    </a:ln>
                    <a:solidFill>
                      <a:prstClr val="black">
                        <a:lumMod val="85000"/>
                        <a:lumOff val="15000"/>
                      </a:prstClr>
                    </a:solidFill>
                    <a:effectLst/>
                    <a:uLnTx/>
                    <a:uFillTx/>
                    <a:latin typeface="Verdana" panose="020B0604030504040204" pitchFamily="34" charset="0"/>
                    <a:ea typeface="Verdana" panose="020B0604030504040204" pitchFamily="34" charset="0"/>
                    <a:cs typeface="+mn-cs"/>
                  </a:rPr>
                  <a:t>.</a:t>
                </a:r>
                <a:endParaRPr kumimoji="0" lang="en-US" sz="1400" b="0" i="0" u="none" strike="noStrike" kern="1200" cap="none" spc="0" normalizeH="0" baseline="0" noProof="0" dirty="0">
                  <a:ln>
                    <a:noFill/>
                  </a:ln>
                  <a:solidFill>
                    <a:prstClr val="black">
                      <a:lumMod val="85000"/>
                      <a:lumOff val="15000"/>
                    </a:prstClr>
                  </a:solidFill>
                  <a:effectLst/>
                  <a:uLnTx/>
                  <a:uFillTx/>
                  <a:latin typeface="Verdana" panose="020B0604030504040204" pitchFamily="34" charset="0"/>
                  <a:ea typeface="Verdana" panose="020B0604030504040204" pitchFamily="34" charset="0"/>
                  <a:cs typeface="+mn-cs"/>
                </a:endParaRPr>
              </a:p>
            </p:txBody>
          </p:sp>
        </p:grpSp>
        <p:grpSp>
          <p:nvGrpSpPr>
            <p:cNvPr id="57" name="Group 56">
              <a:extLst>
                <a:ext uri="{FF2B5EF4-FFF2-40B4-BE49-F238E27FC236}">
                  <a16:creationId xmlns:a16="http://schemas.microsoft.com/office/drawing/2014/main" id="{A1C60142-1454-4A49-BAAB-F56C2A19ED1E}"/>
                </a:ext>
              </a:extLst>
            </p:cNvPr>
            <p:cNvGrpSpPr/>
            <p:nvPr/>
          </p:nvGrpSpPr>
          <p:grpSpPr>
            <a:xfrm>
              <a:off x="7314713" y="4025861"/>
              <a:ext cx="3792175" cy="742808"/>
              <a:chOff x="6634389" y="1906784"/>
              <a:chExt cx="3792175" cy="742808"/>
            </a:xfrm>
          </p:grpSpPr>
          <p:sp>
            <p:nvSpPr>
              <p:cNvPr id="16" name="TextBox 15">
                <a:extLst>
                  <a:ext uri="{FF2B5EF4-FFF2-40B4-BE49-F238E27FC236}">
                    <a16:creationId xmlns:a16="http://schemas.microsoft.com/office/drawing/2014/main" id="{D2DE3FBB-5961-4FD7-B7B8-E9C568535A4C}"/>
                  </a:ext>
                </a:extLst>
              </p:cNvPr>
              <p:cNvSpPr txBox="1"/>
              <p:nvPr/>
            </p:nvSpPr>
            <p:spPr>
              <a:xfrm>
                <a:off x="6634389" y="2003170"/>
                <a:ext cx="1117600" cy="48691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srgbClr val="ED553B"/>
                    </a:solidFill>
                    <a:effectLst/>
                    <a:uLnTx/>
                    <a:uFillTx/>
                    <a:latin typeface="Arial Black" panose="020B0A04020102020204" pitchFamily="34" charset="0"/>
                    <a:ea typeface="+mn-ea"/>
                    <a:cs typeface="+mn-cs"/>
                  </a:rPr>
                  <a:t>0</a:t>
                </a:r>
                <a:r>
                  <a:rPr kumimoji="0" lang="ar-SA" sz="3200" b="1" i="0" u="none" strike="noStrike" kern="1200" cap="none" spc="0" normalizeH="0" baseline="0" noProof="0" dirty="0">
                    <a:ln>
                      <a:noFill/>
                    </a:ln>
                    <a:solidFill>
                      <a:srgbClr val="ED553B"/>
                    </a:solidFill>
                    <a:effectLst/>
                    <a:uLnTx/>
                    <a:uFillTx/>
                    <a:latin typeface="Arial Black" panose="020B0A04020102020204" pitchFamily="34" charset="0"/>
                    <a:ea typeface="+mn-ea"/>
                    <a:cs typeface="+mn-cs"/>
                  </a:rPr>
                  <a:t>3</a:t>
                </a:r>
                <a:endParaRPr kumimoji="0" lang="en-US" sz="3200" b="1" i="0" u="none" strike="noStrike" kern="1200" cap="none" spc="0" normalizeH="0" baseline="0" noProof="0" dirty="0">
                  <a:ln>
                    <a:noFill/>
                  </a:ln>
                  <a:solidFill>
                    <a:srgbClr val="ED553B"/>
                  </a:solidFill>
                  <a:effectLst/>
                  <a:uLnTx/>
                  <a:uFillTx/>
                  <a:latin typeface="Arial Black" panose="020B0A04020102020204" pitchFamily="34" charset="0"/>
                  <a:ea typeface="+mn-ea"/>
                  <a:cs typeface="+mn-cs"/>
                </a:endParaRPr>
              </a:p>
            </p:txBody>
          </p:sp>
          <p:sp>
            <p:nvSpPr>
              <p:cNvPr id="34" name="TextBox 33">
                <a:extLst>
                  <a:ext uri="{FF2B5EF4-FFF2-40B4-BE49-F238E27FC236}">
                    <a16:creationId xmlns:a16="http://schemas.microsoft.com/office/drawing/2014/main" id="{D1096856-A39C-46B5-9375-AF07D4660751}"/>
                  </a:ext>
                </a:extLst>
              </p:cNvPr>
              <p:cNvSpPr txBox="1"/>
              <p:nvPr/>
            </p:nvSpPr>
            <p:spPr>
              <a:xfrm>
                <a:off x="7114152" y="1906784"/>
                <a:ext cx="3312412" cy="742808"/>
              </a:xfrm>
              <a:prstGeom prst="rect">
                <a:avLst/>
              </a:prstGeom>
              <a:noFill/>
            </p:spPr>
            <p:txBody>
              <a:bodyPr wrap="square" rtlCol="0">
                <a:spAutoFit/>
              </a:bodyPr>
              <a:lstStyle/>
              <a:p>
                <a:pPr algn="ctr" rtl="1">
                  <a:lnSpc>
                    <a:spcPct val="150000"/>
                  </a:lnSpc>
                  <a:buClrTx/>
                  <a:defRPr/>
                </a:pPr>
                <a:r>
                  <a:rPr lang="ar-SA" sz="1200" b="1" kern="1200" dirty="0">
                    <a:solidFill>
                      <a:srgbClr val="ED553B"/>
                    </a:solidFill>
                    <a:latin typeface="Alexandria" charset="-78"/>
                    <a:ea typeface="Verdana" panose="020B0604030504040204" pitchFamily="34" charset="0"/>
                    <a:cs typeface="Alexandria" charset="-78"/>
                  </a:rPr>
                  <a:t>المرحلة العقلية–النفسية (التفسير وإعطاء المعنى):</a:t>
                </a:r>
              </a:p>
              <a:p>
                <a:pPr algn="ctr" rtl="1">
                  <a:lnSpc>
                    <a:spcPct val="150000"/>
                  </a:lnSpc>
                  <a:buClrTx/>
                  <a:defRPr/>
                </a:pPr>
                <a:r>
                  <a:rPr lang="ar-SA" sz="1200" kern="1200" dirty="0">
                    <a:solidFill>
                      <a:prstClr val="black">
                        <a:lumMod val="85000"/>
                        <a:lumOff val="15000"/>
                      </a:prstClr>
                    </a:solidFill>
                    <a:latin typeface="Alexandria" charset="-78"/>
                    <a:ea typeface="Verdana" panose="020B0604030504040204" pitchFamily="34" charset="0"/>
                    <a:cs typeface="Alexandria" charset="-78"/>
                  </a:rPr>
                  <a:t>يقوم العقل بتنظيم المعلومات وتحليلها وربطها بالخبرات السابقة، ثم تفسيرها واستخلاص الدلالات والمعاني.</a:t>
                </a:r>
                <a:endParaRPr lang="en-US" sz="1200" kern="1200" dirty="0">
                  <a:solidFill>
                    <a:prstClr val="black">
                      <a:lumMod val="85000"/>
                      <a:lumOff val="15000"/>
                    </a:prstClr>
                  </a:solidFill>
                  <a:latin typeface="Alexandria" charset="-78"/>
                  <a:ea typeface="Verdana" panose="020B0604030504040204" pitchFamily="34" charset="0"/>
                  <a:cs typeface="Alexandria" charset="-78"/>
                </a:endParaRPr>
              </a:p>
            </p:txBody>
          </p:sp>
        </p:grpSp>
        <p:pic>
          <p:nvPicPr>
            <p:cNvPr id="46" name="Graphic 45" descr="Podium">
              <a:extLst>
                <a:ext uri="{FF2B5EF4-FFF2-40B4-BE49-F238E27FC236}">
                  <a16:creationId xmlns:a16="http://schemas.microsoft.com/office/drawing/2014/main" id="{4D81E580-ED06-473F-8104-B5F42975450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432313" y="2113519"/>
              <a:ext cx="1939110" cy="1939110"/>
            </a:xfrm>
            <a:prstGeom prst="rect">
              <a:avLst/>
            </a:prstGeom>
          </p:spPr>
        </p:pic>
      </p:grpSp>
      <p:pic>
        <p:nvPicPr>
          <p:cNvPr id="58" name="Graphic 21">
            <a:extLst>
              <a:ext uri="{FF2B5EF4-FFF2-40B4-BE49-F238E27FC236}">
                <a16:creationId xmlns:a16="http://schemas.microsoft.com/office/drawing/2014/main" id="{11383CCD-DBD8-19F1-63F5-272E744A80B5}"/>
              </a:ext>
            </a:extLst>
          </p:cNvPr>
          <p:cNvPicPr>
            <a:picLocks noChangeAspect="1"/>
          </p:cNvPicPr>
          <p:nvPr/>
        </p:nvPicPr>
        <p:blipFill rotWithShape="1">
          <a:blip r:embed="rId10"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3944" y="98330"/>
            <a:ext cx="2305141" cy="1076343"/>
          </a:xfrm>
          <a:prstGeom prst="rect">
            <a:avLst/>
          </a:prstGeom>
        </p:spPr>
      </p:pic>
      <p:sp>
        <p:nvSpPr>
          <p:cNvPr id="59" name="Rectangle: Rounded Corners 58">
            <a:extLst>
              <a:ext uri="{FF2B5EF4-FFF2-40B4-BE49-F238E27FC236}">
                <a16:creationId xmlns:a16="http://schemas.microsoft.com/office/drawing/2014/main" id="{040C3F89-DE2E-E0E9-76F6-D02F9B2C6E9B}"/>
              </a:ext>
            </a:extLst>
          </p:cNvPr>
          <p:cNvSpPr/>
          <p:nvPr/>
        </p:nvSpPr>
        <p:spPr>
          <a:xfrm>
            <a:off x="2175757" y="282270"/>
            <a:ext cx="9325017"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lnSpc>
                <a:spcPct val="150000"/>
              </a:lnSpc>
            </a:pPr>
            <a:r>
              <a:rPr lang="ar-SA" sz="2800" b="1" dirty="0">
                <a:solidFill>
                  <a:srgbClr val="00B0F0"/>
                </a:solidFill>
                <a:latin typeface="Alexandria" pitchFamily="2" charset="-78"/>
                <a:cs typeface="Alexandria" pitchFamily="2" charset="-78"/>
              </a:rPr>
              <a:t>مراحل الإدراك</a:t>
            </a:r>
          </a:p>
          <a:p>
            <a:pPr algn="ctr" rtl="1">
              <a:lnSpc>
                <a:spcPct val="150000"/>
              </a:lnSpc>
            </a:pPr>
            <a:r>
              <a:rPr lang="ar-SA" sz="2400" dirty="0">
                <a:solidFill>
                  <a:schemeClr val="accent2">
                    <a:lumMod val="75000"/>
                  </a:schemeClr>
                </a:solidFill>
                <a:latin typeface="Alexandria" pitchFamily="2" charset="-78"/>
                <a:cs typeface="Alexandria" pitchFamily="2" charset="-78"/>
              </a:rPr>
              <a:t>وصف لما يحدث داخل الإنسان من استقبال الإشارة إلى معالجتها)</a:t>
            </a:r>
            <a:endParaRPr lang="ar-EG" sz="2400" dirty="0">
              <a:solidFill>
                <a:schemeClr val="accent2">
                  <a:lumMod val="75000"/>
                </a:schemeClr>
              </a:solidFill>
              <a:latin typeface="Alexandria" pitchFamily="2" charset="-78"/>
              <a:cs typeface="Alexandria" pitchFamily="2" charset="-78"/>
            </a:endParaRPr>
          </a:p>
        </p:txBody>
      </p:sp>
    </p:spTree>
    <p:extLst>
      <p:ext uri="{BB962C8B-B14F-4D97-AF65-F5344CB8AC3E}">
        <p14:creationId xmlns:p14="http://schemas.microsoft.com/office/powerpoint/2010/main" val="9846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Oval 10">
            <a:extLst>
              <a:ext uri="{FF2B5EF4-FFF2-40B4-BE49-F238E27FC236}">
                <a16:creationId xmlns:a16="http://schemas.microsoft.com/office/drawing/2014/main" id="{DBDD9AE4-7DC5-4D96-A77D-E3688E8714F0}"/>
              </a:ext>
            </a:extLst>
          </p:cNvPr>
          <p:cNvSpPr/>
          <p:nvPr/>
        </p:nvSpPr>
        <p:spPr>
          <a:xfrm>
            <a:off x="1796452" y="6212308"/>
            <a:ext cx="8215085" cy="832294"/>
          </a:xfrm>
          <a:prstGeom prst="ellipse">
            <a:avLst/>
          </a:prstGeom>
          <a:solidFill>
            <a:schemeClr val="tx1">
              <a:alpha val="37000"/>
            </a:schemeClr>
          </a:solidFill>
          <a:ln>
            <a:noFill/>
          </a:ln>
          <a:effectLst>
            <a:softEdge rad="165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8" name="Graphic 21">
            <a:extLst>
              <a:ext uri="{FF2B5EF4-FFF2-40B4-BE49-F238E27FC236}">
                <a16:creationId xmlns:a16="http://schemas.microsoft.com/office/drawing/2014/main" id="{11383CCD-DBD8-19F1-63F5-272E744A80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3944" y="98330"/>
            <a:ext cx="2305141" cy="1076343"/>
          </a:xfrm>
          <a:prstGeom prst="rect">
            <a:avLst/>
          </a:prstGeom>
        </p:spPr>
      </p:pic>
      <p:sp>
        <p:nvSpPr>
          <p:cNvPr id="59" name="Rectangle: Rounded Corners 58">
            <a:extLst>
              <a:ext uri="{FF2B5EF4-FFF2-40B4-BE49-F238E27FC236}">
                <a16:creationId xmlns:a16="http://schemas.microsoft.com/office/drawing/2014/main" id="{040C3F89-DE2E-E0E9-76F6-D02F9B2C6E9B}"/>
              </a:ext>
            </a:extLst>
          </p:cNvPr>
          <p:cNvSpPr/>
          <p:nvPr/>
        </p:nvSpPr>
        <p:spPr>
          <a:xfrm>
            <a:off x="2328114" y="133406"/>
            <a:ext cx="9325017"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SA" sz="2800" b="1" dirty="0">
                <a:solidFill>
                  <a:srgbClr val="00B0F0"/>
                </a:solidFill>
                <a:latin typeface="Alexandria" pitchFamily="2" charset="-78"/>
                <a:cs typeface="Alexandria" pitchFamily="2" charset="-78"/>
              </a:rPr>
              <a:t>خطوات الإدراك</a:t>
            </a:r>
          </a:p>
          <a:p>
            <a:pPr algn="ctr" rtl="1">
              <a:lnSpc>
                <a:spcPct val="150000"/>
              </a:lnSpc>
            </a:pPr>
            <a:r>
              <a:rPr lang="ar-SA" sz="2000" dirty="0">
                <a:solidFill>
                  <a:schemeClr val="accent2">
                    <a:lumMod val="75000"/>
                  </a:schemeClr>
                </a:solidFill>
                <a:latin typeface="Alexandria" pitchFamily="2" charset="-78"/>
                <a:cs typeface="Alexandria" pitchFamily="2" charset="-78"/>
              </a:rPr>
              <a:t>تصف كيف يتصرف العقل عمليًا أثناء هذه المعالجة (سير العمل الإدراكي).</a:t>
            </a:r>
            <a:endParaRPr lang="ar-EG" sz="2000" dirty="0">
              <a:solidFill>
                <a:schemeClr val="accent2">
                  <a:lumMod val="75000"/>
                </a:schemeClr>
              </a:solidFill>
              <a:latin typeface="Alexandria" pitchFamily="2" charset="-78"/>
              <a:cs typeface="Alexandria" pitchFamily="2" charset="-78"/>
            </a:endParaRPr>
          </a:p>
        </p:txBody>
      </p:sp>
      <p:sp>
        <p:nvSpPr>
          <p:cNvPr id="29" name="Forme libre 193">
            <a:extLst>
              <a:ext uri="{FF2B5EF4-FFF2-40B4-BE49-F238E27FC236}">
                <a16:creationId xmlns:a16="http://schemas.microsoft.com/office/drawing/2014/main" id="{BB27F02E-1289-7455-3501-EEBA9A497D51}"/>
              </a:ext>
            </a:extLst>
          </p:cNvPr>
          <p:cNvSpPr/>
          <p:nvPr/>
        </p:nvSpPr>
        <p:spPr>
          <a:xfrm>
            <a:off x="3145931" y="3614233"/>
            <a:ext cx="1440257" cy="1439928"/>
          </a:xfrm>
          <a:custGeom>
            <a:avLst/>
            <a:gdLst>
              <a:gd name="connsiteX0" fmla="*/ 1440257 w 1440257"/>
              <a:gd name="connsiteY0" fmla="*/ 719964 h 1439928"/>
              <a:gd name="connsiteX1" fmla="*/ 720128 w 1440257"/>
              <a:gd name="connsiteY1" fmla="*/ 1439929 h 1439928"/>
              <a:gd name="connsiteX2" fmla="*/ -2 w 1440257"/>
              <a:gd name="connsiteY2" fmla="*/ 719964 h 1439928"/>
              <a:gd name="connsiteX3" fmla="*/ 720128 w 1440257"/>
              <a:gd name="connsiteY3" fmla="*/ 0 h 1439928"/>
              <a:gd name="connsiteX4" fmla="*/ 1440257 w 1440257"/>
              <a:gd name="connsiteY4" fmla="*/ 719964 h 14399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0257" h="1439928">
                <a:moveTo>
                  <a:pt x="1440257" y="719964"/>
                </a:moveTo>
                <a:cubicBezTo>
                  <a:pt x="1440257" y="1117590"/>
                  <a:pt x="1117845" y="1439929"/>
                  <a:pt x="720128" y="1439929"/>
                </a:cubicBezTo>
                <a:cubicBezTo>
                  <a:pt x="322412" y="1439929"/>
                  <a:pt x="-2" y="1117590"/>
                  <a:pt x="-2" y="719964"/>
                </a:cubicBezTo>
                <a:cubicBezTo>
                  <a:pt x="-2" y="322339"/>
                  <a:pt x="322411" y="0"/>
                  <a:pt x="720128" y="0"/>
                </a:cubicBezTo>
                <a:cubicBezTo>
                  <a:pt x="1117843" y="0"/>
                  <a:pt x="1440257" y="322339"/>
                  <a:pt x="1440257" y="719964"/>
                </a:cubicBezTo>
                <a:close/>
              </a:path>
            </a:pathLst>
          </a:custGeom>
          <a:solidFill>
            <a:schemeClr val="bg1"/>
          </a:solidFill>
          <a:ln w="14986" cap="flat">
            <a:noFill/>
            <a:prstDash val="solid"/>
            <a:miter/>
          </a:ln>
        </p:spPr>
        <p:txBody>
          <a:bodyPr rtlCol="0" anchor="ctr"/>
          <a:lstStyle/>
          <a:p>
            <a:endParaRPr lang="fr-FR"/>
          </a:p>
        </p:txBody>
      </p:sp>
      <p:sp>
        <p:nvSpPr>
          <p:cNvPr id="30" name="Forme libre 194">
            <a:extLst>
              <a:ext uri="{FF2B5EF4-FFF2-40B4-BE49-F238E27FC236}">
                <a16:creationId xmlns:a16="http://schemas.microsoft.com/office/drawing/2014/main" id="{3831B115-C424-2A4C-FCC2-800DFCF6C082}"/>
              </a:ext>
            </a:extLst>
          </p:cNvPr>
          <p:cNvSpPr/>
          <p:nvPr/>
        </p:nvSpPr>
        <p:spPr>
          <a:xfrm>
            <a:off x="5223797" y="5085416"/>
            <a:ext cx="1440257" cy="1439928"/>
          </a:xfrm>
          <a:custGeom>
            <a:avLst/>
            <a:gdLst>
              <a:gd name="connsiteX0" fmla="*/ 1440258 w 1440257"/>
              <a:gd name="connsiteY0" fmla="*/ 719964 h 1439928"/>
              <a:gd name="connsiteX1" fmla="*/ 720128 w 1440257"/>
              <a:gd name="connsiteY1" fmla="*/ 1439928 h 1439928"/>
              <a:gd name="connsiteX2" fmla="*/ -1 w 1440257"/>
              <a:gd name="connsiteY2" fmla="*/ 719964 h 1439928"/>
              <a:gd name="connsiteX3" fmla="*/ 720128 w 1440257"/>
              <a:gd name="connsiteY3" fmla="*/ 0 h 1439928"/>
              <a:gd name="connsiteX4" fmla="*/ 1440258 w 1440257"/>
              <a:gd name="connsiteY4" fmla="*/ 719964 h 14399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0257" h="1439928">
                <a:moveTo>
                  <a:pt x="1440258" y="719964"/>
                </a:moveTo>
                <a:cubicBezTo>
                  <a:pt x="1440258" y="1117590"/>
                  <a:pt x="1117846" y="1439928"/>
                  <a:pt x="720128" y="1439928"/>
                </a:cubicBezTo>
                <a:cubicBezTo>
                  <a:pt x="322413" y="1439928"/>
                  <a:pt x="-1" y="1117590"/>
                  <a:pt x="-1" y="719964"/>
                </a:cubicBezTo>
                <a:cubicBezTo>
                  <a:pt x="-1" y="322339"/>
                  <a:pt x="322411" y="0"/>
                  <a:pt x="720128" y="0"/>
                </a:cubicBezTo>
                <a:cubicBezTo>
                  <a:pt x="1117844" y="0"/>
                  <a:pt x="1440258" y="322339"/>
                  <a:pt x="1440258" y="719964"/>
                </a:cubicBezTo>
                <a:close/>
              </a:path>
            </a:pathLst>
          </a:custGeom>
          <a:solidFill>
            <a:schemeClr val="bg1"/>
          </a:solidFill>
          <a:ln w="14986" cap="flat">
            <a:noFill/>
            <a:prstDash val="solid"/>
            <a:miter/>
          </a:ln>
        </p:spPr>
        <p:txBody>
          <a:bodyPr rtlCol="0" anchor="ctr"/>
          <a:lstStyle/>
          <a:p>
            <a:endParaRPr lang="fr-FR"/>
          </a:p>
        </p:txBody>
      </p:sp>
      <p:sp>
        <p:nvSpPr>
          <p:cNvPr id="31" name="Forme libre 195">
            <a:extLst>
              <a:ext uri="{FF2B5EF4-FFF2-40B4-BE49-F238E27FC236}">
                <a16:creationId xmlns:a16="http://schemas.microsoft.com/office/drawing/2014/main" id="{AF629060-B16B-9942-8A67-F90D613685D0}"/>
              </a:ext>
            </a:extLst>
          </p:cNvPr>
          <p:cNvSpPr/>
          <p:nvPr/>
        </p:nvSpPr>
        <p:spPr>
          <a:xfrm>
            <a:off x="3929867" y="1543283"/>
            <a:ext cx="2334483" cy="1935587"/>
          </a:xfrm>
          <a:custGeom>
            <a:avLst/>
            <a:gdLst>
              <a:gd name="connsiteX0" fmla="*/ 724423 w 2334483"/>
              <a:gd name="connsiteY0" fmla="*/ 1935438 h 1935587"/>
              <a:gd name="connsiteX1" fmla="*/ 221906 w 2334483"/>
              <a:gd name="connsiteY1" fmla="*/ 1855275 h 1935587"/>
              <a:gd name="connsiteX2" fmla="*/ 15683 w 2334483"/>
              <a:gd name="connsiteY2" fmla="*/ 1451765 h 1935587"/>
              <a:gd name="connsiteX3" fmla="*/ 419284 w 2334483"/>
              <a:gd name="connsiteY3" fmla="*/ 1245590 h 1935587"/>
              <a:gd name="connsiteX4" fmla="*/ 1291983 w 2334483"/>
              <a:gd name="connsiteY4" fmla="*/ 1106991 h 1935587"/>
              <a:gd name="connsiteX5" fmla="*/ 1693485 w 2334483"/>
              <a:gd name="connsiteY5" fmla="*/ 320051 h 1935587"/>
              <a:gd name="connsiteX6" fmla="*/ 2014059 w 2334483"/>
              <a:gd name="connsiteY6" fmla="*/ 0 h 1935587"/>
              <a:gd name="connsiteX7" fmla="*/ 2014359 w 2334483"/>
              <a:gd name="connsiteY7" fmla="*/ 0 h 1935587"/>
              <a:gd name="connsiteX8" fmla="*/ 2334483 w 2334483"/>
              <a:gd name="connsiteY8" fmla="*/ 320800 h 1935587"/>
              <a:gd name="connsiteX9" fmla="*/ 1668758 w 2334483"/>
              <a:gd name="connsiteY9" fmla="*/ 1625576 h 1935587"/>
              <a:gd name="connsiteX10" fmla="*/ 724423 w 2334483"/>
              <a:gd name="connsiteY10" fmla="*/ 1935588 h 193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4483" h="1935587">
                <a:moveTo>
                  <a:pt x="724423" y="1935438"/>
                </a:moveTo>
                <a:cubicBezTo>
                  <a:pt x="556866" y="1935438"/>
                  <a:pt x="387662" y="1909067"/>
                  <a:pt x="221906" y="1855275"/>
                </a:cubicBezTo>
                <a:cubicBezTo>
                  <a:pt x="53451" y="1800735"/>
                  <a:pt x="-38870" y="1620032"/>
                  <a:pt x="15683" y="1451765"/>
                </a:cubicBezTo>
                <a:cubicBezTo>
                  <a:pt x="70237" y="1283349"/>
                  <a:pt x="250980" y="1191050"/>
                  <a:pt x="419284" y="1245590"/>
                </a:cubicBezTo>
                <a:cubicBezTo>
                  <a:pt x="719026" y="1342535"/>
                  <a:pt x="1037053" y="1292040"/>
                  <a:pt x="1291983" y="1106991"/>
                </a:cubicBezTo>
                <a:cubicBezTo>
                  <a:pt x="1546913" y="921794"/>
                  <a:pt x="1693185" y="635006"/>
                  <a:pt x="1693485" y="320051"/>
                </a:cubicBezTo>
                <a:cubicBezTo>
                  <a:pt x="1693635" y="143244"/>
                  <a:pt x="1837063" y="0"/>
                  <a:pt x="2014059" y="0"/>
                </a:cubicBezTo>
                <a:lnTo>
                  <a:pt x="2014359" y="0"/>
                </a:lnTo>
                <a:cubicBezTo>
                  <a:pt x="2191357" y="149"/>
                  <a:pt x="2334783" y="143843"/>
                  <a:pt x="2334483" y="320800"/>
                </a:cubicBezTo>
                <a:cubicBezTo>
                  <a:pt x="2334033" y="842979"/>
                  <a:pt x="2091243" y="1318561"/>
                  <a:pt x="1668758" y="1625576"/>
                </a:cubicBezTo>
                <a:cubicBezTo>
                  <a:pt x="1387151" y="1830103"/>
                  <a:pt x="1059083" y="1935588"/>
                  <a:pt x="724423" y="1935588"/>
                </a:cubicBezTo>
                <a:close/>
              </a:path>
            </a:pathLst>
          </a:custGeom>
          <a:solidFill>
            <a:schemeClr val="accent2">
              <a:alpha val="75000"/>
            </a:schemeClr>
          </a:solidFill>
          <a:ln w="14986" cap="flat">
            <a:noFill/>
            <a:prstDash val="solid"/>
            <a:miter/>
          </a:ln>
        </p:spPr>
        <p:txBody>
          <a:bodyPr rtlCol="0" anchor="ctr"/>
          <a:lstStyle/>
          <a:p>
            <a:endParaRPr lang="fr-FR"/>
          </a:p>
        </p:txBody>
      </p:sp>
      <p:sp>
        <p:nvSpPr>
          <p:cNvPr id="35" name="Forme libre 196">
            <a:extLst>
              <a:ext uri="{FF2B5EF4-FFF2-40B4-BE49-F238E27FC236}">
                <a16:creationId xmlns:a16="http://schemas.microsoft.com/office/drawing/2014/main" id="{0A7AA946-978E-05EC-8F27-8E91C0734333}"/>
              </a:ext>
            </a:extLst>
          </p:cNvPr>
          <p:cNvSpPr/>
          <p:nvPr/>
        </p:nvSpPr>
        <p:spPr>
          <a:xfrm>
            <a:off x="5623352" y="1543133"/>
            <a:ext cx="2334483" cy="1935587"/>
          </a:xfrm>
          <a:custGeom>
            <a:avLst/>
            <a:gdLst>
              <a:gd name="connsiteX0" fmla="*/ 1610212 w 2334483"/>
              <a:gd name="connsiteY0" fmla="*/ 1935588 h 1935587"/>
              <a:gd name="connsiteX1" fmla="*/ 665877 w 2334483"/>
              <a:gd name="connsiteY1" fmla="*/ 1625576 h 1935587"/>
              <a:gd name="connsiteX2" fmla="*/ 0 w 2334483"/>
              <a:gd name="connsiteY2" fmla="*/ 320800 h 1935587"/>
              <a:gd name="connsiteX3" fmla="*/ 320124 w 2334483"/>
              <a:gd name="connsiteY3" fmla="*/ 0 h 1935587"/>
              <a:gd name="connsiteX4" fmla="*/ 320424 w 2334483"/>
              <a:gd name="connsiteY4" fmla="*/ 0 h 1935587"/>
              <a:gd name="connsiteX5" fmla="*/ 640997 w 2334483"/>
              <a:gd name="connsiteY5" fmla="*/ 320051 h 1935587"/>
              <a:gd name="connsiteX6" fmla="*/ 1042502 w 2334483"/>
              <a:gd name="connsiteY6" fmla="*/ 1106992 h 1935587"/>
              <a:gd name="connsiteX7" fmla="*/ 1915199 w 2334483"/>
              <a:gd name="connsiteY7" fmla="*/ 1245591 h 1935587"/>
              <a:gd name="connsiteX8" fmla="*/ 2318801 w 2334483"/>
              <a:gd name="connsiteY8" fmla="*/ 1451765 h 1935587"/>
              <a:gd name="connsiteX9" fmla="*/ 2112579 w 2334483"/>
              <a:gd name="connsiteY9" fmla="*/ 1855276 h 1935587"/>
              <a:gd name="connsiteX10" fmla="*/ 1610062 w 2334483"/>
              <a:gd name="connsiteY10" fmla="*/ 1935438 h 193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4483" h="1935587">
                <a:moveTo>
                  <a:pt x="1610212" y="1935588"/>
                </a:moveTo>
                <a:cubicBezTo>
                  <a:pt x="1275550" y="1935588"/>
                  <a:pt x="947484" y="1830103"/>
                  <a:pt x="665877" y="1625576"/>
                </a:cubicBezTo>
                <a:cubicBezTo>
                  <a:pt x="243240" y="1318561"/>
                  <a:pt x="600" y="842980"/>
                  <a:pt x="0" y="320800"/>
                </a:cubicBezTo>
                <a:cubicBezTo>
                  <a:pt x="-150" y="143843"/>
                  <a:pt x="143127" y="150"/>
                  <a:pt x="320124" y="0"/>
                </a:cubicBezTo>
                <a:lnTo>
                  <a:pt x="320424" y="0"/>
                </a:lnTo>
                <a:cubicBezTo>
                  <a:pt x="497272" y="0"/>
                  <a:pt x="640697" y="143244"/>
                  <a:pt x="640997" y="320051"/>
                </a:cubicBezTo>
                <a:cubicBezTo>
                  <a:pt x="641298" y="635007"/>
                  <a:pt x="787722" y="921794"/>
                  <a:pt x="1042502" y="1106992"/>
                </a:cubicBezTo>
                <a:cubicBezTo>
                  <a:pt x="1297432" y="1292190"/>
                  <a:pt x="1615457" y="1342685"/>
                  <a:pt x="1915199" y="1245591"/>
                </a:cubicBezTo>
                <a:cubicBezTo>
                  <a:pt x="2083653" y="1191050"/>
                  <a:pt x="2264248" y="1283349"/>
                  <a:pt x="2318801" y="1451765"/>
                </a:cubicBezTo>
                <a:cubicBezTo>
                  <a:pt x="2373353" y="1620182"/>
                  <a:pt x="2281034" y="1800885"/>
                  <a:pt x="2112579" y="1855276"/>
                </a:cubicBezTo>
                <a:cubicBezTo>
                  <a:pt x="1946821" y="1908917"/>
                  <a:pt x="1777617" y="1935438"/>
                  <a:pt x="1610062" y="1935438"/>
                </a:cubicBezTo>
                <a:close/>
              </a:path>
            </a:pathLst>
          </a:custGeom>
          <a:solidFill>
            <a:schemeClr val="accent1">
              <a:alpha val="75000"/>
            </a:schemeClr>
          </a:solidFill>
          <a:ln w="14986" cap="flat">
            <a:noFill/>
            <a:prstDash val="solid"/>
            <a:miter/>
          </a:ln>
        </p:spPr>
        <p:txBody>
          <a:bodyPr rtlCol="0" anchor="ctr"/>
          <a:lstStyle/>
          <a:p>
            <a:endParaRPr lang="fr-FR"/>
          </a:p>
        </p:txBody>
      </p:sp>
      <p:sp>
        <p:nvSpPr>
          <p:cNvPr id="36" name="Forme libre 197">
            <a:extLst>
              <a:ext uri="{FF2B5EF4-FFF2-40B4-BE49-F238E27FC236}">
                <a16:creationId xmlns:a16="http://schemas.microsoft.com/office/drawing/2014/main" id="{1152BF12-2EC7-CD99-5BB6-FE5845A50603}"/>
              </a:ext>
            </a:extLst>
          </p:cNvPr>
          <p:cNvSpPr/>
          <p:nvPr/>
        </p:nvSpPr>
        <p:spPr>
          <a:xfrm>
            <a:off x="6421979" y="2773303"/>
            <a:ext cx="1536046" cy="2631265"/>
          </a:xfrm>
          <a:custGeom>
            <a:avLst/>
            <a:gdLst>
              <a:gd name="connsiteX0" fmla="*/ 568793 w 1536046"/>
              <a:gd name="connsiteY0" fmla="*/ 2631266 h 2631265"/>
              <a:gd name="connsiteX1" fmla="*/ 309068 w 1536046"/>
              <a:gd name="connsiteY1" fmla="*/ 2498961 h 2631265"/>
              <a:gd name="connsiteX2" fmla="*/ 80665 w 1536046"/>
              <a:gd name="connsiteY2" fmla="*/ 1052139 h 2631265"/>
              <a:gd name="connsiteX3" fmla="*/ 1116122 w 1536046"/>
              <a:gd name="connsiteY3" fmla="*/ 15869 h 2631265"/>
              <a:gd name="connsiteX4" fmla="*/ 1520174 w 1536046"/>
              <a:gd name="connsiteY4" fmla="*/ 221145 h 2631265"/>
              <a:gd name="connsiteX5" fmla="*/ 1314850 w 1536046"/>
              <a:gd name="connsiteY5" fmla="*/ 625105 h 2631265"/>
              <a:gd name="connsiteX6" fmla="*/ 690340 w 1536046"/>
              <a:gd name="connsiteY6" fmla="*/ 1250073 h 2631265"/>
              <a:gd name="connsiteX7" fmla="*/ 828071 w 1536046"/>
              <a:gd name="connsiteY7" fmla="*/ 2122720 h 2631265"/>
              <a:gd name="connsiteX8" fmla="*/ 756732 w 1536046"/>
              <a:gd name="connsiteY8" fmla="*/ 2570282 h 2631265"/>
              <a:gd name="connsiteX9" fmla="*/ 568793 w 1536046"/>
              <a:gd name="connsiteY9" fmla="*/ 2631266 h 263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36046" h="2631265">
                <a:moveTo>
                  <a:pt x="568793" y="2631266"/>
                </a:moveTo>
                <a:cubicBezTo>
                  <a:pt x="469579" y="2631266"/>
                  <a:pt x="371715" y="2585416"/>
                  <a:pt x="309068" y="2498961"/>
                </a:cubicBezTo>
                <a:cubicBezTo>
                  <a:pt x="2433" y="2076121"/>
                  <a:pt x="-80746" y="1548847"/>
                  <a:pt x="80665" y="1052139"/>
                </a:cubicBezTo>
                <a:cubicBezTo>
                  <a:pt x="242076" y="555431"/>
                  <a:pt x="619450" y="177842"/>
                  <a:pt x="1116122" y="15869"/>
                </a:cubicBezTo>
                <a:cubicBezTo>
                  <a:pt x="1284426" y="-38971"/>
                  <a:pt x="1465321" y="52879"/>
                  <a:pt x="1520174" y="221145"/>
                </a:cubicBezTo>
                <a:cubicBezTo>
                  <a:pt x="1575026" y="389412"/>
                  <a:pt x="1483155" y="570264"/>
                  <a:pt x="1314850" y="625105"/>
                </a:cubicBezTo>
                <a:cubicBezTo>
                  <a:pt x="1015259" y="722798"/>
                  <a:pt x="787756" y="950550"/>
                  <a:pt x="690340" y="1250073"/>
                </a:cubicBezTo>
                <a:cubicBezTo>
                  <a:pt x="592924" y="1549596"/>
                  <a:pt x="643131" y="1867699"/>
                  <a:pt x="828071" y="2122720"/>
                </a:cubicBezTo>
                <a:cubicBezTo>
                  <a:pt x="931932" y="2265964"/>
                  <a:pt x="900009" y="2466296"/>
                  <a:pt x="756732" y="2570282"/>
                </a:cubicBezTo>
                <a:cubicBezTo>
                  <a:pt x="699930" y="2611487"/>
                  <a:pt x="634139" y="2631266"/>
                  <a:pt x="568793" y="2631266"/>
                </a:cubicBezTo>
                <a:close/>
              </a:path>
            </a:pathLst>
          </a:custGeom>
          <a:solidFill>
            <a:schemeClr val="accent5">
              <a:alpha val="75000"/>
            </a:schemeClr>
          </a:solidFill>
          <a:ln w="14986" cap="flat">
            <a:noFill/>
            <a:prstDash val="solid"/>
            <a:miter/>
          </a:ln>
        </p:spPr>
        <p:txBody>
          <a:bodyPr rtlCol="0" anchor="ctr"/>
          <a:lstStyle/>
          <a:p>
            <a:endParaRPr lang="fr-FR"/>
          </a:p>
        </p:txBody>
      </p:sp>
      <p:sp>
        <p:nvSpPr>
          <p:cNvPr id="37" name="Forme libre 198">
            <a:extLst>
              <a:ext uri="{FF2B5EF4-FFF2-40B4-BE49-F238E27FC236}">
                <a16:creationId xmlns:a16="http://schemas.microsoft.com/office/drawing/2014/main" id="{06A32696-3F6D-5943-5F56-5D824384E09E}"/>
              </a:ext>
            </a:extLst>
          </p:cNvPr>
          <p:cNvSpPr/>
          <p:nvPr/>
        </p:nvSpPr>
        <p:spPr>
          <a:xfrm>
            <a:off x="4576678" y="4231048"/>
            <a:ext cx="2734196" cy="1173519"/>
          </a:xfrm>
          <a:custGeom>
            <a:avLst/>
            <a:gdLst>
              <a:gd name="connsiteX0" fmla="*/ 2414094 w 2734196"/>
              <a:gd name="connsiteY0" fmla="*/ 1173520 h 1173519"/>
              <a:gd name="connsiteX1" fmla="*/ 2154669 w 2734196"/>
              <a:gd name="connsiteY1" fmla="*/ 1041664 h 1173519"/>
              <a:gd name="connsiteX2" fmla="*/ 1367248 w 2734196"/>
              <a:gd name="connsiteY2" fmla="*/ 641001 h 1173519"/>
              <a:gd name="connsiteX3" fmla="*/ 579678 w 2734196"/>
              <a:gd name="connsiteY3" fmla="*/ 1041664 h 1173519"/>
              <a:gd name="connsiteX4" fmla="*/ 131864 w 2734196"/>
              <a:gd name="connsiteY4" fmla="*/ 1112087 h 1173519"/>
              <a:gd name="connsiteX5" fmla="*/ 61424 w 2734196"/>
              <a:gd name="connsiteY5" fmla="*/ 664376 h 1173519"/>
              <a:gd name="connsiteX6" fmla="*/ 1367098 w 2734196"/>
              <a:gd name="connsiteY6" fmla="*/ 0 h 1173519"/>
              <a:gd name="connsiteX7" fmla="*/ 1367098 w 2734196"/>
              <a:gd name="connsiteY7" fmla="*/ 0 h 1173519"/>
              <a:gd name="connsiteX8" fmla="*/ 2672771 w 2734196"/>
              <a:gd name="connsiteY8" fmla="*/ 664376 h 1173519"/>
              <a:gd name="connsiteX9" fmla="*/ 2602333 w 2734196"/>
              <a:gd name="connsiteY9" fmla="*/ 1112087 h 1173519"/>
              <a:gd name="connsiteX10" fmla="*/ 2413944 w 2734196"/>
              <a:gd name="connsiteY10" fmla="*/ 1173520 h 1173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34196" h="1173519">
                <a:moveTo>
                  <a:pt x="2414094" y="1173520"/>
                </a:moveTo>
                <a:cubicBezTo>
                  <a:pt x="2315030" y="1173520"/>
                  <a:pt x="2217464" y="1127820"/>
                  <a:pt x="2154669" y="1041664"/>
                </a:cubicBezTo>
                <a:cubicBezTo>
                  <a:pt x="1969279" y="787092"/>
                  <a:pt x="1682276" y="641001"/>
                  <a:pt x="1367248" y="641001"/>
                </a:cubicBezTo>
                <a:cubicBezTo>
                  <a:pt x="1052219" y="641001"/>
                  <a:pt x="765218" y="787092"/>
                  <a:pt x="579678" y="1041664"/>
                </a:cubicBezTo>
                <a:cubicBezTo>
                  <a:pt x="475517" y="1184757"/>
                  <a:pt x="274990" y="1216224"/>
                  <a:pt x="131864" y="1112087"/>
                </a:cubicBezTo>
                <a:cubicBezTo>
                  <a:pt x="-11263" y="1007951"/>
                  <a:pt x="-42735" y="807469"/>
                  <a:pt x="61424" y="664376"/>
                </a:cubicBezTo>
                <a:cubicBezTo>
                  <a:pt x="368809" y="242286"/>
                  <a:pt x="844799" y="0"/>
                  <a:pt x="1367098" y="0"/>
                </a:cubicBezTo>
                <a:cubicBezTo>
                  <a:pt x="1367098" y="0"/>
                  <a:pt x="1367098" y="0"/>
                  <a:pt x="1367098" y="0"/>
                </a:cubicBezTo>
                <a:cubicBezTo>
                  <a:pt x="1889397" y="0"/>
                  <a:pt x="2365386" y="242136"/>
                  <a:pt x="2672771" y="664376"/>
                </a:cubicBezTo>
                <a:cubicBezTo>
                  <a:pt x="2776933" y="807469"/>
                  <a:pt x="2745460" y="1007801"/>
                  <a:pt x="2602333" y="1112087"/>
                </a:cubicBezTo>
                <a:cubicBezTo>
                  <a:pt x="2545381" y="1153592"/>
                  <a:pt x="2479440" y="1173520"/>
                  <a:pt x="2413944" y="1173520"/>
                </a:cubicBezTo>
                <a:close/>
              </a:path>
            </a:pathLst>
          </a:custGeom>
          <a:solidFill>
            <a:schemeClr val="accent4">
              <a:alpha val="75000"/>
            </a:schemeClr>
          </a:solidFill>
          <a:ln w="14986" cap="flat">
            <a:noFill/>
            <a:prstDash val="solid"/>
            <a:miter/>
          </a:ln>
        </p:spPr>
        <p:txBody>
          <a:bodyPr rtlCol="0" anchor="ctr"/>
          <a:lstStyle/>
          <a:p>
            <a:endParaRPr lang="fr-FR"/>
          </a:p>
        </p:txBody>
      </p:sp>
      <p:sp>
        <p:nvSpPr>
          <p:cNvPr id="38" name="Forme libre 199">
            <a:extLst>
              <a:ext uri="{FF2B5EF4-FFF2-40B4-BE49-F238E27FC236}">
                <a16:creationId xmlns:a16="http://schemas.microsoft.com/office/drawing/2014/main" id="{E5FA5D72-FEE9-DE6B-D694-A933448835E1}"/>
              </a:ext>
            </a:extLst>
          </p:cNvPr>
          <p:cNvSpPr/>
          <p:nvPr/>
        </p:nvSpPr>
        <p:spPr>
          <a:xfrm>
            <a:off x="3929827" y="2773245"/>
            <a:ext cx="1536012" cy="2631322"/>
          </a:xfrm>
          <a:custGeom>
            <a:avLst/>
            <a:gdLst>
              <a:gd name="connsiteX0" fmla="*/ 967252 w 1536012"/>
              <a:gd name="connsiteY0" fmla="*/ 2631323 h 2631322"/>
              <a:gd name="connsiteX1" fmla="*/ 779314 w 1536012"/>
              <a:gd name="connsiteY1" fmla="*/ 2570339 h 2631322"/>
              <a:gd name="connsiteX2" fmla="*/ 707975 w 1536012"/>
              <a:gd name="connsiteY2" fmla="*/ 2122777 h 2631322"/>
              <a:gd name="connsiteX3" fmla="*/ 845707 w 1536012"/>
              <a:gd name="connsiteY3" fmla="*/ 1250130 h 2631322"/>
              <a:gd name="connsiteX4" fmla="*/ 221195 w 1536012"/>
              <a:gd name="connsiteY4" fmla="*/ 625162 h 2631322"/>
              <a:gd name="connsiteX5" fmla="*/ 15873 w 1536012"/>
              <a:gd name="connsiteY5" fmla="*/ 221202 h 2631322"/>
              <a:gd name="connsiteX6" fmla="*/ 419924 w 1536012"/>
              <a:gd name="connsiteY6" fmla="*/ 15926 h 2631322"/>
              <a:gd name="connsiteX7" fmla="*/ 1455380 w 1536012"/>
              <a:gd name="connsiteY7" fmla="*/ 1052196 h 2631322"/>
              <a:gd name="connsiteX8" fmla="*/ 1226978 w 1536012"/>
              <a:gd name="connsiteY8" fmla="*/ 2499018 h 2631322"/>
              <a:gd name="connsiteX9" fmla="*/ 967252 w 1536012"/>
              <a:gd name="connsiteY9" fmla="*/ 2631323 h 2631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36012" h="2631322">
                <a:moveTo>
                  <a:pt x="967252" y="2631323"/>
                </a:moveTo>
                <a:cubicBezTo>
                  <a:pt x="902059" y="2631323"/>
                  <a:pt x="836265" y="2611544"/>
                  <a:pt x="779314" y="2570339"/>
                </a:cubicBezTo>
                <a:cubicBezTo>
                  <a:pt x="636038" y="2466502"/>
                  <a:pt x="604116" y="2266171"/>
                  <a:pt x="707975" y="2122777"/>
                </a:cubicBezTo>
                <a:cubicBezTo>
                  <a:pt x="892917" y="1867756"/>
                  <a:pt x="943123" y="1549653"/>
                  <a:pt x="845707" y="1250130"/>
                </a:cubicBezTo>
                <a:cubicBezTo>
                  <a:pt x="748291" y="950607"/>
                  <a:pt x="520787" y="722705"/>
                  <a:pt x="221195" y="625162"/>
                </a:cubicBezTo>
                <a:cubicBezTo>
                  <a:pt x="52891" y="570321"/>
                  <a:pt x="-38980" y="389469"/>
                  <a:pt x="15873" y="221202"/>
                </a:cubicBezTo>
                <a:cubicBezTo>
                  <a:pt x="70726" y="52936"/>
                  <a:pt x="251770" y="-39063"/>
                  <a:pt x="419924" y="15926"/>
                </a:cubicBezTo>
                <a:cubicBezTo>
                  <a:pt x="916596" y="177750"/>
                  <a:pt x="1293971" y="555488"/>
                  <a:pt x="1455380" y="1052196"/>
                </a:cubicBezTo>
                <a:cubicBezTo>
                  <a:pt x="1616792" y="1548904"/>
                  <a:pt x="1533464" y="2076178"/>
                  <a:pt x="1226978" y="2499018"/>
                </a:cubicBezTo>
                <a:cubicBezTo>
                  <a:pt x="1164333" y="2585473"/>
                  <a:pt x="1066467" y="2631323"/>
                  <a:pt x="967252" y="2631323"/>
                </a:cubicBezTo>
                <a:close/>
              </a:path>
            </a:pathLst>
          </a:custGeom>
          <a:solidFill>
            <a:srgbClr val="FDC900">
              <a:alpha val="75000"/>
            </a:srgbClr>
          </a:solidFill>
          <a:ln w="14986" cap="flat">
            <a:noFill/>
            <a:prstDash val="solid"/>
            <a:miter/>
          </a:ln>
        </p:spPr>
        <p:txBody>
          <a:bodyPr rtlCol="0" anchor="ctr"/>
          <a:lstStyle/>
          <a:p>
            <a:endParaRPr lang="fr-FR"/>
          </a:p>
        </p:txBody>
      </p:sp>
      <p:sp>
        <p:nvSpPr>
          <p:cNvPr id="39" name="Forme libre 200">
            <a:extLst>
              <a:ext uri="{FF2B5EF4-FFF2-40B4-BE49-F238E27FC236}">
                <a16:creationId xmlns:a16="http://schemas.microsoft.com/office/drawing/2014/main" id="{F365EC19-6488-1D8E-F19E-7D7429F17B3E}"/>
              </a:ext>
            </a:extLst>
          </p:cNvPr>
          <p:cNvSpPr/>
          <p:nvPr/>
        </p:nvSpPr>
        <p:spPr>
          <a:xfrm>
            <a:off x="5623053" y="1542833"/>
            <a:ext cx="641746" cy="641599"/>
          </a:xfrm>
          <a:custGeom>
            <a:avLst/>
            <a:gdLst>
              <a:gd name="connsiteX0" fmla="*/ 641747 w 641746"/>
              <a:gd name="connsiteY0" fmla="*/ 320800 h 641599"/>
              <a:gd name="connsiteX1" fmla="*/ 320873 w 641746"/>
              <a:gd name="connsiteY1" fmla="*/ 641599 h 641599"/>
              <a:gd name="connsiteX2" fmla="*/ -1 w 641746"/>
              <a:gd name="connsiteY2" fmla="*/ 320800 h 641599"/>
              <a:gd name="connsiteX3" fmla="*/ 320873 w 641746"/>
              <a:gd name="connsiteY3" fmla="*/ 0 h 641599"/>
              <a:gd name="connsiteX4" fmla="*/ 641747 w 641746"/>
              <a:gd name="connsiteY4" fmla="*/ 320800 h 641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1746" h="641599">
                <a:moveTo>
                  <a:pt x="641747" y="320800"/>
                </a:moveTo>
                <a:cubicBezTo>
                  <a:pt x="641747" y="497972"/>
                  <a:pt x="498087" y="641599"/>
                  <a:pt x="320873" y="641599"/>
                </a:cubicBezTo>
                <a:cubicBezTo>
                  <a:pt x="143659" y="641599"/>
                  <a:pt x="-1" y="497972"/>
                  <a:pt x="-1" y="320800"/>
                </a:cubicBezTo>
                <a:cubicBezTo>
                  <a:pt x="-1" y="143627"/>
                  <a:pt x="143659" y="0"/>
                  <a:pt x="320873" y="0"/>
                </a:cubicBezTo>
                <a:cubicBezTo>
                  <a:pt x="498087" y="0"/>
                  <a:pt x="641747" y="143627"/>
                  <a:pt x="641747" y="320800"/>
                </a:cubicBezTo>
                <a:close/>
              </a:path>
            </a:pathLst>
          </a:custGeom>
          <a:solidFill>
            <a:schemeClr val="tx1">
              <a:alpha val="20000"/>
            </a:schemeClr>
          </a:solidFill>
          <a:ln w="14986" cap="flat">
            <a:noFill/>
            <a:prstDash val="solid"/>
            <a:miter/>
          </a:ln>
        </p:spPr>
        <p:txBody>
          <a:bodyPr rtlCol="0" anchor="ctr"/>
          <a:lstStyle/>
          <a:p>
            <a:endParaRPr lang="fr-FR"/>
          </a:p>
        </p:txBody>
      </p:sp>
      <p:sp>
        <p:nvSpPr>
          <p:cNvPr id="41" name="Forme libre 201">
            <a:extLst>
              <a:ext uri="{FF2B5EF4-FFF2-40B4-BE49-F238E27FC236}">
                <a16:creationId xmlns:a16="http://schemas.microsoft.com/office/drawing/2014/main" id="{5B2494C8-42FC-7A41-4E28-D6768C7E92E9}"/>
              </a:ext>
            </a:extLst>
          </p:cNvPr>
          <p:cNvSpPr/>
          <p:nvPr/>
        </p:nvSpPr>
        <p:spPr>
          <a:xfrm>
            <a:off x="7317341" y="2773739"/>
            <a:ext cx="640247" cy="640101"/>
          </a:xfrm>
          <a:custGeom>
            <a:avLst/>
            <a:gdLst>
              <a:gd name="connsiteX0" fmla="*/ 640247 w 640247"/>
              <a:gd name="connsiteY0" fmla="*/ 320051 h 640101"/>
              <a:gd name="connsiteX1" fmla="*/ 320123 w 640247"/>
              <a:gd name="connsiteY1" fmla="*/ 640102 h 640101"/>
              <a:gd name="connsiteX2" fmla="*/ 0 w 640247"/>
              <a:gd name="connsiteY2" fmla="*/ 320051 h 640101"/>
              <a:gd name="connsiteX3" fmla="*/ 320123 w 640247"/>
              <a:gd name="connsiteY3" fmla="*/ 0 h 640101"/>
              <a:gd name="connsiteX4" fmla="*/ 640247 w 640247"/>
              <a:gd name="connsiteY4" fmla="*/ 320051 h 640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0247" h="640101">
                <a:moveTo>
                  <a:pt x="640247" y="320051"/>
                </a:moveTo>
                <a:cubicBezTo>
                  <a:pt x="640247" y="496810"/>
                  <a:pt x="496922" y="640102"/>
                  <a:pt x="320123" y="640102"/>
                </a:cubicBezTo>
                <a:cubicBezTo>
                  <a:pt x="143325" y="640102"/>
                  <a:pt x="0" y="496810"/>
                  <a:pt x="0" y="320051"/>
                </a:cubicBezTo>
                <a:cubicBezTo>
                  <a:pt x="0" y="143292"/>
                  <a:pt x="143325" y="0"/>
                  <a:pt x="320123" y="0"/>
                </a:cubicBezTo>
                <a:cubicBezTo>
                  <a:pt x="496922" y="0"/>
                  <a:pt x="640247" y="143292"/>
                  <a:pt x="640247" y="320051"/>
                </a:cubicBezTo>
                <a:close/>
              </a:path>
            </a:pathLst>
          </a:custGeom>
          <a:solidFill>
            <a:schemeClr val="tx1">
              <a:alpha val="20000"/>
            </a:schemeClr>
          </a:solidFill>
          <a:ln w="14986" cap="flat">
            <a:noFill/>
            <a:prstDash val="solid"/>
            <a:miter/>
          </a:ln>
        </p:spPr>
        <p:txBody>
          <a:bodyPr rtlCol="0" anchor="ctr"/>
          <a:lstStyle/>
          <a:p>
            <a:endParaRPr lang="fr-FR"/>
          </a:p>
        </p:txBody>
      </p:sp>
      <p:sp>
        <p:nvSpPr>
          <p:cNvPr id="43" name="Forme libre 202">
            <a:extLst>
              <a:ext uri="{FF2B5EF4-FFF2-40B4-BE49-F238E27FC236}">
                <a16:creationId xmlns:a16="http://schemas.microsoft.com/office/drawing/2014/main" id="{7163B38E-D74D-4056-1A2C-23266F14982B}"/>
              </a:ext>
            </a:extLst>
          </p:cNvPr>
          <p:cNvSpPr/>
          <p:nvPr/>
        </p:nvSpPr>
        <p:spPr>
          <a:xfrm>
            <a:off x="6663905" y="4757424"/>
            <a:ext cx="653436" cy="653287"/>
          </a:xfrm>
          <a:custGeom>
            <a:avLst/>
            <a:gdLst>
              <a:gd name="connsiteX0" fmla="*/ 653436 w 653436"/>
              <a:gd name="connsiteY0" fmla="*/ 326644 h 653287"/>
              <a:gd name="connsiteX1" fmla="*/ 326717 w 653436"/>
              <a:gd name="connsiteY1" fmla="*/ 653287 h 653287"/>
              <a:gd name="connsiteX2" fmla="*/ -2 w 653436"/>
              <a:gd name="connsiteY2" fmla="*/ 326644 h 653287"/>
              <a:gd name="connsiteX3" fmla="*/ 326717 w 653436"/>
              <a:gd name="connsiteY3" fmla="*/ 1 h 653287"/>
              <a:gd name="connsiteX4" fmla="*/ 653436 w 653436"/>
              <a:gd name="connsiteY4" fmla="*/ 326644 h 653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36" h="653287">
                <a:moveTo>
                  <a:pt x="653436" y="326644"/>
                </a:moveTo>
                <a:cubicBezTo>
                  <a:pt x="653436" y="507044"/>
                  <a:pt x="507160" y="653287"/>
                  <a:pt x="326717" y="653287"/>
                </a:cubicBezTo>
                <a:cubicBezTo>
                  <a:pt x="146276" y="653287"/>
                  <a:pt x="-2" y="507044"/>
                  <a:pt x="-2" y="326644"/>
                </a:cubicBezTo>
                <a:cubicBezTo>
                  <a:pt x="-2" y="146244"/>
                  <a:pt x="146274" y="1"/>
                  <a:pt x="326717" y="1"/>
                </a:cubicBezTo>
                <a:cubicBezTo>
                  <a:pt x="507159" y="1"/>
                  <a:pt x="653436" y="146244"/>
                  <a:pt x="653436" y="326644"/>
                </a:cubicBezTo>
                <a:close/>
              </a:path>
            </a:pathLst>
          </a:custGeom>
          <a:solidFill>
            <a:schemeClr val="tx1">
              <a:alpha val="20000"/>
            </a:schemeClr>
          </a:solidFill>
          <a:ln w="14986" cap="flat">
            <a:noFill/>
            <a:prstDash val="solid"/>
            <a:miter/>
          </a:ln>
        </p:spPr>
        <p:txBody>
          <a:bodyPr rtlCol="0" anchor="ctr"/>
          <a:lstStyle/>
          <a:p>
            <a:endParaRPr lang="fr-FR"/>
          </a:p>
        </p:txBody>
      </p:sp>
      <p:sp>
        <p:nvSpPr>
          <p:cNvPr id="45" name="Forme libre 203">
            <a:extLst>
              <a:ext uri="{FF2B5EF4-FFF2-40B4-BE49-F238E27FC236}">
                <a16:creationId xmlns:a16="http://schemas.microsoft.com/office/drawing/2014/main" id="{E72DF2BC-E802-19C8-39A4-F4A1CBBCFACC}"/>
              </a:ext>
            </a:extLst>
          </p:cNvPr>
          <p:cNvSpPr/>
          <p:nvPr/>
        </p:nvSpPr>
        <p:spPr>
          <a:xfrm>
            <a:off x="4570661" y="4757424"/>
            <a:ext cx="653436" cy="653287"/>
          </a:xfrm>
          <a:custGeom>
            <a:avLst/>
            <a:gdLst>
              <a:gd name="connsiteX0" fmla="*/ 653436 w 653436"/>
              <a:gd name="connsiteY0" fmla="*/ 326644 h 653287"/>
              <a:gd name="connsiteX1" fmla="*/ 326717 w 653436"/>
              <a:gd name="connsiteY1" fmla="*/ 653287 h 653287"/>
              <a:gd name="connsiteX2" fmla="*/ -2 w 653436"/>
              <a:gd name="connsiteY2" fmla="*/ 326644 h 653287"/>
              <a:gd name="connsiteX3" fmla="*/ 326717 w 653436"/>
              <a:gd name="connsiteY3" fmla="*/ 1 h 653287"/>
              <a:gd name="connsiteX4" fmla="*/ 653436 w 653436"/>
              <a:gd name="connsiteY4" fmla="*/ 326644 h 653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36" h="653287">
                <a:moveTo>
                  <a:pt x="653436" y="326644"/>
                </a:moveTo>
                <a:cubicBezTo>
                  <a:pt x="653436" y="507044"/>
                  <a:pt x="507160" y="653287"/>
                  <a:pt x="326717" y="653287"/>
                </a:cubicBezTo>
                <a:cubicBezTo>
                  <a:pt x="146275" y="653287"/>
                  <a:pt x="-2" y="507044"/>
                  <a:pt x="-2" y="326644"/>
                </a:cubicBezTo>
                <a:cubicBezTo>
                  <a:pt x="-2" y="146244"/>
                  <a:pt x="146274" y="1"/>
                  <a:pt x="326717" y="1"/>
                </a:cubicBezTo>
                <a:cubicBezTo>
                  <a:pt x="507158" y="1"/>
                  <a:pt x="653436" y="146244"/>
                  <a:pt x="653436" y="326644"/>
                </a:cubicBezTo>
                <a:close/>
              </a:path>
            </a:pathLst>
          </a:custGeom>
          <a:solidFill>
            <a:schemeClr val="tx1">
              <a:alpha val="20000"/>
            </a:schemeClr>
          </a:solidFill>
          <a:ln w="14986" cap="flat">
            <a:noFill/>
            <a:prstDash val="solid"/>
            <a:miter/>
          </a:ln>
        </p:spPr>
        <p:txBody>
          <a:bodyPr rtlCol="0" anchor="ctr"/>
          <a:lstStyle/>
          <a:p>
            <a:endParaRPr lang="fr-FR"/>
          </a:p>
        </p:txBody>
      </p:sp>
      <p:sp>
        <p:nvSpPr>
          <p:cNvPr id="47" name="Forme libre 204">
            <a:extLst>
              <a:ext uri="{FF2B5EF4-FFF2-40B4-BE49-F238E27FC236}">
                <a16:creationId xmlns:a16="http://schemas.microsoft.com/office/drawing/2014/main" id="{C01B1B96-3624-3EAE-1B06-3BF5E6E473A9}"/>
              </a:ext>
            </a:extLst>
          </p:cNvPr>
          <p:cNvSpPr/>
          <p:nvPr/>
        </p:nvSpPr>
        <p:spPr>
          <a:xfrm>
            <a:off x="3930413" y="2773739"/>
            <a:ext cx="640247" cy="640101"/>
          </a:xfrm>
          <a:custGeom>
            <a:avLst/>
            <a:gdLst>
              <a:gd name="connsiteX0" fmla="*/ 640247 w 640247"/>
              <a:gd name="connsiteY0" fmla="*/ 320051 h 640101"/>
              <a:gd name="connsiteX1" fmla="*/ 320124 w 640247"/>
              <a:gd name="connsiteY1" fmla="*/ 640102 h 640101"/>
              <a:gd name="connsiteX2" fmla="*/ 0 w 640247"/>
              <a:gd name="connsiteY2" fmla="*/ 320051 h 640101"/>
              <a:gd name="connsiteX3" fmla="*/ 320124 w 640247"/>
              <a:gd name="connsiteY3" fmla="*/ 0 h 640101"/>
              <a:gd name="connsiteX4" fmla="*/ 640247 w 640247"/>
              <a:gd name="connsiteY4" fmla="*/ 320051 h 640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0247" h="640101">
                <a:moveTo>
                  <a:pt x="640247" y="320051"/>
                </a:moveTo>
                <a:cubicBezTo>
                  <a:pt x="640247" y="496810"/>
                  <a:pt x="496922" y="640102"/>
                  <a:pt x="320124" y="640102"/>
                </a:cubicBezTo>
                <a:cubicBezTo>
                  <a:pt x="143325" y="640102"/>
                  <a:pt x="0" y="496810"/>
                  <a:pt x="0" y="320051"/>
                </a:cubicBezTo>
                <a:cubicBezTo>
                  <a:pt x="0" y="143292"/>
                  <a:pt x="143325" y="0"/>
                  <a:pt x="320124" y="0"/>
                </a:cubicBezTo>
                <a:cubicBezTo>
                  <a:pt x="496922" y="0"/>
                  <a:pt x="640247" y="143292"/>
                  <a:pt x="640247" y="320051"/>
                </a:cubicBezTo>
                <a:close/>
              </a:path>
            </a:pathLst>
          </a:custGeom>
          <a:solidFill>
            <a:schemeClr val="tx1">
              <a:alpha val="20000"/>
            </a:schemeClr>
          </a:solidFill>
          <a:ln w="14986" cap="flat">
            <a:noFill/>
            <a:prstDash val="solid"/>
            <a:miter/>
          </a:ln>
        </p:spPr>
        <p:txBody>
          <a:bodyPr rtlCol="0" anchor="ctr"/>
          <a:lstStyle/>
          <a:p>
            <a:endParaRPr lang="fr-FR"/>
          </a:p>
        </p:txBody>
      </p:sp>
      <p:sp>
        <p:nvSpPr>
          <p:cNvPr id="48" name="Forme libre 205">
            <a:extLst>
              <a:ext uri="{FF2B5EF4-FFF2-40B4-BE49-F238E27FC236}">
                <a16:creationId xmlns:a16="http://schemas.microsoft.com/office/drawing/2014/main" id="{AF2867AF-EC2D-A959-BD48-A334E0CFA1C3}"/>
              </a:ext>
            </a:extLst>
          </p:cNvPr>
          <p:cNvSpPr/>
          <p:nvPr/>
        </p:nvSpPr>
        <p:spPr>
          <a:xfrm>
            <a:off x="6492453" y="1176482"/>
            <a:ext cx="1440257" cy="1439928"/>
          </a:xfrm>
          <a:custGeom>
            <a:avLst/>
            <a:gdLst>
              <a:gd name="connsiteX0" fmla="*/ 1440258 w 1440257"/>
              <a:gd name="connsiteY0" fmla="*/ 719964 h 1439928"/>
              <a:gd name="connsiteX1" fmla="*/ 720129 w 1440257"/>
              <a:gd name="connsiteY1" fmla="*/ 1439928 h 1439928"/>
              <a:gd name="connsiteX2" fmla="*/ -1 w 1440257"/>
              <a:gd name="connsiteY2" fmla="*/ 719964 h 1439928"/>
              <a:gd name="connsiteX3" fmla="*/ 720129 w 1440257"/>
              <a:gd name="connsiteY3" fmla="*/ 0 h 1439928"/>
              <a:gd name="connsiteX4" fmla="*/ 1440258 w 1440257"/>
              <a:gd name="connsiteY4" fmla="*/ 719964 h 14399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0257" h="1439928">
                <a:moveTo>
                  <a:pt x="1440258" y="719964"/>
                </a:moveTo>
                <a:cubicBezTo>
                  <a:pt x="1440258" y="1117590"/>
                  <a:pt x="1117846" y="1439928"/>
                  <a:pt x="720129" y="1439928"/>
                </a:cubicBezTo>
                <a:cubicBezTo>
                  <a:pt x="322413" y="1439928"/>
                  <a:pt x="-1" y="1117590"/>
                  <a:pt x="-1" y="719964"/>
                </a:cubicBezTo>
                <a:cubicBezTo>
                  <a:pt x="-1" y="322339"/>
                  <a:pt x="322412" y="0"/>
                  <a:pt x="720129" y="0"/>
                </a:cubicBezTo>
                <a:cubicBezTo>
                  <a:pt x="1117844" y="0"/>
                  <a:pt x="1440258" y="322339"/>
                  <a:pt x="1440258" y="719964"/>
                </a:cubicBezTo>
                <a:close/>
              </a:path>
            </a:pathLst>
          </a:custGeom>
          <a:solidFill>
            <a:schemeClr val="bg1"/>
          </a:solidFill>
          <a:ln w="14986" cap="flat">
            <a:noFill/>
            <a:prstDash val="solid"/>
            <a:miter/>
          </a:ln>
        </p:spPr>
        <p:txBody>
          <a:bodyPr rtlCol="0" anchor="ctr"/>
          <a:lstStyle/>
          <a:p>
            <a:endParaRPr lang="fr-FR"/>
          </a:p>
        </p:txBody>
      </p:sp>
      <p:sp>
        <p:nvSpPr>
          <p:cNvPr id="52" name="Forme libre 206">
            <a:extLst>
              <a:ext uri="{FF2B5EF4-FFF2-40B4-BE49-F238E27FC236}">
                <a16:creationId xmlns:a16="http://schemas.microsoft.com/office/drawing/2014/main" id="{37E1E527-ED54-F9C2-DAD7-EE77718A090E}"/>
              </a:ext>
            </a:extLst>
          </p:cNvPr>
          <p:cNvSpPr/>
          <p:nvPr/>
        </p:nvSpPr>
        <p:spPr>
          <a:xfrm>
            <a:off x="3954992" y="1176482"/>
            <a:ext cx="1440257" cy="1439928"/>
          </a:xfrm>
          <a:custGeom>
            <a:avLst/>
            <a:gdLst>
              <a:gd name="connsiteX0" fmla="*/ 1440257 w 1440257"/>
              <a:gd name="connsiteY0" fmla="*/ 719964 h 1439928"/>
              <a:gd name="connsiteX1" fmla="*/ 720128 w 1440257"/>
              <a:gd name="connsiteY1" fmla="*/ 1439928 h 1439928"/>
              <a:gd name="connsiteX2" fmla="*/ -2 w 1440257"/>
              <a:gd name="connsiteY2" fmla="*/ 719964 h 1439928"/>
              <a:gd name="connsiteX3" fmla="*/ 720128 w 1440257"/>
              <a:gd name="connsiteY3" fmla="*/ 0 h 1439928"/>
              <a:gd name="connsiteX4" fmla="*/ 1440257 w 1440257"/>
              <a:gd name="connsiteY4" fmla="*/ 719964 h 14399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0257" h="1439928">
                <a:moveTo>
                  <a:pt x="1440257" y="719964"/>
                </a:moveTo>
                <a:cubicBezTo>
                  <a:pt x="1440257" y="1117590"/>
                  <a:pt x="1117845" y="1439928"/>
                  <a:pt x="720128" y="1439928"/>
                </a:cubicBezTo>
                <a:cubicBezTo>
                  <a:pt x="322413" y="1439928"/>
                  <a:pt x="-2" y="1117590"/>
                  <a:pt x="-2" y="719964"/>
                </a:cubicBezTo>
                <a:cubicBezTo>
                  <a:pt x="-2" y="322339"/>
                  <a:pt x="322411" y="0"/>
                  <a:pt x="720128" y="0"/>
                </a:cubicBezTo>
                <a:cubicBezTo>
                  <a:pt x="1117843" y="0"/>
                  <a:pt x="1440257" y="322339"/>
                  <a:pt x="1440257" y="719964"/>
                </a:cubicBezTo>
                <a:close/>
              </a:path>
            </a:pathLst>
          </a:custGeom>
          <a:solidFill>
            <a:schemeClr val="bg1"/>
          </a:solidFill>
          <a:ln w="14986" cap="flat">
            <a:noFill/>
            <a:prstDash val="solid"/>
            <a:miter/>
          </a:ln>
        </p:spPr>
        <p:txBody>
          <a:bodyPr rtlCol="0" anchor="ctr"/>
          <a:lstStyle/>
          <a:p>
            <a:endParaRPr lang="fr-FR"/>
          </a:p>
        </p:txBody>
      </p:sp>
      <p:sp>
        <p:nvSpPr>
          <p:cNvPr id="53" name="Forme libre 207">
            <a:extLst>
              <a:ext uri="{FF2B5EF4-FFF2-40B4-BE49-F238E27FC236}">
                <a16:creationId xmlns:a16="http://schemas.microsoft.com/office/drawing/2014/main" id="{0C094590-A7DB-4E4B-5C76-5112E63B0DA9}"/>
              </a:ext>
            </a:extLst>
          </p:cNvPr>
          <p:cNvSpPr/>
          <p:nvPr/>
        </p:nvSpPr>
        <p:spPr>
          <a:xfrm>
            <a:off x="7286018" y="3605182"/>
            <a:ext cx="1440257" cy="1439928"/>
          </a:xfrm>
          <a:custGeom>
            <a:avLst/>
            <a:gdLst>
              <a:gd name="connsiteX0" fmla="*/ 1440258 w 1440257"/>
              <a:gd name="connsiteY0" fmla="*/ 719964 h 1439928"/>
              <a:gd name="connsiteX1" fmla="*/ 720128 w 1440257"/>
              <a:gd name="connsiteY1" fmla="*/ 1439929 h 1439928"/>
              <a:gd name="connsiteX2" fmla="*/ -1 w 1440257"/>
              <a:gd name="connsiteY2" fmla="*/ 719964 h 1439928"/>
              <a:gd name="connsiteX3" fmla="*/ 720128 w 1440257"/>
              <a:gd name="connsiteY3" fmla="*/ 0 h 1439928"/>
              <a:gd name="connsiteX4" fmla="*/ 1440258 w 1440257"/>
              <a:gd name="connsiteY4" fmla="*/ 719964 h 14399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0257" h="1439928">
                <a:moveTo>
                  <a:pt x="1440258" y="719964"/>
                </a:moveTo>
                <a:cubicBezTo>
                  <a:pt x="1440258" y="1117590"/>
                  <a:pt x="1117845" y="1439929"/>
                  <a:pt x="720128" y="1439929"/>
                </a:cubicBezTo>
                <a:cubicBezTo>
                  <a:pt x="322413" y="1439929"/>
                  <a:pt x="-1" y="1117590"/>
                  <a:pt x="-1" y="719964"/>
                </a:cubicBezTo>
                <a:cubicBezTo>
                  <a:pt x="-1" y="322339"/>
                  <a:pt x="322411" y="0"/>
                  <a:pt x="720128" y="0"/>
                </a:cubicBezTo>
                <a:cubicBezTo>
                  <a:pt x="1117843" y="0"/>
                  <a:pt x="1440258" y="322339"/>
                  <a:pt x="1440258" y="719964"/>
                </a:cubicBezTo>
                <a:close/>
              </a:path>
            </a:pathLst>
          </a:custGeom>
          <a:solidFill>
            <a:schemeClr val="bg1"/>
          </a:solidFill>
          <a:ln w="14986" cap="flat">
            <a:noFill/>
            <a:prstDash val="solid"/>
            <a:miter/>
          </a:ln>
        </p:spPr>
        <p:txBody>
          <a:bodyPr rtlCol="0" anchor="ctr"/>
          <a:lstStyle/>
          <a:p>
            <a:endParaRPr lang="fr-FR"/>
          </a:p>
        </p:txBody>
      </p:sp>
      <p:sp>
        <p:nvSpPr>
          <p:cNvPr id="54" name="ZoneTexte 2">
            <a:extLst>
              <a:ext uri="{FF2B5EF4-FFF2-40B4-BE49-F238E27FC236}">
                <a16:creationId xmlns:a16="http://schemas.microsoft.com/office/drawing/2014/main" id="{599D61AD-4C87-C6AF-BD01-21D8A724679B}"/>
              </a:ext>
            </a:extLst>
          </p:cNvPr>
          <p:cNvSpPr txBox="1"/>
          <p:nvPr/>
        </p:nvSpPr>
        <p:spPr>
          <a:xfrm>
            <a:off x="5734499" y="2149160"/>
            <a:ext cx="418704" cy="369332"/>
          </a:xfrm>
          <a:prstGeom prst="rect">
            <a:avLst/>
          </a:prstGeom>
          <a:noFill/>
        </p:spPr>
        <p:txBody>
          <a:bodyPr wrap="none" rtlCol="0" anchor="ctr">
            <a:spAutoFit/>
          </a:bodyPr>
          <a:lstStyle/>
          <a:p>
            <a:pPr algn="ctr"/>
            <a:r>
              <a:rPr lang="fr-FR" b="1" dirty="0"/>
              <a:t>01</a:t>
            </a:r>
          </a:p>
        </p:txBody>
      </p:sp>
      <p:sp>
        <p:nvSpPr>
          <p:cNvPr id="60" name="ZoneTexte 3">
            <a:extLst>
              <a:ext uri="{FF2B5EF4-FFF2-40B4-BE49-F238E27FC236}">
                <a16:creationId xmlns:a16="http://schemas.microsoft.com/office/drawing/2014/main" id="{8277DEBD-2CF6-9B88-3EFC-1E0E5BE6E867}"/>
              </a:ext>
            </a:extLst>
          </p:cNvPr>
          <p:cNvSpPr txBox="1"/>
          <p:nvPr/>
        </p:nvSpPr>
        <p:spPr>
          <a:xfrm>
            <a:off x="6920120" y="3048062"/>
            <a:ext cx="418704" cy="369332"/>
          </a:xfrm>
          <a:prstGeom prst="rect">
            <a:avLst/>
          </a:prstGeom>
          <a:noFill/>
        </p:spPr>
        <p:txBody>
          <a:bodyPr wrap="none" rtlCol="0" anchor="ctr">
            <a:spAutoFit/>
          </a:bodyPr>
          <a:lstStyle/>
          <a:p>
            <a:pPr algn="ctr"/>
            <a:r>
              <a:rPr lang="fr-FR" b="1" dirty="0"/>
              <a:t>02</a:t>
            </a:r>
          </a:p>
        </p:txBody>
      </p:sp>
      <p:sp>
        <p:nvSpPr>
          <p:cNvPr id="61" name="ZoneTexte 4">
            <a:extLst>
              <a:ext uri="{FF2B5EF4-FFF2-40B4-BE49-F238E27FC236}">
                <a16:creationId xmlns:a16="http://schemas.microsoft.com/office/drawing/2014/main" id="{4FAEEF40-5B34-FE4E-597E-01D9A1C59448}"/>
              </a:ext>
            </a:extLst>
          </p:cNvPr>
          <p:cNvSpPr txBox="1"/>
          <p:nvPr/>
        </p:nvSpPr>
        <p:spPr>
          <a:xfrm>
            <a:off x="6478419" y="4442910"/>
            <a:ext cx="418704" cy="369332"/>
          </a:xfrm>
          <a:prstGeom prst="rect">
            <a:avLst/>
          </a:prstGeom>
          <a:noFill/>
        </p:spPr>
        <p:txBody>
          <a:bodyPr wrap="none" rtlCol="0" anchor="ctr">
            <a:spAutoFit/>
          </a:bodyPr>
          <a:lstStyle/>
          <a:p>
            <a:pPr algn="ctr"/>
            <a:r>
              <a:rPr lang="fr-FR" b="1" dirty="0"/>
              <a:t>03</a:t>
            </a:r>
          </a:p>
        </p:txBody>
      </p:sp>
      <p:sp>
        <p:nvSpPr>
          <p:cNvPr id="62" name="ZoneTexte 5">
            <a:extLst>
              <a:ext uri="{FF2B5EF4-FFF2-40B4-BE49-F238E27FC236}">
                <a16:creationId xmlns:a16="http://schemas.microsoft.com/office/drawing/2014/main" id="{24041235-16D3-6B6E-45CC-FFC863D5DB0F}"/>
              </a:ext>
            </a:extLst>
          </p:cNvPr>
          <p:cNvSpPr txBox="1"/>
          <p:nvPr/>
        </p:nvSpPr>
        <p:spPr>
          <a:xfrm>
            <a:off x="4975083" y="4473906"/>
            <a:ext cx="418704" cy="369332"/>
          </a:xfrm>
          <a:prstGeom prst="rect">
            <a:avLst/>
          </a:prstGeom>
          <a:noFill/>
        </p:spPr>
        <p:txBody>
          <a:bodyPr wrap="none" rtlCol="0" anchor="ctr">
            <a:spAutoFit/>
          </a:bodyPr>
          <a:lstStyle/>
          <a:p>
            <a:pPr algn="ctr"/>
            <a:r>
              <a:rPr lang="fr-FR" b="1" dirty="0"/>
              <a:t>04</a:t>
            </a:r>
          </a:p>
        </p:txBody>
      </p:sp>
      <p:sp>
        <p:nvSpPr>
          <p:cNvPr id="63" name="ZoneTexte 6">
            <a:extLst>
              <a:ext uri="{FF2B5EF4-FFF2-40B4-BE49-F238E27FC236}">
                <a16:creationId xmlns:a16="http://schemas.microsoft.com/office/drawing/2014/main" id="{24A2A67C-F3D6-CB09-E42C-BBCC9596AEA2}"/>
              </a:ext>
            </a:extLst>
          </p:cNvPr>
          <p:cNvSpPr txBox="1"/>
          <p:nvPr/>
        </p:nvSpPr>
        <p:spPr>
          <a:xfrm>
            <a:off x="4548879" y="3048062"/>
            <a:ext cx="418704" cy="369332"/>
          </a:xfrm>
          <a:prstGeom prst="rect">
            <a:avLst/>
          </a:prstGeom>
          <a:noFill/>
        </p:spPr>
        <p:txBody>
          <a:bodyPr wrap="none" rtlCol="0" anchor="ctr">
            <a:spAutoFit/>
          </a:bodyPr>
          <a:lstStyle/>
          <a:p>
            <a:pPr algn="ctr"/>
            <a:r>
              <a:rPr lang="fr-FR" b="1" dirty="0"/>
              <a:t>05</a:t>
            </a:r>
          </a:p>
        </p:txBody>
      </p:sp>
      <p:pic>
        <p:nvPicPr>
          <p:cNvPr id="64" name="Graphic 14" descr="Database with solid fill">
            <a:extLst>
              <a:ext uri="{FF2B5EF4-FFF2-40B4-BE49-F238E27FC236}">
                <a16:creationId xmlns:a16="http://schemas.microsoft.com/office/drawing/2014/main" id="{182022CE-13DF-4373-D765-AE967C4304D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721767" y="4908455"/>
            <a:ext cx="351225" cy="351225"/>
          </a:xfrm>
          <a:prstGeom prst="rect">
            <a:avLst/>
          </a:prstGeom>
        </p:spPr>
      </p:pic>
      <p:pic>
        <p:nvPicPr>
          <p:cNvPr id="65" name="Graphic 15" descr="Gears with solid fill">
            <a:extLst>
              <a:ext uri="{FF2B5EF4-FFF2-40B4-BE49-F238E27FC236}">
                <a16:creationId xmlns:a16="http://schemas.microsoft.com/office/drawing/2014/main" id="{82B9F199-C705-6798-EB2C-D800389FFEF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815011" y="4908455"/>
            <a:ext cx="351225" cy="351225"/>
          </a:xfrm>
          <a:prstGeom prst="rect">
            <a:avLst/>
          </a:prstGeom>
        </p:spPr>
      </p:pic>
      <p:pic>
        <p:nvPicPr>
          <p:cNvPr id="66" name="Graphic 16" descr="Hourglass 30% with solid fill">
            <a:extLst>
              <a:ext uri="{FF2B5EF4-FFF2-40B4-BE49-F238E27FC236}">
                <a16:creationId xmlns:a16="http://schemas.microsoft.com/office/drawing/2014/main" id="{0FC64244-B20F-9CFF-4B59-43981C0A5A6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074924" y="2918177"/>
            <a:ext cx="351225" cy="351225"/>
          </a:xfrm>
          <a:prstGeom prst="rect">
            <a:avLst/>
          </a:prstGeom>
        </p:spPr>
      </p:pic>
      <p:pic>
        <p:nvPicPr>
          <p:cNvPr id="67" name="Graphic 17" descr="Lightbulb with solid fill">
            <a:extLst>
              <a:ext uri="{FF2B5EF4-FFF2-40B4-BE49-F238E27FC236}">
                <a16:creationId xmlns:a16="http://schemas.microsoft.com/office/drawing/2014/main" id="{C50C9AB2-AD93-E930-9FE1-58F93A9E394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461852" y="2918177"/>
            <a:ext cx="351225" cy="351225"/>
          </a:xfrm>
          <a:prstGeom prst="rect">
            <a:avLst/>
          </a:prstGeom>
        </p:spPr>
      </p:pic>
      <p:pic>
        <p:nvPicPr>
          <p:cNvPr id="68" name="Graphic 18" descr="Research with solid fill">
            <a:extLst>
              <a:ext uri="{FF2B5EF4-FFF2-40B4-BE49-F238E27FC236}">
                <a16:creationId xmlns:a16="http://schemas.microsoft.com/office/drawing/2014/main" id="{D723962C-8F80-131B-7134-87934AB68DAB}"/>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5768314" y="1688020"/>
            <a:ext cx="351225" cy="351225"/>
          </a:xfrm>
          <a:prstGeom prst="rect">
            <a:avLst/>
          </a:prstGeom>
        </p:spPr>
      </p:pic>
      <p:pic>
        <p:nvPicPr>
          <p:cNvPr id="69" name="Graphic 31" descr="Trophy">
            <a:extLst>
              <a:ext uri="{FF2B5EF4-FFF2-40B4-BE49-F238E27FC236}">
                <a16:creationId xmlns:a16="http://schemas.microsoft.com/office/drawing/2014/main" id="{CB93BF49-079D-C4C8-B5D7-77AC05A0E191}"/>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5489122" y="3199837"/>
            <a:ext cx="923788" cy="923788"/>
          </a:xfrm>
          <a:prstGeom prst="rect">
            <a:avLst/>
          </a:prstGeom>
        </p:spPr>
      </p:pic>
      <p:sp>
        <p:nvSpPr>
          <p:cNvPr id="70" name="TextBox 21">
            <a:extLst>
              <a:ext uri="{FF2B5EF4-FFF2-40B4-BE49-F238E27FC236}">
                <a16:creationId xmlns:a16="http://schemas.microsoft.com/office/drawing/2014/main" id="{7B9E1126-DAC3-537A-37D0-28212F04AFB7}"/>
              </a:ext>
            </a:extLst>
          </p:cNvPr>
          <p:cNvSpPr txBox="1"/>
          <p:nvPr/>
        </p:nvSpPr>
        <p:spPr>
          <a:xfrm>
            <a:off x="4046175" y="1777095"/>
            <a:ext cx="1228875" cy="369332"/>
          </a:xfrm>
          <a:prstGeom prst="rect">
            <a:avLst/>
          </a:prstGeom>
          <a:noFill/>
        </p:spPr>
        <p:txBody>
          <a:bodyPr wrap="square" lIns="0" rIns="0" rtlCol="0" anchor="b">
            <a:spAutoFit/>
          </a:bodyPr>
          <a:lstStyle>
            <a:defPPr marR="0" lvl="0" algn="l" rtl="0">
              <a:lnSpc>
                <a:spcPct val="100000"/>
              </a:lnSpc>
              <a:spcBef>
                <a:spcPts val="0"/>
              </a:spcBef>
              <a:spcAft>
                <a:spcPts val="0"/>
              </a:spcAft>
            </a:defPPr>
            <a:lvl1pPr marL="0" algn="ctr" defTabSz="914400" eaLnBrk="1" latinLnBrk="0" hangingPunct="1">
              <a:defRPr sz="1800" b="1" kern="1200">
                <a:solidFill>
                  <a:schemeClr val="accent2">
                    <a:lumMod val="75000"/>
                  </a:schemeClr>
                </a:solidFill>
                <a:latin typeface="Alexandria" charset="-78"/>
                <a:ea typeface="+mn-ea"/>
                <a:cs typeface="Alexandria" charset="-78"/>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r>
              <a:rPr lang="ar-SA" noProof="1">
                <a:solidFill>
                  <a:srgbClr val="002060"/>
                </a:solidFill>
              </a:rPr>
              <a:t>الاستجابة</a:t>
            </a:r>
            <a:endParaRPr lang="en-US" noProof="1">
              <a:solidFill>
                <a:srgbClr val="002060"/>
              </a:solidFill>
            </a:endParaRPr>
          </a:p>
        </p:txBody>
      </p:sp>
      <p:sp>
        <p:nvSpPr>
          <p:cNvPr id="71" name="TextBox 21">
            <a:extLst>
              <a:ext uri="{FF2B5EF4-FFF2-40B4-BE49-F238E27FC236}">
                <a16:creationId xmlns:a16="http://schemas.microsoft.com/office/drawing/2014/main" id="{41507D48-796A-0B18-3DD1-001A0C6D5C0B}"/>
              </a:ext>
            </a:extLst>
          </p:cNvPr>
          <p:cNvSpPr txBox="1"/>
          <p:nvPr/>
        </p:nvSpPr>
        <p:spPr>
          <a:xfrm>
            <a:off x="6598143" y="1715276"/>
            <a:ext cx="1228875" cy="369332"/>
          </a:xfrm>
          <a:prstGeom prst="rect">
            <a:avLst/>
          </a:prstGeom>
          <a:noFill/>
        </p:spPr>
        <p:txBody>
          <a:bodyPr wrap="square" lIns="0" r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ar-SA" b="1" noProof="1">
                <a:solidFill>
                  <a:srgbClr val="002060"/>
                </a:solidFill>
                <a:latin typeface="Alexandria" charset="-78"/>
                <a:cs typeface="Alexandria" charset="-78"/>
              </a:rPr>
              <a:t>الانتباه</a:t>
            </a:r>
            <a:endParaRPr lang="en-US" b="1" noProof="1">
              <a:solidFill>
                <a:srgbClr val="002060"/>
              </a:solidFill>
              <a:latin typeface="Alexandria" charset="-78"/>
              <a:cs typeface="Alexandria" charset="-78"/>
            </a:endParaRPr>
          </a:p>
        </p:txBody>
      </p:sp>
      <p:sp>
        <p:nvSpPr>
          <p:cNvPr id="72" name="TextBox 21">
            <a:extLst>
              <a:ext uri="{FF2B5EF4-FFF2-40B4-BE49-F238E27FC236}">
                <a16:creationId xmlns:a16="http://schemas.microsoft.com/office/drawing/2014/main" id="{38FD8D76-523B-006A-A713-B643182E05E2}"/>
              </a:ext>
            </a:extLst>
          </p:cNvPr>
          <p:cNvSpPr txBox="1"/>
          <p:nvPr/>
        </p:nvSpPr>
        <p:spPr>
          <a:xfrm>
            <a:off x="7430656" y="4185391"/>
            <a:ext cx="1228875" cy="369332"/>
          </a:xfrm>
          <a:prstGeom prst="rect">
            <a:avLst/>
          </a:prstGeom>
          <a:noFill/>
        </p:spPr>
        <p:txBody>
          <a:bodyPr wrap="square" lIns="0" r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ar-SA" b="1" noProof="1">
                <a:solidFill>
                  <a:srgbClr val="002060"/>
                </a:solidFill>
                <a:latin typeface="Alexandria" charset="-78"/>
                <a:cs typeface="Alexandria" charset="-78"/>
              </a:rPr>
              <a:t>الانتقاء</a:t>
            </a:r>
            <a:endParaRPr lang="en-US" b="1" noProof="1">
              <a:solidFill>
                <a:srgbClr val="002060"/>
              </a:solidFill>
              <a:latin typeface="Alexandria" charset="-78"/>
              <a:cs typeface="Alexandria" charset="-78"/>
            </a:endParaRPr>
          </a:p>
        </p:txBody>
      </p:sp>
      <p:sp>
        <p:nvSpPr>
          <p:cNvPr id="73" name="TextBox 21">
            <a:extLst>
              <a:ext uri="{FF2B5EF4-FFF2-40B4-BE49-F238E27FC236}">
                <a16:creationId xmlns:a16="http://schemas.microsoft.com/office/drawing/2014/main" id="{55BA6C73-DA32-BF93-78C1-2EF37197E27A}"/>
              </a:ext>
            </a:extLst>
          </p:cNvPr>
          <p:cNvSpPr txBox="1"/>
          <p:nvPr/>
        </p:nvSpPr>
        <p:spPr>
          <a:xfrm>
            <a:off x="5289558" y="5620150"/>
            <a:ext cx="1228875" cy="369332"/>
          </a:xfrm>
          <a:prstGeom prst="rect">
            <a:avLst/>
          </a:prstGeom>
          <a:noFill/>
        </p:spPr>
        <p:txBody>
          <a:bodyPr wrap="square" lIns="0" rIns="0" rtlCol="0" anchor="b">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1"/>
            <a:r>
              <a:rPr lang="ar-SA" b="1" noProof="1">
                <a:solidFill>
                  <a:srgbClr val="002060"/>
                </a:solidFill>
                <a:latin typeface="Alexandria" charset="-78"/>
                <a:cs typeface="Alexandria" charset="-78"/>
              </a:rPr>
              <a:t>التفسير</a:t>
            </a:r>
            <a:endParaRPr lang="en-US" b="1" noProof="1">
              <a:solidFill>
                <a:srgbClr val="002060"/>
              </a:solidFill>
              <a:latin typeface="Alexandria" charset="-78"/>
              <a:cs typeface="Alexandria" charset="-78"/>
            </a:endParaRPr>
          </a:p>
        </p:txBody>
      </p:sp>
      <p:sp>
        <p:nvSpPr>
          <p:cNvPr id="74" name="TextBox 21">
            <a:extLst>
              <a:ext uri="{FF2B5EF4-FFF2-40B4-BE49-F238E27FC236}">
                <a16:creationId xmlns:a16="http://schemas.microsoft.com/office/drawing/2014/main" id="{1F161C77-4FE0-1EA1-E6FE-3972F5394E69}"/>
              </a:ext>
            </a:extLst>
          </p:cNvPr>
          <p:cNvSpPr txBox="1"/>
          <p:nvPr/>
        </p:nvSpPr>
        <p:spPr>
          <a:xfrm>
            <a:off x="3268138" y="3988310"/>
            <a:ext cx="1228875" cy="646331"/>
          </a:xfrm>
          <a:prstGeom prst="rect">
            <a:avLst/>
          </a:prstGeom>
          <a:noFill/>
        </p:spPr>
        <p:txBody>
          <a:bodyPr wrap="square" lIns="0" rIns="0" rtlCol="0" anchor="b">
            <a:spAutoFit/>
          </a:bodyPr>
          <a:lstStyle>
            <a:defPPr marR="0" lvl="0" algn="l" rtl="0">
              <a:lnSpc>
                <a:spcPct val="100000"/>
              </a:lnSpc>
              <a:spcBef>
                <a:spcPts val="0"/>
              </a:spcBef>
              <a:spcAft>
                <a:spcPts val="0"/>
              </a:spcAft>
            </a:defPPr>
            <a:lvl1pPr marL="0" algn="ctr" defTabSz="914400" rtl="1" eaLnBrk="1" latinLnBrk="0" hangingPunct="1">
              <a:defRPr sz="1800" b="1" kern="1200">
                <a:solidFill>
                  <a:srgbClr val="002060"/>
                </a:solidFill>
                <a:latin typeface="Alexandria" charset="-78"/>
                <a:ea typeface="+mn-ea"/>
                <a:cs typeface="Alexandria" charset="-78"/>
              </a:defRPr>
            </a:lvl1pPr>
            <a:lvl2pPr marL="457200" defTabSz="914400" eaLnBrk="1" latinLnBrk="0" hangingPunct="1">
              <a:defRPr sz="1800" kern="1200">
                <a:solidFill>
                  <a:schemeClr val="tx1"/>
                </a:solidFill>
                <a:latin typeface="+mn-lt"/>
                <a:ea typeface="+mn-ea"/>
                <a:cs typeface="+mn-cs"/>
              </a:defRPr>
            </a:lvl2pPr>
            <a:lvl3pPr marL="914400" defTabSz="914400" eaLnBrk="1" latinLnBrk="0" hangingPunct="1">
              <a:defRPr sz="1800" kern="1200">
                <a:solidFill>
                  <a:schemeClr val="tx1"/>
                </a:solidFill>
                <a:latin typeface="+mn-lt"/>
                <a:ea typeface="+mn-ea"/>
                <a:cs typeface="+mn-cs"/>
              </a:defRPr>
            </a:lvl3pPr>
            <a:lvl4pPr marL="1371600" defTabSz="914400" eaLnBrk="1" latinLnBrk="0" hangingPunct="1">
              <a:defRPr sz="1800" kern="1200">
                <a:solidFill>
                  <a:schemeClr val="tx1"/>
                </a:solidFill>
                <a:latin typeface="+mn-lt"/>
                <a:ea typeface="+mn-ea"/>
                <a:cs typeface="+mn-cs"/>
              </a:defRPr>
            </a:lvl4pPr>
            <a:lvl5pPr marL="1828800" defTabSz="914400" eaLnBrk="1" latinLnBrk="0" hangingPunct="1">
              <a:defRPr sz="1800" kern="1200">
                <a:solidFill>
                  <a:schemeClr val="tx1"/>
                </a:solidFill>
                <a:latin typeface="+mn-lt"/>
                <a:ea typeface="+mn-ea"/>
                <a:cs typeface="+mn-cs"/>
              </a:defRPr>
            </a:lvl5pPr>
            <a:lvl6pPr marL="2286000" defTabSz="914400" eaLnBrk="1" latinLnBrk="0" hangingPunct="1">
              <a:defRPr sz="1800" kern="1200">
                <a:solidFill>
                  <a:schemeClr val="tx1"/>
                </a:solidFill>
                <a:latin typeface="+mn-lt"/>
                <a:ea typeface="+mn-ea"/>
                <a:cs typeface="+mn-cs"/>
              </a:defRPr>
            </a:lvl6pPr>
            <a:lvl7pPr marL="2743200" defTabSz="914400" eaLnBrk="1" latinLnBrk="0" hangingPunct="1">
              <a:defRPr sz="1800" kern="1200">
                <a:solidFill>
                  <a:schemeClr val="tx1"/>
                </a:solidFill>
                <a:latin typeface="+mn-lt"/>
                <a:ea typeface="+mn-ea"/>
                <a:cs typeface="+mn-cs"/>
              </a:defRPr>
            </a:lvl7pPr>
            <a:lvl8pPr marL="3200400" defTabSz="914400" eaLnBrk="1" latinLnBrk="0" hangingPunct="1">
              <a:defRPr sz="1800" kern="1200">
                <a:solidFill>
                  <a:schemeClr val="tx1"/>
                </a:solidFill>
                <a:latin typeface="+mn-lt"/>
                <a:ea typeface="+mn-ea"/>
                <a:cs typeface="+mn-cs"/>
              </a:defRPr>
            </a:lvl8pPr>
            <a:lvl9pPr marL="3657600" defTabSz="914400" eaLnBrk="1" latinLnBrk="0" hangingPunct="1">
              <a:defRPr sz="1800" kern="1200">
                <a:solidFill>
                  <a:schemeClr val="tx1"/>
                </a:solidFill>
                <a:latin typeface="+mn-lt"/>
                <a:ea typeface="+mn-ea"/>
                <a:cs typeface="+mn-cs"/>
              </a:defRPr>
            </a:lvl9pPr>
          </a:lstStyle>
          <a:p>
            <a:r>
              <a:rPr lang="ar-SA" noProof="1"/>
              <a:t>التقييم والحكم</a:t>
            </a:r>
            <a:endParaRPr lang="en-US" noProof="1"/>
          </a:p>
        </p:txBody>
      </p:sp>
      <p:sp>
        <p:nvSpPr>
          <p:cNvPr id="86" name="TextBox 85">
            <a:extLst>
              <a:ext uri="{FF2B5EF4-FFF2-40B4-BE49-F238E27FC236}">
                <a16:creationId xmlns:a16="http://schemas.microsoft.com/office/drawing/2014/main" id="{0C6A612D-B797-711E-87B0-2EF8E53ABC35}"/>
              </a:ext>
            </a:extLst>
          </p:cNvPr>
          <p:cNvSpPr txBox="1"/>
          <p:nvPr/>
        </p:nvSpPr>
        <p:spPr>
          <a:xfrm>
            <a:off x="8231490" y="1715276"/>
            <a:ext cx="2334483" cy="276999"/>
          </a:xfrm>
          <a:prstGeom prst="rect">
            <a:avLst/>
          </a:prstGeom>
          <a:noFill/>
        </p:spPr>
        <p:txBody>
          <a:bodyPr wrap="square" lIns="0" rIns="0" rtlCol="0" anchor="t">
            <a:spAutoFit/>
          </a:bodyPr>
          <a:lstStyle/>
          <a:p>
            <a:pPr algn="just"/>
            <a:endParaRPr lang="en-US" sz="1200" noProof="1">
              <a:solidFill>
                <a:schemeClr val="tx1">
                  <a:lumMod val="65000"/>
                  <a:lumOff val="35000"/>
                </a:schemeClr>
              </a:solidFill>
            </a:endParaRPr>
          </a:p>
        </p:txBody>
      </p:sp>
    </p:spTree>
    <p:extLst>
      <p:ext uri="{BB962C8B-B14F-4D97-AF65-F5344CB8AC3E}">
        <p14:creationId xmlns:p14="http://schemas.microsoft.com/office/powerpoint/2010/main" val="1902957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162002" y="1539811"/>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SA" sz="2800" b="1" dirty="0">
                <a:solidFill>
                  <a:srgbClr val="00B0F0"/>
                </a:solidFill>
                <a:latin typeface="Alexandria" pitchFamily="2" charset="-78"/>
                <a:cs typeface="Alexandria" pitchFamily="2" charset="-78"/>
              </a:rPr>
              <a:t>خطوات الإدراك</a:t>
            </a:r>
            <a:endParaRPr lang="ar-EG" sz="2800" b="1" dirty="0">
              <a:solidFill>
                <a:srgbClr val="00B0F0"/>
              </a:solidFill>
              <a:latin typeface="Alexandria" pitchFamily="2" charset="-78"/>
              <a:cs typeface="Alexandria" pitchFamily="2" charset="-78"/>
            </a:endParaRPr>
          </a:p>
        </p:txBody>
      </p:sp>
      <p:sp>
        <p:nvSpPr>
          <p:cNvPr id="42" name="TextBox 41">
            <a:extLst>
              <a:ext uri="{FF2B5EF4-FFF2-40B4-BE49-F238E27FC236}">
                <a16:creationId xmlns:a16="http://schemas.microsoft.com/office/drawing/2014/main" id="{B7690F9C-AE36-08FB-A0F4-130D3A7611B2}"/>
              </a:ext>
            </a:extLst>
          </p:cNvPr>
          <p:cNvSpPr txBox="1"/>
          <p:nvPr/>
        </p:nvSpPr>
        <p:spPr>
          <a:xfrm>
            <a:off x="445275" y="1606431"/>
            <a:ext cx="11118188" cy="4780283"/>
          </a:xfrm>
          <a:prstGeom prst="rect">
            <a:avLst/>
          </a:prstGeom>
          <a:noFill/>
        </p:spPr>
        <p:txBody>
          <a:bodyPr wrap="square" rtlCol="1">
            <a:spAutoFit/>
          </a:bodyPr>
          <a:lstStyle/>
          <a:p>
            <a:pPr algn="just" rtl="1">
              <a:buClrTx/>
              <a:defRPr/>
            </a:pPr>
            <a:r>
              <a:rPr lang="ar-SA" sz="1600" b="1" kern="1200" dirty="0">
                <a:solidFill>
                  <a:srgbClr val="00B0F0"/>
                </a:solidFill>
                <a:latin typeface="Alexandria" pitchFamily="2" charset="-78"/>
                <a:ea typeface="+mn-ea"/>
                <a:cs typeface="Alexandria" pitchFamily="2" charset="-78"/>
              </a:rPr>
              <a:t>ا. الانتباه </a:t>
            </a:r>
            <a:r>
              <a:rPr lang="en-US" sz="1600" b="1" kern="1200" dirty="0">
                <a:solidFill>
                  <a:srgbClr val="00B0F0"/>
                </a:solidFill>
                <a:latin typeface="Alexandria" pitchFamily="2" charset="-78"/>
                <a:ea typeface="+mn-ea"/>
                <a:cs typeface="Alexandria" pitchFamily="2" charset="-78"/>
              </a:rPr>
              <a:t>Attention</a:t>
            </a:r>
            <a:endParaRPr lang="ar-SA" sz="1600" b="1" kern="1200" dirty="0">
              <a:solidFill>
                <a:srgbClr val="00B0F0"/>
              </a:solidFill>
              <a:latin typeface="Alexandria" pitchFamily="2" charset="-78"/>
              <a:ea typeface="+mn-ea"/>
              <a:cs typeface="Alexandria" pitchFamily="2" charset="-78"/>
            </a:endParaRPr>
          </a:p>
          <a:p>
            <a:pPr algn="just" rtl="1">
              <a:lnSpc>
                <a:spcPct val="150000"/>
              </a:lnSpc>
              <a:buClr>
                <a:srgbClr val="00B0F0"/>
              </a:buClr>
              <a:defRPr/>
            </a:pPr>
            <a:r>
              <a:rPr lang="ar-EG" kern="1200" dirty="0">
                <a:solidFill>
                  <a:schemeClr val="tx1"/>
                </a:solidFill>
                <a:latin typeface="Alexandria" pitchFamily="2" charset="-78"/>
                <a:ea typeface="+mn-ea"/>
                <a:cs typeface="Alexandria" pitchFamily="2" charset="-78"/>
              </a:rPr>
              <a:t>هي أول خطوة في الإدراك: ماذا ألاحظ؟المدرسة مليئة بمثيرات كثيرة (طلاب، أصوات، تقارير، شكاوى، اجتماعات…)، لذلك لا يمكن للقائد أن يلتقط كل شيء. فيختار العقل—بوعي أو دون وعي—ما يركز عليه.</a:t>
            </a:r>
            <a:endParaRPr lang="ar-SA" kern="1200" dirty="0">
              <a:solidFill>
                <a:schemeClr val="tx1"/>
              </a:solidFill>
              <a:latin typeface="Alexandria" pitchFamily="2" charset="-78"/>
              <a:ea typeface="+mn-ea"/>
              <a:cs typeface="Alexandria" pitchFamily="2" charset="-78"/>
            </a:endParaRPr>
          </a:p>
          <a:p>
            <a:pPr algn="just" rtl="1">
              <a:lnSpc>
                <a:spcPct val="150000"/>
              </a:lnSpc>
              <a:buClr>
                <a:srgbClr val="00B0F0"/>
              </a:buClr>
              <a:defRPr/>
            </a:pPr>
            <a:r>
              <a:rPr kumimoji="0" lang="ar-SA" sz="16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sym typeface="Arial"/>
              </a:rPr>
              <a:t>2. الانتقاء </a:t>
            </a:r>
            <a:r>
              <a:rPr kumimoji="0" lang="en-US" sz="16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sym typeface="Arial"/>
              </a:rPr>
              <a:t>Selection</a:t>
            </a:r>
            <a:endParaRPr kumimoji="0" lang="ar-SA" sz="16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sym typeface="Arial"/>
            </a:endParaRPr>
          </a:p>
          <a:p>
            <a:pPr marL="0" marR="0" lvl="0" indent="0" algn="just" defTabSz="914400" rtl="1" eaLnBrk="1" fontAlgn="auto" latinLnBrk="0" hangingPunct="1">
              <a:lnSpc>
                <a:spcPct val="150000"/>
              </a:lnSpc>
              <a:spcBef>
                <a:spcPts val="0"/>
              </a:spcBef>
              <a:spcAft>
                <a:spcPts val="0"/>
              </a:spcAft>
              <a:buClr>
                <a:srgbClr val="00B0F0"/>
              </a:buClr>
              <a:buSzTx/>
              <a:buFont typeface="Arial"/>
              <a:buNone/>
              <a:tabLst/>
              <a:defRPr/>
            </a:pPr>
            <a:r>
              <a:rPr lang="ar-SA" kern="1200" dirty="0">
                <a:solidFill>
                  <a:prstClr val="black"/>
                </a:solidFill>
                <a:latin typeface="Alexandria" pitchFamily="2" charset="-78"/>
                <a:ea typeface="+mn-ea"/>
                <a:cs typeface="Alexandria" pitchFamily="2" charset="-78"/>
              </a:rPr>
              <a:t>ب</a:t>
            </a:r>
            <a:r>
              <a:rPr kumimoji="0" lang="ar-EG" sz="14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rPr>
              <a:t>عد الانتباه، يبدأ القائد بانتقاء معلومات محددة يعتبرها “مهمة”.الانتقاء قد يكون مفيدًا لتنظيم العمل، لكنه قد يكون خطرًا إذا قاد إلى تجاهل بيانات مهمة (مثل الأسباب خلف السلوك).</a:t>
            </a:r>
            <a:endParaRPr kumimoji="0" lang="ar-SA" sz="1400" b="0" i="0" u="none" strike="noStrike" kern="1200" cap="none" spc="0" normalizeH="0" baseline="0" noProof="0" dirty="0">
              <a:ln>
                <a:noFill/>
              </a:ln>
              <a:solidFill>
                <a:schemeClr val="tx1"/>
              </a:solidFill>
              <a:effectLst/>
              <a:uLnTx/>
              <a:uFillTx/>
              <a:latin typeface="Alexandria" pitchFamily="2" charset="-78"/>
              <a:ea typeface="+mn-ea"/>
              <a:cs typeface="Alexandria" pitchFamily="2" charset="-78"/>
              <a:sym typeface="Arial"/>
            </a:endParaRPr>
          </a:p>
          <a:p>
            <a:pPr algn="just" rtl="1">
              <a:lnSpc>
                <a:spcPct val="250000"/>
              </a:lnSpc>
              <a:buClrTx/>
              <a:defRPr/>
            </a:pPr>
            <a:r>
              <a:rPr lang="ar-SA" sz="1600" b="1" kern="1200" dirty="0">
                <a:solidFill>
                  <a:srgbClr val="00B0F0"/>
                </a:solidFill>
                <a:latin typeface="Alexandria" pitchFamily="2" charset="-78"/>
                <a:ea typeface="+mn-ea"/>
                <a:cs typeface="Alexandria" pitchFamily="2" charset="-78"/>
              </a:rPr>
              <a:t>3. الاستجابة </a:t>
            </a:r>
            <a:r>
              <a:rPr lang="en-US" sz="1600" b="1" kern="1200" dirty="0">
                <a:solidFill>
                  <a:srgbClr val="00B0F0"/>
                </a:solidFill>
                <a:latin typeface="Alexandria" pitchFamily="2" charset="-78"/>
                <a:ea typeface="+mn-ea"/>
                <a:cs typeface="Alexandria" pitchFamily="2" charset="-78"/>
              </a:rPr>
              <a:t>Response</a:t>
            </a:r>
          </a:p>
          <a:p>
            <a:pPr marL="0" marR="0" lvl="0" indent="0" algn="just" defTabSz="914400" rtl="1" eaLnBrk="1" fontAlgn="auto" latinLnBrk="0" hangingPunct="1">
              <a:lnSpc>
                <a:spcPct val="150000"/>
              </a:lnSpc>
              <a:spcBef>
                <a:spcPts val="0"/>
              </a:spcBef>
              <a:spcAft>
                <a:spcPts val="0"/>
              </a:spcAft>
              <a:buClr>
                <a:srgbClr val="00B0F0"/>
              </a:buClr>
              <a:buSzTx/>
              <a:buFont typeface="Arial"/>
              <a:buNone/>
              <a:tabLst/>
              <a:defRPr/>
            </a:pPr>
            <a:r>
              <a:rPr kumimoji="0" lang="ar-SA" sz="14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rPr>
              <a:t>هذه الخطوة هي: ماذا يعني ما انتقيته؟ ولماذا حدث؟هنا يصنع العقل “قصة” للموقف ويضع له سببًا ودلالة.</a:t>
            </a:r>
          </a:p>
          <a:p>
            <a:pPr marL="0" lvl="0" indent="0" algn="just" defTabSz="914400" rtl="1" eaLnBrk="1" fontAlgn="auto" latinLnBrk="0" hangingPunct="1">
              <a:lnSpc>
                <a:spcPct val="250000"/>
              </a:lnSpc>
              <a:buClrTx/>
              <a:buSzTx/>
              <a:buFont typeface="Arial"/>
              <a:buNone/>
              <a:tabLst/>
              <a:defRPr/>
            </a:pPr>
            <a:r>
              <a:rPr lang="ar-SA" sz="1600" b="1" kern="1200" dirty="0">
                <a:solidFill>
                  <a:srgbClr val="00B0F0"/>
                </a:solidFill>
                <a:latin typeface="Alexandria" pitchFamily="2" charset="-78"/>
                <a:ea typeface="+mn-ea"/>
                <a:cs typeface="Alexandria" pitchFamily="2" charset="-78"/>
              </a:rPr>
              <a:t>4. التقييم والحكم </a:t>
            </a:r>
            <a:r>
              <a:rPr lang="en-US" sz="1600" b="1" kern="1200" dirty="0">
                <a:solidFill>
                  <a:srgbClr val="00B0F0"/>
                </a:solidFill>
                <a:latin typeface="Alexandria" pitchFamily="2" charset="-78"/>
                <a:ea typeface="+mn-ea"/>
                <a:cs typeface="Alexandria" pitchFamily="2" charset="-78"/>
              </a:rPr>
              <a:t>Evaluation / Judgment </a:t>
            </a:r>
          </a:p>
          <a:p>
            <a:pPr marL="0" marR="0" lvl="0" indent="0" algn="just" defTabSz="914400" rtl="1" eaLnBrk="1" fontAlgn="auto" latinLnBrk="0" hangingPunct="1">
              <a:lnSpc>
                <a:spcPct val="150000"/>
              </a:lnSpc>
              <a:spcBef>
                <a:spcPts val="0"/>
              </a:spcBef>
              <a:spcAft>
                <a:spcPts val="0"/>
              </a:spcAft>
              <a:buClr>
                <a:srgbClr val="00B0F0"/>
              </a:buClr>
              <a:buSzTx/>
              <a:buFont typeface="Arial"/>
              <a:buNone/>
              <a:tabLst/>
              <a:defRPr/>
            </a:pPr>
            <a:r>
              <a:rPr kumimoji="0" lang="ar-SA" sz="14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rPr>
              <a:t>بعد التفسير يتكون الحكم: ما درجة أهمية الموضوع؟ وما الأولوية؟</a:t>
            </a:r>
            <a:endParaRPr kumimoji="0" lang="en-US" sz="14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endParaRPr>
          </a:p>
          <a:p>
            <a:pPr algn="just" rtl="1">
              <a:lnSpc>
                <a:spcPct val="250000"/>
              </a:lnSpc>
              <a:buClrTx/>
              <a:defRPr/>
            </a:pPr>
            <a:r>
              <a:rPr lang="en-US" sz="1600" b="1" kern="1200" dirty="0">
                <a:solidFill>
                  <a:srgbClr val="00B0F0"/>
                </a:solidFill>
                <a:latin typeface="Alexandria" pitchFamily="2" charset="-78"/>
                <a:ea typeface="+mn-ea"/>
                <a:cs typeface="Alexandria" pitchFamily="2" charset="-78"/>
              </a:rPr>
              <a:t>5</a:t>
            </a:r>
            <a:r>
              <a:rPr lang="ar-SA" sz="1600" b="1" kern="1200" dirty="0">
                <a:solidFill>
                  <a:srgbClr val="00B0F0"/>
                </a:solidFill>
                <a:latin typeface="Alexandria" pitchFamily="2" charset="-78"/>
                <a:ea typeface="+mn-ea"/>
                <a:cs typeface="Alexandria" pitchFamily="2" charset="-78"/>
              </a:rPr>
              <a:t>. الاستجابة </a:t>
            </a:r>
            <a:r>
              <a:rPr lang="en-US" sz="1600" b="1" kern="1200" dirty="0">
                <a:solidFill>
                  <a:srgbClr val="00B0F0"/>
                </a:solidFill>
                <a:latin typeface="Alexandria" pitchFamily="2" charset="-78"/>
                <a:ea typeface="+mn-ea"/>
                <a:cs typeface="Alexandria" pitchFamily="2" charset="-78"/>
              </a:rPr>
              <a:t>Response</a:t>
            </a:r>
          </a:p>
          <a:p>
            <a:pPr marL="0" marR="0" lvl="0" indent="0" algn="just" defTabSz="914400" rtl="1" eaLnBrk="1" fontAlgn="auto" latinLnBrk="0" hangingPunct="1">
              <a:lnSpc>
                <a:spcPct val="150000"/>
              </a:lnSpc>
              <a:spcBef>
                <a:spcPts val="0"/>
              </a:spcBef>
              <a:spcAft>
                <a:spcPts val="0"/>
              </a:spcAft>
              <a:buClr>
                <a:srgbClr val="00B0F0"/>
              </a:buClr>
              <a:buSzTx/>
              <a:buFont typeface="Arial"/>
              <a:buNone/>
              <a:tabLst/>
              <a:defRPr/>
            </a:pPr>
            <a:r>
              <a:rPr kumimoji="0" lang="ar-SA" sz="14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rPr>
              <a:t>هي الخطوة الأخيرة: ماذا سأفعل بناءً على ما فهمته؟</a:t>
            </a:r>
          </a:p>
        </p:txBody>
      </p:sp>
    </p:spTree>
    <p:extLst>
      <p:ext uri="{BB962C8B-B14F-4D97-AF65-F5344CB8AC3E}">
        <p14:creationId xmlns:p14="http://schemas.microsoft.com/office/powerpoint/2010/main" val="3613035766"/>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162002" y="1539811"/>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SA" sz="2800" b="1" dirty="0">
                <a:solidFill>
                  <a:srgbClr val="00B0F0"/>
                </a:solidFill>
                <a:latin typeface="Alexandria" pitchFamily="2" charset="-78"/>
                <a:cs typeface="Alexandria" pitchFamily="2" charset="-78"/>
              </a:rPr>
              <a:t>العوامل المؤثرة في الإدراك</a:t>
            </a:r>
            <a:endParaRPr lang="ar-EG" sz="2800" b="1" dirty="0">
              <a:solidFill>
                <a:srgbClr val="00B0F0"/>
              </a:solidFill>
              <a:latin typeface="Alexandria" pitchFamily="2" charset="-78"/>
              <a:cs typeface="Alexandria" pitchFamily="2" charset="-78"/>
            </a:endParaRPr>
          </a:p>
        </p:txBody>
      </p:sp>
      <p:grpSp>
        <p:nvGrpSpPr>
          <p:cNvPr id="10" name="Group 9">
            <a:extLst>
              <a:ext uri="{FF2B5EF4-FFF2-40B4-BE49-F238E27FC236}">
                <a16:creationId xmlns:a16="http://schemas.microsoft.com/office/drawing/2014/main" id="{74004AA3-BDFE-E1D0-BF80-1DF94929F786}"/>
              </a:ext>
            </a:extLst>
          </p:cNvPr>
          <p:cNvGrpSpPr/>
          <p:nvPr/>
        </p:nvGrpSpPr>
        <p:grpSpPr>
          <a:xfrm>
            <a:off x="2495600" y="1988840"/>
            <a:ext cx="7122410" cy="2708278"/>
            <a:chOff x="2534795" y="2074861"/>
            <a:chExt cx="7122410" cy="2708278"/>
          </a:xfrm>
        </p:grpSpPr>
        <p:sp>
          <p:nvSpPr>
            <p:cNvPr id="11" name="Forme libre 16">
              <a:extLst>
                <a:ext uri="{FF2B5EF4-FFF2-40B4-BE49-F238E27FC236}">
                  <a16:creationId xmlns:a16="http://schemas.microsoft.com/office/drawing/2014/main" id="{8048CC43-47AC-69AA-AFA6-CC51AA80A67E}"/>
                </a:ext>
              </a:extLst>
            </p:cNvPr>
            <p:cNvSpPr/>
            <p:nvPr/>
          </p:nvSpPr>
          <p:spPr>
            <a:xfrm>
              <a:off x="5693110" y="2376105"/>
              <a:ext cx="808598" cy="326316"/>
            </a:xfrm>
            <a:custGeom>
              <a:avLst/>
              <a:gdLst>
                <a:gd name="csX0" fmla="*/ 66221 w 745726"/>
                <a:gd name="csY0" fmla="*/ 37640 h 300943"/>
                <a:gd name="csX1" fmla="*/ 64609 w 745726"/>
                <a:gd name="csY1" fmla="*/ 38896 h 300943"/>
                <a:gd name="csX2" fmla="*/ 62548 w 745726"/>
                <a:gd name="csY2" fmla="*/ 40508 h 300943"/>
                <a:gd name="csX3" fmla="*/ 60845 w 745726"/>
                <a:gd name="csY3" fmla="*/ 42031 h 300943"/>
                <a:gd name="csX4" fmla="*/ 59143 w 745726"/>
                <a:gd name="csY4" fmla="*/ 43556 h 300943"/>
                <a:gd name="csX5" fmla="*/ 0 w 745726"/>
                <a:gd name="csY5" fmla="*/ 173951 h 300943"/>
                <a:gd name="csX6" fmla="*/ 54214 w 745726"/>
                <a:gd name="csY6" fmla="*/ 299777 h 300943"/>
                <a:gd name="csX7" fmla="*/ 116940 w 745726"/>
                <a:gd name="csY7" fmla="*/ 198686 h 300943"/>
                <a:gd name="csX8" fmla="*/ 111564 w 745726"/>
                <a:gd name="csY8" fmla="*/ 173861 h 300943"/>
                <a:gd name="csX9" fmla="*/ 118105 w 745726"/>
                <a:gd name="csY9" fmla="*/ 146529 h 300943"/>
                <a:gd name="csX10" fmla="*/ 122317 w 745726"/>
                <a:gd name="csY10" fmla="*/ 138821 h 300943"/>
                <a:gd name="csX11" fmla="*/ 125901 w 745726"/>
                <a:gd name="csY11" fmla="*/ 134340 h 300943"/>
                <a:gd name="csX12" fmla="*/ 126797 w 745726"/>
                <a:gd name="csY12" fmla="*/ 133353 h 300943"/>
                <a:gd name="csX13" fmla="*/ 173931 w 745726"/>
                <a:gd name="csY13" fmla="*/ 111486 h 300943"/>
                <a:gd name="csX14" fmla="*/ 571796 w 745726"/>
                <a:gd name="csY14" fmla="*/ 111486 h 300943"/>
                <a:gd name="csX15" fmla="*/ 616600 w 745726"/>
                <a:gd name="csY15" fmla="*/ 130576 h 300943"/>
                <a:gd name="csX16" fmla="*/ 620364 w 745726"/>
                <a:gd name="csY16" fmla="*/ 135057 h 300943"/>
                <a:gd name="csX17" fmla="*/ 620901 w 745726"/>
                <a:gd name="csY17" fmla="*/ 135773 h 300943"/>
                <a:gd name="csX18" fmla="*/ 625292 w 745726"/>
                <a:gd name="csY18" fmla="*/ 142225 h 300943"/>
                <a:gd name="csX19" fmla="*/ 634253 w 745726"/>
                <a:gd name="csY19" fmla="*/ 174040 h 300943"/>
                <a:gd name="csX20" fmla="*/ 626905 w 745726"/>
                <a:gd name="csY20" fmla="*/ 202898 h 300943"/>
                <a:gd name="csX21" fmla="*/ 690438 w 745726"/>
                <a:gd name="csY21" fmla="*/ 300943 h 300943"/>
                <a:gd name="csX22" fmla="*/ 745727 w 745726"/>
                <a:gd name="csY22" fmla="*/ 174040 h 300943"/>
                <a:gd name="csX23" fmla="*/ 685599 w 745726"/>
                <a:gd name="csY23" fmla="*/ 42749 h 300943"/>
                <a:gd name="csX24" fmla="*/ 685599 w 745726"/>
                <a:gd name="csY24" fmla="*/ 42749 h 300943"/>
                <a:gd name="csX25" fmla="*/ 683897 w 745726"/>
                <a:gd name="csY25" fmla="*/ 41226 h 300943"/>
                <a:gd name="csX26" fmla="*/ 682283 w 745726"/>
                <a:gd name="csY26" fmla="*/ 39701 h 300943"/>
                <a:gd name="csX27" fmla="*/ 680491 w 745726"/>
                <a:gd name="csY27" fmla="*/ 38357 h 300943"/>
                <a:gd name="csX28" fmla="*/ 678431 w 745726"/>
                <a:gd name="csY28" fmla="*/ 36835 h 300943"/>
                <a:gd name="csX29" fmla="*/ 571796 w 745726"/>
                <a:gd name="csY29" fmla="*/ 0 h 300943"/>
                <a:gd name="csX30" fmla="*/ 173931 w 745726"/>
                <a:gd name="csY30" fmla="*/ 0 h 300943"/>
                <a:gd name="csX31" fmla="*/ 66131 w 745726"/>
                <a:gd name="csY31" fmla="*/ 37640 h 3009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745726" h="300943">
                  <a:moveTo>
                    <a:pt x="66221" y="37640"/>
                  </a:moveTo>
                  <a:lnTo>
                    <a:pt x="64609" y="38896"/>
                  </a:lnTo>
                  <a:cubicBezTo>
                    <a:pt x="63891" y="39432"/>
                    <a:pt x="63175" y="39970"/>
                    <a:pt x="62548" y="40508"/>
                  </a:cubicBezTo>
                  <a:cubicBezTo>
                    <a:pt x="61920" y="40957"/>
                    <a:pt x="61383" y="41493"/>
                    <a:pt x="60845" y="42031"/>
                  </a:cubicBezTo>
                  <a:cubicBezTo>
                    <a:pt x="60308" y="42569"/>
                    <a:pt x="59770" y="43108"/>
                    <a:pt x="59143" y="43556"/>
                  </a:cubicBezTo>
                  <a:cubicBezTo>
                    <a:pt x="21506" y="76715"/>
                    <a:pt x="0" y="124214"/>
                    <a:pt x="0" y="173951"/>
                  </a:cubicBezTo>
                  <a:cubicBezTo>
                    <a:pt x="0" y="223690"/>
                    <a:pt x="19715" y="266887"/>
                    <a:pt x="54214" y="299777"/>
                  </a:cubicBezTo>
                  <a:cubicBezTo>
                    <a:pt x="87728" y="275760"/>
                    <a:pt x="110309" y="239373"/>
                    <a:pt x="116940" y="198686"/>
                  </a:cubicBezTo>
                  <a:cubicBezTo>
                    <a:pt x="113356" y="190621"/>
                    <a:pt x="111564" y="182287"/>
                    <a:pt x="111564" y="173861"/>
                  </a:cubicBezTo>
                  <a:cubicBezTo>
                    <a:pt x="111564" y="164542"/>
                    <a:pt x="113804" y="155401"/>
                    <a:pt x="118105" y="146529"/>
                  </a:cubicBezTo>
                  <a:cubicBezTo>
                    <a:pt x="119360" y="144019"/>
                    <a:pt x="120614" y="141330"/>
                    <a:pt x="122317" y="138821"/>
                  </a:cubicBezTo>
                  <a:cubicBezTo>
                    <a:pt x="123392" y="137208"/>
                    <a:pt x="124646" y="135773"/>
                    <a:pt x="125901" y="134340"/>
                  </a:cubicBezTo>
                  <a:lnTo>
                    <a:pt x="126797" y="133353"/>
                  </a:lnTo>
                  <a:cubicBezTo>
                    <a:pt x="138804" y="119464"/>
                    <a:pt x="155920" y="111486"/>
                    <a:pt x="173931" y="111486"/>
                  </a:cubicBezTo>
                  <a:lnTo>
                    <a:pt x="571796" y="111486"/>
                  </a:lnTo>
                  <a:cubicBezTo>
                    <a:pt x="588732" y="111486"/>
                    <a:pt x="604682" y="118297"/>
                    <a:pt x="616600" y="130576"/>
                  </a:cubicBezTo>
                  <a:cubicBezTo>
                    <a:pt x="617944" y="132009"/>
                    <a:pt x="619199" y="133532"/>
                    <a:pt x="620364" y="135057"/>
                  </a:cubicBezTo>
                  <a:lnTo>
                    <a:pt x="620901" y="135773"/>
                  </a:lnTo>
                  <a:cubicBezTo>
                    <a:pt x="622515" y="137834"/>
                    <a:pt x="623948" y="139985"/>
                    <a:pt x="625292" y="142225"/>
                  </a:cubicBezTo>
                  <a:cubicBezTo>
                    <a:pt x="631117" y="152084"/>
                    <a:pt x="634253" y="163017"/>
                    <a:pt x="634253" y="174040"/>
                  </a:cubicBezTo>
                  <a:cubicBezTo>
                    <a:pt x="634253" y="183899"/>
                    <a:pt x="631743" y="193846"/>
                    <a:pt x="626905" y="202898"/>
                  </a:cubicBezTo>
                  <a:cubicBezTo>
                    <a:pt x="634432" y="242511"/>
                    <a:pt x="657373" y="277821"/>
                    <a:pt x="690438" y="300943"/>
                  </a:cubicBezTo>
                  <a:cubicBezTo>
                    <a:pt x="725655" y="267962"/>
                    <a:pt x="745727" y="222077"/>
                    <a:pt x="745727" y="174040"/>
                  </a:cubicBezTo>
                  <a:cubicBezTo>
                    <a:pt x="745727" y="126006"/>
                    <a:pt x="723772" y="75997"/>
                    <a:pt x="685599" y="42749"/>
                  </a:cubicBezTo>
                  <a:lnTo>
                    <a:pt x="685599" y="42749"/>
                  </a:lnTo>
                  <a:cubicBezTo>
                    <a:pt x="684972" y="42210"/>
                    <a:pt x="684434" y="41672"/>
                    <a:pt x="683897" y="41226"/>
                  </a:cubicBezTo>
                  <a:cubicBezTo>
                    <a:pt x="683358" y="40688"/>
                    <a:pt x="682821" y="40239"/>
                    <a:pt x="682283" y="39701"/>
                  </a:cubicBezTo>
                  <a:cubicBezTo>
                    <a:pt x="681656" y="39163"/>
                    <a:pt x="681118" y="38806"/>
                    <a:pt x="680491" y="38357"/>
                  </a:cubicBezTo>
                  <a:cubicBezTo>
                    <a:pt x="679775" y="37909"/>
                    <a:pt x="679147" y="37371"/>
                    <a:pt x="678431" y="36835"/>
                  </a:cubicBezTo>
                  <a:cubicBezTo>
                    <a:pt x="647515" y="12725"/>
                    <a:pt x="610686" y="0"/>
                    <a:pt x="571796" y="0"/>
                  </a:cubicBezTo>
                  <a:lnTo>
                    <a:pt x="173931" y="0"/>
                  </a:lnTo>
                  <a:cubicBezTo>
                    <a:pt x="134503" y="0"/>
                    <a:pt x="97227" y="12994"/>
                    <a:pt x="66131" y="37640"/>
                  </a:cubicBezTo>
                  <a:close/>
                </a:path>
              </a:pathLst>
            </a:custGeom>
            <a:solidFill>
              <a:schemeClr val="bg1">
                <a:lumMod val="65000"/>
              </a:schemeClr>
            </a:solidFill>
            <a:ln w="8960" cap="flat">
              <a:noFill/>
              <a:prstDash val="solid"/>
              <a:miter/>
            </a:ln>
          </p:spPr>
          <p:txBody>
            <a:bodyPr/>
            <a:lstStyle/>
            <a:p>
              <a:endParaRPr lang="fr-FR"/>
            </a:p>
          </p:txBody>
        </p:sp>
        <p:sp>
          <p:nvSpPr>
            <p:cNvPr id="12" name="Forme libre 17">
              <a:extLst>
                <a:ext uri="{FF2B5EF4-FFF2-40B4-BE49-F238E27FC236}">
                  <a16:creationId xmlns:a16="http://schemas.microsoft.com/office/drawing/2014/main" id="{A10C81E9-6EB1-E545-5824-01F923DF8EFD}"/>
                </a:ext>
              </a:extLst>
            </p:cNvPr>
            <p:cNvSpPr/>
            <p:nvPr/>
          </p:nvSpPr>
          <p:spPr>
            <a:xfrm>
              <a:off x="5944182" y="2632452"/>
              <a:ext cx="303637" cy="120985"/>
            </a:xfrm>
            <a:custGeom>
              <a:avLst/>
              <a:gdLst>
                <a:gd name="csX0" fmla="*/ 45611 w 280028"/>
                <a:gd name="csY0" fmla="*/ 0 h 111578"/>
                <a:gd name="csX1" fmla="*/ 0 w 280028"/>
                <a:gd name="csY1" fmla="*/ 111578 h 111578"/>
                <a:gd name="csX2" fmla="*/ 280028 w 280028"/>
                <a:gd name="csY2" fmla="*/ 111578 h 111578"/>
                <a:gd name="csX3" fmla="*/ 234416 w 280028"/>
                <a:gd name="csY3" fmla="*/ 0 h 111578"/>
                <a:gd name="csX4" fmla="*/ 45611 w 280028"/>
                <a:gd name="csY4" fmla="*/ 0 h 111578"/>
              </a:gdLst>
              <a:ahLst/>
              <a:cxnLst>
                <a:cxn ang="0">
                  <a:pos x="csX0" y="csY0"/>
                </a:cxn>
                <a:cxn ang="0">
                  <a:pos x="csX1" y="csY1"/>
                </a:cxn>
                <a:cxn ang="0">
                  <a:pos x="csX2" y="csY2"/>
                </a:cxn>
                <a:cxn ang="0">
                  <a:pos x="csX3" y="csY3"/>
                </a:cxn>
                <a:cxn ang="0">
                  <a:pos x="csX4" y="csY4"/>
                </a:cxn>
              </a:cxnLst>
              <a:rect l="l" t="t" r="r" b="b"/>
              <a:pathLst>
                <a:path w="280028" h="111578">
                  <a:moveTo>
                    <a:pt x="45611" y="0"/>
                  </a:moveTo>
                  <a:cubicBezTo>
                    <a:pt x="37635" y="39972"/>
                    <a:pt x="22402" y="77433"/>
                    <a:pt x="0" y="111578"/>
                  </a:cubicBezTo>
                  <a:lnTo>
                    <a:pt x="280028" y="111578"/>
                  </a:lnTo>
                  <a:cubicBezTo>
                    <a:pt x="257716" y="77433"/>
                    <a:pt x="242392" y="39972"/>
                    <a:pt x="234416" y="0"/>
                  </a:cubicBezTo>
                  <a:lnTo>
                    <a:pt x="45611" y="0"/>
                  </a:lnTo>
                  <a:close/>
                </a:path>
              </a:pathLst>
            </a:custGeom>
            <a:solidFill>
              <a:schemeClr val="bg1">
                <a:lumMod val="65000"/>
              </a:schemeClr>
            </a:solidFill>
            <a:ln w="8960" cap="flat">
              <a:noFill/>
              <a:prstDash val="solid"/>
              <a:miter/>
            </a:ln>
          </p:spPr>
          <p:txBody>
            <a:bodyPr/>
            <a:lstStyle/>
            <a:p>
              <a:endParaRPr lang="fr-FR"/>
            </a:p>
          </p:txBody>
        </p:sp>
        <p:sp>
          <p:nvSpPr>
            <p:cNvPr id="13" name="Forme libre 18">
              <a:extLst>
                <a:ext uri="{FF2B5EF4-FFF2-40B4-BE49-F238E27FC236}">
                  <a16:creationId xmlns:a16="http://schemas.microsoft.com/office/drawing/2014/main" id="{FBE096CA-BA36-2802-C520-44C48FAD6BDA}"/>
                </a:ext>
              </a:extLst>
            </p:cNvPr>
            <p:cNvSpPr/>
            <p:nvPr/>
          </p:nvSpPr>
          <p:spPr>
            <a:xfrm>
              <a:off x="4572324" y="2376202"/>
              <a:ext cx="808793" cy="377430"/>
            </a:xfrm>
            <a:custGeom>
              <a:avLst/>
              <a:gdLst>
                <a:gd name="csX0" fmla="*/ 174111 w 745905"/>
                <a:gd name="csY0" fmla="*/ 347904 h 348083"/>
                <a:gd name="csX1" fmla="*/ 511757 w 745905"/>
                <a:gd name="csY1" fmla="*/ 347904 h 348083"/>
                <a:gd name="csX2" fmla="*/ 466146 w 745905"/>
                <a:gd name="csY2" fmla="*/ 236326 h 348083"/>
                <a:gd name="csX3" fmla="*/ 174111 w 745905"/>
                <a:gd name="csY3" fmla="*/ 236326 h 348083"/>
                <a:gd name="csX4" fmla="*/ 111654 w 745905"/>
                <a:gd name="csY4" fmla="*/ 173861 h 348083"/>
                <a:gd name="csX5" fmla="*/ 174111 w 745905"/>
                <a:gd name="csY5" fmla="*/ 111396 h 348083"/>
                <a:gd name="csX6" fmla="*/ 571975 w 745905"/>
                <a:gd name="csY6" fmla="*/ 111396 h 348083"/>
                <a:gd name="csX7" fmla="*/ 616779 w 745905"/>
                <a:gd name="csY7" fmla="*/ 130487 h 348083"/>
                <a:gd name="csX8" fmla="*/ 620542 w 745905"/>
                <a:gd name="csY8" fmla="*/ 134968 h 348083"/>
                <a:gd name="csX9" fmla="*/ 621081 w 745905"/>
                <a:gd name="csY9" fmla="*/ 135683 h 348083"/>
                <a:gd name="csX10" fmla="*/ 625471 w 745905"/>
                <a:gd name="csY10" fmla="*/ 142135 h 348083"/>
                <a:gd name="csX11" fmla="*/ 634432 w 745905"/>
                <a:gd name="csY11" fmla="*/ 173951 h 348083"/>
                <a:gd name="csX12" fmla="*/ 627084 w 745905"/>
                <a:gd name="csY12" fmla="*/ 202808 h 348083"/>
                <a:gd name="csX13" fmla="*/ 690617 w 745905"/>
                <a:gd name="csY13" fmla="*/ 300853 h 348083"/>
                <a:gd name="csX14" fmla="*/ 745905 w 745905"/>
                <a:gd name="csY14" fmla="*/ 173951 h 348083"/>
                <a:gd name="csX15" fmla="*/ 685688 w 745905"/>
                <a:gd name="csY15" fmla="*/ 42659 h 348083"/>
                <a:gd name="csX16" fmla="*/ 683986 w 745905"/>
                <a:gd name="csY16" fmla="*/ 41136 h 348083"/>
                <a:gd name="csX17" fmla="*/ 682283 w 745905"/>
                <a:gd name="csY17" fmla="*/ 39611 h 348083"/>
                <a:gd name="csX18" fmla="*/ 680491 w 745905"/>
                <a:gd name="csY18" fmla="*/ 38268 h 348083"/>
                <a:gd name="csX19" fmla="*/ 678519 w 745905"/>
                <a:gd name="csY19" fmla="*/ 36832 h 348083"/>
                <a:gd name="csX20" fmla="*/ 571885 w 745905"/>
                <a:gd name="csY20" fmla="*/ 0 h 348083"/>
                <a:gd name="csX21" fmla="*/ 174021 w 745905"/>
                <a:gd name="csY21" fmla="*/ 0 h 348083"/>
                <a:gd name="csX22" fmla="*/ 0 w 745905"/>
                <a:gd name="csY22" fmla="*/ 174040 h 348083"/>
                <a:gd name="csX23" fmla="*/ 174021 w 745905"/>
                <a:gd name="csY23" fmla="*/ 348083 h 3480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745905" h="348083">
                  <a:moveTo>
                    <a:pt x="174111" y="347904"/>
                  </a:moveTo>
                  <a:lnTo>
                    <a:pt x="511757" y="347904"/>
                  </a:lnTo>
                  <a:cubicBezTo>
                    <a:pt x="489444" y="313758"/>
                    <a:pt x="474122" y="276387"/>
                    <a:pt x="466146" y="236326"/>
                  </a:cubicBezTo>
                  <a:lnTo>
                    <a:pt x="174111" y="236326"/>
                  </a:lnTo>
                  <a:cubicBezTo>
                    <a:pt x="139700" y="236326"/>
                    <a:pt x="111654" y="208276"/>
                    <a:pt x="111654" y="173861"/>
                  </a:cubicBezTo>
                  <a:cubicBezTo>
                    <a:pt x="111654" y="139449"/>
                    <a:pt x="139700" y="111396"/>
                    <a:pt x="174111" y="111396"/>
                  </a:cubicBezTo>
                  <a:lnTo>
                    <a:pt x="571975" y="111396"/>
                  </a:lnTo>
                  <a:cubicBezTo>
                    <a:pt x="588910" y="111396"/>
                    <a:pt x="604861" y="118208"/>
                    <a:pt x="616779" y="130487"/>
                  </a:cubicBezTo>
                  <a:cubicBezTo>
                    <a:pt x="618123" y="131920"/>
                    <a:pt x="619377" y="133443"/>
                    <a:pt x="620542" y="134968"/>
                  </a:cubicBezTo>
                  <a:lnTo>
                    <a:pt x="621081" y="135683"/>
                  </a:lnTo>
                  <a:cubicBezTo>
                    <a:pt x="622693" y="137744"/>
                    <a:pt x="624127" y="139895"/>
                    <a:pt x="625471" y="142135"/>
                  </a:cubicBezTo>
                  <a:cubicBezTo>
                    <a:pt x="631296" y="151994"/>
                    <a:pt x="634432" y="162928"/>
                    <a:pt x="634432" y="173951"/>
                  </a:cubicBezTo>
                  <a:cubicBezTo>
                    <a:pt x="634432" y="183810"/>
                    <a:pt x="631923" y="193756"/>
                    <a:pt x="627084" y="202808"/>
                  </a:cubicBezTo>
                  <a:cubicBezTo>
                    <a:pt x="634612" y="242421"/>
                    <a:pt x="657551" y="277731"/>
                    <a:pt x="690617" y="300853"/>
                  </a:cubicBezTo>
                  <a:cubicBezTo>
                    <a:pt x="725833" y="267872"/>
                    <a:pt x="745905" y="221988"/>
                    <a:pt x="745905" y="173951"/>
                  </a:cubicBezTo>
                  <a:cubicBezTo>
                    <a:pt x="745905" y="125916"/>
                    <a:pt x="723951" y="75818"/>
                    <a:pt x="685688" y="42659"/>
                  </a:cubicBezTo>
                  <a:cubicBezTo>
                    <a:pt x="685061" y="42121"/>
                    <a:pt x="684523" y="41583"/>
                    <a:pt x="683986" y="41136"/>
                  </a:cubicBezTo>
                  <a:cubicBezTo>
                    <a:pt x="683448" y="40598"/>
                    <a:pt x="682911" y="40060"/>
                    <a:pt x="682283" y="39611"/>
                  </a:cubicBezTo>
                  <a:cubicBezTo>
                    <a:pt x="681746" y="39163"/>
                    <a:pt x="681118" y="38716"/>
                    <a:pt x="680491" y="38268"/>
                  </a:cubicBezTo>
                  <a:cubicBezTo>
                    <a:pt x="679863" y="37819"/>
                    <a:pt x="679147" y="37281"/>
                    <a:pt x="678519" y="36832"/>
                  </a:cubicBezTo>
                  <a:cubicBezTo>
                    <a:pt x="647604" y="12725"/>
                    <a:pt x="610775" y="0"/>
                    <a:pt x="571885" y="0"/>
                  </a:cubicBezTo>
                  <a:lnTo>
                    <a:pt x="174021" y="0"/>
                  </a:lnTo>
                  <a:cubicBezTo>
                    <a:pt x="78050" y="0"/>
                    <a:pt x="0" y="78058"/>
                    <a:pt x="0" y="174040"/>
                  </a:cubicBezTo>
                  <a:cubicBezTo>
                    <a:pt x="0" y="270023"/>
                    <a:pt x="78050" y="348083"/>
                    <a:pt x="174021" y="348083"/>
                  </a:cubicBezTo>
                  <a:close/>
                </a:path>
              </a:pathLst>
            </a:custGeom>
            <a:solidFill>
              <a:schemeClr val="accent2"/>
            </a:solidFill>
            <a:ln w="8960" cap="flat">
              <a:noFill/>
              <a:prstDash val="solid"/>
              <a:miter/>
            </a:ln>
          </p:spPr>
          <p:txBody>
            <a:bodyPr/>
            <a:lstStyle/>
            <a:p>
              <a:endParaRPr lang="fr-FR"/>
            </a:p>
          </p:txBody>
        </p:sp>
        <p:sp>
          <p:nvSpPr>
            <p:cNvPr id="14" name="Forme libre 19">
              <a:extLst>
                <a:ext uri="{FF2B5EF4-FFF2-40B4-BE49-F238E27FC236}">
                  <a16:creationId xmlns:a16="http://schemas.microsoft.com/office/drawing/2014/main" id="{39D67952-FFE9-B224-9AFC-11BDD3FCEFB5}"/>
                </a:ext>
              </a:extLst>
            </p:cNvPr>
            <p:cNvSpPr/>
            <p:nvPr/>
          </p:nvSpPr>
          <p:spPr>
            <a:xfrm>
              <a:off x="6810787" y="2376202"/>
              <a:ext cx="808695" cy="377430"/>
            </a:xfrm>
            <a:custGeom>
              <a:avLst/>
              <a:gdLst>
                <a:gd name="csX0" fmla="*/ 67835 w 745815"/>
                <a:gd name="csY0" fmla="*/ 36386 h 348083"/>
                <a:gd name="csX1" fmla="*/ 67117 w 745815"/>
                <a:gd name="csY1" fmla="*/ 36922 h 348083"/>
                <a:gd name="csX2" fmla="*/ 65325 w 745815"/>
                <a:gd name="csY2" fmla="*/ 38268 h 348083"/>
                <a:gd name="csX3" fmla="*/ 63532 w 745815"/>
                <a:gd name="csY3" fmla="*/ 39611 h 348083"/>
                <a:gd name="csX4" fmla="*/ 61920 w 745815"/>
                <a:gd name="csY4" fmla="*/ 41046 h 348083"/>
                <a:gd name="csX5" fmla="*/ 60217 w 745815"/>
                <a:gd name="csY5" fmla="*/ 42659 h 348083"/>
                <a:gd name="csX6" fmla="*/ 0 w 745815"/>
                <a:gd name="csY6" fmla="*/ 173951 h 348083"/>
                <a:gd name="csX7" fmla="*/ 55289 w 745815"/>
                <a:gd name="csY7" fmla="*/ 300853 h 348083"/>
                <a:gd name="csX8" fmla="*/ 118822 w 745815"/>
                <a:gd name="csY8" fmla="*/ 202808 h 348083"/>
                <a:gd name="csX9" fmla="*/ 111474 w 745815"/>
                <a:gd name="csY9" fmla="*/ 173951 h 348083"/>
                <a:gd name="csX10" fmla="*/ 120435 w 745815"/>
                <a:gd name="csY10" fmla="*/ 142225 h 348083"/>
                <a:gd name="csX11" fmla="*/ 124826 w 745815"/>
                <a:gd name="csY11" fmla="*/ 135773 h 348083"/>
                <a:gd name="csX12" fmla="*/ 125363 w 745815"/>
                <a:gd name="csY12" fmla="*/ 135147 h 348083"/>
                <a:gd name="csX13" fmla="*/ 129127 w 745815"/>
                <a:gd name="csY13" fmla="*/ 130666 h 348083"/>
                <a:gd name="csX14" fmla="*/ 173931 w 745815"/>
                <a:gd name="csY14" fmla="*/ 111576 h 348083"/>
                <a:gd name="csX15" fmla="*/ 571796 w 745815"/>
                <a:gd name="csY15" fmla="*/ 111576 h 348083"/>
                <a:gd name="csX16" fmla="*/ 634253 w 745815"/>
                <a:gd name="csY16" fmla="*/ 174040 h 348083"/>
                <a:gd name="csX17" fmla="*/ 571796 w 745815"/>
                <a:gd name="csY17" fmla="*/ 236505 h 348083"/>
                <a:gd name="csX18" fmla="*/ 279759 w 745815"/>
                <a:gd name="csY18" fmla="*/ 236505 h 348083"/>
                <a:gd name="csX19" fmla="*/ 234148 w 745815"/>
                <a:gd name="csY19" fmla="*/ 348083 h 348083"/>
                <a:gd name="csX20" fmla="*/ 571796 w 745815"/>
                <a:gd name="csY20" fmla="*/ 348083 h 348083"/>
                <a:gd name="csX21" fmla="*/ 745816 w 745815"/>
                <a:gd name="csY21" fmla="*/ 174040 h 348083"/>
                <a:gd name="csX22" fmla="*/ 571796 w 745815"/>
                <a:gd name="csY22" fmla="*/ 0 h 348083"/>
                <a:gd name="csX23" fmla="*/ 173931 w 745815"/>
                <a:gd name="csY23" fmla="*/ 0 h 348083"/>
                <a:gd name="csX24" fmla="*/ 67745 w 745815"/>
                <a:gd name="csY24" fmla="*/ 36476 h 3480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745815" h="348083">
                  <a:moveTo>
                    <a:pt x="67835" y="36386"/>
                  </a:moveTo>
                  <a:lnTo>
                    <a:pt x="67117" y="36922"/>
                  </a:lnTo>
                  <a:cubicBezTo>
                    <a:pt x="66670" y="37281"/>
                    <a:pt x="65952" y="37729"/>
                    <a:pt x="65325" y="38268"/>
                  </a:cubicBezTo>
                  <a:cubicBezTo>
                    <a:pt x="64697" y="38716"/>
                    <a:pt x="64071" y="39163"/>
                    <a:pt x="63532" y="39611"/>
                  </a:cubicBezTo>
                  <a:cubicBezTo>
                    <a:pt x="62995" y="40060"/>
                    <a:pt x="62457" y="40598"/>
                    <a:pt x="61920" y="41046"/>
                  </a:cubicBezTo>
                  <a:cubicBezTo>
                    <a:pt x="61382" y="41583"/>
                    <a:pt x="60755" y="42121"/>
                    <a:pt x="60217" y="42659"/>
                  </a:cubicBezTo>
                  <a:cubicBezTo>
                    <a:pt x="21955" y="75907"/>
                    <a:pt x="0" y="123765"/>
                    <a:pt x="0" y="173951"/>
                  </a:cubicBezTo>
                  <a:cubicBezTo>
                    <a:pt x="0" y="224139"/>
                    <a:pt x="20072" y="267872"/>
                    <a:pt x="55289" y="300853"/>
                  </a:cubicBezTo>
                  <a:cubicBezTo>
                    <a:pt x="88444" y="277731"/>
                    <a:pt x="111384" y="242421"/>
                    <a:pt x="118822" y="202808"/>
                  </a:cubicBezTo>
                  <a:cubicBezTo>
                    <a:pt x="114072" y="193756"/>
                    <a:pt x="111474" y="183810"/>
                    <a:pt x="111474" y="173951"/>
                  </a:cubicBezTo>
                  <a:cubicBezTo>
                    <a:pt x="111474" y="163017"/>
                    <a:pt x="114521" y="151994"/>
                    <a:pt x="120435" y="142225"/>
                  </a:cubicBezTo>
                  <a:cubicBezTo>
                    <a:pt x="121778" y="139985"/>
                    <a:pt x="123212" y="137834"/>
                    <a:pt x="124826" y="135773"/>
                  </a:cubicBezTo>
                  <a:lnTo>
                    <a:pt x="125363" y="135147"/>
                  </a:lnTo>
                  <a:cubicBezTo>
                    <a:pt x="126528" y="133622"/>
                    <a:pt x="127783" y="132009"/>
                    <a:pt x="129127" y="130666"/>
                  </a:cubicBezTo>
                  <a:cubicBezTo>
                    <a:pt x="141224" y="118297"/>
                    <a:pt x="156995" y="111576"/>
                    <a:pt x="173931" y="111576"/>
                  </a:cubicBezTo>
                  <a:lnTo>
                    <a:pt x="571796" y="111576"/>
                  </a:lnTo>
                  <a:cubicBezTo>
                    <a:pt x="606205" y="111576"/>
                    <a:pt x="634253" y="139628"/>
                    <a:pt x="634253" y="174040"/>
                  </a:cubicBezTo>
                  <a:cubicBezTo>
                    <a:pt x="634253" y="208455"/>
                    <a:pt x="606205" y="236505"/>
                    <a:pt x="571796" y="236505"/>
                  </a:cubicBezTo>
                  <a:lnTo>
                    <a:pt x="279759" y="236505"/>
                  </a:lnTo>
                  <a:cubicBezTo>
                    <a:pt x="271785" y="276477"/>
                    <a:pt x="256551" y="313938"/>
                    <a:pt x="234148" y="348083"/>
                  </a:cubicBezTo>
                  <a:lnTo>
                    <a:pt x="571796" y="348083"/>
                  </a:lnTo>
                  <a:cubicBezTo>
                    <a:pt x="667766" y="348083"/>
                    <a:pt x="745816" y="270023"/>
                    <a:pt x="745816" y="174040"/>
                  </a:cubicBezTo>
                  <a:cubicBezTo>
                    <a:pt x="745816" y="78058"/>
                    <a:pt x="667766" y="0"/>
                    <a:pt x="571796" y="0"/>
                  </a:cubicBezTo>
                  <a:lnTo>
                    <a:pt x="173931" y="0"/>
                  </a:lnTo>
                  <a:cubicBezTo>
                    <a:pt x="135309" y="0"/>
                    <a:pt x="98570" y="12636"/>
                    <a:pt x="67745" y="36476"/>
                  </a:cubicBezTo>
                  <a:close/>
                </a:path>
              </a:pathLst>
            </a:custGeom>
            <a:solidFill>
              <a:schemeClr val="accent5"/>
            </a:solidFill>
            <a:ln w="8960" cap="flat">
              <a:noFill/>
              <a:prstDash val="solid"/>
              <a:miter/>
            </a:ln>
          </p:spPr>
          <p:txBody>
            <a:bodyPr/>
            <a:lstStyle/>
            <a:p>
              <a:endParaRPr lang="fr-FR"/>
            </a:p>
          </p:txBody>
        </p:sp>
        <p:sp>
          <p:nvSpPr>
            <p:cNvPr id="15" name="Forme libre 20">
              <a:extLst>
                <a:ext uri="{FF2B5EF4-FFF2-40B4-BE49-F238E27FC236}">
                  <a16:creationId xmlns:a16="http://schemas.microsoft.com/office/drawing/2014/main" id="{B8DA113A-6850-BB3B-2BA6-8A04FC05070C}"/>
                </a:ext>
              </a:extLst>
            </p:cNvPr>
            <p:cNvSpPr/>
            <p:nvPr/>
          </p:nvSpPr>
          <p:spPr>
            <a:xfrm>
              <a:off x="6306506" y="2247153"/>
              <a:ext cx="699387" cy="144693"/>
            </a:xfrm>
            <a:custGeom>
              <a:avLst/>
              <a:gdLst>
                <a:gd name="csX0" fmla="*/ 213270 w 645006"/>
                <a:gd name="csY0" fmla="*/ 111576 h 133442"/>
                <a:gd name="csX1" fmla="*/ 432095 w 645006"/>
                <a:gd name="csY1" fmla="*/ 111576 h 133442"/>
                <a:gd name="csX2" fmla="*/ 517671 w 645006"/>
                <a:gd name="csY2" fmla="*/ 133086 h 133442"/>
                <a:gd name="csX3" fmla="*/ 639092 w 645006"/>
                <a:gd name="csY3" fmla="*/ 91950 h 133442"/>
                <a:gd name="csX4" fmla="*/ 645007 w 645006"/>
                <a:gd name="csY4" fmla="*/ 91950 h 133442"/>
                <a:gd name="csX5" fmla="*/ 432095 w 645006"/>
                <a:gd name="csY5" fmla="*/ 0 h 133442"/>
                <a:gd name="csX6" fmla="*/ 213270 w 645006"/>
                <a:gd name="csY6" fmla="*/ 0 h 133442"/>
                <a:gd name="csX7" fmla="*/ 0 w 645006"/>
                <a:gd name="csY7" fmla="*/ 92398 h 133442"/>
                <a:gd name="csX8" fmla="*/ 6273 w 645006"/>
                <a:gd name="csY8" fmla="*/ 92398 h 133442"/>
                <a:gd name="csX9" fmla="*/ 127515 w 645006"/>
                <a:gd name="csY9" fmla="*/ 133443 h 133442"/>
                <a:gd name="csX10" fmla="*/ 213360 w 645006"/>
                <a:gd name="csY10" fmla="*/ 111576 h 1334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45006" h="133442">
                  <a:moveTo>
                    <a:pt x="213270" y="111576"/>
                  </a:moveTo>
                  <a:lnTo>
                    <a:pt x="432095" y="111576"/>
                  </a:lnTo>
                  <a:cubicBezTo>
                    <a:pt x="461935" y="111576"/>
                    <a:pt x="491417" y="119015"/>
                    <a:pt x="517671" y="133086"/>
                  </a:cubicBezTo>
                  <a:cubicBezTo>
                    <a:pt x="552978" y="106200"/>
                    <a:pt x="594914" y="91950"/>
                    <a:pt x="639092" y="91950"/>
                  </a:cubicBezTo>
                  <a:lnTo>
                    <a:pt x="645007" y="91950"/>
                  </a:lnTo>
                  <a:cubicBezTo>
                    <a:pt x="589628" y="33249"/>
                    <a:pt x="513101" y="0"/>
                    <a:pt x="432095" y="0"/>
                  </a:cubicBezTo>
                  <a:lnTo>
                    <a:pt x="213270" y="0"/>
                  </a:lnTo>
                  <a:cubicBezTo>
                    <a:pt x="132084" y="0"/>
                    <a:pt x="55289" y="33428"/>
                    <a:pt x="0" y="92398"/>
                  </a:cubicBezTo>
                  <a:lnTo>
                    <a:pt x="6273" y="92398"/>
                  </a:lnTo>
                  <a:cubicBezTo>
                    <a:pt x="49913" y="92398"/>
                    <a:pt x="92746" y="106916"/>
                    <a:pt x="127515" y="133443"/>
                  </a:cubicBezTo>
                  <a:cubicBezTo>
                    <a:pt x="153949" y="119105"/>
                    <a:pt x="183520" y="111576"/>
                    <a:pt x="213360" y="111576"/>
                  </a:cubicBezTo>
                  <a:close/>
                </a:path>
              </a:pathLst>
            </a:custGeom>
            <a:solidFill>
              <a:schemeClr val="accent5">
                <a:lumMod val="75000"/>
              </a:schemeClr>
            </a:solidFill>
            <a:ln w="8960" cap="flat">
              <a:noFill/>
              <a:prstDash val="solid"/>
              <a:miter/>
            </a:ln>
          </p:spPr>
          <p:txBody>
            <a:bodyPr/>
            <a:lstStyle/>
            <a:p>
              <a:endParaRPr lang="fr-FR"/>
            </a:p>
          </p:txBody>
        </p:sp>
        <p:sp>
          <p:nvSpPr>
            <p:cNvPr id="16" name="Forme libre 21">
              <a:extLst>
                <a:ext uri="{FF2B5EF4-FFF2-40B4-BE49-F238E27FC236}">
                  <a16:creationId xmlns:a16="http://schemas.microsoft.com/office/drawing/2014/main" id="{FF20226D-6FEE-192B-9E7D-E7F9B81B8DC8}"/>
                </a:ext>
              </a:extLst>
            </p:cNvPr>
            <p:cNvSpPr/>
            <p:nvPr/>
          </p:nvSpPr>
          <p:spPr>
            <a:xfrm>
              <a:off x="6220128" y="2525754"/>
              <a:ext cx="872533" cy="356538"/>
            </a:xfrm>
            <a:custGeom>
              <a:avLst/>
              <a:gdLst>
                <a:gd name="csX0" fmla="*/ 799403 w 804689"/>
                <a:gd name="csY0" fmla="*/ 86574 h 328815"/>
                <a:gd name="csX1" fmla="*/ 802090 w 804689"/>
                <a:gd name="csY1" fmla="*/ 71427 h 328815"/>
                <a:gd name="csX2" fmla="*/ 802539 w 804689"/>
                <a:gd name="csY2" fmla="*/ 71427 h 328815"/>
                <a:gd name="csX3" fmla="*/ 804689 w 804689"/>
                <a:gd name="csY3" fmla="*/ 35938 h 328815"/>
                <a:gd name="csX4" fmla="*/ 802539 w 804689"/>
                <a:gd name="csY4" fmla="*/ 449 h 328815"/>
                <a:gd name="csX5" fmla="*/ 718755 w 804689"/>
                <a:gd name="csY5" fmla="*/ 449 h 328815"/>
                <a:gd name="csX6" fmla="*/ 693306 w 804689"/>
                <a:gd name="csY6" fmla="*/ 11292 h 328815"/>
                <a:gd name="csX7" fmla="*/ 691692 w 804689"/>
                <a:gd name="csY7" fmla="*/ 13353 h 328815"/>
                <a:gd name="csX8" fmla="*/ 693127 w 804689"/>
                <a:gd name="csY8" fmla="*/ 35938 h 328815"/>
                <a:gd name="csX9" fmla="*/ 691603 w 804689"/>
                <a:gd name="csY9" fmla="*/ 59239 h 328815"/>
                <a:gd name="csX10" fmla="*/ 691603 w 804689"/>
                <a:gd name="csY10" fmla="*/ 59239 h 328815"/>
                <a:gd name="csX11" fmla="*/ 690707 w 804689"/>
                <a:gd name="csY11" fmla="*/ 66320 h 328815"/>
                <a:gd name="csX12" fmla="*/ 609073 w 804689"/>
                <a:gd name="csY12" fmla="*/ 189188 h 328815"/>
                <a:gd name="csX13" fmla="*/ 597513 w 804689"/>
                <a:gd name="csY13" fmla="*/ 196537 h 328815"/>
                <a:gd name="csX14" fmla="*/ 596887 w 804689"/>
                <a:gd name="csY14" fmla="*/ 195999 h 328815"/>
                <a:gd name="csX15" fmla="*/ 511758 w 804689"/>
                <a:gd name="csY15" fmla="*/ 217327 h 328815"/>
                <a:gd name="csX16" fmla="*/ 292932 w 804689"/>
                <a:gd name="csY16" fmla="*/ 217327 h 328815"/>
                <a:gd name="csX17" fmla="*/ 201889 w 804689"/>
                <a:gd name="csY17" fmla="*/ 192592 h 328815"/>
                <a:gd name="csX18" fmla="*/ 197409 w 804689"/>
                <a:gd name="csY18" fmla="*/ 189905 h 328815"/>
                <a:gd name="csX19" fmla="*/ 195797 w 804689"/>
                <a:gd name="csY19" fmla="*/ 189008 h 328815"/>
                <a:gd name="csX20" fmla="*/ 192928 w 804689"/>
                <a:gd name="csY20" fmla="*/ 187216 h 328815"/>
                <a:gd name="csX21" fmla="*/ 115865 w 804689"/>
                <a:gd name="csY21" fmla="*/ 75192 h 328815"/>
                <a:gd name="csX22" fmla="*/ 114610 w 804689"/>
                <a:gd name="csY22" fmla="*/ 69099 h 328815"/>
                <a:gd name="csX23" fmla="*/ 113894 w 804689"/>
                <a:gd name="csY23" fmla="*/ 64438 h 328815"/>
                <a:gd name="csX24" fmla="*/ 113625 w 804689"/>
                <a:gd name="csY24" fmla="*/ 62734 h 328815"/>
                <a:gd name="csX25" fmla="*/ 111474 w 804689"/>
                <a:gd name="csY25" fmla="*/ 35938 h 328815"/>
                <a:gd name="csX26" fmla="*/ 113176 w 804689"/>
                <a:gd name="csY26" fmla="*/ 12817 h 328815"/>
                <a:gd name="csX27" fmla="*/ 85756 w 804689"/>
                <a:gd name="csY27" fmla="*/ 0 h 328815"/>
                <a:gd name="csX28" fmla="*/ 2509 w 804689"/>
                <a:gd name="csY28" fmla="*/ 0 h 328815"/>
                <a:gd name="csX29" fmla="*/ 0 w 804689"/>
                <a:gd name="csY29" fmla="*/ 35938 h 328815"/>
                <a:gd name="csX30" fmla="*/ 3585 w 804689"/>
                <a:gd name="csY30" fmla="*/ 79224 h 328815"/>
                <a:gd name="csX31" fmla="*/ 4570 w 804689"/>
                <a:gd name="csY31" fmla="*/ 85946 h 328815"/>
                <a:gd name="csX32" fmla="*/ 4929 w 804689"/>
                <a:gd name="csY32" fmla="*/ 88186 h 328815"/>
                <a:gd name="csX33" fmla="*/ 60397 w 804689"/>
                <a:gd name="csY33" fmla="*/ 213295 h 328815"/>
                <a:gd name="csX34" fmla="*/ 62010 w 804689"/>
                <a:gd name="csY34" fmla="*/ 215446 h 328815"/>
                <a:gd name="csX35" fmla="*/ 63713 w 804689"/>
                <a:gd name="csY35" fmla="*/ 217776 h 328815"/>
                <a:gd name="csX36" fmla="*/ 65505 w 804689"/>
                <a:gd name="csY36" fmla="*/ 220196 h 328815"/>
                <a:gd name="csX37" fmla="*/ 67028 w 804689"/>
                <a:gd name="csY37" fmla="*/ 222257 h 328815"/>
                <a:gd name="csX38" fmla="*/ 292843 w 804689"/>
                <a:gd name="csY38" fmla="*/ 328816 h 328815"/>
                <a:gd name="csX39" fmla="*/ 511668 w 804689"/>
                <a:gd name="csY39" fmla="*/ 328816 h 328815"/>
                <a:gd name="csX40" fmla="*/ 734794 w 804689"/>
                <a:gd name="csY40" fmla="*/ 225394 h 328815"/>
                <a:gd name="csX41" fmla="*/ 736407 w 804689"/>
                <a:gd name="csY41" fmla="*/ 223064 h 328815"/>
                <a:gd name="csX42" fmla="*/ 747608 w 804689"/>
                <a:gd name="csY42" fmla="*/ 207740 h 328815"/>
                <a:gd name="csX43" fmla="*/ 799223 w 804689"/>
                <a:gd name="csY43" fmla="*/ 86484 h 3288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Lst>
              <a:rect l="l" t="t" r="r" b="b"/>
              <a:pathLst>
                <a:path w="804689" h="328815">
                  <a:moveTo>
                    <a:pt x="799403" y="86574"/>
                  </a:moveTo>
                  <a:lnTo>
                    <a:pt x="802090" y="71427"/>
                  </a:lnTo>
                  <a:lnTo>
                    <a:pt x="802539" y="71427"/>
                  </a:lnTo>
                  <a:cubicBezTo>
                    <a:pt x="803973" y="59688"/>
                    <a:pt x="804689" y="47768"/>
                    <a:pt x="804689" y="35938"/>
                  </a:cubicBezTo>
                  <a:cubicBezTo>
                    <a:pt x="804689" y="24109"/>
                    <a:pt x="803973" y="12279"/>
                    <a:pt x="802539" y="449"/>
                  </a:cubicBezTo>
                  <a:lnTo>
                    <a:pt x="718755" y="449"/>
                  </a:lnTo>
                  <a:cubicBezTo>
                    <a:pt x="709166" y="449"/>
                    <a:pt x="700115" y="4302"/>
                    <a:pt x="693306" y="11292"/>
                  </a:cubicBezTo>
                  <a:cubicBezTo>
                    <a:pt x="692768" y="11830"/>
                    <a:pt x="692230" y="12548"/>
                    <a:pt x="691692" y="13353"/>
                  </a:cubicBezTo>
                  <a:cubicBezTo>
                    <a:pt x="692678" y="20882"/>
                    <a:pt x="693127" y="28501"/>
                    <a:pt x="693127" y="35938"/>
                  </a:cubicBezTo>
                  <a:cubicBezTo>
                    <a:pt x="693127" y="43377"/>
                    <a:pt x="692588" y="51442"/>
                    <a:pt x="691603" y="59239"/>
                  </a:cubicBezTo>
                  <a:lnTo>
                    <a:pt x="691603" y="59239"/>
                  </a:lnTo>
                  <a:cubicBezTo>
                    <a:pt x="691603" y="59239"/>
                    <a:pt x="690707" y="66320"/>
                    <a:pt x="690707" y="66320"/>
                  </a:cubicBezTo>
                  <a:cubicBezTo>
                    <a:pt x="682193" y="116775"/>
                    <a:pt x="652444" y="161584"/>
                    <a:pt x="609073" y="189188"/>
                  </a:cubicBezTo>
                  <a:lnTo>
                    <a:pt x="597513" y="196537"/>
                  </a:lnTo>
                  <a:lnTo>
                    <a:pt x="596887" y="195999"/>
                  </a:lnTo>
                  <a:cubicBezTo>
                    <a:pt x="570720" y="209980"/>
                    <a:pt x="541418" y="217327"/>
                    <a:pt x="511758" y="217327"/>
                  </a:cubicBezTo>
                  <a:lnTo>
                    <a:pt x="292932" y="217327"/>
                  </a:lnTo>
                  <a:cubicBezTo>
                    <a:pt x="261121" y="217327"/>
                    <a:pt x="229668" y="208814"/>
                    <a:pt x="201889" y="192592"/>
                  </a:cubicBezTo>
                  <a:cubicBezTo>
                    <a:pt x="200367" y="191697"/>
                    <a:pt x="198933" y="190800"/>
                    <a:pt x="197409" y="189905"/>
                  </a:cubicBezTo>
                  <a:lnTo>
                    <a:pt x="195797" y="189008"/>
                  </a:lnTo>
                  <a:cubicBezTo>
                    <a:pt x="194811" y="188470"/>
                    <a:pt x="193824" y="187844"/>
                    <a:pt x="192928" y="187216"/>
                  </a:cubicBezTo>
                  <a:cubicBezTo>
                    <a:pt x="153412" y="161046"/>
                    <a:pt x="126080" y="121256"/>
                    <a:pt x="115865" y="75192"/>
                  </a:cubicBezTo>
                  <a:cubicBezTo>
                    <a:pt x="115416" y="73221"/>
                    <a:pt x="115059" y="71160"/>
                    <a:pt x="114610" y="69099"/>
                  </a:cubicBezTo>
                  <a:cubicBezTo>
                    <a:pt x="114341" y="67573"/>
                    <a:pt x="114073" y="65961"/>
                    <a:pt x="113894" y="64438"/>
                  </a:cubicBezTo>
                  <a:lnTo>
                    <a:pt x="113625" y="62734"/>
                  </a:lnTo>
                  <a:cubicBezTo>
                    <a:pt x="112101" y="52697"/>
                    <a:pt x="111474" y="44184"/>
                    <a:pt x="111474" y="35938"/>
                  </a:cubicBezTo>
                  <a:cubicBezTo>
                    <a:pt x="111474" y="28770"/>
                    <a:pt x="112011" y="21331"/>
                    <a:pt x="113176" y="12817"/>
                  </a:cubicBezTo>
                  <a:cubicBezTo>
                    <a:pt x="106367" y="4750"/>
                    <a:pt x="96330" y="0"/>
                    <a:pt x="85756" y="0"/>
                  </a:cubicBezTo>
                  <a:lnTo>
                    <a:pt x="2509" y="0"/>
                  </a:lnTo>
                  <a:cubicBezTo>
                    <a:pt x="807" y="13174"/>
                    <a:pt x="0" y="24735"/>
                    <a:pt x="0" y="35938"/>
                  </a:cubicBezTo>
                  <a:cubicBezTo>
                    <a:pt x="0" y="49201"/>
                    <a:pt x="1165" y="62913"/>
                    <a:pt x="3585" y="79224"/>
                  </a:cubicBezTo>
                  <a:lnTo>
                    <a:pt x="4570" y="85946"/>
                  </a:lnTo>
                  <a:cubicBezTo>
                    <a:pt x="4660" y="86664"/>
                    <a:pt x="4750" y="87469"/>
                    <a:pt x="4929" y="88186"/>
                  </a:cubicBezTo>
                  <a:cubicBezTo>
                    <a:pt x="13084" y="133265"/>
                    <a:pt x="32260" y="176552"/>
                    <a:pt x="60397" y="213295"/>
                  </a:cubicBezTo>
                  <a:cubicBezTo>
                    <a:pt x="60935" y="214013"/>
                    <a:pt x="61473" y="214730"/>
                    <a:pt x="62010" y="215446"/>
                  </a:cubicBezTo>
                  <a:cubicBezTo>
                    <a:pt x="62548" y="216253"/>
                    <a:pt x="63175" y="216971"/>
                    <a:pt x="63713" y="217776"/>
                  </a:cubicBezTo>
                  <a:cubicBezTo>
                    <a:pt x="64340" y="218583"/>
                    <a:pt x="64967" y="219388"/>
                    <a:pt x="65505" y="220196"/>
                  </a:cubicBezTo>
                  <a:cubicBezTo>
                    <a:pt x="66043" y="220913"/>
                    <a:pt x="66490" y="221629"/>
                    <a:pt x="67028" y="222257"/>
                  </a:cubicBezTo>
                  <a:cubicBezTo>
                    <a:pt x="123034" y="290010"/>
                    <a:pt x="205295" y="328816"/>
                    <a:pt x="292843" y="328816"/>
                  </a:cubicBezTo>
                  <a:lnTo>
                    <a:pt x="511668" y="328816"/>
                  </a:lnTo>
                  <a:cubicBezTo>
                    <a:pt x="597782" y="328816"/>
                    <a:pt x="678878" y="291174"/>
                    <a:pt x="734794" y="225394"/>
                  </a:cubicBezTo>
                  <a:lnTo>
                    <a:pt x="736407" y="223064"/>
                  </a:lnTo>
                  <a:lnTo>
                    <a:pt x="747608" y="207740"/>
                  </a:lnTo>
                  <a:cubicBezTo>
                    <a:pt x="774132" y="171354"/>
                    <a:pt x="791517" y="130576"/>
                    <a:pt x="799223" y="86484"/>
                  </a:cubicBezTo>
                  <a:close/>
                </a:path>
              </a:pathLst>
            </a:custGeom>
            <a:solidFill>
              <a:schemeClr val="accent5">
                <a:lumMod val="75000"/>
              </a:schemeClr>
            </a:solidFill>
            <a:ln w="8960" cap="flat">
              <a:noFill/>
              <a:prstDash val="solid"/>
              <a:miter/>
            </a:ln>
          </p:spPr>
          <p:txBody>
            <a:bodyPr/>
            <a:lstStyle/>
            <a:p>
              <a:endParaRPr lang="fr-FR"/>
            </a:p>
          </p:txBody>
        </p:sp>
        <p:sp>
          <p:nvSpPr>
            <p:cNvPr id="17" name="Forme libre 22">
              <a:extLst>
                <a:ext uri="{FF2B5EF4-FFF2-40B4-BE49-F238E27FC236}">
                  <a16:creationId xmlns:a16="http://schemas.microsoft.com/office/drawing/2014/main" id="{B7C58521-2DD9-87DF-1552-2CBDF1DAEF20}"/>
                </a:ext>
              </a:extLst>
            </p:cNvPr>
            <p:cNvSpPr/>
            <p:nvPr/>
          </p:nvSpPr>
          <p:spPr>
            <a:xfrm>
              <a:off x="5099535" y="2525852"/>
              <a:ext cx="872337" cy="356635"/>
            </a:xfrm>
            <a:custGeom>
              <a:avLst/>
              <a:gdLst>
                <a:gd name="csX0" fmla="*/ 799940 w 804509"/>
                <a:gd name="csY0" fmla="*/ 85946 h 328905"/>
                <a:gd name="csX1" fmla="*/ 800299 w 804509"/>
                <a:gd name="csY1" fmla="*/ 83705 h 328905"/>
                <a:gd name="csX2" fmla="*/ 800836 w 804509"/>
                <a:gd name="csY2" fmla="*/ 80122 h 328905"/>
                <a:gd name="csX3" fmla="*/ 800836 w 804509"/>
                <a:gd name="csY3" fmla="*/ 79224 h 328905"/>
                <a:gd name="csX4" fmla="*/ 804510 w 804509"/>
                <a:gd name="csY4" fmla="*/ 35938 h 328905"/>
                <a:gd name="csX5" fmla="*/ 802001 w 804509"/>
                <a:gd name="csY5" fmla="*/ 0 h 328905"/>
                <a:gd name="csX6" fmla="*/ 721352 w 804509"/>
                <a:gd name="csY6" fmla="*/ 0 h 328905"/>
                <a:gd name="csX7" fmla="*/ 691692 w 804509"/>
                <a:gd name="csY7" fmla="*/ 16042 h 328905"/>
                <a:gd name="csX8" fmla="*/ 692946 w 804509"/>
                <a:gd name="csY8" fmla="*/ 35938 h 328905"/>
                <a:gd name="csX9" fmla="*/ 691334 w 804509"/>
                <a:gd name="csY9" fmla="*/ 58970 h 328905"/>
                <a:gd name="csX10" fmla="*/ 690258 w 804509"/>
                <a:gd name="csY10" fmla="*/ 66230 h 328905"/>
                <a:gd name="csX11" fmla="*/ 689900 w 804509"/>
                <a:gd name="csY11" fmla="*/ 68471 h 328905"/>
                <a:gd name="csX12" fmla="*/ 689273 w 804509"/>
                <a:gd name="csY12" fmla="*/ 72593 h 328905"/>
                <a:gd name="csX13" fmla="*/ 613105 w 804509"/>
                <a:gd name="csY13" fmla="*/ 186230 h 328905"/>
                <a:gd name="csX14" fmla="*/ 610147 w 804509"/>
                <a:gd name="csY14" fmla="*/ 188022 h 328905"/>
                <a:gd name="csX15" fmla="*/ 608625 w 804509"/>
                <a:gd name="csY15" fmla="*/ 188919 h 328905"/>
                <a:gd name="csX16" fmla="*/ 605309 w 804509"/>
                <a:gd name="csY16" fmla="*/ 190980 h 328905"/>
                <a:gd name="csX17" fmla="*/ 604234 w 804509"/>
                <a:gd name="csY17" fmla="*/ 191608 h 328905"/>
                <a:gd name="csX18" fmla="*/ 511667 w 804509"/>
                <a:gd name="csY18" fmla="*/ 217327 h 328905"/>
                <a:gd name="csX19" fmla="*/ 292753 w 804509"/>
                <a:gd name="csY19" fmla="*/ 217327 h 328905"/>
                <a:gd name="csX20" fmla="*/ 201800 w 804509"/>
                <a:gd name="csY20" fmla="*/ 192592 h 328905"/>
                <a:gd name="csX21" fmla="*/ 197409 w 804509"/>
                <a:gd name="csY21" fmla="*/ 189905 h 328905"/>
                <a:gd name="csX22" fmla="*/ 195706 w 804509"/>
                <a:gd name="csY22" fmla="*/ 188919 h 328905"/>
                <a:gd name="csX23" fmla="*/ 192928 w 804509"/>
                <a:gd name="csY23" fmla="*/ 187216 h 328905"/>
                <a:gd name="csX24" fmla="*/ 115865 w 804509"/>
                <a:gd name="csY24" fmla="*/ 75192 h 328905"/>
                <a:gd name="csX25" fmla="*/ 114610 w 804509"/>
                <a:gd name="csY25" fmla="*/ 69096 h 328905"/>
                <a:gd name="csX26" fmla="*/ 113893 w 804509"/>
                <a:gd name="csY26" fmla="*/ 64348 h 328905"/>
                <a:gd name="csX27" fmla="*/ 113625 w 804509"/>
                <a:gd name="csY27" fmla="*/ 62734 h 328905"/>
                <a:gd name="csX28" fmla="*/ 111474 w 804509"/>
                <a:gd name="csY28" fmla="*/ 35938 h 328905"/>
                <a:gd name="csX29" fmla="*/ 113176 w 804509"/>
                <a:gd name="csY29" fmla="*/ 12817 h 328905"/>
                <a:gd name="csX30" fmla="*/ 85756 w 804509"/>
                <a:gd name="csY30" fmla="*/ 0 h 328905"/>
                <a:gd name="csX31" fmla="*/ 2509 w 804509"/>
                <a:gd name="csY31" fmla="*/ 0 h 328905"/>
                <a:gd name="csX32" fmla="*/ 0 w 804509"/>
                <a:gd name="csY32" fmla="*/ 35938 h 328905"/>
                <a:gd name="csX33" fmla="*/ 3585 w 804509"/>
                <a:gd name="csY33" fmla="*/ 79224 h 328905"/>
                <a:gd name="csX34" fmla="*/ 3585 w 804509"/>
                <a:gd name="csY34" fmla="*/ 79852 h 328905"/>
                <a:gd name="csX35" fmla="*/ 4301 w 804509"/>
                <a:gd name="csY35" fmla="*/ 83705 h 328905"/>
                <a:gd name="csX36" fmla="*/ 4660 w 804509"/>
                <a:gd name="csY36" fmla="*/ 85946 h 328905"/>
                <a:gd name="csX37" fmla="*/ 5019 w 804509"/>
                <a:gd name="csY37" fmla="*/ 88276 h 328905"/>
                <a:gd name="csX38" fmla="*/ 60486 w 804509"/>
                <a:gd name="csY38" fmla="*/ 213385 h 328905"/>
                <a:gd name="csX39" fmla="*/ 62100 w 804509"/>
                <a:gd name="csY39" fmla="*/ 215535 h 328905"/>
                <a:gd name="csX40" fmla="*/ 63802 w 804509"/>
                <a:gd name="csY40" fmla="*/ 217866 h 328905"/>
                <a:gd name="csX41" fmla="*/ 65594 w 804509"/>
                <a:gd name="csY41" fmla="*/ 220286 h 328905"/>
                <a:gd name="csX42" fmla="*/ 67117 w 804509"/>
                <a:gd name="csY42" fmla="*/ 222347 h 328905"/>
                <a:gd name="csX43" fmla="*/ 292843 w 804509"/>
                <a:gd name="csY43" fmla="*/ 328905 h 328905"/>
                <a:gd name="csX44" fmla="*/ 511757 w 804509"/>
                <a:gd name="csY44" fmla="*/ 328905 h 328905"/>
                <a:gd name="csX45" fmla="*/ 737572 w 804509"/>
                <a:gd name="csY45" fmla="*/ 222347 h 328905"/>
                <a:gd name="csX46" fmla="*/ 739095 w 804509"/>
                <a:gd name="csY46" fmla="*/ 220286 h 328905"/>
                <a:gd name="csX47" fmla="*/ 740977 w 804509"/>
                <a:gd name="csY47" fmla="*/ 217776 h 328905"/>
                <a:gd name="csX48" fmla="*/ 742679 w 804509"/>
                <a:gd name="csY48" fmla="*/ 215446 h 328905"/>
                <a:gd name="csX49" fmla="*/ 744293 w 804509"/>
                <a:gd name="csY49" fmla="*/ 213295 h 328905"/>
                <a:gd name="csX50" fmla="*/ 799760 w 804509"/>
                <a:gd name="csY50" fmla="*/ 88186 h 328905"/>
                <a:gd name="csX51" fmla="*/ 800119 w 804509"/>
                <a:gd name="csY51" fmla="*/ 85946 h 3289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Lst>
              <a:rect l="l" t="t" r="r" b="b"/>
              <a:pathLst>
                <a:path w="804509" h="328905">
                  <a:moveTo>
                    <a:pt x="799940" y="85946"/>
                  </a:moveTo>
                  <a:lnTo>
                    <a:pt x="800299" y="83705"/>
                  </a:lnTo>
                  <a:cubicBezTo>
                    <a:pt x="800477" y="82539"/>
                    <a:pt x="800656" y="81286"/>
                    <a:pt x="800836" y="80122"/>
                  </a:cubicBezTo>
                  <a:lnTo>
                    <a:pt x="800836" y="79224"/>
                  </a:lnTo>
                  <a:cubicBezTo>
                    <a:pt x="803435" y="62913"/>
                    <a:pt x="804510" y="49111"/>
                    <a:pt x="804510" y="35938"/>
                  </a:cubicBezTo>
                  <a:cubicBezTo>
                    <a:pt x="804510" y="24735"/>
                    <a:pt x="803704" y="13174"/>
                    <a:pt x="802001" y="0"/>
                  </a:cubicBezTo>
                  <a:lnTo>
                    <a:pt x="721352" y="0"/>
                  </a:lnTo>
                  <a:cubicBezTo>
                    <a:pt x="709525" y="0"/>
                    <a:pt x="698413" y="6096"/>
                    <a:pt x="691692" y="16042"/>
                  </a:cubicBezTo>
                  <a:cubicBezTo>
                    <a:pt x="692499" y="23392"/>
                    <a:pt x="692946" y="29754"/>
                    <a:pt x="692946" y="35938"/>
                  </a:cubicBezTo>
                  <a:cubicBezTo>
                    <a:pt x="692946" y="43018"/>
                    <a:pt x="692409" y="50278"/>
                    <a:pt x="691334" y="58970"/>
                  </a:cubicBezTo>
                  <a:cubicBezTo>
                    <a:pt x="691065" y="61390"/>
                    <a:pt x="690617" y="63810"/>
                    <a:pt x="690258" y="66230"/>
                  </a:cubicBezTo>
                  <a:cubicBezTo>
                    <a:pt x="690169" y="66946"/>
                    <a:pt x="689989" y="67753"/>
                    <a:pt x="689900" y="68471"/>
                  </a:cubicBezTo>
                  <a:cubicBezTo>
                    <a:pt x="689720" y="69814"/>
                    <a:pt x="689542" y="71249"/>
                    <a:pt x="689273" y="72593"/>
                  </a:cubicBezTo>
                  <a:cubicBezTo>
                    <a:pt x="679684" y="119105"/>
                    <a:pt x="652622" y="159434"/>
                    <a:pt x="613105" y="186230"/>
                  </a:cubicBezTo>
                  <a:cubicBezTo>
                    <a:pt x="612120" y="186858"/>
                    <a:pt x="611134" y="187486"/>
                    <a:pt x="610147" y="188022"/>
                  </a:cubicBezTo>
                  <a:lnTo>
                    <a:pt x="608625" y="188919"/>
                  </a:lnTo>
                  <a:cubicBezTo>
                    <a:pt x="607549" y="189636"/>
                    <a:pt x="606385" y="190262"/>
                    <a:pt x="605309" y="190980"/>
                  </a:cubicBezTo>
                  <a:lnTo>
                    <a:pt x="604234" y="191608"/>
                  </a:lnTo>
                  <a:cubicBezTo>
                    <a:pt x="576097" y="208455"/>
                    <a:pt x="544106" y="217327"/>
                    <a:pt x="511667" y="217327"/>
                  </a:cubicBezTo>
                  <a:lnTo>
                    <a:pt x="292753" y="217327"/>
                  </a:lnTo>
                  <a:cubicBezTo>
                    <a:pt x="260941" y="217327"/>
                    <a:pt x="229489" y="208814"/>
                    <a:pt x="201800" y="192592"/>
                  </a:cubicBezTo>
                  <a:cubicBezTo>
                    <a:pt x="200276" y="191697"/>
                    <a:pt x="198843" y="190800"/>
                    <a:pt x="197409" y="189905"/>
                  </a:cubicBezTo>
                  <a:lnTo>
                    <a:pt x="195706" y="188919"/>
                  </a:lnTo>
                  <a:cubicBezTo>
                    <a:pt x="194810" y="188380"/>
                    <a:pt x="193824" y="187842"/>
                    <a:pt x="192928" y="187216"/>
                  </a:cubicBezTo>
                  <a:cubicBezTo>
                    <a:pt x="153411" y="161046"/>
                    <a:pt x="126080" y="121256"/>
                    <a:pt x="115865" y="75192"/>
                  </a:cubicBezTo>
                  <a:cubicBezTo>
                    <a:pt x="115416" y="73131"/>
                    <a:pt x="115058" y="71160"/>
                    <a:pt x="114610" y="69096"/>
                  </a:cubicBezTo>
                  <a:cubicBezTo>
                    <a:pt x="114341" y="67573"/>
                    <a:pt x="114072" y="65961"/>
                    <a:pt x="113893" y="64348"/>
                  </a:cubicBezTo>
                  <a:lnTo>
                    <a:pt x="113625" y="62734"/>
                  </a:lnTo>
                  <a:cubicBezTo>
                    <a:pt x="112101" y="52697"/>
                    <a:pt x="111474" y="44184"/>
                    <a:pt x="111474" y="35938"/>
                  </a:cubicBezTo>
                  <a:cubicBezTo>
                    <a:pt x="111474" y="28768"/>
                    <a:pt x="112011" y="21331"/>
                    <a:pt x="113176" y="12817"/>
                  </a:cubicBezTo>
                  <a:cubicBezTo>
                    <a:pt x="106366" y="4750"/>
                    <a:pt x="96330" y="0"/>
                    <a:pt x="85756" y="0"/>
                  </a:cubicBezTo>
                  <a:lnTo>
                    <a:pt x="2509" y="0"/>
                  </a:lnTo>
                  <a:cubicBezTo>
                    <a:pt x="806" y="13174"/>
                    <a:pt x="0" y="24735"/>
                    <a:pt x="0" y="35938"/>
                  </a:cubicBezTo>
                  <a:cubicBezTo>
                    <a:pt x="0" y="49111"/>
                    <a:pt x="1165" y="62913"/>
                    <a:pt x="3585" y="79224"/>
                  </a:cubicBezTo>
                  <a:lnTo>
                    <a:pt x="3585" y="79852"/>
                  </a:lnTo>
                  <a:cubicBezTo>
                    <a:pt x="3854" y="81106"/>
                    <a:pt x="4033" y="82452"/>
                    <a:pt x="4301" y="83705"/>
                  </a:cubicBezTo>
                  <a:lnTo>
                    <a:pt x="4660" y="85946"/>
                  </a:lnTo>
                  <a:cubicBezTo>
                    <a:pt x="4750" y="86753"/>
                    <a:pt x="4839" y="87469"/>
                    <a:pt x="5019" y="88276"/>
                  </a:cubicBezTo>
                  <a:cubicBezTo>
                    <a:pt x="13172" y="133355"/>
                    <a:pt x="32349" y="176640"/>
                    <a:pt x="60486" y="213385"/>
                  </a:cubicBezTo>
                  <a:cubicBezTo>
                    <a:pt x="61024" y="214102"/>
                    <a:pt x="61561" y="214818"/>
                    <a:pt x="62100" y="215535"/>
                  </a:cubicBezTo>
                  <a:cubicBezTo>
                    <a:pt x="62637" y="216343"/>
                    <a:pt x="63264" y="217058"/>
                    <a:pt x="63802" y="217866"/>
                  </a:cubicBezTo>
                  <a:cubicBezTo>
                    <a:pt x="64429" y="218673"/>
                    <a:pt x="65056" y="219478"/>
                    <a:pt x="65594" y="220286"/>
                  </a:cubicBezTo>
                  <a:cubicBezTo>
                    <a:pt x="66131" y="221003"/>
                    <a:pt x="66580" y="221719"/>
                    <a:pt x="67117" y="222347"/>
                  </a:cubicBezTo>
                  <a:cubicBezTo>
                    <a:pt x="123123" y="290010"/>
                    <a:pt x="205384" y="328905"/>
                    <a:pt x="292843" y="328905"/>
                  </a:cubicBezTo>
                  <a:lnTo>
                    <a:pt x="511757" y="328905"/>
                  </a:lnTo>
                  <a:cubicBezTo>
                    <a:pt x="599305" y="328905"/>
                    <a:pt x="681567" y="290100"/>
                    <a:pt x="737572" y="222347"/>
                  </a:cubicBezTo>
                  <a:cubicBezTo>
                    <a:pt x="738109" y="221719"/>
                    <a:pt x="738558" y="221003"/>
                    <a:pt x="739095" y="220286"/>
                  </a:cubicBezTo>
                  <a:cubicBezTo>
                    <a:pt x="739723" y="219478"/>
                    <a:pt x="740260" y="218583"/>
                    <a:pt x="740977" y="217776"/>
                  </a:cubicBezTo>
                  <a:cubicBezTo>
                    <a:pt x="741515" y="217058"/>
                    <a:pt x="742142" y="216253"/>
                    <a:pt x="742679" y="215446"/>
                  </a:cubicBezTo>
                  <a:cubicBezTo>
                    <a:pt x="743218" y="214728"/>
                    <a:pt x="743755" y="214013"/>
                    <a:pt x="744293" y="213295"/>
                  </a:cubicBezTo>
                  <a:cubicBezTo>
                    <a:pt x="772341" y="176552"/>
                    <a:pt x="791516" y="133265"/>
                    <a:pt x="799760" y="88186"/>
                  </a:cubicBezTo>
                  <a:cubicBezTo>
                    <a:pt x="799850" y="87469"/>
                    <a:pt x="800029" y="86664"/>
                    <a:pt x="800119" y="85946"/>
                  </a:cubicBezTo>
                  <a:close/>
                </a:path>
              </a:pathLst>
            </a:custGeom>
            <a:solidFill>
              <a:schemeClr val="accent2">
                <a:lumMod val="75000"/>
              </a:schemeClr>
            </a:solidFill>
            <a:ln w="8960" cap="flat">
              <a:noFill/>
              <a:prstDash val="solid"/>
              <a:miter/>
            </a:ln>
          </p:spPr>
          <p:txBody>
            <a:bodyPr/>
            <a:lstStyle/>
            <a:p>
              <a:endParaRPr lang="fr-FR"/>
            </a:p>
          </p:txBody>
        </p:sp>
        <p:sp>
          <p:nvSpPr>
            <p:cNvPr id="19" name="Forme libre 23">
              <a:extLst>
                <a:ext uri="{FF2B5EF4-FFF2-40B4-BE49-F238E27FC236}">
                  <a16:creationId xmlns:a16="http://schemas.microsoft.com/office/drawing/2014/main" id="{ADE6BF20-2C1E-6C7F-0E93-5C72AACE9562}"/>
                </a:ext>
              </a:extLst>
            </p:cNvPr>
            <p:cNvSpPr/>
            <p:nvPr/>
          </p:nvSpPr>
          <p:spPr>
            <a:xfrm>
              <a:off x="5185817" y="2247153"/>
              <a:ext cx="699871" cy="145568"/>
            </a:xfrm>
            <a:custGeom>
              <a:avLst/>
              <a:gdLst>
                <a:gd name="csX0" fmla="*/ 213270 w 645453"/>
                <a:gd name="csY0" fmla="*/ 111576 h 134249"/>
                <a:gd name="csX1" fmla="*/ 432184 w 645453"/>
                <a:gd name="csY1" fmla="*/ 111576 h 134249"/>
                <a:gd name="csX2" fmla="*/ 519463 w 645453"/>
                <a:gd name="csY2" fmla="*/ 134250 h 134249"/>
                <a:gd name="csX3" fmla="*/ 641869 w 645453"/>
                <a:gd name="csY3" fmla="*/ 92398 h 134249"/>
                <a:gd name="csX4" fmla="*/ 645454 w 645453"/>
                <a:gd name="csY4" fmla="*/ 92398 h 134249"/>
                <a:gd name="csX5" fmla="*/ 432184 w 645453"/>
                <a:gd name="csY5" fmla="*/ 0 h 134249"/>
                <a:gd name="csX6" fmla="*/ 213270 w 645453"/>
                <a:gd name="csY6" fmla="*/ 0 h 134249"/>
                <a:gd name="csX7" fmla="*/ 0 w 645453"/>
                <a:gd name="csY7" fmla="*/ 92398 h 134249"/>
                <a:gd name="csX8" fmla="*/ 6272 w 645453"/>
                <a:gd name="csY8" fmla="*/ 92398 h 134249"/>
                <a:gd name="csX9" fmla="*/ 127513 w 645453"/>
                <a:gd name="csY9" fmla="*/ 133443 h 134249"/>
                <a:gd name="csX10" fmla="*/ 213360 w 645453"/>
                <a:gd name="csY10" fmla="*/ 111576 h 1342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45453" h="134249">
                  <a:moveTo>
                    <a:pt x="213270" y="111576"/>
                  </a:moveTo>
                  <a:lnTo>
                    <a:pt x="432184" y="111576"/>
                  </a:lnTo>
                  <a:cubicBezTo>
                    <a:pt x="462562" y="111576"/>
                    <a:pt x="492670" y="119374"/>
                    <a:pt x="519463" y="134250"/>
                  </a:cubicBezTo>
                  <a:cubicBezTo>
                    <a:pt x="554411" y="107274"/>
                    <a:pt x="597692" y="92398"/>
                    <a:pt x="641869" y="92398"/>
                  </a:cubicBezTo>
                  <a:lnTo>
                    <a:pt x="645454" y="92398"/>
                  </a:lnTo>
                  <a:cubicBezTo>
                    <a:pt x="590075" y="33428"/>
                    <a:pt x="513370" y="0"/>
                    <a:pt x="432184" y="0"/>
                  </a:cubicBezTo>
                  <a:lnTo>
                    <a:pt x="213270" y="0"/>
                  </a:lnTo>
                  <a:cubicBezTo>
                    <a:pt x="132084" y="0"/>
                    <a:pt x="55379" y="33428"/>
                    <a:pt x="0" y="92398"/>
                  </a:cubicBezTo>
                  <a:lnTo>
                    <a:pt x="6272" y="92398"/>
                  </a:lnTo>
                  <a:cubicBezTo>
                    <a:pt x="49913" y="92398"/>
                    <a:pt x="92745" y="106916"/>
                    <a:pt x="127513" y="133443"/>
                  </a:cubicBezTo>
                  <a:cubicBezTo>
                    <a:pt x="153949" y="119105"/>
                    <a:pt x="183519" y="111576"/>
                    <a:pt x="213360" y="111576"/>
                  </a:cubicBezTo>
                  <a:close/>
                </a:path>
              </a:pathLst>
            </a:custGeom>
            <a:solidFill>
              <a:schemeClr val="accent2">
                <a:lumMod val="75000"/>
              </a:schemeClr>
            </a:solidFill>
            <a:ln w="8960" cap="flat">
              <a:noFill/>
              <a:prstDash val="solid"/>
              <a:miter/>
            </a:ln>
          </p:spPr>
          <p:txBody>
            <a:bodyPr/>
            <a:lstStyle/>
            <a:p>
              <a:endParaRPr lang="fr-FR"/>
            </a:p>
          </p:txBody>
        </p:sp>
        <p:sp>
          <p:nvSpPr>
            <p:cNvPr id="20" name="Forme libre 24">
              <a:extLst>
                <a:ext uri="{FF2B5EF4-FFF2-40B4-BE49-F238E27FC236}">
                  <a16:creationId xmlns:a16="http://schemas.microsoft.com/office/drawing/2014/main" id="{7AAA214A-32C7-5385-0EE2-BE5F91C0C355}"/>
                </a:ext>
              </a:extLst>
            </p:cNvPr>
            <p:cNvSpPr/>
            <p:nvPr/>
          </p:nvSpPr>
          <p:spPr>
            <a:xfrm>
              <a:off x="5944182" y="4104562"/>
              <a:ext cx="303637" cy="120985"/>
            </a:xfrm>
            <a:custGeom>
              <a:avLst/>
              <a:gdLst>
                <a:gd name="csX0" fmla="*/ 234416 w 280028"/>
                <a:gd name="csY0" fmla="*/ 111578 h 111578"/>
                <a:gd name="csX1" fmla="*/ 280028 w 280028"/>
                <a:gd name="csY1" fmla="*/ 0 h 111578"/>
                <a:gd name="csX2" fmla="*/ 0 w 280028"/>
                <a:gd name="csY2" fmla="*/ 0 h 111578"/>
                <a:gd name="csX3" fmla="*/ 45611 w 280028"/>
                <a:gd name="csY3" fmla="*/ 111578 h 111578"/>
                <a:gd name="csX4" fmla="*/ 234416 w 280028"/>
                <a:gd name="csY4" fmla="*/ 111578 h 111578"/>
              </a:gdLst>
              <a:ahLst/>
              <a:cxnLst>
                <a:cxn ang="0">
                  <a:pos x="csX0" y="csY0"/>
                </a:cxn>
                <a:cxn ang="0">
                  <a:pos x="csX1" y="csY1"/>
                </a:cxn>
                <a:cxn ang="0">
                  <a:pos x="csX2" y="csY2"/>
                </a:cxn>
                <a:cxn ang="0">
                  <a:pos x="csX3" y="csY3"/>
                </a:cxn>
                <a:cxn ang="0">
                  <a:pos x="csX4" y="csY4"/>
                </a:cxn>
              </a:cxnLst>
              <a:rect l="l" t="t" r="r" b="b"/>
              <a:pathLst>
                <a:path w="280028" h="111578">
                  <a:moveTo>
                    <a:pt x="234416" y="111578"/>
                  </a:moveTo>
                  <a:cubicBezTo>
                    <a:pt x="242392" y="71608"/>
                    <a:pt x="257626" y="34146"/>
                    <a:pt x="280028" y="0"/>
                  </a:cubicBezTo>
                  <a:lnTo>
                    <a:pt x="0" y="0"/>
                  </a:lnTo>
                  <a:cubicBezTo>
                    <a:pt x="22313" y="34146"/>
                    <a:pt x="37635" y="71608"/>
                    <a:pt x="45611" y="111578"/>
                  </a:cubicBezTo>
                  <a:lnTo>
                    <a:pt x="234416" y="111578"/>
                  </a:lnTo>
                  <a:close/>
                </a:path>
              </a:pathLst>
            </a:custGeom>
            <a:solidFill>
              <a:schemeClr val="bg1">
                <a:lumMod val="65000"/>
              </a:schemeClr>
            </a:solidFill>
            <a:ln w="8960" cap="flat">
              <a:noFill/>
              <a:prstDash val="solid"/>
              <a:miter/>
            </a:ln>
          </p:spPr>
          <p:txBody>
            <a:bodyPr/>
            <a:lstStyle/>
            <a:p>
              <a:endParaRPr lang="fr-FR"/>
            </a:p>
          </p:txBody>
        </p:sp>
        <p:sp>
          <p:nvSpPr>
            <p:cNvPr id="21" name="Forme libre 25">
              <a:extLst>
                <a:ext uri="{FF2B5EF4-FFF2-40B4-BE49-F238E27FC236}">
                  <a16:creationId xmlns:a16="http://schemas.microsoft.com/office/drawing/2014/main" id="{34872A34-5AFB-A248-C514-395505988D68}"/>
                </a:ext>
              </a:extLst>
            </p:cNvPr>
            <p:cNvSpPr/>
            <p:nvPr/>
          </p:nvSpPr>
          <p:spPr>
            <a:xfrm>
              <a:off x="5690293" y="4155580"/>
              <a:ext cx="808597" cy="326316"/>
            </a:xfrm>
            <a:custGeom>
              <a:avLst/>
              <a:gdLst>
                <a:gd name="csX0" fmla="*/ 679505 w 745725"/>
                <a:gd name="csY0" fmla="*/ 263303 h 300943"/>
                <a:gd name="csX1" fmla="*/ 681028 w 745725"/>
                <a:gd name="csY1" fmla="*/ 262137 h 300943"/>
                <a:gd name="csX2" fmla="*/ 683179 w 745725"/>
                <a:gd name="csY2" fmla="*/ 260435 h 300943"/>
                <a:gd name="csX3" fmla="*/ 684881 w 745725"/>
                <a:gd name="csY3" fmla="*/ 258912 h 300943"/>
                <a:gd name="csX4" fmla="*/ 686584 w 745725"/>
                <a:gd name="csY4" fmla="*/ 257389 h 300943"/>
                <a:gd name="csX5" fmla="*/ 745726 w 745725"/>
                <a:gd name="csY5" fmla="*/ 126992 h 300943"/>
                <a:gd name="csX6" fmla="*/ 691512 w 745725"/>
                <a:gd name="csY6" fmla="*/ 1166 h 300943"/>
                <a:gd name="csX7" fmla="*/ 628786 w 745725"/>
                <a:gd name="csY7" fmla="*/ 102257 h 300943"/>
                <a:gd name="csX8" fmla="*/ 634163 w 745725"/>
                <a:gd name="csY8" fmla="*/ 127082 h 300943"/>
                <a:gd name="csX9" fmla="*/ 627621 w 745725"/>
                <a:gd name="csY9" fmla="*/ 154416 h 300943"/>
                <a:gd name="csX10" fmla="*/ 623409 w 745725"/>
                <a:gd name="csY10" fmla="*/ 162123 h 300943"/>
                <a:gd name="csX11" fmla="*/ 619825 w 745725"/>
                <a:gd name="csY11" fmla="*/ 166604 h 300943"/>
                <a:gd name="csX12" fmla="*/ 618929 w 745725"/>
                <a:gd name="csY12" fmla="*/ 167590 h 300943"/>
                <a:gd name="csX13" fmla="*/ 571794 w 745725"/>
                <a:gd name="csY13" fmla="*/ 189457 h 300943"/>
                <a:gd name="csX14" fmla="*/ 173930 w 745725"/>
                <a:gd name="csY14" fmla="*/ 189457 h 300943"/>
                <a:gd name="csX15" fmla="*/ 129126 w 745725"/>
                <a:gd name="csY15" fmla="*/ 170367 h 300943"/>
                <a:gd name="csX16" fmla="*/ 125363 w 745725"/>
                <a:gd name="csY16" fmla="*/ 165886 h 300943"/>
                <a:gd name="csX17" fmla="*/ 124825 w 745725"/>
                <a:gd name="csY17" fmla="*/ 165170 h 300943"/>
                <a:gd name="csX18" fmla="*/ 120434 w 745725"/>
                <a:gd name="csY18" fmla="*/ 158718 h 300943"/>
                <a:gd name="csX19" fmla="*/ 111473 w 745725"/>
                <a:gd name="csY19" fmla="*/ 126903 h 300943"/>
                <a:gd name="csX20" fmla="*/ 118822 w 745725"/>
                <a:gd name="csY20" fmla="*/ 98045 h 300943"/>
                <a:gd name="csX21" fmla="*/ 55288 w 745725"/>
                <a:gd name="csY21" fmla="*/ 0 h 300943"/>
                <a:gd name="csX22" fmla="*/ 0 w 745725"/>
                <a:gd name="csY22" fmla="*/ 126903 h 300943"/>
                <a:gd name="csX23" fmla="*/ 60127 w 745725"/>
                <a:gd name="csY23" fmla="*/ 258194 h 300943"/>
                <a:gd name="csX24" fmla="*/ 60127 w 745725"/>
                <a:gd name="csY24" fmla="*/ 258194 h 300943"/>
                <a:gd name="csX25" fmla="*/ 61830 w 745725"/>
                <a:gd name="csY25" fmla="*/ 259809 h 300943"/>
                <a:gd name="csX26" fmla="*/ 63532 w 745725"/>
                <a:gd name="csY26" fmla="*/ 261332 h 300943"/>
                <a:gd name="csX27" fmla="*/ 65324 w 745725"/>
                <a:gd name="csY27" fmla="*/ 262675 h 300943"/>
                <a:gd name="csX28" fmla="*/ 67296 w 745725"/>
                <a:gd name="csY28" fmla="*/ 264111 h 300943"/>
                <a:gd name="csX29" fmla="*/ 173930 w 745725"/>
                <a:gd name="csY29" fmla="*/ 300943 h 300943"/>
                <a:gd name="csX30" fmla="*/ 571794 w 745725"/>
                <a:gd name="csY30" fmla="*/ 300943 h 300943"/>
                <a:gd name="csX31" fmla="*/ 679594 w 745725"/>
                <a:gd name="csY31" fmla="*/ 263303 h 3009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745725" h="300943">
                  <a:moveTo>
                    <a:pt x="679505" y="263303"/>
                  </a:moveTo>
                  <a:lnTo>
                    <a:pt x="681028" y="262137"/>
                  </a:lnTo>
                  <a:cubicBezTo>
                    <a:pt x="681745" y="261601"/>
                    <a:pt x="682461" y="261063"/>
                    <a:pt x="683179" y="260435"/>
                  </a:cubicBezTo>
                  <a:cubicBezTo>
                    <a:pt x="683716" y="259986"/>
                    <a:pt x="684344" y="259450"/>
                    <a:pt x="684881" y="258912"/>
                  </a:cubicBezTo>
                  <a:cubicBezTo>
                    <a:pt x="685419" y="258374"/>
                    <a:pt x="686046" y="257836"/>
                    <a:pt x="686584" y="257389"/>
                  </a:cubicBezTo>
                  <a:cubicBezTo>
                    <a:pt x="724130" y="224228"/>
                    <a:pt x="745726" y="176732"/>
                    <a:pt x="745726" y="126992"/>
                  </a:cubicBezTo>
                  <a:cubicBezTo>
                    <a:pt x="745726" y="77253"/>
                    <a:pt x="726012" y="34056"/>
                    <a:pt x="691512" y="1166"/>
                  </a:cubicBezTo>
                  <a:cubicBezTo>
                    <a:pt x="657998" y="25184"/>
                    <a:pt x="635417" y="61570"/>
                    <a:pt x="628786" y="102257"/>
                  </a:cubicBezTo>
                  <a:cubicBezTo>
                    <a:pt x="632370" y="110322"/>
                    <a:pt x="634163" y="118658"/>
                    <a:pt x="634163" y="127082"/>
                  </a:cubicBezTo>
                  <a:cubicBezTo>
                    <a:pt x="634163" y="136403"/>
                    <a:pt x="632011" y="145544"/>
                    <a:pt x="627621" y="154416"/>
                  </a:cubicBezTo>
                  <a:cubicBezTo>
                    <a:pt x="626367" y="157014"/>
                    <a:pt x="625023" y="159613"/>
                    <a:pt x="623409" y="162123"/>
                  </a:cubicBezTo>
                  <a:cubicBezTo>
                    <a:pt x="622334" y="163735"/>
                    <a:pt x="621079" y="165170"/>
                    <a:pt x="619825" y="166604"/>
                  </a:cubicBezTo>
                  <a:lnTo>
                    <a:pt x="618929" y="167590"/>
                  </a:lnTo>
                  <a:cubicBezTo>
                    <a:pt x="606922" y="181480"/>
                    <a:pt x="589716" y="189457"/>
                    <a:pt x="571794" y="189457"/>
                  </a:cubicBezTo>
                  <a:lnTo>
                    <a:pt x="173930" y="189457"/>
                  </a:lnTo>
                  <a:cubicBezTo>
                    <a:pt x="156995" y="189457"/>
                    <a:pt x="141044" y="182646"/>
                    <a:pt x="129126" y="170367"/>
                  </a:cubicBezTo>
                  <a:cubicBezTo>
                    <a:pt x="127783" y="168934"/>
                    <a:pt x="126528" y="167411"/>
                    <a:pt x="125363" y="165886"/>
                  </a:cubicBezTo>
                  <a:lnTo>
                    <a:pt x="124825" y="165170"/>
                  </a:lnTo>
                  <a:cubicBezTo>
                    <a:pt x="123212" y="163109"/>
                    <a:pt x="121689" y="160959"/>
                    <a:pt x="120434" y="158718"/>
                  </a:cubicBezTo>
                  <a:cubicBezTo>
                    <a:pt x="114609" y="148859"/>
                    <a:pt x="111473" y="137926"/>
                    <a:pt x="111473" y="126903"/>
                  </a:cubicBezTo>
                  <a:cubicBezTo>
                    <a:pt x="111473" y="117044"/>
                    <a:pt x="113982" y="107097"/>
                    <a:pt x="118822" y="98045"/>
                  </a:cubicBezTo>
                  <a:cubicBezTo>
                    <a:pt x="111294" y="58432"/>
                    <a:pt x="88354" y="23123"/>
                    <a:pt x="55288" y="0"/>
                  </a:cubicBezTo>
                  <a:cubicBezTo>
                    <a:pt x="20072" y="32982"/>
                    <a:pt x="0" y="78866"/>
                    <a:pt x="0" y="126903"/>
                  </a:cubicBezTo>
                  <a:cubicBezTo>
                    <a:pt x="0" y="174938"/>
                    <a:pt x="21954" y="224946"/>
                    <a:pt x="60127" y="258194"/>
                  </a:cubicBezTo>
                  <a:lnTo>
                    <a:pt x="60127" y="258194"/>
                  </a:lnTo>
                  <a:cubicBezTo>
                    <a:pt x="60754" y="258733"/>
                    <a:pt x="61292" y="259271"/>
                    <a:pt x="61830" y="259809"/>
                  </a:cubicBezTo>
                  <a:cubicBezTo>
                    <a:pt x="62368" y="260345"/>
                    <a:pt x="62906" y="260794"/>
                    <a:pt x="63532" y="261332"/>
                  </a:cubicBezTo>
                  <a:cubicBezTo>
                    <a:pt x="64071" y="261781"/>
                    <a:pt x="64697" y="262227"/>
                    <a:pt x="65324" y="262675"/>
                  </a:cubicBezTo>
                  <a:cubicBezTo>
                    <a:pt x="65952" y="263124"/>
                    <a:pt x="66669" y="263662"/>
                    <a:pt x="67296" y="264111"/>
                  </a:cubicBezTo>
                  <a:cubicBezTo>
                    <a:pt x="98211" y="288218"/>
                    <a:pt x="135130" y="300943"/>
                    <a:pt x="173930" y="300943"/>
                  </a:cubicBezTo>
                  <a:lnTo>
                    <a:pt x="571794" y="300943"/>
                  </a:lnTo>
                  <a:cubicBezTo>
                    <a:pt x="611223" y="300943"/>
                    <a:pt x="648500" y="287949"/>
                    <a:pt x="679594" y="263303"/>
                  </a:cubicBezTo>
                  <a:close/>
                </a:path>
              </a:pathLst>
            </a:custGeom>
            <a:solidFill>
              <a:schemeClr val="bg1">
                <a:lumMod val="65000"/>
              </a:schemeClr>
            </a:solidFill>
            <a:ln w="8960" cap="flat">
              <a:noFill/>
              <a:prstDash val="solid"/>
              <a:miter/>
            </a:ln>
          </p:spPr>
          <p:txBody>
            <a:bodyPr/>
            <a:lstStyle/>
            <a:p>
              <a:endParaRPr lang="fr-FR"/>
            </a:p>
          </p:txBody>
        </p:sp>
        <p:sp>
          <p:nvSpPr>
            <p:cNvPr id="22" name="Forme libre 26">
              <a:extLst>
                <a:ext uri="{FF2B5EF4-FFF2-40B4-BE49-F238E27FC236}">
                  <a16:creationId xmlns:a16="http://schemas.microsoft.com/office/drawing/2014/main" id="{3598A150-CCB8-262E-6637-EB23BBE3BE58}"/>
                </a:ext>
              </a:extLst>
            </p:cNvPr>
            <p:cNvSpPr/>
            <p:nvPr/>
          </p:nvSpPr>
          <p:spPr>
            <a:xfrm>
              <a:off x="6810885" y="4104468"/>
              <a:ext cx="808793" cy="377427"/>
            </a:xfrm>
            <a:custGeom>
              <a:avLst/>
              <a:gdLst>
                <a:gd name="csX0" fmla="*/ 571796 w 745905"/>
                <a:gd name="csY0" fmla="*/ 88 h 348080"/>
                <a:gd name="csX1" fmla="*/ 234148 w 745905"/>
                <a:gd name="csY1" fmla="*/ 88 h 348080"/>
                <a:gd name="csX2" fmla="*/ 279759 w 745905"/>
                <a:gd name="csY2" fmla="*/ 111666 h 348080"/>
                <a:gd name="csX3" fmla="*/ 571796 w 745905"/>
                <a:gd name="csY3" fmla="*/ 111666 h 348080"/>
                <a:gd name="csX4" fmla="*/ 634253 w 745905"/>
                <a:gd name="csY4" fmla="*/ 174130 h 348080"/>
                <a:gd name="csX5" fmla="*/ 571796 w 745905"/>
                <a:gd name="csY5" fmla="*/ 236595 h 348080"/>
                <a:gd name="csX6" fmla="*/ 173931 w 745905"/>
                <a:gd name="csY6" fmla="*/ 236595 h 348080"/>
                <a:gd name="csX7" fmla="*/ 129127 w 745905"/>
                <a:gd name="csY7" fmla="*/ 217505 h 348080"/>
                <a:gd name="csX8" fmla="*/ 125363 w 745905"/>
                <a:gd name="csY8" fmla="*/ 213024 h 348080"/>
                <a:gd name="csX9" fmla="*/ 124826 w 745905"/>
                <a:gd name="csY9" fmla="*/ 212308 h 348080"/>
                <a:gd name="csX10" fmla="*/ 120435 w 745905"/>
                <a:gd name="csY10" fmla="*/ 205856 h 348080"/>
                <a:gd name="csX11" fmla="*/ 111474 w 745905"/>
                <a:gd name="csY11" fmla="*/ 174040 h 348080"/>
                <a:gd name="csX12" fmla="*/ 118822 w 745905"/>
                <a:gd name="csY12" fmla="*/ 145183 h 348080"/>
                <a:gd name="csX13" fmla="*/ 55289 w 745905"/>
                <a:gd name="csY13" fmla="*/ 47138 h 348080"/>
                <a:gd name="csX14" fmla="*/ 0 w 745905"/>
                <a:gd name="csY14" fmla="*/ 174040 h 348080"/>
                <a:gd name="csX15" fmla="*/ 60217 w 745905"/>
                <a:gd name="csY15" fmla="*/ 305332 h 348080"/>
                <a:gd name="csX16" fmla="*/ 61920 w 745905"/>
                <a:gd name="csY16" fmla="*/ 306947 h 348080"/>
                <a:gd name="csX17" fmla="*/ 63622 w 745905"/>
                <a:gd name="csY17" fmla="*/ 308470 h 348080"/>
                <a:gd name="csX18" fmla="*/ 65415 w 745905"/>
                <a:gd name="csY18" fmla="*/ 309813 h 348080"/>
                <a:gd name="csX19" fmla="*/ 67386 w 745905"/>
                <a:gd name="csY19" fmla="*/ 311249 h 348080"/>
                <a:gd name="csX20" fmla="*/ 174021 w 745905"/>
                <a:gd name="csY20" fmla="*/ 348081 h 348080"/>
                <a:gd name="csX21" fmla="*/ 571885 w 745905"/>
                <a:gd name="csY21" fmla="*/ 348081 h 348080"/>
                <a:gd name="csX22" fmla="*/ 745905 w 745905"/>
                <a:gd name="csY22" fmla="*/ 174040 h 348080"/>
                <a:gd name="csX23" fmla="*/ 571885 w 745905"/>
                <a:gd name="csY23" fmla="*/ 0 h 3480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745905" h="348080">
                  <a:moveTo>
                    <a:pt x="571796" y="88"/>
                  </a:moveTo>
                  <a:lnTo>
                    <a:pt x="234148" y="88"/>
                  </a:lnTo>
                  <a:cubicBezTo>
                    <a:pt x="256461" y="34233"/>
                    <a:pt x="271784" y="71696"/>
                    <a:pt x="279759" y="111666"/>
                  </a:cubicBezTo>
                  <a:lnTo>
                    <a:pt x="571796" y="111666"/>
                  </a:lnTo>
                  <a:cubicBezTo>
                    <a:pt x="606205" y="111666"/>
                    <a:pt x="634253" y="139715"/>
                    <a:pt x="634253" y="174130"/>
                  </a:cubicBezTo>
                  <a:cubicBezTo>
                    <a:pt x="634253" y="208543"/>
                    <a:pt x="606205" y="236595"/>
                    <a:pt x="571796" y="236595"/>
                  </a:cubicBezTo>
                  <a:lnTo>
                    <a:pt x="173931" y="236595"/>
                  </a:lnTo>
                  <a:cubicBezTo>
                    <a:pt x="156995" y="236595"/>
                    <a:pt x="141044" y="229784"/>
                    <a:pt x="129127" y="217505"/>
                  </a:cubicBezTo>
                  <a:cubicBezTo>
                    <a:pt x="127783" y="216071"/>
                    <a:pt x="126528" y="214549"/>
                    <a:pt x="125363" y="213024"/>
                  </a:cubicBezTo>
                  <a:lnTo>
                    <a:pt x="124826" y="212308"/>
                  </a:lnTo>
                  <a:cubicBezTo>
                    <a:pt x="123212" y="210247"/>
                    <a:pt x="121778" y="208096"/>
                    <a:pt x="120435" y="205856"/>
                  </a:cubicBezTo>
                  <a:cubicBezTo>
                    <a:pt x="114610" y="195997"/>
                    <a:pt x="111474" y="185063"/>
                    <a:pt x="111474" y="174040"/>
                  </a:cubicBezTo>
                  <a:cubicBezTo>
                    <a:pt x="111474" y="164181"/>
                    <a:pt x="113982" y="154235"/>
                    <a:pt x="118822" y="145183"/>
                  </a:cubicBezTo>
                  <a:cubicBezTo>
                    <a:pt x="111295" y="105570"/>
                    <a:pt x="88354" y="70260"/>
                    <a:pt x="55289" y="47138"/>
                  </a:cubicBezTo>
                  <a:cubicBezTo>
                    <a:pt x="20072" y="80119"/>
                    <a:pt x="0" y="126003"/>
                    <a:pt x="0" y="174040"/>
                  </a:cubicBezTo>
                  <a:cubicBezTo>
                    <a:pt x="0" y="222075"/>
                    <a:pt x="21954" y="272173"/>
                    <a:pt x="60217" y="305332"/>
                  </a:cubicBezTo>
                  <a:cubicBezTo>
                    <a:pt x="60845" y="305870"/>
                    <a:pt x="61382" y="306409"/>
                    <a:pt x="61920" y="306947"/>
                  </a:cubicBezTo>
                  <a:cubicBezTo>
                    <a:pt x="62457" y="307483"/>
                    <a:pt x="62995" y="308021"/>
                    <a:pt x="63622" y="308470"/>
                  </a:cubicBezTo>
                  <a:cubicBezTo>
                    <a:pt x="64160" y="308918"/>
                    <a:pt x="64787" y="309365"/>
                    <a:pt x="65415" y="309813"/>
                  </a:cubicBezTo>
                  <a:cubicBezTo>
                    <a:pt x="66042" y="310262"/>
                    <a:pt x="66758" y="310800"/>
                    <a:pt x="67386" y="311249"/>
                  </a:cubicBezTo>
                  <a:cubicBezTo>
                    <a:pt x="98301" y="335356"/>
                    <a:pt x="135220" y="348081"/>
                    <a:pt x="174021" y="348081"/>
                  </a:cubicBezTo>
                  <a:lnTo>
                    <a:pt x="571885" y="348081"/>
                  </a:lnTo>
                  <a:cubicBezTo>
                    <a:pt x="667856" y="348081"/>
                    <a:pt x="745905" y="270023"/>
                    <a:pt x="745905" y="174040"/>
                  </a:cubicBezTo>
                  <a:cubicBezTo>
                    <a:pt x="745905" y="78058"/>
                    <a:pt x="667856" y="0"/>
                    <a:pt x="571885" y="0"/>
                  </a:cubicBezTo>
                  <a:close/>
                </a:path>
              </a:pathLst>
            </a:custGeom>
            <a:solidFill>
              <a:schemeClr val="accent5"/>
            </a:solidFill>
            <a:ln w="8960" cap="flat">
              <a:noFill/>
              <a:prstDash val="solid"/>
              <a:miter/>
            </a:ln>
          </p:spPr>
          <p:txBody>
            <a:bodyPr/>
            <a:lstStyle/>
            <a:p>
              <a:endParaRPr lang="fr-FR"/>
            </a:p>
          </p:txBody>
        </p:sp>
        <p:sp>
          <p:nvSpPr>
            <p:cNvPr id="24" name="Forme libre 27">
              <a:extLst>
                <a:ext uri="{FF2B5EF4-FFF2-40B4-BE49-F238E27FC236}">
                  <a16:creationId xmlns:a16="http://schemas.microsoft.com/office/drawing/2014/main" id="{5C1B9E34-9536-9E2E-00B2-BCA30CA8092E}"/>
                </a:ext>
              </a:extLst>
            </p:cNvPr>
            <p:cNvSpPr/>
            <p:nvPr/>
          </p:nvSpPr>
          <p:spPr>
            <a:xfrm>
              <a:off x="4572421" y="4104468"/>
              <a:ext cx="808695" cy="377427"/>
            </a:xfrm>
            <a:custGeom>
              <a:avLst/>
              <a:gdLst>
                <a:gd name="csX0" fmla="*/ 678072 w 745815"/>
                <a:gd name="csY0" fmla="*/ 311605 h 348080"/>
                <a:gd name="csX1" fmla="*/ 678788 w 745815"/>
                <a:gd name="csY1" fmla="*/ 311069 h 348080"/>
                <a:gd name="csX2" fmla="*/ 680491 w 745815"/>
                <a:gd name="csY2" fmla="*/ 309813 h 348080"/>
                <a:gd name="csX3" fmla="*/ 682283 w 745815"/>
                <a:gd name="csY3" fmla="*/ 308470 h 348080"/>
                <a:gd name="csX4" fmla="*/ 683897 w 745815"/>
                <a:gd name="csY4" fmla="*/ 307034 h 348080"/>
                <a:gd name="csX5" fmla="*/ 685599 w 745815"/>
                <a:gd name="csY5" fmla="*/ 305422 h 348080"/>
                <a:gd name="csX6" fmla="*/ 745816 w 745815"/>
                <a:gd name="csY6" fmla="*/ 174130 h 348080"/>
                <a:gd name="csX7" fmla="*/ 690528 w 745815"/>
                <a:gd name="csY7" fmla="*/ 47227 h 348080"/>
                <a:gd name="csX8" fmla="*/ 626994 w 745815"/>
                <a:gd name="csY8" fmla="*/ 145273 h 348080"/>
                <a:gd name="csX9" fmla="*/ 634342 w 745815"/>
                <a:gd name="csY9" fmla="*/ 174130 h 348080"/>
                <a:gd name="csX10" fmla="*/ 625382 w 745815"/>
                <a:gd name="csY10" fmla="*/ 205856 h 348080"/>
                <a:gd name="csX11" fmla="*/ 620991 w 745815"/>
                <a:gd name="csY11" fmla="*/ 212308 h 348080"/>
                <a:gd name="csX12" fmla="*/ 620453 w 745815"/>
                <a:gd name="csY12" fmla="*/ 212934 h 348080"/>
                <a:gd name="csX13" fmla="*/ 616690 w 745815"/>
                <a:gd name="csY13" fmla="*/ 217415 h 348080"/>
                <a:gd name="csX14" fmla="*/ 571885 w 745815"/>
                <a:gd name="csY14" fmla="*/ 236505 h 348080"/>
                <a:gd name="csX15" fmla="*/ 174021 w 745815"/>
                <a:gd name="csY15" fmla="*/ 236505 h 348080"/>
                <a:gd name="csX16" fmla="*/ 111564 w 745815"/>
                <a:gd name="csY16" fmla="*/ 174040 h 348080"/>
                <a:gd name="csX17" fmla="*/ 174021 w 745815"/>
                <a:gd name="csY17" fmla="*/ 111576 h 348080"/>
                <a:gd name="csX18" fmla="*/ 466057 w 745815"/>
                <a:gd name="csY18" fmla="*/ 111576 h 348080"/>
                <a:gd name="csX19" fmla="*/ 511667 w 745815"/>
                <a:gd name="csY19" fmla="*/ 0 h 348080"/>
                <a:gd name="csX20" fmla="*/ 174021 w 745815"/>
                <a:gd name="csY20" fmla="*/ 0 h 348080"/>
                <a:gd name="csX21" fmla="*/ 0 w 745815"/>
                <a:gd name="csY21" fmla="*/ 174040 h 348080"/>
                <a:gd name="csX22" fmla="*/ 174021 w 745815"/>
                <a:gd name="csY22" fmla="*/ 348081 h 348080"/>
                <a:gd name="csX23" fmla="*/ 571885 w 745815"/>
                <a:gd name="csY23" fmla="*/ 348081 h 348080"/>
                <a:gd name="csX24" fmla="*/ 678072 w 745815"/>
                <a:gd name="csY24" fmla="*/ 311605 h 3480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745815" h="348080">
                  <a:moveTo>
                    <a:pt x="678072" y="311605"/>
                  </a:moveTo>
                  <a:lnTo>
                    <a:pt x="678788" y="311069"/>
                  </a:lnTo>
                  <a:cubicBezTo>
                    <a:pt x="679326" y="310621"/>
                    <a:pt x="679953" y="310172"/>
                    <a:pt x="680491" y="309813"/>
                  </a:cubicBezTo>
                  <a:cubicBezTo>
                    <a:pt x="681118" y="309365"/>
                    <a:pt x="681745" y="308918"/>
                    <a:pt x="682283" y="308470"/>
                  </a:cubicBezTo>
                  <a:cubicBezTo>
                    <a:pt x="682821" y="308021"/>
                    <a:pt x="683358" y="307483"/>
                    <a:pt x="683897" y="307034"/>
                  </a:cubicBezTo>
                  <a:cubicBezTo>
                    <a:pt x="684434" y="306498"/>
                    <a:pt x="685061" y="305960"/>
                    <a:pt x="685599" y="305422"/>
                  </a:cubicBezTo>
                  <a:cubicBezTo>
                    <a:pt x="723862" y="272173"/>
                    <a:pt x="745816" y="224316"/>
                    <a:pt x="745816" y="174130"/>
                  </a:cubicBezTo>
                  <a:cubicBezTo>
                    <a:pt x="745816" y="123942"/>
                    <a:pt x="725743" y="80209"/>
                    <a:pt x="690528" y="47227"/>
                  </a:cubicBezTo>
                  <a:cubicBezTo>
                    <a:pt x="657372" y="70350"/>
                    <a:pt x="634432" y="105660"/>
                    <a:pt x="626994" y="145273"/>
                  </a:cubicBezTo>
                  <a:cubicBezTo>
                    <a:pt x="631743" y="154325"/>
                    <a:pt x="634342" y="164271"/>
                    <a:pt x="634342" y="174130"/>
                  </a:cubicBezTo>
                  <a:cubicBezTo>
                    <a:pt x="634342" y="185063"/>
                    <a:pt x="631296" y="196087"/>
                    <a:pt x="625382" y="205856"/>
                  </a:cubicBezTo>
                  <a:cubicBezTo>
                    <a:pt x="624037" y="208096"/>
                    <a:pt x="622603" y="210247"/>
                    <a:pt x="620991" y="212308"/>
                  </a:cubicBezTo>
                  <a:lnTo>
                    <a:pt x="620453" y="212934"/>
                  </a:lnTo>
                  <a:cubicBezTo>
                    <a:pt x="619288" y="214459"/>
                    <a:pt x="618033" y="215982"/>
                    <a:pt x="616690" y="217415"/>
                  </a:cubicBezTo>
                  <a:cubicBezTo>
                    <a:pt x="604592" y="229784"/>
                    <a:pt x="588732" y="236505"/>
                    <a:pt x="571885" y="236505"/>
                  </a:cubicBezTo>
                  <a:lnTo>
                    <a:pt x="174021" y="236505"/>
                  </a:lnTo>
                  <a:cubicBezTo>
                    <a:pt x="139610" y="236505"/>
                    <a:pt x="111564" y="208453"/>
                    <a:pt x="111564" y="174040"/>
                  </a:cubicBezTo>
                  <a:cubicBezTo>
                    <a:pt x="111564" y="139626"/>
                    <a:pt x="139610" y="111576"/>
                    <a:pt x="174021" y="111576"/>
                  </a:cubicBezTo>
                  <a:lnTo>
                    <a:pt x="466057" y="111576"/>
                  </a:lnTo>
                  <a:cubicBezTo>
                    <a:pt x="474032" y="71606"/>
                    <a:pt x="489265" y="34143"/>
                    <a:pt x="511667" y="0"/>
                  </a:cubicBezTo>
                  <a:lnTo>
                    <a:pt x="174021" y="0"/>
                  </a:lnTo>
                  <a:cubicBezTo>
                    <a:pt x="78049" y="0"/>
                    <a:pt x="0" y="78058"/>
                    <a:pt x="0" y="174040"/>
                  </a:cubicBezTo>
                  <a:cubicBezTo>
                    <a:pt x="0" y="270023"/>
                    <a:pt x="78049" y="348081"/>
                    <a:pt x="174021" y="348081"/>
                  </a:cubicBezTo>
                  <a:lnTo>
                    <a:pt x="571885" y="348081"/>
                  </a:lnTo>
                  <a:cubicBezTo>
                    <a:pt x="610506" y="348081"/>
                    <a:pt x="647246" y="335445"/>
                    <a:pt x="678072" y="311605"/>
                  </a:cubicBezTo>
                  <a:close/>
                </a:path>
              </a:pathLst>
            </a:custGeom>
            <a:solidFill>
              <a:schemeClr val="accent2"/>
            </a:solidFill>
            <a:ln w="8960" cap="flat">
              <a:noFill/>
              <a:prstDash val="solid"/>
              <a:miter/>
            </a:ln>
          </p:spPr>
          <p:txBody>
            <a:bodyPr/>
            <a:lstStyle/>
            <a:p>
              <a:endParaRPr lang="fr-FR"/>
            </a:p>
          </p:txBody>
        </p:sp>
        <p:sp>
          <p:nvSpPr>
            <p:cNvPr id="26" name="Forme libre 28">
              <a:extLst>
                <a:ext uri="{FF2B5EF4-FFF2-40B4-BE49-F238E27FC236}">
                  <a16:creationId xmlns:a16="http://schemas.microsoft.com/office/drawing/2014/main" id="{C8B2D93F-42E4-6966-78E0-AEB557D77F05}"/>
                </a:ext>
              </a:extLst>
            </p:cNvPr>
            <p:cNvSpPr/>
            <p:nvPr/>
          </p:nvSpPr>
          <p:spPr>
            <a:xfrm>
              <a:off x="5099341" y="3975516"/>
              <a:ext cx="872337" cy="356633"/>
            </a:xfrm>
            <a:custGeom>
              <a:avLst/>
              <a:gdLst>
                <a:gd name="csX0" fmla="*/ 5288 w 804509"/>
                <a:gd name="csY0" fmla="*/ 242329 h 328903"/>
                <a:gd name="csX1" fmla="*/ 2599 w 804509"/>
                <a:gd name="csY1" fmla="*/ 257477 h 328903"/>
                <a:gd name="csX2" fmla="*/ 2151 w 804509"/>
                <a:gd name="csY2" fmla="*/ 257477 h 328903"/>
                <a:gd name="csX3" fmla="*/ 0 w 804509"/>
                <a:gd name="csY3" fmla="*/ 292966 h 328903"/>
                <a:gd name="csX4" fmla="*/ 2151 w 804509"/>
                <a:gd name="csY4" fmla="*/ 328455 h 328903"/>
                <a:gd name="csX5" fmla="*/ 85936 w 804509"/>
                <a:gd name="csY5" fmla="*/ 328455 h 328903"/>
                <a:gd name="csX6" fmla="*/ 111384 w 804509"/>
                <a:gd name="csY6" fmla="*/ 317611 h 328903"/>
                <a:gd name="csX7" fmla="*/ 112997 w 804509"/>
                <a:gd name="csY7" fmla="*/ 315550 h 328903"/>
                <a:gd name="csX8" fmla="*/ 111564 w 804509"/>
                <a:gd name="csY8" fmla="*/ 292966 h 328903"/>
                <a:gd name="csX9" fmla="*/ 113087 w 804509"/>
                <a:gd name="csY9" fmla="*/ 269664 h 328903"/>
                <a:gd name="csX10" fmla="*/ 113087 w 804509"/>
                <a:gd name="csY10" fmla="*/ 269664 h 328903"/>
                <a:gd name="csX11" fmla="*/ 113983 w 804509"/>
                <a:gd name="csY11" fmla="*/ 262584 h 328903"/>
                <a:gd name="csX12" fmla="*/ 195617 w 804509"/>
                <a:gd name="csY12" fmla="*/ 139715 h 328903"/>
                <a:gd name="csX13" fmla="*/ 207086 w 804509"/>
                <a:gd name="csY13" fmla="*/ 132368 h 328903"/>
                <a:gd name="csX14" fmla="*/ 207714 w 804509"/>
                <a:gd name="csY14" fmla="*/ 132904 h 328903"/>
                <a:gd name="csX15" fmla="*/ 292843 w 804509"/>
                <a:gd name="csY15" fmla="*/ 111576 h 328903"/>
                <a:gd name="csX16" fmla="*/ 511667 w 804509"/>
                <a:gd name="csY16" fmla="*/ 111576 h 328903"/>
                <a:gd name="csX17" fmla="*/ 602710 w 804509"/>
                <a:gd name="csY17" fmla="*/ 136311 h 328903"/>
                <a:gd name="csX18" fmla="*/ 607191 w 804509"/>
                <a:gd name="csY18" fmla="*/ 139000 h 328903"/>
                <a:gd name="csX19" fmla="*/ 608714 w 804509"/>
                <a:gd name="csY19" fmla="*/ 139895 h 328903"/>
                <a:gd name="csX20" fmla="*/ 611581 w 804509"/>
                <a:gd name="csY20" fmla="*/ 141687 h 328903"/>
                <a:gd name="csX21" fmla="*/ 688645 w 804509"/>
                <a:gd name="csY21" fmla="*/ 253711 h 328903"/>
                <a:gd name="csX22" fmla="*/ 689900 w 804509"/>
                <a:gd name="csY22" fmla="*/ 259807 h 328903"/>
                <a:gd name="csX23" fmla="*/ 690617 w 804509"/>
                <a:gd name="csY23" fmla="*/ 264557 h 328903"/>
                <a:gd name="csX24" fmla="*/ 690885 w 804509"/>
                <a:gd name="csY24" fmla="*/ 266170 h 328903"/>
                <a:gd name="csX25" fmla="*/ 693037 w 804509"/>
                <a:gd name="csY25" fmla="*/ 292966 h 328903"/>
                <a:gd name="csX26" fmla="*/ 691334 w 804509"/>
                <a:gd name="csY26" fmla="*/ 316088 h 328903"/>
                <a:gd name="csX27" fmla="*/ 718755 w 804509"/>
                <a:gd name="csY27" fmla="*/ 328903 h 328903"/>
                <a:gd name="csX28" fmla="*/ 802001 w 804509"/>
                <a:gd name="csY28" fmla="*/ 328903 h 328903"/>
                <a:gd name="csX29" fmla="*/ 804510 w 804509"/>
                <a:gd name="csY29" fmla="*/ 292966 h 328903"/>
                <a:gd name="csX30" fmla="*/ 800925 w 804509"/>
                <a:gd name="csY30" fmla="*/ 249679 h 328903"/>
                <a:gd name="csX31" fmla="*/ 800746 w 804509"/>
                <a:gd name="csY31" fmla="*/ 248515 h 328903"/>
                <a:gd name="csX32" fmla="*/ 800209 w 804509"/>
                <a:gd name="csY32" fmla="*/ 245198 h 328903"/>
                <a:gd name="csX33" fmla="*/ 799850 w 804509"/>
                <a:gd name="csY33" fmla="*/ 242957 h 328903"/>
                <a:gd name="csX34" fmla="*/ 799492 w 804509"/>
                <a:gd name="csY34" fmla="*/ 240717 h 328903"/>
                <a:gd name="csX35" fmla="*/ 744024 w 804509"/>
                <a:gd name="csY35" fmla="*/ 115519 h 328903"/>
                <a:gd name="csX36" fmla="*/ 742410 w 804509"/>
                <a:gd name="csY36" fmla="*/ 113368 h 328903"/>
                <a:gd name="csX37" fmla="*/ 740619 w 804509"/>
                <a:gd name="csY37" fmla="*/ 111038 h 328903"/>
                <a:gd name="csX38" fmla="*/ 738827 w 804509"/>
                <a:gd name="csY38" fmla="*/ 108618 h 328903"/>
                <a:gd name="csX39" fmla="*/ 737303 w 804509"/>
                <a:gd name="csY39" fmla="*/ 106557 h 328903"/>
                <a:gd name="csX40" fmla="*/ 511489 w 804509"/>
                <a:gd name="csY40" fmla="*/ 0 h 328903"/>
                <a:gd name="csX41" fmla="*/ 292663 w 804509"/>
                <a:gd name="csY41" fmla="*/ 0 h 328903"/>
                <a:gd name="csX42" fmla="*/ 69537 w 804509"/>
                <a:gd name="csY42" fmla="*/ 103419 h 328903"/>
                <a:gd name="csX43" fmla="*/ 67924 w 804509"/>
                <a:gd name="csY43" fmla="*/ 105749 h 328903"/>
                <a:gd name="csX44" fmla="*/ 56723 w 804509"/>
                <a:gd name="csY44" fmla="*/ 121076 h 328903"/>
                <a:gd name="csX45" fmla="*/ 5108 w 804509"/>
                <a:gd name="csY45" fmla="*/ 242329 h 3289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Lst>
              <a:rect l="l" t="t" r="r" b="b"/>
              <a:pathLst>
                <a:path w="804509" h="328903">
                  <a:moveTo>
                    <a:pt x="5288" y="242329"/>
                  </a:moveTo>
                  <a:lnTo>
                    <a:pt x="2599" y="257477"/>
                  </a:lnTo>
                  <a:lnTo>
                    <a:pt x="2151" y="257477"/>
                  </a:lnTo>
                  <a:cubicBezTo>
                    <a:pt x="718" y="269215"/>
                    <a:pt x="0" y="281135"/>
                    <a:pt x="0" y="292966"/>
                  </a:cubicBezTo>
                  <a:cubicBezTo>
                    <a:pt x="0" y="304796"/>
                    <a:pt x="718" y="316714"/>
                    <a:pt x="2151" y="328455"/>
                  </a:cubicBezTo>
                  <a:lnTo>
                    <a:pt x="85936" y="328455"/>
                  </a:lnTo>
                  <a:cubicBezTo>
                    <a:pt x="95524" y="328455"/>
                    <a:pt x="104574" y="324602"/>
                    <a:pt x="111384" y="317611"/>
                  </a:cubicBezTo>
                  <a:cubicBezTo>
                    <a:pt x="111922" y="317073"/>
                    <a:pt x="112460" y="316355"/>
                    <a:pt x="112997" y="315550"/>
                  </a:cubicBezTo>
                  <a:cubicBezTo>
                    <a:pt x="112011" y="308021"/>
                    <a:pt x="111564" y="300405"/>
                    <a:pt x="111564" y="292966"/>
                  </a:cubicBezTo>
                  <a:cubicBezTo>
                    <a:pt x="111564" y="285527"/>
                    <a:pt x="112101" y="277462"/>
                    <a:pt x="113087" y="269664"/>
                  </a:cubicBezTo>
                  <a:lnTo>
                    <a:pt x="113087" y="269664"/>
                  </a:lnTo>
                  <a:cubicBezTo>
                    <a:pt x="113087" y="269664"/>
                    <a:pt x="113983" y="262584"/>
                    <a:pt x="113983" y="262584"/>
                  </a:cubicBezTo>
                  <a:cubicBezTo>
                    <a:pt x="122496" y="212129"/>
                    <a:pt x="152246" y="167319"/>
                    <a:pt x="195617" y="139715"/>
                  </a:cubicBezTo>
                  <a:lnTo>
                    <a:pt x="207086" y="132368"/>
                  </a:lnTo>
                  <a:lnTo>
                    <a:pt x="207714" y="132904"/>
                  </a:lnTo>
                  <a:cubicBezTo>
                    <a:pt x="233879" y="118925"/>
                    <a:pt x="263182" y="111576"/>
                    <a:pt x="292843" y="111576"/>
                  </a:cubicBezTo>
                  <a:lnTo>
                    <a:pt x="511667" y="111576"/>
                  </a:lnTo>
                  <a:cubicBezTo>
                    <a:pt x="543479" y="111576"/>
                    <a:pt x="574932" y="120089"/>
                    <a:pt x="602710" y="136311"/>
                  </a:cubicBezTo>
                  <a:cubicBezTo>
                    <a:pt x="604234" y="137206"/>
                    <a:pt x="605668" y="138103"/>
                    <a:pt x="607191" y="139000"/>
                  </a:cubicBezTo>
                  <a:lnTo>
                    <a:pt x="608714" y="139895"/>
                  </a:lnTo>
                  <a:cubicBezTo>
                    <a:pt x="609700" y="140433"/>
                    <a:pt x="610686" y="141061"/>
                    <a:pt x="611581" y="141687"/>
                  </a:cubicBezTo>
                  <a:cubicBezTo>
                    <a:pt x="651099" y="167857"/>
                    <a:pt x="678431" y="207648"/>
                    <a:pt x="688645" y="253711"/>
                  </a:cubicBezTo>
                  <a:cubicBezTo>
                    <a:pt x="689093" y="255683"/>
                    <a:pt x="689452" y="257746"/>
                    <a:pt x="689900" y="259807"/>
                  </a:cubicBezTo>
                  <a:cubicBezTo>
                    <a:pt x="690169" y="261330"/>
                    <a:pt x="690438" y="262942"/>
                    <a:pt x="690617" y="264557"/>
                  </a:cubicBezTo>
                  <a:lnTo>
                    <a:pt x="690885" y="266170"/>
                  </a:lnTo>
                  <a:cubicBezTo>
                    <a:pt x="692409" y="276206"/>
                    <a:pt x="693037" y="284721"/>
                    <a:pt x="693037" y="292966"/>
                  </a:cubicBezTo>
                  <a:cubicBezTo>
                    <a:pt x="693037" y="300136"/>
                    <a:pt x="692499" y="307573"/>
                    <a:pt x="691334" y="316088"/>
                  </a:cubicBezTo>
                  <a:cubicBezTo>
                    <a:pt x="698144" y="324153"/>
                    <a:pt x="708180" y="328903"/>
                    <a:pt x="718755" y="328903"/>
                  </a:cubicBezTo>
                  <a:lnTo>
                    <a:pt x="802001" y="328903"/>
                  </a:lnTo>
                  <a:cubicBezTo>
                    <a:pt x="803704" y="315729"/>
                    <a:pt x="804510" y="304168"/>
                    <a:pt x="804510" y="292966"/>
                  </a:cubicBezTo>
                  <a:cubicBezTo>
                    <a:pt x="804510" y="279792"/>
                    <a:pt x="803345" y="265990"/>
                    <a:pt x="800925" y="249679"/>
                  </a:cubicBezTo>
                  <a:lnTo>
                    <a:pt x="800746" y="248515"/>
                  </a:lnTo>
                  <a:cubicBezTo>
                    <a:pt x="800568" y="247438"/>
                    <a:pt x="800388" y="246274"/>
                    <a:pt x="800209" y="245198"/>
                  </a:cubicBezTo>
                  <a:lnTo>
                    <a:pt x="799850" y="242957"/>
                  </a:lnTo>
                  <a:cubicBezTo>
                    <a:pt x="799760" y="242240"/>
                    <a:pt x="799671" y="241435"/>
                    <a:pt x="799492" y="240717"/>
                  </a:cubicBezTo>
                  <a:cubicBezTo>
                    <a:pt x="791338" y="195548"/>
                    <a:pt x="772161" y="152353"/>
                    <a:pt x="744024" y="115519"/>
                  </a:cubicBezTo>
                  <a:cubicBezTo>
                    <a:pt x="743487" y="114801"/>
                    <a:pt x="742949" y="114086"/>
                    <a:pt x="742410" y="113368"/>
                  </a:cubicBezTo>
                  <a:cubicBezTo>
                    <a:pt x="741873" y="112560"/>
                    <a:pt x="741247" y="111755"/>
                    <a:pt x="740619" y="111038"/>
                  </a:cubicBezTo>
                  <a:cubicBezTo>
                    <a:pt x="739992" y="110230"/>
                    <a:pt x="739364" y="109425"/>
                    <a:pt x="738827" y="108618"/>
                  </a:cubicBezTo>
                  <a:cubicBezTo>
                    <a:pt x="738289" y="107900"/>
                    <a:pt x="737841" y="107185"/>
                    <a:pt x="737303" y="106557"/>
                  </a:cubicBezTo>
                  <a:cubicBezTo>
                    <a:pt x="681298" y="38804"/>
                    <a:pt x="599036" y="0"/>
                    <a:pt x="511489" y="0"/>
                  </a:cubicBezTo>
                  <a:lnTo>
                    <a:pt x="292663" y="0"/>
                  </a:lnTo>
                  <a:cubicBezTo>
                    <a:pt x="206549" y="0"/>
                    <a:pt x="125453" y="37640"/>
                    <a:pt x="69537" y="103419"/>
                  </a:cubicBezTo>
                  <a:lnTo>
                    <a:pt x="67924" y="105749"/>
                  </a:lnTo>
                  <a:lnTo>
                    <a:pt x="56723" y="121076"/>
                  </a:lnTo>
                  <a:cubicBezTo>
                    <a:pt x="30198" y="157460"/>
                    <a:pt x="12815" y="198237"/>
                    <a:pt x="5108" y="242329"/>
                  </a:cubicBezTo>
                  <a:close/>
                </a:path>
              </a:pathLst>
            </a:custGeom>
            <a:solidFill>
              <a:schemeClr val="accent2">
                <a:lumMod val="75000"/>
              </a:schemeClr>
            </a:solidFill>
            <a:ln w="8960" cap="flat">
              <a:noFill/>
              <a:prstDash val="solid"/>
              <a:miter/>
            </a:ln>
          </p:spPr>
          <p:txBody>
            <a:bodyPr/>
            <a:lstStyle/>
            <a:p>
              <a:endParaRPr lang="fr-FR"/>
            </a:p>
          </p:txBody>
        </p:sp>
        <p:sp>
          <p:nvSpPr>
            <p:cNvPr id="27" name="Forme libre 29">
              <a:extLst>
                <a:ext uri="{FF2B5EF4-FFF2-40B4-BE49-F238E27FC236}">
                  <a16:creationId xmlns:a16="http://schemas.microsoft.com/office/drawing/2014/main" id="{8278BF7D-B6C2-0783-B8BF-463DABE98241}"/>
                </a:ext>
              </a:extLst>
            </p:cNvPr>
            <p:cNvSpPr/>
            <p:nvPr/>
          </p:nvSpPr>
          <p:spPr>
            <a:xfrm>
              <a:off x="5186109" y="4466155"/>
              <a:ext cx="699386" cy="144693"/>
            </a:xfrm>
            <a:custGeom>
              <a:avLst/>
              <a:gdLst>
                <a:gd name="csX0" fmla="*/ 517582 w 645005"/>
                <a:gd name="csY0" fmla="*/ 0 h 133442"/>
                <a:gd name="csX1" fmla="*/ 431736 w 645005"/>
                <a:gd name="csY1" fmla="*/ 21867 h 133442"/>
                <a:gd name="csX2" fmla="*/ 212911 w 645005"/>
                <a:gd name="csY2" fmla="*/ 21867 h 133442"/>
                <a:gd name="csX3" fmla="*/ 127334 w 645005"/>
                <a:gd name="csY3" fmla="*/ 357 h 133442"/>
                <a:gd name="csX4" fmla="*/ 5915 w 645005"/>
                <a:gd name="csY4" fmla="*/ 41493 h 133442"/>
                <a:gd name="csX5" fmla="*/ 0 w 645005"/>
                <a:gd name="csY5" fmla="*/ 41493 h 133442"/>
                <a:gd name="csX6" fmla="*/ 212911 w 645005"/>
                <a:gd name="csY6" fmla="*/ 133443 h 133442"/>
                <a:gd name="csX7" fmla="*/ 431736 w 645005"/>
                <a:gd name="csY7" fmla="*/ 133443 h 133442"/>
                <a:gd name="csX8" fmla="*/ 645005 w 645005"/>
                <a:gd name="csY8" fmla="*/ 41044 h 133442"/>
                <a:gd name="csX9" fmla="*/ 638733 w 645005"/>
                <a:gd name="csY9" fmla="*/ 41044 h 133442"/>
                <a:gd name="csX10" fmla="*/ 517492 w 645005"/>
                <a:gd name="csY10" fmla="*/ 0 h 1334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45005" h="133442">
                  <a:moveTo>
                    <a:pt x="517582" y="0"/>
                  </a:moveTo>
                  <a:cubicBezTo>
                    <a:pt x="491146" y="14338"/>
                    <a:pt x="461576" y="21867"/>
                    <a:pt x="431736" y="21867"/>
                  </a:cubicBezTo>
                  <a:lnTo>
                    <a:pt x="212911" y="21867"/>
                  </a:lnTo>
                  <a:cubicBezTo>
                    <a:pt x="183071" y="21867"/>
                    <a:pt x="153590" y="14428"/>
                    <a:pt x="127334" y="357"/>
                  </a:cubicBezTo>
                  <a:cubicBezTo>
                    <a:pt x="92029" y="27243"/>
                    <a:pt x="50091" y="41493"/>
                    <a:pt x="5915" y="41493"/>
                  </a:cubicBezTo>
                  <a:lnTo>
                    <a:pt x="0" y="41493"/>
                  </a:lnTo>
                  <a:cubicBezTo>
                    <a:pt x="55378" y="100194"/>
                    <a:pt x="131904" y="133443"/>
                    <a:pt x="212911" y="133443"/>
                  </a:cubicBezTo>
                  <a:lnTo>
                    <a:pt x="431736" y="133443"/>
                  </a:lnTo>
                  <a:cubicBezTo>
                    <a:pt x="512922" y="133443"/>
                    <a:pt x="589627" y="100015"/>
                    <a:pt x="645005" y="41044"/>
                  </a:cubicBezTo>
                  <a:lnTo>
                    <a:pt x="638733" y="41044"/>
                  </a:lnTo>
                  <a:cubicBezTo>
                    <a:pt x="595094" y="41044"/>
                    <a:pt x="552260" y="26527"/>
                    <a:pt x="517492" y="0"/>
                  </a:cubicBezTo>
                  <a:close/>
                </a:path>
              </a:pathLst>
            </a:custGeom>
            <a:solidFill>
              <a:schemeClr val="accent2">
                <a:lumMod val="75000"/>
              </a:schemeClr>
            </a:solidFill>
            <a:ln w="8960" cap="flat">
              <a:noFill/>
              <a:prstDash val="solid"/>
              <a:miter/>
            </a:ln>
          </p:spPr>
          <p:txBody>
            <a:bodyPr/>
            <a:lstStyle/>
            <a:p>
              <a:endParaRPr lang="fr-FR"/>
            </a:p>
          </p:txBody>
        </p:sp>
        <p:sp>
          <p:nvSpPr>
            <p:cNvPr id="28" name="Forme libre 30">
              <a:extLst>
                <a:ext uri="{FF2B5EF4-FFF2-40B4-BE49-F238E27FC236}">
                  <a16:creationId xmlns:a16="http://schemas.microsoft.com/office/drawing/2014/main" id="{82D2463A-5C1F-2F33-3B49-8EE15D7514A5}"/>
                </a:ext>
              </a:extLst>
            </p:cNvPr>
            <p:cNvSpPr/>
            <p:nvPr/>
          </p:nvSpPr>
          <p:spPr>
            <a:xfrm>
              <a:off x="6220128" y="3975806"/>
              <a:ext cx="872435" cy="356538"/>
            </a:xfrm>
            <a:custGeom>
              <a:avLst/>
              <a:gdLst>
                <a:gd name="csX0" fmla="*/ 4570 w 804599"/>
                <a:gd name="csY0" fmla="*/ 242690 h 328815"/>
                <a:gd name="csX1" fmla="*/ 4212 w 804599"/>
                <a:gd name="csY1" fmla="*/ 244931 h 328815"/>
                <a:gd name="csX2" fmla="*/ 3674 w 804599"/>
                <a:gd name="csY2" fmla="*/ 248517 h 328815"/>
                <a:gd name="csX3" fmla="*/ 3674 w 804599"/>
                <a:gd name="csY3" fmla="*/ 249412 h 328815"/>
                <a:gd name="csX4" fmla="*/ 0 w 804599"/>
                <a:gd name="csY4" fmla="*/ 292699 h 328815"/>
                <a:gd name="csX5" fmla="*/ 2509 w 804599"/>
                <a:gd name="csY5" fmla="*/ 328636 h 328815"/>
                <a:gd name="csX6" fmla="*/ 83157 w 804599"/>
                <a:gd name="csY6" fmla="*/ 328636 h 328815"/>
                <a:gd name="csX7" fmla="*/ 112819 w 804599"/>
                <a:gd name="csY7" fmla="*/ 312594 h 328815"/>
                <a:gd name="csX8" fmla="*/ 111564 w 804599"/>
                <a:gd name="csY8" fmla="*/ 292699 h 328815"/>
                <a:gd name="csX9" fmla="*/ 113176 w 804599"/>
                <a:gd name="csY9" fmla="*/ 269666 h 328815"/>
                <a:gd name="csX10" fmla="*/ 114251 w 804599"/>
                <a:gd name="csY10" fmla="*/ 262406 h 328815"/>
                <a:gd name="csX11" fmla="*/ 114610 w 804599"/>
                <a:gd name="csY11" fmla="*/ 260166 h 328815"/>
                <a:gd name="csX12" fmla="*/ 115238 w 804599"/>
                <a:gd name="csY12" fmla="*/ 256044 h 328815"/>
                <a:gd name="csX13" fmla="*/ 191406 w 804599"/>
                <a:gd name="csY13" fmla="*/ 142407 h 328815"/>
                <a:gd name="csX14" fmla="*/ 194362 w 804599"/>
                <a:gd name="csY14" fmla="*/ 140615 h 328815"/>
                <a:gd name="csX15" fmla="*/ 195886 w 804599"/>
                <a:gd name="csY15" fmla="*/ 139718 h 328815"/>
                <a:gd name="csX16" fmla="*/ 199649 w 804599"/>
                <a:gd name="csY16" fmla="*/ 137477 h 328815"/>
                <a:gd name="csX17" fmla="*/ 200367 w 804599"/>
                <a:gd name="csY17" fmla="*/ 137029 h 328815"/>
                <a:gd name="csX18" fmla="*/ 292932 w 804599"/>
                <a:gd name="csY18" fmla="*/ 111399 h 328815"/>
                <a:gd name="csX19" fmla="*/ 511848 w 804599"/>
                <a:gd name="csY19" fmla="*/ 111399 h 328815"/>
                <a:gd name="csX20" fmla="*/ 602800 w 804599"/>
                <a:gd name="csY20" fmla="*/ 136134 h 328815"/>
                <a:gd name="csX21" fmla="*/ 607280 w 804599"/>
                <a:gd name="csY21" fmla="*/ 138823 h 328815"/>
                <a:gd name="csX22" fmla="*/ 608894 w 804599"/>
                <a:gd name="csY22" fmla="*/ 139807 h 328815"/>
                <a:gd name="csX23" fmla="*/ 611671 w 804599"/>
                <a:gd name="csY23" fmla="*/ 141510 h 328815"/>
                <a:gd name="csX24" fmla="*/ 688736 w 804599"/>
                <a:gd name="csY24" fmla="*/ 253534 h 328815"/>
                <a:gd name="csX25" fmla="*/ 689989 w 804599"/>
                <a:gd name="csY25" fmla="*/ 259630 h 328815"/>
                <a:gd name="csX26" fmla="*/ 690707 w 804599"/>
                <a:gd name="csY26" fmla="*/ 264378 h 328815"/>
                <a:gd name="csX27" fmla="*/ 690976 w 804599"/>
                <a:gd name="csY27" fmla="*/ 266082 h 328815"/>
                <a:gd name="csX28" fmla="*/ 693127 w 804599"/>
                <a:gd name="csY28" fmla="*/ 292878 h 328815"/>
                <a:gd name="csX29" fmla="*/ 691423 w 804599"/>
                <a:gd name="csY29" fmla="*/ 315999 h 328815"/>
                <a:gd name="csX30" fmla="*/ 718844 w 804599"/>
                <a:gd name="csY30" fmla="*/ 328816 h 328815"/>
                <a:gd name="csX31" fmla="*/ 802090 w 804599"/>
                <a:gd name="csY31" fmla="*/ 328816 h 328815"/>
                <a:gd name="csX32" fmla="*/ 804600 w 804599"/>
                <a:gd name="csY32" fmla="*/ 292878 h 328815"/>
                <a:gd name="csX33" fmla="*/ 801015 w 804599"/>
                <a:gd name="csY33" fmla="*/ 249591 h 328815"/>
                <a:gd name="csX34" fmla="*/ 801015 w 804599"/>
                <a:gd name="csY34" fmla="*/ 248784 h 328815"/>
                <a:gd name="csX35" fmla="*/ 800299 w 804599"/>
                <a:gd name="csY35" fmla="*/ 245200 h 328815"/>
                <a:gd name="csX36" fmla="*/ 799940 w 804599"/>
                <a:gd name="csY36" fmla="*/ 242960 h 328815"/>
                <a:gd name="csX37" fmla="*/ 799582 w 804599"/>
                <a:gd name="csY37" fmla="*/ 240629 h 328815"/>
                <a:gd name="csX38" fmla="*/ 744114 w 804599"/>
                <a:gd name="csY38" fmla="*/ 115521 h 328815"/>
                <a:gd name="csX39" fmla="*/ 742501 w 804599"/>
                <a:gd name="csY39" fmla="*/ 113370 h 328815"/>
                <a:gd name="csX40" fmla="*/ 740798 w 804599"/>
                <a:gd name="csY40" fmla="*/ 111040 h 328815"/>
                <a:gd name="csX41" fmla="*/ 739006 w 804599"/>
                <a:gd name="csY41" fmla="*/ 108620 h 328815"/>
                <a:gd name="csX42" fmla="*/ 737483 w 804599"/>
                <a:gd name="csY42" fmla="*/ 106559 h 328815"/>
                <a:gd name="csX43" fmla="*/ 511668 w 804599"/>
                <a:gd name="csY43" fmla="*/ 0 h 328815"/>
                <a:gd name="csX44" fmla="*/ 292753 w 804599"/>
                <a:gd name="csY44" fmla="*/ 0 h 328815"/>
                <a:gd name="csX45" fmla="*/ 66939 w 804599"/>
                <a:gd name="csY45" fmla="*/ 106559 h 328815"/>
                <a:gd name="csX46" fmla="*/ 65415 w 804599"/>
                <a:gd name="csY46" fmla="*/ 108620 h 328815"/>
                <a:gd name="csX47" fmla="*/ 63534 w 804599"/>
                <a:gd name="csY47" fmla="*/ 111040 h 328815"/>
                <a:gd name="csX48" fmla="*/ 61830 w 804599"/>
                <a:gd name="csY48" fmla="*/ 113370 h 328815"/>
                <a:gd name="csX49" fmla="*/ 60218 w 804599"/>
                <a:gd name="csY49" fmla="*/ 115521 h 328815"/>
                <a:gd name="csX50" fmla="*/ 4750 w 804599"/>
                <a:gd name="csY50" fmla="*/ 240629 h 328815"/>
                <a:gd name="csX51" fmla="*/ 4392 w 804599"/>
                <a:gd name="csY51" fmla="*/ 242870 h 3288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Lst>
              <a:rect l="l" t="t" r="r" b="b"/>
              <a:pathLst>
                <a:path w="804599" h="328815">
                  <a:moveTo>
                    <a:pt x="4570" y="242690"/>
                  </a:moveTo>
                  <a:lnTo>
                    <a:pt x="4212" y="244931"/>
                  </a:lnTo>
                  <a:cubicBezTo>
                    <a:pt x="4033" y="246097"/>
                    <a:pt x="3854" y="247261"/>
                    <a:pt x="3674" y="248517"/>
                  </a:cubicBezTo>
                  <a:lnTo>
                    <a:pt x="3674" y="249412"/>
                  </a:lnTo>
                  <a:cubicBezTo>
                    <a:pt x="1076" y="265723"/>
                    <a:pt x="0" y="279525"/>
                    <a:pt x="0" y="292699"/>
                  </a:cubicBezTo>
                  <a:cubicBezTo>
                    <a:pt x="0" y="303901"/>
                    <a:pt x="807" y="315463"/>
                    <a:pt x="2509" y="328636"/>
                  </a:cubicBezTo>
                  <a:lnTo>
                    <a:pt x="83157" y="328636"/>
                  </a:lnTo>
                  <a:cubicBezTo>
                    <a:pt x="94986" y="328636"/>
                    <a:pt x="106098" y="322543"/>
                    <a:pt x="112819" y="312594"/>
                  </a:cubicBezTo>
                  <a:cubicBezTo>
                    <a:pt x="112011" y="305245"/>
                    <a:pt x="111564" y="298882"/>
                    <a:pt x="111564" y="292699"/>
                  </a:cubicBezTo>
                  <a:cubicBezTo>
                    <a:pt x="111564" y="285708"/>
                    <a:pt x="112101" y="278359"/>
                    <a:pt x="113176" y="269666"/>
                  </a:cubicBezTo>
                  <a:cubicBezTo>
                    <a:pt x="113445" y="267246"/>
                    <a:pt x="113894" y="264826"/>
                    <a:pt x="114251" y="262406"/>
                  </a:cubicBezTo>
                  <a:cubicBezTo>
                    <a:pt x="114341" y="261691"/>
                    <a:pt x="114521" y="260883"/>
                    <a:pt x="114610" y="260166"/>
                  </a:cubicBezTo>
                  <a:cubicBezTo>
                    <a:pt x="114790" y="258822"/>
                    <a:pt x="114969" y="257389"/>
                    <a:pt x="115238" y="256044"/>
                  </a:cubicBezTo>
                  <a:cubicBezTo>
                    <a:pt x="124826" y="209532"/>
                    <a:pt x="151888" y="169203"/>
                    <a:pt x="191406" y="142407"/>
                  </a:cubicBezTo>
                  <a:cubicBezTo>
                    <a:pt x="192391" y="141779"/>
                    <a:pt x="193377" y="141151"/>
                    <a:pt x="194362" y="140615"/>
                  </a:cubicBezTo>
                  <a:lnTo>
                    <a:pt x="195886" y="139718"/>
                  </a:lnTo>
                  <a:cubicBezTo>
                    <a:pt x="197051" y="138910"/>
                    <a:pt x="198394" y="138195"/>
                    <a:pt x="199649" y="137477"/>
                  </a:cubicBezTo>
                  <a:lnTo>
                    <a:pt x="200367" y="137029"/>
                  </a:lnTo>
                  <a:cubicBezTo>
                    <a:pt x="228503" y="120271"/>
                    <a:pt x="260494" y="111399"/>
                    <a:pt x="292932" y="111399"/>
                  </a:cubicBezTo>
                  <a:lnTo>
                    <a:pt x="511848" y="111399"/>
                  </a:lnTo>
                  <a:cubicBezTo>
                    <a:pt x="543658" y="111399"/>
                    <a:pt x="575111" y="119912"/>
                    <a:pt x="602800" y="136134"/>
                  </a:cubicBezTo>
                  <a:cubicBezTo>
                    <a:pt x="604324" y="137029"/>
                    <a:pt x="605758" y="137926"/>
                    <a:pt x="607280" y="138823"/>
                  </a:cubicBezTo>
                  <a:lnTo>
                    <a:pt x="608894" y="139807"/>
                  </a:lnTo>
                  <a:cubicBezTo>
                    <a:pt x="609879" y="140346"/>
                    <a:pt x="610775" y="140974"/>
                    <a:pt x="611671" y="141510"/>
                  </a:cubicBezTo>
                  <a:cubicBezTo>
                    <a:pt x="651099" y="167680"/>
                    <a:pt x="678520" y="207471"/>
                    <a:pt x="688736" y="253534"/>
                  </a:cubicBezTo>
                  <a:cubicBezTo>
                    <a:pt x="689183" y="255595"/>
                    <a:pt x="689542" y="257569"/>
                    <a:pt x="689989" y="259630"/>
                  </a:cubicBezTo>
                  <a:cubicBezTo>
                    <a:pt x="690258" y="261153"/>
                    <a:pt x="690528" y="262765"/>
                    <a:pt x="690707" y="264378"/>
                  </a:cubicBezTo>
                  <a:lnTo>
                    <a:pt x="690976" y="266082"/>
                  </a:lnTo>
                  <a:cubicBezTo>
                    <a:pt x="692499" y="276118"/>
                    <a:pt x="693127" y="284632"/>
                    <a:pt x="693127" y="292878"/>
                  </a:cubicBezTo>
                  <a:cubicBezTo>
                    <a:pt x="693127" y="300048"/>
                    <a:pt x="692588" y="307485"/>
                    <a:pt x="691423" y="315999"/>
                  </a:cubicBezTo>
                  <a:cubicBezTo>
                    <a:pt x="698234" y="324066"/>
                    <a:pt x="708270" y="328816"/>
                    <a:pt x="718844" y="328816"/>
                  </a:cubicBezTo>
                  <a:lnTo>
                    <a:pt x="802090" y="328816"/>
                  </a:lnTo>
                  <a:cubicBezTo>
                    <a:pt x="803793" y="315642"/>
                    <a:pt x="804600" y="304081"/>
                    <a:pt x="804600" y="292878"/>
                  </a:cubicBezTo>
                  <a:cubicBezTo>
                    <a:pt x="804600" y="279704"/>
                    <a:pt x="803435" y="265903"/>
                    <a:pt x="801015" y="249591"/>
                  </a:cubicBezTo>
                  <a:lnTo>
                    <a:pt x="801015" y="248784"/>
                  </a:lnTo>
                  <a:cubicBezTo>
                    <a:pt x="800747" y="247620"/>
                    <a:pt x="800568" y="246366"/>
                    <a:pt x="800299" y="245200"/>
                  </a:cubicBezTo>
                  <a:lnTo>
                    <a:pt x="799940" y="242960"/>
                  </a:lnTo>
                  <a:cubicBezTo>
                    <a:pt x="799850" y="242152"/>
                    <a:pt x="799760" y="241437"/>
                    <a:pt x="799582" y="240629"/>
                  </a:cubicBezTo>
                  <a:cubicBezTo>
                    <a:pt x="791427" y="195550"/>
                    <a:pt x="772251" y="152266"/>
                    <a:pt x="744114" y="115521"/>
                  </a:cubicBezTo>
                  <a:cubicBezTo>
                    <a:pt x="743576" y="114803"/>
                    <a:pt x="743038" y="114088"/>
                    <a:pt x="742501" y="113370"/>
                  </a:cubicBezTo>
                  <a:cubicBezTo>
                    <a:pt x="741963" y="112563"/>
                    <a:pt x="741336" y="111847"/>
                    <a:pt x="740798" y="111040"/>
                  </a:cubicBezTo>
                  <a:cubicBezTo>
                    <a:pt x="740171" y="110232"/>
                    <a:pt x="739543" y="109427"/>
                    <a:pt x="739006" y="108620"/>
                  </a:cubicBezTo>
                  <a:cubicBezTo>
                    <a:pt x="738468" y="107902"/>
                    <a:pt x="738021" y="107277"/>
                    <a:pt x="737483" y="106559"/>
                  </a:cubicBezTo>
                  <a:cubicBezTo>
                    <a:pt x="681477" y="38806"/>
                    <a:pt x="599216" y="0"/>
                    <a:pt x="511668" y="0"/>
                  </a:cubicBezTo>
                  <a:lnTo>
                    <a:pt x="292753" y="0"/>
                  </a:lnTo>
                  <a:cubicBezTo>
                    <a:pt x="205205" y="0"/>
                    <a:pt x="122944" y="38806"/>
                    <a:pt x="66939" y="106559"/>
                  </a:cubicBezTo>
                  <a:cubicBezTo>
                    <a:pt x="66401" y="107187"/>
                    <a:pt x="65863" y="107902"/>
                    <a:pt x="65415" y="108620"/>
                  </a:cubicBezTo>
                  <a:cubicBezTo>
                    <a:pt x="64788" y="109427"/>
                    <a:pt x="64250" y="110232"/>
                    <a:pt x="63534" y="111040"/>
                  </a:cubicBezTo>
                  <a:cubicBezTo>
                    <a:pt x="62995" y="111757"/>
                    <a:pt x="62369" y="112563"/>
                    <a:pt x="61830" y="113370"/>
                  </a:cubicBezTo>
                  <a:cubicBezTo>
                    <a:pt x="61293" y="114088"/>
                    <a:pt x="60755" y="114803"/>
                    <a:pt x="60218" y="115521"/>
                  </a:cubicBezTo>
                  <a:cubicBezTo>
                    <a:pt x="32170" y="152266"/>
                    <a:pt x="12994" y="195550"/>
                    <a:pt x="4750" y="240629"/>
                  </a:cubicBezTo>
                  <a:cubicBezTo>
                    <a:pt x="4660" y="241347"/>
                    <a:pt x="4480" y="242152"/>
                    <a:pt x="4392" y="242870"/>
                  </a:cubicBezTo>
                  <a:close/>
                </a:path>
              </a:pathLst>
            </a:custGeom>
            <a:solidFill>
              <a:schemeClr val="accent5">
                <a:lumMod val="75000"/>
              </a:schemeClr>
            </a:solidFill>
            <a:ln w="8960" cap="flat">
              <a:noFill/>
              <a:prstDash val="solid"/>
              <a:miter/>
            </a:ln>
          </p:spPr>
          <p:txBody>
            <a:bodyPr/>
            <a:lstStyle/>
            <a:p>
              <a:endParaRPr lang="fr-FR"/>
            </a:p>
          </p:txBody>
        </p:sp>
        <p:sp>
          <p:nvSpPr>
            <p:cNvPr id="29" name="Forme libre 31">
              <a:extLst>
                <a:ext uri="{FF2B5EF4-FFF2-40B4-BE49-F238E27FC236}">
                  <a16:creationId xmlns:a16="http://schemas.microsoft.com/office/drawing/2014/main" id="{0B6F0FF0-20C4-16DE-625B-4927BCF6AA53}"/>
                </a:ext>
              </a:extLst>
            </p:cNvPr>
            <p:cNvSpPr/>
            <p:nvPr/>
          </p:nvSpPr>
          <p:spPr>
            <a:xfrm>
              <a:off x="6306313" y="4465279"/>
              <a:ext cx="699870" cy="145568"/>
            </a:xfrm>
            <a:custGeom>
              <a:avLst/>
              <a:gdLst>
                <a:gd name="csX0" fmla="*/ 432184 w 645452"/>
                <a:gd name="csY0" fmla="*/ 22674 h 134249"/>
                <a:gd name="csX1" fmla="*/ 213269 w 645452"/>
                <a:gd name="csY1" fmla="*/ 22674 h 134249"/>
                <a:gd name="csX2" fmla="*/ 125990 w 645452"/>
                <a:gd name="csY2" fmla="*/ 0 h 134249"/>
                <a:gd name="csX3" fmla="*/ 3583 w 645452"/>
                <a:gd name="csY3" fmla="*/ 41852 h 134249"/>
                <a:gd name="csX4" fmla="*/ 0 w 645452"/>
                <a:gd name="csY4" fmla="*/ 41852 h 134249"/>
                <a:gd name="csX5" fmla="*/ 213269 w 645452"/>
                <a:gd name="csY5" fmla="*/ 134250 h 134249"/>
                <a:gd name="csX6" fmla="*/ 432184 w 645452"/>
                <a:gd name="csY6" fmla="*/ 134250 h 134249"/>
                <a:gd name="csX7" fmla="*/ 645453 w 645452"/>
                <a:gd name="csY7" fmla="*/ 41852 h 134249"/>
                <a:gd name="csX8" fmla="*/ 639181 w 645452"/>
                <a:gd name="csY8" fmla="*/ 41852 h 134249"/>
                <a:gd name="csX9" fmla="*/ 517939 w 645452"/>
                <a:gd name="csY9" fmla="*/ 807 h 134249"/>
                <a:gd name="csX10" fmla="*/ 432094 w 645452"/>
                <a:gd name="csY10" fmla="*/ 22674 h 1342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45452" h="134249">
                  <a:moveTo>
                    <a:pt x="432184" y="22674"/>
                  </a:moveTo>
                  <a:lnTo>
                    <a:pt x="213269" y="22674"/>
                  </a:lnTo>
                  <a:cubicBezTo>
                    <a:pt x="182891" y="22674"/>
                    <a:pt x="152783" y="14876"/>
                    <a:pt x="125990" y="0"/>
                  </a:cubicBezTo>
                  <a:cubicBezTo>
                    <a:pt x="91042" y="26976"/>
                    <a:pt x="47761" y="41852"/>
                    <a:pt x="3583" y="41852"/>
                  </a:cubicBezTo>
                  <a:lnTo>
                    <a:pt x="0" y="41852"/>
                  </a:lnTo>
                  <a:cubicBezTo>
                    <a:pt x="55378" y="100822"/>
                    <a:pt x="132084" y="134250"/>
                    <a:pt x="213269" y="134250"/>
                  </a:cubicBezTo>
                  <a:lnTo>
                    <a:pt x="432184" y="134250"/>
                  </a:lnTo>
                  <a:cubicBezTo>
                    <a:pt x="513369" y="134250"/>
                    <a:pt x="590075" y="100822"/>
                    <a:pt x="645453" y="41852"/>
                  </a:cubicBezTo>
                  <a:lnTo>
                    <a:pt x="639181" y="41852"/>
                  </a:lnTo>
                  <a:cubicBezTo>
                    <a:pt x="595541" y="41852"/>
                    <a:pt x="552797" y="27334"/>
                    <a:pt x="517939" y="807"/>
                  </a:cubicBezTo>
                  <a:cubicBezTo>
                    <a:pt x="491505" y="15145"/>
                    <a:pt x="461934" y="22674"/>
                    <a:pt x="432094" y="22674"/>
                  </a:cubicBezTo>
                  <a:close/>
                </a:path>
              </a:pathLst>
            </a:custGeom>
            <a:solidFill>
              <a:schemeClr val="accent5">
                <a:lumMod val="75000"/>
              </a:schemeClr>
            </a:solidFill>
            <a:ln w="8960" cap="flat">
              <a:noFill/>
              <a:prstDash val="solid"/>
              <a:miter/>
            </a:ln>
          </p:spPr>
          <p:txBody>
            <a:bodyPr/>
            <a:lstStyle/>
            <a:p>
              <a:endParaRPr lang="fr-FR"/>
            </a:p>
          </p:txBody>
        </p:sp>
        <p:sp>
          <p:nvSpPr>
            <p:cNvPr id="30" name="Ellipse 32">
              <a:extLst>
                <a:ext uri="{FF2B5EF4-FFF2-40B4-BE49-F238E27FC236}">
                  <a16:creationId xmlns:a16="http://schemas.microsoft.com/office/drawing/2014/main" id="{54DE76D2-B8DA-6926-671E-85B1B451FCF7}"/>
                </a:ext>
              </a:extLst>
            </p:cNvPr>
            <p:cNvSpPr/>
            <p:nvPr/>
          </p:nvSpPr>
          <p:spPr>
            <a:xfrm>
              <a:off x="2534795" y="2074861"/>
              <a:ext cx="2707959" cy="2708278"/>
            </a:xfrm>
            <a:prstGeom prst="ellipse">
              <a:avLst/>
            </a:prstGeom>
            <a:solidFill>
              <a:schemeClr val="accent2"/>
            </a:solidFill>
            <a:ln w="8960" cap="flat">
              <a:noFill/>
              <a:prstDash val="solid"/>
              <a:miter/>
            </a:ln>
          </p:spPr>
          <p:txBody>
            <a:bodyPr/>
            <a:lstStyle/>
            <a:p>
              <a:endParaRPr lang="fr-FR"/>
            </a:p>
          </p:txBody>
        </p:sp>
        <p:sp>
          <p:nvSpPr>
            <p:cNvPr id="31" name="Ellipse 33">
              <a:extLst>
                <a:ext uri="{FF2B5EF4-FFF2-40B4-BE49-F238E27FC236}">
                  <a16:creationId xmlns:a16="http://schemas.microsoft.com/office/drawing/2014/main" id="{6E069806-1510-0C8E-DD3B-B3E6C9442B2B}"/>
                </a:ext>
              </a:extLst>
            </p:cNvPr>
            <p:cNvSpPr/>
            <p:nvPr/>
          </p:nvSpPr>
          <p:spPr>
            <a:xfrm>
              <a:off x="6949246" y="2074861"/>
              <a:ext cx="2707959" cy="2708278"/>
            </a:xfrm>
            <a:prstGeom prst="ellipse">
              <a:avLst/>
            </a:prstGeom>
            <a:solidFill>
              <a:schemeClr val="accent5"/>
            </a:solidFill>
            <a:ln w="8960" cap="flat">
              <a:noFill/>
              <a:prstDash val="solid"/>
              <a:miter/>
            </a:ln>
          </p:spPr>
          <p:txBody>
            <a:bodyPr/>
            <a:lstStyle/>
            <a:p>
              <a:endParaRPr lang="fr-FR"/>
            </a:p>
          </p:txBody>
        </p:sp>
        <p:sp>
          <p:nvSpPr>
            <p:cNvPr id="32" name="Ellipse 32">
              <a:extLst>
                <a:ext uri="{FF2B5EF4-FFF2-40B4-BE49-F238E27FC236}">
                  <a16:creationId xmlns:a16="http://schemas.microsoft.com/office/drawing/2014/main" id="{8DCE5D3B-F8C9-A632-C7AF-42F4324A071D}"/>
                </a:ext>
              </a:extLst>
            </p:cNvPr>
            <p:cNvSpPr/>
            <p:nvPr/>
          </p:nvSpPr>
          <p:spPr>
            <a:xfrm>
              <a:off x="2843024" y="2405926"/>
              <a:ext cx="2045908" cy="2046149"/>
            </a:xfrm>
            <a:prstGeom prst="ellipse">
              <a:avLst/>
            </a:prstGeom>
            <a:solidFill>
              <a:schemeClr val="bg1">
                <a:alpha val="40000"/>
              </a:schemeClr>
            </a:solidFill>
            <a:ln w="8960" cap="flat">
              <a:noFill/>
              <a:prstDash val="solid"/>
              <a:miter/>
            </a:ln>
            <a:effectLst>
              <a:outerShdw blurRad="50800" dist="38100" dir="2700000" algn="tl" rotWithShape="0">
                <a:prstClr val="black">
                  <a:alpha val="20000"/>
                </a:prstClr>
              </a:outerShdw>
            </a:effectLst>
          </p:spPr>
          <p:txBody>
            <a:bodyPr/>
            <a:lstStyle/>
            <a:p>
              <a:endParaRPr lang="fr-FR"/>
            </a:p>
          </p:txBody>
        </p:sp>
        <p:sp>
          <p:nvSpPr>
            <p:cNvPr id="33" name="Ellipse 32">
              <a:extLst>
                <a:ext uri="{FF2B5EF4-FFF2-40B4-BE49-F238E27FC236}">
                  <a16:creationId xmlns:a16="http://schemas.microsoft.com/office/drawing/2014/main" id="{F714D59A-52AA-99F1-2568-8022F460073F}"/>
                </a:ext>
              </a:extLst>
            </p:cNvPr>
            <p:cNvSpPr/>
            <p:nvPr/>
          </p:nvSpPr>
          <p:spPr>
            <a:xfrm>
              <a:off x="7280271" y="2405926"/>
              <a:ext cx="2045908" cy="2046149"/>
            </a:xfrm>
            <a:prstGeom prst="ellipse">
              <a:avLst/>
            </a:prstGeom>
            <a:solidFill>
              <a:schemeClr val="bg1">
                <a:alpha val="40000"/>
              </a:schemeClr>
            </a:solidFill>
            <a:ln w="8960" cap="flat">
              <a:noFill/>
              <a:prstDash val="solid"/>
              <a:miter/>
            </a:ln>
            <a:effectLst>
              <a:outerShdw blurRad="50800" dist="38100" dir="2700000" algn="tl" rotWithShape="0">
                <a:prstClr val="black">
                  <a:alpha val="20000"/>
                </a:prstClr>
              </a:outerShdw>
            </a:effectLst>
          </p:spPr>
          <p:txBody>
            <a:bodyPr/>
            <a:lstStyle/>
            <a:p>
              <a:endParaRPr lang="fr-FR"/>
            </a:p>
          </p:txBody>
        </p:sp>
      </p:grpSp>
      <p:pic>
        <p:nvPicPr>
          <p:cNvPr id="35" name="Graphic 34" descr="Target Audience with solid fill">
            <a:extLst>
              <a:ext uri="{FF2B5EF4-FFF2-40B4-BE49-F238E27FC236}">
                <a16:creationId xmlns:a16="http://schemas.microsoft.com/office/drawing/2014/main" id="{BB417931-163A-7869-9C6A-2827F73BBA1D}"/>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7576217" y="2612033"/>
            <a:ext cx="1371600" cy="1371600"/>
          </a:xfrm>
          <a:prstGeom prst="rect">
            <a:avLst/>
          </a:prstGeom>
        </p:spPr>
      </p:pic>
      <p:grpSp>
        <p:nvGrpSpPr>
          <p:cNvPr id="36" name="Group 35">
            <a:extLst>
              <a:ext uri="{FF2B5EF4-FFF2-40B4-BE49-F238E27FC236}">
                <a16:creationId xmlns:a16="http://schemas.microsoft.com/office/drawing/2014/main" id="{2F47D66F-3269-9B8C-B2D5-60AB4CB9B59A}"/>
              </a:ext>
            </a:extLst>
          </p:cNvPr>
          <p:cNvGrpSpPr/>
          <p:nvPr/>
        </p:nvGrpSpPr>
        <p:grpSpPr>
          <a:xfrm>
            <a:off x="7175939" y="5134246"/>
            <a:ext cx="2876365" cy="981928"/>
            <a:chOff x="8921977" y="4744671"/>
            <a:chExt cx="2926080" cy="981928"/>
          </a:xfrm>
        </p:grpSpPr>
        <p:sp>
          <p:nvSpPr>
            <p:cNvPr id="37" name="TextBox 36">
              <a:extLst>
                <a:ext uri="{FF2B5EF4-FFF2-40B4-BE49-F238E27FC236}">
                  <a16:creationId xmlns:a16="http://schemas.microsoft.com/office/drawing/2014/main" id="{69C689C5-7CB4-BD86-36B7-6D6836F7863C}"/>
                </a:ext>
              </a:extLst>
            </p:cNvPr>
            <p:cNvSpPr txBox="1"/>
            <p:nvPr/>
          </p:nvSpPr>
          <p:spPr>
            <a:xfrm>
              <a:off x="8921977" y="4744671"/>
              <a:ext cx="2926080" cy="369332"/>
            </a:xfrm>
            <a:prstGeom prst="rect">
              <a:avLst/>
            </a:prstGeom>
            <a:noFill/>
          </p:spPr>
          <p:txBody>
            <a:bodyPr wrap="square" lIns="0" rIns="0" rtlCol="0" anchor="b">
              <a:spAutoFit/>
            </a:bodyPr>
            <a:lstStyle/>
            <a:p>
              <a:pPr algn="ctr" rtl="1"/>
              <a:r>
                <a:rPr lang="ar-SA" sz="1800" b="1" noProof="1">
                  <a:solidFill>
                    <a:schemeClr val="accent5">
                      <a:lumMod val="75000"/>
                    </a:schemeClr>
                  </a:solidFill>
                  <a:latin typeface="Alexandria" charset="-78"/>
                  <a:cs typeface="Alexandria" charset="-78"/>
                </a:rPr>
                <a:t>العوامل الخارجية</a:t>
              </a:r>
              <a:endParaRPr lang="en-US" sz="1800" b="1" noProof="1">
                <a:solidFill>
                  <a:schemeClr val="accent5">
                    <a:lumMod val="75000"/>
                  </a:schemeClr>
                </a:solidFill>
                <a:latin typeface="Alexandria" charset="-78"/>
                <a:cs typeface="Alexandria" charset="-78"/>
              </a:endParaRPr>
            </a:p>
          </p:txBody>
        </p:sp>
        <p:sp>
          <p:nvSpPr>
            <p:cNvPr id="38" name="TextBox 37">
              <a:extLst>
                <a:ext uri="{FF2B5EF4-FFF2-40B4-BE49-F238E27FC236}">
                  <a16:creationId xmlns:a16="http://schemas.microsoft.com/office/drawing/2014/main" id="{9ACBF0F5-BB84-7D81-6F8C-652B7FC1EE01}"/>
                </a:ext>
              </a:extLst>
            </p:cNvPr>
            <p:cNvSpPr txBox="1"/>
            <p:nvPr/>
          </p:nvSpPr>
          <p:spPr>
            <a:xfrm>
              <a:off x="8921977" y="5111494"/>
              <a:ext cx="2926080" cy="615105"/>
            </a:xfrm>
            <a:prstGeom prst="rect">
              <a:avLst/>
            </a:prstGeom>
            <a:noFill/>
          </p:spPr>
          <p:txBody>
            <a:bodyPr wrap="square" lIns="0" rIns="0" rtlCol="0" anchor="t">
              <a:spAutoFit/>
            </a:bodyPr>
            <a:lstStyle/>
            <a:p>
              <a:pPr algn="ctr" rtl="1">
                <a:lnSpc>
                  <a:spcPct val="150000"/>
                </a:lnSpc>
              </a:pPr>
              <a:r>
                <a:rPr lang="ar-SA" sz="1200" noProof="1">
                  <a:solidFill>
                    <a:schemeClr val="tx1">
                      <a:lumMod val="65000"/>
                      <a:lumOff val="35000"/>
                    </a:schemeClr>
                  </a:solidFill>
                  <a:latin typeface="Alexandria" charset="-78"/>
                  <a:cs typeface="Alexandria" charset="-78"/>
                </a:rPr>
                <a:t>وهي عوامل مرتبطة بخصائص المثيرات نفسها</a:t>
              </a:r>
              <a:endParaRPr lang="en-US" sz="1200" noProof="1">
                <a:solidFill>
                  <a:schemeClr val="tx1">
                    <a:lumMod val="65000"/>
                    <a:lumOff val="35000"/>
                  </a:schemeClr>
                </a:solidFill>
                <a:latin typeface="Alexandria" charset="-78"/>
                <a:cs typeface="Alexandria" charset="-78"/>
              </a:endParaRPr>
            </a:p>
          </p:txBody>
        </p:sp>
      </p:grpSp>
      <p:grpSp>
        <p:nvGrpSpPr>
          <p:cNvPr id="39" name="Group 38">
            <a:extLst>
              <a:ext uri="{FF2B5EF4-FFF2-40B4-BE49-F238E27FC236}">
                <a16:creationId xmlns:a16="http://schemas.microsoft.com/office/drawing/2014/main" id="{9068132F-7A86-F605-1323-385F45F9E430}"/>
              </a:ext>
            </a:extLst>
          </p:cNvPr>
          <p:cNvGrpSpPr/>
          <p:nvPr/>
        </p:nvGrpSpPr>
        <p:grpSpPr>
          <a:xfrm>
            <a:off x="1940274" y="4971745"/>
            <a:ext cx="3222428" cy="735514"/>
            <a:chOff x="332936" y="4652979"/>
            <a:chExt cx="2926080" cy="735514"/>
          </a:xfrm>
        </p:grpSpPr>
        <p:sp>
          <p:nvSpPr>
            <p:cNvPr id="40" name="TextBox 39">
              <a:extLst>
                <a:ext uri="{FF2B5EF4-FFF2-40B4-BE49-F238E27FC236}">
                  <a16:creationId xmlns:a16="http://schemas.microsoft.com/office/drawing/2014/main" id="{E3C7FC46-80C5-8A90-10B0-533CEB765609}"/>
                </a:ext>
              </a:extLst>
            </p:cNvPr>
            <p:cNvSpPr txBox="1"/>
            <p:nvPr/>
          </p:nvSpPr>
          <p:spPr>
            <a:xfrm>
              <a:off x="332936" y="4652979"/>
              <a:ext cx="2926080" cy="461024"/>
            </a:xfrm>
            <a:prstGeom prst="rect">
              <a:avLst/>
            </a:prstGeom>
            <a:noFill/>
          </p:spPr>
          <p:txBody>
            <a:bodyPr wrap="square" lIns="0" rIns="0" rtlCol="0" anchor="b">
              <a:spAutoFit/>
            </a:bodyPr>
            <a:lstStyle/>
            <a:p>
              <a:pPr algn="ctr" rtl="1">
                <a:lnSpc>
                  <a:spcPct val="150000"/>
                </a:lnSpc>
              </a:pPr>
              <a:r>
                <a:rPr lang="ar-SA" sz="1800" b="1" dirty="0">
                  <a:solidFill>
                    <a:schemeClr val="accent2">
                      <a:lumMod val="75000"/>
                    </a:schemeClr>
                  </a:solidFill>
                  <a:latin typeface="Alexandria" charset="-78"/>
                  <a:cs typeface="Alexandria" charset="-78"/>
                </a:rPr>
                <a:t>العوامل الذاتية ( الشخصية)</a:t>
              </a:r>
              <a:endParaRPr lang="en-US" sz="1800" b="1" dirty="0">
                <a:solidFill>
                  <a:schemeClr val="accent2">
                    <a:lumMod val="75000"/>
                  </a:schemeClr>
                </a:solidFill>
                <a:latin typeface="Alexandria" charset="-78"/>
                <a:cs typeface="Alexandria" charset="-78"/>
              </a:endParaRPr>
            </a:p>
          </p:txBody>
        </p:sp>
        <p:sp>
          <p:nvSpPr>
            <p:cNvPr id="41" name="TextBox 40">
              <a:extLst>
                <a:ext uri="{FF2B5EF4-FFF2-40B4-BE49-F238E27FC236}">
                  <a16:creationId xmlns:a16="http://schemas.microsoft.com/office/drawing/2014/main" id="{782ECCD1-4393-2040-EF16-FA9EED918DE4}"/>
                </a:ext>
              </a:extLst>
            </p:cNvPr>
            <p:cNvSpPr txBox="1"/>
            <p:nvPr/>
          </p:nvSpPr>
          <p:spPr>
            <a:xfrm>
              <a:off x="332936" y="5111494"/>
              <a:ext cx="2926080" cy="276999"/>
            </a:xfrm>
            <a:prstGeom prst="rect">
              <a:avLst/>
            </a:prstGeom>
            <a:noFill/>
          </p:spPr>
          <p:txBody>
            <a:bodyPr wrap="square" lIns="0" rIns="0" rtlCol="0" anchor="t">
              <a:spAutoFit/>
            </a:bodyPr>
            <a:lstStyle/>
            <a:p>
              <a:pPr algn="ctr" rtl="1"/>
              <a:r>
                <a:rPr lang="ar-SA" sz="1200" noProof="1">
                  <a:solidFill>
                    <a:schemeClr val="tx1">
                      <a:lumMod val="65000"/>
                      <a:lumOff val="35000"/>
                    </a:schemeClr>
                  </a:solidFill>
                  <a:latin typeface="Alexandria" charset="-78"/>
                  <a:cs typeface="Alexandria" charset="-78"/>
                </a:rPr>
                <a:t>وهي عوامل ترتبط بالفرد نفسه</a:t>
              </a:r>
              <a:r>
                <a:rPr lang="ar-SA" sz="1200" noProof="1">
                  <a:solidFill>
                    <a:schemeClr val="tx1">
                      <a:lumMod val="65000"/>
                      <a:lumOff val="35000"/>
                    </a:schemeClr>
                  </a:solidFill>
                </a:rPr>
                <a:t>،</a:t>
              </a:r>
              <a:endParaRPr lang="en-US" sz="1200" noProof="1">
                <a:solidFill>
                  <a:schemeClr val="tx1">
                    <a:lumMod val="65000"/>
                    <a:lumOff val="35000"/>
                  </a:schemeClr>
                </a:solidFill>
              </a:endParaRPr>
            </a:p>
          </p:txBody>
        </p:sp>
      </p:grpSp>
      <p:pic>
        <p:nvPicPr>
          <p:cNvPr id="4" name="Graphic 3" descr="User with solid fill">
            <a:extLst>
              <a:ext uri="{FF2B5EF4-FFF2-40B4-BE49-F238E27FC236}">
                <a16:creationId xmlns:a16="http://schemas.microsoft.com/office/drawing/2014/main" id="{CB47A9ED-862D-6AE4-D4D8-A49DBFF647F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392379" y="2869293"/>
            <a:ext cx="914400" cy="914400"/>
          </a:xfrm>
          <a:prstGeom prst="rect">
            <a:avLst/>
          </a:prstGeom>
        </p:spPr>
      </p:pic>
    </p:spTree>
    <p:extLst>
      <p:ext uri="{BB962C8B-B14F-4D97-AF65-F5344CB8AC3E}">
        <p14:creationId xmlns:p14="http://schemas.microsoft.com/office/powerpoint/2010/main" val="491545468"/>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162002" y="1539811"/>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SA" sz="2800" b="1" dirty="0">
                <a:solidFill>
                  <a:srgbClr val="00B0F0"/>
                </a:solidFill>
                <a:latin typeface="Alexandria" pitchFamily="2" charset="-78"/>
                <a:cs typeface="Alexandria" pitchFamily="2" charset="-78"/>
              </a:rPr>
              <a:t>العوامل المؤثرة في الإدراك</a:t>
            </a:r>
            <a:endParaRPr lang="ar-EG" sz="2800" b="1" dirty="0">
              <a:solidFill>
                <a:srgbClr val="00B0F0"/>
              </a:solidFill>
              <a:latin typeface="Alexandria" pitchFamily="2" charset="-78"/>
              <a:cs typeface="Alexandria" pitchFamily="2" charset="-78"/>
            </a:endParaRPr>
          </a:p>
        </p:txBody>
      </p:sp>
      <p:sp>
        <p:nvSpPr>
          <p:cNvPr id="42" name="TextBox 41">
            <a:extLst>
              <a:ext uri="{FF2B5EF4-FFF2-40B4-BE49-F238E27FC236}">
                <a16:creationId xmlns:a16="http://schemas.microsoft.com/office/drawing/2014/main" id="{B7690F9C-AE36-08FB-A0F4-130D3A7611B2}"/>
              </a:ext>
            </a:extLst>
          </p:cNvPr>
          <p:cNvSpPr txBox="1"/>
          <p:nvPr/>
        </p:nvSpPr>
        <p:spPr>
          <a:xfrm>
            <a:off x="767408" y="1538412"/>
            <a:ext cx="10772834" cy="4836580"/>
          </a:xfrm>
          <a:prstGeom prst="rect">
            <a:avLst/>
          </a:prstGeom>
          <a:noFill/>
        </p:spPr>
        <p:txBody>
          <a:bodyPr wrap="square" rtlCol="1">
            <a:spAutoFit/>
          </a:bodyPr>
          <a:lstStyle/>
          <a:p>
            <a:pPr algn="just" rtl="1">
              <a:lnSpc>
                <a:spcPct val="250000"/>
              </a:lnSpc>
              <a:buClrTx/>
              <a:defRPr/>
            </a:pPr>
            <a:r>
              <a:rPr lang="ar-SA" sz="1600" b="1" kern="1200" dirty="0">
                <a:solidFill>
                  <a:srgbClr val="00B0F0"/>
                </a:solidFill>
                <a:latin typeface="Alexandria" pitchFamily="2" charset="-78"/>
                <a:ea typeface="+mn-ea"/>
                <a:cs typeface="Alexandria" pitchFamily="2" charset="-78"/>
              </a:rPr>
              <a:t>العوامل الخارجية:</a:t>
            </a:r>
          </a:p>
          <a:p>
            <a:pPr algn="just" rtl="1">
              <a:lnSpc>
                <a:spcPct val="250000"/>
              </a:lnSpc>
              <a:buClr>
                <a:srgbClr val="00B0F0"/>
              </a:buClr>
              <a:defRPr/>
            </a:pPr>
            <a:r>
              <a:rPr lang="ar-EG" b="1" kern="1200" dirty="0">
                <a:solidFill>
                  <a:schemeClr val="tx1"/>
                </a:solidFill>
                <a:latin typeface="Alexandria" pitchFamily="2" charset="-78"/>
                <a:ea typeface="+mn-ea"/>
                <a:cs typeface="Alexandria" pitchFamily="2" charset="-78"/>
              </a:rPr>
              <a:t>وهي عوامل مرتبطة بخصائص المثيرات نفسها، ومن أهمها:</a:t>
            </a:r>
            <a:endParaRPr lang="ar-SA" b="1"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EG" sz="1600" b="1" kern="1200" dirty="0">
                <a:solidFill>
                  <a:schemeClr val="accent2">
                    <a:lumMod val="75000"/>
                  </a:schemeClr>
                </a:solidFill>
                <a:latin typeface="Alexandria" pitchFamily="2" charset="-78"/>
                <a:ea typeface="+mn-ea"/>
                <a:cs typeface="Alexandria" pitchFamily="2" charset="-78"/>
              </a:rPr>
              <a:t>قوة المثير: </a:t>
            </a:r>
            <a:r>
              <a:rPr lang="ar-EG" sz="1600" kern="1200" dirty="0">
                <a:solidFill>
                  <a:schemeClr val="tx1"/>
                </a:solidFill>
                <a:latin typeface="Alexandria" pitchFamily="2" charset="-78"/>
                <a:ea typeface="+mn-ea"/>
                <a:cs typeface="Alexandria" pitchFamily="2" charset="-78"/>
              </a:rPr>
              <a:t>كلما كان المثير أقوى كان أكثر جذبًا للانتباه</a:t>
            </a:r>
            <a:r>
              <a:rPr lang="ar-SA" sz="1600" kern="1200" dirty="0">
                <a:solidFill>
                  <a:schemeClr val="tx1"/>
                </a:solidFill>
                <a:latin typeface="Alexandria" pitchFamily="2" charset="-78"/>
                <a:ea typeface="+mn-ea"/>
                <a:cs typeface="Alexandria" pitchFamily="2" charset="-78"/>
              </a:rPr>
              <a:t>.</a:t>
            </a:r>
            <a:endParaRPr lang="ar-SA" sz="1600" b="1" kern="1200" dirty="0">
              <a:solidFill>
                <a:schemeClr val="accent2">
                  <a:lumMod val="75000"/>
                </a:schemeClr>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EG" sz="1600" b="1" kern="1200" dirty="0">
                <a:solidFill>
                  <a:schemeClr val="accent2">
                    <a:lumMod val="75000"/>
                  </a:schemeClr>
                </a:solidFill>
                <a:latin typeface="Alexandria" pitchFamily="2" charset="-78"/>
                <a:ea typeface="+mn-ea"/>
                <a:cs typeface="Alexandria" pitchFamily="2" charset="-78"/>
              </a:rPr>
              <a:t>التباين: </a:t>
            </a:r>
            <a:r>
              <a:rPr lang="ar-EG" sz="1600" kern="1200" dirty="0">
                <a:solidFill>
                  <a:schemeClr val="tx1"/>
                </a:solidFill>
                <a:latin typeface="Alexandria" pitchFamily="2" charset="-78"/>
                <a:ea typeface="+mn-ea"/>
                <a:cs typeface="Alexandria" pitchFamily="2" charset="-78"/>
              </a:rPr>
              <a:t>وضوح الاختلاف بين الشيء وما حوله.</a:t>
            </a:r>
            <a:endParaRPr lang="ar-SA" sz="1600"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EG" sz="1600" b="1" kern="1200" dirty="0">
                <a:solidFill>
                  <a:schemeClr val="accent2">
                    <a:lumMod val="75000"/>
                  </a:schemeClr>
                </a:solidFill>
                <a:latin typeface="Alexandria" pitchFamily="2" charset="-78"/>
                <a:ea typeface="+mn-ea"/>
                <a:cs typeface="Alexandria" pitchFamily="2" charset="-78"/>
              </a:rPr>
              <a:t>التشابه: </a:t>
            </a:r>
            <a:r>
              <a:rPr lang="ar-EG" sz="1600" kern="1200" dirty="0">
                <a:solidFill>
                  <a:schemeClr val="tx1"/>
                </a:solidFill>
                <a:latin typeface="Alexandria" pitchFamily="2" charset="-78"/>
                <a:ea typeface="+mn-ea"/>
                <a:cs typeface="Alexandria" pitchFamily="2" charset="-78"/>
              </a:rPr>
              <a:t>ميل العقل إلى تجميع الأشياء المتشابهة.</a:t>
            </a:r>
            <a:endParaRPr lang="ar-SA" sz="1600"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EG" sz="1600" b="1" kern="1200" dirty="0">
                <a:solidFill>
                  <a:schemeClr val="accent2">
                    <a:lumMod val="75000"/>
                  </a:schemeClr>
                </a:solidFill>
                <a:latin typeface="Alexandria" pitchFamily="2" charset="-78"/>
                <a:ea typeface="+mn-ea"/>
                <a:cs typeface="Alexandria" pitchFamily="2" charset="-78"/>
              </a:rPr>
              <a:t>القرب: </a:t>
            </a:r>
            <a:r>
              <a:rPr lang="ar-EG" sz="1600" kern="1200" dirty="0">
                <a:solidFill>
                  <a:schemeClr val="tx1"/>
                </a:solidFill>
                <a:latin typeface="Alexandria" pitchFamily="2" charset="-78"/>
                <a:ea typeface="+mn-ea"/>
                <a:cs typeface="Alexandria" pitchFamily="2" charset="-78"/>
              </a:rPr>
              <a:t>إدراك العناصر المتقاربة كوحدة واحدة.</a:t>
            </a:r>
            <a:endParaRPr lang="ar-SA" sz="1600"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EG" sz="1600" b="1" kern="1200" dirty="0">
                <a:solidFill>
                  <a:schemeClr val="accent2">
                    <a:lumMod val="75000"/>
                  </a:schemeClr>
                </a:solidFill>
                <a:latin typeface="Alexandria" pitchFamily="2" charset="-78"/>
                <a:ea typeface="+mn-ea"/>
                <a:cs typeface="Alexandria" pitchFamily="2" charset="-78"/>
              </a:rPr>
              <a:t>الحركة والتغيير: </a:t>
            </a:r>
            <a:r>
              <a:rPr lang="ar-EG" sz="1600" kern="1200" dirty="0">
                <a:solidFill>
                  <a:schemeClr val="tx1"/>
                </a:solidFill>
                <a:latin typeface="Alexandria" pitchFamily="2" charset="-78"/>
                <a:ea typeface="+mn-ea"/>
                <a:cs typeface="Alexandria" pitchFamily="2" charset="-78"/>
              </a:rPr>
              <a:t>الأشياء المتحركة أكثر لفتًا للانتباه من الثابتة.</a:t>
            </a:r>
            <a:endParaRPr lang="ar-SA" sz="1600"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EG" sz="1600" b="1" kern="1200" dirty="0">
                <a:solidFill>
                  <a:schemeClr val="accent2">
                    <a:lumMod val="75000"/>
                  </a:schemeClr>
                </a:solidFill>
                <a:latin typeface="Alexandria" pitchFamily="2" charset="-78"/>
                <a:ea typeface="+mn-ea"/>
                <a:cs typeface="Alexandria" pitchFamily="2" charset="-78"/>
              </a:rPr>
              <a:t>التنظيم: </a:t>
            </a:r>
            <a:r>
              <a:rPr lang="ar-EG" sz="1600" kern="1200" dirty="0">
                <a:solidFill>
                  <a:schemeClr val="tx1"/>
                </a:solidFill>
                <a:latin typeface="Alexandria" pitchFamily="2" charset="-78"/>
                <a:ea typeface="+mn-ea"/>
                <a:cs typeface="Alexandria" pitchFamily="2" charset="-78"/>
              </a:rPr>
              <a:t>يميل الإنسان إلى إدراك الأشياء في صورة أنماط أو أشكال منتظمة.</a:t>
            </a:r>
            <a:endParaRPr lang="ar-SA" sz="1600" kern="1200" dirty="0">
              <a:solidFill>
                <a:schemeClr val="tx1"/>
              </a:solidFill>
              <a:latin typeface="Alexandria" pitchFamily="2" charset="-78"/>
              <a:ea typeface="+mn-ea"/>
              <a:cs typeface="Alexandria" pitchFamily="2" charset="-78"/>
            </a:endParaRPr>
          </a:p>
        </p:txBody>
      </p:sp>
      <p:pic>
        <p:nvPicPr>
          <p:cNvPr id="4" name="Picture 3">
            <a:extLst>
              <a:ext uri="{FF2B5EF4-FFF2-40B4-BE49-F238E27FC236}">
                <a16:creationId xmlns:a16="http://schemas.microsoft.com/office/drawing/2014/main" id="{C9043D7A-B660-D6C8-0F61-51189D2A779D}"/>
              </a:ext>
            </a:extLst>
          </p:cNvPr>
          <p:cNvPicPr>
            <a:picLocks noChangeAspect="1"/>
          </p:cNvPicPr>
          <p:nvPr/>
        </p:nvPicPr>
        <p:blipFill>
          <a:blip r:embed="rId3"/>
          <a:stretch>
            <a:fillRect/>
          </a:stretch>
        </p:blipFill>
        <p:spPr>
          <a:xfrm>
            <a:off x="651758" y="2822550"/>
            <a:ext cx="4102174" cy="234804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131300088"/>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162002" y="1539811"/>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SA" sz="2800" b="1" dirty="0">
                <a:solidFill>
                  <a:srgbClr val="00B0F0"/>
                </a:solidFill>
                <a:latin typeface="Alexandria" pitchFamily="2" charset="-78"/>
                <a:cs typeface="Alexandria" pitchFamily="2" charset="-78"/>
              </a:rPr>
              <a:t>العوامل المؤثرة في الإدراك</a:t>
            </a:r>
            <a:endParaRPr lang="ar-EG" sz="2800" b="1" dirty="0">
              <a:solidFill>
                <a:srgbClr val="00B0F0"/>
              </a:solidFill>
              <a:latin typeface="Alexandria" pitchFamily="2" charset="-78"/>
              <a:cs typeface="Alexandria" pitchFamily="2" charset="-78"/>
            </a:endParaRPr>
          </a:p>
        </p:txBody>
      </p:sp>
      <p:sp>
        <p:nvSpPr>
          <p:cNvPr id="42" name="TextBox 41">
            <a:extLst>
              <a:ext uri="{FF2B5EF4-FFF2-40B4-BE49-F238E27FC236}">
                <a16:creationId xmlns:a16="http://schemas.microsoft.com/office/drawing/2014/main" id="{B7690F9C-AE36-08FB-A0F4-130D3A7611B2}"/>
              </a:ext>
            </a:extLst>
          </p:cNvPr>
          <p:cNvSpPr txBox="1"/>
          <p:nvPr/>
        </p:nvSpPr>
        <p:spPr>
          <a:xfrm>
            <a:off x="335360" y="1538412"/>
            <a:ext cx="11204882" cy="4513415"/>
          </a:xfrm>
          <a:prstGeom prst="rect">
            <a:avLst/>
          </a:prstGeom>
          <a:noFill/>
        </p:spPr>
        <p:txBody>
          <a:bodyPr wrap="square" rtlCol="1">
            <a:spAutoFit/>
          </a:bodyPr>
          <a:lstStyle/>
          <a:p>
            <a:pPr algn="just" rtl="1">
              <a:lnSpc>
                <a:spcPct val="250000"/>
              </a:lnSpc>
              <a:buClrTx/>
              <a:defRPr/>
            </a:pPr>
            <a:r>
              <a:rPr lang="ar-SA" sz="1600" b="1" kern="1200" dirty="0">
                <a:solidFill>
                  <a:srgbClr val="00B0F0"/>
                </a:solidFill>
                <a:latin typeface="Alexandria" pitchFamily="2" charset="-78"/>
                <a:ea typeface="+mn-ea"/>
                <a:cs typeface="Alexandria" pitchFamily="2" charset="-78"/>
              </a:rPr>
              <a:t>العوامل الذاتية ( الشخصية):</a:t>
            </a:r>
          </a:p>
          <a:p>
            <a:pPr algn="just" rtl="1">
              <a:lnSpc>
                <a:spcPct val="200000"/>
              </a:lnSpc>
              <a:buClr>
                <a:srgbClr val="00B0F0"/>
              </a:buClr>
              <a:defRPr/>
            </a:pPr>
            <a:r>
              <a:rPr lang="ar-EG" b="1" kern="1200" dirty="0">
                <a:solidFill>
                  <a:schemeClr val="tx1"/>
                </a:solidFill>
                <a:latin typeface="Alexandria" pitchFamily="2" charset="-78"/>
                <a:ea typeface="+mn-ea"/>
                <a:cs typeface="Alexandria" pitchFamily="2" charset="-78"/>
              </a:rPr>
              <a:t>وهي عوامل ترتبط بالفرد نفسه، وتشمل:</a:t>
            </a:r>
            <a:endParaRPr lang="ar-SA" b="1" kern="1200" dirty="0">
              <a:solidFill>
                <a:schemeClr val="tx1"/>
              </a:solidFill>
              <a:latin typeface="Alexandria" pitchFamily="2" charset="-78"/>
              <a:ea typeface="+mn-ea"/>
              <a:cs typeface="Alexandria" pitchFamily="2" charset="-78"/>
            </a:endParaRPr>
          </a:p>
          <a:p>
            <a:pPr marL="285750" indent="-285750" algn="just" rtl="1">
              <a:lnSpc>
                <a:spcPct val="200000"/>
              </a:lnSpc>
              <a:buClr>
                <a:srgbClr val="00B0F0"/>
              </a:buClr>
              <a:buFont typeface="Wingdings" panose="05000000000000000000" pitchFamily="2" charset="2"/>
              <a:buChar char="v"/>
              <a:defRPr/>
            </a:pPr>
            <a:r>
              <a:rPr lang="ar-SA" sz="1600" b="1" kern="1200" dirty="0">
                <a:solidFill>
                  <a:schemeClr val="accent2">
                    <a:lumMod val="75000"/>
                  </a:schemeClr>
                </a:solidFill>
                <a:latin typeface="Alexandria" pitchFamily="2" charset="-78"/>
                <a:ea typeface="+mn-ea"/>
                <a:cs typeface="Alexandria" pitchFamily="2" charset="-78"/>
              </a:rPr>
              <a:t>الخبرة السابقة</a:t>
            </a:r>
            <a:r>
              <a:rPr lang="ar-EG" sz="1600" b="1" kern="1200" dirty="0">
                <a:solidFill>
                  <a:schemeClr val="accent2">
                    <a:lumMod val="75000"/>
                  </a:schemeClr>
                </a:solidFill>
                <a:latin typeface="Alexandria" pitchFamily="2" charset="-78"/>
                <a:ea typeface="+mn-ea"/>
                <a:cs typeface="Alexandria" pitchFamily="2" charset="-78"/>
              </a:rPr>
              <a:t>: </a:t>
            </a:r>
            <a:r>
              <a:rPr lang="ar-EG" sz="1600" kern="1200" dirty="0">
                <a:solidFill>
                  <a:schemeClr val="tx1"/>
                </a:solidFill>
                <a:latin typeface="Alexandria" pitchFamily="2" charset="-78"/>
                <a:ea typeface="+mn-ea"/>
                <a:cs typeface="Alexandria" pitchFamily="2" charset="-78"/>
              </a:rPr>
              <a:t>تجارب الإنسان الماضية تؤثر في تفسيره للأحداث الحالية؛ فنحن ندرك الأشياء غالبًا كما اعتدنا أن نراها.</a:t>
            </a:r>
            <a:endParaRPr lang="ar-SA" sz="1600" kern="1200" dirty="0">
              <a:solidFill>
                <a:schemeClr val="tx1"/>
              </a:solidFill>
              <a:latin typeface="Alexandria" pitchFamily="2" charset="-78"/>
              <a:ea typeface="+mn-ea"/>
              <a:cs typeface="Alexandria" pitchFamily="2" charset="-78"/>
            </a:endParaRPr>
          </a:p>
          <a:p>
            <a:pPr marL="285750" indent="-285750" algn="just" rtl="1">
              <a:lnSpc>
                <a:spcPct val="200000"/>
              </a:lnSpc>
              <a:buClr>
                <a:srgbClr val="00B0F0"/>
              </a:buClr>
              <a:buFont typeface="Wingdings" panose="05000000000000000000" pitchFamily="2" charset="2"/>
              <a:buChar char="v"/>
              <a:defRPr/>
            </a:pPr>
            <a:r>
              <a:rPr lang="ar-SA" sz="1600" b="1" kern="1200" dirty="0">
                <a:solidFill>
                  <a:schemeClr val="accent2">
                    <a:lumMod val="75000"/>
                  </a:schemeClr>
                </a:solidFill>
                <a:latin typeface="Alexandria" pitchFamily="2" charset="-78"/>
                <a:ea typeface="+mn-ea"/>
                <a:cs typeface="Alexandria" pitchFamily="2" charset="-78"/>
              </a:rPr>
              <a:t>التوقعات</a:t>
            </a:r>
            <a:r>
              <a:rPr lang="ar-EG" sz="1600" b="1" kern="1200" dirty="0">
                <a:solidFill>
                  <a:schemeClr val="accent2">
                    <a:lumMod val="75000"/>
                  </a:schemeClr>
                </a:solidFill>
                <a:latin typeface="Alexandria" pitchFamily="2" charset="-78"/>
                <a:ea typeface="+mn-ea"/>
                <a:cs typeface="Alexandria" pitchFamily="2" charset="-78"/>
              </a:rPr>
              <a:t>: </a:t>
            </a:r>
            <a:r>
              <a:rPr lang="ar-EG" sz="1600" kern="1200" dirty="0">
                <a:solidFill>
                  <a:schemeClr val="tx1"/>
                </a:solidFill>
                <a:latin typeface="Alexandria" pitchFamily="2" charset="-78"/>
                <a:ea typeface="+mn-ea"/>
                <a:cs typeface="Alexandria" pitchFamily="2" charset="-78"/>
              </a:rPr>
              <a:t>يميل الفرد إلى إدراك ما يتوقع حدوثه، مما قد يؤدي أحيانًا إلى أحكام مسبقة.</a:t>
            </a:r>
            <a:endParaRPr lang="ar-SA" sz="1600" kern="1200" dirty="0">
              <a:solidFill>
                <a:schemeClr val="tx1"/>
              </a:solidFill>
              <a:latin typeface="Alexandria" pitchFamily="2" charset="-78"/>
              <a:ea typeface="+mn-ea"/>
              <a:cs typeface="Alexandria" pitchFamily="2" charset="-78"/>
            </a:endParaRPr>
          </a:p>
          <a:p>
            <a:pPr marL="285750" indent="-285750" algn="just" rtl="1">
              <a:lnSpc>
                <a:spcPct val="200000"/>
              </a:lnSpc>
              <a:buClr>
                <a:srgbClr val="00B0F0"/>
              </a:buClr>
              <a:buFont typeface="Wingdings" panose="05000000000000000000" pitchFamily="2" charset="2"/>
              <a:buChar char="v"/>
              <a:defRPr/>
            </a:pPr>
            <a:r>
              <a:rPr lang="ar-SA" sz="1600" b="1" kern="1200" dirty="0">
                <a:solidFill>
                  <a:schemeClr val="accent2">
                    <a:lumMod val="75000"/>
                  </a:schemeClr>
                </a:solidFill>
                <a:latin typeface="Alexandria" pitchFamily="2" charset="-78"/>
                <a:ea typeface="+mn-ea"/>
                <a:cs typeface="Alexandria" pitchFamily="2" charset="-78"/>
              </a:rPr>
              <a:t>القيم والمعتقدات والثقافة</a:t>
            </a:r>
            <a:r>
              <a:rPr lang="ar-EG" sz="1600" b="1" kern="1200" dirty="0">
                <a:solidFill>
                  <a:schemeClr val="accent2">
                    <a:lumMod val="75000"/>
                  </a:schemeClr>
                </a:solidFill>
                <a:latin typeface="Alexandria" pitchFamily="2" charset="-78"/>
                <a:ea typeface="+mn-ea"/>
                <a:cs typeface="Alexandria" pitchFamily="2" charset="-78"/>
              </a:rPr>
              <a:t>: </a:t>
            </a:r>
            <a:r>
              <a:rPr lang="ar-EG" sz="1600" kern="1200" dirty="0">
                <a:solidFill>
                  <a:schemeClr val="tx1"/>
                </a:solidFill>
                <a:latin typeface="Alexandria" pitchFamily="2" charset="-78"/>
                <a:ea typeface="+mn-ea"/>
                <a:cs typeface="Alexandria" pitchFamily="2" charset="-78"/>
              </a:rPr>
              <a:t>تشكل الإطار المرجعي للفرد، وتؤثر في طريقة فهمه للواقع وتفسيره للمواقف.</a:t>
            </a:r>
            <a:endParaRPr lang="ar-SA" sz="1600" kern="1200" dirty="0">
              <a:solidFill>
                <a:schemeClr val="tx1"/>
              </a:solidFill>
              <a:latin typeface="Alexandria" pitchFamily="2" charset="-78"/>
              <a:ea typeface="+mn-ea"/>
              <a:cs typeface="Alexandria" pitchFamily="2" charset="-78"/>
            </a:endParaRPr>
          </a:p>
          <a:p>
            <a:pPr marL="285750" indent="-285750" algn="just" rtl="1">
              <a:lnSpc>
                <a:spcPct val="200000"/>
              </a:lnSpc>
              <a:buClr>
                <a:srgbClr val="00B0F0"/>
              </a:buClr>
              <a:buFont typeface="Wingdings" panose="05000000000000000000" pitchFamily="2" charset="2"/>
              <a:buChar char="v"/>
              <a:defRPr/>
            </a:pPr>
            <a:r>
              <a:rPr lang="ar-SA" sz="1600" b="1" kern="1200" dirty="0">
                <a:solidFill>
                  <a:schemeClr val="accent2">
                    <a:lumMod val="75000"/>
                  </a:schemeClr>
                </a:solidFill>
                <a:latin typeface="Alexandria" pitchFamily="2" charset="-78"/>
                <a:ea typeface="+mn-ea"/>
                <a:cs typeface="Alexandria" pitchFamily="2" charset="-78"/>
              </a:rPr>
              <a:t>الحالة النفسية</a:t>
            </a:r>
            <a:r>
              <a:rPr lang="ar-EG" sz="1600" b="1" kern="1200" dirty="0">
                <a:solidFill>
                  <a:schemeClr val="accent2">
                    <a:lumMod val="75000"/>
                  </a:schemeClr>
                </a:solidFill>
                <a:latin typeface="Alexandria" pitchFamily="2" charset="-78"/>
                <a:ea typeface="+mn-ea"/>
                <a:cs typeface="Alexandria" pitchFamily="2" charset="-78"/>
              </a:rPr>
              <a:t>: </a:t>
            </a:r>
            <a:r>
              <a:rPr lang="ar-EG" sz="1600" kern="1200" dirty="0">
                <a:solidFill>
                  <a:schemeClr val="tx1"/>
                </a:solidFill>
                <a:latin typeface="Alexandria" pitchFamily="2" charset="-78"/>
                <a:ea typeface="+mn-ea"/>
                <a:cs typeface="Alexandria" pitchFamily="2" charset="-78"/>
              </a:rPr>
              <a:t>كالقلق أو الغضب أو الانفعال الشديد، حيث قد تعيق هذه الحالات الإدراك الموضوعي وتؤدي إلى تشويه الفهم.</a:t>
            </a:r>
            <a:endParaRPr lang="ar-SA" sz="1600" kern="1200" dirty="0">
              <a:solidFill>
                <a:schemeClr val="tx1"/>
              </a:solidFill>
              <a:latin typeface="Alexandria" pitchFamily="2" charset="-78"/>
              <a:ea typeface="+mn-ea"/>
              <a:cs typeface="Alexandria" pitchFamily="2" charset="-78"/>
            </a:endParaRPr>
          </a:p>
          <a:p>
            <a:pPr marL="285750" indent="-285750" algn="just" rtl="1">
              <a:lnSpc>
                <a:spcPct val="200000"/>
              </a:lnSpc>
              <a:buClr>
                <a:srgbClr val="00B0F0"/>
              </a:buClr>
              <a:buFont typeface="Wingdings" panose="05000000000000000000" pitchFamily="2" charset="2"/>
              <a:buChar char="v"/>
              <a:defRPr/>
            </a:pPr>
            <a:r>
              <a:rPr lang="ar-SA" sz="1600" b="1" kern="1200" dirty="0">
                <a:solidFill>
                  <a:schemeClr val="accent2">
                    <a:lumMod val="75000"/>
                  </a:schemeClr>
                </a:solidFill>
                <a:latin typeface="Alexandria" pitchFamily="2" charset="-78"/>
                <a:ea typeface="+mn-ea"/>
                <a:cs typeface="Alexandria" pitchFamily="2" charset="-78"/>
              </a:rPr>
              <a:t>الحالة الجسدية</a:t>
            </a:r>
            <a:r>
              <a:rPr lang="ar-EG" sz="1600" b="1" kern="1200" dirty="0">
                <a:solidFill>
                  <a:schemeClr val="accent2">
                    <a:lumMod val="75000"/>
                  </a:schemeClr>
                </a:solidFill>
                <a:latin typeface="Alexandria" pitchFamily="2" charset="-78"/>
                <a:ea typeface="+mn-ea"/>
                <a:cs typeface="Alexandria" pitchFamily="2" charset="-78"/>
              </a:rPr>
              <a:t>: </a:t>
            </a:r>
            <a:r>
              <a:rPr lang="ar-EG" sz="1600" kern="1200" dirty="0">
                <a:solidFill>
                  <a:schemeClr val="tx1"/>
                </a:solidFill>
                <a:latin typeface="Alexandria" pitchFamily="2" charset="-78"/>
                <a:ea typeface="+mn-ea"/>
                <a:cs typeface="Alexandria" pitchFamily="2" charset="-78"/>
              </a:rPr>
              <a:t>التعب، المرض، الجوع، أو تأثير بعض الأدوية قد يضعف دقة الإدراك.</a:t>
            </a:r>
            <a:endParaRPr lang="ar-SA" sz="1600" kern="1200" dirty="0">
              <a:solidFill>
                <a:schemeClr val="tx1"/>
              </a:solidFill>
              <a:latin typeface="Alexandria" pitchFamily="2" charset="-78"/>
              <a:ea typeface="+mn-ea"/>
              <a:cs typeface="Alexandria" pitchFamily="2" charset="-78"/>
            </a:endParaRPr>
          </a:p>
          <a:p>
            <a:pPr marL="285750" indent="-285750" algn="just" rtl="1">
              <a:lnSpc>
                <a:spcPct val="200000"/>
              </a:lnSpc>
              <a:buClr>
                <a:srgbClr val="00B0F0"/>
              </a:buClr>
              <a:buFont typeface="Wingdings" panose="05000000000000000000" pitchFamily="2" charset="2"/>
              <a:buChar char="v"/>
              <a:defRPr/>
            </a:pPr>
            <a:r>
              <a:rPr lang="ar-SA" sz="1600" b="1" kern="1200" dirty="0">
                <a:solidFill>
                  <a:schemeClr val="accent2">
                    <a:lumMod val="75000"/>
                  </a:schemeClr>
                </a:solidFill>
                <a:latin typeface="Alexandria" pitchFamily="2" charset="-78"/>
                <a:ea typeface="+mn-ea"/>
                <a:cs typeface="Alexandria" pitchFamily="2" charset="-78"/>
              </a:rPr>
              <a:t>آلية الإسقاط</a:t>
            </a:r>
            <a:r>
              <a:rPr lang="ar-EG" sz="1600" b="1" kern="1200" dirty="0">
                <a:solidFill>
                  <a:schemeClr val="accent2">
                    <a:lumMod val="75000"/>
                  </a:schemeClr>
                </a:solidFill>
                <a:latin typeface="Alexandria" pitchFamily="2" charset="-78"/>
                <a:ea typeface="+mn-ea"/>
                <a:cs typeface="Alexandria" pitchFamily="2" charset="-78"/>
              </a:rPr>
              <a:t>: </a:t>
            </a:r>
            <a:r>
              <a:rPr lang="ar-EG" sz="1600" kern="1200" dirty="0">
                <a:solidFill>
                  <a:schemeClr val="tx1"/>
                </a:solidFill>
                <a:latin typeface="Alexandria" pitchFamily="2" charset="-78"/>
                <a:ea typeface="+mn-ea"/>
                <a:cs typeface="Alexandria" pitchFamily="2" charset="-78"/>
              </a:rPr>
              <a:t>وهي إسقاط الفرد لمشاعره أو أفكاره أو مخاوفه على الآخرين، مما يؤثر في نظرته للأشخاص والمواقف.</a:t>
            </a:r>
            <a:endParaRPr lang="ar-SA" sz="1600" kern="1200" dirty="0">
              <a:solidFill>
                <a:schemeClr val="tx1"/>
              </a:solidFill>
              <a:latin typeface="Alexandria" pitchFamily="2" charset="-78"/>
              <a:ea typeface="+mn-ea"/>
              <a:cs typeface="Alexandria" pitchFamily="2" charset="-78"/>
            </a:endParaRPr>
          </a:p>
        </p:txBody>
      </p:sp>
    </p:spTree>
    <p:extLst>
      <p:ext uri="{BB962C8B-B14F-4D97-AF65-F5344CB8AC3E}">
        <p14:creationId xmlns:p14="http://schemas.microsoft.com/office/powerpoint/2010/main" val="419194469"/>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162002" y="1539811"/>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2624748" y="639522"/>
            <a:ext cx="7081680"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SA" sz="2400" b="1" dirty="0">
                <a:solidFill>
                  <a:srgbClr val="00B0F0"/>
                </a:solidFill>
                <a:latin typeface="Alexandria" pitchFamily="2" charset="-78"/>
                <a:cs typeface="Alexandria" pitchFamily="2" charset="-78"/>
              </a:rPr>
              <a:t>الانتقال من الإدراك إلى التفكير الإبداعي</a:t>
            </a:r>
            <a:endParaRPr lang="ar-EG" sz="2400" b="1" dirty="0">
              <a:solidFill>
                <a:srgbClr val="00B0F0"/>
              </a:solidFill>
              <a:latin typeface="Alexandria" pitchFamily="2" charset="-78"/>
              <a:cs typeface="Alexandria" pitchFamily="2" charset="-78"/>
            </a:endParaRPr>
          </a:p>
        </p:txBody>
      </p:sp>
      <p:sp>
        <p:nvSpPr>
          <p:cNvPr id="42" name="TextBox 41">
            <a:extLst>
              <a:ext uri="{FF2B5EF4-FFF2-40B4-BE49-F238E27FC236}">
                <a16:creationId xmlns:a16="http://schemas.microsoft.com/office/drawing/2014/main" id="{B7690F9C-AE36-08FB-A0F4-130D3A7611B2}"/>
              </a:ext>
            </a:extLst>
          </p:cNvPr>
          <p:cNvSpPr txBox="1"/>
          <p:nvPr/>
        </p:nvSpPr>
        <p:spPr>
          <a:xfrm>
            <a:off x="450420" y="1966226"/>
            <a:ext cx="10974172" cy="4297971"/>
          </a:xfrm>
          <a:prstGeom prst="rect">
            <a:avLst/>
          </a:prstGeom>
          <a:noFill/>
        </p:spPr>
        <p:txBody>
          <a:bodyPr wrap="square" rtlCol="1">
            <a:spAutoFit/>
          </a:bodyPr>
          <a:lstStyle/>
          <a:p>
            <a:pPr marL="285750" indent="-285750" algn="just" rtl="1">
              <a:lnSpc>
                <a:spcPct val="250000"/>
              </a:lnSpc>
              <a:buClr>
                <a:schemeClr val="accent2"/>
              </a:buClr>
              <a:buFont typeface="Wingdings" panose="05000000000000000000" pitchFamily="2" charset="2"/>
              <a:buChar char="ü"/>
              <a:defRPr/>
            </a:pPr>
            <a:r>
              <a:rPr lang="ar-SA" sz="1600" kern="1200" dirty="0">
                <a:solidFill>
                  <a:schemeClr val="tx1"/>
                </a:solidFill>
                <a:latin typeface="Alexandria" pitchFamily="2" charset="-78"/>
                <a:ea typeface="+mn-ea"/>
                <a:cs typeface="Alexandria" pitchFamily="2" charset="-78"/>
              </a:rPr>
              <a:t>بعد أن فهمنا مفهوم الإدراك ومراحله وخطواته والعوامل المؤثرة فيه، يتضح أن الإدراك هو ما يمكّن القائد من تشخيص الواقع بدقة وتمييز الأعراض عن الأسباب.</a:t>
            </a:r>
          </a:p>
          <a:p>
            <a:pPr marL="285750" indent="-285750" algn="just" rtl="1">
              <a:lnSpc>
                <a:spcPct val="250000"/>
              </a:lnSpc>
              <a:buClr>
                <a:schemeClr val="accent2"/>
              </a:buClr>
              <a:buFont typeface="Wingdings" panose="05000000000000000000" pitchFamily="2" charset="2"/>
              <a:buChar char="ü"/>
              <a:defRPr/>
            </a:pPr>
            <a:r>
              <a:rPr lang="ar-SA" sz="1600" kern="1200" dirty="0">
                <a:solidFill>
                  <a:schemeClr val="tx1"/>
                </a:solidFill>
                <a:latin typeface="Alexandria" pitchFamily="2" charset="-78"/>
                <a:ea typeface="+mn-ea"/>
                <a:cs typeface="Alexandria" pitchFamily="2" charset="-78"/>
              </a:rPr>
              <a:t>فالإدراك يجيب عن سؤال: ماذا يحدث؟ ولماذا يحدث؟ ويمنح القائد صورة واضحة للموقف قبل إصدار الحكم أو اتخاذ القرار.</a:t>
            </a:r>
          </a:p>
          <a:p>
            <a:pPr marL="285750" indent="-285750" algn="just" rtl="1">
              <a:lnSpc>
                <a:spcPct val="250000"/>
              </a:lnSpc>
              <a:buClr>
                <a:schemeClr val="accent2"/>
              </a:buClr>
              <a:buFont typeface="Wingdings" panose="05000000000000000000" pitchFamily="2" charset="2"/>
              <a:buChar char="ü"/>
              <a:defRPr/>
            </a:pPr>
            <a:r>
              <a:rPr lang="ar-SA" sz="1600" kern="1200" dirty="0">
                <a:solidFill>
                  <a:schemeClr val="tx1"/>
                </a:solidFill>
                <a:latin typeface="Alexandria" pitchFamily="2" charset="-78"/>
                <a:ea typeface="+mn-ea"/>
                <a:cs typeface="Alexandria" pitchFamily="2" charset="-78"/>
              </a:rPr>
              <a:t>لكن التشخيص وحده لا يكفي؛ فبمجرد أن تتضح المشكلة، نحتاج إلى مرحلة جديدة تجيب عن سؤال: ما الحلول الممكنة؟ وكيف نبتكر بدائل أفضل؟</a:t>
            </a:r>
          </a:p>
          <a:p>
            <a:pPr algn="ctr" rtl="1">
              <a:lnSpc>
                <a:spcPct val="250000"/>
              </a:lnSpc>
              <a:buClrTx/>
              <a:defRPr/>
            </a:pPr>
            <a:r>
              <a:rPr lang="ar-SA" sz="1600" kern="1200" dirty="0">
                <a:solidFill>
                  <a:srgbClr val="C00000"/>
                </a:solidFill>
                <a:latin typeface="Alexandria" pitchFamily="2" charset="-78"/>
                <a:ea typeface="+mn-ea"/>
                <a:cs typeface="Alexandria" pitchFamily="2" charset="-78"/>
              </a:rPr>
              <a:t>وهنا يأتي التفكير الإبداعي بوصفه الأداة التي تحوّل الفهم إلى مبادرات وحلول غير تقليدية قابلة للتطبيق.</a:t>
            </a:r>
          </a:p>
        </p:txBody>
      </p:sp>
    </p:spTree>
    <p:extLst>
      <p:ext uri="{BB962C8B-B14F-4D97-AF65-F5344CB8AC3E}">
        <p14:creationId xmlns:p14="http://schemas.microsoft.com/office/powerpoint/2010/main" val="2686703540"/>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259358" y="1581351"/>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3125037" y="674023"/>
            <a:ext cx="6476274"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SA" sz="2400" b="1" dirty="0">
                <a:solidFill>
                  <a:srgbClr val="00B0F0"/>
                </a:solidFill>
                <a:latin typeface="Alexandria" charset="-78"/>
                <a:cs typeface="Alexandria" charset="-78"/>
              </a:rPr>
              <a:t>التفكير الإبداعي </a:t>
            </a:r>
            <a:r>
              <a:rPr lang="en-US" sz="2400" b="1" dirty="0">
                <a:solidFill>
                  <a:schemeClr val="tx2"/>
                </a:solidFill>
                <a:latin typeface="Alexandria" charset="-78"/>
                <a:cs typeface="Alexandria" charset="-78"/>
              </a:rPr>
              <a:t>Creative Thinking</a:t>
            </a:r>
            <a:r>
              <a:rPr lang="ar-SA" sz="2400" b="1" dirty="0">
                <a:solidFill>
                  <a:schemeClr val="tx2"/>
                </a:solidFill>
                <a:latin typeface="Alexandria" charset="-78"/>
                <a:cs typeface="Alexandria" charset="-78"/>
              </a:rPr>
              <a:t> </a:t>
            </a:r>
            <a:endParaRPr lang="ar-EG" sz="2400" b="1" dirty="0">
              <a:solidFill>
                <a:schemeClr val="tx2"/>
              </a:solidFill>
              <a:latin typeface="Alexandria" charset="-78"/>
              <a:cs typeface="Alexandria" charset="-78"/>
            </a:endParaRPr>
          </a:p>
        </p:txBody>
      </p:sp>
      <p:sp>
        <p:nvSpPr>
          <p:cNvPr id="42" name="TextBox 41">
            <a:extLst>
              <a:ext uri="{FF2B5EF4-FFF2-40B4-BE49-F238E27FC236}">
                <a16:creationId xmlns:a16="http://schemas.microsoft.com/office/drawing/2014/main" id="{B7690F9C-AE36-08FB-A0F4-130D3A7611B2}"/>
              </a:ext>
            </a:extLst>
          </p:cNvPr>
          <p:cNvSpPr txBox="1"/>
          <p:nvPr/>
        </p:nvSpPr>
        <p:spPr>
          <a:xfrm>
            <a:off x="526057" y="1519391"/>
            <a:ext cx="11046180" cy="2291140"/>
          </a:xfrm>
          <a:prstGeom prst="rect">
            <a:avLst/>
          </a:prstGeom>
          <a:noFill/>
        </p:spPr>
        <p:txBody>
          <a:bodyPr wrap="square" rtlCol="1">
            <a:spAutoFit/>
          </a:bodyPr>
          <a:lstStyle/>
          <a:p>
            <a:pPr algn="just" rtl="1">
              <a:lnSpc>
                <a:spcPct val="250000"/>
              </a:lnSpc>
              <a:buClr>
                <a:srgbClr val="00B0F0"/>
              </a:buClr>
              <a:defRPr/>
            </a:pPr>
            <a:r>
              <a:rPr lang="ar-EG" b="1" kern="1200" dirty="0">
                <a:solidFill>
                  <a:srgbClr val="00B0F0"/>
                </a:solidFill>
                <a:latin typeface="Alexandria" pitchFamily="2" charset="-78"/>
                <a:ea typeface="+mn-ea"/>
                <a:cs typeface="Alexandria" pitchFamily="2" charset="-78"/>
              </a:rPr>
              <a:t>التفكير الإبداعي هو</a:t>
            </a:r>
            <a:r>
              <a:rPr lang="ar-SA" b="1" kern="1200" dirty="0">
                <a:solidFill>
                  <a:srgbClr val="00B0F0"/>
                </a:solidFill>
                <a:latin typeface="Alexandria" pitchFamily="2" charset="-78"/>
                <a:ea typeface="+mn-ea"/>
                <a:cs typeface="Alexandria" pitchFamily="2" charset="-78"/>
              </a:rPr>
              <a:t>:</a:t>
            </a:r>
            <a:r>
              <a:rPr lang="ar-EG" b="1" kern="1200" dirty="0">
                <a:solidFill>
                  <a:srgbClr val="00B0F0"/>
                </a:solidFill>
                <a:latin typeface="Alexandria" pitchFamily="2" charset="-78"/>
                <a:ea typeface="+mn-ea"/>
                <a:cs typeface="Alexandria" pitchFamily="2" charset="-78"/>
              </a:rPr>
              <a:t> </a:t>
            </a:r>
            <a:endParaRPr lang="ar-SA" b="1" kern="1200" dirty="0">
              <a:solidFill>
                <a:srgbClr val="00B0F0"/>
              </a:solidFill>
              <a:latin typeface="Alexandria" pitchFamily="2" charset="-78"/>
              <a:ea typeface="+mn-ea"/>
              <a:cs typeface="Alexandria" pitchFamily="2" charset="-78"/>
            </a:endParaRPr>
          </a:p>
          <a:p>
            <a:pPr algn="just" rtl="1">
              <a:lnSpc>
                <a:spcPct val="200000"/>
              </a:lnSpc>
              <a:buClr>
                <a:srgbClr val="00B0F0"/>
              </a:buClr>
              <a:defRPr/>
            </a:pPr>
            <a:r>
              <a:rPr lang="ar-EG" kern="1200" dirty="0">
                <a:solidFill>
                  <a:schemeClr val="tx1"/>
                </a:solidFill>
                <a:latin typeface="Alexandria" pitchFamily="2" charset="-78"/>
                <a:ea typeface="+mn-ea"/>
                <a:cs typeface="Alexandria" pitchFamily="2" charset="-78"/>
              </a:rPr>
              <a:t>نشاط عقلي يتجلى في القدرة على التفكير بطرق جديدة ومبتكرة، بعيدًا عن التقليد والنمطية، بهدف إيجاد حلول غير مألوفة للمشكلات أو اتخاذ قرارات أكثر فاعلية. وهو يعني الخروج عن التفكير المعتاد، والانفتاح على بدائل متعددة، وتوليد أفكار أصيلة قابلة للتطبيق.</a:t>
            </a:r>
            <a:endParaRPr lang="ar-SA" kern="1200" dirty="0">
              <a:solidFill>
                <a:schemeClr val="tx1"/>
              </a:solidFill>
              <a:latin typeface="Alexandria" pitchFamily="2" charset="-78"/>
              <a:ea typeface="+mn-ea"/>
              <a:cs typeface="Alexandria" pitchFamily="2" charset="-78"/>
            </a:endParaRPr>
          </a:p>
          <a:p>
            <a:pPr algn="ctr" rtl="1">
              <a:lnSpc>
                <a:spcPct val="200000"/>
              </a:lnSpc>
              <a:buClr>
                <a:srgbClr val="00B0F0"/>
              </a:buClr>
              <a:defRPr/>
            </a:pPr>
            <a:r>
              <a:rPr lang="ar-EG" kern="1200" dirty="0">
                <a:solidFill>
                  <a:schemeClr val="tx1"/>
                </a:solidFill>
                <a:latin typeface="Alexandria" pitchFamily="2" charset="-78"/>
                <a:ea typeface="+mn-ea"/>
                <a:cs typeface="Alexandria" pitchFamily="2" charset="-78"/>
              </a:rPr>
              <a:t>ويُعد التفكير الإبداعي من أهم المهارات المطلوبة في الحياة المهنية المعاصرة، إذ لم يعد التفكير التقليدي كافيًا لمواجهة التحديات المتغيرة، خاصة في المجالات التربوية والإدارية التي تتطلب مرونة، وتجديدًا مستمرًا، واستجابة سريعة للمستجدات.</a:t>
            </a:r>
            <a:endParaRPr lang="ar-SA" kern="1200" dirty="0">
              <a:solidFill>
                <a:schemeClr val="tx1"/>
              </a:solidFill>
              <a:latin typeface="Alexandria" pitchFamily="2" charset="-78"/>
              <a:ea typeface="+mn-ea"/>
              <a:cs typeface="Alexandria" pitchFamily="2" charset="-78"/>
            </a:endParaRPr>
          </a:p>
        </p:txBody>
      </p:sp>
      <p:sp>
        <p:nvSpPr>
          <p:cNvPr id="2" name="TextBox 1">
            <a:extLst>
              <a:ext uri="{FF2B5EF4-FFF2-40B4-BE49-F238E27FC236}">
                <a16:creationId xmlns:a16="http://schemas.microsoft.com/office/drawing/2014/main" id="{24917818-09CA-A75F-FE02-36E60C3DEBFD}"/>
              </a:ext>
            </a:extLst>
          </p:cNvPr>
          <p:cNvSpPr txBox="1"/>
          <p:nvPr/>
        </p:nvSpPr>
        <p:spPr>
          <a:xfrm>
            <a:off x="526057" y="3845903"/>
            <a:ext cx="11139886" cy="2613601"/>
          </a:xfrm>
          <a:prstGeom prst="rect">
            <a:avLst/>
          </a:prstGeom>
          <a:noFill/>
        </p:spPr>
        <p:txBody>
          <a:bodyPr wrap="square" rtlCol="0">
            <a:spAutoFit/>
          </a:bodyPr>
          <a:lstStyle/>
          <a:p>
            <a:pPr algn="just" rtl="1">
              <a:lnSpc>
                <a:spcPct val="200000"/>
              </a:lnSpc>
              <a:buClr>
                <a:srgbClr val="00B0F0"/>
              </a:buClr>
              <a:defRPr/>
            </a:pPr>
            <a:r>
              <a:rPr lang="ar-SA" kern="1200" dirty="0">
                <a:solidFill>
                  <a:schemeClr val="accent2">
                    <a:lumMod val="75000"/>
                  </a:schemeClr>
                </a:solidFill>
                <a:latin typeface="Alexandria" charset="-78"/>
                <a:ea typeface="+mn-ea"/>
                <a:cs typeface="Alexandria" charset="-78"/>
              </a:rPr>
              <a:t>كما يُنظر إلى التفكير الإبداعي على أنه عملية عقلية مركبة تشمل مجموعة من القدرات، مثل</a:t>
            </a:r>
            <a:r>
              <a:rPr lang="ar-SA" dirty="0">
                <a:solidFill>
                  <a:schemeClr val="accent2">
                    <a:lumMod val="75000"/>
                  </a:schemeClr>
                </a:solidFill>
                <a:latin typeface="Alexandria" charset="-78"/>
                <a:cs typeface="Alexandria" charset="-78"/>
              </a:rPr>
              <a:t>:</a:t>
            </a:r>
            <a:endParaRPr lang="ar-SA" kern="1200" dirty="0">
              <a:solidFill>
                <a:schemeClr val="accent2">
                  <a:lumMod val="75000"/>
                </a:schemeClr>
              </a:solidFill>
              <a:latin typeface="Alexandria" charset="-78"/>
              <a:ea typeface="+mn-ea"/>
              <a:cs typeface="Alexandria" charset="-78"/>
            </a:endParaRPr>
          </a:p>
          <a:p>
            <a:pPr marL="803275" indent="-285750" algn="just" rtl="1">
              <a:lnSpc>
                <a:spcPct val="200000"/>
              </a:lnSpc>
              <a:buClr>
                <a:srgbClr val="00B0F0"/>
              </a:buClr>
              <a:buFont typeface="Wingdings" panose="05000000000000000000" pitchFamily="2" charset="2"/>
              <a:buChar char="v"/>
              <a:defRPr/>
            </a:pPr>
            <a:r>
              <a:rPr lang="ar-SA" kern="1200" dirty="0">
                <a:solidFill>
                  <a:schemeClr val="tx1"/>
                </a:solidFill>
                <a:latin typeface="Alexandria" pitchFamily="2" charset="-78"/>
                <a:ea typeface="+mn-ea"/>
                <a:cs typeface="Alexandria" pitchFamily="2" charset="-78"/>
              </a:rPr>
              <a:t>توليد أفكار جديدة</a:t>
            </a:r>
          </a:p>
          <a:p>
            <a:pPr marL="803275" indent="-285750" algn="just" rtl="1">
              <a:lnSpc>
                <a:spcPct val="200000"/>
              </a:lnSpc>
              <a:buClr>
                <a:srgbClr val="00B0F0"/>
              </a:buClr>
              <a:buFont typeface="Wingdings" panose="05000000000000000000" pitchFamily="2" charset="2"/>
              <a:buChar char="v"/>
              <a:defRPr/>
            </a:pPr>
            <a:r>
              <a:rPr lang="ar-SA" kern="1200" dirty="0">
                <a:solidFill>
                  <a:schemeClr val="tx1"/>
                </a:solidFill>
                <a:latin typeface="Alexandria" pitchFamily="2" charset="-78"/>
                <a:ea typeface="+mn-ea"/>
                <a:cs typeface="Alexandria" pitchFamily="2" charset="-78"/>
              </a:rPr>
              <a:t>تنويع البدائل</a:t>
            </a:r>
          </a:p>
          <a:p>
            <a:pPr marL="803275" indent="-285750" algn="just" rtl="1">
              <a:lnSpc>
                <a:spcPct val="200000"/>
              </a:lnSpc>
              <a:buClr>
                <a:srgbClr val="00B0F0"/>
              </a:buClr>
              <a:buFont typeface="Wingdings" panose="05000000000000000000" pitchFamily="2" charset="2"/>
              <a:buChar char="v"/>
              <a:defRPr/>
            </a:pPr>
            <a:r>
              <a:rPr lang="ar-SA" kern="1200" dirty="0">
                <a:solidFill>
                  <a:schemeClr val="tx1"/>
                </a:solidFill>
                <a:latin typeface="Alexandria" pitchFamily="2" charset="-78"/>
                <a:ea typeface="+mn-ea"/>
                <a:cs typeface="Alexandria" pitchFamily="2" charset="-78"/>
              </a:rPr>
              <a:t>الربط بين المفاهيم</a:t>
            </a:r>
          </a:p>
          <a:p>
            <a:pPr marL="803275" indent="-285750" algn="just" rtl="1">
              <a:lnSpc>
                <a:spcPct val="200000"/>
              </a:lnSpc>
              <a:buClr>
                <a:srgbClr val="00B0F0"/>
              </a:buClr>
              <a:buFont typeface="Wingdings" panose="05000000000000000000" pitchFamily="2" charset="2"/>
              <a:buChar char="v"/>
              <a:defRPr/>
            </a:pPr>
            <a:r>
              <a:rPr lang="ar-SA" kern="1200" dirty="0">
                <a:solidFill>
                  <a:schemeClr val="tx1"/>
                </a:solidFill>
                <a:latin typeface="Alexandria" pitchFamily="2" charset="-78"/>
                <a:ea typeface="+mn-ea"/>
                <a:cs typeface="Alexandria" pitchFamily="2" charset="-78"/>
              </a:rPr>
              <a:t>إعادة تنظيم الخبرات السابقة بصورة مبتكرة</a:t>
            </a:r>
          </a:p>
          <a:p>
            <a:pPr algn="ctr" rtl="1">
              <a:lnSpc>
                <a:spcPct val="200000"/>
              </a:lnSpc>
              <a:buClr>
                <a:srgbClr val="00B0F0"/>
              </a:buClr>
              <a:defRPr/>
            </a:pPr>
            <a:r>
              <a:rPr lang="ar-SA" b="1" kern="1200" dirty="0">
                <a:solidFill>
                  <a:srgbClr val="C00000"/>
                </a:solidFill>
                <a:latin typeface="Alexandria" charset="-78"/>
                <a:ea typeface="+mn-ea"/>
                <a:cs typeface="Alexandria" charset="-78"/>
              </a:rPr>
              <a:t>وهو لا يقتصر على الموهوبين فقط، بل مهارة يمكن تنميتها بالتدريب والممارسة</a:t>
            </a:r>
            <a:r>
              <a:rPr lang="ar-SA" b="1" dirty="0">
                <a:solidFill>
                  <a:srgbClr val="C00000"/>
                </a:solidFill>
                <a:latin typeface="Alexandria" charset="-78"/>
                <a:cs typeface="Alexandria" charset="-78"/>
              </a:rPr>
              <a:t>.</a:t>
            </a:r>
          </a:p>
        </p:txBody>
      </p:sp>
    </p:spTree>
    <p:extLst>
      <p:ext uri="{BB962C8B-B14F-4D97-AF65-F5344CB8AC3E}">
        <p14:creationId xmlns:p14="http://schemas.microsoft.com/office/powerpoint/2010/main" val="3893504499"/>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259358" y="1581351"/>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2811010" y="705003"/>
            <a:ext cx="6476274"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SA" sz="2400" b="1" dirty="0">
                <a:solidFill>
                  <a:srgbClr val="00B0F0"/>
                </a:solidFill>
                <a:latin typeface="Alexandria" charset="-78"/>
                <a:cs typeface="Alexandria" charset="-78"/>
              </a:rPr>
              <a:t>أهمية التفكير الإبداعي</a:t>
            </a:r>
            <a:endParaRPr lang="ar-EG" sz="2400" b="1" dirty="0">
              <a:solidFill>
                <a:schemeClr val="tx2"/>
              </a:solidFill>
              <a:latin typeface="Alexandria" charset="-78"/>
              <a:cs typeface="Alexandria" charset="-78"/>
            </a:endParaRPr>
          </a:p>
        </p:txBody>
      </p:sp>
      <p:sp>
        <p:nvSpPr>
          <p:cNvPr id="42" name="TextBox 41">
            <a:extLst>
              <a:ext uri="{FF2B5EF4-FFF2-40B4-BE49-F238E27FC236}">
                <a16:creationId xmlns:a16="http://schemas.microsoft.com/office/drawing/2014/main" id="{B7690F9C-AE36-08FB-A0F4-130D3A7611B2}"/>
              </a:ext>
            </a:extLst>
          </p:cNvPr>
          <p:cNvSpPr txBox="1"/>
          <p:nvPr/>
        </p:nvSpPr>
        <p:spPr>
          <a:xfrm>
            <a:off x="353064" y="1550371"/>
            <a:ext cx="11312879" cy="4849533"/>
          </a:xfrm>
          <a:prstGeom prst="rect">
            <a:avLst/>
          </a:prstGeom>
          <a:noFill/>
        </p:spPr>
        <p:txBody>
          <a:bodyPr wrap="square" rtlCol="1">
            <a:spAutoFit/>
          </a:bodyPr>
          <a:lstStyle/>
          <a:p>
            <a:pPr marL="285750" indent="-285750" algn="just" rtl="1">
              <a:lnSpc>
                <a:spcPct val="250000"/>
              </a:lnSpc>
              <a:buClr>
                <a:srgbClr val="00B0F0"/>
              </a:buClr>
              <a:buFont typeface="Wingdings" panose="05000000000000000000" pitchFamily="2" charset="2"/>
              <a:buChar char="v"/>
              <a:defRPr/>
            </a:pPr>
            <a:r>
              <a:rPr lang="ar-EG" b="1" kern="1200" dirty="0">
                <a:solidFill>
                  <a:srgbClr val="00B0F0"/>
                </a:solidFill>
                <a:latin typeface="Alexandria" pitchFamily="2" charset="-78"/>
                <a:ea typeface="+mn-ea"/>
                <a:cs typeface="Alexandria" pitchFamily="2" charset="-78"/>
              </a:rPr>
              <a:t>مواكبة التقدم السريع وتقليص الفجوة الحضارية</a:t>
            </a:r>
            <a:r>
              <a:rPr lang="ar-SA" b="1" kern="1200" dirty="0">
                <a:solidFill>
                  <a:srgbClr val="00B0F0"/>
                </a:solidFill>
                <a:latin typeface="Alexandria" pitchFamily="2" charset="-78"/>
                <a:ea typeface="+mn-ea"/>
                <a:cs typeface="Alexandria" pitchFamily="2" charset="-78"/>
              </a:rPr>
              <a:t>:</a:t>
            </a: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التفكير الإبداعي يمكّن المؤسسة التعليمية من ملاحقة التطورات المتسارعة في المعرفة والتقنية وأساليب التعليم، بدل أن تبقى تعمل بالأدوات والطرق القديمة. وكلما كان القائد مبدعًا كانت المدرسة أكثر قدرة على تحديث ممارساتها وتقليل الفجوة بينها وبين متطلبات العصر.</a:t>
            </a:r>
            <a:endParaRPr lang="ar-SA"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EG" b="1" kern="1200" dirty="0">
                <a:solidFill>
                  <a:srgbClr val="00B0F0"/>
                </a:solidFill>
                <a:latin typeface="Alexandria" pitchFamily="2" charset="-78"/>
                <a:ea typeface="+mn-ea"/>
                <a:cs typeface="Alexandria" pitchFamily="2" charset="-78"/>
              </a:rPr>
              <a:t>ضرورة لمواجهة التغيرات والتحديات المتجددة</a:t>
            </a:r>
            <a:r>
              <a:rPr lang="ar-SA" b="1" kern="1200" dirty="0">
                <a:solidFill>
                  <a:srgbClr val="00B0F0"/>
                </a:solidFill>
                <a:latin typeface="Alexandria" pitchFamily="2" charset="-78"/>
                <a:ea typeface="+mn-ea"/>
                <a:cs typeface="Alexandria" pitchFamily="2" charset="-78"/>
              </a:rPr>
              <a:t>:</a:t>
            </a: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التغير في البيئة التعليمية أصبح مستمرًا (مناهج، أنظمة، تقنيات، احتياجات الطلاب، توقعات أولياء الأمور). التفكير الإبداعي يزوّد القائد بقدرة على التعامل مع الجديد بمرونة، وعدم الوقوع في الجمود أو تكرار الحلول نفسها مع مشكلات تتغير طبيعتها.</a:t>
            </a:r>
            <a:endParaRPr lang="ar-SA"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EG" b="1" kern="1200" dirty="0">
                <a:solidFill>
                  <a:srgbClr val="00B0F0"/>
                </a:solidFill>
                <a:latin typeface="Alexandria" pitchFamily="2" charset="-78"/>
                <a:ea typeface="+mn-ea"/>
                <a:cs typeface="Alexandria" pitchFamily="2" charset="-78"/>
              </a:rPr>
              <a:t>ابتكار حلول غير تقليدية للمشكلات</a:t>
            </a:r>
            <a:r>
              <a:rPr lang="ar-SA" b="1" kern="1200" dirty="0">
                <a:solidFill>
                  <a:srgbClr val="00B0F0"/>
                </a:solidFill>
                <a:latin typeface="Alexandria" pitchFamily="2" charset="-78"/>
                <a:ea typeface="+mn-ea"/>
                <a:cs typeface="Alexandria" pitchFamily="2" charset="-78"/>
              </a:rPr>
              <a:t>:</a:t>
            </a: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كثير من المشكلات المدرسية تتكرر لأن الحلول المطبقة “تقليدية” وتعالج المظهر لا السبب. التفكير الإبداعي يدفع القائد للبحث عن حلول جديدة مثل إعادة تصميم الإجراءات، أو تغيير طريقة المتابعة، أو إشراك الأطراف المعنية، أو بناء مبادرات وقائية بدل الاكتفاء بالعقوبات وردّات الفعل.</a:t>
            </a:r>
            <a:endParaRPr lang="ar-SA" kern="1200" dirty="0">
              <a:solidFill>
                <a:schemeClr val="tx1"/>
              </a:solidFill>
              <a:latin typeface="Alexandria" pitchFamily="2" charset="-78"/>
              <a:ea typeface="+mn-ea"/>
              <a:cs typeface="Alexandria" pitchFamily="2" charset="-78"/>
            </a:endParaRPr>
          </a:p>
        </p:txBody>
      </p:sp>
    </p:spTree>
    <p:extLst>
      <p:ext uri="{BB962C8B-B14F-4D97-AF65-F5344CB8AC3E}">
        <p14:creationId xmlns:p14="http://schemas.microsoft.com/office/powerpoint/2010/main" val="2490304969"/>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259358" y="1581351"/>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2811010" y="705003"/>
            <a:ext cx="6476274"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SA" sz="2400" b="1" dirty="0">
                <a:solidFill>
                  <a:srgbClr val="00B0F0"/>
                </a:solidFill>
                <a:latin typeface="Alexandria" charset="-78"/>
                <a:cs typeface="Alexandria" charset="-78"/>
              </a:rPr>
              <a:t>تابع: أهمية التفكير الإبداعي</a:t>
            </a:r>
            <a:endParaRPr lang="ar-EG" sz="2400" b="1" dirty="0">
              <a:solidFill>
                <a:schemeClr val="tx2"/>
              </a:solidFill>
              <a:latin typeface="Alexandria" charset="-78"/>
              <a:cs typeface="Alexandria" charset="-78"/>
            </a:endParaRPr>
          </a:p>
        </p:txBody>
      </p:sp>
      <p:sp>
        <p:nvSpPr>
          <p:cNvPr id="42" name="TextBox 41">
            <a:extLst>
              <a:ext uri="{FF2B5EF4-FFF2-40B4-BE49-F238E27FC236}">
                <a16:creationId xmlns:a16="http://schemas.microsoft.com/office/drawing/2014/main" id="{B7690F9C-AE36-08FB-A0F4-130D3A7611B2}"/>
              </a:ext>
            </a:extLst>
          </p:cNvPr>
          <p:cNvSpPr txBox="1"/>
          <p:nvPr/>
        </p:nvSpPr>
        <p:spPr>
          <a:xfrm>
            <a:off x="353064" y="1550371"/>
            <a:ext cx="11312879" cy="4849533"/>
          </a:xfrm>
          <a:prstGeom prst="rect">
            <a:avLst/>
          </a:prstGeom>
          <a:noFill/>
        </p:spPr>
        <p:txBody>
          <a:bodyPr wrap="square" rtlCol="1">
            <a:spAutoFit/>
          </a:bodyPr>
          <a:lstStyle/>
          <a:p>
            <a:pPr marL="285750" indent="-285750" algn="just" rtl="1">
              <a:lnSpc>
                <a:spcPct val="250000"/>
              </a:lnSpc>
              <a:buClr>
                <a:srgbClr val="00B0F0"/>
              </a:buClr>
              <a:buFont typeface="Wingdings" panose="05000000000000000000" pitchFamily="2" charset="2"/>
              <a:buChar char="v"/>
              <a:defRPr/>
            </a:pPr>
            <a:r>
              <a:rPr lang="ar-EG" b="1" kern="1200" dirty="0">
                <a:solidFill>
                  <a:srgbClr val="00B0F0"/>
                </a:solidFill>
                <a:latin typeface="Alexandria" pitchFamily="2" charset="-78"/>
                <a:ea typeface="+mn-ea"/>
                <a:cs typeface="Alexandria" pitchFamily="2" charset="-78"/>
              </a:rPr>
              <a:t>التكيف والمرونة في التعامل مع المواقف المتغيرة</a:t>
            </a:r>
            <a:r>
              <a:rPr lang="ar-SA" b="1" kern="1200" dirty="0">
                <a:solidFill>
                  <a:srgbClr val="00B0F0"/>
                </a:solidFill>
                <a:latin typeface="Alexandria" pitchFamily="2" charset="-78"/>
                <a:ea typeface="+mn-ea"/>
                <a:cs typeface="Alexandria" pitchFamily="2" charset="-78"/>
              </a:rPr>
              <a:t>:</a:t>
            </a: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القائد المبدع لا يتمسك بخطة واحدة إذا لم تنجح، بل يملك القدرة على تغيير زاوية النظر، وتعديل الأساليب، وتجريب بدائل متعددة. هذه المرونة تقلل خسائر الوقت والجهد، وتزيد فرص الوصول لحلول مناسبة لكل موقف حسب ظروفه.</a:t>
            </a:r>
            <a:endParaRPr lang="ar-SA"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EG" b="1" kern="1200" dirty="0">
                <a:solidFill>
                  <a:srgbClr val="00B0F0"/>
                </a:solidFill>
                <a:latin typeface="Alexandria" pitchFamily="2" charset="-78"/>
                <a:ea typeface="+mn-ea"/>
                <a:cs typeface="Alexandria" pitchFamily="2" charset="-78"/>
              </a:rPr>
              <a:t>تحقيق الأهداف بكفاءة أعلى (دقة وسرعة وجودة)</a:t>
            </a:r>
            <a:r>
              <a:rPr lang="ar-SA" b="1" kern="1200" dirty="0">
                <a:solidFill>
                  <a:srgbClr val="00B0F0"/>
                </a:solidFill>
                <a:latin typeface="Alexandria" pitchFamily="2" charset="-78"/>
                <a:ea typeface="+mn-ea"/>
                <a:cs typeface="Alexandria" pitchFamily="2" charset="-78"/>
              </a:rPr>
              <a:t>:</a:t>
            </a: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الإبداع لا يعني فقط “أفكار جديدة”، بل يعني أفكارًا تحسن الأداء. عندما يمتلك القائد مهارة التفكير الإبداعي فإنه يستطيع اختيار آليات أكثر كفاءة لتنفيذ الأهداف، وتقليل الهدر في الوقت والموارد، ورفع جودة النتائج؛ لأن قراراته تصبح مبنية على بدائل متعددة وليس خيارًا واحدًا.</a:t>
            </a:r>
            <a:endParaRPr lang="ar-SA"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EG" b="1" kern="1200" dirty="0">
                <a:solidFill>
                  <a:srgbClr val="00B0F0"/>
                </a:solidFill>
                <a:latin typeface="Alexandria" pitchFamily="2" charset="-78"/>
                <a:ea typeface="+mn-ea"/>
                <a:cs typeface="Alexandria" pitchFamily="2" charset="-78"/>
              </a:rPr>
              <a:t>تطوير المؤسسة عبر تحسين الوسائل والأساليب باستمرار</a:t>
            </a:r>
            <a:r>
              <a:rPr lang="ar-SA" b="1" kern="1200" dirty="0">
                <a:solidFill>
                  <a:srgbClr val="00B0F0"/>
                </a:solidFill>
                <a:latin typeface="Alexandria" pitchFamily="2" charset="-78"/>
                <a:ea typeface="+mn-ea"/>
                <a:cs typeface="Alexandria" pitchFamily="2" charset="-78"/>
              </a:rPr>
              <a:t>:</a:t>
            </a: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التفكير الإبداعي يوجّه القائد إلى التحسين المستمر: تطوير الاجتماعات، تحسين قنوات التواصل، ابتكار أدوات متابعة، إعادة توزيع المهام، بناء ثقافة مبادرة. أي أنه يدعم انتقال المدرسة من “إدارة يومية” إلى “نمو وتطوير” يعالج النظام لا الأفراد فقط.</a:t>
            </a:r>
            <a:endParaRPr lang="ar-SA" kern="1200" dirty="0">
              <a:solidFill>
                <a:schemeClr val="tx1"/>
              </a:solidFill>
              <a:latin typeface="Alexandria" pitchFamily="2" charset="-78"/>
              <a:ea typeface="+mn-ea"/>
              <a:cs typeface="Alexandria" pitchFamily="2" charset="-78"/>
            </a:endParaRPr>
          </a:p>
        </p:txBody>
      </p:sp>
    </p:spTree>
    <p:extLst>
      <p:ext uri="{BB962C8B-B14F-4D97-AF65-F5344CB8AC3E}">
        <p14:creationId xmlns:p14="http://schemas.microsoft.com/office/powerpoint/2010/main" val="1541044927"/>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259358" y="1581351"/>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2811010" y="705003"/>
            <a:ext cx="6476274"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SA" sz="2400" b="1" dirty="0">
                <a:solidFill>
                  <a:srgbClr val="00B0F0"/>
                </a:solidFill>
                <a:latin typeface="Alexandria" charset="-78"/>
                <a:cs typeface="Alexandria" charset="-78"/>
              </a:rPr>
              <a:t>تابع: أهمية التفكير الإبداعي</a:t>
            </a:r>
            <a:endParaRPr lang="ar-EG" sz="2400" b="1" dirty="0">
              <a:solidFill>
                <a:schemeClr val="tx2"/>
              </a:solidFill>
              <a:latin typeface="Alexandria" charset="-78"/>
              <a:cs typeface="Alexandria" charset="-78"/>
            </a:endParaRPr>
          </a:p>
        </p:txBody>
      </p:sp>
      <p:sp>
        <p:nvSpPr>
          <p:cNvPr id="42" name="TextBox 41">
            <a:extLst>
              <a:ext uri="{FF2B5EF4-FFF2-40B4-BE49-F238E27FC236}">
                <a16:creationId xmlns:a16="http://schemas.microsoft.com/office/drawing/2014/main" id="{B7690F9C-AE36-08FB-A0F4-130D3A7611B2}"/>
              </a:ext>
            </a:extLst>
          </p:cNvPr>
          <p:cNvSpPr txBox="1"/>
          <p:nvPr/>
        </p:nvSpPr>
        <p:spPr>
          <a:xfrm>
            <a:off x="353064" y="1975853"/>
            <a:ext cx="11312879" cy="3772315"/>
          </a:xfrm>
          <a:prstGeom prst="rect">
            <a:avLst/>
          </a:prstGeom>
          <a:noFill/>
        </p:spPr>
        <p:txBody>
          <a:bodyPr wrap="square" rtlCol="1">
            <a:spAutoFit/>
          </a:bodyPr>
          <a:lstStyle/>
          <a:p>
            <a:pPr marL="285750" indent="-285750" algn="just" rtl="1">
              <a:lnSpc>
                <a:spcPct val="250000"/>
              </a:lnSpc>
              <a:buClr>
                <a:srgbClr val="00B0F0"/>
              </a:buClr>
              <a:buFont typeface="Wingdings" panose="05000000000000000000" pitchFamily="2" charset="2"/>
              <a:buChar char="v"/>
              <a:defRPr/>
            </a:pPr>
            <a:r>
              <a:rPr lang="ar-EG" b="1" kern="1200" dirty="0">
                <a:solidFill>
                  <a:srgbClr val="00B0F0"/>
                </a:solidFill>
                <a:latin typeface="Alexandria" pitchFamily="2" charset="-78"/>
                <a:ea typeface="+mn-ea"/>
                <a:cs typeface="Alexandria" pitchFamily="2" charset="-78"/>
              </a:rPr>
              <a:t>فتح بدائل متعددة وتجاوز العوائق</a:t>
            </a:r>
            <a:r>
              <a:rPr lang="ar-SA" b="1" kern="1200" dirty="0">
                <a:solidFill>
                  <a:srgbClr val="00B0F0"/>
                </a:solidFill>
                <a:latin typeface="Alexandria" pitchFamily="2" charset="-78"/>
                <a:ea typeface="+mn-ea"/>
                <a:cs typeface="Alexandria" pitchFamily="2" charset="-78"/>
              </a:rPr>
              <a:t>:</a:t>
            </a: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عندما تظهر عوائق مثل مقاومة التغيير أو ضعف الإمكانات أو ضيق الوقت، فإن التفكير الإبداعي يوفر بدائل واقعية: حلول قليلة التكلفة، شراكات مجتمعية، إعادة ترتيب الأولويات، استثمار الموارد المتاحة بطرق غير معتادة. وهذا يجعل المؤسسة أقل تعثرًا أمام القيود.</a:t>
            </a:r>
            <a:endParaRPr lang="ar-SA"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EG" b="1" kern="1200" dirty="0">
                <a:solidFill>
                  <a:srgbClr val="00B0F0"/>
                </a:solidFill>
                <a:latin typeface="Alexandria" pitchFamily="2" charset="-78"/>
                <a:ea typeface="+mn-ea"/>
                <a:cs typeface="Alexandria" pitchFamily="2" charset="-78"/>
              </a:rPr>
              <a:t>في التعليم: الانتقال من التلقين إلى تنمية المهارات والإبداع والإنتاج</a:t>
            </a:r>
            <a:r>
              <a:rPr lang="ar-SA" b="1" kern="1200" dirty="0">
                <a:solidFill>
                  <a:srgbClr val="00B0F0"/>
                </a:solidFill>
                <a:latin typeface="Alexandria" pitchFamily="2" charset="-78"/>
                <a:ea typeface="+mn-ea"/>
                <a:cs typeface="Alexandria" pitchFamily="2" charset="-78"/>
              </a:rPr>
              <a:t>:</a:t>
            </a: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المدرسة الحديثة لا تركز على حفظ المعلومات فقط، بل على بناء متعلم قادر على التفكير وحل المشكلات والإنتاج. القائد المبدع يدعم هذا التحول عبر تشجيع استراتيجيات تعلم نشط، مشاريع، أنشطة، بيئات صفية محفزة، وممارسات تقويم تعزز الفهم والابتكار—فتصبح المدرسة بيئة تصنع مهارات لا مجرد درجات.</a:t>
            </a:r>
            <a:endParaRPr lang="ar-SA" kern="1200" dirty="0">
              <a:solidFill>
                <a:schemeClr val="tx1"/>
              </a:solidFill>
              <a:latin typeface="Alexandria" pitchFamily="2" charset="-78"/>
              <a:ea typeface="+mn-ea"/>
              <a:cs typeface="Alexandria" pitchFamily="2" charset="-78"/>
            </a:endParaRPr>
          </a:p>
        </p:txBody>
      </p:sp>
    </p:spTree>
    <p:extLst>
      <p:ext uri="{BB962C8B-B14F-4D97-AF65-F5344CB8AC3E}">
        <p14:creationId xmlns:p14="http://schemas.microsoft.com/office/powerpoint/2010/main" val="2292820118"/>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0" y="963626"/>
            <a:ext cx="12072664" cy="57880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Alexandria" pitchFamily="2" charset="-78"/>
              <a:ea typeface="+mn-ea"/>
              <a:cs typeface="+mn-cs"/>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3503712" y="264324"/>
            <a:ext cx="5235976" cy="461665"/>
          </a:xfrm>
          <a:prstGeom prst="rect">
            <a:avLst/>
          </a:prstGeom>
          <a:noFill/>
        </p:spPr>
        <p:txBody>
          <a:bodyPr wrap="square" rtlCol="0">
            <a:spAutoFit/>
          </a:bodyPr>
          <a:lstStyle/>
          <a:p>
            <a:pPr lvl="0" algn="ctr" rtl="1">
              <a:buClrTx/>
            </a:pPr>
            <a:r>
              <a:rPr lang="ar-JO" sz="2400" b="1" kern="1200" dirty="0">
                <a:latin typeface="Alexandria" pitchFamily="2" charset="-78"/>
                <a:ea typeface="+mn-ea"/>
                <a:cs typeface="Alexandria" pitchFamily="2" charset="-78"/>
              </a:rPr>
              <a:t>مهارات التفكير الإبداعي</a:t>
            </a:r>
            <a:endParaRPr kumimoji="0" lang="en-US" sz="2400" b="1" i="0" u="none" strike="noStrike" kern="1200" cap="none" spc="0" normalizeH="0" baseline="0" noProof="0" dirty="0">
              <a:ln>
                <a:noFill/>
              </a:ln>
              <a:effectLst/>
              <a:uLnTx/>
              <a:uFillTx/>
              <a:latin typeface="Alexandria" pitchFamily="2" charset="-78"/>
              <a:ea typeface="+mn-ea"/>
              <a:cs typeface="Alexandria" pitchFamily="2" charset="-78"/>
            </a:endParaRPr>
          </a:p>
        </p:txBody>
      </p:sp>
      <p:grpSp>
        <p:nvGrpSpPr>
          <p:cNvPr id="10" name="Group 9">
            <a:extLst>
              <a:ext uri="{FF2B5EF4-FFF2-40B4-BE49-F238E27FC236}">
                <a16:creationId xmlns:a16="http://schemas.microsoft.com/office/drawing/2014/main" id="{482EA698-8FDC-CABB-E7AB-FE2E662D2AD0}"/>
              </a:ext>
            </a:extLst>
          </p:cNvPr>
          <p:cNvGrpSpPr/>
          <p:nvPr/>
        </p:nvGrpSpPr>
        <p:grpSpPr>
          <a:xfrm>
            <a:off x="191344" y="1052736"/>
            <a:ext cx="11665297" cy="5411859"/>
            <a:chOff x="2510130" y="1033329"/>
            <a:chExt cx="7452709" cy="4233255"/>
          </a:xfrm>
          <a:solidFill>
            <a:schemeClr val="bg1">
              <a:lumMod val="65000"/>
            </a:schemeClr>
          </a:solidFill>
        </p:grpSpPr>
        <p:sp>
          <p:nvSpPr>
            <p:cNvPr id="11" name="Freeform: Shape 10">
              <a:extLst>
                <a:ext uri="{FF2B5EF4-FFF2-40B4-BE49-F238E27FC236}">
                  <a16:creationId xmlns:a16="http://schemas.microsoft.com/office/drawing/2014/main" id="{0A622E93-B247-A44E-35B8-1562AB2371CA}"/>
                </a:ext>
              </a:extLst>
            </p:cNvPr>
            <p:cNvSpPr/>
            <p:nvPr/>
          </p:nvSpPr>
          <p:spPr>
            <a:xfrm>
              <a:off x="2510130" y="1033329"/>
              <a:ext cx="7452708" cy="513553"/>
            </a:xfrm>
            <a:custGeom>
              <a:avLst/>
              <a:gdLst>
                <a:gd name="connsiteX0" fmla="*/ 0 w 7761615"/>
                <a:gd name="connsiteY0" fmla="*/ 0 h 583252"/>
                <a:gd name="connsiteX1" fmla="*/ 7469989 w 7761615"/>
                <a:gd name="connsiteY1" fmla="*/ 0 h 583252"/>
                <a:gd name="connsiteX2" fmla="*/ 7761615 w 7761615"/>
                <a:gd name="connsiteY2" fmla="*/ 291626 h 583252"/>
                <a:gd name="connsiteX3" fmla="*/ 7469989 w 7761615"/>
                <a:gd name="connsiteY3" fmla="*/ 583252 h 583252"/>
                <a:gd name="connsiteX4" fmla="*/ 0 w 7761615"/>
                <a:gd name="connsiteY4" fmla="*/ 583252 h 583252"/>
                <a:gd name="connsiteX5" fmla="*/ 0 w 7761615"/>
                <a:gd name="connsiteY5" fmla="*/ 0 h 58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61615" h="583252">
                  <a:moveTo>
                    <a:pt x="7761615" y="583251"/>
                  </a:moveTo>
                  <a:lnTo>
                    <a:pt x="291626" y="583251"/>
                  </a:lnTo>
                  <a:lnTo>
                    <a:pt x="0" y="291626"/>
                  </a:lnTo>
                  <a:lnTo>
                    <a:pt x="291626" y="1"/>
                  </a:lnTo>
                  <a:lnTo>
                    <a:pt x="7761615" y="1"/>
                  </a:lnTo>
                  <a:lnTo>
                    <a:pt x="7761615" y="583251"/>
                  </a:lnTo>
                  <a:close/>
                </a:path>
              </a:pathLst>
            </a:custGeom>
            <a:solidFill>
              <a:schemeClr val="tx2">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3011" tIns="60961" rIns="113792" bIns="60961" numCol="1" spcCol="1270" anchor="ctr" anchorCtr="0">
              <a:noAutofit/>
            </a:bodyPr>
            <a:lstStyle/>
            <a:p>
              <a:pPr marL="0" lvl="0" indent="0" algn="ctr" defTabSz="711200">
                <a:lnSpc>
                  <a:spcPct val="90000"/>
                </a:lnSpc>
                <a:spcBef>
                  <a:spcPct val="0"/>
                </a:spcBef>
                <a:spcAft>
                  <a:spcPct val="35000"/>
                </a:spcAft>
                <a:buNone/>
              </a:pPr>
              <a:r>
                <a:rPr lang="ar-AE" sz="2000" b="1" kern="1200" dirty="0">
                  <a:solidFill>
                    <a:srgbClr val="00B0F0"/>
                  </a:solidFill>
                  <a:latin typeface="Alexandria" pitchFamily="2" charset="-78"/>
                  <a:cs typeface="Alexandria" pitchFamily="2" charset="-78"/>
                </a:rPr>
                <a:t>من </a:t>
              </a:r>
              <a:r>
                <a:rPr lang="ar-JO" sz="2000" b="1" kern="1200" dirty="0">
                  <a:solidFill>
                    <a:srgbClr val="00B0F0"/>
                  </a:solidFill>
                  <a:latin typeface="Alexandria" pitchFamily="2" charset="-78"/>
                  <a:cs typeface="Alexandria" pitchFamily="2" charset="-78"/>
                </a:rPr>
                <a:t>مهارات التفكير الإبداعي:</a:t>
              </a:r>
              <a:endParaRPr lang="en-US" sz="2000" b="1" kern="1200" dirty="0">
                <a:solidFill>
                  <a:srgbClr val="00B0F0"/>
                </a:solidFill>
                <a:latin typeface="Alexandria" pitchFamily="2" charset="-78"/>
                <a:cs typeface="Alexandria" pitchFamily="2" charset="-78"/>
              </a:endParaRPr>
            </a:p>
          </p:txBody>
        </p:sp>
        <p:sp>
          <p:nvSpPr>
            <p:cNvPr id="13" name="Freeform: Shape 12">
              <a:extLst>
                <a:ext uri="{FF2B5EF4-FFF2-40B4-BE49-F238E27FC236}">
                  <a16:creationId xmlns:a16="http://schemas.microsoft.com/office/drawing/2014/main" id="{9AB19703-69F6-43E6-AA12-E6A479C9BB7D}"/>
                </a:ext>
              </a:extLst>
            </p:cNvPr>
            <p:cNvSpPr/>
            <p:nvPr/>
          </p:nvSpPr>
          <p:spPr>
            <a:xfrm>
              <a:off x="2510130" y="1682368"/>
              <a:ext cx="7452708" cy="608455"/>
            </a:xfrm>
            <a:custGeom>
              <a:avLst/>
              <a:gdLst>
                <a:gd name="connsiteX0" fmla="*/ 0 w 7761615"/>
                <a:gd name="connsiteY0" fmla="*/ 0 h 583252"/>
                <a:gd name="connsiteX1" fmla="*/ 7469989 w 7761615"/>
                <a:gd name="connsiteY1" fmla="*/ 0 h 583252"/>
                <a:gd name="connsiteX2" fmla="*/ 7761615 w 7761615"/>
                <a:gd name="connsiteY2" fmla="*/ 291626 h 583252"/>
                <a:gd name="connsiteX3" fmla="*/ 7469989 w 7761615"/>
                <a:gd name="connsiteY3" fmla="*/ 583252 h 583252"/>
                <a:gd name="connsiteX4" fmla="*/ 0 w 7761615"/>
                <a:gd name="connsiteY4" fmla="*/ 583252 h 583252"/>
                <a:gd name="connsiteX5" fmla="*/ 0 w 7761615"/>
                <a:gd name="connsiteY5" fmla="*/ 0 h 58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61615" h="583252">
                  <a:moveTo>
                    <a:pt x="7761615" y="583251"/>
                  </a:moveTo>
                  <a:lnTo>
                    <a:pt x="291626" y="583251"/>
                  </a:lnTo>
                  <a:lnTo>
                    <a:pt x="0" y="291626"/>
                  </a:lnTo>
                  <a:lnTo>
                    <a:pt x="291626" y="1"/>
                  </a:lnTo>
                  <a:lnTo>
                    <a:pt x="7761615" y="1"/>
                  </a:lnTo>
                  <a:lnTo>
                    <a:pt x="7761615" y="583251"/>
                  </a:lnTo>
                  <a:close/>
                </a:path>
              </a:pathLst>
            </a:custGeom>
            <a:solidFill>
              <a:schemeClr val="bg1">
                <a:lumMod val="6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3011" tIns="60961" rIns="113792" bIns="60961" numCol="1" spcCol="1270" anchor="ctr" anchorCtr="0">
              <a:noAutofit/>
            </a:bodyPr>
            <a:lstStyle/>
            <a:p>
              <a:pPr marL="173038" lvl="0" algn="r" defTabSz="711200" rtl="1">
                <a:lnSpc>
                  <a:spcPct val="90000"/>
                </a:lnSpc>
                <a:spcBef>
                  <a:spcPct val="0"/>
                </a:spcBef>
                <a:spcAft>
                  <a:spcPct val="35000"/>
                </a:spcAft>
                <a:buNone/>
              </a:pPr>
              <a:r>
                <a:rPr lang="ar-JO" sz="1800" b="1" kern="1200" dirty="0">
                  <a:solidFill>
                    <a:schemeClr val="accent2">
                      <a:lumMod val="75000"/>
                    </a:schemeClr>
                  </a:solidFill>
                  <a:latin typeface="Alexandria" pitchFamily="2" charset="-78"/>
                  <a:cs typeface="Alexandria" pitchFamily="2" charset="-78"/>
                </a:rPr>
                <a:t>1. التحليل: </a:t>
              </a:r>
              <a:r>
                <a:rPr lang="ar-JO" sz="1600" kern="1200" dirty="0">
                  <a:latin typeface="Alexandria" pitchFamily="2" charset="-78"/>
                  <a:cs typeface="Alexandria" pitchFamily="2" charset="-78"/>
                </a:rPr>
                <a:t>القدرة على فهم وتصنيف المعلومات واستخلاص المعاني أو الأهداف الكامنة وراءها</a:t>
              </a:r>
              <a:r>
                <a:rPr lang="ar-AE" sz="1600" kern="1200" dirty="0">
                  <a:latin typeface="Alexandria" pitchFamily="2" charset="-78"/>
                  <a:cs typeface="Alexandria" pitchFamily="2" charset="-78"/>
                </a:rPr>
                <a:t>   </a:t>
              </a:r>
              <a:r>
                <a:rPr lang="ar-AE" sz="1800" kern="1200" dirty="0">
                  <a:latin typeface="Alexandria" pitchFamily="2" charset="-78"/>
                  <a:cs typeface="Alexandria" pitchFamily="2" charset="-78"/>
                </a:rPr>
                <a:t>          </a:t>
              </a:r>
              <a:endParaRPr lang="en-US" sz="2000" kern="1200" dirty="0">
                <a:latin typeface="Alexandria" pitchFamily="2" charset="-78"/>
                <a:cs typeface="Alexandria" pitchFamily="2" charset="-78"/>
              </a:endParaRPr>
            </a:p>
          </p:txBody>
        </p:sp>
        <p:sp>
          <p:nvSpPr>
            <p:cNvPr id="15" name="Freeform: Shape 14">
              <a:extLst>
                <a:ext uri="{FF2B5EF4-FFF2-40B4-BE49-F238E27FC236}">
                  <a16:creationId xmlns:a16="http://schemas.microsoft.com/office/drawing/2014/main" id="{0BD58D2B-4D89-0FB2-C0A0-4AB44A6FB0C7}"/>
                </a:ext>
              </a:extLst>
            </p:cNvPr>
            <p:cNvSpPr/>
            <p:nvPr/>
          </p:nvSpPr>
          <p:spPr>
            <a:xfrm>
              <a:off x="2510130" y="2426309"/>
              <a:ext cx="7452708" cy="608455"/>
            </a:xfrm>
            <a:custGeom>
              <a:avLst/>
              <a:gdLst>
                <a:gd name="connsiteX0" fmla="*/ 0 w 7761615"/>
                <a:gd name="connsiteY0" fmla="*/ 0 h 583252"/>
                <a:gd name="connsiteX1" fmla="*/ 7469989 w 7761615"/>
                <a:gd name="connsiteY1" fmla="*/ 0 h 583252"/>
                <a:gd name="connsiteX2" fmla="*/ 7761615 w 7761615"/>
                <a:gd name="connsiteY2" fmla="*/ 291626 h 583252"/>
                <a:gd name="connsiteX3" fmla="*/ 7469989 w 7761615"/>
                <a:gd name="connsiteY3" fmla="*/ 583252 h 583252"/>
                <a:gd name="connsiteX4" fmla="*/ 0 w 7761615"/>
                <a:gd name="connsiteY4" fmla="*/ 583252 h 583252"/>
                <a:gd name="connsiteX5" fmla="*/ 0 w 7761615"/>
                <a:gd name="connsiteY5" fmla="*/ 0 h 58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61615" h="583252">
                  <a:moveTo>
                    <a:pt x="7761615" y="583251"/>
                  </a:moveTo>
                  <a:lnTo>
                    <a:pt x="291626" y="583251"/>
                  </a:lnTo>
                  <a:lnTo>
                    <a:pt x="0" y="291626"/>
                  </a:lnTo>
                  <a:lnTo>
                    <a:pt x="291626" y="1"/>
                  </a:lnTo>
                  <a:lnTo>
                    <a:pt x="7761615" y="1"/>
                  </a:lnTo>
                  <a:lnTo>
                    <a:pt x="7761615" y="583251"/>
                  </a:lnTo>
                  <a:close/>
                </a:path>
              </a:pathLst>
            </a:custGeom>
            <a:solidFill>
              <a:schemeClr val="bg1">
                <a:lumMod val="6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3011" tIns="60961" rIns="113792" bIns="60961" numCol="1" spcCol="1270" anchor="ctr" anchorCtr="0">
              <a:noAutofit/>
            </a:bodyPr>
            <a:lstStyle/>
            <a:p>
              <a:pPr marL="173038" lvl="0" algn="r" defTabSz="711200" rtl="1">
                <a:lnSpc>
                  <a:spcPct val="90000"/>
                </a:lnSpc>
                <a:spcBef>
                  <a:spcPct val="0"/>
                </a:spcBef>
                <a:spcAft>
                  <a:spcPct val="35000"/>
                </a:spcAft>
                <a:buNone/>
              </a:pPr>
              <a:r>
                <a:rPr lang="ar-JO" sz="1800" b="1" kern="1200" dirty="0">
                  <a:solidFill>
                    <a:schemeClr val="accent2">
                      <a:lumMod val="75000"/>
                    </a:schemeClr>
                  </a:solidFill>
                  <a:latin typeface="Alexandria" pitchFamily="2" charset="-78"/>
                  <a:cs typeface="Alexandria" pitchFamily="2" charset="-78"/>
                </a:rPr>
                <a:t>2</a:t>
              </a:r>
              <a:r>
                <a:rPr lang="ar-AE" sz="1800" b="1" kern="1200" dirty="0">
                  <a:solidFill>
                    <a:schemeClr val="accent2">
                      <a:lumMod val="75000"/>
                    </a:schemeClr>
                  </a:solidFill>
                  <a:latin typeface="Alexandria" pitchFamily="2" charset="-78"/>
                  <a:cs typeface="Alexandria" pitchFamily="2" charset="-78"/>
                </a:rPr>
                <a:t>  </a:t>
              </a:r>
              <a:r>
                <a:rPr lang="ar-JO" sz="1800" b="1" kern="1200" dirty="0">
                  <a:solidFill>
                    <a:schemeClr val="accent2">
                      <a:lumMod val="75000"/>
                    </a:schemeClr>
                  </a:solidFill>
                  <a:latin typeface="Alexandria" pitchFamily="2" charset="-78"/>
                  <a:cs typeface="Alexandria" pitchFamily="2" charset="-78"/>
                </a:rPr>
                <a:t>. الانفتاح: </a:t>
              </a:r>
              <a:r>
                <a:rPr lang="ar-JO" sz="1600" kern="1200" dirty="0">
                  <a:latin typeface="Alexandria" pitchFamily="2" charset="-78"/>
                  <a:cs typeface="Alexandria" pitchFamily="2" charset="-78"/>
                </a:rPr>
                <a:t>تقبل اختلاف الآراء وعدم الانحياز لافتراضات أو اعتبارات مسبقة.</a:t>
              </a:r>
              <a:endParaRPr lang="en-US" sz="2000" kern="1200" dirty="0">
                <a:latin typeface="Alexandria" pitchFamily="2" charset="-78"/>
                <a:cs typeface="Alexandria" pitchFamily="2" charset="-78"/>
              </a:endParaRPr>
            </a:p>
          </p:txBody>
        </p:sp>
        <p:sp>
          <p:nvSpPr>
            <p:cNvPr id="17" name="Freeform: Shape 16">
              <a:extLst>
                <a:ext uri="{FF2B5EF4-FFF2-40B4-BE49-F238E27FC236}">
                  <a16:creationId xmlns:a16="http://schemas.microsoft.com/office/drawing/2014/main" id="{0E6764E8-E942-2EFC-CA24-1BF82F5BC5A4}"/>
                </a:ext>
              </a:extLst>
            </p:cNvPr>
            <p:cNvSpPr/>
            <p:nvPr/>
          </p:nvSpPr>
          <p:spPr>
            <a:xfrm>
              <a:off x="2510131" y="3170250"/>
              <a:ext cx="7452708" cy="608455"/>
            </a:xfrm>
            <a:custGeom>
              <a:avLst/>
              <a:gdLst>
                <a:gd name="connsiteX0" fmla="*/ 0 w 7761615"/>
                <a:gd name="connsiteY0" fmla="*/ 0 h 583252"/>
                <a:gd name="connsiteX1" fmla="*/ 7469989 w 7761615"/>
                <a:gd name="connsiteY1" fmla="*/ 0 h 583252"/>
                <a:gd name="connsiteX2" fmla="*/ 7761615 w 7761615"/>
                <a:gd name="connsiteY2" fmla="*/ 291626 h 583252"/>
                <a:gd name="connsiteX3" fmla="*/ 7469989 w 7761615"/>
                <a:gd name="connsiteY3" fmla="*/ 583252 h 583252"/>
                <a:gd name="connsiteX4" fmla="*/ 0 w 7761615"/>
                <a:gd name="connsiteY4" fmla="*/ 583252 h 583252"/>
                <a:gd name="connsiteX5" fmla="*/ 0 w 7761615"/>
                <a:gd name="connsiteY5" fmla="*/ 0 h 58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61615" h="583252">
                  <a:moveTo>
                    <a:pt x="7761615" y="583251"/>
                  </a:moveTo>
                  <a:lnTo>
                    <a:pt x="291626" y="583251"/>
                  </a:lnTo>
                  <a:lnTo>
                    <a:pt x="0" y="291626"/>
                  </a:lnTo>
                  <a:lnTo>
                    <a:pt x="291626" y="1"/>
                  </a:lnTo>
                  <a:lnTo>
                    <a:pt x="7761615" y="1"/>
                  </a:lnTo>
                  <a:lnTo>
                    <a:pt x="7761615" y="583251"/>
                  </a:lnTo>
                  <a:close/>
                </a:path>
              </a:pathLst>
            </a:custGeom>
            <a:solidFill>
              <a:schemeClr val="bg1">
                <a:lumMod val="6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3011" tIns="60961" rIns="113792" bIns="60961" numCol="1" spcCol="1270" anchor="ctr" anchorCtr="0">
              <a:noAutofit/>
            </a:bodyPr>
            <a:lstStyle/>
            <a:p>
              <a:pPr marL="173038" lvl="0" algn="r" defTabSz="711200" rtl="1">
                <a:lnSpc>
                  <a:spcPct val="90000"/>
                </a:lnSpc>
                <a:spcBef>
                  <a:spcPct val="0"/>
                </a:spcBef>
                <a:spcAft>
                  <a:spcPct val="35000"/>
                </a:spcAft>
                <a:buNone/>
              </a:pPr>
              <a:r>
                <a:rPr lang="ar-JO" sz="1800" b="1" kern="1200" dirty="0">
                  <a:solidFill>
                    <a:schemeClr val="accent2">
                      <a:lumMod val="75000"/>
                    </a:schemeClr>
                  </a:solidFill>
                  <a:latin typeface="Alexandria" pitchFamily="2" charset="-78"/>
                  <a:cs typeface="Alexandria" pitchFamily="2" charset="-78"/>
                </a:rPr>
                <a:t>3. حل المشكلات: </a:t>
              </a:r>
              <a:r>
                <a:rPr lang="ar-JO" sz="1600" kern="1200" dirty="0">
                  <a:latin typeface="Alexandria" pitchFamily="2" charset="-78"/>
                  <a:cs typeface="Alexandria" pitchFamily="2" charset="-78"/>
                </a:rPr>
                <a:t>القدرة على حل المشكلات المتعلقة بالعمل، وتوقع الحلول الممكنة أو تقديم اقتراحات إبداعية.</a:t>
              </a:r>
              <a:endParaRPr lang="en-US" sz="2000" kern="1200" dirty="0">
                <a:latin typeface="Alexandria" pitchFamily="2" charset="-78"/>
                <a:cs typeface="Alexandria" pitchFamily="2" charset="-78"/>
              </a:endParaRPr>
            </a:p>
          </p:txBody>
        </p:sp>
        <p:sp>
          <p:nvSpPr>
            <p:cNvPr id="19" name="Freeform: Shape 18">
              <a:extLst>
                <a:ext uri="{FF2B5EF4-FFF2-40B4-BE49-F238E27FC236}">
                  <a16:creationId xmlns:a16="http://schemas.microsoft.com/office/drawing/2014/main" id="{2F063666-BD49-82BE-7B3C-E0BE1ED1CC88}"/>
                </a:ext>
              </a:extLst>
            </p:cNvPr>
            <p:cNvSpPr/>
            <p:nvPr/>
          </p:nvSpPr>
          <p:spPr>
            <a:xfrm>
              <a:off x="2510131" y="3914191"/>
              <a:ext cx="7452708" cy="608455"/>
            </a:xfrm>
            <a:custGeom>
              <a:avLst/>
              <a:gdLst>
                <a:gd name="connsiteX0" fmla="*/ 0 w 7761615"/>
                <a:gd name="connsiteY0" fmla="*/ 0 h 583252"/>
                <a:gd name="connsiteX1" fmla="*/ 7469989 w 7761615"/>
                <a:gd name="connsiteY1" fmla="*/ 0 h 583252"/>
                <a:gd name="connsiteX2" fmla="*/ 7761615 w 7761615"/>
                <a:gd name="connsiteY2" fmla="*/ 291626 h 583252"/>
                <a:gd name="connsiteX3" fmla="*/ 7469989 w 7761615"/>
                <a:gd name="connsiteY3" fmla="*/ 583252 h 583252"/>
                <a:gd name="connsiteX4" fmla="*/ 0 w 7761615"/>
                <a:gd name="connsiteY4" fmla="*/ 583252 h 583252"/>
                <a:gd name="connsiteX5" fmla="*/ 0 w 7761615"/>
                <a:gd name="connsiteY5" fmla="*/ 0 h 58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61615" h="583252">
                  <a:moveTo>
                    <a:pt x="7761615" y="583251"/>
                  </a:moveTo>
                  <a:lnTo>
                    <a:pt x="291626" y="583251"/>
                  </a:lnTo>
                  <a:lnTo>
                    <a:pt x="0" y="291626"/>
                  </a:lnTo>
                  <a:lnTo>
                    <a:pt x="291626" y="1"/>
                  </a:lnTo>
                  <a:lnTo>
                    <a:pt x="7761615" y="1"/>
                  </a:lnTo>
                  <a:lnTo>
                    <a:pt x="7761615" y="583251"/>
                  </a:lnTo>
                  <a:close/>
                </a:path>
              </a:pathLst>
            </a:cu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3011" tIns="60961" rIns="113792" bIns="60961" numCol="1" spcCol="1270" anchor="ctr" anchorCtr="0">
              <a:noAutofit/>
            </a:bodyPr>
            <a:lstStyle/>
            <a:p>
              <a:pPr marL="0" lvl="0" indent="0" algn="ctr" defTabSz="711200" rtl="1">
                <a:spcBef>
                  <a:spcPct val="0"/>
                </a:spcBef>
                <a:spcAft>
                  <a:spcPct val="35000"/>
                </a:spcAft>
                <a:buNone/>
              </a:pPr>
              <a:r>
                <a:rPr lang="ar-JO" sz="1800" b="1" kern="1200" dirty="0">
                  <a:solidFill>
                    <a:schemeClr val="accent2">
                      <a:lumMod val="75000"/>
                    </a:schemeClr>
                  </a:solidFill>
                  <a:latin typeface="Alexandria" pitchFamily="2" charset="-78"/>
                  <a:cs typeface="Alexandria" pitchFamily="2" charset="-78"/>
                </a:rPr>
                <a:t>4. التنظيم</a:t>
              </a:r>
              <a:r>
                <a:rPr lang="ar-JO" sz="1600" b="1" kern="1200" dirty="0">
                  <a:solidFill>
                    <a:schemeClr val="accent2">
                      <a:lumMod val="75000"/>
                    </a:schemeClr>
                  </a:solidFill>
                  <a:latin typeface="Alexandria" pitchFamily="2" charset="-78"/>
                  <a:cs typeface="Alexandria" pitchFamily="2" charset="-78"/>
                </a:rPr>
                <a:t>: </a:t>
              </a:r>
              <a:r>
                <a:rPr lang="ar-JO" sz="1600" kern="1200" dirty="0">
                  <a:latin typeface="Alexandria" pitchFamily="2" charset="-78"/>
                  <a:cs typeface="Alexandria" pitchFamily="2" charset="-78"/>
                </a:rPr>
                <a:t>القدرة على هيكلة خطة عمل بأهداف ومواعيد نهائية واضحة، وترتيب الأفكار وتنظيمها بشكل يسهل فهمها من قبل الآخرين.</a:t>
              </a:r>
              <a:endParaRPr lang="en-US" sz="1600" kern="1200" dirty="0">
                <a:latin typeface="Alexandria" pitchFamily="2" charset="-78"/>
                <a:cs typeface="Alexandria" pitchFamily="2" charset="-78"/>
              </a:endParaRPr>
            </a:p>
          </p:txBody>
        </p:sp>
        <p:sp>
          <p:nvSpPr>
            <p:cNvPr id="21" name="Freeform: Shape 20">
              <a:extLst>
                <a:ext uri="{FF2B5EF4-FFF2-40B4-BE49-F238E27FC236}">
                  <a16:creationId xmlns:a16="http://schemas.microsoft.com/office/drawing/2014/main" id="{4B4799F5-48D7-7C40-9435-418B89D4DB3A}"/>
                </a:ext>
              </a:extLst>
            </p:cNvPr>
            <p:cNvSpPr/>
            <p:nvPr/>
          </p:nvSpPr>
          <p:spPr>
            <a:xfrm>
              <a:off x="2510131" y="4708530"/>
              <a:ext cx="7452708" cy="558054"/>
            </a:xfrm>
            <a:custGeom>
              <a:avLst/>
              <a:gdLst>
                <a:gd name="connsiteX0" fmla="*/ 0 w 7761615"/>
                <a:gd name="connsiteY0" fmla="*/ 0 h 583252"/>
                <a:gd name="connsiteX1" fmla="*/ 7469989 w 7761615"/>
                <a:gd name="connsiteY1" fmla="*/ 0 h 583252"/>
                <a:gd name="connsiteX2" fmla="*/ 7761615 w 7761615"/>
                <a:gd name="connsiteY2" fmla="*/ 291626 h 583252"/>
                <a:gd name="connsiteX3" fmla="*/ 7469989 w 7761615"/>
                <a:gd name="connsiteY3" fmla="*/ 583252 h 583252"/>
                <a:gd name="connsiteX4" fmla="*/ 0 w 7761615"/>
                <a:gd name="connsiteY4" fmla="*/ 583252 h 583252"/>
                <a:gd name="connsiteX5" fmla="*/ 0 w 7761615"/>
                <a:gd name="connsiteY5" fmla="*/ 0 h 58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61615" h="583252">
                  <a:moveTo>
                    <a:pt x="7761615" y="583251"/>
                  </a:moveTo>
                  <a:lnTo>
                    <a:pt x="291626" y="583251"/>
                  </a:lnTo>
                  <a:lnTo>
                    <a:pt x="0" y="291626"/>
                  </a:lnTo>
                  <a:lnTo>
                    <a:pt x="291626" y="1"/>
                  </a:lnTo>
                  <a:lnTo>
                    <a:pt x="7761615" y="1"/>
                  </a:lnTo>
                  <a:lnTo>
                    <a:pt x="7761615" y="583251"/>
                  </a:lnTo>
                  <a:close/>
                </a:path>
              </a:pathLst>
            </a:cu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3011" tIns="60960" rIns="113792" bIns="60960" numCol="1" spcCol="1270" anchor="ctr" anchorCtr="0">
              <a:noAutofit/>
            </a:bodyPr>
            <a:lstStyle/>
            <a:p>
              <a:pPr marL="173038" lvl="0" algn="r" defTabSz="711200" rtl="1">
                <a:lnSpc>
                  <a:spcPct val="90000"/>
                </a:lnSpc>
                <a:spcBef>
                  <a:spcPct val="0"/>
                </a:spcBef>
                <a:spcAft>
                  <a:spcPct val="35000"/>
                </a:spcAft>
                <a:buNone/>
              </a:pPr>
              <a:r>
                <a:rPr lang="ar-JO" sz="1800" b="1" kern="1200" dirty="0">
                  <a:solidFill>
                    <a:schemeClr val="accent2">
                      <a:lumMod val="75000"/>
                    </a:schemeClr>
                  </a:solidFill>
                  <a:latin typeface="Alexandria" pitchFamily="2" charset="-78"/>
                  <a:cs typeface="Alexandria" pitchFamily="2" charset="-78"/>
                </a:rPr>
                <a:t>5</a:t>
              </a:r>
              <a:r>
                <a:rPr lang="ar-AE" sz="1800" b="1" kern="1200" dirty="0">
                  <a:solidFill>
                    <a:schemeClr val="accent2">
                      <a:lumMod val="75000"/>
                    </a:schemeClr>
                  </a:solidFill>
                  <a:latin typeface="Alexandria" pitchFamily="2" charset="-78"/>
                  <a:cs typeface="Alexandria" pitchFamily="2" charset="-78"/>
                </a:rPr>
                <a:t>  </a:t>
              </a:r>
              <a:r>
                <a:rPr lang="ar-JO" sz="1800" b="1" kern="1200" dirty="0">
                  <a:solidFill>
                    <a:schemeClr val="accent2">
                      <a:lumMod val="75000"/>
                    </a:schemeClr>
                  </a:solidFill>
                  <a:latin typeface="Alexandria" pitchFamily="2" charset="-78"/>
                  <a:cs typeface="Alexandria" pitchFamily="2" charset="-78"/>
                </a:rPr>
                <a:t>. التواصل: </a:t>
              </a:r>
              <a:r>
                <a:rPr lang="ar-JO" sz="1600" kern="1200" dirty="0">
                  <a:latin typeface="Alexandria" pitchFamily="2" charset="-78"/>
                  <a:cs typeface="Alexandria" pitchFamily="2" charset="-78"/>
                </a:rPr>
                <a:t>امتلاك مهارات تواصل فعالة وقوية، سواء شفويًا أو كتابيًا، لنقل الأفكار الإبداعية بوضوح.</a:t>
              </a:r>
              <a:r>
                <a:rPr lang="ar-AE" sz="1600" kern="1200" dirty="0">
                  <a:latin typeface="Alexandria" pitchFamily="2" charset="-78"/>
                  <a:cs typeface="Alexandria" pitchFamily="2" charset="-78"/>
                </a:rPr>
                <a:t>        </a:t>
              </a:r>
              <a:endParaRPr lang="en-US" sz="1600" kern="1200" dirty="0">
                <a:latin typeface="Alexandria" pitchFamily="2" charset="-78"/>
                <a:cs typeface="Alexandria" pitchFamily="2" charset="-78"/>
              </a:endParaRPr>
            </a:p>
          </p:txBody>
        </p:sp>
      </p:grpSp>
      <p:pic>
        <p:nvPicPr>
          <p:cNvPr id="7" name="Graphic 21">
            <a:extLst>
              <a:ext uri="{FF2B5EF4-FFF2-40B4-BE49-F238E27FC236}">
                <a16:creationId xmlns:a16="http://schemas.microsoft.com/office/drawing/2014/main" id="{6162DA15-A4FF-2DF7-B827-8602E070A9F3}"/>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9491" y="-73794"/>
            <a:ext cx="2305141" cy="1076343"/>
          </a:xfrm>
          <a:prstGeom prst="rect">
            <a:avLst/>
          </a:prstGeom>
        </p:spPr>
      </p:pic>
    </p:spTree>
    <p:extLst>
      <p:ext uri="{BB962C8B-B14F-4D97-AF65-F5344CB8AC3E}">
        <p14:creationId xmlns:p14="http://schemas.microsoft.com/office/powerpoint/2010/main" val="782135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259358" y="1581351"/>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2857863" y="664456"/>
            <a:ext cx="6476274"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SA" sz="2400" b="1" dirty="0">
                <a:solidFill>
                  <a:srgbClr val="00B0F0"/>
                </a:solidFill>
                <a:latin typeface="Alexandria" charset="-78"/>
                <a:cs typeface="Alexandria" charset="-78"/>
              </a:rPr>
              <a:t>معوقات التفكير الإبداعي في التعليم</a:t>
            </a:r>
            <a:endParaRPr lang="ar-EG" sz="2400" b="1" dirty="0">
              <a:solidFill>
                <a:schemeClr val="tx2"/>
              </a:solidFill>
              <a:latin typeface="Alexandria" charset="-78"/>
              <a:cs typeface="Alexandria" charset="-78"/>
            </a:endParaRPr>
          </a:p>
        </p:txBody>
      </p:sp>
      <p:sp>
        <p:nvSpPr>
          <p:cNvPr id="42" name="TextBox 41">
            <a:extLst>
              <a:ext uri="{FF2B5EF4-FFF2-40B4-BE49-F238E27FC236}">
                <a16:creationId xmlns:a16="http://schemas.microsoft.com/office/drawing/2014/main" id="{B7690F9C-AE36-08FB-A0F4-130D3A7611B2}"/>
              </a:ext>
            </a:extLst>
          </p:cNvPr>
          <p:cNvSpPr txBox="1"/>
          <p:nvPr/>
        </p:nvSpPr>
        <p:spPr>
          <a:xfrm>
            <a:off x="259358" y="1873680"/>
            <a:ext cx="11312879" cy="4310924"/>
          </a:xfrm>
          <a:prstGeom prst="rect">
            <a:avLst/>
          </a:prstGeom>
          <a:noFill/>
        </p:spPr>
        <p:txBody>
          <a:bodyPr wrap="square" rtlCol="1">
            <a:spAutoFit/>
          </a:bodyPr>
          <a:lstStyle/>
          <a:p>
            <a:pPr marL="285750" indent="-285750" algn="just" rtl="1">
              <a:lnSpc>
                <a:spcPct val="250000"/>
              </a:lnSpc>
              <a:buClr>
                <a:srgbClr val="00B0F0"/>
              </a:buClr>
              <a:buFont typeface="Wingdings" panose="05000000000000000000" pitchFamily="2" charset="2"/>
              <a:buChar char="v"/>
              <a:defRPr/>
            </a:pPr>
            <a:r>
              <a:rPr lang="ar-SA" b="1" kern="1200" dirty="0">
                <a:solidFill>
                  <a:srgbClr val="00B0F0"/>
                </a:solidFill>
                <a:latin typeface="Alexandria" pitchFamily="2" charset="-78"/>
                <a:ea typeface="+mn-ea"/>
                <a:cs typeface="Alexandria" pitchFamily="2" charset="-78"/>
              </a:rPr>
              <a:t>ثقافة الخوف من الخطأ والعقاب:</a:t>
            </a: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يقلل الجرأة على التجربة ويجعل المتعلم والمعلم يفضلان الحل “الآمن” بدل الفكرة الجديدة.</a:t>
            </a:r>
            <a:endParaRPr lang="ar-SA"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SA" b="1" kern="1200" dirty="0">
                <a:solidFill>
                  <a:srgbClr val="00B0F0"/>
                </a:solidFill>
                <a:latin typeface="Alexandria" pitchFamily="2" charset="-78"/>
                <a:ea typeface="+mn-ea"/>
                <a:cs typeface="Alexandria" pitchFamily="2" charset="-78"/>
              </a:rPr>
              <a:t>التلقين والحفظ بدل التعلم النشط:</a:t>
            </a:r>
          </a:p>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يحصر التعلم في تكرار المعلومات ويضعف مهارات التفكير المتشعب وتوليد البدائل.</a:t>
            </a:r>
          </a:p>
          <a:p>
            <a:pPr marL="285750" indent="-285750" algn="just" rtl="1">
              <a:lnSpc>
                <a:spcPct val="250000"/>
              </a:lnSpc>
              <a:buClr>
                <a:srgbClr val="00B0F0"/>
              </a:buClr>
              <a:buFont typeface="Wingdings" panose="05000000000000000000" pitchFamily="2" charset="2"/>
              <a:buChar char="v"/>
              <a:defRPr/>
            </a:pPr>
            <a:r>
              <a:rPr lang="ar-SA" b="1" kern="1200" dirty="0">
                <a:solidFill>
                  <a:srgbClr val="00B0F0"/>
                </a:solidFill>
                <a:latin typeface="Alexandria" pitchFamily="2" charset="-78"/>
                <a:ea typeface="+mn-ea"/>
                <a:cs typeface="Alexandria" pitchFamily="2" charset="-78"/>
              </a:rPr>
              <a:t>التقويم التقليدي الذي لا يكافئ الإبداع:</a:t>
            </a:r>
          </a:p>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عندما تُقاس النتائج بإجابة واحدة صحيحة فقط، تتراجع قيمة الأفكار المتنوعة والمنتجات الإبداعية.</a:t>
            </a:r>
          </a:p>
          <a:p>
            <a:pPr marL="285750" indent="-285750" algn="just" rtl="1">
              <a:lnSpc>
                <a:spcPct val="250000"/>
              </a:lnSpc>
              <a:buClr>
                <a:srgbClr val="00B0F0"/>
              </a:buClr>
              <a:buFont typeface="Wingdings" panose="05000000000000000000" pitchFamily="2" charset="2"/>
              <a:buChar char="v"/>
              <a:defRPr/>
            </a:pPr>
            <a:r>
              <a:rPr lang="ar-SA" b="1" kern="1200" dirty="0">
                <a:solidFill>
                  <a:srgbClr val="00B0F0"/>
                </a:solidFill>
                <a:latin typeface="Alexandria" pitchFamily="2" charset="-78"/>
                <a:ea typeface="+mn-ea"/>
                <a:cs typeface="Alexandria" pitchFamily="2" charset="-78"/>
              </a:rPr>
              <a:t>ضغط المناهج والوقت وكثرة المتطلبات:</a:t>
            </a:r>
          </a:p>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يقلل فرص النقاش والتجريب والمشاريع، ويحوّل التعليم إلى إنجاز سريع بدل تعلم عميق.</a:t>
            </a:r>
          </a:p>
        </p:txBody>
      </p:sp>
      <p:pic>
        <p:nvPicPr>
          <p:cNvPr id="4" name="Picture 3">
            <a:extLst>
              <a:ext uri="{FF2B5EF4-FFF2-40B4-BE49-F238E27FC236}">
                <a16:creationId xmlns:a16="http://schemas.microsoft.com/office/drawing/2014/main" id="{0FEE13FB-B8CA-4DE5-EFCE-48E948BDB094}"/>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9779" b="89872" l="3452" r="97262">
                        <a14:foregroundMark x1="20000" y1="29104" x2="20000" y2="29104"/>
                        <a14:foregroundMark x1="8452" y1="34924" x2="8452" y2="34924"/>
                        <a14:foregroundMark x1="7262" y1="43073" x2="7262" y2="43073"/>
                        <a14:foregroundMark x1="5357" y1="44703" x2="5357" y2="44703"/>
                        <a14:foregroundMark x1="23333" y1="24680" x2="23333" y2="24680"/>
                        <a14:foregroundMark x1="29048" y1="23749" x2="29048" y2="23749"/>
                        <a14:foregroundMark x1="32024" y1="29802" x2="32024" y2="29802"/>
                        <a14:foregroundMark x1="27976" y1="36438" x2="27976" y2="36438"/>
                        <a14:foregroundMark x1="22976" y1="35390" x2="22976" y2="35390"/>
                        <a14:foregroundMark x1="37500" y1="30035" x2="37500" y2="30035"/>
                        <a14:foregroundMark x1="43452" y1="30268" x2="43452" y2="30268"/>
                        <a14:foregroundMark x1="76905" y1="28754" x2="76905" y2="28754"/>
                        <a14:foregroundMark x1="84762" y1="26775" x2="84762" y2="26775"/>
                        <a14:foregroundMark x1="90238" y1="27707" x2="90238" y2="27707"/>
                        <a14:foregroundMark x1="94881" y1="32130" x2="94881" y2="32130"/>
                        <a14:foregroundMark x1="97262" y1="36554" x2="97262" y2="36554"/>
                        <a14:foregroundMark x1="87500" y1="40861" x2="87500" y2="40861"/>
                        <a14:foregroundMark x1="85476" y1="38417" x2="85476" y2="38417"/>
                        <a14:foregroundMark x1="82738" y1="50873" x2="82738" y2="50873"/>
                        <a14:foregroundMark x1="49762" y1="39814" x2="49762" y2="39814"/>
                        <a14:foregroundMark x1="50952" y1="32247" x2="50952" y2="32247"/>
                        <a14:foregroundMark x1="55476" y1="36321" x2="55476" y2="36321"/>
                        <a14:foregroundMark x1="59048" y1="45634" x2="59048" y2="45634"/>
                        <a14:foregroundMark x1="56071" y1="54831" x2="56071" y2="54831"/>
                        <a14:foregroundMark x1="43929" y1="50990" x2="43929" y2="50990"/>
                        <a14:foregroundMark x1="36548" y1="45518" x2="36548" y2="45518"/>
                        <a14:foregroundMark x1="37857" y1="54016" x2="37857" y2="54016"/>
                        <a14:foregroundMark x1="86548" y1="50524" x2="86548" y2="50524"/>
                        <a14:foregroundMark x1="3452" y1="33993" x2="3452" y2="33993"/>
                      </a14:backgroundRemoval>
                    </a14:imgEffect>
                  </a14:imgLayer>
                </a14:imgProps>
              </a:ext>
            </a:extLst>
          </a:blip>
          <a:srcRect t="10159" b="17127"/>
          <a:stretch/>
        </p:blipFill>
        <p:spPr>
          <a:xfrm flipH="1">
            <a:off x="619763" y="3789040"/>
            <a:ext cx="2808312" cy="2016224"/>
          </a:xfrm>
          <a:prstGeom prst="rect">
            <a:avLst/>
          </a:prstGeom>
        </p:spPr>
      </p:pic>
    </p:spTree>
    <p:extLst>
      <p:ext uri="{BB962C8B-B14F-4D97-AF65-F5344CB8AC3E}">
        <p14:creationId xmlns:p14="http://schemas.microsoft.com/office/powerpoint/2010/main" val="1225128454"/>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259358" y="1581351"/>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2857863" y="664456"/>
            <a:ext cx="6476274"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SA" sz="2400" b="1" dirty="0">
                <a:solidFill>
                  <a:srgbClr val="00B0F0"/>
                </a:solidFill>
                <a:latin typeface="Alexandria" charset="-78"/>
                <a:cs typeface="Alexandria" charset="-78"/>
              </a:rPr>
              <a:t>تابع: معوقات التفكير الإبداعي في التعليم</a:t>
            </a:r>
            <a:endParaRPr lang="ar-EG" sz="2400" b="1" dirty="0">
              <a:solidFill>
                <a:schemeClr val="tx2"/>
              </a:solidFill>
              <a:latin typeface="Alexandria" charset="-78"/>
              <a:cs typeface="Alexandria" charset="-78"/>
            </a:endParaRPr>
          </a:p>
        </p:txBody>
      </p:sp>
      <p:sp>
        <p:nvSpPr>
          <p:cNvPr id="42" name="TextBox 41">
            <a:extLst>
              <a:ext uri="{FF2B5EF4-FFF2-40B4-BE49-F238E27FC236}">
                <a16:creationId xmlns:a16="http://schemas.microsoft.com/office/drawing/2014/main" id="{B7690F9C-AE36-08FB-A0F4-130D3A7611B2}"/>
              </a:ext>
            </a:extLst>
          </p:cNvPr>
          <p:cNvSpPr txBox="1"/>
          <p:nvPr/>
        </p:nvSpPr>
        <p:spPr>
          <a:xfrm>
            <a:off x="164759" y="2451653"/>
            <a:ext cx="11312879" cy="3233706"/>
          </a:xfrm>
          <a:prstGeom prst="rect">
            <a:avLst/>
          </a:prstGeom>
          <a:noFill/>
        </p:spPr>
        <p:txBody>
          <a:bodyPr wrap="square" rtlCol="1">
            <a:spAutoFit/>
          </a:bodyPr>
          <a:lstStyle/>
          <a:p>
            <a:pPr marL="285750" indent="-285750" algn="just" rtl="1">
              <a:lnSpc>
                <a:spcPct val="250000"/>
              </a:lnSpc>
              <a:buClr>
                <a:srgbClr val="00B0F0"/>
              </a:buClr>
              <a:buFont typeface="Wingdings" panose="05000000000000000000" pitchFamily="2" charset="2"/>
              <a:buChar char="v"/>
              <a:defRPr/>
            </a:pPr>
            <a:r>
              <a:rPr lang="ar-SA" b="1" kern="1200" dirty="0">
                <a:solidFill>
                  <a:srgbClr val="00B0F0"/>
                </a:solidFill>
                <a:latin typeface="Alexandria" pitchFamily="2" charset="-78"/>
                <a:ea typeface="+mn-ea"/>
                <a:cs typeface="Alexandria" pitchFamily="2" charset="-78"/>
              </a:rPr>
              <a:t>غياب الأمان النفسي وضعف الثقة:</a:t>
            </a: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بيئة غير داعمة تجعل المشاركات والأفكار المختلفة أقل، ويظهر التردد والخوف من الحكم.</a:t>
            </a:r>
            <a:endParaRPr lang="ar-SA"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SA" b="1" kern="1200" dirty="0">
                <a:solidFill>
                  <a:srgbClr val="00B0F0"/>
                </a:solidFill>
                <a:latin typeface="Alexandria" pitchFamily="2" charset="-78"/>
                <a:ea typeface="+mn-ea"/>
                <a:cs typeface="Alexandria" pitchFamily="2" charset="-78"/>
              </a:rPr>
              <a:t>مركزية المعلم وضعف مشاركة المتعلم:</a:t>
            </a:r>
          </a:p>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عندما يكون المتعلم متلقيًا فقط، تقل فرص الاستقصاء والمبادرة وبناء الأفكار ذاتيًا.</a:t>
            </a:r>
          </a:p>
          <a:p>
            <a:pPr marL="285750" indent="-285750" algn="just" rtl="1">
              <a:lnSpc>
                <a:spcPct val="250000"/>
              </a:lnSpc>
              <a:buClr>
                <a:srgbClr val="00B0F0"/>
              </a:buClr>
              <a:buFont typeface="Wingdings" panose="05000000000000000000" pitchFamily="2" charset="2"/>
              <a:buChar char="v"/>
              <a:defRPr/>
            </a:pPr>
            <a:r>
              <a:rPr lang="ar-SA" b="1" kern="1200" dirty="0">
                <a:solidFill>
                  <a:srgbClr val="00B0F0"/>
                </a:solidFill>
                <a:latin typeface="Alexandria" pitchFamily="2" charset="-78"/>
                <a:ea typeface="+mn-ea"/>
                <a:cs typeface="Alexandria" pitchFamily="2" charset="-78"/>
              </a:rPr>
              <a:t>مقاومة التغيير والجمود في الأساليب والأنظمة:</a:t>
            </a:r>
          </a:p>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تعطل تبني طرق جديدة للتدريس والتعلم، وتُبقي الممارسات في دائرة التكرار.</a:t>
            </a:r>
          </a:p>
        </p:txBody>
      </p:sp>
    </p:spTree>
    <p:extLst>
      <p:ext uri="{BB962C8B-B14F-4D97-AF65-F5344CB8AC3E}">
        <p14:creationId xmlns:p14="http://schemas.microsoft.com/office/powerpoint/2010/main" val="2426317899"/>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259358" y="1581351"/>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2857863" y="664456"/>
            <a:ext cx="6476274"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SA" sz="2400" b="1" dirty="0">
                <a:solidFill>
                  <a:srgbClr val="00B0F0"/>
                </a:solidFill>
                <a:latin typeface="Alexandria" charset="-78"/>
                <a:cs typeface="Alexandria" charset="-78"/>
              </a:rPr>
              <a:t>تابع: معوقات التفكير الإبداعي في التعليم</a:t>
            </a:r>
            <a:endParaRPr lang="ar-EG" sz="2400" b="1" dirty="0">
              <a:solidFill>
                <a:schemeClr val="tx2"/>
              </a:solidFill>
              <a:latin typeface="Alexandria" charset="-78"/>
              <a:cs typeface="Alexandria" charset="-78"/>
            </a:endParaRPr>
          </a:p>
        </p:txBody>
      </p:sp>
      <p:sp>
        <p:nvSpPr>
          <p:cNvPr id="42" name="TextBox 41">
            <a:extLst>
              <a:ext uri="{FF2B5EF4-FFF2-40B4-BE49-F238E27FC236}">
                <a16:creationId xmlns:a16="http://schemas.microsoft.com/office/drawing/2014/main" id="{B7690F9C-AE36-08FB-A0F4-130D3A7611B2}"/>
              </a:ext>
            </a:extLst>
          </p:cNvPr>
          <p:cNvSpPr txBox="1"/>
          <p:nvPr/>
        </p:nvSpPr>
        <p:spPr>
          <a:xfrm>
            <a:off x="164759" y="2451653"/>
            <a:ext cx="11312879" cy="3233706"/>
          </a:xfrm>
          <a:prstGeom prst="rect">
            <a:avLst/>
          </a:prstGeom>
          <a:noFill/>
        </p:spPr>
        <p:txBody>
          <a:bodyPr wrap="square" rtlCol="1">
            <a:spAutoFit/>
          </a:bodyPr>
          <a:lstStyle/>
          <a:p>
            <a:pPr marL="285750" indent="-285750" algn="just" rtl="1">
              <a:lnSpc>
                <a:spcPct val="250000"/>
              </a:lnSpc>
              <a:buClr>
                <a:srgbClr val="00B0F0"/>
              </a:buClr>
              <a:buFont typeface="Wingdings" panose="05000000000000000000" pitchFamily="2" charset="2"/>
              <a:buChar char="v"/>
              <a:defRPr/>
            </a:pPr>
            <a:r>
              <a:rPr lang="ar-SA" b="1" kern="1200" dirty="0">
                <a:solidFill>
                  <a:srgbClr val="00B0F0"/>
                </a:solidFill>
                <a:latin typeface="Alexandria" pitchFamily="2" charset="-78"/>
                <a:ea typeface="+mn-ea"/>
                <a:cs typeface="Alexandria" pitchFamily="2" charset="-78"/>
              </a:rPr>
              <a:t>ضعف التدريب على مهارات وأدوات التفكير الإبداعي:</a:t>
            </a: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غياب الأدوات يجعل الإبداع عشوائيًا أو محدودًا، ويصعب تحويل الأفكار إلى حلول قابلة للتطبيق.</a:t>
            </a:r>
            <a:endParaRPr lang="ar-SA"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SA" b="1" kern="1200" dirty="0">
                <a:solidFill>
                  <a:srgbClr val="00B0F0"/>
                </a:solidFill>
                <a:latin typeface="Alexandria" pitchFamily="2" charset="-78"/>
                <a:ea typeface="+mn-ea"/>
                <a:cs typeface="Alexandria" pitchFamily="2" charset="-78"/>
              </a:rPr>
              <a:t>محدودية الموارد أو ضعف استثمار المتاح:</a:t>
            </a:r>
          </a:p>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قد تُقيد الإمكانات بعض المبادرات، لكن المشكلة الأكبر حين لا تُستثمر الموارد المتاحة بذكاء.</a:t>
            </a:r>
          </a:p>
          <a:p>
            <a:pPr marL="285750" indent="-285750" algn="just" rtl="1">
              <a:lnSpc>
                <a:spcPct val="250000"/>
              </a:lnSpc>
              <a:buClr>
                <a:srgbClr val="00B0F0"/>
              </a:buClr>
              <a:buFont typeface="Wingdings" panose="05000000000000000000" pitchFamily="2" charset="2"/>
              <a:buChar char="v"/>
              <a:defRPr/>
            </a:pPr>
            <a:r>
              <a:rPr lang="ar-SA" b="1" kern="1200" dirty="0">
                <a:solidFill>
                  <a:srgbClr val="00B0F0"/>
                </a:solidFill>
                <a:latin typeface="Alexandria" pitchFamily="2" charset="-78"/>
                <a:ea typeface="+mn-ea"/>
                <a:cs typeface="Alexandria" pitchFamily="2" charset="-78"/>
              </a:rPr>
              <a:t>معوقات اجتماعية وثقافية تقلل من المبادرة والفضول</a:t>
            </a:r>
          </a:p>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عندما تُفضَّل الطاعة على السؤال والاختلاف، يتراجع الفضول والاستقلالية الفكرية الضروريان للإبداع.</a:t>
            </a:r>
          </a:p>
        </p:txBody>
      </p:sp>
    </p:spTree>
    <p:extLst>
      <p:ext uri="{BB962C8B-B14F-4D97-AF65-F5344CB8AC3E}">
        <p14:creationId xmlns:p14="http://schemas.microsoft.com/office/powerpoint/2010/main" val="4111159028"/>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259358" y="1581351"/>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2857863" y="664456"/>
            <a:ext cx="6476274"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SA" sz="2400" b="1" dirty="0">
                <a:solidFill>
                  <a:srgbClr val="00B0F0"/>
                </a:solidFill>
                <a:latin typeface="Alexandria" charset="-78"/>
                <a:cs typeface="Alexandria" charset="-78"/>
              </a:rPr>
              <a:t>كيف نبني بيئة داعمة للإبداع</a:t>
            </a:r>
            <a:endParaRPr lang="ar-EG" sz="2400" b="1" dirty="0">
              <a:solidFill>
                <a:schemeClr val="tx2"/>
              </a:solidFill>
              <a:latin typeface="Alexandria" charset="-78"/>
              <a:cs typeface="Alexandria" charset="-78"/>
            </a:endParaRPr>
          </a:p>
        </p:txBody>
      </p:sp>
      <p:sp>
        <p:nvSpPr>
          <p:cNvPr id="42" name="TextBox 41">
            <a:extLst>
              <a:ext uri="{FF2B5EF4-FFF2-40B4-BE49-F238E27FC236}">
                <a16:creationId xmlns:a16="http://schemas.microsoft.com/office/drawing/2014/main" id="{B7690F9C-AE36-08FB-A0F4-130D3A7611B2}"/>
              </a:ext>
            </a:extLst>
          </p:cNvPr>
          <p:cNvSpPr txBox="1"/>
          <p:nvPr/>
        </p:nvSpPr>
        <p:spPr>
          <a:xfrm>
            <a:off x="188847" y="2097698"/>
            <a:ext cx="11312879" cy="3772315"/>
          </a:xfrm>
          <a:prstGeom prst="rect">
            <a:avLst/>
          </a:prstGeom>
          <a:noFill/>
        </p:spPr>
        <p:txBody>
          <a:bodyPr wrap="square" rtlCol="1">
            <a:spAutoFit/>
          </a:bodyPr>
          <a:lstStyle/>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لبناء بيئة تعليمية تُحفّز الإبداع، لا يكفي طلب الأفكار الجديدة، بل يجب توفير مناخ وثقافة تسمح بنموها. ويمكن تحقيق ذلك من خلال ما يلي:</a:t>
            </a:r>
          </a:p>
          <a:p>
            <a:pPr marL="285750" indent="-285750" algn="just" rtl="1">
              <a:lnSpc>
                <a:spcPct val="250000"/>
              </a:lnSpc>
              <a:buClr>
                <a:srgbClr val="00B0F0"/>
              </a:buClr>
              <a:buFont typeface="Wingdings" panose="05000000000000000000" pitchFamily="2" charset="2"/>
              <a:buChar char="v"/>
              <a:defRPr/>
            </a:pPr>
            <a:r>
              <a:rPr lang="ar-SA" b="1" kern="1200" dirty="0">
                <a:solidFill>
                  <a:srgbClr val="00B0F0"/>
                </a:solidFill>
                <a:latin typeface="Alexandria" pitchFamily="2" charset="-78"/>
                <a:ea typeface="+mn-ea"/>
                <a:cs typeface="Alexandria" pitchFamily="2" charset="-78"/>
              </a:rPr>
              <a:t>توفير الأمان النفسي:</a:t>
            </a: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خلق بيئة يشعر فيها الجميع بأن أفكارهم مسموعة ومحترمة، دون خوف من السخرية أو العقاب.</a:t>
            </a:r>
            <a:endParaRPr lang="ar-SA" kern="1200" dirty="0">
              <a:solidFill>
                <a:schemeClr val="tx1"/>
              </a:solidFill>
              <a:latin typeface="Alexandria" pitchFamily="2" charset="-78"/>
              <a:ea typeface="+mn-ea"/>
              <a:cs typeface="Alexandria" pitchFamily="2" charset="-78"/>
            </a:endParaRP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عندما يشعر المعلم أو الطالب بالأمان، تزداد جرأته على المبادرة والتجريب.</a:t>
            </a:r>
            <a:endParaRPr lang="ar-SA"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SA" b="1" kern="1200" dirty="0">
                <a:solidFill>
                  <a:srgbClr val="00B0F0"/>
                </a:solidFill>
                <a:latin typeface="Alexandria" pitchFamily="2" charset="-78"/>
                <a:ea typeface="+mn-ea"/>
                <a:cs typeface="Alexandria" pitchFamily="2" charset="-78"/>
              </a:rPr>
              <a:t>تشجيع التجربة وتقبّل الخطأ:</a:t>
            </a:r>
          </a:p>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الإبداع يرتبط بالمحاولة والخطأ.</a:t>
            </a:r>
          </a:p>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ينبغي النظر إلى الخطأ كفرصة للتعلم والتحسين، لا كدليل على الفشل</a:t>
            </a:r>
          </a:p>
        </p:txBody>
      </p:sp>
    </p:spTree>
    <p:extLst>
      <p:ext uri="{BB962C8B-B14F-4D97-AF65-F5344CB8AC3E}">
        <p14:creationId xmlns:p14="http://schemas.microsoft.com/office/powerpoint/2010/main" val="3751021125"/>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259358" y="1581351"/>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2857863" y="664456"/>
            <a:ext cx="6476274"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SA" sz="2400" b="1" dirty="0">
                <a:solidFill>
                  <a:srgbClr val="00B0F0"/>
                </a:solidFill>
                <a:latin typeface="Alexandria" charset="-78"/>
                <a:cs typeface="Alexandria" charset="-78"/>
              </a:rPr>
              <a:t>تابع: كيف نبني بيئة داعمة للإبداع</a:t>
            </a:r>
            <a:endParaRPr lang="ar-EG" sz="2400" b="1" dirty="0">
              <a:solidFill>
                <a:schemeClr val="tx2"/>
              </a:solidFill>
              <a:latin typeface="Alexandria" charset="-78"/>
              <a:cs typeface="Alexandria" charset="-78"/>
            </a:endParaRPr>
          </a:p>
        </p:txBody>
      </p:sp>
      <p:sp>
        <p:nvSpPr>
          <p:cNvPr id="42" name="TextBox 41">
            <a:extLst>
              <a:ext uri="{FF2B5EF4-FFF2-40B4-BE49-F238E27FC236}">
                <a16:creationId xmlns:a16="http://schemas.microsoft.com/office/drawing/2014/main" id="{B7690F9C-AE36-08FB-A0F4-130D3A7611B2}"/>
              </a:ext>
            </a:extLst>
          </p:cNvPr>
          <p:cNvSpPr txBox="1"/>
          <p:nvPr/>
        </p:nvSpPr>
        <p:spPr>
          <a:xfrm>
            <a:off x="188847" y="2097698"/>
            <a:ext cx="11312879" cy="3772315"/>
          </a:xfrm>
          <a:prstGeom prst="rect">
            <a:avLst/>
          </a:prstGeom>
          <a:noFill/>
        </p:spPr>
        <p:txBody>
          <a:bodyPr wrap="square" rtlCol="1">
            <a:spAutoFit/>
          </a:bodyPr>
          <a:lstStyle/>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لبناء بيئة تعليمية تُحفّز الإبداع، لا يكفي طلب الأفكار الجديدة، بل يجب توفير مناخ وثقافة تسمح بنموها. ويمكن تحقيق ذلك من خلال ما يلي:</a:t>
            </a:r>
          </a:p>
          <a:p>
            <a:pPr marL="285750" indent="-285750" algn="just" rtl="1">
              <a:lnSpc>
                <a:spcPct val="250000"/>
              </a:lnSpc>
              <a:buClr>
                <a:srgbClr val="00B0F0"/>
              </a:buClr>
              <a:buFont typeface="Wingdings" panose="05000000000000000000" pitchFamily="2" charset="2"/>
              <a:buChar char="v"/>
              <a:defRPr/>
            </a:pPr>
            <a:r>
              <a:rPr lang="ar-SA" b="1" kern="1200" dirty="0">
                <a:solidFill>
                  <a:srgbClr val="00B0F0"/>
                </a:solidFill>
                <a:latin typeface="Alexandria" pitchFamily="2" charset="-78"/>
                <a:ea typeface="+mn-ea"/>
                <a:cs typeface="Alexandria" pitchFamily="2" charset="-78"/>
              </a:rPr>
              <a:t>تعزيز ثقافة الحوار والمشاركة:</a:t>
            </a: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إتاحة مساحات للنقاش وتبادل الأفكار، وإشراك المعلمين والطلاب في اتخاذ بعض القرارات.</a:t>
            </a:r>
            <a:endParaRPr lang="ar-SA" kern="1200" dirty="0">
              <a:solidFill>
                <a:schemeClr val="tx1"/>
              </a:solidFill>
              <a:latin typeface="Alexandria" pitchFamily="2" charset="-78"/>
              <a:ea typeface="+mn-ea"/>
              <a:cs typeface="Alexandria" pitchFamily="2" charset="-78"/>
            </a:endParaRP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الحوار يوسّع زوايا النظر ويولد بدائل متنوعة</a:t>
            </a:r>
            <a:endParaRPr lang="ar-SA"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EG" b="1" kern="1200" dirty="0">
                <a:solidFill>
                  <a:srgbClr val="00B0F0"/>
                </a:solidFill>
                <a:latin typeface="Alexandria" pitchFamily="2" charset="-78"/>
                <a:ea typeface="+mn-ea"/>
                <a:cs typeface="Alexandria" pitchFamily="2" charset="-78"/>
              </a:rPr>
              <a:t>تمكين العاملين ومنحهم الصلاحيات</a:t>
            </a:r>
            <a:r>
              <a:rPr lang="ar-SA" b="1" kern="1200" dirty="0">
                <a:solidFill>
                  <a:srgbClr val="00B0F0"/>
                </a:solidFill>
                <a:latin typeface="Alexandria" pitchFamily="2" charset="-78"/>
                <a:ea typeface="+mn-ea"/>
                <a:cs typeface="Alexandria" pitchFamily="2" charset="-78"/>
              </a:rPr>
              <a:t>:</a:t>
            </a:r>
          </a:p>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تفويض بعض المهام وتشجيع المبادرات الفردية والجماعية.</a:t>
            </a:r>
          </a:p>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التمكين يزيد الشعور بالمسؤولية والانتماء ويحفّز التفكير خارج الإطار التقليدي.</a:t>
            </a:r>
          </a:p>
        </p:txBody>
      </p:sp>
    </p:spTree>
    <p:extLst>
      <p:ext uri="{BB962C8B-B14F-4D97-AF65-F5344CB8AC3E}">
        <p14:creationId xmlns:p14="http://schemas.microsoft.com/office/powerpoint/2010/main" val="2595225854"/>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259358" y="1581351"/>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2857863" y="664456"/>
            <a:ext cx="6476274"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SA" sz="2400" b="1" dirty="0">
                <a:solidFill>
                  <a:srgbClr val="00B0F0"/>
                </a:solidFill>
                <a:latin typeface="Alexandria" charset="-78"/>
                <a:cs typeface="Alexandria" charset="-78"/>
              </a:rPr>
              <a:t>تابع: كيف نبني بيئة داعمة للإبداع</a:t>
            </a:r>
            <a:endParaRPr lang="ar-EG" sz="2400" b="1" dirty="0">
              <a:solidFill>
                <a:schemeClr val="tx2"/>
              </a:solidFill>
              <a:latin typeface="Alexandria" charset="-78"/>
              <a:cs typeface="Alexandria" charset="-78"/>
            </a:endParaRPr>
          </a:p>
        </p:txBody>
      </p:sp>
      <p:sp>
        <p:nvSpPr>
          <p:cNvPr id="42" name="TextBox 41">
            <a:extLst>
              <a:ext uri="{FF2B5EF4-FFF2-40B4-BE49-F238E27FC236}">
                <a16:creationId xmlns:a16="http://schemas.microsoft.com/office/drawing/2014/main" id="{B7690F9C-AE36-08FB-A0F4-130D3A7611B2}"/>
              </a:ext>
            </a:extLst>
          </p:cNvPr>
          <p:cNvSpPr txBox="1"/>
          <p:nvPr/>
        </p:nvSpPr>
        <p:spPr>
          <a:xfrm>
            <a:off x="188847" y="2097698"/>
            <a:ext cx="11312879" cy="3772315"/>
          </a:xfrm>
          <a:prstGeom prst="rect">
            <a:avLst/>
          </a:prstGeom>
          <a:noFill/>
        </p:spPr>
        <p:txBody>
          <a:bodyPr wrap="square" rtlCol="1">
            <a:spAutoFit/>
          </a:bodyPr>
          <a:lstStyle/>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لبناء بيئة تعليمية تُحفّز الإبداع، لا يكفي طلب الأفكار الجديدة، بل يجب توفير مناخ وثقافة تسمح بنموها. ويمكن تحقيق ذلك من خلال ما يلي:</a:t>
            </a:r>
          </a:p>
          <a:p>
            <a:pPr marL="285750" indent="-285750" algn="just" rtl="1">
              <a:lnSpc>
                <a:spcPct val="250000"/>
              </a:lnSpc>
              <a:buClr>
                <a:srgbClr val="00B0F0"/>
              </a:buClr>
              <a:buFont typeface="Wingdings" panose="05000000000000000000" pitchFamily="2" charset="2"/>
              <a:buChar char="v"/>
              <a:defRPr/>
            </a:pPr>
            <a:r>
              <a:rPr lang="ar-SA" b="1" kern="1200" dirty="0">
                <a:solidFill>
                  <a:srgbClr val="00B0F0"/>
                </a:solidFill>
                <a:latin typeface="Alexandria" pitchFamily="2" charset="-78"/>
                <a:ea typeface="+mn-ea"/>
                <a:cs typeface="Alexandria" pitchFamily="2" charset="-78"/>
              </a:rPr>
              <a:t>تقدير المبادرات والإشادة بالأفكار الجديدة:</a:t>
            </a: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إبراز النماذج المتميزة وتكريم الجهود الإبداعية، حتى وإن كانت بسيطة.</a:t>
            </a:r>
            <a:endParaRPr lang="ar-SA" kern="1200" dirty="0">
              <a:solidFill>
                <a:schemeClr val="tx1"/>
              </a:solidFill>
              <a:latin typeface="Alexandria" pitchFamily="2" charset="-78"/>
              <a:ea typeface="+mn-ea"/>
              <a:cs typeface="Alexandria" pitchFamily="2" charset="-78"/>
            </a:endParaRP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التقدير يعزز الدافعية ويشجع الآخرين على المشاركة.</a:t>
            </a:r>
            <a:endParaRPr lang="ar-SA"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EG" b="1" kern="1200" dirty="0">
                <a:solidFill>
                  <a:srgbClr val="00B0F0"/>
                </a:solidFill>
                <a:latin typeface="Alexandria" pitchFamily="2" charset="-78"/>
                <a:ea typeface="+mn-ea"/>
                <a:cs typeface="Alexandria" pitchFamily="2" charset="-78"/>
              </a:rPr>
              <a:t>توفير وقت ومساحة للتفكير</a:t>
            </a:r>
            <a:r>
              <a:rPr lang="ar-SA" b="1" kern="1200" dirty="0">
                <a:solidFill>
                  <a:srgbClr val="00B0F0"/>
                </a:solidFill>
                <a:latin typeface="Alexandria" pitchFamily="2" charset="-78"/>
                <a:ea typeface="+mn-ea"/>
                <a:cs typeface="Alexandria" pitchFamily="2" charset="-78"/>
              </a:rPr>
              <a:t>:</a:t>
            </a:r>
          </a:p>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تقليل الضغط غير الضروري، وإتاحة وقت للتخطيط والتأمل والعمل التعاوني.</a:t>
            </a:r>
          </a:p>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الإبداع يحتاج هدوءًا ذهنيًا ومساحة زمنية للنضج.</a:t>
            </a:r>
          </a:p>
        </p:txBody>
      </p:sp>
      <p:pic>
        <p:nvPicPr>
          <p:cNvPr id="4" name="Picture 3">
            <a:extLst>
              <a:ext uri="{FF2B5EF4-FFF2-40B4-BE49-F238E27FC236}">
                <a16:creationId xmlns:a16="http://schemas.microsoft.com/office/drawing/2014/main" id="{575F848F-7995-F300-4F24-CC813CF73D1F}"/>
              </a:ext>
            </a:extLst>
          </p:cNvPr>
          <p:cNvPicPr>
            <a:picLocks noChangeAspect="1"/>
          </p:cNvPicPr>
          <p:nvPr/>
        </p:nvPicPr>
        <p:blipFill>
          <a:blip r:embed="rId3"/>
          <a:stretch>
            <a:fillRect/>
          </a:stretch>
        </p:blipFill>
        <p:spPr>
          <a:xfrm>
            <a:off x="1199456" y="3130636"/>
            <a:ext cx="1981200" cy="2314575"/>
          </a:xfrm>
          <a:prstGeom prst="rect">
            <a:avLst/>
          </a:prstGeom>
        </p:spPr>
      </p:pic>
    </p:spTree>
    <p:extLst>
      <p:ext uri="{BB962C8B-B14F-4D97-AF65-F5344CB8AC3E}">
        <p14:creationId xmlns:p14="http://schemas.microsoft.com/office/powerpoint/2010/main" val="4248352988"/>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259358" y="1581351"/>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2857863" y="664456"/>
            <a:ext cx="6476274"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SA" sz="2400" b="1" dirty="0">
                <a:solidFill>
                  <a:srgbClr val="00B0F0"/>
                </a:solidFill>
                <a:latin typeface="Alexandria" charset="-78"/>
                <a:cs typeface="Alexandria" charset="-78"/>
              </a:rPr>
              <a:t>تابع: كيف نبني بيئة داعمة للإبداع</a:t>
            </a:r>
            <a:endParaRPr lang="ar-EG" sz="2400" b="1" dirty="0">
              <a:solidFill>
                <a:schemeClr val="tx2"/>
              </a:solidFill>
              <a:latin typeface="Alexandria" charset="-78"/>
              <a:cs typeface="Alexandria" charset="-78"/>
            </a:endParaRPr>
          </a:p>
        </p:txBody>
      </p:sp>
      <p:sp>
        <p:nvSpPr>
          <p:cNvPr id="42" name="TextBox 41">
            <a:extLst>
              <a:ext uri="{FF2B5EF4-FFF2-40B4-BE49-F238E27FC236}">
                <a16:creationId xmlns:a16="http://schemas.microsoft.com/office/drawing/2014/main" id="{B7690F9C-AE36-08FB-A0F4-130D3A7611B2}"/>
              </a:ext>
            </a:extLst>
          </p:cNvPr>
          <p:cNvSpPr txBox="1"/>
          <p:nvPr/>
        </p:nvSpPr>
        <p:spPr>
          <a:xfrm>
            <a:off x="188847" y="2097698"/>
            <a:ext cx="11312879" cy="3772315"/>
          </a:xfrm>
          <a:prstGeom prst="rect">
            <a:avLst/>
          </a:prstGeom>
          <a:noFill/>
        </p:spPr>
        <p:txBody>
          <a:bodyPr wrap="square" rtlCol="1">
            <a:spAutoFit/>
          </a:bodyPr>
          <a:lstStyle/>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لبناء بيئة تعليمية تُحفّز الإبداع، لا يكفي طلب الأفكار الجديدة، بل يجب توفير مناخ وثقافة تسمح بنموها. ويمكن تحقيق ذلك من خلال ما يلي:</a:t>
            </a:r>
          </a:p>
          <a:p>
            <a:pPr marL="285750" indent="-285750" algn="just" rtl="1">
              <a:lnSpc>
                <a:spcPct val="250000"/>
              </a:lnSpc>
              <a:buClr>
                <a:srgbClr val="00B0F0"/>
              </a:buClr>
              <a:buFont typeface="Wingdings" panose="05000000000000000000" pitchFamily="2" charset="2"/>
              <a:buChar char="v"/>
              <a:defRPr/>
            </a:pPr>
            <a:r>
              <a:rPr lang="ar-SA" b="1" kern="1200" dirty="0">
                <a:solidFill>
                  <a:srgbClr val="00B0F0"/>
                </a:solidFill>
                <a:latin typeface="Alexandria" pitchFamily="2" charset="-78"/>
                <a:ea typeface="+mn-ea"/>
                <a:cs typeface="Alexandria" pitchFamily="2" charset="-78"/>
              </a:rPr>
              <a:t>دعم التعلم المستمر والتطوير المهني:</a:t>
            </a: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تنظيم ورش عمل حول استراتيجيات التفكير الإبداعي، وتبادل الخبرات بين المعلمين.</a:t>
            </a:r>
            <a:endParaRPr lang="ar-SA" kern="1200" dirty="0">
              <a:solidFill>
                <a:schemeClr val="tx1"/>
              </a:solidFill>
              <a:latin typeface="Alexandria" pitchFamily="2" charset="-78"/>
              <a:ea typeface="+mn-ea"/>
              <a:cs typeface="Alexandria" pitchFamily="2" charset="-78"/>
            </a:endParaRP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التعلم المستمر يفتح آفاقًا جديدة ويكسر الجمود.</a:t>
            </a:r>
            <a:endParaRPr lang="ar-SA"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EG" b="1" kern="1200" dirty="0">
                <a:solidFill>
                  <a:srgbClr val="00B0F0"/>
                </a:solidFill>
                <a:latin typeface="Alexandria" pitchFamily="2" charset="-78"/>
                <a:ea typeface="+mn-ea"/>
                <a:cs typeface="Alexandria" pitchFamily="2" charset="-78"/>
              </a:rPr>
              <a:t>تنويع أساليب التعليم والتقويم</a:t>
            </a:r>
            <a:r>
              <a:rPr lang="ar-SA" b="1" kern="1200" dirty="0">
                <a:solidFill>
                  <a:srgbClr val="00B0F0"/>
                </a:solidFill>
                <a:latin typeface="Alexandria" pitchFamily="2" charset="-78"/>
                <a:ea typeface="+mn-ea"/>
                <a:cs typeface="Alexandria" pitchFamily="2" charset="-78"/>
              </a:rPr>
              <a:t>:</a:t>
            </a:r>
          </a:p>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استخدام المشاريع، التعلم القائم على المشكلات، العصف الذهني، والتقويم البديل.</a:t>
            </a:r>
          </a:p>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الأساليب المتنوعة تحفّز التفكير المتشعب وتسمح بظهور قدرات مختلفة.</a:t>
            </a:r>
          </a:p>
        </p:txBody>
      </p:sp>
    </p:spTree>
    <p:extLst>
      <p:ext uri="{BB962C8B-B14F-4D97-AF65-F5344CB8AC3E}">
        <p14:creationId xmlns:p14="http://schemas.microsoft.com/office/powerpoint/2010/main" val="578285631"/>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259358" y="1581351"/>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2857863" y="664456"/>
            <a:ext cx="6476274"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SA" sz="2400" b="1" dirty="0">
                <a:solidFill>
                  <a:srgbClr val="00B0F0"/>
                </a:solidFill>
                <a:latin typeface="Alexandria" charset="-78"/>
                <a:cs typeface="Alexandria" charset="-78"/>
              </a:rPr>
              <a:t>أدوات وأساليب تنمية التفكير الإبداعي</a:t>
            </a:r>
            <a:endParaRPr lang="ar-EG" sz="2400" b="1" dirty="0">
              <a:solidFill>
                <a:schemeClr val="tx2"/>
              </a:solidFill>
              <a:latin typeface="Alexandria" charset="-78"/>
              <a:cs typeface="Alexandria" charset="-78"/>
            </a:endParaRPr>
          </a:p>
        </p:txBody>
      </p:sp>
      <p:sp>
        <p:nvSpPr>
          <p:cNvPr id="42" name="TextBox 41">
            <a:extLst>
              <a:ext uri="{FF2B5EF4-FFF2-40B4-BE49-F238E27FC236}">
                <a16:creationId xmlns:a16="http://schemas.microsoft.com/office/drawing/2014/main" id="{B7690F9C-AE36-08FB-A0F4-130D3A7611B2}"/>
              </a:ext>
            </a:extLst>
          </p:cNvPr>
          <p:cNvSpPr txBox="1"/>
          <p:nvPr/>
        </p:nvSpPr>
        <p:spPr>
          <a:xfrm>
            <a:off x="188847" y="2097698"/>
            <a:ext cx="11312879" cy="3772315"/>
          </a:xfrm>
          <a:prstGeom prst="rect">
            <a:avLst/>
          </a:prstGeom>
          <a:noFill/>
        </p:spPr>
        <p:txBody>
          <a:bodyPr wrap="square" rtlCol="1">
            <a:spAutoFit/>
          </a:bodyPr>
          <a:lstStyle/>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فيما يلي أدوات عملية سهلة الاستخدام لتنمية التفكير الإبداعي (للقائد التربوي، والمعلمين، والطلاب)، مع توضيح مختصر لكيفية تطبيق كل أداة:</a:t>
            </a:r>
          </a:p>
          <a:p>
            <a:pPr marL="285750" indent="-285750" algn="just" rtl="1">
              <a:lnSpc>
                <a:spcPct val="250000"/>
              </a:lnSpc>
              <a:buClr>
                <a:srgbClr val="00B0F0"/>
              </a:buClr>
              <a:buFont typeface="Wingdings" panose="05000000000000000000" pitchFamily="2" charset="2"/>
              <a:buChar char="v"/>
              <a:defRPr/>
            </a:pPr>
            <a:r>
              <a:rPr lang="ar-SA" b="1" kern="1200" dirty="0">
                <a:solidFill>
                  <a:srgbClr val="00B0F0"/>
                </a:solidFill>
                <a:latin typeface="Alexandria" pitchFamily="2" charset="-78"/>
                <a:ea typeface="+mn-ea"/>
                <a:cs typeface="Alexandria" pitchFamily="2" charset="-78"/>
              </a:rPr>
              <a:t>العصف الذهني (</a:t>
            </a:r>
            <a:r>
              <a:rPr lang="en-US" b="1" kern="1200" dirty="0">
                <a:solidFill>
                  <a:srgbClr val="00B0F0"/>
                </a:solidFill>
                <a:latin typeface="Alexandria" pitchFamily="2" charset="-78"/>
                <a:ea typeface="+mn-ea"/>
                <a:cs typeface="Alexandria" pitchFamily="2" charset="-78"/>
              </a:rPr>
              <a:t>Brainstorming</a:t>
            </a:r>
            <a:r>
              <a:rPr lang="ar-SA" b="1" kern="1200" dirty="0">
                <a:solidFill>
                  <a:srgbClr val="00B0F0"/>
                </a:solidFill>
                <a:latin typeface="Alexandria" pitchFamily="2" charset="-78"/>
                <a:ea typeface="+mn-ea"/>
                <a:cs typeface="Alexandria" pitchFamily="2" charset="-78"/>
              </a:rPr>
              <a:t>):</a:t>
            </a: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يهدف إلى توليد أكبر عدد ممكن من الأفكار خلال وقت قصير دون نقد أو تقييم أثناء الطرح.يساعد على توسيع البدائل وكسر الجمود قبل اختيار الحل الأنسب.</a:t>
            </a:r>
            <a:endParaRPr lang="ar-SA"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EG" b="1" kern="1200" dirty="0">
                <a:solidFill>
                  <a:srgbClr val="00B0F0"/>
                </a:solidFill>
                <a:latin typeface="Alexandria" pitchFamily="2" charset="-78"/>
                <a:ea typeface="+mn-ea"/>
                <a:cs typeface="Alexandria" pitchFamily="2" charset="-78"/>
              </a:rPr>
              <a:t>قبعات التفكير الست </a:t>
            </a:r>
            <a:r>
              <a:rPr lang="en-US" b="1" kern="1200" dirty="0">
                <a:solidFill>
                  <a:srgbClr val="00B0F0"/>
                </a:solidFill>
                <a:latin typeface="Alexandria" pitchFamily="2" charset="-78"/>
                <a:ea typeface="+mn-ea"/>
                <a:cs typeface="Alexandria" pitchFamily="2" charset="-78"/>
              </a:rPr>
              <a:t>Six Thinking Hats)</a:t>
            </a:r>
            <a:r>
              <a:rPr lang="ar-SA" b="1" kern="1200" dirty="0">
                <a:solidFill>
                  <a:srgbClr val="00B0F0"/>
                </a:solidFill>
                <a:latin typeface="Alexandria" pitchFamily="2" charset="-78"/>
                <a:ea typeface="+mn-ea"/>
                <a:cs typeface="Alexandria" pitchFamily="2" charset="-78"/>
              </a:rPr>
              <a:t>):</a:t>
            </a:r>
          </a:p>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أداة تنظّم النقاش عبر التفكير في المشكلة من زوايا متعددة: معلومات، مشاعر، سلبيات، إيجابيات، إبداع، وتنظيم.</a:t>
            </a:r>
          </a:p>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تُحسّن جودة القرار لأنها تمنع التحيّز وتضمن رؤية متوازنة قبل التنفيذ.</a:t>
            </a:r>
          </a:p>
        </p:txBody>
      </p:sp>
    </p:spTree>
    <p:extLst>
      <p:ext uri="{BB962C8B-B14F-4D97-AF65-F5344CB8AC3E}">
        <p14:creationId xmlns:p14="http://schemas.microsoft.com/office/powerpoint/2010/main" val="1677970742"/>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259358" y="1581351"/>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2857863" y="664456"/>
            <a:ext cx="6476274"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SA" sz="2400" b="1" dirty="0">
                <a:solidFill>
                  <a:srgbClr val="00B0F0"/>
                </a:solidFill>
                <a:latin typeface="Alexandria" charset="-78"/>
                <a:cs typeface="Alexandria" charset="-78"/>
              </a:rPr>
              <a:t>تابع: أدوات وأساليب تنمية التفكير الإبداعي</a:t>
            </a:r>
            <a:endParaRPr lang="ar-EG" sz="2400" b="1" dirty="0">
              <a:solidFill>
                <a:schemeClr val="tx2"/>
              </a:solidFill>
              <a:latin typeface="Alexandria" charset="-78"/>
              <a:cs typeface="Alexandria" charset="-78"/>
            </a:endParaRPr>
          </a:p>
        </p:txBody>
      </p:sp>
      <p:sp>
        <p:nvSpPr>
          <p:cNvPr id="42" name="TextBox 41">
            <a:extLst>
              <a:ext uri="{FF2B5EF4-FFF2-40B4-BE49-F238E27FC236}">
                <a16:creationId xmlns:a16="http://schemas.microsoft.com/office/drawing/2014/main" id="{B7690F9C-AE36-08FB-A0F4-130D3A7611B2}"/>
              </a:ext>
            </a:extLst>
          </p:cNvPr>
          <p:cNvSpPr txBox="1"/>
          <p:nvPr/>
        </p:nvSpPr>
        <p:spPr>
          <a:xfrm>
            <a:off x="188847" y="2097698"/>
            <a:ext cx="11312879" cy="3772315"/>
          </a:xfrm>
          <a:prstGeom prst="rect">
            <a:avLst/>
          </a:prstGeom>
          <a:noFill/>
        </p:spPr>
        <p:txBody>
          <a:bodyPr wrap="square" rtlCol="1">
            <a:spAutoFit/>
          </a:bodyPr>
          <a:lstStyle/>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فيما يلي أدوات عملية سهلة الاستخدام لتنمية التفكير الإبداعي (للقائد التربوي، والمعلمين، والطلاب)، مع توضيح مختصر لكيفية تطبيق كل أداة:</a:t>
            </a:r>
          </a:p>
          <a:p>
            <a:pPr marL="285750" indent="-285750" algn="just" rtl="1">
              <a:lnSpc>
                <a:spcPct val="250000"/>
              </a:lnSpc>
              <a:buClr>
                <a:srgbClr val="00B0F0"/>
              </a:buClr>
              <a:buFont typeface="Wingdings" panose="05000000000000000000" pitchFamily="2" charset="2"/>
              <a:buChar char="v"/>
              <a:defRPr/>
            </a:pPr>
            <a:r>
              <a:rPr lang="en-US" b="1" kern="1200" dirty="0">
                <a:solidFill>
                  <a:srgbClr val="00B0F0"/>
                </a:solidFill>
                <a:latin typeface="Alexandria" pitchFamily="2" charset="-78"/>
                <a:ea typeface="+mn-ea"/>
                <a:cs typeface="Alexandria" pitchFamily="2" charset="-78"/>
              </a:rPr>
              <a:t>SCAMPER</a:t>
            </a:r>
            <a:r>
              <a:rPr lang="ar-SA" b="1" kern="1200" dirty="0">
                <a:solidFill>
                  <a:srgbClr val="00B0F0"/>
                </a:solidFill>
                <a:latin typeface="Alexandria" pitchFamily="2" charset="-78"/>
                <a:ea typeface="+mn-ea"/>
                <a:cs typeface="Alexandria" pitchFamily="2" charset="-78"/>
              </a:rPr>
              <a:t>):</a:t>
            </a:r>
          </a:p>
          <a:p>
            <a:pPr algn="just" rtl="1">
              <a:lnSpc>
                <a:spcPct val="250000"/>
              </a:lnSpc>
              <a:buClr>
                <a:srgbClr val="00B0F0"/>
              </a:buClr>
              <a:defRPr/>
            </a:pPr>
            <a:r>
              <a:rPr lang="ar-EG" kern="1200" dirty="0">
                <a:solidFill>
                  <a:schemeClr val="tx1"/>
                </a:solidFill>
                <a:latin typeface="Alexandria" pitchFamily="2" charset="-78"/>
                <a:ea typeface="+mn-ea"/>
                <a:cs typeface="Alexandria" pitchFamily="2" charset="-78"/>
              </a:rPr>
              <a:t>أسلوب لتطوير فكرة أو حل قائم عبر أسئلة تساعد على التعديل والابتكار (استبدال، دمج، تعديل، تكبير/تصغير، استخدام آخر، حذف، إعادة ترتيب).مفيد في تطوير البرامج والأنشطة والإجراءات بدل الاكتفاء بالشكل التقليدي المتكرر.</a:t>
            </a:r>
            <a:endParaRPr lang="ar-SA" kern="1200" dirty="0">
              <a:solidFill>
                <a:schemeClr val="tx1"/>
              </a:solidFill>
              <a:latin typeface="Alexandria" pitchFamily="2" charset="-78"/>
              <a:ea typeface="+mn-ea"/>
              <a:cs typeface="Alexandria" pitchFamily="2" charset="-78"/>
            </a:endParaRPr>
          </a:p>
          <a:p>
            <a:pPr marL="285750" indent="-285750" algn="just" rtl="1">
              <a:lnSpc>
                <a:spcPct val="250000"/>
              </a:lnSpc>
              <a:buClr>
                <a:srgbClr val="00B0F0"/>
              </a:buClr>
              <a:buFont typeface="Wingdings" panose="05000000000000000000" pitchFamily="2" charset="2"/>
              <a:buChar char="v"/>
              <a:defRPr/>
            </a:pPr>
            <a:r>
              <a:rPr lang="ar-EG" b="1" kern="1200" dirty="0">
                <a:solidFill>
                  <a:srgbClr val="00B0F0"/>
                </a:solidFill>
                <a:latin typeface="Alexandria" pitchFamily="2" charset="-78"/>
                <a:ea typeface="+mn-ea"/>
                <a:cs typeface="Alexandria" pitchFamily="2" charset="-78"/>
              </a:rPr>
              <a:t>الخرائط الذهنية (</a:t>
            </a:r>
            <a:r>
              <a:rPr lang="en-US" b="1" kern="1200" dirty="0">
                <a:solidFill>
                  <a:srgbClr val="00B0F0"/>
                </a:solidFill>
                <a:latin typeface="Alexandria" pitchFamily="2" charset="-78"/>
                <a:ea typeface="+mn-ea"/>
                <a:cs typeface="Alexandria" pitchFamily="2" charset="-78"/>
              </a:rPr>
              <a:t>Mind Mapping)</a:t>
            </a:r>
            <a:r>
              <a:rPr lang="ar-SA" b="1" kern="1200" dirty="0">
                <a:solidFill>
                  <a:srgbClr val="00B0F0"/>
                </a:solidFill>
                <a:latin typeface="Alexandria" pitchFamily="2" charset="-78"/>
                <a:ea typeface="+mn-ea"/>
                <a:cs typeface="Alexandria" pitchFamily="2" charset="-78"/>
              </a:rPr>
              <a:t>:</a:t>
            </a:r>
          </a:p>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طريقة بصرية لتنظيم الأفكار حول فكرة مركزية مع تفرعات للأسباب والنتائج والحلول.</a:t>
            </a:r>
          </a:p>
          <a:p>
            <a:pPr algn="just" rtl="1">
              <a:lnSpc>
                <a:spcPct val="250000"/>
              </a:lnSpc>
              <a:buClr>
                <a:srgbClr val="00B0F0"/>
              </a:buClr>
              <a:defRPr/>
            </a:pPr>
            <a:r>
              <a:rPr lang="ar-SA" kern="1200" dirty="0">
                <a:solidFill>
                  <a:schemeClr val="tx1"/>
                </a:solidFill>
                <a:latin typeface="Alexandria" pitchFamily="2" charset="-78"/>
                <a:ea typeface="+mn-ea"/>
                <a:cs typeface="Alexandria" pitchFamily="2" charset="-78"/>
              </a:rPr>
              <a:t>تساعد على رؤية الصورة الكاملة وتسهّل التخطيط وتحويل الأفكار إلى خطوات واضحة.</a:t>
            </a:r>
          </a:p>
        </p:txBody>
      </p:sp>
    </p:spTree>
    <p:extLst>
      <p:ext uri="{BB962C8B-B14F-4D97-AF65-F5344CB8AC3E}">
        <p14:creationId xmlns:p14="http://schemas.microsoft.com/office/powerpoint/2010/main" val="1144780114"/>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42214" y="1565386"/>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3125037" y="674023"/>
            <a:ext cx="5669171"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SA" sz="2800" b="1" dirty="0">
                <a:solidFill>
                  <a:srgbClr val="00B0F0"/>
                </a:solidFill>
                <a:latin typeface="Alexandria" pitchFamily="2" charset="-78"/>
                <a:cs typeface="Alexandria" pitchFamily="2" charset="-78"/>
              </a:rPr>
              <a:t>الاستدلال والمنطق</a:t>
            </a:r>
            <a:endParaRPr lang="ar-EG" sz="2800" b="1" dirty="0">
              <a:solidFill>
                <a:srgbClr val="00B0F0"/>
              </a:solidFill>
              <a:latin typeface="Alexandria" pitchFamily="2" charset="-78"/>
              <a:cs typeface="Alexandria" pitchFamily="2" charset="-78"/>
            </a:endParaRPr>
          </a:p>
        </p:txBody>
      </p:sp>
      <p:sp>
        <p:nvSpPr>
          <p:cNvPr id="9" name="TextBox 8">
            <a:extLst>
              <a:ext uri="{FF2B5EF4-FFF2-40B4-BE49-F238E27FC236}">
                <a16:creationId xmlns:a16="http://schemas.microsoft.com/office/drawing/2014/main" id="{B525570D-85FA-B055-6031-C376A2CD565A}"/>
              </a:ext>
            </a:extLst>
          </p:cNvPr>
          <p:cNvSpPr txBox="1"/>
          <p:nvPr/>
        </p:nvSpPr>
        <p:spPr>
          <a:xfrm>
            <a:off x="709583" y="1737823"/>
            <a:ext cx="10772834" cy="4297971"/>
          </a:xfrm>
          <a:prstGeom prst="rect">
            <a:avLst/>
          </a:prstGeom>
          <a:noFill/>
        </p:spPr>
        <p:txBody>
          <a:bodyPr wrap="square" rtlCol="1">
            <a:spAutoFit/>
          </a:bodyPr>
          <a:lstStyle/>
          <a:p>
            <a:pPr algn="just" rtl="1">
              <a:lnSpc>
                <a:spcPct val="250000"/>
              </a:lnSpc>
              <a:buClrTx/>
              <a:defRPr/>
            </a:pPr>
            <a:r>
              <a:rPr lang="ar-EG" sz="1600" kern="1200" dirty="0">
                <a:solidFill>
                  <a:schemeClr val="tx1"/>
                </a:solidFill>
                <a:latin typeface="Alexandria" pitchFamily="2" charset="-78"/>
                <a:ea typeface="+mn-ea"/>
                <a:cs typeface="Alexandria" pitchFamily="2" charset="-78"/>
              </a:rPr>
              <a:t>في سياق الحديث عن الإدراك والتفكير الإبداعي لدى القائد التربوي، لا يكتمل فهمنا لهذين المفهومين دون التطرق إلى الاستدلال والمنطق؛ فالإدراك يجيب عن سؤال ماذا يحدث داخل المدرسة؟ بينما يساعدنا الاستدلال والمنطق على الإجابة عن لماذا يحدث؟ وكيف يمكن التعامل معه؟ أما التفكير الإبداعي فينقلنا إلى مستوى أعلى يتمثل في البحث عن بدائل وحلول مبتكرة.فالقائد التربوي لا يكتفي بملاحظة المواقف أو جمع المعلومات، بل يحتاج إلى أدوات عقلية منظمة تمكّنه من تحليل المعطيات، وربط الأسباب بالنتائج، وتقييم البدائل، ثم تحويل هذا الفهم إلى قرارات تربوية فعّالة. ومن هنا تأتي أهمية الاستدلال بأنواعه المختلفة، بوصفه الجسر الذي يصل بين الإدراك الواعي والتفكير الإبداعي، ويحوّل الواقع المدرسي من مجرد ملاحظات إلى فرص تطوير وتحسين مستمر.</a:t>
            </a:r>
            <a:endParaRPr lang="ar-SA" sz="1600" kern="1200" dirty="0">
              <a:solidFill>
                <a:schemeClr val="tx1"/>
              </a:solidFill>
              <a:latin typeface="Alexandria" pitchFamily="2" charset="-78"/>
              <a:ea typeface="+mn-ea"/>
              <a:cs typeface="Alexandria" pitchFamily="2" charset="-78"/>
            </a:endParaRPr>
          </a:p>
        </p:txBody>
      </p:sp>
    </p:spTree>
    <p:extLst>
      <p:ext uri="{BB962C8B-B14F-4D97-AF65-F5344CB8AC3E}">
        <p14:creationId xmlns:p14="http://schemas.microsoft.com/office/powerpoint/2010/main" val="722113075"/>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502FA508-BBB3-44D1-E16E-B634F6B67231}"/>
              </a:ext>
            </a:extLst>
          </p:cNvPr>
          <p:cNvGraphicFramePr>
            <a:graphicFrameLocks noGrp="1"/>
          </p:cNvGraphicFramePr>
          <p:nvPr>
            <p:extLst>
              <p:ext uri="{D42A27DB-BD31-4B8C-83A1-F6EECF244321}">
                <p14:modId xmlns:p14="http://schemas.microsoft.com/office/powerpoint/2010/main" val="1213329831"/>
              </p:ext>
            </p:extLst>
          </p:nvPr>
        </p:nvGraphicFramePr>
        <p:xfrm>
          <a:off x="350523" y="840638"/>
          <a:ext cx="8460617" cy="5828719"/>
        </p:xfrm>
        <a:graphic>
          <a:graphicData uri="http://schemas.openxmlformats.org/drawingml/2006/table">
            <a:tbl>
              <a:tblPr>
                <a:tableStyleId>{5C22544A-7EE6-4342-B048-85BDC9FD1C3A}</a:tableStyleId>
              </a:tblPr>
              <a:tblGrid>
                <a:gridCol w="8460617">
                  <a:extLst>
                    <a:ext uri="{9D8B030D-6E8A-4147-A177-3AD203B41FA5}">
                      <a16:colId xmlns:a16="http://schemas.microsoft.com/office/drawing/2014/main" val="2857858600"/>
                    </a:ext>
                  </a:extLst>
                </a:gridCol>
              </a:tblGrid>
              <a:tr h="825074">
                <a:tc>
                  <a:txBody>
                    <a:bodyPr/>
                    <a:lstStyle/>
                    <a:p>
                      <a:pPr algn="ctr">
                        <a:lnSpc>
                          <a:spcPct val="150000"/>
                        </a:lnSpc>
                      </a:pPr>
                      <a:r>
                        <a:rPr lang="ar-JO" sz="2000" b="1" dirty="0">
                          <a:solidFill>
                            <a:schemeClr val="accent2">
                              <a:lumMod val="75000"/>
                            </a:schemeClr>
                          </a:solidFill>
                          <a:effectLst/>
                          <a:latin typeface="Alexandria" charset="-78"/>
                          <a:cs typeface="Alexandria" charset="-78"/>
                        </a:rPr>
                        <a:t>الوصف</a:t>
                      </a:r>
                    </a:p>
                  </a:txBody>
                  <a:tcPr marL="100609" marR="100609" marT="113185" marB="113185" anchor="ctr"/>
                </a:tc>
                <a:extLst>
                  <a:ext uri="{0D108BD9-81ED-4DB2-BD59-A6C34878D82A}">
                    <a16:rowId xmlns:a16="http://schemas.microsoft.com/office/drawing/2014/main" val="757763581"/>
                  </a:ext>
                </a:extLst>
              </a:tr>
              <a:tr h="534587">
                <a:tc>
                  <a:txBody>
                    <a:bodyPr/>
                    <a:lstStyle/>
                    <a:p>
                      <a:pPr algn="ctr" rtl="1">
                        <a:lnSpc>
                          <a:spcPct val="150000"/>
                        </a:lnSpc>
                      </a:pPr>
                      <a:r>
                        <a:rPr lang="ar-JO" sz="1600" b="0" dirty="0">
                          <a:effectLst/>
                          <a:latin typeface="Alexandria" charset="-78"/>
                          <a:cs typeface="Alexandria" charset="-78"/>
                        </a:rPr>
                        <a:t>يبدأ من قاعدة عامة وينتهي باستنتاج محدد.</a:t>
                      </a:r>
                    </a:p>
                  </a:txBody>
                  <a:tcPr marL="100609" marR="100609" marT="100609" marB="100609" anchor="ctr"/>
                </a:tc>
                <a:extLst>
                  <a:ext uri="{0D108BD9-81ED-4DB2-BD59-A6C34878D82A}">
                    <a16:rowId xmlns:a16="http://schemas.microsoft.com/office/drawing/2014/main" val="2243170227"/>
                  </a:ext>
                </a:extLst>
              </a:tr>
              <a:tr h="534587">
                <a:tc>
                  <a:txBody>
                    <a:bodyPr/>
                    <a:lstStyle/>
                    <a:p>
                      <a:pPr algn="ctr" rtl="1">
                        <a:lnSpc>
                          <a:spcPct val="150000"/>
                        </a:lnSpc>
                      </a:pPr>
                      <a:r>
                        <a:rPr lang="ar-JO" sz="1600" b="0" dirty="0">
                          <a:effectLst/>
                          <a:latin typeface="Alexandria" charset="-78"/>
                          <a:cs typeface="Alexandria" charset="-78"/>
                        </a:rPr>
                        <a:t>يبدأ من ملاحظات محددة وينتهي بقاعدة عامة.</a:t>
                      </a:r>
                    </a:p>
                  </a:txBody>
                  <a:tcPr marL="100609" marR="100609" marT="100609" marB="100609" anchor="ctr"/>
                </a:tc>
                <a:extLst>
                  <a:ext uri="{0D108BD9-81ED-4DB2-BD59-A6C34878D82A}">
                    <a16:rowId xmlns:a16="http://schemas.microsoft.com/office/drawing/2014/main" val="64869060"/>
                  </a:ext>
                </a:extLst>
              </a:tr>
              <a:tr h="750478">
                <a:tc>
                  <a:txBody>
                    <a:bodyPr/>
                    <a:lstStyle/>
                    <a:p>
                      <a:pPr algn="ctr" rtl="1">
                        <a:lnSpc>
                          <a:spcPct val="150000"/>
                        </a:lnSpc>
                      </a:pPr>
                      <a:r>
                        <a:rPr lang="ar-JO" sz="1600" b="0" dirty="0">
                          <a:effectLst/>
                          <a:latin typeface="Alexandria" charset="-78"/>
                          <a:cs typeface="Alexandria" charset="-78"/>
                        </a:rPr>
                        <a:t>يعتمد على مجموعة غير مكتملة من الملاحظات للوصول إلى تفسير معقول.</a:t>
                      </a:r>
                    </a:p>
                  </a:txBody>
                  <a:tcPr marL="100609" marR="100609" marT="100609" marB="100609" anchor="ctr"/>
                </a:tc>
                <a:extLst>
                  <a:ext uri="{0D108BD9-81ED-4DB2-BD59-A6C34878D82A}">
                    <a16:rowId xmlns:a16="http://schemas.microsoft.com/office/drawing/2014/main" val="4078038806"/>
                  </a:ext>
                </a:extLst>
              </a:tr>
              <a:tr h="750478">
                <a:tc>
                  <a:txBody>
                    <a:bodyPr/>
                    <a:lstStyle/>
                    <a:p>
                      <a:pPr algn="ctr" rtl="1">
                        <a:lnSpc>
                          <a:spcPct val="150000"/>
                        </a:lnSpc>
                      </a:pPr>
                      <a:r>
                        <a:rPr lang="ar-JO" sz="1600" b="0" dirty="0">
                          <a:effectLst/>
                          <a:latin typeface="Alexandria" charset="-78"/>
                          <a:cs typeface="Alexandria" charset="-78"/>
                        </a:rPr>
                        <a:t>يعتمد على مقارنة حالة جديدة بحالة مشابهة سابقة للوصول إلى استنتاج.</a:t>
                      </a:r>
                    </a:p>
                  </a:txBody>
                  <a:tcPr marL="100609" marR="100609" marT="100609" marB="100609" anchor="ctr"/>
                </a:tc>
                <a:extLst>
                  <a:ext uri="{0D108BD9-81ED-4DB2-BD59-A6C34878D82A}">
                    <a16:rowId xmlns:a16="http://schemas.microsoft.com/office/drawing/2014/main" val="2354217726"/>
                  </a:ext>
                </a:extLst>
              </a:tr>
              <a:tr h="534587">
                <a:tc>
                  <a:txBody>
                    <a:bodyPr/>
                    <a:lstStyle/>
                    <a:p>
                      <a:pPr algn="ctr" rtl="1">
                        <a:lnSpc>
                          <a:spcPct val="150000"/>
                        </a:lnSpc>
                      </a:pPr>
                      <a:r>
                        <a:rPr lang="ar-JO" sz="1600" b="0" dirty="0">
                          <a:effectLst/>
                          <a:latin typeface="Alexandria" charset="-78"/>
                          <a:cs typeface="Alexandria" charset="-78"/>
                        </a:rPr>
                        <a:t>يبحث في العلاقة بين السبب والنتيجة. </a:t>
                      </a:r>
                      <a:r>
                        <a:rPr lang="ar-AE" sz="1600" b="0" dirty="0">
                          <a:effectLst/>
                          <a:latin typeface="Alexandria" charset="-78"/>
                          <a:cs typeface="Alexandria" charset="-78"/>
                        </a:rPr>
                        <a:t>ـو </a:t>
                      </a:r>
                      <a:r>
                        <a:rPr lang="ar-JO" sz="1600" b="0" dirty="0">
                          <a:effectLst/>
                          <a:latin typeface="Alexandria" charset="-78"/>
                          <a:cs typeface="Alexandria" charset="-78"/>
                        </a:rPr>
                        <a:t>تحديد العلاقة السببية بين ظاهرتين. </a:t>
                      </a:r>
                    </a:p>
                  </a:txBody>
                  <a:tcPr marL="100609" marR="100609" marT="100609" marB="100609" anchor="ctr"/>
                </a:tc>
                <a:extLst>
                  <a:ext uri="{0D108BD9-81ED-4DB2-BD59-A6C34878D82A}">
                    <a16:rowId xmlns:a16="http://schemas.microsoft.com/office/drawing/2014/main" val="1976310444"/>
                  </a:ext>
                </a:extLst>
              </a:tr>
              <a:tr h="632976">
                <a:tc>
                  <a:txBody>
                    <a:bodyPr/>
                    <a:lstStyle/>
                    <a:p>
                      <a:pPr algn="ctr" rtl="1">
                        <a:lnSpc>
                          <a:spcPct val="150000"/>
                        </a:lnSpc>
                      </a:pPr>
                      <a:r>
                        <a:rPr lang="ar-JO" sz="1600" b="0" dirty="0">
                          <a:effectLst/>
                          <a:latin typeface="Alexandria" charset="-78"/>
                          <a:cs typeface="Alexandria" charset="-78"/>
                        </a:rPr>
                        <a:t>يعتمد على فرضيات غير مؤكدة للوصول إلى استنتاجات محتملة.</a:t>
                      </a:r>
                    </a:p>
                  </a:txBody>
                  <a:tcPr marL="100609" marR="100609" marT="100609" marB="100609" anchor="ctr"/>
                </a:tc>
                <a:extLst>
                  <a:ext uri="{0D108BD9-81ED-4DB2-BD59-A6C34878D82A}">
                    <a16:rowId xmlns:a16="http://schemas.microsoft.com/office/drawing/2014/main" val="3258678903"/>
                  </a:ext>
                </a:extLst>
              </a:tr>
              <a:tr h="632976">
                <a:tc>
                  <a:txBody>
                    <a:bodyPr/>
                    <a:lstStyle/>
                    <a:p>
                      <a:pPr algn="ctr" rtl="1">
                        <a:lnSpc>
                          <a:spcPct val="150000"/>
                        </a:lnSpc>
                      </a:pPr>
                      <a:r>
                        <a:rPr lang="ar-JO" sz="1600" b="0" dirty="0">
                          <a:effectLst/>
                          <a:latin typeface="Alexandria" charset="-78"/>
                          <a:cs typeface="Alexandria" charset="-78"/>
                        </a:rPr>
                        <a:t>يستخدم لاختبار صحة فرضية عن طريق البحث عن تناقضات.</a:t>
                      </a:r>
                      <a:endParaRPr lang="ar-AE" sz="1600" b="0" dirty="0">
                        <a:effectLst/>
                        <a:latin typeface="Alexandria" charset="-78"/>
                        <a:cs typeface="Alexandria" charset="-78"/>
                      </a:endParaRPr>
                    </a:p>
                  </a:txBody>
                  <a:tcPr marL="100609" marR="100609" marT="100609" marB="100609" anchor="ctr"/>
                </a:tc>
                <a:extLst>
                  <a:ext uri="{0D108BD9-81ED-4DB2-BD59-A6C34878D82A}">
                    <a16:rowId xmlns:a16="http://schemas.microsoft.com/office/drawing/2014/main" val="1856729232"/>
                  </a:ext>
                </a:extLst>
              </a:tr>
              <a:tr h="632976">
                <a:tc>
                  <a:txBody>
                    <a:bodyPr/>
                    <a:lstStyle/>
                    <a:p>
                      <a:pPr algn="ctr" rtl="1">
                        <a:lnSpc>
                          <a:spcPct val="150000"/>
                        </a:lnSpc>
                      </a:pPr>
                      <a:r>
                        <a:rPr lang="ar-JO" sz="1600" b="0" dirty="0">
                          <a:effectLst/>
                          <a:latin typeface="Alexandria" charset="-78"/>
                          <a:cs typeface="Alexandria" charset="-78"/>
                        </a:rPr>
                        <a:t>يعتمد على البيانات الإحصائية للوصول إلى استنتاجات. </a:t>
                      </a:r>
                    </a:p>
                  </a:txBody>
                  <a:tcPr marL="100609" marR="100609" marT="100609" marB="100609" anchor="ctr"/>
                </a:tc>
                <a:extLst>
                  <a:ext uri="{0D108BD9-81ED-4DB2-BD59-A6C34878D82A}">
                    <a16:rowId xmlns:a16="http://schemas.microsoft.com/office/drawing/2014/main" val="3261202831"/>
                  </a:ext>
                </a:extLst>
              </a:tr>
            </a:tbl>
          </a:graphicData>
        </a:graphic>
      </p:graphicFrame>
      <p:graphicFrame>
        <p:nvGraphicFramePr>
          <p:cNvPr id="4" name="Table 3">
            <a:extLst>
              <a:ext uri="{FF2B5EF4-FFF2-40B4-BE49-F238E27FC236}">
                <a16:creationId xmlns:a16="http://schemas.microsoft.com/office/drawing/2014/main" id="{362BDA74-F4B9-E7DA-F876-BC15447E6EF6}"/>
              </a:ext>
            </a:extLst>
          </p:cNvPr>
          <p:cNvGraphicFramePr>
            <a:graphicFrameLocks noGrp="1"/>
          </p:cNvGraphicFramePr>
          <p:nvPr>
            <p:extLst>
              <p:ext uri="{D42A27DB-BD31-4B8C-83A1-F6EECF244321}">
                <p14:modId xmlns:p14="http://schemas.microsoft.com/office/powerpoint/2010/main" val="1797987117"/>
              </p:ext>
            </p:extLst>
          </p:nvPr>
        </p:nvGraphicFramePr>
        <p:xfrm>
          <a:off x="8793126" y="840639"/>
          <a:ext cx="2897480" cy="5812787"/>
        </p:xfrm>
        <a:graphic>
          <a:graphicData uri="http://schemas.openxmlformats.org/drawingml/2006/table">
            <a:tbl>
              <a:tblPr>
                <a:tableStyleId>{21E4AEA4-8DFA-4A89-87EB-49C32662AFE0}</a:tableStyleId>
              </a:tblPr>
              <a:tblGrid>
                <a:gridCol w="2897480">
                  <a:extLst>
                    <a:ext uri="{9D8B030D-6E8A-4147-A177-3AD203B41FA5}">
                      <a16:colId xmlns:a16="http://schemas.microsoft.com/office/drawing/2014/main" val="3595710410"/>
                    </a:ext>
                  </a:extLst>
                </a:gridCol>
              </a:tblGrid>
              <a:tr h="750175">
                <a:tc>
                  <a:txBody>
                    <a:bodyPr/>
                    <a:lstStyle/>
                    <a:p>
                      <a:pPr marL="0" indent="0" algn="ctr">
                        <a:lnSpc>
                          <a:spcPct val="200000"/>
                        </a:lnSpc>
                        <a:buFont typeface="Arial" panose="020B0604020202020204" pitchFamily="34" charset="0"/>
                        <a:buNone/>
                      </a:pPr>
                      <a:r>
                        <a:rPr lang="ar-JO" sz="1400" b="1" dirty="0">
                          <a:solidFill>
                            <a:schemeClr val="accent2">
                              <a:lumMod val="75000"/>
                            </a:schemeClr>
                          </a:solidFill>
                          <a:effectLst/>
                          <a:latin typeface="Alexandria" charset="-78"/>
                          <a:cs typeface="Alexandria" charset="-78"/>
                        </a:rPr>
                        <a:t>النوع</a:t>
                      </a:r>
                    </a:p>
                  </a:txBody>
                  <a:tcPr marL="100609" marR="100609" marT="113185" marB="113185" anchor="ctr"/>
                </a:tc>
                <a:extLst>
                  <a:ext uri="{0D108BD9-81ED-4DB2-BD59-A6C34878D82A}">
                    <a16:rowId xmlns:a16="http://schemas.microsoft.com/office/drawing/2014/main" val="1666519271"/>
                  </a:ext>
                </a:extLst>
              </a:tr>
              <a:tr h="616318">
                <a:tc>
                  <a:txBody>
                    <a:bodyPr/>
                    <a:lstStyle/>
                    <a:p>
                      <a:pPr marL="0" indent="0" algn="ctr" rtl="1">
                        <a:lnSpc>
                          <a:spcPct val="200000"/>
                        </a:lnSpc>
                        <a:buFont typeface="Arial" panose="020B0604020202020204" pitchFamily="34" charset="0"/>
                        <a:buNone/>
                      </a:pPr>
                      <a:r>
                        <a:rPr lang="ar-JO" sz="1400" b="1" dirty="0">
                          <a:effectLst/>
                          <a:latin typeface="Alexandria" charset="-78"/>
                          <a:cs typeface="Alexandria" charset="-78"/>
                        </a:rPr>
                        <a:t>الاستدلال الاستنتاجي</a:t>
                      </a:r>
                    </a:p>
                  </a:txBody>
                  <a:tcPr marL="100609" marR="100609" marT="100609" marB="100609" anchor="ctr"/>
                </a:tc>
                <a:extLst>
                  <a:ext uri="{0D108BD9-81ED-4DB2-BD59-A6C34878D82A}">
                    <a16:rowId xmlns:a16="http://schemas.microsoft.com/office/drawing/2014/main" val="3898518304"/>
                  </a:ext>
                </a:extLst>
              </a:tr>
              <a:tr h="616318">
                <a:tc>
                  <a:txBody>
                    <a:bodyPr/>
                    <a:lstStyle/>
                    <a:p>
                      <a:pPr marL="0" indent="0" algn="ctr" rtl="1">
                        <a:lnSpc>
                          <a:spcPct val="200000"/>
                        </a:lnSpc>
                        <a:buFont typeface="Arial" panose="020B0604020202020204" pitchFamily="34" charset="0"/>
                        <a:buNone/>
                      </a:pPr>
                      <a:r>
                        <a:rPr lang="ar-JO" sz="1400" b="1" dirty="0">
                          <a:effectLst/>
                          <a:latin typeface="Alexandria" charset="-78"/>
                          <a:cs typeface="Alexandria" charset="-78"/>
                        </a:rPr>
                        <a:t>الاستدلال الاستقرائي</a:t>
                      </a:r>
                    </a:p>
                  </a:txBody>
                  <a:tcPr marL="100609" marR="100609" marT="100609" marB="100609" anchor="ctr"/>
                </a:tc>
                <a:extLst>
                  <a:ext uri="{0D108BD9-81ED-4DB2-BD59-A6C34878D82A}">
                    <a16:rowId xmlns:a16="http://schemas.microsoft.com/office/drawing/2014/main" val="1606837104"/>
                  </a:ext>
                </a:extLst>
              </a:tr>
              <a:tr h="682352">
                <a:tc>
                  <a:txBody>
                    <a:bodyPr/>
                    <a:lstStyle/>
                    <a:p>
                      <a:pPr marL="0" indent="0" algn="ctr" rtl="1">
                        <a:lnSpc>
                          <a:spcPct val="200000"/>
                        </a:lnSpc>
                        <a:buFont typeface="Arial" panose="020B0604020202020204" pitchFamily="34" charset="0"/>
                        <a:buNone/>
                      </a:pPr>
                      <a:r>
                        <a:rPr lang="ar-JO" sz="1400" b="1" dirty="0">
                          <a:effectLst/>
                          <a:latin typeface="Alexandria" charset="-78"/>
                          <a:cs typeface="Alexandria" charset="-78"/>
                        </a:rPr>
                        <a:t>الاستدلال العقلي</a:t>
                      </a:r>
                    </a:p>
                  </a:txBody>
                  <a:tcPr marL="100609" marR="100609" marT="100609" marB="100609" anchor="ctr"/>
                </a:tc>
                <a:extLst>
                  <a:ext uri="{0D108BD9-81ED-4DB2-BD59-A6C34878D82A}">
                    <a16:rowId xmlns:a16="http://schemas.microsoft.com/office/drawing/2014/main" val="1863858370"/>
                  </a:ext>
                </a:extLst>
              </a:tr>
              <a:tr h="682352">
                <a:tc>
                  <a:txBody>
                    <a:bodyPr/>
                    <a:lstStyle/>
                    <a:p>
                      <a:pPr marL="0" indent="0" algn="ctr" rtl="1">
                        <a:lnSpc>
                          <a:spcPct val="200000"/>
                        </a:lnSpc>
                        <a:buFont typeface="Arial" panose="020B0604020202020204" pitchFamily="34" charset="0"/>
                        <a:buNone/>
                      </a:pPr>
                      <a:r>
                        <a:rPr lang="ar-JO" sz="1400" b="1" dirty="0">
                          <a:effectLst/>
                          <a:latin typeface="Alexandria" charset="-78"/>
                          <a:cs typeface="Alexandria" charset="-78"/>
                        </a:rPr>
                        <a:t>الاستدلال التمثيلي</a:t>
                      </a:r>
                    </a:p>
                  </a:txBody>
                  <a:tcPr marL="100609" marR="100609" marT="100609" marB="100609" anchor="ctr"/>
                </a:tc>
                <a:extLst>
                  <a:ext uri="{0D108BD9-81ED-4DB2-BD59-A6C34878D82A}">
                    <a16:rowId xmlns:a16="http://schemas.microsoft.com/office/drawing/2014/main" val="1916976463"/>
                  </a:ext>
                </a:extLst>
              </a:tr>
              <a:tr h="616318">
                <a:tc>
                  <a:txBody>
                    <a:bodyPr/>
                    <a:lstStyle/>
                    <a:p>
                      <a:pPr marL="0" indent="0" algn="ctr" rtl="1">
                        <a:lnSpc>
                          <a:spcPct val="200000"/>
                        </a:lnSpc>
                        <a:buFont typeface="Arial" panose="020B0604020202020204" pitchFamily="34" charset="0"/>
                        <a:buNone/>
                      </a:pPr>
                      <a:r>
                        <a:rPr lang="ar-JO" sz="1400" b="1" dirty="0">
                          <a:effectLst/>
                          <a:latin typeface="Alexandria" charset="-78"/>
                          <a:cs typeface="Alexandria" charset="-78"/>
                        </a:rPr>
                        <a:t>الاستدلال السببي</a:t>
                      </a:r>
                    </a:p>
                  </a:txBody>
                  <a:tcPr marL="100609" marR="100609" marT="100609" marB="100609" anchor="ctr"/>
                </a:tc>
                <a:extLst>
                  <a:ext uri="{0D108BD9-81ED-4DB2-BD59-A6C34878D82A}">
                    <a16:rowId xmlns:a16="http://schemas.microsoft.com/office/drawing/2014/main" val="3729213481"/>
                  </a:ext>
                </a:extLst>
              </a:tr>
              <a:tr h="616318">
                <a:tc>
                  <a:txBody>
                    <a:bodyPr/>
                    <a:lstStyle/>
                    <a:p>
                      <a:pPr marL="0" indent="0" algn="ctr" rtl="1">
                        <a:lnSpc>
                          <a:spcPct val="200000"/>
                        </a:lnSpc>
                        <a:buFont typeface="Arial" panose="020B0604020202020204" pitchFamily="34" charset="0"/>
                        <a:buNone/>
                      </a:pPr>
                      <a:r>
                        <a:rPr lang="ar-JO" sz="1400" b="1" dirty="0">
                          <a:effectLst/>
                          <a:latin typeface="Alexandria" charset="-78"/>
                          <a:cs typeface="Alexandria" charset="-78"/>
                        </a:rPr>
                        <a:t>الاستدلال الافتراضي</a:t>
                      </a:r>
                    </a:p>
                  </a:txBody>
                  <a:tcPr marL="100609" marR="100609" marT="100609" marB="100609" anchor="ctr"/>
                </a:tc>
                <a:extLst>
                  <a:ext uri="{0D108BD9-81ED-4DB2-BD59-A6C34878D82A}">
                    <a16:rowId xmlns:a16="http://schemas.microsoft.com/office/drawing/2014/main" val="346114065"/>
                  </a:ext>
                </a:extLst>
              </a:tr>
              <a:tr h="616318">
                <a:tc>
                  <a:txBody>
                    <a:bodyPr/>
                    <a:lstStyle/>
                    <a:p>
                      <a:pPr marL="0" indent="0" algn="ctr" rtl="1">
                        <a:lnSpc>
                          <a:spcPct val="200000"/>
                        </a:lnSpc>
                        <a:buFont typeface="Arial" panose="020B0604020202020204" pitchFamily="34" charset="0"/>
                        <a:buNone/>
                      </a:pPr>
                      <a:r>
                        <a:rPr lang="ar-JO" sz="1400" b="1" dirty="0">
                          <a:effectLst/>
                          <a:latin typeface="Alexandria" charset="-78"/>
                          <a:cs typeface="Alexandria" charset="-78"/>
                        </a:rPr>
                        <a:t>الاستدلال التناقضي</a:t>
                      </a:r>
                    </a:p>
                  </a:txBody>
                  <a:tcPr marL="100609" marR="100609" marT="100609" marB="100609" anchor="ctr"/>
                </a:tc>
                <a:extLst>
                  <a:ext uri="{0D108BD9-81ED-4DB2-BD59-A6C34878D82A}">
                    <a16:rowId xmlns:a16="http://schemas.microsoft.com/office/drawing/2014/main" val="3714235795"/>
                  </a:ext>
                </a:extLst>
              </a:tr>
              <a:tr h="616318">
                <a:tc>
                  <a:txBody>
                    <a:bodyPr/>
                    <a:lstStyle/>
                    <a:p>
                      <a:pPr marL="0" indent="0" algn="ctr" rtl="1">
                        <a:lnSpc>
                          <a:spcPct val="200000"/>
                        </a:lnSpc>
                        <a:buFont typeface="Arial" panose="020B0604020202020204" pitchFamily="34" charset="0"/>
                        <a:buNone/>
                      </a:pPr>
                      <a:r>
                        <a:rPr lang="ar-JO" sz="1400" b="1" dirty="0">
                          <a:effectLst/>
                          <a:latin typeface="Alexandria" charset="-78"/>
                          <a:cs typeface="Alexandria" charset="-78"/>
                        </a:rPr>
                        <a:t>الاستدلال الإحصائي</a:t>
                      </a:r>
                    </a:p>
                  </a:txBody>
                  <a:tcPr marL="100609" marR="100609" marT="100609" marB="100609" anchor="ctr"/>
                </a:tc>
                <a:extLst>
                  <a:ext uri="{0D108BD9-81ED-4DB2-BD59-A6C34878D82A}">
                    <a16:rowId xmlns:a16="http://schemas.microsoft.com/office/drawing/2014/main" val="4089087649"/>
                  </a:ext>
                </a:extLst>
              </a:tr>
            </a:tbl>
          </a:graphicData>
        </a:graphic>
      </p:graphicFrame>
      <p:pic>
        <p:nvPicPr>
          <p:cNvPr id="5" name="Graphic 21">
            <a:extLst>
              <a:ext uri="{FF2B5EF4-FFF2-40B4-BE49-F238E27FC236}">
                <a16:creationId xmlns:a16="http://schemas.microsoft.com/office/drawing/2014/main" id="{9F1555F5-C610-C78A-7147-046B10A1A75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TextBox 5">
            <a:extLst>
              <a:ext uri="{FF2B5EF4-FFF2-40B4-BE49-F238E27FC236}">
                <a16:creationId xmlns:a16="http://schemas.microsoft.com/office/drawing/2014/main" id="{06294E01-7B1F-7B4A-F1B4-2D0EEC593E5B}"/>
              </a:ext>
            </a:extLst>
          </p:cNvPr>
          <p:cNvSpPr txBox="1"/>
          <p:nvPr/>
        </p:nvSpPr>
        <p:spPr>
          <a:xfrm>
            <a:off x="3503712" y="188640"/>
            <a:ext cx="4248472" cy="501932"/>
          </a:xfrm>
          <a:prstGeom prst="rect">
            <a:avLst/>
          </a:prstGeom>
          <a:noFill/>
        </p:spPr>
        <p:txBody>
          <a:bodyPr wrap="square">
            <a:spAutoFit/>
          </a:bodyPr>
          <a:lstStyle/>
          <a:p>
            <a:pPr algn="ctr" rtl="1">
              <a:lnSpc>
                <a:spcPct val="150000"/>
              </a:lnSpc>
            </a:pPr>
            <a:r>
              <a:rPr lang="ar-JO" sz="2000" b="1" i="0" dirty="0">
                <a:solidFill>
                  <a:srgbClr val="00B0F0"/>
                </a:solidFill>
                <a:effectLst/>
                <a:latin typeface="DroidArabicKufi-Regular"/>
                <a:cs typeface="Alexandria" pitchFamily="2" charset="-78"/>
              </a:rPr>
              <a:t>الاستدلال والمنطق</a:t>
            </a:r>
          </a:p>
        </p:txBody>
      </p:sp>
    </p:spTree>
    <p:extLst>
      <p:ext uri="{BB962C8B-B14F-4D97-AF65-F5344CB8AC3E}">
        <p14:creationId xmlns:p14="http://schemas.microsoft.com/office/powerpoint/2010/main" val="38956493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8EA8EBDE-FAA8-2793-DB1A-C5A11AC386A7}"/>
              </a:ext>
            </a:extLst>
          </p:cNvPr>
          <p:cNvGraphicFramePr>
            <a:graphicFrameLocks noGrp="1"/>
          </p:cNvGraphicFramePr>
          <p:nvPr>
            <p:extLst>
              <p:ext uri="{D42A27DB-BD31-4B8C-83A1-F6EECF244321}">
                <p14:modId xmlns:p14="http://schemas.microsoft.com/office/powerpoint/2010/main" val="2596075718"/>
              </p:ext>
            </p:extLst>
          </p:nvPr>
        </p:nvGraphicFramePr>
        <p:xfrm>
          <a:off x="350523" y="840638"/>
          <a:ext cx="8460617" cy="5830767"/>
        </p:xfrm>
        <a:graphic>
          <a:graphicData uri="http://schemas.openxmlformats.org/drawingml/2006/table">
            <a:tbl>
              <a:tblPr>
                <a:tableStyleId>{5C22544A-7EE6-4342-B048-85BDC9FD1C3A}</a:tableStyleId>
              </a:tblPr>
              <a:tblGrid>
                <a:gridCol w="8460617">
                  <a:extLst>
                    <a:ext uri="{9D8B030D-6E8A-4147-A177-3AD203B41FA5}">
                      <a16:colId xmlns:a16="http://schemas.microsoft.com/office/drawing/2014/main" val="2857858600"/>
                    </a:ext>
                  </a:extLst>
                </a:gridCol>
              </a:tblGrid>
              <a:tr h="825074">
                <a:tc>
                  <a:txBody>
                    <a:bodyPr/>
                    <a:lstStyle/>
                    <a:p>
                      <a:pPr algn="ctr">
                        <a:lnSpc>
                          <a:spcPct val="150000"/>
                        </a:lnSpc>
                      </a:pPr>
                      <a:r>
                        <a:rPr lang="ar-SA" sz="2000" b="1" dirty="0">
                          <a:solidFill>
                            <a:schemeClr val="accent2">
                              <a:lumMod val="75000"/>
                            </a:schemeClr>
                          </a:solidFill>
                          <a:effectLst/>
                          <a:latin typeface="Alexandria" charset="-78"/>
                          <a:cs typeface="Alexandria" charset="-78"/>
                        </a:rPr>
                        <a:t>مثال</a:t>
                      </a:r>
                      <a:endParaRPr lang="ar-JO" sz="2000" b="1" dirty="0">
                        <a:solidFill>
                          <a:schemeClr val="accent2">
                            <a:lumMod val="75000"/>
                          </a:schemeClr>
                        </a:solidFill>
                        <a:effectLst/>
                        <a:latin typeface="Alexandria" charset="-78"/>
                        <a:cs typeface="Alexandria" charset="-78"/>
                      </a:endParaRPr>
                    </a:p>
                  </a:txBody>
                  <a:tcPr marL="100609" marR="100609" marT="113185" marB="113185" anchor="ctr"/>
                </a:tc>
                <a:extLst>
                  <a:ext uri="{0D108BD9-81ED-4DB2-BD59-A6C34878D82A}">
                    <a16:rowId xmlns:a16="http://schemas.microsoft.com/office/drawing/2014/main" val="757763581"/>
                  </a:ext>
                </a:extLst>
              </a:tr>
              <a:tr h="534587">
                <a:tc>
                  <a:txBody>
                    <a:bodyPr/>
                    <a:lstStyle/>
                    <a:p>
                      <a:pPr algn="ctr" rtl="1">
                        <a:lnSpc>
                          <a:spcPct val="150000"/>
                        </a:lnSpc>
                      </a:pPr>
                      <a:r>
                        <a:rPr lang="ar-JO" sz="1600" b="0" dirty="0">
                          <a:effectLst/>
                          <a:latin typeface="Alexandria" charset="-78"/>
                          <a:cs typeface="Alexandria" charset="-78"/>
                        </a:rPr>
                        <a:t>جميع الطيور لديها أجنحة. البطريق طائر. إذن، البطريق لديه أجنحة. </a:t>
                      </a:r>
                    </a:p>
                  </a:txBody>
                  <a:tcPr marL="100609" marR="100609" marT="100609" marB="100609" anchor="ctr"/>
                </a:tc>
                <a:extLst>
                  <a:ext uri="{0D108BD9-81ED-4DB2-BD59-A6C34878D82A}">
                    <a16:rowId xmlns:a16="http://schemas.microsoft.com/office/drawing/2014/main" val="2243170227"/>
                  </a:ext>
                </a:extLst>
              </a:tr>
              <a:tr h="652637">
                <a:tc>
                  <a:txBody>
                    <a:bodyPr/>
                    <a:lstStyle/>
                    <a:p>
                      <a:pPr algn="ctr" rtl="1">
                        <a:lnSpc>
                          <a:spcPct val="150000"/>
                        </a:lnSpc>
                      </a:pPr>
                      <a:r>
                        <a:rPr lang="ar-JO" sz="1600" b="0" dirty="0">
                          <a:effectLst/>
                          <a:latin typeface="Alexandria" charset="-78"/>
                          <a:cs typeface="Alexandria" charset="-78"/>
                        </a:rPr>
                        <a:t>: لاحظت أن الشمس تشرق كل يوم من الشرق. إذن، الشمس تشرق دائمًا من الشرق. </a:t>
                      </a:r>
                    </a:p>
                  </a:txBody>
                  <a:tcPr marL="100609" marR="100609" marT="100609" marB="100609" anchor="ctr"/>
                </a:tc>
                <a:extLst>
                  <a:ext uri="{0D108BD9-81ED-4DB2-BD59-A6C34878D82A}">
                    <a16:rowId xmlns:a16="http://schemas.microsoft.com/office/drawing/2014/main" val="64869060"/>
                  </a:ext>
                </a:extLst>
              </a:tr>
              <a:tr h="750478">
                <a:tc>
                  <a:txBody>
                    <a:bodyPr/>
                    <a:lstStyle/>
                    <a:p>
                      <a:pPr algn="ctr" rtl="1">
                        <a:lnSpc>
                          <a:spcPct val="150000"/>
                        </a:lnSpc>
                      </a:pPr>
                      <a:r>
                        <a:rPr lang="ar-JO" sz="1600" b="0" dirty="0">
                          <a:effectLst/>
                          <a:latin typeface="Alexandria" charset="-78"/>
                          <a:cs typeface="Alexandria" charset="-78"/>
                        </a:rPr>
                        <a:t>إذا وجدت أن الحديقة مبللة في الصباح، قد تستنتج أن السبب هو هطول الأمطار في الليل. </a:t>
                      </a:r>
                    </a:p>
                  </a:txBody>
                  <a:tcPr marL="100609" marR="100609" marT="100609" marB="100609" anchor="ctr"/>
                </a:tc>
                <a:extLst>
                  <a:ext uri="{0D108BD9-81ED-4DB2-BD59-A6C34878D82A}">
                    <a16:rowId xmlns:a16="http://schemas.microsoft.com/office/drawing/2014/main" val="4078038806"/>
                  </a:ext>
                </a:extLst>
              </a:tr>
              <a:tr h="750478">
                <a:tc>
                  <a:txBody>
                    <a:bodyPr/>
                    <a:lstStyle/>
                    <a:p>
                      <a:pPr algn="ctr" rtl="1">
                        <a:lnSpc>
                          <a:spcPct val="150000"/>
                        </a:lnSpc>
                      </a:pPr>
                      <a:r>
                        <a:rPr lang="ar-JO" sz="1600" b="0" dirty="0">
                          <a:effectLst/>
                          <a:latin typeface="Alexandria" charset="-78"/>
                          <a:cs typeface="Alexandria" charset="-78"/>
                        </a:rPr>
                        <a:t>إذا كان علاج معين فعالًا في حالة مرضية معينة، فقد يكون فعالًا في حالة مشابهة. </a:t>
                      </a:r>
                    </a:p>
                  </a:txBody>
                  <a:tcPr marL="100609" marR="100609" marT="100609" marB="100609" anchor="ctr"/>
                </a:tc>
                <a:extLst>
                  <a:ext uri="{0D108BD9-81ED-4DB2-BD59-A6C34878D82A}">
                    <a16:rowId xmlns:a16="http://schemas.microsoft.com/office/drawing/2014/main" val="2354217726"/>
                  </a:ext>
                </a:extLst>
              </a:tr>
              <a:tr h="534587">
                <a:tc>
                  <a:txBody>
                    <a:bodyPr/>
                    <a:lstStyle/>
                    <a:p>
                      <a:pPr algn="ctr" rtl="1">
                        <a:lnSpc>
                          <a:spcPct val="150000"/>
                        </a:lnSpc>
                      </a:pPr>
                      <a:r>
                        <a:rPr lang="ar-JO" sz="1600" b="0" dirty="0">
                          <a:effectLst/>
                          <a:latin typeface="Alexandria" charset="-78"/>
                          <a:cs typeface="Alexandria" charset="-78"/>
                        </a:rPr>
                        <a:t>إذا تناولت طعامًا فاسدًا وشعرت بالغثيان، قد تستنتج أن الطعام الفاسد هو السبب. </a:t>
                      </a:r>
                    </a:p>
                  </a:txBody>
                  <a:tcPr marL="100609" marR="100609" marT="100609" marB="100609" anchor="ctr"/>
                </a:tc>
                <a:extLst>
                  <a:ext uri="{0D108BD9-81ED-4DB2-BD59-A6C34878D82A}">
                    <a16:rowId xmlns:a16="http://schemas.microsoft.com/office/drawing/2014/main" val="1976310444"/>
                  </a:ext>
                </a:extLst>
              </a:tr>
              <a:tr h="632976">
                <a:tc>
                  <a:txBody>
                    <a:bodyPr/>
                    <a:lstStyle/>
                    <a:p>
                      <a:pPr algn="ctr" rtl="1">
                        <a:lnSpc>
                          <a:spcPct val="150000"/>
                        </a:lnSpc>
                      </a:pPr>
                      <a:r>
                        <a:rPr lang="ar-JO" sz="1600" b="0" dirty="0">
                          <a:effectLst/>
                          <a:latin typeface="Alexandria" charset="-78"/>
                          <a:cs typeface="Alexandria" charset="-78"/>
                        </a:rPr>
                        <a:t>إذا افترضنا أن هناك حياة على كوكب آخر، </a:t>
                      </a:r>
                      <a:r>
                        <a:rPr lang="ar-SA" sz="1600" b="0" dirty="0">
                          <a:effectLst/>
                          <a:latin typeface="Alexandria" charset="-78"/>
                          <a:cs typeface="Alexandria" charset="-78"/>
                        </a:rPr>
                        <a:t>فإن </a:t>
                      </a:r>
                      <a:r>
                        <a:rPr lang="ar-JO" sz="1600" b="0" dirty="0">
                          <a:effectLst/>
                          <a:latin typeface="Alexandria" charset="-78"/>
                          <a:cs typeface="Alexandria" charset="-78"/>
                        </a:rPr>
                        <a:t>تلك الحياة قد تكون مختلفة تمامًا عن الحياة على الأرض. </a:t>
                      </a:r>
                    </a:p>
                  </a:txBody>
                  <a:tcPr marL="100609" marR="100609" marT="100609" marB="100609" anchor="ctr"/>
                </a:tc>
                <a:extLst>
                  <a:ext uri="{0D108BD9-81ED-4DB2-BD59-A6C34878D82A}">
                    <a16:rowId xmlns:a16="http://schemas.microsoft.com/office/drawing/2014/main" val="3258678903"/>
                  </a:ext>
                </a:extLst>
              </a:tr>
              <a:tr h="632976">
                <a:tc>
                  <a:txBody>
                    <a:bodyPr/>
                    <a:lstStyle/>
                    <a:p>
                      <a:pPr algn="ctr" rtl="1">
                        <a:lnSpc>
                          <a:spcPct val="150000"/>
                        </a:lnSpc>
                      </a:pPr>
                      <a:r>
                        <a:rPr lang="ar-JO" sz="1600" b="0" dirty="0">
                          <a:effectLst/>
                          <a:latin typeface="Alexandria" charset="-78"/>
                          <a:cs typeface="Alexandria" charset="-78"/>
                        </a:rPr>
                        <a:t>إذا كانت الفرضية تقول أن جميع الطيور تطير، فإن العثور على طائر لا يطير (مثل البطريق) يناقض هذه الفرضية. </a:t>
                      </a:r>
                    </a:p>
                  </a:txBody>
                  <a:tcPr marL="100609" marR="100609" marT="100609" marB="100609" anchor="ctr"/>
                </a:tc>
                <a:extLst>
                  <a:ext uri="{0D108BD9-81ED-4DB2-BD59-A6C34878D82A}">
                    <a16:rowId xmlns:a16="http://schemas.microsoft.com/office/drawing/2014/main" val="1856729232"/>
                  </a:ext>
                </a:extLst>
              </a:tr>
            </a:tbl>
          </a:graphicData>
        </a:graphic>
      </p:graphicFrame>
      <p:graphicFrame>
        <p:nvGraphicFramePr>
          <p:cNvPr id="4" name="Table 3">
            <a:extLst>
              <a:ext uri="{FF2B5EF4-FFF2-40B4-BE49-F238E27FC236}">
                <a16:creationId xmlns:a16="http://schemas.microsoft.com/office/drawing/2014/main" id="{C3726A57-2F0E-CE1F-FFDA-AFA0CF5BDCE8}"/>
              </a:ext>
            </a:extLst>
          </p:cNvPr>
          <p:cNvGraphicFramePr>
            <a:graphicFrameLocks noGrp="1"/>
          </p:cNvGraphicFramePr>
          <p:nvPr>
            <p:extLst>
              <p:ext uri="{D42A27DB-BD31-4B8C-83A1-F6EECF244321}">
                <p14:modId xmlns:p14="http://schemas.microsoft.com/office/powerpoint/2010/main" val="2104130763"/>
              </p:ext>
            </p:extLst>
          </p:nvPr>
        </p:nvGraphicFramePr>
        <p:xfrm>
          <a:off x="8912346" y="840638"/>
          <a:ext cx="2897480" cy="5930873"/>
        </p:xfrm>
        <a:graphic>
          <a:graphicData uri="http://schemas.openxmlformats.org/drawingml/2006/table">
            <a:tbl>
              <a:tblPr>
                <a:tableStyleId>{21E4AEA4-8DFA-4A89-87EB-49C32662AFE0}</a:tableStyleId>
              </a:tblPr>
              <a:tblGrid>
                <a:gridCol w="2897480">
                  <a:extLst>
                    <a:ext uri="{9D8B030D-6E8A-4147-A177-3AD203B41FA5}">
                      <a16:colId xmlns:a16="http://schemas.microsoft.com/office/drawing/2014/main" val="3595710410"/>
                    </a:ext>
                  </a:extLst>
                </a:gridCol>
              </a:tblGrid>
              <a:tr h="768405">
                <a:tc>
                  <a:txBody>
                    <a:bodyPr/>
                    <a:lstStyle/>
                    <a:p>
                      <a:pPr marL="0" indent="0" algn="ctr">
                        <a:lnSpc>
                          <a:spcPct val="200000"/>
                        </a:lnSpc>
                        <a:buFont typeface="Arial" panose="020B0604020202020204" pitchFamily="34" charset="0"/>
                        <a:buNone/>
                      </a:pPr>
                      <a:r>
                        <a:rPr lang="ar-JO" sz="1400" b="1" dirty="0">
                          <a:solidFill>
                            <a:schemeClr val="accent2">
                              <a:lumMod val="75000"/>
                            </a:schemeClr>
                          </a:solidFill>
                          <a:effectLst/>
                          <a:latin typeface="Alexandria" charset="-78"/>
                          <a:cs typeface="Alexandria" charset="-78"/>
                        </a:rPr>
                        <a:t>النوع</a:t>
                      </a:r>
                    </a:p>
                  </a:txBody>
                  <a:tcPr marL="100609" marR="100609" marT="113185" marB="113185" anchor="ctr"/>
                </a:tc>
                <a:extLst>
                  <a:ext uri="{0D108BD9-81ED-4DB2-BD59-A6C34878D82A}">
                    <a16:rowId xmlns:a16="http://schemas.microsoft.com/office/drawing/2014/main" val="1666519271"/>
                  </a:ext>
                </a:extLst>
              </a:tr>
              <a:tr h="579326">
                <a:tc>
                  <a:txBody>
                    <a:bodyPr/>
                    <a:lstStyle/>
                    <a:p>
                      <a:pPr marL="0" indent="0" algn="ctr" rtl="1">
                        <a:lnSpc>
                          <a:spcPct val="200000"/>
                        </a:lnSpc>
                        <a:buFont typeface="Arial" panose="020B0604020202020204" pitchFamily="34" charset="0"/>
                        <a:buNone/>
                      </a:pPr>
                      <a:r>
                        <a:rPr lang="ar-JO" sz="1400" b="1" dirty="0">
                          <a:effectLst/>
                          <a:latin typeface="Alexandria" charset="-78"/>
                          <a:cs typeface="Alexandria" charset="-78"/>
                        </a:rPr>
                        <a:t>الاستدلال الاستنتاجي</a:t>
                      </a:r>
                    </a:p>
                  </a:txBody>
                  <a:tcPr marL="100609" marR="100609" marT="100609" marB="100609" anchor="ctr"/>
                </a:tc>
                <a:extLst>
                  <a:ext uri="{0D108BD9-81ED-4DB2-BD59-A6C34878D82A}">
                    <a16:rowId xmlns:a16="http://schemas.microsoft.com/office/drawing/2014/main" val="3898518304"/>
                  </a:ext>
                </a:extLst>
              </a:tr>
              <a:tr h="579326">
                <a:tc>
                  <a:txBody>
                    <a:bodyPr/>
                    <a:lstStyle/>
                    <a:p>
                      <a:pPr marL="0" indent="0" algn="ctr" rtl="1">
                        <a:lnSpc>
                          <a:spcPct val="200000"/>
                        </a:lnSpc>
                        <a:buFont typeface="Arial" panose="020B0604020202020204" pitchFamily="34" charset="0"/>
                        <a:buNone/>
                      </a:pPr>
                      <a:r>
                        <a:rPr lang="ar-JO" sz="1400" b="1" dirty="0">
                          <a:effectLst/>
                          <a:latin typeface="Alexandria" charset="-78"/>
                          <a:cs typeface="Alexandria" charset="-78"/>
                        </a:rPr>
                        <a:t>الاستدلال الاستقرائي</a:t>
                      </a:r>
                    </a:p>
                  </a:txBody>
                  <a:tcPr marL="100609" marR="100609" marT="100609" marB="100609" anchor="ctr"/>
                </a:tc>
                <a:extLst>
                  <a:ext uri="{0D108BD9-81ED-4DB2-BD59-A6C34878D82A}">
                    <a16:rowId xmlns:a16="http://schemas.microsoft.com/office/drawing/2014/main" val="1606837104"/>
                  </a:ext>
                </a:extLst>
              </a:tr>
              <a:tr h="736833">
                <a:tc>
                  <a:txBody>
                    <a:bodyPr/>
                    <a:lstStyle/>
                    <a:p>
                      <a:pPr marL="0" indent="0" algn="ctr" rtl="1">
                        <a:lnSpc>
                          <a:spcPct val="200000"/>
                        </a:lnSpc>
                        <a:buFont typeface="Arial" panose="020B0604020202020204" pitchFamily="34" charset="0"/>
                        <a:buNone/>
                      </a:pPr>
                      <a:r>
                        <a:rPr lang="ar-JO" sz="1400" b="1" dirty="0">
                          <a:effectLst/>
                          <a:latin typeface="Alexandria" charset="-78"/>
                          <a:cs typeface="Alexandria" charset="-78"/>
                        </a:rPr>
                        <a:t>الاستدلال العقلي</a:t>
                      </a:r>
                    </a:p>
                  </a:txBody>
                  <a:tcPr marL="100609" marR="100609" marT="100609" marB="100609" anchor="ctr"/>
                </a:tc>
                <a:extLst>
                  <a:ext uri="{0D108BD9-81ED-4DB2-BD59-A6C34878D82A}">
                    <a16:rowId xmlns:a16="http://schemas.microsoft.com/office/drawing/2014/main" val="1863858370"/>
                  </a:ext>
                </a:extLst>
              </a:tr>
              <a:tr h="772234">
                <a:tc>
                  <a:txBody>
                    <a:bodyPr/>
                    <a:lstStyle/>
                    <a:p>
                      <a:pPr marL="0" indent="0" algn="ctr" rtl="1">
                        <a:lnSpc>
                          <a:spcPct val="200000"/>
                        </a:lnSpc>
                        <a:buFont typeface="Arial" panose="020B0604020202020204" pitchFamily="34" charset="0"/>
                        <a:buNone/>
                      </a:pPr>
                      <a:r>
                        <a:rPr lang="ar-JO" sz="1400" b="1" dirty="0">
                          <a:effectLst/>
                          <a:latin typeface="Alexandria" charset="-78"/>
                          <a:cs typeface="Alexandria" charset="-78"/>
                        </a:rPr>
                        <a:t>الاستدلال التمثيلي</a:t>
                      </a:r>
                    </a:p>
                  </a:txBody>
                  <a:tcPr marL="100609" marR="100609" marT="100609" marB="100609" anchor="ctr"/>
                </a:tc>
                <a:extLst>
                  <a:ext uri="{0D108BD9-81ED-4DB2-BD59-A6C34878D82A}">
                    <a16:rowId xmlns:a16="http://schemas.microsoft.com/office/drawing/2014/main" val="1916976463"/>
                  </a:ext>
                </a:extLst>
              </a:tr>
              <a:tr h="551033">
                <a:tc>
                  <a:txBody>
                    <a:bodyPr/>
                    <a:lstStyle/>
                    <a:p>
                      <a:pPr marL="0" indent="0" algn="ctr" rtl="1">
                        <a:lnSpc>
                          <a:spcPct val="200000"/>
                        </a:lnSpc>
                        <a:buFont typeface="Arial" panose="020B0604020202020204" pitchFamily="34" charset="0"/>
                        <a:buNone/>
                      </a:pPr>
                      <a:r>
                        <a:rPr lang="ar-JO" sz="1400" b="1" dirty="0">
                          <a:effectLst/>
                          <a:latin typeface="Alexandria" charset="-78"/>
                          <a:cs typeface="Alexandria" charset="-78"/>
                        </a:rPr>
                        <a:t>الاستدلال السببي</a:t>
                      </a:r>
                    </a:p>
                  </a:txBody>
                  <a:tcPr marL="100609" marR="100609" marT="100609" marB="100609" anchor="ctr"/>
                </a:tc>
                <a:extLst>
                  <a:ext uri="{0D108BD9-81ED-4DB2-BD59-A6C34878D82A}">
                    <a16:rowId xmlns:a16="http://schemas.microsoft.com/office/drawing/2014/main" val="3729213481"/>
                  </a:ext>
                </a:extLst>
              </a:tr>
              <a:tr h="891292">
                <a:tc>
                  <a:txBody>
                    <a:bodyPr/>
                    <a:lstStyle/>
                    <a:p>
                      <a:pPr marL="0" indent="0" algn="ctr" rtl="1">
                        <a:lnSpc>
                          <a:spcPct val="200000"/>
                        </a:lnSpc>
                        <a:buFont typeface="Arial" panose="020B0604020202020204" pitchFamily="34" charset="0"/>
                        <a:buNone/>
                      </a:pPr>
                      <a:r>
                        <a:rPr lang="ar-JO" sz="1400" b="1" dirty="0">
                          <a:effectLst/>
                          <a:latin typeface="Alexandria" charset="-78"/>
                          <a:cs typeface="Alexandria" charset="-78"/>
                        </a:rPr>
                        <a:t>الاستدلال الافتراضي</a:t>
                      </a:r>
                    </a:p>
                  </a:txBody>
                  <a:tcPr marL="100609" marR="100609" marT="100609" marB="100609" anchor="ctr"/>
                </a:tc>
                <a:extLst>
                  <a:ext uri="{0D108BD9-81ED-4DB2-BD59-A6C34878D82A}">
                    <a16:rowId xmlns:a16="http://schemas.microsoft.com/office/drawing/2014/main" val="346114065"/>
                  </a:ext>
                </a:extLst>
              </a:tr>
              <a:tr h="1038257">
                <a:tc>
                  <a:txBody>
                    <a:bodyPr/>
                    <a:lstStyle/>
                    <a:p>
                      <a:pPr marL="0" indent="0" algn="ctr" rtl="1">
                        <a:lnSpc>
                          <a:spcPct val="200000"/>
                        </a:lnSpc>
                        <a:buFont typeface="Arial" panose="020B0604020202020204" pitchFamily="34" charset="0"/>
                        <a:buNone/>
                      </a:pPr>
                      <a:r>
                        <a:rPr lang="ar-JO" sz="1400" b="1" dirty="0">
                          <a:effectLst/>
                          <a:latin typeface="Alexandria" charset="-78"/>
                          <a:cs typeface="Alexandria" charset="-78"/>
                        </a:rPr>
                        <a:t>الاستدلال التناقضي</a:t>
                      </a:r>
                    </a:p>
                  </a:txBody>
                  <a:tcPr marL="100609" marR="100609" marT="100609" marB="100609" anchor="ctr"/>
                </a:tc>
                <a:extLst>
                  <a:ext uri="{0D108BD9-81ED-4DB2-BD59-A6C34878D82A}">
                    <a16:rowId xmlns:a16="http://schemas.microsoft.com/office/drawing/2014/main" val="3714235795"/>
                  </a:ext>
                </a:extLst>
              </a:tr>
            </a:tbl>
          </a:graphicData>
        </a:graphic>
      </p:graphicFrame>
      <p:pic>
        <p:nvPicPr>
          <p:cNvPr id="5" name="Graphic 21">
            <a:extLst>
              <a:ext uri="{FF2B5EF4-FFF2-40B4-BE49-F238E27FC236}">
                <a16:creationId xmlns:a16="http://schemas.microsoft.com/office/drawing/2014/main" id="{19815325-C7E4-DFD1-61EC-6DD60C4A229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TextBox 5">
            <a:extLst>
              <a:ext uri="{FF2B5EF4-FFF2-40B4-BE49-F238E27FC236}">
                <a16:creationId xmlns:a16="http://schemas.microsoft.com/office/drawing/2014/main" id="{EA8FDFFA-863A-9E09-3F36-35EF645451A7}"/>
              </a:ext>
            </a:extLst>
          </p:cNvPr>
          <p:cNvSpPr txBox="1"/>
          <p:nvPr/>
        </p:nvSpPr>
        <p:spPr>
          <a:xfrm>
            <a:off x="3503712" y="188640"/>
            <a:ext cx="4248472" cy="501932"/>
          </a:xfrm>
          <a:prstGeom prst="rect">
            <a:avLst/>
          </a:prstGeom>
          <a:noFill/>
        </p:spPr>
        <p:txBody>
          <a:bodyPr wrap="square">
            <a:spAutoFit/>
          </a:bodyPr>
          <a:lstStyle/>
          <a:p>
            <a:pPr algn="ctr" rtl="1">
              <a:lnSpc>
                <a:spcPct val="150000"/>
              </a:lnSpc>
            </a:pPr>
            <a:r>
              <a:rPr lang="ar-SA" sz="2000" b="1" i="0" dirty="0">
                <a:solidFill>
                  <a:srgbClr val="00B0F0"/>
                </a:solidFill>
                <a:effectLst/>
                <a:latin typeface="DroidArabicKufi-Regular"/>
                <a:cs typeface="Alexandria" pitchFamily="2" charset="-78"/>
              </a:rPr>
              <a:t>تطبيق على </a:t>
            </a:r>
            <a:r>
              <a:rPr lang="ar-JO" sz="2000" b="1" i="0" dirty="0">
                <a:solidFill>
                  <a:srgbClr val="00B0F0"/>
                </a:solidFill>
                <a:effectLst/>
                <a:latin typeface="DroidArabicKufi-Regular"/>
                <a:cs typeface="Alexandria" pitchFamily="2" charset="-78"/>
              </a:rPr>
              <a:t>الاستدلال والمنطق</a:t>
            </a:r>
          </a:p>
        </p:txBody>
      </p:sp>
    </p:spTree>
    <p:extLst>
      <p:ext uri="{BB962C8B-B14F-4D97-AF65-F5344CB8AC3E}">
        <p14:creationId xmlns:p14="http://schemas.microsoft.com/office/powerpoint/2010/main" val="12449117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42214" y="1565386"/>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2711624" y="568038"/>
            <a:ext cx="8155539"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SA" sz="2400" b="1" dirty="0">
                <a:solidFill>
                  <a:srgbClr val="00B0F0"/>
                </a:solidFill>
                <a:latin typeface="Alexandria" pitchFamily="2" charset="-78"/>
                <a:cs typeface="Alexandria" pitchFamily="2" charset="-78"/>
              </a:rPr>
              <a:t>الربط بين الاستدلال والإدراك والتفكير الإبداعي</a:t>
            </a:r>
            <a:endParaRPr lang="ar-EG" sz="2400" b="1" dirty="0">
              <a:solidFill>
                <a:srgbClr val="00B0F0"/>
              </a:solidFill>
              <a:latin typeface="Alexandria" pitchFamily="2" charset="-78"/>
              <a:cs typeface="Alexandria" pitchFamily="2" charset="-78"/>
            </a:endParaRPr>
          </a:p>
        </p:txBody>
      </p:sp>
      <p:sp>
        <p:nvSpPr>
          <p:cNvPr id="9" name="TextBox 8">
            <a:extLst>
              <a:ext uri="{FF2B5EF4-FFF2-40B4-BE49-F238E27FC236}">
                <a16:creationId xmlns:a16="http://schemas.microsoft.com/office/drawing/2014/main" id="{B525570D-85FA-B055-6031-C376A2CD565A}"/>
              </a:ext>
            </a:extLst>
          </p:cNvPr>
          <p:cNvSpPr txBox="1"/>
          <p:nvPr/>
        </p:nvSpPr>
        <p:spPr>
          <a:xfrm>
            <a:off x="565567" y="1772816"/>
            <a:ext cx="11060866" cy="4297971"/>
          </a:xfrm>
          <a:prstGeom prst="rect">
            <a:avLst/>
          </a:prstGeom>
          <a:noFill/>
        </p:spPr>
        <p:txBody>
          <a:bodyPr wrap="square" rtlCol="1">
            <a:spAutoFit/>
          </a:bodyPr>
          <a:lstStyle/>
          <a:p>
            <a:pPr algn="just" rtl="1">
              <a:lnSpc>
                <a:spcPct val="250000"/>
              </a:lnSpc>
              <a:buClrTx/>
              <a:defRPr/>
            </a:pPr>
            <a:r>
              <a:rPr lang="ar-EG" sz="1600" b="1" kern="1200" dirty="0">
                <a:solidFill>
                  <a:schemeClr val="accent2">
                    <a:lumMod val="75000"/>
                  </a:schemeClr>
                </a:solidFill>
                <a:latin typeface="Alexandria" pitchFamily="2" charset="-78"/>
                <a:ea typeface="+mn-ea"/>
                <a:cs typeface="Alexandria" pitchFamily="2" charset="-78"/>
              </a:rPr>
              <a:t>الإدراك هو نقطة البداية؛ </a:t>
            </a:r>
            <a:r>
              <a:rPr lang="ar-EG" sz="1600" kern="1200" dirty="0">
                <a:solidFill>
                  <a:schemeClr val="tx1"/>
                </a:solidFill>
                <a:latin typeface="Alexandria" pitchFamily="2" charset="-78"/>
                <a:ea typeface="+mn-ea"/>
                <a:cs typeface="Alexandria" pitchFamily="2" charset="-78"/>
              </a:rPr>
              <a:t>فيه يلتقط القائد ما يجري في البيئة التعليمية (سلوك، نتائج، شكاوى، مؤشرات…).بدون إدراك دقيق قد يبني القائد قراره على “انطباع” لا على واقع.</a:t>
            </a:r>
            <a:endParaRPr lang="ar-SA" sz="1600" kern="1200" dirty="0">
              <a:solidFill>
                <a:schemeClr val="tx1"/>
              </a:solidFill>
              <a:latin typeface="Alexandria" pitchFamily="2" charset="-78"/>
              <a:ea typeface="+mn-ea"/>
              <a:cs typeface="Alexandria" pitchFamily="2" charset="-78"/>
            </a:endParaRPr>
          </a:p>
          <a:p>
            <a:pPr algn="just" rtl="1">
              <a:lnSpc>
                <a:spcPct val="250000"/>
              </a:lnSpc>
              <a:buClrTx/>
              <a:defRPr/>
            </a:pPr>
            <a:r>
              <a:rPr lang="ar-SA" sz="1600" b="1" kern="1200" dirty="0">
                <a:solidFill>
                  <a:schemeClr val="accent2">
                    <a:lumMod val="75000"/>
                  </a:schemeClr>
                </a:solidFill>
                <a:latin typeface="Alexandria" pitchFamily="2" charset="-78"/>
                <a:ea typeface="+mn-ea"/>
                <a:cs typeface="Alexandria" pitchFamily="2" charset="-78"/>
              </a:rPr>
              <a:t>بعد الإدراك تأتي مرحلة تفسير المعطيات وربطها: </a:t>
            </a:r>
            <a:r>
              <a:rPr lang="ar-SA" sz="1600" kern="1200" dirty="0">
                <a:solidFill>
                  <a:schemeClr val="tx1"/>
                </a:solidFill>
                <a:latin typeface="Alexandria" pitchFamily="2" charset="-78"/>
                <a:ea typeface="+mn-ea"/>
                <a:cs typeface="Alexandria" pitchFamily="2" charset="-78"/>
              </a:rPr>
              <a:t>الاستدلال يساعد القائد على الانتقال من الملاحظة إلى الفهم: ما السبب؟ ما النمط؟ ما الدليل؟المنطق يضبط هذا الفهم ويمنع القفز لاستنتاجات متسرعة أو متناقضة.الإدراك يزوّدنا بالبيانات، والاستدلال والمنطق يحولان البيانات إلى “معنى” وتشخيص.</a:t>
            </a:r>
          </a:p>
          <a:p>
            <a:pPr algn="just" rtl="1">
              <a:lnSpc>
                <a:spcPct val="250000"/>
              </a:lnSpc>
              <a:buClrTx/>
              <a:defRPr/>
            </a:pPr>
            <a:r>
              <a:rPr lang="ar-SA" sz="1600" b="1" kern="1200" dirty="0">
                <a:solidFill>
                  <a:schemeClr val="accent2">
                    <a:lumMod val="75000"/>
                  </a:schemeClr>
                </a:solidFill>
                <a:latin typeface="Alexandria" pitchFamily="2" charset="-78"/>
                <a:ea typeface="+mn-ea"/>
                <a:cs typeface="Alexandria" pitchFamily="2" charset="-78"/>
              </a:rPr>
              <a:t>بعد تشخيص المشكلة منطقيًا، يأتي دور التفكير الإبداعي: </a:t>
            </a:r>
            <a:r>
              <a:rPr lang="ar-SA" sz="1600" kern="1200" dirty="0">
                <a:solidFill>
                  <a:schemeClr val="tx1"/>
                </a:solidFill>
                <a:latin typeface="Alexandria" pitchFamily="2" charset="-78"/>
                <a:ea typeface="+mn-ea"/>
                <a:cs typeface="Alexandria" pitchFamily="2" charset="-78"/>
              </a:rPr>
              <a:t>لتوليد بدائل متنوعة:حلول متعددة بدل حل واحد.أفكار جديدة تعالج الجذور لا الأعراض.تصميم تدخلات قابلة للتطبيق.الإبداع ينتج خيارات، والمنطق يساعد على اختيار الأنسب منها.</a:t>
            </a:r>
          </a:p>
        </p:txBody>
      </p:sp>
    </p:spTree>
    <p:extLst>
      <p:ext uri="{BB962C8B-B14F-4D97-AF65-F5344CB8AC3E}">
        <p14:creationId xmlns:p14="http://schemas.microsoft.com/office/powerpoint/2010/main" val="2934105617"/>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2E91F-638F-EDE1-BEAB-B9EC5627EA1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DAC73F-D5CC-ECC6-B97C-535E1001746D}"/>
              </a:ext>
            </a:extLst>
          </p:cNvPr>
          <p:cNvSpPr/>
          <p:nvPr/>
        </p:nvSpPr>
        <p:spPr>
          <a:xfrm flipV="1">
            <a:off x="2485572" y="593803"/>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1E8206F-EEA5-0AA4-9EE7-110A4710F282}"/>
              </a:ext>
            </a:extLst>
          </p:cNvPr>
          <p:cNvSpPr/>
          <p:nvPr/>
        </p:nvSpPr>
        <p:spPr>
          <a:xfrm>
            <a:off x="7883147" y="1391987"/>
            <a:ext cx="4128422"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EA440DE-3032-7F54-F042-27AB8302DEC8}"/>
              </a:ext>
            </a:extLst>
          </p:cNvPr>
          <p:cNvSpPr/>
          <p:nvPr/>
        </p:nvSpPr>
        <p:spPr>
          <a:xfrm>
            <a:off x="342214" y="1565386"/>
            <a:ext cx="11579578" cy="49135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5357575-1AB2-4120-41C1-15B659F01A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D2169BC-EAD7-C239-A09E-4B899E45907F}"/>
              </a:ext>
            </a:extLst>
          </p:cNvPr>
          <p:cNvSpPr/>
          <p:nvPr/>
        </p:nvSpPr>
        <p:spPr>
          <a:xfrm>
            <a:off x="2567608" y="546619"/>
            <a:ext cx="8155539" cy="84536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SA" sz="2400" b="1" dirty="0">
                <a:solidFill>
                  <a:srgbClr val="00B0F0"/>
                </a:solidFill>
                <a:latin typeface="Alexandria" pitchFamily="2" charset="-78"/>
                <a:cs typeface="Alexandria" pitchFamily="2" charset="-78"/>
              </a:rPr>
              <a:t>تابع: الربط بين الاستدلال والإدراك والتفكير الإبداعي</a:t>
            </a:r>
            <a:endParaRPr lang="ar-EG" sz="2400" b="1" dirty="0">
              <a:solidFill>
                <a:srgbClr val="00B0F0"/>
              </a:solidFill>
              <a:latin typeface="Alexandria" pitchFamily="2" charset="-78"/>
              <a:cs typeface="Alexandria" pitchFamily="2" charset="-78"/>
            </a:endParaRPr>
          </a:p>
        </p:txBody>
      </p:sp>
      <p:sp>
        <p:nvSpPr>
          <p:cNvPr id="9" name="TextBox 8">
            <a:extLst>
              <a:ext uri="{FF2B5EF4-FFF2-40B4-BE49-F238E27FC236}">
                <a16:creationId xmlns:a16="http://schemas.microsoft.com/office/drawing/2014/main" id="{B525570D-85FA-B055-6031-C376A2CD565A}"/>
              </a:ext>
            </a:extLst>
          </p:cNvPr>
          <p:cNvSpPr txBox="1"/>
          <p:nvPr/>
        </p:nvSpPr>
        <p:spPr>
          <a:xfrm>
            <a:off x="407368" y="1988840"/>
            <a:ext cx="11060866" cy="3682418"/>
          </a:xfrm>
          <a:prstGeom prst="rect">
            <a:avLst/>
          </a:prstGeom>
          <a:noFill/>
        </p:spPr>
        <p:txBody>
          <a:bodyPr wrap="square" rtlCol="1">
            <a:spAutoFit/>
          </a:bodyPr>
          <a:lstStyle/>
          <a:p>
            <a:pPr algn="just" rtl="1">
              <a:lnSpc>
                <a:spcPct val="250000"/>
              </a:lnSpc>
              <a:buClrTx/>
              <a:defRPr/>
            </a:pPr>
            <a:r>
              <a:rPr lang="ar-SA" sz="1600" b="1" kern="1200" dirty="0">
                <a:solidFill>
                  <a:srgbClr val="00B0F0"/>
                </a:solidFill>
                <a:latin typeface="Alexandria" pitchFamily="2" charset="-78"/>
                <a:ea typeface="+mn-ea"/>
                <a:cs typeface="Alexandria" pitchFamily="2" charset="-78"/>
              </a:rPr>
              <a:t>على سبيل المثال:</a:t>
            </a:r>
          </a:p>
          <a:p>
            <a:pPr algn="just" rtl="1">
              <a:lnSpc>
                <a:spcPct val="250000"/>
              </a:lnSpc>
              <a:buClrTx/>
              <a:defRPr/>
            </a:pPr>
            <a:r>
              <a:rPr lang="ar-EG" sz="1600" b="1" kern="1200" dirty="0">
                <a:solidFill>
                  <a:schemeClr val="accent2">
                    <a:lumMod val="75000"/>
                  </a:schemeClr>
                </a:solidFill>
                <a:latin typeface="Alexandria" pitchFamily="2" charset="-78"/>
                <a:ea typeface="+mn-ea"/>
                <a:cs typeface="Alexandria" pitchFamily="2" charset="-78"/>
              </a:rPr>
              <a:t>انخفاض تحصيل فصل:</a:t>
            </a:r>
            <a:endParaRPr lang="ar-SA" sz="1600" b="1" kern="1200" dirty="0">
              <a:solidFill>
                <a:schemeClr val="accent2">
                  <a:lumMod val="75000"/>
                </a:schemeClr>
              </a:solidFill>
              <a:latin typeface="Alexandria" pitchFamily="2" charset="-78"/>
              <a:ea typeface="+mn-ea"/>
              <a:cs typeface="Alexandria" pitchFamily="2" charset="-78"/>
            </a:endParaRPr>
          </a:p>
          <a:p>
            <a:pPr algn="just" rtl="1">
              <a:lnSpc>
                <a:spcPct val="250000"/>
              </a:lnSpc>
              <a:buClrTx/>
              <a:defRPr/>
            </a:pPr>
            <a:r>
              <a:rPr lang="ar-EG" sz="1600" b="1" kern="1200" dirty="0">
                <a:solidFill>
                  <a:schemeClr val="tx1"/>
                </a:solidFill>
                <a:latin typeface="Alexandria" pitchFamily="2" charset="-78"/>
                <a:ea typeface="+mn-ea"/>
                <a:cs typeface="Alexandria" pitchFamily="2" charset="-78"/>
              </a:rPr>
              <a:t>إدراك: </a:t>
            </a:r>
            <a:r>
              <a:rPr lang="ar-EG" sz="1600" kern="1200" dirty="0">
                <a:solidFill>
                  <a:schemeClr val="tx1"/>
                </a:solidFill>
                <a:latin typeface="Alexandria" pitchFamily="2" charset="-78"/>
                <a:ea typeface="+mn-ea"/>
                <a:cs typeface="Alexandria" pitchFamily="2" charset="-78"/>
              </a:rPr>
              <a:t>لاحظ القائد انخفاض النتائج وتكرار الشكاوى.</a:t>
            </a:r>
            <a:endParaRPr lang="ar-SA" sz="1600" kern="1200" dirty="0">
              <a:solidFill>
                <a:schemeClr val="tx1"/>
              </a:solidFill>
              <a:latin typeface="Alexandria" pitchFamily="2" charset="-78"/>
              <a:ea typeface="+mn-ea"/>
              <a:cs typeface="Alexandria" pitchFamily="2" charset="-78"/>
            </a:endParaRPr>
          </a:p>
          <a:p>
            <a:pPr algn="just" rtl="1">
              <a:lnSpc>
                <a:spcPct val="250000"/>
              </a:lnSpc>
              <a:buClrTx/>
              <a:defRPr/>
            </a:pPr>
            <a:r>
              <a:rPr lang="ar-EG" sz="1600" b="1" kern="1200" dirty="0">
                <a:solidFill>
                  <a:schemeClr val="tx1"/>
                </a:solidFill>
                <a:latin typeface="Alexandria" pitchFamily="2" charset="-78"/>
                <a:ea typeface="+mn-ea"/>
                <a:cs typeface="Alexandria" pitchFamily="2" charset="-78"/>
              </a:rPr>
              <a:t>استدلال/منطق: </a:t>
            </a:r>
            <a:r>
              <a:rPr lang="ar-EG" sz="1600" kern="1200" dirty="0">
                <a:solidFill>
                  <a:schemeClr val="tx1"/>
                </a:solidFill>
                <a:latin typeface="Alexandria" pitchFamily="2" charset="-78"/>
                <a:ea typeface="+mn-ea"/>
                <a:cs typeface="Alexandria" pitchFamily="2" charset="-78"/>
              </a:rPr>
              <a:t>حلّل البيانات وحدد نمط الضعف وسببًا مرجحًا (استراتيجية تدريس/تقويم/غياب).</a:t>
            </a:r>
            <a:endParaRPr lang="ar-SA" sz="1600" kern="1200" dirty="0">
              <a:solidFill>
                <a:schemeClr val="tx1"/>
              </a:solidFill>
              <a:latin typeface="Alexandria" pitchFamily="2" charset="-78"/>
              <a:ea typeface="+mn-ea"/>
              <a:cs typeface="Alexandria" pitchFamily="2" charset="-78"/>
            </a:endParaRPr>
          </a:p>
          <a:p>
            <a:pPr algn="just" rtl="1">
              <a:lnSpc>
                <a:spcPct val="250000"/>
              </a:lnSpc>
              <a:buClrTx/>
              <a:defRPr/>
            </a:pPr>
            <a:r>
              <a:rPr lang="ar-EG" sz="1600" b="1" kern="1200" dirty="0">
                <a:solidFill>
                  <a:schemeClr val="tx1"/>
                </a:solidFill>
                <a:latin typeface="Alexandria" pitchFamily="2" charset="-78"/>
                <a:ea typeface="+mn-ea"/>
                <a:cs typeface="Alexandria" pitchFamily="2" charset="-78"/>
              </a:rPr>
              <a:t>تفكير إبداعي: </a:t>
            </a:r>
            <a:r>
              <a:rPr lang="ar-EG" sz="1600" kern="1200" dirty="0">
                <a:solidFill>
                  <a:schemeClr val="tx1"/>
                </a:solidFill>
                <a:latin typeface="Alexandria" pitchFamily="2" charset="-78"/>
                <a:ea typeface="+mn-ea"/>
                <a:cs typeface="Alexandria" pitchFamily="2" charset="-78"/>
              </a:rPr>
              <a:t>اقترح بدائل (حصص علاجية، تعلم تعاوني، تعديل التقويم، دعم فردي، شراكة منزلية).</a:t>
            </a:r>
            <a:endParaRPr lang="ar-SA" sz="1600" kern="1200" dirty="0">
              <a:solidFill>
                <a:schemeClr val="tx1"/>
              </a:solidFill>
              <a:latin typeface="Alexandria" pitchFamily="2" charset="-78"/>
              <a:ea typeface="+mn-ea"/>
              <a:cs typeface="Alexandria" pitchFamily="2" charset="-78"/>
            </a:endParaRPr>
          </a:p>
          <a:p>
            <a:pPr algn="ctr" rtl="1">
              <a:lnSpc>
                <a:spcPct val="250000"/>
              </a:lnSpc>
              <a:buClrTx/>
              <a:defRPr/>
            </a:pPr>
            <a:r>
              <a:rPr lang="ar-EG" sz="1600" b="1" kern="1200" dirty="0">
                <a:solidFill>
                  <a:srgbClr val="00B0F0"/>
                </a:solidFill>
                <a:latin typeface="Alexandria" pitchFamily="2" charset="-78"/>
                <a:ea typeface="+mn-ea"/>
                <a:cs typeface="Alexandria" pitchFamily="2" charset="-78"/>
              </a:rPr>
              <a:t>ثم يعود المنطق لترجيح الحل الأكثر أثرًا وقابلية للتنفيذ.</a:t>
            </a:r>
            <a:endParaRPr lang="ar-SA" sz="1600" kern="1200" dirty="0">
              <a:solidFill>
                <a:srgbClr val="00B0F0"/>
              </a:solidFill>
              <a:latin typeface="Alexandria" pitchFamily="2" charset="-78"/>
              <a:ea typeface="+mn-ea"/>
              <a:cs typeface="Alexandria" pitchFamily="2" charset="-78"/>
            </a:endParaRPr>
          </a:p>
        </p:txBody>
      </p:sp>
    </p:spTree>
    <p:extLst>
      <p:ext uri="{BB962C8B-B14F-4D97-AF65-F5344CB8AC3E}">
        <p14:creationId xmlns:p14="http://schemas.microsoft.com/office/powerpoint/2010/main" val="871348476"/>
      </p:ext>
    </p:extLst>
  </p:cSld>
  <p:clrMapOvr>
    <a:masterClrMapping/>
  </p:clrMapOvr>
  <mc:AlternateContent xmlns:mc="http://schemas.openxmlformats.org/markup-compatibility/2006">
    <mc:Choice xmlns:p14="http://schemas.microsoft.com/office/powerpoint/2010/main" Requires="p14">
      <p:transition spd="slow" p14:dur="2000" advTm="49796"/>
    </mc:Choice>
    <mc:Fallback>
      <p:transition spd="slow" advTm="49796"/>
    </mc:Fallback>
  </mc:AlternateContent>
  <p:extLst>
    <p:ext uri="{E180D4A7-C9FB-4DFB-919C-405C955672EB}">
      <p14:showEvtLst xmlns:p14="http://schemas.microsoft.com/office/powerpoint/2010/main">
        <p14:playEvt time="1" objId="8"/>
        <p14:stopEvt time="49673" objId="8"/>
      </p14:showEvtLst>
    </p:ext>
  </p:extLs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34">
          <a:extLst>
            <a:ext uri="{FF2B5EF4-FFF2-40B4-BE49-F238E27FC236}">
              <a16:creationId xmlns:a16="http://schemas.microsoft.com/office/drawing/2014/main" id="{01850874-A88C-108E-DDB0-7438BFB48009}"/>
            </a:ext>
          </a:extLst>
        </p:cNvPr>
        <p:cNvGrpSpPr/>
        <p:nvPr/>
      </p:nvGrpSpPr>
      <p:grpSpPr>
        <a:xfrm>
          <a:off x="0" y="0"/>
          <a:ext cx="0" cy="0"/>
          <a:chOff x="0" y="0"/>
          <a:chExt cx="0" cy="0"/>
        </a:xfrm>
      </p:grpSpPr>
      <p:sp>
        <p:nvSpPr>
          <p:cNvPr id="145" name="Google Shape;145;p3">
            <a:extLst>
              <a:ext uri="{FF2B5EF4-FFF2-40B4-BE49-F238E27FC236}">
                <a16:creationId xmlns:a16="http://schemas.microsoft.com/office/drawing/2014/main" id="{152CE573-96A5-1B77-3CBD-6C229D22519A}"/>
              </a:ext>
            </a:extLst>
          </p:cNvPr>
          <p:cNvSpPr txBox="1"/>
          <p:nvPr/>
        </p:nvSpPr>
        <p:spPr>
          <a:xfrm>
            <a:off x="3549079" y="600391"/>
            <a:ext cx="4680520" cy="584735"/>
          </a:xfrm>
          <a:prstGeom prst="rect">
            <a:avLst/>
          </a:prstGeom>
          <a:noFill/>
          <a:ln>
            <a:noFill/>
          </a:ln>
        </p:spPr>
        <p:txBody>
          <a:bodyPr spcFirstLastPara="1" wrap="square" lIns="91425" tIns="45700" rIns="91425" bIns="45700" anchor="t" anchorCtr="0">
            <a:spAutoFit/>
          </a:bodyPr>
          <a:lstStyle/>
          <a:p>
            <a:pPr algn="ctr" rtl="1"/>
            <a:r>
              <a:rPr lang="ar-EG" sz="3200" b="1" dirty="0">
                <a:solidFill>
                  <a:srgbClr val="00B0F0"/>
                </a:solidFill>
                <a:latin typeface="Alexandria" pitchFamily="2" charset="-78"/>
                <a:ea typeface="Times New Roman" pitchFamily="18" charset="0"/>
                <a:cs typeface="Alexandria" pitchFamily="2" charset="-78"/>
              </a:rPr>
              <a:t>خاتمة</a:t>
            </a:r>
            <a:endParaRPr lang="ar-JO" sz="3200" b="1" dirty="0">
              <a:solidFill>
                <a:srgbClr val="00B0F0"/>
              </a:solidFill>
              <a:latin typeface="Alexandria" pitchFamily="2" charset="-78"/>
              <a:ea typeface="Times New Roman" pitchFamily="18" charset="0"/>
              <a:cs typeface="Alexandria" pitchFamily="2" charset="-78"/>
            </a:endParaRPr>
          </a:p>
        </p:txBody>
      </p:sp>
      <p:pic>
        <p:nvPicPr>
          <p:cNvPr id="3" name="Graphic 21">
            <a:extLst>
              <a:ext uri="{FF2B5EF4-FFF2-40B4-BE49-F238E27FC236}">
                <a16:creationId xmlns:a16="http://schemas.microsoft.com/office/drawing/2014/main" id="{16FE7786-EADC-B887-BA49-6E443A99B9CF}"/>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281" y="58662"/>
            <a:ext cx="2305141" cy="1076343"/>
          </a:xfrm>
          <a:prstGeom prst="rect">
            <a:avLst/>
          </a:prstGeom>
        </p:spPr>
      </p:pic>
      <p:grpSp>
        <p:nvGrpSpPr>
          <p:cNvPr id="5" name="Group 4">
            <a:extLst>
              <a:ext uri="{FF2B5EF4-FFF2-40B4-BE49-F238E27FC236}">
                <a16:creationId xmlns:a16="http://schemas.microsoft.com/office/drawing/2014/main" id="{D8A58FB6-D92C-C54A-8593-D0657C0167D8}"/>
              </a:ext>
            </a:extLst>
          </p:cNvPr>
          <p:cNvGrpSpPr/>
          <p:nvPr/>
        </p:nvGrpSpPr>
        <p:grpSpPr>
          <a:xfrm>
            <a:off x="324082" y="980728"/>
            <a:ext cx="11748217" cy="5760640"/>
            <a:chOff x="263352" y="1391987"/>
            <a:chExt cx="11748217" cy="5292254"/>
          </a:xfrm>
        </p:grpSpPr>
        <p:sp>
          <p:nvSpPr>
            <p:cNvPr id="4" name="Rectangle: Rounded Corners 3">
              <a:extLst>
                <a:ext uri="{FF2B5EF4-FFF2-40B4-BE49-F238E27FC236}">
                  <a16:creationId xmlns:a16="http://schemas.microsoft.com/office/drawing/2014/main" id="{9DA5C4FB-1B22-336E-76E9-476C7B622045}"/>
                </a:ext>
              </a:extLst>
            </p:cNvPr>
            <p:cNvSpPr/>
            <p:nvPr/>
          </p:nvSpPr>
          <p:spPr>
            <a:xfrm>
              <a:off x="9192345" y="1391987"/>
              <a:ext cx="2819224" cy="52922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Rounded Corners 1">
              <a:extLst>
                <a:ext uri="{FF2B5EF4-FFF2-40B4-BE49-F238E27FC236}">
                  <a16:creationId xmlns:a16="http://schemas.microsoft.com/office/drawing/2014/main" id="{B3A6FA60-2480-4471-C565-072B0AE78B0D}"/>
                </a:ext>
              </a:extLst>
            </p:cNvPr>
            <p:cNvSpPr/>
            <p:nvPr/>
          </p:nvSpPr>
          <p:spPr>
            <a:xfrm>
              <a:off x="263352" y="1556792"/>
              <a:ext cx="11310120" cy="49472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grpSp>
      <p:sp>
        <p:nvSpPr>
          <p:cNvPr id="144" name="Google Shape;144;p3">
            <a:extLst>
              <a:ext uri="{FF2B5EF4-FFF2-40B4-BE49-F238E27FC236}">
                <a16:creationId xmlns:a16="http://schemas.microsoft.com/office/drawing/2014/main" id="{6D3BDB00-FCB4-427C-C6A0-973C235175D5}"/>
              </a:ext>
            </a:extLst>
          </p:cNvPr>
          <p:cNvSpPr/>
          <p:nvPr/>
        </p:nvSpPr>
        <p:spPr>
          <a:xfrm>
            <a:off x="847865" y="1584659"/>
            <a:ext cx="10297144" cy="2554505"/>
          </a:xfrm>
          <a:prstGeom prst="rect">
            <a:avLst/>
          </a:prstGeom>
          <a:noFill/>
          <a:ln>
            <a:noFill/>
          </a:ln>
        </p:spPr>
        <p:txBody>
          <a:bodyPr spcFirstLastPara="1" wrap="square" lIns="91425" tIns="45700" rIns="91425" bIns="45700" anchor="t" anchorCtr="0">
            <a:spAutoFit/>
          </a:bodyPr>
          <a:lstStyle/>
          <a:p>
            <a:pPr algn="just" rtl="1" fontAlgn="base">
              <a:lnSpc>
                <a:spcPct val="200000"/>
              </a:lnSpc>
            </a:pPr>
            <a:r>
              <a:rPr lang="ar-SA" sz="1600" dirty="0">
                <a:solidFill>
                  <a:schemeClr val="tx1"/>
                </a:solidFill>
                <a:latin typeface="Alexandria" pitchFamily="2" charset="-78"/>
                <a:cs typeface="Alexandria" pitchFamily="2" charset="-78"/>
              </a:rPr>
              <a:t>خلال المحاضرة </a:t>
            </a:r>
            <a:r>
              <a:rPr lang="ar-JO" sz="1600" dirty="0">
                <a:solidFill>
                  <a:schemeClr val="tx1"/>
                </a:solidFill>
                <a:latin typeface="Alexandria" pitchFamily="2" charset="-78"/>
                <a:cs typeface="Alexandria" pitchFamily="2" charset="-78"/>
              </a:rPr>
              <a:t>تبيّن لنا أن القيادة التربوية الفاعلة تقوم على تفكير واعٍ، وإدراك دقيق، وإبداع في الحلول. فالقائد يبدأ بفهم الواقع المدرسي عبر مراحل وخطوات الإدراك، ويحرص على التمييز بين الحدث وتفسيره، مع الانتباه للعوامل الذاتية والخارجية التي قد تُشوّه الفهم أو تقود إلى أحكام متسرعة. ثم يأتي الاستدلال والمنطق ليحوّلا الملاحظات والبيانات إلى تشخيص واضح قائم على الأدلة، ويضمنان اتساق القرار وعدالته وتحديد الأولويات بصورة أكثر دقة.</a:t>
            </a:r>
            <a:endParaRPr lang="ar-EG" sz="1600" dirty="0">
              <a:solidFill>
                <a:schemeClr val="tx1"/>
              </a:solidFill>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02A8D51F-136E-AEF1-FFE6-48B0FC265424}"/>
              </a:ext>
            </a:extLst>
          </p:cNvPr>
          <p:cNvSpPr/>
          <p:nvPr/>
        </p:nvSpPr>
        <p:spPr>
          <a:xfrm>
            <a:off x="2610304" y="540581"/>
            <a:ext cx="768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BB742CB-9C90-99D9-6F8D-AE2EA25D54D9}"/>
              </a:ext>
            </a:extLst>
          </p:cNvPr>
          <p:cNvSpPr txBox="1"/>
          <p:nvPr/>
        </p:nvSpPr>
        <p:spPr>
          <a:xfrm>
            <a:off x="842985" y="4206450"/>
            <a:ext cx="10297144" cy="1988814"/>
          </a:xfrm>
          <a:prstGeom prst="rect">
            <a:avLst/>
          </a:prstGeom>
          <a:noFill/>
        </p:spPr>
        <p:txBody>
          <a:bodyPr wrap="square" rtlCol="1">
            <a:spAutoFit/>
          </a:bodyPr>
          <a:lstStyle/>
          <a:p>
            <a:pPr algn="just" rtl="1">
              <a:lnSpc>
                <a:spcPct val="200000"/>
              </a:lnSpc>
            </a:pPr>
            <a:r>
              <a:rPr lang="ar-JO" sz="1600" dirty="0">
                <a:solidFill>
                  <a:schemeClr val="tx1"/>
                </a:solidFill>
                <a:latin typeface="Alexandria" pitchFamily="2" charset="-78"/>
                <a:cs typeface="Alexandria" pitchFamily="2" charset="-78"/>
              </a:rPr>
              <a:t>ومن هذا التشخيص تنطلق مرحلة التفكير الإبداعي لتوليد بدائل متعددة وحلول قابلة للتطبيق، بدل الاكتفاء بالحلول التقليدية أو معالجة الأعراض دون الجذور. كما أن تجاوز معوقات الإبداع في التعليم وبناء بيئة داعمة تقوم على الأمان النفسي، الحوار، التمكين، والتقدير يساعد على إطلاق طاقات المعلمين والطلاب وتحويل المبادرات إلى ممارسات مستمرة.</a:t>
            </a:r>
            <a:endParaRPr lang="ar-EG" dirty="0"/>
          </a:p>
        </p:txBody>
      </p:sp>
    </p:spTree>
    <p:custDataLst>
      <p:tags r:id="rId1"/>
    </p:custDataLst>
    <p:extLst>
      <p:ext uri="{BB962C8B-B14F-4D97-AF65-F5344CB8AC3E}">
        <p14:creationId xmlns:p14="http://schemas.microsoft.com/office/powerpoint/2010/main" val="1005528330"/>
      </p:ext>
    </p:extLst>
  </p:cSld>
  <p:clrMapOvr>
    <a:masterClrMapping/>
  </p:clrMapOvr>
  <mc:AlternateContent xmlns:mc="http://schemas.openxmlformats.org/markup-compatibility/2006" xmlns:p14="http://schemas.microsoft.com/office/powerpoint/2010/main">
    <mc:Choice Requires="p14">
      <p:transition spd="slow" p14:dur="2000" advTm="141840"/>
    </mc:Choice>
    <mc:Fallback xmlns="">
      <p:transition spd="slow" advTm="14184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4">
            <a:grayscl/>
            <a:extLst>
              <a:ext uri="{28A0092B-C50C-407E-A947-70E740481C1C}">
                <a14:useLocalDpi xmlns:a14="http://schemas.microsoft.com/office/drawing/2010/main" val="0"/>
              </a:ext>
            </a:extLst>
          </a:blip>
          <a:stretch>
            <a:fillRect/>
          </a:stretch>
        </p:blipFill>
        <p:spPr>
          <a:xfrm>
            <a:off x="-158198" y="27843"/>
            <a:ext cx="12350198"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Alexandria" pitchFamily="2" charset="-78"/>
              <a:ea typeface="+mn-ea"/>
              <a:cs typeface="+mn-cs"/>
              <a:sym typeface="Arial"/>
            </a:endParaRPr>
          </a:p>
        </p:txBody>
      </p:sp>
      <p:pic>
        <p:nvPicPr>
          <p:cNvPr id="13" name="Graphic 12"/>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srgbClr val="669BBC"/>
              </a:solidFill>
              <a:effectLst/>
              <a:uLnTx/>
              <a:uFillTx/>
              <a:latin typeface="Alexandria" pitchFamily="2" charset="-78"/>
              <a:ea typeface="+mn-ea"/>
              <a:cs typeface="+mn-cs"/>
              <a:sym typeface="Arial"/>
            </a:endParaRPr>
          </a:p>
        </p:txBody>
      </p:sp>
      <p:pic>
        <p:nvPicPr>
          <p:cNvPr id="22" name="Graphic 21"/>
          <p:cNvPicPr>
            <a:picLocks noChangeAspect="1"/>
          </p:cNvPicPr>
          <p:nvPr/>
        </p:nvPicPr>
        <p:blipFill rotWithShape="1">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3" name="TextBox 2">
            <a:extLst>
              <a:ext uri="{FF2B5EF4-FFF2-40B4-BE49-F238E27FC236}">
                <a16:creationId xmlns:a16="http://schemas.microsoft.com/office/drawing/2014/main" id="{C60F922B-9017-4012-364A-3E05CD1C1D19}"/>
              </a:ext>
            </a:extLst>
          </p:cNvPr>
          <p:cNvSpPr txBox="1"/>
          <p:nvPr/>
        </p:nvSpPr>
        <p:spPr>
          <a:xfrm>
            <a:off x="623392" y="54187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5" name="Recorded Sound">
            <a:hlinkClick r:id="" action="ppaction://media"/>
            <a:extLst>
              <a:ext uri="{FF2B5EF4-FFF2-40B4-BE49-F238E27FC236}">
                <a16:creationId xmlns:a16="http://schemas.microsoft.com/office/drawing/2014/main" id="{002D709C-3423-0641-127A-825767ACB87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336554" y="6168740"/>
            <a:ext cx="487363" cy="487363"/>
          </a:xfrm>
          <a:prstGeom prst="rect">
            <a:avLst/>
          </a:prstGeom>
        </p:spPr>
      </p:pic>
    </p:spTree>
    <p:extLst>
      <p:ext uri="{BB962C8B-B14F-4D97-AF65-F5344CB8AC3E}">
        <p14:creationId xmlns:p14="http://schemas.microsoft.com/office/powerpoint/2010/main" val="2563876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66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4.6"/>
</p:tagLst>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0ABA5A-DC78-4AF7-8E1B-743888095B72}">
  <ds:schemaRefs>
    <ds:schemaRef ds:uri="http://schemas.microsoft.com/sharepoint/v3/contenttype/forms"/>
  </ds:schemaRefs>
</ds:datastoreItem>
</file>

<file path=customXml/itemProps2.xml><?xml version="1.0" encoding="utf-8"?>
<ds:datastoreItem xmlns:ds="http://schemas.openxmlformats.org/officeDocument/2006/customXml" ds:itemID="{0C5A0AB4-5E19-4D83-8409-59CEDDE018F8}">
  <ds:schemaRefs>
    <ds:schemaRef ds:uri="http://schemas.microsoft.com/office/2006/documentManagement/types"/>
    <ds:schemaRef ds:uri="http://schemas.microsoft.com/office/2006/metadata/properties"/>
    <ds:schemaRef ds:uri="http://purl.org/dc/terms/"/>
    <ds:schemaRef ds:uri="http://www.w3.org/XML/1998/namespace"/>
    <ds:schemaRef ds:uri="http://purl.org/dc/dcmitype/"/>
    <ds:schemaRef ds:uri="d13aca44-ef33-4cf4-9980-7f0b00e6eeb9"/>
    <ds:schemaRef ds:uri="http://purl.org/dc/elements/1.1/"/>
    <ds:schemaRef ds:uri="http://schemas.microsoft.com/office/infopath/2007/PartnerControls"/>
    <ds:schemaRef ds:uri="http://schemas.openxmlformats.org/package/2006/metadata/core-properties"/>
    <ds:schemaRef ds:uri="49100919-8a76-4266-be0c-7dc583902cb4"/>
  </ds:schemaRefs>
</ds:datastoreItem>
</file>

<file path=customXml/itemProps3.xml><?xml version="1.0" encoding="utf-8"?>
<ds:datastoreItem xmlns:ds="http://schemas.openxmlformats.org/officeDocument/2006/customXml" ds:itemID="{49AFC01F-1F5A-4CF9-B4E2-06BB1873030C}"/>
</file>

<file path=docProps/app.xml><?xml version="1.0" encoding="utf-8"?>
<Properties xmlns="http://schemas.openxmlformats.org/officeDocument/2006/extended-properties" xmlns:vt="http://schemas.openxmlformats.org/officeDocument/2006/docPropsVTypes">
  <TotalTime>37354</TotalTime>
  <Words>3659</Words>
  <Application>Microsoft Office PowerPoint</Application>
  <PresentationFormat>Widescreen</PresentationFormat>
  <Paragraphs>312</Paragraphs>
  <Slides>40</Slides>
  <Notes>2</Notes>
  <HiddenSlides>0</HiddenSlides>
  <MMClips>2</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40</vt:i4>
      </vt:variant>
    </vt:vector>
  </HeadingPairs>
  <TitlesOfParts>
    <vt:vector size="53" baseType="lpstr">
      <vt:lpstr>Calibri</vt:lpstr>
      <vt:lpstr>DroidArabicKufi-Regular</vt:lpstr>
      <vt:lpstr>Times New Roman</vt:lpstr>
      <vt:lpstr>Calibri Light</vt:lpstr>
      <vt:lpstr>Arial Black</vt:lpstr>
      <vt:lpstr>Alexandria</vt:lpstr>
      <vt:lpstr>Verdana</vt:lpstr>
      <vt:lpstr>Wingdings</vt:lpstr>
      <vt:lpstr>Arial</vt:lpstr>
      <vt:lpstr>Century Gothic</vt:lpstr>
      <vt:lpstr>Office Theme</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Dr.Rehab El-shafie</dc:creator>
  <cp:lastModifiedBy>LENOVO</cp:lastModifiedBy>
  <cp:revision>374</cp:revision>
  <dcterms:created xsi:type="dcterms:W3CDTF">2023-04-29T09:08:23Z</dcterms:created>
  <dcterms:modified xsi:type="dcterms:W3CDTF">2026-02-18T23:19:40Z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