
<file path=[Content_Types].xml><?xml version="1.0" encoding="utf-8"?>
<Types xmlns="http://schemas.openxmlformats.org/package/2006/content-types"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2.xml" ContentType="application/vnd.openxmlformats-officedocument.presentationml.tags+xml"/>
  <Override PartName="/ppt/notesSlides/notesSlide5.xml" ContentType="application/vnd.openxmlformats-officedocument.presentationml.notesSlide+xml"/>
  <Override PartName="/ppt/tags/tag3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4.xml" ContentType="application/vnd.openxmlformats-officedocument.presentationml.tags+xml"/>
  <Override PartName="/ppt/notesSlides/notesSlide10.xml" ContentType="application/vnd.openxmlformats-officedocument.presentationml.notesSlide+xml"/>
  <Override PartName="/ppt/tags/tag5.xml" ContentType="application/vnd.openxmlformats-officedocument.presentationml.tags+xml"/>
  <Override PartName="/ppt/notesSlides/notesSlide11.xml" ContentType="application/vnd.openxmlformats-officedocument.presentationml.notesSlide+xml"/>
  <Override PartName="/ppt/tags/tag6.xml" ContentType="application/vnd.openxmlformats-officedocument.presentationml.tags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7.xml" ContentType="application/vnd.openxmlformats-officedocument.presentationml.tags+xml"/>
  <Override PartName="/ppt/notesSlides/notesSlide17.xml" ContentType="application/vnd.openxmlformats-officedocument.presentationml.notesSlide+xml"/>
  <Override PartName="/ppt/tags/tag8.xml" ContentType="application/vnd.openxmlformats-officedocument.presentationml.tags+xml"/>
  <Override PartName="/ppt/notesSlides/notesSlide18.xml" ContentType="application/vnd.openxmlformats-officedocument.presentationml.notesSlide+xml"/>
  <Override PartName="/ppt/tags/tag9.xml" ContentType="application/vnd.openxmlformats-officedocument.presentationml.tags+xml"/>
  <Override PartName="/ppt/notesSlides/notesSlide19.xml" ContentType="application/vnd.openxmlformats-officedocument.presentationml.notesSlide+xml"/>
  <Override PartName="/ppt/tags/tag10.xml" ContentType="application/vnd.openxmlformats-officedocument.presentationml.tags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tags/tag11.xml" ContentType="application/vnd.openxmlformats-officedocument.presentationml.tags+xml"/>
  <Override PartName="/ppt/notesSlides/notesSlide22.xml" ContentType="application/vnd.openxmlformats-officedocument.presentationml.notesSlide+xml"/>
  <Override PartName="/ppt/tags/tag12.xml" ContentType="application/vnd.openxmlformats-officedocument.presentationml.tags+xml"/>
  <Override PartName="/ppt/notesSlides/notesSlide23.xml" ContentType="application/vnd.openxmlformats-officedocument.presentationml.notesSlide+xml"/>
  <Override PartName="/ppt/tags/tag13.xml" ContentType="application/vnd.openxmlformats-officedocument.presentationml.tags+xml"/>
  <Override PartName="/ppt/notesSlides/notesSlide24.xml" ContentType="application/vnd.openxmlformats-officedocument.presentationml.notesSlide+xml"/>
  <Override PartName="/ppt/tags/tag14.xml" ContentType="application/vnd.openxmlformats-officedocument.presentationml.tags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tags/tag15.xml" ContentType="application/vnd.openxmlformats-officedocument.presentationml.tags+xml"/>
  <Override PartName="/ppt/notesSlides/notesSlide30.xml" ContentType="application/vnd.openxmlformats-officedocument.presentationml.notesSlide+xml"/>
  <Override PartName="/ppt/tags/tag16.xml" ContentType="application/vnd.openxmlformats-officedocument.presentationml.tags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tags/tag17.xml" ContentType="application/vnd.openxmlformats-officedocument.presentationml.tags+xml"/>
  <Override PartName="/ppt/notesSlides/notesSlide33.xml" ContentType="application/vnd.openxmlformats-officedocument.presentationml.notesSlide+xml"/>
  <Override PartName="/ppt/tags/tag18.xml" ContentType="application/vnd.openxmlformats-officedocument.presentationml.tags+xml"/>
  <Override PartName="/ppt/notesSlides/notesSlide34.xml" ContentType="application/vnd.openxmlformats-officedocument.presentationml.notesSlide+xml"/>
  <Override PartName="/ppt/tags/tag19.xml" ContentType="application/vnd.openxmlformats-officedocument.presentationml.tags+xml"/>
  <Override PartName="/ppt/notesSlides/notesSlide35.xml" ContentType="application/vnd.openxmlformats-officedocument.presentationml.notesSlide+xml"/>
  <Override PartName="/ppt/tags/tag20.xml" ContentType="application/vnd.openxmlformats-officedocument.presentationml.tags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69" r:id="rId4"/>
  </p:sldMasterIdLst>
  <p:notesMasterIdLst>
    <p:notesMasterId r:id="rId45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3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95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</p:sldIdLst>
  <p:sldSz cx="12192000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384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3547291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07" name="Google Shape;107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08" name="Google Shape;108;p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1</a:t>
            </a:fld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21" name="Google Shape;12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33" name="Google Shape;133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54" name="Google Shape;15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67" name="Google Shape;16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85" name="Google Shape;185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02" name="Google Shape;20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26" name="Google Shape;22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14" name="Google Shape;21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38" name="Google Shape;23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52" name="Google Shape;252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70" name="Google Shape;270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7" name="Google Shape;287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288" name="Google Shape;288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300" name="Google Shape;300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312" name="Google Shape;312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324" name="Google Shape;324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5" name="Google Shape;335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336" name="Google Shape;336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357" name="Google Shape;357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" name="Google Shape;373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374" name="Google Shape;374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392" name="Google Shape;392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411" name="Google Shape;411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423" name="Google Shape;423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>
          <a:extLst>
            <a:ext uri="{FF2B5EF4-FFF2-40B4-BE49-F238E27FC236}">
              <a16:creationId xmlns:a16="http://schemas.microsoft.com/office/drawing/2014/main" id="{8E29A534-C150-A1C0-AEE9-445F5C7F5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p23:notes">
            <a:extLst>
              <a:ext uri="{FF2B5EF4-FFF2-40B4-BE49-F238E27FC236}">
                <a16:creationId xmlns:a16="http://schemas.microsoft.com/office/drawing/2014/main" id="{BAAA1D36-5BF6-89D6-8BD7-11C0CEABBE2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441" name="Google Shape;441;p23:notes">
            <a:extLst>
              <a:ext uri="{FF2B5EF4-FFF2-40B4-BE49-F238E27FC236}">
                <a16:creationId xmlns:a16="http://schemas.microsoft.com/office/drawing/2014/main" id="{CB56F1B3-0A9B-9693-9D82-FA38F9B85CE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  <p:extLst>
      <p:ext uri="{BB962C8B-B14F-4D97-AF65-F5344CB8AC3E}">
        <p14:creationId xmlns:p14="http://schemas.microsoft.com/office/powerpoint/2010/main" val="357280755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" name="Google Shape;440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441" name="Google Shape;441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458" name="Google Shape;458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" name="Google Shape;476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477" name="Google Shape;477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" name="Google Shape;488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489" name="Google Shape;489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501" name="Google Shape;501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2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513" name="Google Shape;513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" name="Google Shape;524;p2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525" name="Google Shape;525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p3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41" name="Google Shape;541;p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p3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55" name="Google Shape;555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67" name="Google Shape;567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1" name="Google Shape;581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82" name="Google Shape;582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599" name="Google Shape;599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" name="Google Shape;616;p3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17" name="Google Shape;617;p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9" name="Google Shape;639;p3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40" name="Google Shape;640;p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Google Shape;651;p3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52" name="Google Shape;652;p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Google Shape;663;p3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64" name="Google Shape;664;p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" name="Google Shape;675;p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76" name="Google Shape;676;p3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677" name="Google Shape;677;p3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fld id="{00000000-1234-1234-1234-123412341234}" type="slidenum">
              <a:rPr lang="en-US"/>
              <a:t>40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3_Title Slide">
  <p:cSld name="24_Title Slide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2"/>
          <p:cNvSpPr>
            <a:spLocks noGrp="1"/>
          </p:cNvSpPr>
          <p:nvPr>
            <p:ph type="pic" idx="2"/>
          </p:nvPr>
        </p:nvSpPr>
        <p:spPr>
          <a:xfrm>
            <a:off x="1" y="0"/>
            <a:ext cx="9740898" cy="5962650"/>
          </a:xfrm>
          <a:prstGeom prst="rect">
            <a:avLst/>
          </a:prstGeom>
          <a:solidFill>
            <a:srgbClr val="D8D8D8">
              <a:alpha val="48627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Title Slide">
  <p:cSld name="4_Title Slide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3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rgbClr val="D8D8D8">
              <a:alpha val="48627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8_Title Slide">
  <p:cSld name="49_Title Slide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4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51" cy="6858000"/>
          </a:xfrm>
          <a:prstGeom prst="rect">
            <a:avLst/>
          </a:prstGeom>
          <a:solidFill>
            <a:srgbClr val="D8D8D8">
              <a:alpha val="48627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شريحة عنوان" type="title">
  <p:cSld name="TITLE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5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محتوى" type="obj">
  <p:cSld name="OBJEC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6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1" name="Google Shape;31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المقطع" type="secHead">
  <p:cSld name="SECTION_HEADER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7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7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حتويين" type="twoObj">
  <p:cSld name="TWO_OBJECTS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8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3" name="Google Shape;43;p8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4" name="Google Shape;44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قارنة" type="twoTxTwoObj">
  <p:cSld name="TWO_OBJECTS_WITH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52" name="Google Shape;52;p9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3" name="Google Shape;53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فقط" type="titleOnly">
  <p:cSld name="TITLE_ONLY"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0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" name="Google Shape;58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فارغ" type="blank">
  <p:cSld name="BLANK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محتوى ذو تسمية توضيحية" type="objTx">
  <p:cSld name="OBJECT_WITH_CAPTION_TEXT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2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2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68" name="Google Shape;68;p12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9" name="Google Shape;69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صورة ذو تسمية توضيحية" type="picTx">
  <p:cSld name="PICTURE_WITH_CAPTION_TEXT"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3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3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75" name="Google Shape;75;p13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76" name="Google Shape;76;p1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نص عمودي" type="vertTx">
  <p:cSld name="VERTICAL_TEXT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14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2" name="Google Shape;82;p1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" name="Google Shape;83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" name="Google Shape;84;p1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عنوان ونص عموديان" type="vertTitleAndTx">
  <p:cSld name="VERTICAL_TITLE_AND_VERTICAL_TEXT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5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" name="Google Shape;87;p15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88" name="Google Shape;88;p1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0" name="Google Shape;90;p1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marL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marL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marL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marL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marL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marL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marL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marL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8_Title Slide">
  <p:cSld name="8_Title Slide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6"/>
          <p:cNvSpPr>
            <a:spLocks noGrp="1"/>
          </p:cNvSpPr>
          <p:nvPr>
            <p:ph type="pic" idx="2"/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3_Title Slide">
  <p:cSld name="23_Title Slide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7"/>
          <p:cNvSpPr>
            <a:spLocks noGrp="1"/>
          </p:cNvSpPr>
          <p:nvPr>
            <p:ph type="pic" idx="2"/>
          </p:nvPr>
        </p:nvSpPr>
        <p:spPr>
          <a:xfrm>
            <a:off x="1" y="0"/>
            <a:ext cx="9740898" cy="596265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9_Title Slide">
  <p:cSld name="29_Title Slide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8"/>
          <p:cNvSpPr>
            <a:spLocks noGrp="1"/>
          </p:cNvSpPr>
          <p:nvPr>
            <p:ph type="pic" idx="2"/>
          </p:nvPr>
        </p:nvSpPr>
        <p:spPr>
          <a:xfrm>
            <a:off x="1127760" y="1123950"/>
            <a:ext cx="9936480" cy="461010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3_Title Slide">
  <p:cSld name="33_Title Slide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9"/>
          <p:cNvSpPr>
            <a:spLocks noGrp="1"/>
          </p:cNvSpPr>
          <p:nvPr>
            <p:ph type="pic" idx="2"/>
          </p:nvPr>
        </p:nvSpPr>
        <p:spPr>
          <a:xfrm>
            <a:off x="0" y="1"/>
            <a:ext cx="6826172" cy="6857998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_Title Slide">
  <p:cSld name="3_Title Slide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0"/>
          <p:cNvSpPr>
            <a:spLocks noGrp="1"/>
          </p:cNvSpPr>
          <p:nvPr>
            <p:ph type="pic" idx="2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rgbClr val="D8D8D8">
              <a:alpha val="49803"/>
            </a:srgbClr>
          </a:solidFill>
          <a:ln w="1270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48_Title Slide">
  <p:cSld name="48_Title Slide"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1"/>
          <p:cNvSpPr>
            <a:spLocks noGrp="1"/>
          </p:cNvSpPr>
          <p:nvPr>
            <p:ph type="pic" idx="2"/>
          </p:nvPr>
        </p:nvSpPr>
        <p:spPr>
          <a:xfrm>
            <a:off x="3452649" y="-3"/>
            <a:ext cx="8739351" cy="685800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25_Title Slide">
  <p:cSld name="25_Title Slide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2"/>
          <p:cNvSpPr>
            <a:spLocks noGrp="1"/>
          </p:cNvSpPr>
          <p:nvPr>
            <p:ph type="pic" idx="2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rgbClr val="D8D8D8">
              <a:alpha val="49803"/>
            </a:srgbClr>
          </a:solidFill>
          <a:ln>
            <a:noFill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2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r" rtl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r" rtl="1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pic>
        <p:nvPicPr>
          <p:cNvPr id="15" name="Google Shape;15;p1"/>
          <p:cNvPicPr preferRelativeResize="0"/>
          <p:nvPr/>
        </p:nvPicPr>
        <p:blipFill rotWithShape="1">
          <a:blip r:embed="rId24">
            <a:alphaModFix/>
          </a:blip>
          <a:srcRect t="27877" b="25428"/>
          <a:stretch/>
        </p:blipFill>
        <p:spPr>
          <a:xfrm>
            <a:off x="9271547" y="-99392"/>
            <a:ext cx="2954655" cy="1379622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p3"/><Relationship Id="rId7" Type="http://schemas.openxmlformats.org/officeDocument/2006/relationships/image" Target="../media/image7.png"/><Relationship Id="rId2" Type="http://schemas.microsoft.com/office/2007/relationships/media" Target="../media/media2.mp3"/><Relationship Id="rId1" Type="http://schemas.openxmlformats.org/officeDocument/2006/relationships/tags" Target="../tags/tag2.xml"/><Relationship Id="rId6" Type="http://schemas.openxmlformats.org/officeDocument/2006/relationships/image" Target="../media/image8.png"/><Relationship Id="rId5" Type="http://schemas.openxmlformats.org/officeDocument/2006/relationships/notesSlide" Target="../notesSlides/notesSlide5.xml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Hg_5IzmQzUSfqfTMbMCnDqj5EReGcct4/view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p3"/><Relationship Id="rId7" Type="http://schemas.openxmlformats.org/officeDocument/2006/relationships/image" Target="../media/image7.png"/><Relationship Id="rId2" Type="http://schemas.microsoft.com/office/2007/relationships/media" Target="../media/media3.mp3"/><Relationship Id="rId1" Type="http://schemas.openxmlformats.org/officeDocument/2006/relationships/tags" Target="../tags/tag7.xml"/><Relationship Id="rId6" Type="http://schemas.openxmlformats.org/officeDocument/2006/relationships/image" Target="../media/image18.png"/><Relationship Id="rId5" Type="http://schemas.openxmlformats.org/officeDocument/2006/relationships/notesSlide" Target="../notesSlides/notesSlide17.xml"/><Relationship Id="rId4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p3"/><Relationship Id="rId7" Type="http://schemas.openxmlformats.org/officeDocument/2006/relationships/image" Target="../media/image7.png"/><Relationship Id="rId2" Type="http://schemas.microsoft.com/office/2007/relationships/media" Target="../media/media4.mp3"/><Relationship Id="rId1" Type="http://schemas.openxmlformats.org/officeDocument/2006/relationships/tags" Target="../tags/tag12.xml"/><Relationship Id="rId6" Type="http://schemas.openxmlformats.org/officeDocument/2006/relationships/image" Target="../media/image25.png"/><Relationship Id="rId5" Type="http://schemas.openxmlformats.org/officeDocument/2006/relationships/notesSlide" Target="../notesSlides/notesSlide23.xml"/><Relationship Id="rId4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audio" Target="../media/media4.mp3"/><Relationship Id="rId7" Type="http://schemas.openxmlformats.org/officeDocument/2006/relationships/image" Target="../media/image27.png"/><Relationship Id="rId2" Type="http://schemas.microsoft.com/office/2007/relationships/media" Target="../media/media4.mp3"/><Relationship Id="rId1" Type="http://schemas.openxmlformats.org/officeDocument/2006/relationships/tags" Target="../tags/tag13.xml"/><Relationship Id="rId6" Type="http://schemas.openxmlformats.org/officeDocument/2006/relationships/image" Target="../media/image26.png"/><Relationship Id="rId5" Type="http://schemas.openxmlformats.org/officeDocument/2006/relationships/notesSlide" Target="../notesSlides/notesSlide24.xml"/><Relationship Id="rId4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p3"/><Relationship Id="rId7" Type="http://schemas.openxmlformats.org/officeDocument/2006/relationships/image" Target="../media/image7.png"/><Relationship Id="rId2" Type="http://schemas.microsoft.com/office/2007/relationships/media" Target="../media/media5.mp3"/><Relationship Id="rId1" Type="http://schemas.openxmlformats.org/officeDocument/2006/relationships/tags" Target="../tags/tag14.xml"/><Relationship Id="rId6" Type="http://schemas.openxmlformats.org/officeDocument/2006/relationships/image" Target="../media/image28.png"/><Relationship Id="rId5" Type="http://schemas.openxmlformats.org/officeDocument/2006/relationships/notesSlide" Target="../notesSlides/notesSlide25.xml"/><Relationship Id="rId4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aNPSAjAZ8PlQdlGLlJJse_oz2vgKyLzU/view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rive.google.com/file/d/1Y8cVFrOG2aJpcOYu3xf_RnbKW3pY1WIs/view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Relationship Id="rId4" Type="http://schemas.openxmlformats.org/officeDocument/2006/relationships/image" Target="../media/image3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6.xml"/><Relationship Id="rId4" Type="http://schemas.openxmlformats.org/officeDocument/2006/relationships/image" Target="../media/image32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p3"/><Relationship Id="rId7" Type="http://schemas.openxmlformats.org/officeDocument/2006/relationships/image" Target="../media/image7.png"/><Relationship Id="rId2" Type="http://schemas.microsoft.com/office/2007/relationships/media" Target="../media/media6.mp3"/><Relationship Id="rId1" Type="http://schemas.openxmlformats.org/officeDocument/2006/relationships/tags" Target="../tags/tag18.xml"/><Relationship Id="rId6" Type="http://schemas.openxmlformats.org/officeDocument/2006/relationships/image" Target="../media/image34.png"/><Relationship Id="rId5" Type="http://schemas.openxmlformats.org/officeDocument/2006/relationships/notesSlide" Target="../notesSlides/notesSlide34.xml"/><Relationship Id="rId4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p3"/><Relationship Id="rId7" Type="http://schemas.openxmlformats.org/officeDocument/2006/relationships/image" Target="../media/image7.png"/><Relationship Id="rId2" Type="http://schemas.microsoft.com/office/2007/relationships/media" Target="../media/media6.mp3"/><Relationship Id="rId1" Type="http://schemas.openxmlformats.org/officeDocument/2006/relationships/tags" Target="../tags/tag19.xml"/><Relationship Id="rId6" Type="http://schemas.openxmlformats.org/officeDocument/2006/relationships/image" Target="../media/image35.png"/><Relationship Id="rId5" Type="http://schemas.openxmlformats.org/officeDocument/2006/relationships/notesSlide" Target="../notesSlides/notesSlide35.xml"/><Relationship Id="rId4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0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6" Type="http://schemas.openxmlformats.org/officeDocument/2006/relationships/image" Target="../media/image7.png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3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3"/>
          <p:cNvSpPr/>
          <p:nvPr/>
        </p:nvSpPr>
        <p:spPr>
          <a:xfrm rot="10800000" flipH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11" name="Google Shape;111;p23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4175" r="4175"/>
          <a:stretch/>
        </p:blipFill>
        <p:spPr>
          <a:xfrm>
            <a:off x="0" y="-43542"/>
            <a:ext cx="8659664" cy="5300798"/>
          </a:xfrm>
          <a:prstGeom prst="rect">
            <a:avLst/>
          </a:prstGeom>
          <a:solidFill>
            <a:srgbClr val="D8D8D8">
              <a:alpha val="48627"/>
            </a:srgbClr>
          </a:solidFill>
          <a:ln>
            <a:noFill/>
          </a:ln>
        </p:spPr>
      </p:pic>
      <p:sp>
        <p:nvSpPr>
          <p:cNvPr id="112" name="Google Shape;112;p23"/>
          <p:cNvSpPr txBox="1"/>
          <p:nvPr/>
        </p:nvSpPr>
        <p:spPr>
          <a:xfrm>
            <a:off x="6307898" y="2785710"/>
            <a:ext cx="4326300" cy="144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rial"/>
              <a:buNone/>
            </a:pPr>
            <a:r>
              <a:rPr lang="en-US" sz="4400" b="1" i="0" u="none" strike="noStrike" cap="none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English Language 1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3" name="Google Shape;113;p23"/>
          <p:cNvSpPr/>
          <p:nvPr/>
        </p:nvSpPr>
        <p:spPr>
          <a:xfrm>
            <a:off x="6384738" y="4232260"/>
            <a:ext cx="3516608" cy="529167"/>
          </a:xfrm>
          <a:prstGeom prst="roundRect">
            <a:avLst>
              <a:gd name="adj" fmla="val 16667"/>
            </a:avLst>
          </a:prstGeom>
          <a:solidFill>
            <a:schemeClr val="lt1"/>
          </a:solidFill>
          <a:ln w="12700" cap="flat" cmpd="sng">
            <a:solidFill>
              <a:srgbClr val="8E5A6D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Lecture 8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4" name="Google Shape;114;p23"/>
          <p:cNvSpPr txBox="1"/>
          <p:nvPr/>
        </p:nvSpPr>
        <p:spPr>
          <a:xfrm>
            <a:off x="6324000" y="4835700"/>
            <a:ext cx="28200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ENG 101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5" name="Google Shape;115;p23"/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1" i="0" u="none" strike="noStrike" cap="none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Ahmed Soliman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6" name="Google Shape;116;p23"/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Prepared by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18" name="Google Shape;118;p23"/>
          <p:cNvPicPr preferRelativeResize="0"/>
          <p:nvPr/>
        </p:nvPicPr>
        <p:blipFill rotWithShape="1">
          <a:blip r:embed="rId4">
            <a:alphaModFix/>
          </a:blip>
          <a:srcRect t="27877" b="25428"/>
          <a:stretch/>
        </p:blipFill>
        <p:spPr>
          <a:xfrm>
            <a:off x="9095397" y="-43545"/>
            <a:ext cx="2954655" cy="137962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83"/>
    </mc:Choice>
    <mc:Fallback xmlns="">
      <p:transition spd="slow" advTm="1128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2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2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2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7" name="Google Shape;127;p2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28" name="Google Shape;128;p2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30" name="Google Shape;130;p24"/>
          <p:cNvPicPr preferRelativeResize="0"/>
          <p:nvPr/>
        </p:nvPicPr>
        <p:blipFill rotWithShape="1">
          <a:blip r:embed="rId3">
            <a:alphaModFix/>
          </a:blip>
          <a:srcRect l="23556" t="15799" r="24440" b="15627"/>
          <a:stretch/>
        </p:blipFill>
        <p:spPr>
          <a:xfrm>
            <a:off x="617275" y="1083275"/>
            <a:ext cx="10812600" cy="53745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454"/>
    </mc:Choice>
    <mc:Fallback xmlns="">
      <p:transition spd="slow" advTm="170454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2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9" name="Google Shape;139;p2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40" name="Google Shape;140;p25"/>
          <p:cNvSpPr txBox="1"/>
          <p:nvPr/>
        </p:nvSpPr>
        <p:spPr>
          <a:xfrm>
            <a:off x="889000" y="2391850"/>
            <a:ext cx="9862800" cy="307800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2" name="Google Shape;142;p25"/>
          <p:cNvPicPr preferRelativeResize="0"/>
          <p:nvPr/>
        </p:nvPicPr>
        <p:blipFill rotWithShape="1">
          <a:blip r:embed="rId4">
            <a:alphaModFix/>
          </a:blip>
          <a:srcRect l="25621" t="22898" r="25361" b="20124"/>
          <a:stretch/>
        </p:blipFill>
        <p:spPr>
          <a:xfrm>
            <a:off x="688600" y="1293225"/>
            <a:ext cx="10741277" cy="5107549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143" name="Google Shape;143;p25"/>
          <p:cNvCxnSpPr/>
          <p:nvPr/>
        </p:nvCxnSpPr>
        <p:spPr>
          <a:xfrm rot="10800000" flipH="1">
            <a:off x="3501775" y="2636725"/>
            <a:ext cx="7416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4" name="Google Shape;144;p25"/>
          <p:cNvCxnSpPr/>
          <p:nvPr/>
        </p:nvCxnSpPr>
        <p:spPr>
          <a:xfrm>
            <a:off x="1444375" y="3210675"/>
            <a:ext cx="8118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5" name="Google Shape;145;p25"/>
          <p:cNvCxnSpPr/>
          <p:nvPr/>
        </p:nvCxnSpPr>
        <p:spPr>
          <a:xfrm rot="10800000" flipH="1">
            <a:off x="2829975" y="3798400"/>
            <a:ext cx="8118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6" name="Google Shape;146;p25"/>
          <p:cNvCxnSpPr/>
          <p:nvPr/>
        </p:nvCxnSpPr>
        <p:spPr>
          <a:xfrm rot="10800000" flipH="1">
            <a:off x="3767700" y="4554175"/>
            <a:ext cx="10638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7" name="Google Shape;147;p25"/>
          <p:cNvCxnSpPr/>
          <p:nvPr/>
        </p:nvCxnSpPr>
        <p:spPr>
          <a:xfrm>
            <a:off x="2452075" y="5198075"/>
            <a:ext cx="8118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8" name="Google Shape;148;p25"/>
          <p:cNvCxnSpPr/>
          <p:nvPr/>
        </p:nvCxnSpPr>
        <p:spPr>
          <a:xfrm rot="10800000" flipH="1">
            <a:off x="6566875" y="2846675"/>
            <a:ext cx="9378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49" name="Google Shape;149;p25"/>
          <p:cNvCxnSpPr/>
          <p:nvPr/>
        </p:nvCxnSpPr>
        <p:spPr>
          <a:xfrm rot="10800000" flipH="1">
            <a:off x="8148425" y="3420500"/>
            <a:ext cx="11616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50" name="Google Shape;150;p25"/>
          <p:cNvCxnSpPr/>
          <p:nvPr/>
        </p:nvCxnSpPr>
        <p:spPr>
          <a:xfrm rot="10800000" flipH="1">
            <a:off x="6608875" y="4330225"/>
            <a:ext cx="13716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51" name="Google Shape;151;p25"/>
          <p:cNvCxnSpPr/>
          <p:nvPr/>
        </p:nvCxnSpPr>
        <p:spPr>
          <a:xfrm rot="10800000" flipH="1">
            <a:off x="7840525" y="5323950"/>
            <a:ext cx="11616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901"/>
    </mc:Choice>
    <mc:Fallback xmlns="">
      <p:transition spd="slow" advTm="3679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2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9" name="Google Shape;159;p2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0" name="Google Shape;160;p2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61" name="Google Shape;161;p2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63" name="Google Shape;163;p26"/>
          <p:cNvPicPr preferRelativeResize="0"/>
          <p:nvPr/>
        </p:nvPicPr>
        <p:blipFill rotWithShape="1">
          <a:blip r:embed="rId5">
            <a:alphaModFix/>
          </a:blip>
          <a:srcRect l="27115" t="21857" r="25586" b="57062"/>
          <a:stretch/>
        </p:blipFill>
        <p:spPr>
          <a:xfrm>
            <a:off x="617275" y="1335200"/>
            <a:ext cx="10812600" cy="5065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2_09">
            <a:hlinkClick r:id="" action="ppaction://media"/>
            <a:extLst>
              <a:ext uri="{FF2B5EF4-FFF2-40B4-BE49-F238E27FC236}">
                <a16:creationId xmlns:a16="http://schemas.microsoft.com/office/drawing/2014/main" id="{4A944C04-01A0-75A8-2055-504361FE14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70497" y="44904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65"/>
    </mc:Choice>
    <mc:Fallback xmlns="">
      <p:transition spd="slow" advTm="98565"/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9326" objId="2"/>
        <p14:stopEvt time="91553" objId="2"/>
      </p14:showEvtLst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2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2" name="Google Shape;172;p2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3" name="Google Shape;173;p2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74" name="Google Shape;174;p2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76" name="Google Shape;176;p27"/>
          <p:cNvPicPr preferRelativeResize="0"/>
          <p:nvPr/>
        </p:nvPicPr>
        <p:blipFill rotWithShape="1">
          <a:blip r:embed="rId6">
            <a:alphaModFix/>
          </a:blip>
          <a:srcRect l="38365" t="42124" r="26046" b="29915"/>
          <a:stretch/>
        </p:blipFill>
        <p:spPr>
          <a:xfrm>
            <a:off x="617275" y="1231800"/>
            <a:ext cx="10708224" cy="522600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78" name="Google Shape;178;p27"/>
          <p:cNvCxnSpPr/>
          <p:nvPr/>
        </p:nvCxnSpPr>
        <p:spPr>
          <a:xfrm>
            <a:off x="6161000" y="4442300"/>
            <a:ext cx="10497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79" name="Google Shape;179;p27"/>
          <p:cNvCxnSpPr/>
          <p:nvPr/>
        </p:nvCxnSpPr>
        <p:spPr>
          <a:xfrm rot="10800000" flipH="1">
            <a:off x="2086625" y="3840450"/>
            <a:ext cx="561300" cy="114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80" name="Google Shape;180;p27"/>
          <p:cNvCxnSpPr/>
          <p:nvPr/>
        </p:nvCxnSpPr>
        <p:spPr>
          <a:xfrm>
            <a:off x="6986750" y="5002150"/>
            <a:ext cx="11478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81" name="Google Shape;181;p27"/>
          <p:cNvCxnSpPr/>
          <p:nvPr/>
        </p:nvCxnSpPr>
        <p:spPr>
          <a:xfrm>
            <a:off x="7588575" y="5561975"/>
            <a:ext cx="5739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82" name="Google Shape;182;p27"/>
          <p:cNvCxnSpPr/>
          <p:nvPr/>
        </p:nvCxnSpPr>
        <p:spPr>
          <a:xfrm rot="10800000" flipH="1">
            <a:off x="7189850" y="6121800"/>
            <a:ext cx="10845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pic>
        <p:nvPicPr>
          <p:cNvPr id="2" name="2_10">
            <a:hlinkClick r:id="" action="ppaction://media"/>
            <a:extLst>
              <a:ext uri="{FF2B5EF4-FFF2-40B4-BE49-F238E27FC236}">
                <a16:creationId xmlns:a16="http://schemas.microsoft.com/office/drawing/2014/main" id="{561CCD87-A822-A0DA-E54B-2494369C67D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9000" y="488605"/>
            <a:ext cx="487363" cy="48736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055"/>
    </mc:Choice>
    <mc:Fallback xmlns="">
      <p:transition spd="slow" advTm="1860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52416" objId="2"/>
        <p14:stopEvt time="98801" objId="2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2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2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0" name="Google Shape;190;p2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1" name="Google Shape;191;p2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92" name="Google Shape;192;p28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94" name="Google Shape;194;p28"/>
          <p:cNvPicPr preferRelativeResize="0"/>
          <p:nvPr/>
        </p:nvPicPr>
        <p:blipFill rotWithShape="1">
          <a:blip r:embed="rId4">
            <a:alphaModFix/>
          </a:blip>
          <a:srcRect l="38019" t="41920" r="25849" b="33167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195" name="Google Shape;195;p28"/>
          <p:cNvCxnSpPr/>
          <p:nvPr/>
        </p:nvCxnSpPr>
        <p:spPr>
          <a:xfrm>
            <a:off x="6161000" y="2496875"/>
            <a:ext cx="517800" cy="24213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196" name="Google Shape;196;p28"/>
          <p:cNvCxnSpPr/>
          <p:nvPr/>
        </p:nvCxnSpPr>
        <p:spPr>
          <a:xfrm rot="10800000" flipH="1">
            <a:off x="5433225" y="2496775"/>
            <a:ext cx="1287600" cy="6579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197" name="Google Shape;197;p28"/>
          <p:cNvCxnSpPr/>
          <p:nvPr/>
        </p:nvCxnSpPr>
        <p:spPr>
          <a:xfrm>
            <a:off x="5097325" y="4218375"/>
            <a:ext cx="1679400" cy="840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198" name="Google Shape;198;p28"/>
          <p:cNvCxnSpPr/>
          <p:nvPr/>
        </p:nvCxnSpPr>
        <p:spPr>
          <a:xfrm rot="10800000" flipH="1">
            <a:off x="3725725" y="3112675"/>
            <a:ext cx="2995200" cy="20994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199" name="Google Shape;199;p28"/>
          <p:cNvCxnSpPr/>
          <p:nvPr/>
        </p:nvCxnSpPr>
        <p:spPr>
          <a:xfrm rot="10800000" flipH="1">
            <a:off x="3515775" y="3784400"/>
            <a:ext cx="3205200" cy="20295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9058"/>
    </mc:Choice>
    <mc:Fallback xmlns="">
      <p:transition spd="slow" advTm="149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2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2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7" name="Google Shape;207;p2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8" name="Google Shape;208;p2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09" name="Google Shape;209;p29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11" name="Google Shape;211;p29"/>
          <p:cNvPicPr preferRelativeResize="0"/>
          <p:nvPr/>
        </p:nvPicPr>
        <p:blipFill rotWithShape="1">
          <a:blip r:embed="rId3">
            <a:alphaModFix/>
          </a:blip>
          <a:srcRect l="27575" t="17958" r="27308" b="69359"/>
          <a:stretch/>
        </p:blipFill>
        <p:spPr>
          <a:xfrm>
            <a:off x="702600" y="1231800"/>
            <a:ext cx="10727275" cy="30425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6747"/>
    </mc:Choice>
    <mc:Fallback xmlns="">
      <p:transition spd="slow" advTm="156747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3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lang="en-US"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p3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31" name="Google Shape;231;p3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32" name="Google Shape;232;p3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33" name="Google Shape;233;p31"/>
          <p:cNvSpPr txBox="1"/>
          <p:nvPr/>
        </p:nvSpPr>
        <p:spPr>
          <a:xfrm>
            <a:off x="762125" y="1499174"/>
            <a:ext cx="10289073" cy="1161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550" b="1" i="0" strike="noStrike" cap="none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Watch this video </a:t>
            </a: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 b="0" i="0" u="none" strike="noStrike" cap="none" dirty="0">
                <a:solidFill>
                  <a:srgbClr val="0563C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https://drive.google.com/file/d/1Hg_5IzmQzUSfqfTMbMCnDqj5EReGcct4/view</a:t>
            </a:r>
            <a:r>
              <a:rPr lang="en-US" sz="24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24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072"/>
    </mc:Choice>
    <mc:Fallback xmlns="">
      <p:transition spd="slow" advTm="53072"/>
    </mc:Fallback>
  </mc:AlternateContent>
  <p:extLst>
    <p:ext uri="{E180D4A7-C9FB-4DFB-919C-405C955672EB}">
      <p14:showEvtLst xmlns:p14="http://schemas.microsoft.com/office/powerpoint/2010/main">
        <p14:playEvt time="18435" objId="2"/>
        <p14:stopEvt time="50471" objId="2"/>
      </p14:showEvtLst>
    </p:ext>
  </p:extLs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3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7" name="Google Shape;217;p3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9" name="Google Shape;219;p3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20" name="Google Shape;220;p3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21" name="Google Shape;221;p30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23" name="Google Shape;223;p30"/>
          <p:cNvPicPr preferRelativeResize="0"/>
          <p:nvPr/>
        </p:nvPicPr>
        <p:blipFill rotWithShape="1">
          <a:blip r:embed="rId3">
            <a:alphaModFix/>
          </a:blip>
          <a:srcRect l="27572" t="15793" r="25591" b="38899"/>
          <a:stretch/>
        </p:blipFill>
        <p:spPr>
          <a:xfrm>
            <a:off x="617275" y="1147666"/>
            <a:ext cx="10812600" cy="53101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982"/>
    </mc:Choice>
    <mc:Fallback xmlns="">
      <p:transition spd="slow" advTm="405982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3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1" name="Google Shape;241;p3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3" name="Google Shape;243;p3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44" name="Google Shape;244;p3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45" name="Google Shape;245;p3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47" name="Google Shape;247;p32"/>
          <p:cNvPicPr preferRelativeResize="0"/>
          <p:nvPr/>
        </p:nvPicPr>
        <p:blipFill rotWithShape="1">
          <a:blip r:embed="rId4">
            <a:alphaModFix/>
          </a:blip>
          <a:srcRect l="38479" t="17960" r="24212" b="68871"/>
          <a:stretch/>
        </p:blipFill>
        <p:spPr>
          <a:xfrm>
            <a:off x="674600" y="1231800"/>
            <a:ext cx="10755274" cy="3294475"/>
          </a:xfrm>
          <a:prstGeom prst="rect">
            <a:avLst/>
          </a:prstGeom>
          <a:noFill/>
          <a:ln>
            <a:noFill/>
          </a:ln>
        </p:spPr>
      </p:pic>
      <p:sp>
        <p:nvSpPr>
          <p:cNvPr id="248" name="Google Shape;248;p32"/>
          <p:cNvSpPr txBox="1"/>
          <p:nvPr/>
        </p:nvSpPr>
        <p:spPr>
          <a:xfrm>
            <a:off x="1663650" y="2734775"/>
            <a:ext cx="80616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 The photo is from the advert for the 2012 Beetle</a:t>
            </a:r>
            <a:endParaRPr sz="21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249" name="Google Shape;249;p32"/>
          <p:cNvSpPr txBox="1"/>
          <p:nvPr/>
        </p:nvSpPr>
        <p:spPr>
          <a:xfrm>
            <a:off x="1845900" y="3590850"/>
            <a:ext cx="60927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They wanted male drivers to see the advert. 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256"/>
    </mc:Choice>
    <mc:Fallback xmlns="">
      <p:transition spd="slow" advTm="672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3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5" name="Google Shape;255;p3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57" name="Google Shape;257;p3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58" name="Google Shape;258;p3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59" name="Google Shape;259;p3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61" name="Google Shape;261;p33"/>
          <p:cNvPicPr preferRelativeResize="0"/>
          <p:nvPr/>
        </p:nvPicPr>
        <p:blipFill rotWithShape="1">
          <a:blip r:embed="rId4">
            <a:alphaModFix/>
          </a:blip>
          <a:srcRect l="38291" t="30642" r="24900" b="47469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62" name="Google Shape;262;p33"/>
          <p:cNvCxnSpPr/>
          <p:nvPr/>
        </p:nvCxnSpPr>
        <p:spPr>
          <a:xfrm rot="10800000" flipH="1">
            <a:off x="1948225" y="2552750"/>
            <a:ext cx="13575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63" name="Google Shape;263;p33"/>
          <p:cNvCxnSpPr/>
          <p:nvPr/>
        </p:nvCxnSpPr>
        <p:spPr>
          <a:xfrm rot="10800000" flipH="1">
            <a:off x="5113600" y="3238600"/>
            <a:ext cx="1145400" cy="75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64" name="Google Shape;264;p33"/>
          <p:cNvCxnSpPr/>
          <p:nvPr/>
        </p:nvCxnSpPr>
        <p:spPr>
          <a:xfrm>
            <a:off x="7448625" y="3938450"/>
            <a:ext cx="18615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65" name="Google Shape;265;p33"/>
          <p:cNvCxnSpPr/>
          <p:nvPr/>
        </p:nvCxnSpPr>
        <p:spPr>
          <a:xfrm>
            <a:off x="3683725" y="4666250"/>
            <a:ext cx="14136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66" name="Google Shape;266;p33"/>
          <p:cNvCxnSpPr/>
          <p:nvPr/>
        </p:nvCxnSpPr>
        <p:spPr>
          <a:xfrm>
            <a:off x="5867100" y="5394025"/>
            <a:ext cx="4338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67" name="Google Shape;267;p33"/>
          <p:cNvCxnSpPr/>
          <p:nvPr/>
        </p:nvCxnSpPr>
        <p:spPr>
          <a:xfrm>
            <a:off x="7678800" y="6114050"/>
            <a:ext cx="1049700" cy="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263"/>
    </mc:Choice>
    <mc:Fallback xmlns="">
      <p:transition spd="slow" advTm="133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3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3" name="Google Shape;273;p3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5" name="Google Shape;275;p3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6" name="Google Shape;276;p3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77" name="Google Shape;277;p34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79" name="Google Shape;279;p34"/>
          <p:cNvPicPr preferRelativeResize="0"/>
          <p:nvPr/>
        </p:nvPicPr>
        <p:blipFill rotWithShape="1">
          <a:blip r:embed="rId4">
            <a:alphaModFix/>
          </a:blip>
          <a:srcRect l="39047" t="39467" r="25551" b="47062"/>
          <a:stretch/>
        </p:blipFill>
        <p:spPr>
          <a:xfrm>
            <a:off x="617275" y="1293225"/>
            <a:ext cx="10812600" cy="5164576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80" name="Google Shape;280;p34"/>
          <p:cNvCxnSpPr/>
          <p:nvPr/>
        </p:nvCxnSpPr>
        <p:spPr>
          <a:xfrm>
            <a:off x="3361825" y="3616550"/>
            <a:ext cx="587700" cy="19455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81" name="Google Shape;281;p34"/>
          <p:cNvCxnSpPr/>
          <p:nvPr/>
        </p:nvCxnSpPr>
        <p:spPr>
          <a:xfrm rot="10800000" flipH="1">
            <a:off x="3319825" y="3546475"/>
            <a:ext cx="657900" cy="9798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82" name="Google Shape;282;p34"/>
          <p:cNvCxnSpPr/>
          <p:nvPr/>
        </p:nvCxnSpPr>
        <p:spPr>
          <a:xfrm rot="10800000" flipH="1">
            <a:off x="2829975" y="4498400"/>
            <a:ext cx="1105800" cy="9516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83" name="Google Shape;283;p34"/>
          <p:cNvCxnSpPr/>
          <p:nvPr/>
        </p:nvCxnSpPr>
        <p:spPr>
          <a:xfrm>
            <a:off x="7448625" y="3616550"/>
            <a:ext cx="727800" cy="18336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84" name="Google Shape;284;p34"/>
          <p:cNvCxnSpPr/>
          <p:nvPr/>
        </p:nvCxnSpPr>
        <p:spPr>
          <a:xfrm rot="10800000" flipH="1">
            <a:off x="7476625" y="4540175"/>
            <a:ext cx="755700" cy="141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  <p:cxnSp>
        <p:nvCxnSpPr>
          <p:cNvPr id="285" name="Google Shape;285;p34"/>
          <p:cNvCxnSpPr/>
          <p:nvPr/>
        </p:nvCxnSpPr>
        <p:spPr>
          <a:xfrm rot="10800000" flipH="1">
            <a:off x="7392650" y="3504575"/>
            <a:ext cx="853800" cy="20574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triangle" w="med" len="med"/>
          </a:ln>
        </p:spPr>
      </p:cxn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160"/>
    </mc:Choice>
    <mc:Fallback xmlns="">
      <p:transition spd="slow" advTm="80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0" name="Google Shape;290;p3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1" name="Google Shape;291;p3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3" name="Google Shape;293;p3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4" name="Google Shape;294;p3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95" name="Google Shape;295;p3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297" name="Google Shape;297;p35"/>
          <p:cNvPicPr preferRelativeResize="0"/>
          <p:nvPr/>
        </p:nvPicPr>
        <p:blipFill rotWithShape="1">
          <a:blip r:embed="rId3">
            <a:alphaModFix/>
          </a:blip>
          <a:srcRect l="22869" t="23790" r="35230" b="60534"/>
          <a:stretch/>
        </p:blipFill>
        <p:spPr>
          <a:xfrm>
            <a:off x="617275" y="1231800"/>
            <a:ext cx="10812600" cy="4666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2891"/>
    </mc:Choice>
    <mc:Fallback xmlns="">
      <p:transition spd="slow" advTm="242891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p3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3" name="Google Shape;303;p3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5" name="Google Shape;305;p3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06" name="Google Shape;306;p3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07" name="Google Shape;307;p3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09" name="Google Shape;309;p36"/>
          <p:cNvPicPr preferRelativeResize="0"/>
          <p:nvPr/>
        </p:nvPicPr>
        <p:blipFill rotWithShape="1">
          <a:blip r:embed="rId3">
            <a:alphaModFix/>
          </a:blip>
          <a:srcRect l="29062" t="32940" r="42582" b="45015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7086"/>
    </mc:Choice>
    <mc:Fallback xmlns="">
      <p:transition spd="slow" advTm="337086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p3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5" name="Google Shape;315;p3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17" name="Google Shape;317;p3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8" name="Google Shape;318;p3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19" name="Google Shape;319;p3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21" name="Google Shape;321;p37"/>
          <p:cNvPicPr preferRelativeResize="0"/>
          <p:nvPr/>
        </p:nvPicPr>
        <p:blipFill rotWithShape="1">
          <a:blip r:embed="rId3">
            <a:alphaModFix/>
          </a:blip>
          <a:srcRect l="29639" t="73959" r="44071" b="15020"/>
          <a:stretch/>
        </p:blipFill>
        <p:spPr>
          <a:xfrm>
            <a:off x="674600" y="1231789"/>
            <a:ext cx="10692874" cy="337846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834"/>
    </mc:Choice>
    <mc:Fallback xmlns="">
      <p:transition spd="slow" advTm="101834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3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7" name="Google Shape;327;p3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9" name="Google Shape;329;p3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0" name="Google Shape;330;p3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1" name="Google Shape;331;p38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33" name="Google Shape;333;p38"/>
          <p:cNvPicPr preferRelativeResize="0"/>
          <p:nvPr/>
        </p:nvPicPr>
        <p:blipFill rotWithShape="1">
          <a:blip r:embed="rId3">
            <a:alphaModFix/>
          </a:blip>
          <a:srcRect l="29408" t="52529" r="36843" b="26653"/>
          <a:stretch/>
        </p:blipFill>
        <p:spPr>
          <a:xfrm>
            <a:off x="617275" y="1231800"/>
            <a:ext cx="10750200" cy="43301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244"/>
    </mc:Choice>
    <mc:Fallback xmlns="">
      <p:transition spd="slow" advTm="73244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9" name="Google Shape;339;p3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1" name="Google Shape;341;p3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42" name="Google Shape;342;p3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43" name="Google Shape;343;p39"/>
          <p:cNvSpPr txBox="1"/>
          <p:nvPr/>
        </p:nvSpPr>
        <p:spPr>
          <a:xfrm>
            <a:off x="889000" y="2391850"/>
            <a:ext cx="9862800" cy="175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345" name="Google Shape;345;p39"/>
          <p:cNvPicPr preferRelativeResize="0"/>
          <p:nvPr/>
        </p:nvPicPr>
        <p:blipFill rotWithShape="1">
          <a:blip r:embed="rId6">
            <a:alphaModFix/>
          </a:blip>
          <a:srcRect l="34459" t="35794" r="25130" b="47201"/>
          <a:stretch/>
        </p:blipFill>
        <p:spPr>
          <a:xfrm>
            <a:off x="617275" y="1231800"/>
            <a:ext cx="10812600" cy="4554125"/>
          </a:xfrm>
          <a:prstGeom prst="rect">
            <a:avLst/>
          </a:prstGeom>
          <a:noFill/>
          <a:ln>
            <a:noFill/>
          </a:ln>
        </p:spPr>
      </p:pic>
      <p:sp>
        <p:nvSpPr>
          <p:cNvPr id="346" name="Google Shape;346;p39"/>
          <p:cNvSpPr txBox="1"/>
          <p:nvPr/>
        </p:nvSpPr>
        <p:spPr>
          <a:xfrm>
            <a:off x="2410100" y="3084675"/>
            <a:ext cx="14046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smaller</a:t>
            </a: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47" name="Google Shape;347;p39"/>
          <p:cNvSpPr txBox="1"/>
          <p:nvPr/>
        </p:nvSpPr>
        <p:spPr>
          <a:xfrm>
            <a:off x="2265825" y="3913700"/>
            <a:ext cx="12375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faster</a:t>
            </a: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48" name="Google Shape;348;p39"/>
          <p:cNvSpPr txBox="1"/>
          <p:nvPr/>
        </p:nvSpPr>
        <p:spPr>
          <a:xfrm>
            <a:off x="2346900" y="4742725"/>
            <a:ext cx="12375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slower</a:t>
            </a: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49" name="Google Shape;349;p39"/>
          <p:cNvSpPr txBox="1"/>
          <p:nvPr/>
        </p:nvSpPr>
        <p:spPr>
          <a:xfrm>
            <a:off x="5565725" y="3084675"/>
            <a:ext cx="12375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higher</a:t>
            </a: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50" name="Google Shape;350;p39"/>
          <p:cNvSpPr txBox="1"/>
          <p:nvPr/>
        </p:nvSpPr>
        <p:spPr>
          <a:xfrm>
            <a:off x="5505063" y="3913700"/>
            <a:ext cx="12966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worse</a:t>
            </a: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51" name="Google Shape;351;p39"/>
          <p:cNvSpPr txBox="1"/>
          <p:nvPr/>
        </p:nvSpPr>
        <p:spPr>
          <a:xfrm>
            <a:off x="5575988" y="4742725"/>
            <a:ext cx="12375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better</a:t>
            </a: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52" name="Google Shape;352;p39"/>
          <p:cNvSpPr txBox="1"/>
          <p:nvPr/>
        </p:nvSpPr>
        <p:spPr>
          <a:xfrm>
            <a:off x="9041350" y="3084675"/>
            <a:ext cx="24942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more competitive</a:t>
            </a: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53" name="Google Shape;353;p39"/>
          <p:cNvSpPr txBox="1"/>
          <p:nvPr/>
        </p:nvSpPr>
        <p:spPr>
          <a:xfrm>
            <a:off x="8803425" y="3891225"/>
            <a:ext cx="23838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more efficient</a:t>
            </a: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54" name="Google Shape;354;p39"/>
          <p:cNvSpPr txBox="1"/>
          <p:nvPr/>
        </p:nvSpPr>
        <p:spPr>
          <a:xfrm>
            <a:off x="8886175" y="4742725"/>
            <a:ext cx="2543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200"/>
              <a:buFont typeface="Arial"/>
              <a:buNone/>
            </a:pPr>
            <a:r>
              <a:rPr lang="en-US" sz="22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more interesting</a:t>
            </a:r>
            <a:endParaRPr sz="2200" b="0" i="0" u="none" strike="noStrike" cap="none" dirty="0">
              <a:solidFill>
                <a:srgbClr val="0000FF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pic>
        <p:nvPicPr>
          <p:cNvPr id="2" name="2_11">
            <a:hlinkClick r:id="" action="ppaction://media"/>
            <a:extLst>
              <a:ext uri="{FF2B5EF4-FFF2-40B4-BE49-F238E27FC236}">
                <a16:creationId xmlns:a16="http://schemas.microsoft.com/office/drawing/2014/main" id="{D7515969-D80C-FC41-F6B5-A3C92A63BE6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89000" y="616513"/>
            <a:ext cx="487363" cy="48736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726"/>
    </mc:Choice>
    <mc:Fallback xmlns="">
      <p:transition spd="slow" advTm="157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07335" objId="2"/>
        <p14:stopEvt time="157726" objId="2"/>
      </p14:showEvtLst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4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0" name="Google Shape;360;p4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2" name="Google Shape;362;p4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63" name="Google Shape;363;p4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64" name="Google Shape;364;p40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66" name="Google Shape;366;p40"/>
          <p:cNvPicPr preferRelativeResize="0"/>
          <p:nvPr/>
        </p:nvPicPr>
        <p:blipFill rotWithShape="1">
          <a:blip r:embed="rId4">
            <a:alphaModFix/>
          </a:blip>
          <a:srcRect l="23439" t="29673" r="29033" b="26856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367" name="Google Shape;367;p40"/>
          <p:cNvSpPr txBox="1"/>
          <p:nvPr/>
        </p:nvSpPr>
        <p:spPr>
          <a:xfrm>
            <a:off x="7334225" y="4506700"/>
            <a:ext cx="43692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 dirty="0">
                <a:solidFill>
                  <a:srgbClr val="FF0000"/>
                </a:solidFill>
                <a:latin typeface="Comic Sans MS"/>
                <a:ea typeface="Comic Sans MS"/>
                <a:cs typeface="Comic Sans MS"/>
                <a:sym typeface="Comic Sans MS"/>
              </a:rPr>
              <a:t>F. The Mazda is a slower car than the Mini.</a:t>
            </a:r>
            <a:endParaRPr sz="1600" b="0" i="0" u="none" strike="noStrike" cap="none" dirty="0">
              <a:solidFill>
                <a:srgbClr val="FF0000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68" name="Google Shape;368;p40"/>
          <p:cNvSpPr txBox="1"/>
          <p:nvPr/>
        </p:nvSpPr>
        <p:spPr>
          <a:xfrm>
            <a:off x="3805450" y="5453738"/>
            <a:ext cx="59247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 dirty="0">
                <a:solidFill>
                  <a:srgbClr val="FF0000"/>
                </a:solidFill>
                <a:latin typeface="Comic Sans MS"/>
                <a:ea typeface="Comic Sans MS"/>
                <a:cs typeface="Comic Sans MS"/>
                <a:sym typeface="Comic Sans MS"/>
              </a:rPr>
              <a:t>F. The Passat has better petrol consumption than the Mini.</a:t>
            </a:r>
            <a:endParaRPr sz="1600" b="0" i="0" u="none" strike="noStrike" cap="none" dirty="0">
              <a:solidFill>
                <a:srgbClr val="FF0000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69" name="Google Shape;369;p40"/>
          <p:cNvSpPr txBox="1"/>
          <p:nvPr/>
        </p:nvSpPr>
        <p:spPr>
          <a:xfrm>
            <a:off x="3805450" y="5820750"/>
            <a:ext cx="4788000" cy="43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 dirty="0">
                <a:solidFill>
                  <a:srgbClr val="FF0000"/>
                </a:solidFill>
                <a:latin typeface="Comic Sans MS"/>
                <a:ea typeface="Comic Sans MS"/>
                <a:cs typeface="Comic Sans MS"/>
                <a:sym typeface="Comic Sans MS"/>
              </a:rPr>
              <a:t>F. The Passat is more expensive than the Mazda.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0" name="Google Shape;370;p40"/>
          <p:cNvSpPr txBox="1"/>
          <p:nvPr/>
        </p:nvSpPr>
        <p:spPr>
          <a:xfrm>
            <a:off x="9377225" y="4949475"/>
            <a:ext cx="4650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</a:t>
            </a:r>
            <a:endParaRPr sz="1800" b="0" i="0" u="none" strike="noStrike" cap="none" dirty="0">
              <a:solidFill>
                <a:srgbClr val="0000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1" name="Google Shape;371;p40"/>
          <p:cNvSpPr txBox="1"/>
          <p:nvPr/>
        </p:nvSpPr>
        <p:spPr>
          <a:xfrm>
            <a:off x="8745875" y="6044675"/>
            <a:ext cx="396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3565"/>
    </mc:Choice>
    <mc:Fallback xmlns="">
      <p:transition spd="slow" advTm="293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4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7" name="Google Shape;377;p4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79" name="Google Shape;379;p4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80" name="Google Shape;380;p4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81" name="Google Shape;381;p41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83" name="Google Shape;383;p41"/>
          <p:cNvPicPr preferRelativeResize="0"/>
          <p:nvPr/>
        </p:nvPicPr>
        <p:blipFill rotWithShape="1">
          <a:blip r:embed="rId4">
            <a:alphaModFix/>
          </a:blip>
          <a:srcRect l="34230" t="36817" r="28459" b="39100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384" name="Google Shape;384;p41"/>
          <p:cNvSpPr txBox="1"/>
          <p:nvPr/>
        </p:nvSpPr>
        <p:spPr>
          <a:xfrm>
            <a:off x="3345025" y="3190500"/>
            <a:ext cx="20322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more powerful</a:t>
            </a:r>
            <a:endParaRPr sz="1900" b="0" i="0" u="none" strike="noStrike" cap="none" dirty="0">
              <a:solidFill>
                <a:srgbClr val="000000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385" name="Google Shape;385;p41"/>
          <p:cNvSpPr txBox="1"/>
          <p:nvPr/>
        </p:nvSpPr>
        <p:spPr>
          <a:xfrm>
            <a:off x="5834725" y="4030375"/>
            <a:ext cx="10347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easier</a:t>
            </a:r>
            <a:endParaRPr sz="15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6" name="Google Shape;386;p41"/>
          <p:cNvSpPr txBox="1"/>
          <p:nvPr/>
        </p:nvSpPr>
        <p:spPr>
          <a:xfrm>
            <a:off x="3259500" y="4687075"/>
            <a:ext cx="11379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cheaper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7" name="Google Shape;387;p41"/>
          <p:cNvSpPr txBox="1"/>
          <p:nvPr/>
        </p:nvSpPr>
        <p:spPr>
          <a:xfrm>
            <a:off x="5044825" y="4687075"/>
            <a:ext cx="7899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than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8" name="Google Shape;388;p41"/>
          <p:cNvSpPr txBox="1"/>
          <p:nvPr/>
        </p:nvSpPr>
        <p:spPr>
          <a:xfrm>
            <a:off x="3147550" y="5164075"/>
            <a:ext cx="17835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more spacious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9" name="Google Shape;389;p41"/>
          <p:cNvSpPr txBox="1"/>
          <p:nvPr/>
        </p:nvSpPr>
        <p:spPr>
          <a:xfrm>
            <a:off x="5044825" y="5258363"/>
            <a:ext cx="7899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than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147"/>
    </mc:Choice>
    <mc:Fallback xmlns="">
      <p:transition spd="slow" advTm="119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4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5" name="Google Shape;395;p4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7" name="Google Shape;397;p4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98" name="Google Shape;398;p4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99" name="Google Shape;399;p4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01" name="Google Shape;401;p42"/>
          <p:cNvPicPr preferRelativeResize="0"/>
          <p:nvPr/>
        </p:nvPicPr>
        <p:blipFill rotWithShape="1">
          <a:blip r:embed="rId4">
            <a:alphaModFix/>
          </a:blip>
          <a:srcRect l="34232" t="32121" r="29833" b="38080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402" name="Google Shape;402;p42"/>
          <p:cNvSpPr txBox="1"/>
          <p:nvPr/>
        </p:nvSpPr>
        <p:spPr>
          <a:xfrm>
            <a:off x="4212775" y="3606300"/>
            <a:ext cx="14046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best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3" name="Google Shape;403;p42"/>
          <p:cNvSpPr txBox="1"/>
          <p:nvPr/>
        </p:nvSpPr>
        <p:spPr>
          <a:xfrm>
            <a:off x="3313300" y="4603125"/>
            <a:ext cx="14046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worst</a:t>
            </a:r>
            <a:endParaRPr sz="14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4" name="Google Shape;404;p42"/>
          <p:cNvSpPr txBox="1"/>
          <p:nvPr/>
        </p:nvSpPr>
        <p:spPr>
          <a:xfrm>
            <a:off x="3249850" y="5582900"/>
            <a:ext cx="15315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highest</a:t>
            </a:r>
            <a:endParaRPr sz="14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405" name="Google Shape;405;p42"/>
          <p:cNvCxnSpPr/>
          <p:nvPr/>
        </p:nvCxnSpPr>
        <p:spPr>
          <a:xfrm rot="10800000" flipH="1">
            <a:off x="5881075" y="2426800"/>
            <a:ext cx="979800" cy="141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406" name="Google Shape;406;p42"/>
          <p:cNvCxnSpPr/>
          <p:nvPr/>
        </p:nvCxnSpPr>
        <p:spPr>
          <a:xfrm rot="10800000" flipH="1">
            <a:off x="7280775" y="3518725"/>
            <a:ext cx="783600" cy="123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407" name="Google Shape;407;p42"/>
          <p:cNvCxnSpPr/>
          <p:nvPr/>
        </p:nvCxnSpPr>
        <p:spPr>
          <a:xfrm rot="10800000" flipH="1">
            <a:off x="3439250" y="4603125"/>
            <a:ext cx="702300" cy="141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408" name="Google Shape;408;p42"/>
          <p:cNvCxnSpPr>
            <a:stCxn id="404" idx="0"/>
          </p:cNvCxnSpPr>
          <p:nvPr/>
        </p:nvCxnSpPr>
        <p:spPr>
          <a:xfrm>
            <a:off x="4015600" y="5582900"/>
            <a:ext cx="765900" cy="17100"/>
          </a:xfrm>
          <a:prstGeom prst="straightConnector1">
            <a:avLst/>
          </a:prstGeom>
          <a:noFill/>
          <a:ln w="19050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8146"/>
    </mc:Choice>
    <mc:Fallback xmlns="">
      <p:transition spd="slow" advTm="1581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Google Shape;413;p4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4" name="Google Shape;414;p4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6" name="Google Shape;416;p4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17" name="Google Shape;417;p4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18" name="Google Shape;418;p4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20" name="Google Shape;420;p43"/>
          <p:cNvPicPr preferRelativeResize="0"/>
          <p:nvPr/>
        </p:nvPicPr>
        <p:blipFill rotWithShape="1">
          <a:blip r:embed="rId3">
            <a:alphaModFix/>
          </a:blip>
          <a:srcRect l="38979" t="19058" r="24212" b="36043"/>
          <a:stretch/>
        </p:blipFill>
        <p:spPr>
          <a:xfrm>
            <a:off x="617275" y="1231789"/>
            <a:ext cx="10812600" cy="5168986"/>
          </a:xfrm>
          <a:prstGeom prst="rect">
            <a:avLst/>
          </a:prstGeom>
          <a:noFill/>
          <a:ln w="38100" cap="flat" cmpd="sng">
            <a:solidFill>
              <a:srgbClr val="00B0F0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005"/>
    </mc:Choice>
    <mc:Fallback xmlns="">
      <p:transition spd="slow" advTm="99005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4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6" name="Google Shape;426;p4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8" name="Google Shape;428;p4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29" name="Google Shape;429;p4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30" name="Google Shape;430;p4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32" name="Google Shape;432;p44"/>
          <p:cNvPicPr preferRelativeResize="0"/>
          <p:nvPr/>
        </p:nvPicPr>
        <p:blipFill rotWithShape="1">
          <a:blip r:embed="rId4">
            <a:alphaModFix/>
          </a:blip>
          <a:srcRect l="38979" t="20751" r="24212" b="36042"/>
          <a:stretch/>
        </p:blipFill>
        <p:spPr>
          <a:xfrm>
            <a:off x="617275" y="1174775"/>
            <a:ext cx="10414301" cy="3645424"/>
          </a:xfrm>
          <a:prstGeom prst="rect">
            <a:avLst/>
          </a:prstGeom>
          <a:noFill/>
          <a:ln w="38100" cap="flat" cmpd="sng">
            <a:solidFill>
              <a:srgbClr val="00B0F0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</p:pic>
      <p:sp>
        <p:nvSpPr>
          <p:cNvPr id="433" name="Google Shape;433;p44"/>
          <p:cNvSpPr txBox="1"/>
          <p:nvPr/>
        </p:nvSpPr>
        <p:spPr>
          <a:xfrm>
            <a:off x="889000" y="5653575"/>
            <a:ext cx="34665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Passat (space for the family)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34" name="Google Shape;434;p44"/>
          <p:cNvPicPr preferRelativeResize="0"/>
          <p:nvPr/>
        </p:nvPicPr>
        <p:blipFill rotWithShape="1">
          <a:blip r:embed="rId5">
            <a:alphaModFix/>
          </a:blip>
          <a:srcRect l="26194" t="25450" r="65317" b="67530"/>
          <a:stretch/>
        </p:blipFill>
        <p:spPr>
          <a:xfrm>
            <a:off x="1458375" y="4730125"/>
            <a:ext cx="1805477" cy="841601"/>
          </a:xfrm>
          <a:prstGeom prst="rect">
            <a:avLst/>
          </a:prstGeom>
          <a:noFill/>
          <a:ln w="38100" cap="flat" cmpd="sng">
            <a:solidFill>
              <a:srgbClr val="00B0F0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</p:pic>
      <p:pic>
        <p:nvPicPr>
          <p:cNvPr id="435" name="Google Shape;435;p44"/>
          <p:cNvPicPr preferRelativeResize="0"/>
          <p:nvPr/>
        </p:nvPicPr>
        <p:blipFill rotWithShape="1">
          <a:blip r:embed="rId6">
            <a:alphaModFix/>
          </a:blip>
          <a:srcRect l="25851" t="50286" r="65079" b="40209"/>
          <a:stretch/>
        </p:blipFill>
        <p:spPr>
          <a:xfrm>
            <a:off x="8036450" y="4730125"/>
            <a:ext cx="1945450" cy="841601"/>
          </a:xfrm>
          <a:prstGeom prst="rect">
            <a:avLst/>
          </a:prstGeom>
          <a:noFill/>
          <a:ln>
            <a:noFill/>
          </a:ln>
        </p:spPr>
      </p:pic>
      <p:pic>
        <p:nvPicPr>
          <p:cNvPr id="436" name="Google Shape;436;p44"/>
          <p:cNvPicPr preferRelativeResize="0"/>
          <p:nvPr/>
        </p:nvPicPr>
        <p:blipFill rotWithShape="1">
          <a:blip r:embed="rId6">
            <a:alphaModFix/>
          </a:blip>
          <a:srcRect l="25966" t="36203" r="65079" b="40209"/>
          <a:stretch/>
        </p:blipFill>
        <p:spPr>
          <a:xfrm>
            <a:off x="4691425" y="4610250"/>
            <a:ext cx="1805477" cy="1105674"/>
          </a:xfrm>
          <a:prstGeom prst="rect">
            <a:avLst/>
          </a:prstGeom>
          <a:noFill/>
          <a:ln>
            <a:noFill/>
          </a:ln>
        </p:spPr>
      </p:pic>
      <p:sp>
        <p:nvSpPr>
          <p:cNvPr id="437" name="Google Shape;437;p44"/>
          <p:cNvSpPr txBox="1"/>
          <p:nvPr/>
        </p:nvSpPr>
        <p:spPr>
          <a:xfrm>
            <a:off x="4404200" y="5653575"/>
            <a:ext cx="30000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Mazda (fun) or Mini (easier parking)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8" name="Google Shape;438;p44"/>
          <p:cNvSpPr txBox="1"/>
          <p:nvPr/>
        </p:nvSpPr>
        <p:spPr>
          <a:xfrm>
            <a:off x="8036450" y="5561975"/>
            <a:ext cx="3111600" cy="769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the Mini (smaller and cheaper than the Mazda)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061"/>
    </mc:Choice>
    <mc:Fallback xmlns="">
      <p:transition spd="slow" advTm="99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>
          <a:extLst>
            <a:ext uri="{FF2B5EF4-FFF2-40B4-BE49-F238E27FC236}">
              <a16:creationId xmlns:a16="http://schemas.microsoft.com/office/drawing/2014/main" id="{A205A7AC-F8F5-1A05-486C-1EC12428C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45">
            <a:extLst>
              <a:ext uri="{FF2B5EF4-FFF2-40B4-BE49-F238E27FC236}">
                <a16:creationId xmlns:a16="http://schemas.microsoft.com/office/drawing/2014/main" id="{08D8D484-D0F1-47A7-A555-8D1FA4CEC169}"/>
              </a:ext>
            </a:extLst>
          </p:cNvPr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6" name="Google Shape;446;p45">
            <a:extLst>
              <a:ext uri="{FF2B5EF4-FFF2-40B4-BE49-F238E27FC236}">
                <a16:creationId xmlns:a16="http://schemas.microsoft.com/office/drawing/2014/main" id="{40728A3F-C841-3D98-53B1-14C56C940765}"/>
              </a:ext>
            </a:extLst>
          </p:cNvPr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7" name="Google Shape;447;p45">
            <a:extLst>
              <a:ext uri="{FF2B5EF4-FFF2-40B4-BE49-F238E27FC236}">
                <a16:creationId xmlns:a16="http://schemas.microsoft.com/office/drawing/2014/main" id="{34787B2E-1E99-5F4D-4757-D11FCBA7AF9D}"/>
              </a:ext>
            </a:extLst>
          </p:cNvPr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8" name="Google Shape;448;p45">
            <a:extLst>
              <a:ext uri="{FF2B5EF4-FFF2-40B4-BE49-F238E27FC236}">
                <a16:creationId xmlns:a16="http://schemas.microsoft.com/office/drawing/2014/main" id="{4A92880C-66B8-B229-86D2-1B6443197F66}"/>
              </a:ext>
            </a:extLst>
          </p:cNvPr>
          <p:cNvSpPr txBox="1"/>
          <p:nvPr/>
        </p:nvSpPr>
        <p:spPr>
          <a:xfrm>
            <a:off x="916991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06EA30-85AA-94D5-8D6B-24A7ED6A2AA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5714" t="39129" r="25229" b="31701"/>
          <a:stretch>
            <a:fillRect/>
          </a:stretch>
        </p:blipFill>
        <p:spPr>
          <a:xfrm>
            <a:off x="617275" y="1231789"/>
            <a:ext cx="10885025" cy="5208421"/>
          </a:xfrm>
          <a:prstGeom prst="rect">
            <a:avLst/>
          </a:prstGeom>
        </p:spPr>
      </p:pic>
      <p:pic>
        <p:nvPicPr>
          <p:cNvPr id="4" name="2_12">
            <a:hlinkClick r:id="" action="ppaction://media"/>
            <a:extLst>
              <a:ext uri="{FF2B5EF4-FFF2-40B4-BE49-F238E27FC236}">
                <a16:creationId xmlns:a16="http://schemas.microsoft.com/office/drawing/2014/main" id="{DE0809EB-C151-EDDC-3AF4-44976F0535F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53149" y="483946"/>
            <a:ext cx="487363" cy="4873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F32ADB0-5CBC-3144-7EF2-AC407F6CEDB4}"/>
              </a:ext>
            </a:extLst>
          </p:cNvPr>
          <p:cNvSpPr txBox="1"/>
          <p:nvPr/>
        </p:nvSpPr>
        <p:spPr>
          <a:xfrm>
            <a:off x="7464488" y="5346441"/>
            <a:ext cx="167017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rgbClr val="0070C0"/>
                </a:solidFill>
              </a:rPr>
              <a:t> </a:t>
            </a:r>
            <a:r>
              <a:rPr lang="en-US" sz="2000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</a:rPr>
              <a:t>Question 2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02044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340"/>
    </mc:Choice>
    <mc:Fallback xmlns="">
      <p:transition spd="slow" advTm="145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89243" objId="4"/>
        <p14:stopEvt time="120649" objId="4"/>
      </p14:showEvtLst>
    </p:ext>
  </p:extLs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" name="Google Shape;443;p4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6" name="Google Shape;446;p4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7" name="Google Shape;447;p4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48" name="Google Shape;448;p45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50" name="Google Shape;450;p45"/>
          <p:cNvPicPr preferRelativeResize="0"/>
          <p:nvPr/>
        </p:nvPicPr>
        <p:blipFill rotWithShape="1">
          <a:blip r:embed="rId6">
            <a:alphaModFix/>
          </a:blip>
          <a:srcRect l="41923" t="49266" r="26735" b="39515"/>
          <a:stretch/>
        </p:blipFill>
        <p:spPr>
          <a:xfrm>
            <a:off x="643812" y="2230052"/>
            <a:ext cx="10812600" cy="3651974"/>
          </a:xfrm>
          <a:prstGeom prst="rect">
            <a:avLst/>
          </a:prstGeom>
          <a:noFill/>
          <a:ln>
            <a:noFill/>
          </a:ln>
        </p:spPr>
      </p:pic>
      <p:sp>
        <p:nvSpPr>
          <p:cNvPr id="452" name="Google Shape;452;p45"/>
          <p:cNvSpPr txBox="1"/>
          <p:nvPr/>
        </p:nvSpPr>
        <p:spPr>
          <a:xfrm>
            <a:off x="1276766" y="3100426"/>
            <a:ext cx="22395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Potato crisps </a:t>
            </a:r>
            <a:endParaRPr sz="2100" b="0" i="0" u="none" strike="noStrike" cap="none" dirty="0">
              <a:solidFill>
                <a:srgbClr val="000000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453" name="Google Shape;453;p45"/>
          <p:cNvSpPr txBox="1"/>
          <p:nvPr/>
        </p:nvSpPr>
        <p:spPr>
          <a:xfrm>
            <a:off x="1284569" y="3938160"/>
            <a:ext cx="9719370" cy="507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 man choosing whether he loves potato crisps more than his partner</a:t>
            </a:r>
            <a:endParaRPr sz="2100" b="0" i="0" u="none" strike="noStrike" cap="none" dirty="0">
              <a:solidFill>
                <a:schemeClr val="dk1"/>
              </a:solidFill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454" name="Google Shape;454;p45"/>
          <p:cNvSpPr txBox="1"/>
          <p:nvPr/>
        </p:nvSpPr>
        <p:spPr>
          <a:xfrm>
            <a:off x="1284569" y="4945087"/>
            <a:ext cx="5884200" cy="507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00"/>
              <a:buFont typeface="Arial"/>
              <a:buNone/>
            </a:pPr>
            <a:r>
              <a:rPr lang="en-US" sz="21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It is unrealistic and it goes on for a long time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23116A-90A7-16B9-E6BC-098C1AAA8B1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7593" t="54285" r="31046" b="40078"/>
          <a:stretch>
            <a:fillRect/>
          </a:stretch>
        </p:blipFill>
        <p:spPr>
          <a:xfrm>
            <a:off x="693057" y="1332574"/>
            <a:ext cx="6876662" cy="752502"/>
          </a:xfrm>
          <a:prstGeom prst="rect">
            <a:avLst/>
          </a:prstGeom>
        </p:spPr>
      </p:pic>
      <p:pic>
        <p:nvPicPr>
          <p:cNvPr id="4" name="2_12">
            <a:hlinkClick r:id="" action="ppaction://media"/>
            <a:extLst>
              <a:ext uri="{FF2B5EF4-FFF2-40B4-BE49-F238E27FC236}">
                <a16:creationId xmlns:a16="http://schemas.microsoft.com/office/drawing/2014/main" id="{EC04E8A8-8EE5-07F7-A104-AAB05C24FD5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70497" y="567376"/>
            <a:ext cx="487363" cy="48736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494"/>
    </mc:Choice>
    <mc:Fallback xmlns="">
      <p:transition spd="slow" advTm="1234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3281" objId="4"/>
        <p14:stopEvt time="64717" objId="4"/>
      </p14:showEvtLst>
    </p:ext>
  </p:extLs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" name="Google Shape;460;p4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61" name="Google Shape;461;p4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3" name="Google Shape;463;p4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64" name="Google Shape;464;p4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65" name="Google Shape;465;p4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467" name="Google Shape;467;p46"/>
          <p:cNvPicPr preferRelativeResize="0"/>
          <p:nvPr/>
        </p:nvPicPr>
        <p:blipFill rotWithShape="1">
          <a:blip r:embed="rId6">
            <a:alphaModFix/>
          </a:blip>
          <a:srcRect l="41712" t="45387" r="26733" b="38489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 w="38100" cap="flat" cmpd="sng">
            <a:solidFill>
              <a:srgbClr val="00B0F0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</p:pic>
      <p:sp>
        <p:nvSpPr>
          <p:cNvPr id="469" name="Google Shape;469;p46"/>
          <p:cNvSpPr txBox="1"/>
          <p:nvPr/>
        </p:nvSpPr>
        <p:spPr>
          <a:xfrm>
            <a:off x="3383300" y="3354675"/>
            <a:ext cx="14046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effective</a:t>
            </a:r>
            <a:endParaRPr sz="13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0" name="Google Shape;470;p46"/>
          <p:cNvSpPr txBox="1"/>
          <p:nvPr/>
        </p:nvSpPr>
        <p:spPr>
          <a:xfrm>
            <a:off x="6576550" y="3182700"/>
            <a:ext cx="15159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memorable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1" name="Google Shape;471;p46"/>
          <p:cNvSpPr txBox="1"/>
          <p:nvPr/>
        </p:nvSpPr>
        <p:spPr>
          <a:xfrm>
            <a:off x="889000" y="4044350"/>
            <a:ext cx="13200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message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2" name="Google Shape;472;p46"/>
          <p:cNvSpPr txBox="1"/>
          <p:nvPr/>
        </p:nvSpPr>
        <p:spPr>
          <a:xfrm>
            <a:off x="3495650" y="3945300"/>
            <a:ext cx="11799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product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3" name="Google Shape;473;p46"/>
          <p:cNvSpPr txBox="1"/>
          <p:nvPr/>
        </p:nvSpPr>
        <p:spPr>
          <a:xfrm>
            <a:off x="2346900" y="4701075"/>
            <a:ext cx="10347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advert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4" name="Google Shape;474;p46"/>
          <p:cNvSpPr txBox="1"/>
          <p:nvPr/>
        </p:nvSpPr>
        <p:spPr>
          <a:xfrm>
            <a:off x="917050" y="5341025"/>
            <a:ext cx="12639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modern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" name="2_13">
            <a:hlinkClick r:id="" action="ppaction://media"/>
            <a:extLst>
              <a:ext uri="{FF2B5EF4-FFF2-40B4-BE49-F238E27FC236}">
                <a16:creationId xmlns:a16="http://schemas.microsoft.com/office/drawing/2014/main" id="{E26B6F9D-0044-95BA-D8AA-7BB5AE1983A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17050" y="559039"/>
            <a:ext cx="487363" cy="48736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414"/>
    </mc:Choice>
    <mc:Fallback xmlns="">
      <p:transition spd="slow" advTm="1254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39050" objId="2"/>
        <p14:stopEvt time="77923" objId="2"/>
      </p14:showEvtLst>
    </p:ext>
  </p:extLs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p4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80" name="Google Shape;480;p4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2" name="Google Shape;482;p4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83" name="Google Shape;483;p4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84" name="Google Shape;484;p47"/>
          <p:cNvSpPr txBox="1"/>
          <p:nvPr/>
        </p:nvSpPr>
        <p:spPr>
          <a:xfrm>
            <a:off x="851677" y="1570489"/>
            <a:ext cx="10126144" cy="1161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550" b="1" i="0" u="none" strike="noStrike" cap="none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Watch this video</a:t>
            </a: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 b="0" i="0" u="none" strike="noStrike" cap="none" dirty="0">
                <a:solidFill>
                  <a:srgbClr val="0563C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https://drive.google.com/file/d/1aNPSAjAZ8PlQdlGLlJJse_oz2vgKyLzU/view</a:t>
            </a:r>
            <a:r>
              <a:rPr lang="en-US" sz="24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24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47"/>
    </mc:Choice>
    <mc:Fallback xmlns="">
      <p:transition spd="slow" advTm="41047"/>
    </mc:Fallback>
  </mc:AlternateContent>
  <p:extLst>
    <p:ext uri="{E180D4A7-C9FB-4DFB-919C-405C955672EB}">
      <p14:showEvtLst xmlns:p14="http://schemas.microsoft.com/office/powerpoint/2010/main">
        <p14:playEvt time="14417" objId="2"/>
        <p14:stopEvt time="39418" objId="2"/>
      </p14:showEvtLst>
    </p:ext>
  </p:extLs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Google Shape;491;p4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92" name="Google Shape;492;p48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94" name="Google Shape;494;p4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95" name="Google Shape;495;p4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496" name="Google Shape;496;p48"/>
          <p:cNvSpPr txBox="1"/>
          <p:nvPr/>
        </p:nvSpPr>
        <p:spPr>
          <a:xfrm>
            <a:off x="515775" y="1711899"/>
            <a:ext cx="10812600" cy="11618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550" b="1" i="0" u="none" strike="noStrike" cap="none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Watch this video</a:t>
            </a: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4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https://drive.google.com/file/d/1Y8cVFrOG2aJpcOYu3xf_RnbKW3pY1WIs/view</a:t>
            </a:r>
            <a:r>
              <a:rPr lang="en-US" sz="2400" b="0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endParaRPr sz="24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346"/>
    </mc:Choice>
    <mc:Fallback xmlns="">
      <p:transition spd="slow" advTm="40346"/>
    </mc:Fallback>
  </mc:AlternateContent>
  <p:extLst>
    <p:ext uri="{E180D4A7-C9FB-4DFB-919C-405C955672EB}">
      <p14:showEvtLst xmlns:p14="http://schemas.microsoft.com/office/powerpoint/2010/main">
        <p14:playEvt time="7286" objId="2"/>
        <p14:stopEvt time="38998" objId="2"/>
      </p14:showEvtLst>
    </p:ext>
  </p:extLs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Google Shape;503;p4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04" name="Google Shape;504;p4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6" name="Google Shape;506;p4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07" name="Google Shape;507;p4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08" name="Google Shape;508;p49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10" name="Google Shape;510;p49"/>
          <p:cNvPicPr preferRelativeResize="0"/>
          <p:nvPr/>
        </p:nvPicPr>
        <p:blipFill rotWithShape="1">
          <a:blip r:embed="rId3">
            <a:alphaModFix/>
          </a:blip>
          <a:srcRect l="27229" t="26403" r="29834" b="57472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8297"/>
    </mc:Choice>
    <mc:Fallback xmlns="">
      <p:transition spd="slow" advTm="218297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p5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6" name="Google Shape;516;p5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18" name="Google Shape;518;p5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19" name="Google Shape;519;p5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20" name="Google Shape;520;p50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22" name="Google Shape;522;p50"/>
          <p:cNvPicPr preferRelativeResize="0"/>
          <p:nvPr/>
        </p:nvPicPr>
        <p:blipFill rotWithShape="1">
          <a:blip r:embed="rId3">
            <a:alphaModFix/>
          </a:blip>
          <a:srcRect l="31246" t="40284" r="29837" b="34801"/>
          <a:stretch/>
        </p:blipFill>
        <p:spPr>
          <a:xfrm>
            <a:off x="617275" y="1231800"/>
            <a:ext cx="10812600" cy="51689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860"/>
    </mc:Choice>
    <mc:Fallback xmlns="">
      <p:transition spd="slow" advTm="7086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" name="Google Shape;527;p51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28" name="Google Shape;528;p51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0" name="Google Shape;530;p51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31" name="Google Shape;531;p51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32" name="Google Shape;532;p51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34" name="Google Shape;534;p51"/>
          <p:cNvPicPr preferRelativeResize="0"/>
          <p:nvPr/>
        </p:nvPicPr>
        <p:blipFill rotWithShape="1">
          <a:blip r:embed="rId4">
            <a:alphaModFix/>
          </a:blip>
          <a:srcRect l="37332" t="25181" r="31638" b="26043"/>
          <a:stretch/>
        </p:blipFill>
        <p:spPr>
          <a:xfrm>
            <a:off x="617275" y="1231800"/>
            <a:ext cx="10750200" cy="5226001"/>
          </a:xfrm>
          <a:prstGeom prst="rect">
            <a:avLst/>
          </a:prstGeom>
          <a:noFill/>
          <a:ln>
            <a:noFill/>
          </a:ln>
        </p:spPr>
      </p:pic>
      <p:sp>
        <p:nvSpPr>
          <p:cNvPr id="535" name="Google Shape;535;p51"/>
          <p:cNvSpPr txBox="1"/>
          <p:nvPr/>
        </p:nvSpPr>
        <p:spPr>
          <a:xfrm>
            <a:off x="8719475" y="5021950"/>
            <a:ext cx="6174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TV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6" name="Google Shape;536;p51"/>
          <p:cNvSpPr txBox="1"/>
          <p:nvPr/>
        </p:nvSpPr>
        <p:spPr>
          <a:xfrm>
            <a:off x="6842425" y="5285975"/>
            <a:ext cx="15720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much / a lot</a:t>
            </a:r>
            <a:endParaRPr sz="12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7" name="Google Shape;537;p51"/>
          <p:cNvSpPr txBox="1"/>
          <p:nvPr/>
        </p:nvSpPr>
        <p:spPr>
          <a:xfrm>
            <a:off x="7542225" y="5582825"/>
            <a:ext cx="16839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a little / a bit</a:t>
            </a:r>
            <a:endParaRPr sz="1200" b="0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8" name="Google Shape;538;p51"/>
          <p:cNvSpPr txBox="1"/>
          <p:nvPr/>
        </p:nvSpPr>
        <p:spPr>
          <a:xfrm>
            <a:off x="6249600" y="5934600"/>
            <a:ext cx="14046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internet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018"/>
    </mc:Choice>
    <mc:Fallback xmlns="">
      <p:transition spd="slow" advTm="159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p52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4" name="Google Shape;544;p52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 dirty="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6" name="Google Shape;546;p52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47" name="Google Shape;547;p52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 dirty="0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48" name="Google Shape;548;p52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50" name="Google Shape;550;p52"/>
          <p:cNvPicPr preferRelativeResize="0"/>
          <p:nvPr/>
        </p:nvPicPr>
        <p:blipFill rotWithShape="1">
          <a:blip r:embed="rId4">
            <a:alphaModFix/>
          </a:blip>
          <a:srcRect l="37100" t="46204" r="28804" b="32978"/>
          <a:stretch/>
        </p:blipFill>
        <p:spPr>
          <a:xfrm>
            <a:off x="674600" y="1231800"/>
            <a:ext cx="10692874" cy="5168975"/>
          </a:xfrm>
          <a:prstGeom prst="rect">
            <a:avLst/>
          </a:prstGeom>
          <a:noFill/>
          <a:ln w="38100" cap="flat" cmpd="sng">
            <a:solidFill>
              <a:srgbClr val="00B0F0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</p:pic>
      <p:sp>
        <p:nvSpPr>
          <p:cNvPr id="551" name="Google Shape;551;p52"/>
          <p:cNvSpPr txBox="1"/>
          <p:nvPr/>
        </p:nvSpPr>
        <p:spPr>
          <a:xfrm>
            <a:off x="3862875" y="4436700"/>
            <a:ext cx="71127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In 2010, </a:t>
            </a:r>
            <a:r>
              <a:rPr lang="en-US" sz="1800" b="0" i="0" u="none" strike="noStrike" cap="none" dirty="0" err="1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Toptek</a:t>
            </a:r>
            <a:r>
              <a:rPr lang="en-US" sz="18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 spent about 32 per cent of its budget on print advertising. ln 2011, the amount was a little / a bit lower.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2" name="Google Shape;552;p52"/>
          <p:cNvSpPr txBox="1"/>
          <p:nvPr/>
        </p:nvSpPr>
        <p:spPr>
          <a:xfrm>
            <a:off x="3946125" y="5175600"/>
            <a:ext cx="69462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In 2010, Toptek spent about five per cent of its budget on radio advertising. The amount was a little / a bit lower in 2011.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758"/>
    </mc:Choice>
    <mc:Fallback xmlns="">
      <p:transition spd="slow" advTm="109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7" name="Google Shape;557;p53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58" name="Google Shape;558;p53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0" name="Google Shape;560;p53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61" name="Google Shape;561;p53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62" name="Google Shape;562;p53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564" name="Google Shape;564;p53"/>
          <p:cNvPicPr preferRelativeResize="0"/>
          <p:nvPr/>
        </p:nvPicPr>
        <p:blipFill rotWithShape="1">
          <a:blip r:embed="rId3">
            <a:alphaModFix/>
          </a:blip>
          <a:srcRect l="27456" t="66408" r="30644" b="9714"/>
          <a:stretch/>
        </p:blipFill>
        <p:spPr>
          <a:xfrm>
            <a:off x="617275" y="1231789"/>
            <a:ext cx="10812600" cy="522601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674"/>
    </mc:Choice>
    <mc:Fallback xmlns="">
      <p:transition spd="slow" advTm="85674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p54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70" name="Google Shape;570;p54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2" name="Google Shape;572;p54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73" name="Google Shape;573;p54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74" name="Google Shape;574;p54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76" name="Google Shape;576;p54"/>
          <p:cNvSpPr txBox="1"/>
          <p:nvPr/>
        </p:nvSpPr>
        <p:spPr>
          <a:xfrm>
            <a:off x="942300" y="2253350"/>
            <a:ext cx="89835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 dirty="0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2- The Classic pool table is a little / a bit longer than the Trainer pool table.</a:t>
            </a:r>
            <a:endParaRPr sz="15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7" name="Google Shape;577;p54"/>
          <p:cNvSpPr txBox="1"/>
          <p:nvPr/>
        </p:nvSpPr>
        <p:spPr>
          <a:xfrm>
            <a:off x="942300" y="2923600"/>
            <a:ext cx="86898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3- The Trainer pool table is a little / a bit lower than the Classic pool table.</a:t>
            </a:r>
            <a:endParaRPr sz="15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8" name="Google Shape;578;p54"/>
          <p:cNvSpPr txBox="1"/>
          <p:nvPr/>
        </p:nvSpPr>
        <p:spPr>
          <a:xfrm>
            <a:off x="958150" y="3593850"/>
            <a:ext cx="86898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4- The Trainer pool table is much / a lot lighter than the Classic pool table.</a:t>
            </a:r>
            <a:endParaRPr sz="15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9" name="Google Shape;579;p54"/>
          <p:cNvSpPr txBox="1"/>
          <p:nvPr/>
        </p:nvSpPr>
        <p:spPr>
          <a:xfrm>
            <a:off x="958150" y="4264100"/>
            <a:ext cx="9681600" cy="47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r>
              <a:rPr lang="en-US" sz="19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5- The Classic pool table is a lot / much more expensive than the Trainer pool table. </a:t>
            </a:r>
            <a:endParaRPr sz="15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883"/>
    </mc:Choice>
    <mc:Fallback xmlns="">
      <p:transition spd="slow" advTm="368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4" name="Google Shape;584;p55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85" name="Google Shape;585;p55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7" name="Google Shape;587;p55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8" name="Google Shape;588;p55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589" name="Google Shape;589;p55"/>
          <p:cNvSpPr txBox="1"/>
          <p:nvPr/>
        </p:nvSpPr>
        <p:spPr>
          <a:xfrm>
            <a:off x="889000" y="2391850"/>
            <a:ext cx="9862800" cy="954300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591" name="Google Shape;591;p55"/>
          <p:cNvPicPr preferRelativeResize="0"/>
          <p:nvPr/>
        </p:nvPicPr>
        <p:blipFill rotWithShape="1">
          <a:blip r:embed="rId6">
            <a:alphaModFix/>
          </a:blip>
          <a:srcRect l="26884" t="32325" r="27197" b="36042"/>
          <a:stretch/>
        </p:blipFill>
        <p:spPr>
          <a:xfrm>
            <a:off x="674600" y="1231800"/>
            <a:ext cx="10692874" cy="5226001"/>
          </a:xfrm>
          <a:prstGeom prst="rect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pic>
      <p:cxnSp>
        <p:nvCxnSpPr>
          <p:cNvPr id="593" name="Google Shape;593;p55"/>
          <p:cNvCxnSpPr/>
          <p:nvPr/>
        </p:nvCxnSpPr>
        <p:spPr>
          <a:xfrm rot="10800000" flipH="1">
            <a:off x="5979050" y="3350725"/>
            <a:ext cx="1693500" cy="279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94" name="Google Shape;594;p55"/>
          <p:cNvCxnSpPr/>
          <p:nvPr/>
        </p:nvCxnSpPr>
        <p:spPr>
          <a:xfrm rot="10800000" flipH="1">
            <a:off x="6077025" y="4246450"/>
            <a:ext cx="1777500" cy="279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95" name="Google Shape;595;p55"/>
          <p:cNvCxnSpPr/>
          <p:nvPr/>
        </p:nvCxnSpPr>
        <p:spPr>
          <a:xfrm rot="10800000" flipH="1">
            <a:off x="9002175" y="5170000"/>
            <a:ext cx="1609500" cy="141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96" name="Google Shape;596;p55"/>
          <p:cNvCxnSpPr/>
          <p:nvPr/>
        </p:nvCxnSpPr>
        <p:spPr>
          <a:xfrm rot="10800000" flipH="1">
            <a:off x="4019625" y="6065825"/>
            <a:ext cx="1259700" cy="42000"/>
          </a:xfrm>
          <a:prstGeom prst="straightConnector1">
            <a:avLst/>
          </a:prstGeom>
          <a:noFill/>
          <a:ln w="28575" cap="flat" cmpd="sng">
            <a:solidFill>
              <a:srgbClr val="0000FF"/>
            </a:solidFill>
            <a:prstDash val="solid"/>
            <a:round/>
            <a:headEnd type="none" w="sm" len="sm"/>
            <a:tailEnd type="none" w="sm" len="sm"/>
          </a:ln>
        </p:spPr>
      </p:cxnSp>
      <p:pic>
        <p:nvPicPr>
          <p:cNvPr id="2" name="2_15">
            <a:hlinkClick r:id="" action="ppaction://media"/>
            <a:extLst>
              <a:ext uri="{FF2B5EF4-FFF2-40B4-BE49-F238E27FC236}">
                <a16:creationId xmlns:a16="http://schemas.microsoft.com/office/drawing/2014/main" id="{EE3AFD1E-1FFE-C90E-1F7D-7517D378833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70497" y="541770"/>
            <a:ext cx="487363" cy="48736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241"/>
    </mc:Choice>
    <mc:Fallback xmlns="">
      <p:transition spd="slow" advTm="2002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58840" objId="2"/>
        <p14:stopEvt time="141522" objId="2"/>
      </p14:showEvtLst>
    </p:ext>
  </p:extLs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1" name="Google Shape;601;p56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2" name="Google Shape;602;p56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4" name="Google Shape;604;p56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05" name="Google Shape;605;p56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06" name="Google Shape;606;p56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08" name="Google Shape;608;p56"/>
          <p:cNvPicPr preferRelativeResize="0"/>
          <p:nvPr/>
        </p:nvPicPr>
        <p:blipFill rotWithShape="1">
          <a:blip r:embed="rId6">
            <a:alphaModFix/>
          </a:blip>
          <a:srcRect l="37218" t="62530" r="31345" b="14814"/>
          <a:stretch/>
        </p:blipFill>
        <p:spPr>
          <a:xfrm>
            <a:off x="617275" y="1307225"/>
            <a:ext cx="10812600" cy="5093550"/>
          </a:xfrm>
          <a:prstGeom prst="rect">
            <a:avLst/>
          </a:prstGeom>
          <a:noFill/>
          <a:ln>
            <a:noFill/>
          </a:ln>
        </p:spPr>
      </p:pic>
      <p:sp>
        <p:nvSpPr>
          <p:cNvPr id="609" name="Google Shape;609;p56"/>
          <p:cNvSpPr txBox="1"/>
          <p:nvPr/>
        </p:nvSpPr>
        <p:spPr>
          <a:xfrm>
            <a:off x="4114800" y="2925150"/>
            <a:ext cx="1153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target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0" name="Google Shape;610;p56"/>
          <p:cNvSpPr txBox="1"/>
          <p:nvPr/>
        </p:nvSpPr>
        <p:spPr>
          <a:xfrm>
            <a:off x="3581400" y="3598500"/>
            <a:ext cx="966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right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1" name="Google Shape;611;p56"/>
          <p:cNvSpPr txBox="1"/>
          <p:nvPr/>
        </p:nvSpPr>
        <p:spPr>
          <a:xfrm>
            <a:off x="3481875" y="4209650"/>
            <a:ext cx="8484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feel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2" name="Google Shape;612;p56"/>
          <p:cNvSpPr txBox="1"/>
          <p:nvPr/>
        </p:nvSpPr>
        <p:spPr>
          <a:xfrm>
            <a:off x="2990475" y="4811550"/>
            <a:ext cx="8484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like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3" name="Google Shape;613;p56"/>
          <p:cNvSpPr txBox="1"/>
          <p:nvPr/>
        </p:nvSpPr>
        <p:spPr>
          <a:xfrm>
            <a:off x="3329475" y="5413450"/>
            <a:ext cx="1153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starting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2" name="2_15">
            <a:hlinkClick r:id="" action="ppaction://media"/>
            <a:extLst>
              <a:ext uri="{FF2B5EF4-FFF2-40B4-BE49-F238E27FC236}">
                <a16:creationId xmlns:a16="http://schemas.microsoft.com/office/drawing/2014/main" id="{5D00B8F3-AA71-8DE2-6A80-EAD5FA35827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7849" y="610946"/>
            <a:ext cx="487363" cy="48736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732"/>
    </mc:Choice>
    <mc:Fallback xmlns="">
      <p:transition spd="slow" advTm="133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20744" objId="2"/>
        <p14:stopEvt time="103319" objId="2"/>
      </p14:showEvtLst>
    </p:ext>
  </p:extLs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9" name="Google Shape;619;p57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0" name="Google Shape;620;p57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2" name="Google Shape;622;p57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23" name="Google Shape;623;p57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24" name="Google Shape;624;p57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26" name="Google Shape;626;p57"/>
          <p:cNvPicPr preferRelativeResize="0"/>
          <p:nvPr/>
        </p:nvPicPr>
        <p:blipFill rotWithShape="1">
          <a:blip r:embed="rId4">
            <a:alphaModFix/>
          </a:blip>
          <a:srcRect l="37218" t="62530" r="31345" b="14814"/>
          <a:stretch/>
        </p:blipFill>
        <p:spPr>
          <a:xfrm>
            <a:off x="617275" y="1153275"/>
            <a:ext cx="10812600" cy="2445225"/>
          </a:xfrm>
          <a:prstGeom prst="rect">
            <a:avLst/>
          </a:prstGeom>
          <a:noFill/>
          <a:ln>
            <a:noFill/>
          </a:ln>
        </p:spPr>
      </p:pic>
      <p:sp>
        <p:nvSpPr>
          <p:cNvPr id="627" name="Google Shape;627;p57"/>
          <p:cNvSpPr txBox="1"/>
          <p:nvPr/>
        </p:nvSpPr>
        <p:spPr>
          <a:xfrm>
            <a:off x="4207725" y="1789950"/>
            <a:ext cx="966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target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8" name="Google Shape;628;p57"/>
          <p:cNvSpPr txBox="1"/>
          <p:nvPr/>
        </p:nvSpPr>
        <p:spPr>
          <a:xfrm>
            <a:off x="3637400" y="2099001"/>
            <a:ext cx="9663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right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29" name="Google Shape;629;p57"/>
          <p:cNvSpPr txBox="1"/>
          <p:nvPr/>
        </p:nvSpPr>
        <p:spPr>
          <a:xfrm>
            <a:off x="3481875" y="2394875"/>
            <a:ext cx="8484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feel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0" name="Google Shape;630;p57"/>
          <p:cNvSpPr txBox="1"/>
          <p:nvPr/>
        </p:nvSpPr>
        <p:spPr>
          <a:xfrm>
            <a:off x="3032475" y="2699150"/>
            <a:ext cx="8484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like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1" name="Google Shape;631;p57"/>
          <p:cNvSpPr txBox="1"/>
          <p:nvPr/>
        </p:nvSpPr>
        <p:spPr>
          <a:xfrm>
            <a:off x="3329475" y="2999800"/>
            <a:ext cx="1153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starting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633" name="Google Shape;633;p57"/>
          <p:cNvPicPr preferRelativeResize="0"/>
          <p:nvPr/>
        </p:nvPicPr>
        <p:blipFill rotWithShape="1">
          <a:blip r:embed="rId5">
            <a:alphaModFix/>
          </a:blip>
          <a:srcRect l="37216" t="52527" r="32016" b="27267"/>
          <a:stretch/>
        </p:blipFill>
        <p:spPr>
          <a:xfrm>
            <a:off x="617275" y="3598500"/>
            <a:ext cx="10812600" cy="2859300"/>
          </a:xfrm>
          <a:prstGeom prst="rect">
            <a:avLst/>
          </a:prstGeom>
          <a:noFill/>
          <a:ln>
            <a:noFill/>
          </a:ln>
        </p:spPr>
      </p:pic>
      <p:sp>
        <p:nvSpPr>
          <p:cNvPr id="634" name="Google Shape;634;p57"/>
          <p:cNvSpPr txBox="1"/>
          <p:nvPr/>
        </p:nvSpPr>
        <p:spPr>
          <a:xfrm>
            <a:off x="3481875" y="4302425"/>
            <a:ext cx="8484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3, 5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5" name="Google Shape;635;p57"/>
          <p:cNvSpPr txBox="1"/>
          <p:nvPr/>
        </p:nvSpPr>
        <p:spPr>
          <a:xfrm>
            <a:off x="4913875" y="5119400"/>
            <a:ext cx="4572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4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6" name="Google Shape;636;p57"/>
          <p:cNvSpPr txBox="1"/>
          <p:nvPr/>
        </p:nvSpPr>
        <p:spPr>
          <a:xfrm>
            <a:off x="4603700" y="5467725"/>
            <a:ext cx="7569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2, 5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7" name="Google Shape;637;p57"/>
          <p:cNvSpPr txBox="1"/>
          <p:nvPr/>
        </p:nvSpPr>
        <p:spPr>
          <a:xfrm>
            <a:off x="4710350" y="5908175"/>
            <a:ext cx="543600" cy="49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rgbClr val="0000FF"/>
                </a:solidFill>
                <a:latin typeface="Comic Sans MS"/>
                <a:ea typeface="Comic Sans MS"/>
                <a:cs typeface="Comic Sans MS"/>
                <a:sym typeface="Comic Sans MS"/>
              </a:rPr>
              <a:t>6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499"/>
    </mc:Choice>
    <mc:Fallback xmlns="">
      <p:transition spd="slow" advTm="130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2" name="Google Shape;642;p58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3" name="Google Shape;643;p58"/>
          <p:cNvSpPr txBox="1"/>
          <p:nvPr/>
        </p:nvSpPr>
        <p:spPr>
          <a:xfrm>
            <a:off x="965970" y="619959"/>
            <a:ext cx="44508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3100" b="1" i="0" u="none" strike="noStrike" cap="none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Case Study</a:t>
            </a:r>
            <a:endParaRPr sz="3100" b="1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45" name="Google Shape;645;p58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46" name="Google Shape;646;p58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47" name="Google Shape;647;p58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49" name="Google Shape;649;p58"/>
          <p:cNvPicPr preferRelativeResize="0"/>
          <p:nvPr/>
        </p:nvPicPr>
        <p:blipFill rotWithShape="1">
          <a:blip r:embed="rId5">
            <a:alphaModFix/>
          </a:blip>
          <a:srcRect l="27229" t="43960" r="34542" b="4404"/>
          <a:stretch/>
        </p:blipFill>
        <p:spPr>
          <a:xfrm>
            <a:off x="617275" y="1231800"/>
            <a:ext cx="10750200" cy="5226001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2_16">
            <a:hlinkClick r:id="" action="ppaction://media"/>
            <a:extLst>
              <a:ext uri="{FF2B5EF4-FFF2-40B4-BE49-F238E27FC236}">
                <a16:creationId xmlns:a16="http://schemas.microsoft.com/office/drawing/2014/main" id="{6E92D2B5-8882-A6BC-EAB6-A999FCB055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17275" y="355057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3561"/>
    </mc:Choice>
    <mc:Fallback xmlns="">
      <p:transition spd="slow" advTm="163561"/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70147" objId="2"/>
        <p14:stopEvt time="153361" objId="2"/>
      </p14:showEvtLst>
    </p:ext>
  </p:extLs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4" name="Google Shape;654;p59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solidFill>
            <a:schemeClr val="lt1"/>
          </a:solidFill>
          <a:ln w="38100" cap="flat" cmpd="sng">
            <a:solidFill>
              <a:srgbClr val="00B0F0"/>
            </a:solidFill>
            <a:prstDash val="solid"/>
            <a:miter lim="800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5" name="Google Shape;655;p59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57" name="Google Shape;657;p59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58" name="Google Shape;658;p59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59" name="Google Shape;659;p59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61" name="Google Shape;661;p59"/>
          <p:cNvPicPr preferRelativeResize="0"/>
          <p:nvPr/>
        </p:nvPicPr>
        <p:blipFill rotWithShape="1">
          <a:blip r:embed="rId3">
            <a:alphaModFix/>
          </a:blip>
          <a:srcRect l="28373" t="43349" r="33011" b="33764"/>
          <a:stretch/>
        </p:blipFill>
        <p:spPr>
          <a:xfrm>
            <a:off x="617275" y="1271050"/>
            <a:ext cx="10812600" cy="5129725"/>
          </a:xfrm>
          <a:prstGeom prst="rect">
            <a:avLst/>
          </a:prstGeom>
          <a:noFill/>
          <a:ln w="38100" cap="flat" cmpd="sng">
            <a:solidFill>
              <a:srgbClr val="00B0F0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571500" sx="86000" sy="86000" algn="ctr" rotWithShape="0">
              <a:srgbClr val="000000">
                <a:alpha val="23921"/>
              </a:srgbClr>
            </a:outerShdw>
          </a:effec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471"/>
    </mc:Choice>
    <mc:Fallback xmlns="">
      <p:transition spd="slow" advTm="66471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" name="Google Shape;666;p60"/>
          <p:cNvSpPr/>
          <p:nvPr/>
        </p:nvSpPr>
        <p:spPr>
          <a:xfrm>
            <a:off x="617275" y="1231800"/>
            <a:ext cx="10812600" cy="5226000"/>
          </a:xfrm>
          <a:prstGeom prst="roundRect">
            <a:avLst>
              <a:gd name="adj" fmla="val 6140"/>
            </a:avLst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1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7" name="Google Shape;667;p60"/>
          <p:cNvSpPr txBox="1"/>
          <p:nvPr/>
        </p:nvSpPr>
        <p:spPr>
          <a:xfrm>
            <a:off x="2513150" y="1019075"/>
            <a:ext cx="4487700" cy="56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endParaRPr sz="31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69" name="Google Shape;669;p60"/>
          <p:cNvSpPr txBox="1"/>
          <p:nvPr/>
        </p:nvSpPr>
        <p:spPr>
          <a:xfrm>
            <a:off x="1153149" y="975974"/>
            <a:ext cx="10347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endParaRPr sz="2800" b="0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70" name="Google Shape;670;p60"/>
          <p:cNvSpPr txBox="1"/>
          <p:nvPr/>
        </p:nvSpPr>
        <p:spPr>
          <a:xfrm>
            <a:off x="1214179" y="1231789"/>
            <a:ext cx="966300" cy="33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endParaRPr sz="1600" b="1" i="0" u="none" strike="noStrike" cap="none">
              <a:solidFill>
                <a:schemeClr val="lt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71" name="Google Shape;671;p60"/>
          <p:cNvSpPr txBox="1"/>
          <p:nvPr/>
        </p:nvSpPr>
        <p:spPr>
          <a:xfrm>
            <a:off x="889000" y="2391850"/>
            <a:ext cx="9862800" cy="170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25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endParaRPr sz="235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73" name="Google Shape;673;p60"/>
          <p:cNvPicPr preferRelativeResize="0"/>
          <p:nvPr/>
        </p:nvPicPr>
        <p:blipFill rotWithShape="1">
          <a:blip r:embed="rId3">
            <a:alphaModFix/>
          </a:blip>
          <a:srcRect l="28034" t="50285" r="29833" b="17673"/>
          <a:stretch/>
        </p:blipFill>
        <p:spPr>
          <a:xfrm>
            <a:off x="617275" y="1231800"/>
            <a:ext cx="10812600" cy="52260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573"/>
    </mc:Choice>
    <mc:Fallback xmlns="">
      <p:transition spd="slow" advTm="76573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9" name="Google Shape;679;p6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576180" y="6168740"/>
            <a:ext cx="2279266" cy="384052"/>
          </a:xfrm>
          <a:prstGeom prst="rect">
            <a:avLst/>
          </a:prstGeom>
          <a:noFill/>
          <a:ln>
            <a:noFill/>
          </a:ln>
        </p:spPr>
      </p:pic>
      <p:sp>
        <p:nvSpPr>
          <p:cNvPr id="681" name="Google Shape;681;p61"/>
          <p:cNvSpPr txBox="1"/>
          <p:nvPr/>
        </p:nvSpPr>
        <p:spPr>
          <a:xfrm>
            <a:off x="534381" y="5945200"/>
            <a:ext cx="4524600" cy="70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000"/>
              <a:buFont typeface="Arial"/>
              <a:buNone/>
            </a:pPr>
            <a:r>
              <a:rPr lang="en-US" sz="40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Thank You</a:t>
            </a:r>
            <a:endParaRPr sz="14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82" name="Google Shape;682;p61"/>
          <p:cNvSpPr/>
          <p:nvPr/>
        </p:nvSpPr>
        <p:spPr>
          <a:xfrm>
            <a:off x="1340017" y="1410088"/>
            <a:ext cx="9652637" cy="4308315"/>
          </a:xfrm>
          <a:custGeom>
            <a:avLst/>
            <a:gdLst/>
            <a:ahLst/>
            <a:cxnLst/>
            <a:rect l="l" t="t" r="r" b="b"/>
            <a:pathLst>
              <a:path w="10296146" h="4595536" extrusionOk="0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83" name="Google Shape;683;p61"/>
          <p:cNvSpPr/>
          <p:nvPr/>
        </p:nvSpPr>
        <p:spPr>
          <a:xfrm>
            <a:off x="1468709" y="1526062"/>
            <a:ext cx="9473700" cy="4142400"/>
          </a:xfrm>
          <a:prstGeom prst="rect">
            <a:avLst/>
          </a:prstGeom>
          <a:blipFill rotWithShape="1">
            <a:blip r:embed="rId4">
              <a:alphaModFix/>
            </a:blip>
            <a:tile tx="0" ty="-381000" sx="99000" sy="98002" flip="none" algn="ctr"/>
          </a:blip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84"/>
    </mc:Choice>
    <mc:Fallback xmlns="">
      <p:transition spd="slow" advTm="7184"/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0.2|32.3|63.4|73.1|51.4|15.6|24.7|27.4|16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5.8|9.4|16.2|16.5|1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7.4|45.8|19.7|22.9|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8.5|11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4.9|13.7|20.4|10|28|22.3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5.6|15.3|3.9|7.2|6.1|3.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3.2|5.8|3.1|3.6|17.3|4.5|12.2|6.4|4.5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8|49.6|20.3|40.7|12.5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9.8|12.9|14.9|2.3|12.9|4.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1.2|30.7|10.7|19.9|10.2|19.3|10.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9.5|1.7|33.3|3.4|21.6|0.9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34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3.2|9.1|22.6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4.1|5.1|3.6|8.7|8.6|9.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1.9|27.7|16.5|1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1.7|27.7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6|8.5|6.6|8.9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5.3|11.2|13.1|15.3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8.8|5.3|6.3|4.7|4.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3.2|18.7|11.3|32"/>
</p:tagLst>
</file>

<file path=ppt/theme/theme1.xml><?xml version="1.0" encoding="utf-8"?>
<a:theme xmlns:a="http://schemas.openxmlformats.org/drawingml/2006/main" name="2024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مستند" ma:contentTypeID="0x0101006A254F5D6A14094B8840E79896A2F150" ma:contentTypeVersion="14" ma:contentTypeDescription="إنشاء مستند جديد." ma:contentTypeScope="" ma:versionID="ea25f9567e36108ede0f0801bedb611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ff793d9b42bd9af50412ee4611a05e29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علامات الصور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تمت مشاركته مع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مشتركة مع تفاصيل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نوع المحتوى"/>
        <xsd:element ref="dc:title" minOccurs="0" maxOccurs="1" ma:index="4" ma:displayName="العنوان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BD78F8B-356E-433A-BBB6-3EADD62908B8}">
  <ds:schemaRefs>
    <ds:schemaRef ds:uri="http://schemas.microsoft.com/office/2006/metadata/properties"/>
    <ds:schemaRef ds:uri="http://schemas.microsoft.com/office/infopath/2007/PartnerControls"/>
    <ds:schemaRef ds:uri="49100919-8a76-4266-be0c-7dc583902cb4"/>
    <ds:schemaRef ds:uri="d13aca44-ef33-4cf4-9980-7f0b00e6eeb9"/>
  </ds:schemaRefs>
</ds:datastoreItem>
</file>

<file path=customXml/itemProps2.xml><?xml version="1.0" encoding="utf-8"?>
<ds:datastoreItem xmlns:ds="http://schemas.openxmlformats.org/officeDocument/2006/customXml" ds:itemID="{925A9D18-0E88-4AB1-9B25-30BB4BEF3A6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84063E1-95D9-465A-8252-A143198D65E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1120</TotalTime>
  <Words>380</Words>
  <Application>Microsoft Office PowerPoint</Application>
  <PresentationFormat>Widescreen</PresentationFormat>
  <Paragraphs>145</Paragraphs>
  <Slides>40</Slides>
  <Notes>40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5" baseType="lpstr">
      <vt:lpstr>Arial</vt:lpstr>
      <vt:lpstr>Calibri</vt:lpstr>
      <vt:lpstr>Comic Sans MS</vt:lpstr>
      <vt:lpstr>Times New Roman</vt:lpstr>
      <vt:lpstr>2024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عرض تقديمي في PowerPoint</dc:title>
  <dc:creator>مجد</dc:creator>
  <cp:lastModifiedBy>AhmedSoliman</cp:lastModifiedBy>
  <cp:revision>15</cp:revision>
  <dcterms:modified xsi:type="dcterms:W3CDTF">2025-07-24T14:34:50Z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