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865" r:id="rId19"/>
    <p:sldId id="866" r:id="rId20"/>
    <p:sldId id="867" r:id="rId21"/>
    <p:sldId id="868" r:id="rId22"/>
    <p:sldId id="869" r:id="rId23"/>
    <p:sldId id="870" r:id="rId24"/>
    <p:sldId id="871" r:id="rId25"/>
    <p:sldId id="872" r:id="rId26"/>
    <p:sldId id="873" r:id="rId27"/>
    <p:sldId id="874" r:id="rId28"/>
    <p:sldId id="875" r:id="rId29"/>
    <p:sldId id="876" r:id="rId30"/>
    <p:sldId id="877" r:id="rId31"/>
    <p:sldId id="917" r:id="rId32"/>
    <p:sldId id="918" r:id="rId33"/>
    <p:sldId id="919" r:id="rId34"/>
    <p:sldId id="920" r:id="rId35"/>
    <p:sldId id="921" r:id="rId36"/>
    <p:sldId id="922" r:id="rId37"/>
    <p:sldId id="923" r:id="rId38"/>
    <p:sldId id="924" r:id="rId39"/>
    <p:sldId id="925" r:id="rId40"/>
    <p:sldId id="926" r:id="rId41"/>
    <p:sldId id="927" r:id="rId42"/>
    <p:sldId id="928" r:id="rId43"/>
    <p:sldId id="929" r:id="rId44"/>
    <p:sldId id="930" r:id="rId45"/>
    <p:sldId id="931" r:id="rId46"/>
    <p:sldId id="932" r:id="rId47"/>
    <p:sldId id="933" r:id="rId48"/>
    <p:sldId id="934" r:id="rId49"/>
    <p:sldId id="935" r:id="rId50"/>
    <p:sldId id="936" r:id="rId51"/>
    <p:sldId id="937" r:id="rId52"/>
    <p:sldId id="938" r:id="rId53"/>
    <p:sldId id="939" r:id="rId54"/>
    <p:sldId id="940" r:id="rId55"/>
    <p:sldId id="941" r:id="rId56"/>
    <p:sldId id="942" r:id="rId57"/>
    <p:sldId id="943" r:id="rId58"/>
    <p:sldId id="944" r:id="rId59"/>
    <p:sldId id="945" r:id="rId60"/>
    <p:sldId id="946" r:id="rId61"/>
    <p:sldId id="947" r:id="rId62"/>
    <p:sldId id="948" r:id="rId63"/>
    <p:sldId id="949" r:id="rId64"/>
    <p:sldId id="950" r:id="rId65"/>
    <p:sldId id="951" r:id="rId66"/>
    <p:sldId id="952" r:id="rId67"/>
    <p:sldId id="953" r:id="rId68"/>
    <p:sldId id="954" r:id="rId69"/>
    <p:sldId id="778" r:id="rId70"/>
    <p:sldId id="779" r:id="rId71"/>
    <p:sldId id="841" r:id="rId72"/>
    <p:sldId id="842" r:id="rId73"/>
    <p:sldId id="843" r:id="rId74"/>
    <p:sldId id="844" r:id="rId75"/>
    <p:sldId id="845" r:id="rId76"/>
    <p:sldId id="846" r:id="rId77"/>
    <p:sldId id="847" r:id="rId78"/>
    <p:sldId id="848" r:id="rId79"/>
    <p:sldId id="849" r:id="rId80"/>
    <p:sldId id="850" r:id="rId81"/>
    <p:sldId id="851" r:id="rId82"/>
    <p:sldId id="959" r:id="rId83"/>
    <p:sldId id="349" r:id="rId8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778"/>
            <p14:sldId id="779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95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4" Type="http://schemas.openxmlformats.org/officeDocument/2006/relationships/image" Target="../media/image69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76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67.wmf"/><Relationship Id="rId1" Type="http://schemas.openxmlformats.org/officeDocument/2006/relationships/image" Target="../media/image86.wmf"/><Relationship Id="rId4" Type="http://schemas.openxmlformats.org/officeDocument/2006/relationships/image" Target="../media/image88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96.wmf"/><Relationship Id="rId7" Type="http://schemas.openxmlformats.org/officeDocument/2006/relationships/image" Target="../media/image100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5" Type="http://schemas.openxmlformats.org/officeDocument/2006/relationships/image" Target="../media/image98.wmf"/><Relationship Id="rId4" Type="http://schemas.openxmlformats.org/officeDocument/2006/relationships/image" Target="../media/image97.wmf"/><Relationship Id="rId9" Type="http://schemas.openxmlformats.org/officeDocument/2006/relationships/image" Target="../media/image102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wmf"/><Relationship Id="rId7" Type="http://schemas.openxmlformats.org/officeDocument/2006/relationships/image" Target="../media/image118.wmf"/><Relationship Id="rId2" Type="http://schemas.openxmlformats.org/officeDocument/2006/relationships/image" Target="../media/image113.wmf"/><Relationship Id="rId1" Type="http://schemas.openxmlformats.org/officeDocument/2006/relationships/image" Target="../media/image112.wmf"/><Relationship Id="rId6" Type="http://schemas.openxmlformats.org/officeDocument/2006/relationships/image" Target="../media/image117.wmf"/><Relationship Id="rId5" Type="http://schemas.openxmlformats.org/officeDocument/2006/relationships/image" Target="../media/image116.wmf"/><Relationship Id="rId4" Type="http://schemas.openxmlformats.org/officeDocument/2006/relationships/image" Target="../media/image115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4" Type="http://schemas.openxmlformats.org/officeDocument/2006/relationships/image" Target="../media/image123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96.wmf"/><Relationship Id="rId7" Type="http://schemas.openxmlformats.org/officeDocument/2006/relationships/image" Target="../media/image100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5" Type="http://schemas.openxmlformats.org/officeDocument/2006/relationships/image" Target="../media/image98.wmf"/><Relationship Id="rId4" Type="http://schemas.openxmlformats.org/officeDocument/2006/relationships/image" Target="../media/image97.wmf"/><Relationship Id="rId9" Type="http://schemas.openxmlformats.org/officeDocument/2006/relationships/image" Target="../media/image102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86.wmf"/><Relationship Id="rId1" Type="http://schemas.openxmlformats.org/officeDocument/2006/relationships/image" Target="../media/image127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Relationship Id="rId4" Type="http://schemas.openxmlformats.org/officeDocument/2006/relationships/image" Target="../media/image132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2" Type="http://schemas.openxmlformats.org/officeDocument/2006/relationships/image" Target="../media/image133.wmf"/><Relationship Id="rId1" Type="http://schemas.openxmlformats.org/officeDocument/2006/relationships/image" Target="../media/image76.w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85.wmf"/><Relationship Id="rId1" Type="http://schemas.openxmlformats.org/officeDocument/2006/relationships/image" Target="../media/image135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4" Type="http://schemas.openxmlformats.org/officeDocument/2006/relationships/image" Target="../media/image141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3" Type="http://schemas.openxmlformats.org/officeDocument/2006/relationships/image" Target="../media/image147.wmf"/><Relationship Id="rId7" Type="http://schemas.openxmlformats.org/officeDocument/2006/relationships/image" Target="../media/image151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48.wmf"/><Relationship Id="rId9" Type="http://schemas.openxmlformats.org/officeDocument/2006/relationships/image" Target="../media/image153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55.wmf"/><Relationship Id="rId1" Type="http://schemas.openxmlformats.org/officeDocument/2006/relationships/image" Target="../media/image154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6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4" Type="http://schemas.openxmlformats.org/officeDocument/2006/relationships/image" Target="../media/image141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wmf"/><Relationship Id="rId2" Type="http://schemas.openxmlformats.org/officeDocument/2006/relationships/image" Target="../media/image143.wmf"/><Relationship Id="rId1" Type="http://schemas.openxmlformats.org/officeDocument/2006/relationships/image" Target="../media/image157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158.wmf"/><Relationship Id="rId7" Type="http://schemas.openxmlformats.org/officeDocument/2006/relationships/image" Target="../media/image160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59.wmf"/><Relationship Id="rId9" Type="http://schemas.openxmlformats.org/officeDocument/2006/relationships/image" Target="../media/image162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wmf"/><Relationship Id="rId2" Type="http://schemas.openxmlformats.org/officeDocument/2006/relationships/image" Target="../media/image155.wmf"/><Relationship Id="rId1" Type="http://schemas.openxmlformats.org/officeDocument/2006/relationships/image" Target="../media/image163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4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5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6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7.wmf"/></Relationships>
</file>

<file path=ppt/drawings/_rels/vmlDrawing6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wmf"/><Relationship Id="rId1" Type="http://schemas.openxmlformats.org/officeDocument/2006/relationships/image" Target="../media/image168.wmf"/></Relationships>
</file>

<file path=ppt/drawings/_rels/vmlDrawing6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wmf"/><Relationship Id="rId1" Type="http://schemas.openxmlformats.org/officeDocument/2006/relationships/image" Target="../media/image168.wmf"/></Relationships>
</file>

<file path=ppt/drawings/_rels/vmlDrawing6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wmf"/><Relationship Id="rId1" Type="http://schemas.openxmlformats.org/officeDocument/2006/relationships/image" Target="../media/image168.w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wmf"/><Relationship Id="rId1" Type="http://schemas.openxmlformats.org/officeDocument/2006/relationships/image" Target="../media/image168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wmf"/><Relationship Id="rId1" Type="http://schemas.openxmlformats.org/officeDocument/2006/relationships/image" Target="../media/image168.w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wmf"/><Relationship Id="rId1" Type="http://schemas.openxmlformats.org/officeDocument/2006/relationships/image" Target="../media/image168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wmf"/><Relationship Id="rId1" Type="http://schemas.openxmlformats.org/officeDocument/2006/relationships/image" Target="../media/image168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5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6.wmf"/></Relationships>
</file>

<file path=ppt/drawings/_rels/vmlDrawing7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wmf"/><Relationship Id="rId1" Type="http://schemas.openxmlformats.org/officeDocument/2006/relationships/image" Target="../media/image17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8.wmf"/><Relationship Id="rId5" Type="http://schemas.openxmlformats.org/officeDocument/2006/relationships/image" Target="../media/image26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1.bin"/><Relationship Id="rId9" Type="http://schemas.openxmlformats.org/officeDocument/2006/relationships/image" Target="../media/image4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4.bin"/><Relationship Id="rId9" Type="http://schemas.openxmlformats.org/officeDocument/2006/relationships/image" Target="../media/image43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56.wmf"/><Relationship Id="rId1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49.bin"/><Relationship Id="rId1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1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48.bin"/><Relationship Id="rId19" Type="http://schemas.openxmlformats.org/officeDocument/2006/relationships/image" Target="../media/image59.wmf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50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6.bin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image" Target="../media/image56.wmf"/><Relationship Id="rId18" Type="http://schemas.openxmlformats.org/officeDocument/2006/relationships/oleObject" Target="../embeddings/oleObject64.bin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61.bin"/><Relationship Id="rId1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3.bin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8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60.bin"/><Relationship Id="rId19" Type="http://schemas.openxmlformats.org/officeDocument/2006/relationships/image" Target="../media/image59.wmf"/><Relationship Id="rId4" Type="http://schemas.openxmlformats.org/officeDocument/2006/relationships/oleObject" Target="../embeddings/oleObject57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6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4.wmf"/><Relationship Id="rId4" Type="http://schemas.openxmlformats.org/officeDocument/2006/relationships/oleObject" Target="../embeddings/oleObject65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69.wmf"/><Relationship Id="rId5" Type="http://schemas.openxmlformats.org/officeDocument/2006/relationships/image" Target="../media/image66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68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72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71.bin"/><Relationship Id="rId9" Type="http://schemas.openxmlformats.org/officeDocument/2006/relationships/image" Target="../media/image72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image" Target="../media/image3.png"/><Relationship Id="rId7" Type="http://schemas.openxmlformats.org/officeDocument/2006/relationships/image" Target="../media/image7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75.bin"/><Relationship Id="rId5" Type="http://schemas.openxmlformats.org/officeDocument/2006/relationships/image" Target="../media/image73.wmf"/><Relationship Id="rId4" Type="http://schemas.openxmlformats.org/officeDocument/2006/relationships/oleObject" Target="../embeddings/oleObject74.bin"/><Relationship Id="rId9" Type="http://schemas.openxmlformats.org/officeDocument/2006/relationships/image" Target="../media/image75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78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21" Type="http://schemas.openxmlformats.org/officeDocument/2006/relationships/image" Target="../media/image85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3.bin"/><Relationship Id="rId1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85.bin"/><Relationship Id="rId20" Type="http://schemas.openxmlformats.org/officeDocument/2006/relationships/oleObject" Target="../embeddings/oleObject87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10" Type="http://schemas.openxmlformats.org/officeDocument/2006/relationships/oleObject" Target="../embeddings/oleObject82.bin"/><Relationship Id="rId19" Type="http://schemas.openxmlformats.org/officeDocument/2006/relationships/image" Target="../media/image84.w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4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89.bin"/><Relationship Id="rId11" Type="http://schemas.openxmlformats.org/officeDocument/2006/relationships/image" Target="../media/image88.wmf"/><Relationship Id="rId5" Type="http://schemas.openxmlformats.org/officeDocument/2006/relationships/image" Target="../media/image86.wmf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8.bin"/><Relationship Id="rId9" Type="http://schemas.openxmlformats.org/officeDocument/2006/relationships/image" Target="../media/image87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3" Type="http://schemas.openxmlformats.org/officeDocument/2006/relationships/image" Target="../media/image3.png"/><Relationship Id="rId7" Type="http://schemas.openxmlformats.org/officeDocument/2006/relationships/image" Target="../media/image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93.bin"/><Relationship Id="rId5" Type="http://schemas.openxmlformats.org/officeDocument/2006/relationships/image" Target="../media/image89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6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3" Type="http://schemas.openxmlformats.org/officeDocument/2006/relationships/image" Target="../media/image3.png"/><Relationship Id="rId7" Type="http://schemas.openxmlformats.org/officeDocument/2006/relationships/image" Target="../media/image9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96.bin"/><Relationship Id="rId5" Type="http://schemas.openxmlformats.org/officeDocument/2006/relationships/image" Target="../media/image91.wmf"/><Relationship Id="rId4" Type="http://schemas.openxmlformats.org/officeDocument/2006/relationships/oleObject" Target="../embeddings/oleObject95.bin"/><Relationship Id="rId9" Type="http://schemas.openxmlformats.org/officeDocument/2006/relationships/image" Target="../media/image86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99.bin"/><Relationship Id="rId5" Type="http://schemas.openxmlformats.org/officeDocument/2006/relationships/image" Target="../media/image93.wmf"/><Relationship Id="rId4" Type="http://schemas.openxmlformats.org/officeDocument/2006/relationships/oleObject" Target="../embeddings/oleObject98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13" Type="http://schemas.openxmlformats.org/officeDocument/2006/relationships/image" Target="../media/image98.wmf"/><Relationship Id="rId1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21" Type="http://schemas.openxmlformats.org/officeDocument/2006/relationships/image" Target="../media/image102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104.bin"/><Relationship Id="rId1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06.bin"/><Relationship Id="rId20" Type="http://schemas.openxmlformats.org/officeDocument/2006/relationships/oleObject" Target="../embeddings/oleObject108.bin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101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10" Type="http://schemas.openxmlformats.org/officeDocument/2006/relationships/oleObject" Target="../embeddings/oleObject103.bin"/><Relationship Id="rId19" Type="http://schemas.openxmlformats.org/officeDocument/2006/relationships/image" Target="../media/image101.wmf"/><Relationship Id="rId4" Type="http://schemas.openxmlformats.org/officeDocument/2006/relationships/oleObject" Target="../embeddings/oleObject100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105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3.png"/><Relationship Id="rId7" Type="http://schemas.openxmlformats.org/officeDocument/2006/relationships/image" Target="../media/image10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110.bin"/><Relationship Id="rId11" Type="http://schemas.openxmlformats.org/officeDocument/2006/relationships/image" Target="../media/image106.wmf"/><Relationship Id="rId5" Type="http://schemas.openxmlformats.org/officeDocument/2006/relationships/image" Target="../media/image104.wmf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9.bin"/><Relationship Id="rId9" Type="http://schemas.openxmlformats.org/officeDocument/2006/relationships/image" Target="../media/image10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1.png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12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13" Type="http://schemas.openxmlformats.org/officeDocument/2006/relationships/image" Target="../media/image116.wmf"/><Relationship Id="rId18" Type="http://schemas.openxmlformats.org/officeDocument/2006/relationships/image" Target="../media/image119.png"/><Relationship Id="rId3" Type="http://schemas.openxmlformats.org/officeDocument/2006/relationships/image" Target="../media/image3.png"/><Relationship Id="rId7" Type="http://schemas.openxmlformats.org/officeDocument/2006/relationships/image" Target="../media/image113.wmf"/><Relationship Id="rId12" Type="http://schemas.openxmlformats.org/officeDocument/2006/relationships/oleObject" Target="../embeddings/oleObject118.bin"/><Relationship Id="rId17" Type="http://schemas.openxmlformats.org/officeDocument/2006/relationships/image" Target="../media/image11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20.bin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15.bin"/><Relationship Id="rId11" Type="http://schemas.openxmlformats.org/officeDocument/2006/relationships/image" Target="../media/image115.wmf"/><Relationship Id="rId5" Type="http://schemas.openxmlformats.org/officeDocument/2006/relationships/image" Target="../media/image112.wmf"/><Relationship Id="rId15" Type="http://schemas.openxmlformats.org/officeDocument/2006/relationships/image" Target="../media/image117.wmf"/><Relationship Id="rId10" Type="http://schemas.openxmlformats.org/officeDocument/2006/relationships/oleObject" Target="../embeddings/oleObject117.bin"/><Relationship Id="rId4" Type="http://schemas.openxmlformats.org/officeDocument/2006/relationships/oleObject" Target="../embeddings/oleObject114.bin"/><Relationship Id="rId9" Type="http://schemas.openxmlformats.org/officeDocument/2006/relationships/image" Target="../media/image114.wmf"/><Relationship Id="rId14" Type="http://schemas.openxmlformats.org/officeDocument/2006/relationships/oleObject" Target="../embeddings/oleObject119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9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3.bin"/><Relationship Id="rId3" Type="http://schemas.openxmlformats.org/officeDocument/2006/relationships/image" Target="../media/image3.png"/><Relationship Id="rId7" Type="http://schemas.openxmlformats.org/officeDocument/2006/relationships/image" Target="../media/image1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22.bin"/><Relationship Id="rId11" Type="http://schemas.openxmlformats.org/officeDocument/2006/relationships/image" Target="../media/image123.wmf"/><Relationship Id="rId5" Type="http://schemas.openxmlformats.org/officeDocument/2006/relationships/image" Target="../media/image120.wmf"/><Relationship Id="rId10" Type="http://schemas.openxmlformats.org/officeDocument/2006/relationships/oleObject" Target="../embeddings/oleObject124.bin"/><Relationship Id="rId4" Type="http://schemas.openxmlformats.org/officeDocument/2006/relationships/oleObject" Target="../embeddings/oleObject121.bin"/><Relationship Id="rId9" Type="http://schemas.openxmlformats.org/officeDocument/2006/relationships/image" Target="../media/image122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7.bin"/><Relationship Id="rId3" Type="http://schemas.openxmlformats.org/officeDocument/2006/relationships/image" Target="../media/image3.png"/><Relationship Id="rId7" Type="http://schemas.openxmlformats.org/officeDocument/2006/relationships/image" Target="../media/image1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26.bin"/><Relationship Id="rId5" Type="http://schemas.openxmlformats.org/officeDocument/2006/relationships/image" Target="../media/image124.wmf"/><Relationship Id="rId4" Type="http://schemas.openxmlformats.org/officeDocument/2006/relationships/oleObject" Target="../embeddings/oleObject125.bin"/><Relationship Id="rId9" Type="http://schemas.openxmlformats.org/officeDocument/2006/relationships/image" Target="../media/image126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13" Type="http://schemas.openxmlformats.org/officeDocument/2006/relationships/image" Target="../media/image98.wmf"/><Relationship Id="rId1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21" Type="http://schemas.openxmlformats.org/officeDocument/2006/relationships/image" Target="../media/image102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104.bin"/><Relationship Id="rId1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06.bin"/><Relationship Id="rId20" Type="http://schemas.openxmlformats.org/officeDocument/2006/relationships/oleObject" Target="../embeddings/oleObject108.bin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01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10" Type="http://schemas.openxmlformats.org/officeDocument/2006/relationships/oleObject" Target="../embeddings/oleObject103.bin"/><Relationship Id="rId19" Type="http://schemas.openxmlformats.org/officeDocument/2006/relationships/image" Target="../media/image101.wmf"/><Relationship Id="rId4" Type="http://schemas.openxmlformats.org/officeDocument/2006/relationships/oleObject" Target="../embeddings/oleObject100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105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9.bin"/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99.bin"/><Relationship Id="rId5" Type="http://schemas.openxmlformats.org/officeDocument/2006/relationships/image" Target="../media/image127.wmf"/><Relationship Id="rId4" Type="http://schemas.openxmlformats.org/officeDocument/2006/relationships/oleObject" Target="../embeddings/oleObject128.bin"/><Relationship Id="rId9" Type="http://schemas.openxmlformats.org/officeDocument/2006/relationships/image" Target="../media/image128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3" Type="http://schemas.openxmlformats.org/officeDocument/2006/relationships/image" Target="../media/image3.png"/><Relationship Id="rId7" Type="http://schemas.openxmlformats.org/officeDocument/2006/relationships/image" Target="../media/image1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132.wmf"/><Relationship Id="rId5" Type="http://schemas.openxmlformats.org/officeDocument/2006/relationships/image" Target="../media/image129.wmf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131.w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5.bin"/><Relationship Id="rId3" Type="http://schemas.openxmlformats.org/officeDocument/2006/relationships/image" Target="../media/image3.png"/><Relationship Id="rId7" Type="http://schemas.openxmlformats.org/officeDocument/2006/relationships/image" Target="../media/image1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134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Relationship Id="rId9" Type="http://schemas.openxmlformats.org/officeDocument/2006/relationships/image" Target="../media/image134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21" Type="http://schemas.openxmlformats.org/officeDocument/2006/relationships/image" Target="../media/image85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3.bin"/><Relationship Id="rId1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85.bin"/><Relationship Id="rId20" Type="http://schemas.openxmlformats.org/officeDocument/2006/relationships/oleObject" Target="../embeddings/oleObject87.bin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10" Type="http://schemas.openxmlformats.org/officeDocument/2006/relationships/oleObject" Target="../embeddings/oleObject82.bin"/><Relationship Id="rId19" Type="http://schemas.openxmlformats.org/officeDocument/2006/relationships/image" Target="../media/image84.w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4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image" Target="../media/image3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135.wmf"/><Relationship Id="rId4" Type="http://schemas.openxmlformats.org/officeDocument/2006/relationships/oleObject" Target="../embeddings/oleObject136.bin"/><Relationship Id="rId9" Type="http://schemas.openxmlformats.org/officeDocument/2006/relationships/image" Target="../media/image136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37.wmf"/><Relationship Id="rId4" Type="http://schemas.openxmlformats.org/officeDocument/2006/relationships/oleObject" Target="../embeddings/oleObject13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3.png"/><Relationship Id="rId7" Type="http://schemas.openxmlformats.org/officeDocument/2006/relationships/image" Target="../media/image1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41.wmf"/><Relationship Id="rId5" Type="http://schemas.openxmlformats.org/officeDocument/2006/relationships/image" Target="../media/image138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40.w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142.wmf"/><Relationship Id="rId4" Type="http://schemas.openxmlformats.org/officeDocument/2006/relationships/oleObject" Target="../embeddings/oleObject143.bin"/><Relationship Id="rId9" Type="http://schemas.openxmlformats.org/officeDocument/2006/relationships/image" Target="../media/image144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8.bin"/><Relationship Id="rId13" Type="http://schemas.openxmlformats.org/officeDocument/2006/relationships/image" Target="../media/image149.wmf"/><Relationship Id="rId18" Type="http://schemas.openxmlformats.org/officeDocument/2006/relationships/oleObject" Target="../embeddings/oleObject153.bin"/><Relationship Id="rId3" Type="http://schemas.openxmlformats.org/officeDocument/2006/relationships/image" Target="../media/image3.png"/><Relationship Id="rId21" Type="http://schemas.openxmlformats.org/officeDocument/2006/relationships/image" Target="../media/image153.wmf"/><Relationship Id="rId7" Type="http://schemas.openxmlformats.org/officeDocument/2006/relationships/image" Target="../media/image146.wmf"/><Relationship Id="rId12" Type="http://schemas.openxmlformats.org/officeDocument/2006/relationships/oleObject" Target="../embeddings/oleObject150.bin"/><Relationship Id="rId17" Type="http://schemas.openxmlformats.org/officeDocument/2006/relationships/image" Target="../media/image151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52.bin"/><Relationship Id="rId20" Type="http://schemas.openxmlformats.org/officeDocument/2006/relationships/oleObject" Target="../embeddings/oleObject154.bin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47.bin"/><Relationship Id="rId11" Type="http://schemas.openxmlformats.org/officeDocument/2006/relationships/image" Target="../media/image148.wmf"/><Relationship Id="rId5" Type="http://schemas.openxmlformats.org/officeDocument/2006/relationships/image" Target="../media/image145.wmf"/><Relationship Id="rId15" Type="http://schemas.openxmlformats.org/officeDocument/2006/relationships/image" Target="../media/image150.wmf"/><Relationship Id="rId10" Type="http://schemas.openxmlformats.org/officeDocument/2006/relationships/oleObject" Target="../embeddings/oleObject149.bin"/><Relationship Id="rId19" Type="http://schemas.openxmlformats.org/officeDocument/2006/relationships/image" Target="../media/image152.wmf"/><Relationship Id="rId4" Type="http://schemas.openxmlformats.org/officeDocument/2006/relationships/oleObject" Target="../embeddings/oleObject146.bin"/><Relationship Id="rId9" Type="http://schemas.openxmlformats.org/officeDocument/2006/relationships/image" Target="../media/image147.wmf"/><Relationship Id="rId14" Type="http://schemas.openxmlformats.org/officeDocument/2006/relationships/oleObject" Target="../embeddings/oleObject151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3" Type="http://schemas.openxmlformats.org/officeDocument/2006/relationships/image" Target="../media/image3.png"/><Relationship Id="rId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56.bin"/><Relationship Id="rId5" Type="http://schemas.openxmlformats.org/officeDocument/2006/relationships/image" Target="../media/image154.wmf"/><Relationship Id="rId4" Type="http://schemas.openxmlformats.org/officeDocument/2006/relationships/oleObject" Target="../embeddings/oleObject155.bin"/><Relationship Id="rId9" Type="http://schemas.openxmlformats.org/officeDocument/2006/relationships/image" Target="../media/image144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56.wmf"/><Relationship Id="rId4" Type="http://schemas.openxmlformats.org/officeDocument/2006/relationships/oleObject" Target="../embeddings/oleObject158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1.bin"/><Relationship Id="rId3" Type="http://schemas.openxmlformats.org/officeDocument/2006/relationships/image" Target="../media/image3.png"/><Relationship Id="rId7" Type="http://schemas.openxmlformats.org/officeDocument/2006/relationships/image" Target="../media/image1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60.bin"/><Relationship Id="rId11" Type="http://schemas.openxmlformats.org/officeDocument/2006/relationships/image" Target="../media/image141.wmf"/><Relationship Id="rId5" Type="http://schemas.openxmlformats.org/officeDocument/2006/relationships/image" Target="../media/image138.wmf"/><Relationship Id="rId10" Type="http://schemas.openxmlformats.org/officeDocument/2006/relationships/oleObject" Target="../embeddings/oleObject162.bin"/><Relationship Id="rId4" Type="http://schemas.openxmlformats.org/officeDocument/2006/relationships/oleObject" Target="../embeddings/oleObject159.bin"/><Relationship Id="rId9" Type="http://schemas.openxmlformats.org/officeDocument/2006/relationships/image" Target="../media/image140.w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5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64.bin"/><Relationship Id="rId5" Type="http://schemas.openxmlformats.org/officeDocument/2006/relationships/image" Target="../media/image157.wmf"/><Relationship Id="rId4" Type="http://schemas.openxmlformats.org/officeDocument/2006/relationships/oleObject" Target="../embeddings/oleObject163.bin"/><Relationship Id="rId9" Type="http://schemas.openxmlformats.org/officeDocument/2006/relationships/image" Target="../media/image156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8.bin"/><Relationship Id="rId13" Type="http://schemas.openxmlformats.org/officeDocument/2006/relationships/image" Target="../media/image149.wmf"/><Relationship Id="rId18" Type="http://schemas.openxmlformats.org/officeDocument/2006/relationships/oleObject" Target="../embeddings/oleObject173.bin"/><Relationship Id="rId3" Type="http://schemas.openxmlformats.org/officeDocument/2006/relationships/image" Target="../media/image3.png"/><Relationship Id="rId21" Type="http://schemas.openxmlformats.org/officeDocument/2006/relationships/image" Target="../media/image162.wmf"/><Relationship Id="rId7" Type="http://schemas.openxmlformats.org/officeDocument/2006/relationships/image" Target="../media/image146.wmf"/><Relationship Id="rId12" Type="http://schemas.openxmlformats.org/officeDocument/2006/relationships/oleObject" Target="../embeddings/oleObject170.bin"/><Relationship Id="rId17" Type="http://schemas.openxmlformats.org/officeDocument/2006/relationships/image" Target="../media/image16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72.bin"/><Relationship Id="rId20" Type="http://schemas.openxmlformats.org/officeDocument/2006/relationships/oleObject" Target="../embeddings/oleObject174.bin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67.bin"/><Relationship Id="rId11" Type="http://schemas.openxmlformats.org/officeDocument/2006/relationships/image" Target="../media/image159.wmf"/><Relationship Id="rId5" Type="http://schemas.openxmlformats.org/officeDocument/2006/relationships/image" Target="../media/image145.wmf"/><Relationship Id="rId15" Type="http://schemas.openxmlformats.org/officeDocument/2006/relationships/image" Target="../media/image150.wmf"/><Relationship Id="rId10" Type="http://schemas.openxmlformats.org/officeDocument/2006/relationships/oleObject" Target="../embeddings/oleObject169.bin"/><Relationship Id="rId19" Type="http://schemas.openxmlformats.org/officeDocument/2006/relationships/image" Target="../media/image161.wmf"/><Relationship Id="rId4" Type="http://schemas.openxmlformats.org/officeDocument/2006/relationships/oleObject" Target="../embeddings/oleObject166.bin"/><Relationship Id="rId9" Type="http://schemas.openxmlformats.org/officeDocument/2006/relationships/image" Target="../media/image158.wmf"/><Relationship Id="rId14" Type="http://schemas.openxmlformats.org/officeDocument/2006/relationships/oleObject" Target="../embeddings/oleObject171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3" Type="http://schemas.openxmlformats.org/officeDocument/2006/relationships/image" Target="../media/image3.png"/><Relationship Id="rId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76.bin"/><Relationship Id="rId5" Type="http://schemas.openxmlformats.org/officeDocument/2006/relationships/image" Target="../media/image163.wmf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56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164.wmf"/><Relationship Id="rId4" Type="http://schemas.openxmlformats.org/officeDocument/2006/relationships/oleObject" Target="../embeddings/oleObject178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165.wmf"/><Relationship Id="rId4" Type="http://schemas.openxmlformats.org/officeDocument/2006/relationships/oleObject" Target="../embeddings/oleObject179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66.wmf"/><Relationship Id="rId4" Type="http://schemas.openxmlformats.org/officeDocument/2006/relationships/oleObject" Target="../embeddings/oleObject180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5" Type="http://schemas.openxmlformats.org/officeDocument/2006/relationships/image" Target="../media/image167.wmf"/><Relationship Id="rId4" Type="http://schemas.openxmlformats.org/officeDocument/2006/relationships/oleObject" Target="../embeddings/oleObject181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183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2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185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4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147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6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6" Type="http://schemas.openxmlformats.org/officeDocument/2006/relationships/oleObject" Target="../embeddings/oleObject188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7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190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9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6" Type="http://schemas.openxmlformats.org/officeDocument/2006/relationships/oleObject" Target="../embeddings/oleObject192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91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194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93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9.vml"/><Relationship Id="rId5" Type="http://schemas.openxmlformats.org/officeDocument/2006/relationships/image" Target="../media/image175.wmf"/><Relationship Id="rId4" Type="http://schemas.openxmlformats.org/officeDocument/2006/relationships/oleObject" Target="../embeddings/oleObject195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0.vml"/><Relationship Id="rId5" Type="http://schemas.openxmlformats.org/officeDocument/2006/relationships/image" Target="../media/image176.wmf"/><Relationship Id="rId4" Type="http://schemas.openxmlformats.org/officeDocument/2006/relationships/oleObject" Target="../embeddings/oleObject196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1.vml"/><Relationship Id="rId6" Type="http://schemas.openxmlformats.org/officeDocument/2006/relationships/oleObject" Target="../embeddings/oleObject198.bin"/><Relationship Id="rId5" Type="http://schemas.openxmlformats.org/officeDocument/2006/relationships/image" Target="../media/image177.wmf"/><Relationship Id="rId4" Type="http://schemas.openxmlformats.org/officeDocument/2006/relationships/oleObject" Target="../embeddings/oleObject197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7" Type="http://schemas.openxmlformats.org/officeDocument/2006/relationships/image" Target="../media/image7.sv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84407" y="2159250"/>
            <a:ext cx="5419693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7198"/>
              </p:ext>
            </p:extLst>
          </p:nvPr>
        </p:nvGraphicFramePr>
        <p:xfrm>
          <a:off x="4423305" y="4280503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4" imgW="1828800" imgH="507960" progId="Equation.DSMT4">
                  <p:embed/>
                </p:oleObj>
              </mc:Choice>
              <mc:Fallback>
                <p:oleObj name="Equation" r:id="rId4" imgW="1828800" imgH="5079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3305" y="4280503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49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547984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4" imgW="2857320" imgH="571320" progId="Equation.DSMT4">
                  <p:embed/>
                </p:oleObj>
              </mc:Choice>
              <mc:Fallback>
                <p:oleObj name="Equation" r:id="rId4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276788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6" imgW="2641320" imgH="736560" progId="Equation.DSMT4">
                  <p:embed/>
                </p:oleObj>
              </mc:Choice>
              <mc:Fallback>
                <p:oleObj name="Equation" r:id="rId6" imgW="26413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758033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4" imgW="3377880" imgH="507960" progId="Equation.DSMT4">
                  <p:embed/>
                </p:oleObj>
              </mc:Choice>
              <mc:Fallback>
                <p:oleObj name="Equation" r:id="rId4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374654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6" imgW="3314520" imgH="736560" progId="Equation.DSMT4">
                  <p:embed/>
                </p:oleObj>
              </mc:Choice>
              <mc:Fallback>
                <p:oleObj name="Equation" r:id="rId6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57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569134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4" imgW="2971800" imgH="571320" progId="Equation.DSMT4">
                  <p:embed/>
                </p:oleObj>
              </mc:Choice>
              <mc:Fallback>
                <p:oleObj name="Equation" r:id="rId4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51182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6" imgW="3377880" imgH="850680" progId="Equation.DSMT4">
                  <p:embed/>
                </p:oleObj>
              </mc:Choice>
              <mc:Fallback>
                <p:oleObj name="Equation" r:id="rId6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36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926810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1790259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6" imgW="253800" imgH="203040" progId="Equation.DSMT4">
                  <p:embed/>
                </p:oleObj>
              </mc:Choice>
              <mc:Fallback>
                <p:oleObj name="Equation" r:id="rId6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010202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8" imgW="253800" imgH="203040" progId="Equation.DSMT4">
                  <p:embed/>
                </p:oleObj>
              </mc:Choice>
              <mc:Fallback>
                <p:oleObj name="Equation" r:id="rId8" imgW="253800" imgH="203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6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7934430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4" imgW="3187440" imgH="736560" progId="Equation.DSMT4">
                  <p:embed/>
                </p:oleObj>
              </mc:Choice>
              <mc:Fallback>
                <p:oleObj name="Equation" r:id="rId4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62278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6" imgW="4660560" imgH="850680" progId="Equation.DSMT4">
                  <p:embed/>
                </p:oleObj>
              </mc:Choice>
              <mc:Fallback>
                <p:oleObj name="Equation" r:id="rId6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3146879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4" imgW="3213000" imgH="736560" progId="Equation.DSMT4">
                  <p:embed/>
                </p:oleObj>
              </mc:Choice>
              <mc:Fallback>
                <p:oleObj name="Equation" r:id="rId4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228452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6" imgW="3644640" imgH="723600" progId="Equation.DSMT4">
                  <p:embed/>
                </p:oleObj>
              </mc:Choice>
              <mc:Fallback>
                <p:oleObj name="Equation" r:id="rId6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39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374845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4" imgW="3797280" imgH="850680" progId="Equation.DSMT4">
                  <p:embed/>
                </p:oleObj>
              </mc:Choice>
              <mc:Fallback>
                <p:oleObj name="Equation" r:id="rId4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144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860346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4" imgW="2984400" imgH="736560" progId="Equation.DSMT4">
                  <p:embed/>
                </p:oleObj>
              </mc:Choice>
              <mc:Fallback>
                <p:oleObj name="Equation" r:id="rId4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6392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1762418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4" imgW="3327120" imgH="850680" progId="Equation.DSMT4">
                  <p:embed/>
                </p:oleObj>
              </mc:Choice>
              <mc:Fallback>
                <p:oleObj name="Equation" r:id="rId4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420347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697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762873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867234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Equation" r:id="rId4" imgW="1333440" imgH="761760" progId="Equation.DSMT4">
                  <p:embed/>
                </p:oleObj>
              </mc:Choice>
              <mc:Fallback>
                <p:oleObj name="Equation" r:id="rId4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534296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Equation" r:id="rId6" imgW="241200" imgH="190440" progId="Equation.DSMT4">
                  <p:embed/>
                </p:oleObj>
              </mc:Choice>
              <mc:Fallback>
                <p:oleObj name="Equation" r:id="rId6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14982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420480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6" name="Equation" r:id="rId8" imgW="1333440" imgH="761760" progId="Equation.DSMT4">
                  <p:embed/>
                </p:oleObj>
              </mc:Choice>
              <mc:Fallback>
                <p:oleObj name="Equation" r:id="rId8" imgW="1333440" imgH="7617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851324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619397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Equation" r:id="rId10" imgW="647640" imgH="342720" progId="Equation.DSMT4">
                  <p:embed/>
                </p:oleObj>
              </mc:Choice>
              <mc:Fallback>
                <p:oleObj name="Equation" r:id="rId10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8449359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Equation" r:id="rId12" imgW="647640" imgH="342720" progId="Equation.DSMT4">
                  <p:embed/>
                </p:oleObj>
              </mc:Choice>
              <mc:Fallback>
                <p:oleObj name="Equation" r:id="rId12" imgW="647640" imgH="34272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2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435016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4" imgW="1993680" imgH="761760" progId="Equation.DSMT4">
                  <p:embed/>
                </p:oleObj>
              </mc:Choice>
              <mc:Fallback>
                <p:oleObj name="Equation" r:id="rId4" imgW="1993680" imgH="761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6708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065354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Equation" r:id="rId4" imgW="3924000" imgH="888840" progId="Equation.DSMT4">
                  <p:embed/>
                </p:oleObj>
              </mc:Choice>
              <mc:Fallback>
                <p:oleObj name="Equation" r:id="rId4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24761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6" imgW="4381200" imgH="888840" progId="Equation.DSMT4">
                  <p:embed/>
                </p:oleObj>
              </mc:Choice>
              <mc:Fallback>
                <p:oleObj name="Equation" r:id="rId6" imgW="438120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1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Pictur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32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778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Picture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9" name="Picture 10" descr="Pictur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1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286987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4" imgW="2273040" imgH="545760" progId="Equation.DSMT4">
                  <p:embed/>
                </p:oleObj>
              </mc:Choice>
              <mc:Fallback>
                <p:oleObj name="Equation" r:id="rId4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277742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7409193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name="Equation" r:id="rId8" imgW="1726920" imgH="279360" progId="Equation.DSMT4">
                  <p:embed/>
                </p:oleObj>
              </mc:Choice>
              <mc:Fallback>
                <p:oleObj name="Equation" r:id="rId8" imgW="172692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6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272544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Equation" r:id="rId4" imgW="2171520" imgH="850680" progId="Equation.DSMT4">
                  <p:embed/>
                </p:oleObj>
              </mc:Choice>
              <mc:Fallback>
                <p:oleObj name="Equation" r:id="rId4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361821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Equation" r:id="rId6" imgW="4241520" imgH="1002960" progId="Equation.DSMT4">
                  <p:embed/>
                </p:oleObj>
              </mc:Choice>
              <mc:Fallback>
                <p:oleObj name="Equation" r:id="rId6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833039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name="Equation" r:id="rId8" imgW="596880" imgH="736560" progId="Equation.DSMT4">
                  <p:embed/>
                </p:oleObj>
              </mc:Choice>
              <mc:Fallback>
                <p:oleObj name="Equation" r:id="rId8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191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480868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4" imgW="3746160" imgH="888840" progId="Equation.DSMT4">
                  <p:embed/>
                </p:oleObj>
              </mc:Choice>
              <mc:Fallback>
                <p:oleObj name="Equation" r:id="rId4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64046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Equation" r:id="rId6" imgW="4216320" imgH="888840" progId="Equation.DSMT4">
                  <p:embed/>
                </p:oleObj>
              </mc:Choice>
              <mc:Fallback>
                <p:oleObj name="Equation" r:id="rId6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66964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Equation" r:id="rId8" imgW="1777680" imgH="774360" progId="Equation.DSMT4">
                  <p:embed/>
                </p:oleObj>
              </mc:Choice>
              <mc:Fallback>
                <p:oleObj name="Equation" r:id="rId8" imgW="1777680" imgH="774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737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3035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033507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4" imgW="1866600" imgH="583920" progId="Equation.DSMT4">
                  <p:embed/>
                </p:oleObj>
              </mc:Choice>
              <mc:Fallback>
                <p:oleObj name="Equation" r:id="rId4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5431668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Equation" r:id="rId6" imgW="3911400" imgH="634680" progId="Equation.DSMT4">
                  <p:embed/>
                </p:oleObj>
              </mc:Choice>
              <mc:Fallback>
                <p:oleObj name="Equation" r:id="rId6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554643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496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9099242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4" imgW="1346040" imgH="774360" progId="Equation.DSMT4">
                  <p:embed/>
                </p:oleObj>
              </mc:Choice>
              <mc:Fallback>
                <p:oleObj name="Equation" r:id="rId4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780948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Equation" r:id="rId6" imgW="3377880" imgH="799920" progId="Equation.DSMT4">
                  <p:embed/>
                </p:oleObj>
              </mc:Choice>
              <mc:Fallback>
                <p:oleObj name="Equation" r:id="rId6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865998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5" name="Equation" r:id="rId8" imgW="419040" imgH="279360" progId="Equation.DSMT4">
                  <p:embed/>
                </p:oleObj>
              </mc:Choice>
              <mc:Fallback>
                <p:oleObj name="Equation" r:id="rId8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59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736390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0223820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04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175105"/>
              </p:ext>
            </p:extLst>
          </p:nvPr>
        </p:nvGraphicFramePr>
        <p:xfrm>
          <a:off x="2662019" y="2147104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47104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841919"/>
              </p:ext>
            </p:extLst>
          </p:nvPr>
        </p:nvGraphicFramePr>
        <p:xfrm>
          <a:off x="6900863" y="2071862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7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071862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774950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996687"/>
              </p:ext>
            </p:extLst>
          </p:nvPr>
        </p:nvGraphicFramePr>
        <p:xfrm>
          <a:off x="2874963" y="3311700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8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11700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606368"/>
              </p:ext>
            </p:extLst>
          </p:nvPr>
        </p:nvGraphicFramePr>
        <p:xfrm>
          <a:off x="7155657" y="3260900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9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260900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805243"/>
              </p:ext>
            </p:extLst>
          </p:nvPr>
        </p:nvGraphicFramePr>
        <p:xfrm>
          <a:off x="804288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0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122912"/>
              </p:ext>
            </p:extLst>
          </p:nvPr>
        </p:nvGraphicFramePr>
        <p:xfrm>
          <a:off x="10166821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1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3052107"/>
              </p:ext>
            </p:extLst>
          </p:nvPr>
        </p:nvGraphicFramePr>
        <p:xfrm>
          <a:off x="2032176" y="4871064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871064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77111"/>
              </p:ext>
            </p:extLst>
          </p:nvPr>
        </p:nvGraphicFramePr>
        <p:xfrm>
          <a:off x="6886343" y="4763115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763115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10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609803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name="Equation" r:id="rId4" imgW="3365280" imgH="520560" progId="Equation.DSMT4">
                  <p:embed/>
                </p:oleObj>
              </mc:Choice>
              <mc:Fallback>
                <p:oleObj name="Equation" r:id="rId4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3196714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Equation" r:id="rId6" imgW="1726920" imgH="507960" progId="Equation.DSMT4">
                  <p:embed/>
                </p:oleObj>
              </mc:Choice>
              <mc:Fallback>
                <p:oleObj name="Equation" r:id="rId6" imgW="17269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0457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0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837110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Equation" r:id="rId4" imgW="2844720" imgH="520560" progId="Equation.DSMT4">
                  <p:embed/>
                </p:oleObj>
              </mc:Choice>
              <mc:Fallback>
                <p:oleObj name="Equation" r:id="rId4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066575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Equation" r:id="rId6" imgW="2844720" imgH="507960" progId="Equation.DSMT4">
                  <p:embed/>
                </p:oleObj>
              </mc:Choice>
              <mc:Fallback>
                <p:oleObj name="Equation" r:id="rId6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67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113707"/>
              </p:ext>
            </p:extLst>
          </p:nvPr>
        </p:nvGraphicFramePr>
        <p:xfrm>
          <a:off x="2662019" y="2192265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8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92265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909899"/>
              </p:ext>
            </p:extLst>
          </p:nvPr>
        </p:nvGraphicFramePr>
        <p:xfrm>
          <a:off x="6900863" y="2117023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9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117023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20111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741349"/>
              </p:ext>
            </p:extLst>
          </p:nvPr>
        </p:nvGraphicFramePr>
        <p:xfrm>
          <a:off x="2874963" y="3356861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0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56861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775452"/>
              </p:ext>
            </p:extLst>
          </p:nvPr>
        </p:nvGraphicFramePr>
        <p:xfrm>
          <a:off x="7155657" y="3306061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1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306061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9641852"/>
              </p:ext>
            </p:extLst>
          </p:nvPr>
        </p:nvGraphicFramePr>
        <p:xfrm>
          <a:off x="804288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2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292866"/>
              </p:ext>
            </p:extLst>
          </p:nvPr>
        </p:nvGraphicFramePr>
        <p:xfrm>
          <a:off x="10166821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3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853275"/>
              </p:ext>
            </p:extLst>
          </p:nvPr>
        </p:nvGraphicFramePr>
        <p:xfrm>
          <a:off x="2032176" y="4916225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4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916225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529563"/>
              </p:ext>
            </p:extLst>
          </p:nvPr>
        </p:nvGraphicFramePr>
        <p:xfrm>
          <a:off x="6886343" y="4808276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5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808276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64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2212039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Equation" r:id="rId4" imgW="3301920" imgH="520560" progId="Equation.DSMT4">
                  <p:embed/>
                </p:oleObj>
              </mc:Choice>
              <mc:Fallback>
                <p:oleObj name="Equation" r:id="rId4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791194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name="Equation" r:id="rId6" imgW="1663560" imgH="507960" progId="Equation.DSMT4">
                  <p:embed/>
                </p:oleObj>
              </mc:Choice>
              <mc:Fallback>
                <p:oleObj name="Equation" r:id="rId6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109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609577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4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446922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351731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6" name="Equation" r:id="rId8" imgW="1295280" imgH="507960" progId="Equation.DSMT4">
                  <p:embed/>
                </p:oleObj>
              </mc:Choice>
              <mc:Fallback>
                <p:oleObj name="Equation" r:id="rId8" imgW="12952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135424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7" name="Equation" r:id="rId10" imgW="1282680" imgH="507960" progId="Equation.DSMT4">
                  <p:embed/>
                </p:oleObj>
              </mc:Choice>
              <mc:Fallback>
                <p:oleObj name="Equation" r:id="rId10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910301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5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0869400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Equation" r:id="rId6" imgW="2717640" imgH="507960" progId="Equation.DSMT4">
                  <p:embed/>
                </p:oleObj>
              </mc:Choice>
              <mc:Fallback>
                <p:oleObj name="Equation" r:id="rId6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619959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name="Equation" r:id="rId8" imgW="2857320" imgH="507960" progId="Equation.DSMT4">
                  <p:embed/>
                </p:oleObj>
              </mc:Choice>
              <mc:Fallback>
                <p:oleObj name="Equation" r:id="rId8" imgW="285732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72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335495"/>
              </p:ext>
            </p:extLst>
          </p:nvPr>
        </p:nvGraphicFramePr>
        <p:xfrm>
          <a:off x="3530175" y="1962607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9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962607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034807"/>
              </p:ext>
            </p:extLst>
          </p:nvPr>
        </p:nvGraphicFramePr>
        <p:xfrm>
          <a:off x="4086828" y="3576944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Equation" r:id="rId6" imgW="2819160" imgH="520560" progId="Equation.DSMT4">
                  <p:embed/>
                </p:oleObj>
              </mc:Choice>
              <mc:Fallback>
                <p:oleObj name="Equation" r:id="rId6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576944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612721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12186"/>
              </p:ext>
            </p:extLst>
          </p:nvPr>
        </p:nvGraphicFramePr>
        <p:xfrm>
          <a:off x="3832225" y="4632153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1" name="Equation" r:id="rId8" imgW="3200400" imgH="571320" progId="Equation.DSMT4">
                  <p:embed/>
                </p:oleObj>
              </mc:Choice>
              <mc:Fallback>
                <p:oleObj name="Equation" r:id="rId8" imgW="320040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632153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31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977895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784063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Equation" r:id="rId6" imgW="1282680" imgH="507960" progId="Equation.DSMT4">
                  <p:embed/>
                </p:oleObj>
              </mc:Choice>
              <mc:Fallback>
                <p:oleObj name="Equation" r:id="rId6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33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8277043"/>
              </p:ext>
            </p:extLst>
          </p:nvPr>
        </p:nvGraphicFramePr>
        <p:xfrm>
          <a:off x="2603500" y="2281944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5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2281944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768416"/>
              </p:ext>
            </p:extLst>
          </p:nvPr>
        </p:nvGraphicFramePr>
        <p:xfrm>
          <a:off x="6850063" y="2207331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6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2207331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910419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026921"/>
              </p:ext>
            </p:extLst>
          </p:nvPr>
        </p:nvGraphicFramePr>
        <p:xfrm>
          <a:off x="2587625" y="3421769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7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3421769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015776"/>
              </p:ext>
            </p:extLst>
          </p:nvPr>
        </p:nvGraphicFramePr>
        <p:xfrm>
          <a:off x="6826250" y="3421769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8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3421769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728997"/>
              </p:ext>
            </p:extLst>
          </p:nvPr>
        </p:nvGraphicFramePr>
        <p:xfrm>
          <a:off x="735013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9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3481390"/>
              </p:ext>
            </p:extLst>
          </p:nvPr>
        </p:nvGraphicFramePr>
        <p:xfrm>
          <a:off x="10096500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0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9937068"/>
              </p:ext>
            </p:extLst>
          </p:nvPr>
        </p:nvGraphicFramePr>
        <p:xfrm>
          <a:off x="1840380" y="4415441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1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4415441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062244"/>
              </p:ext>
            </p:extLst>
          </p:nvPr>
        </p:nvGraphicFramePr>
        <p:xfrm>
          <a:off x="6287747" y="4458303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2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458303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299431"/>
              </p:ext>
            </p:extLst>
          </p:nvPr>
        </p:nvGraphicFramePr>
        <p:xfrm>
          <a:off x="3910013" y="5425194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3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5425194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2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224548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4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2577739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6" name="Equation" r:id="rId8" imgW="1206360" imgH="507960" progId="Equation.DSMT4">
                  <p:embed/>
                </p:oleObj>
              </mc:Choice>
              <mc:Fallback>
                <p:oleObj name="Equation" r:id="rId8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16548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7" name="Equation" r:id="rId10" imgW="1206360" imgH="507960" progId="Equation.DSMT4">
                  <p:embed/>
                </p:oleObj>
              </mc:Choice>
              <mc:Fallback>
                <p:oleObj name="Equation" r:id="rId10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312676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Equation" r:id="rId4" imgW="2730240" imgH="507960" progId="Equation.DSMT4">
                  <p:embed/>
                </p:oleObj>
              </mc:Choice>
              <mc:Fallback>
                <p:oleObj name="Equation" r:id="rId4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128567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Equation" r:id="rId6" imgW="2895480" imgH="507960" progId="Equation.DSMT4">
                  <p:embed/>
                </p:oleObj>
              </mc:Choice>
              <mc:Fallback>
                <p:oleObj name="Equation" r:id="rId6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706459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02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742248"/>
              </p:ext>
            </p:extLst>
          </p:nvPr>
        </p:nvGraphicFramePr>
        <p:xfrm>
          <a:off x="4162425" y="3587754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9" name="Equation" r:id="rId4" imgW="2705040" imgH="520560" progId="Equation.DSMT4">
                  <p:embed/>
                </p:oleObj>
              </mc:Choice>
              <mc:Fallback>
                <p:oleObj name="Equation" r:id="rId4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587754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624010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702078"/>
              </p:ext>
            </p:extLst>
          </p:nvPr>
        </p:nvGraphicFramePr>
        <p:xfrm>
          <a:off x="3933825" y="4643442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0" name="Equation" r:id="rId6" imgW="3047760" imgH="571320" progId="Equation.DSMT4">
                  <p:embed/>
                </p:oleObj>
              </mc:Choice>
              <mc:Fallback>
                <p:oleObj name="Equation" r:id="rId6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643442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206297"/>
              </p:ext>
            </p:extLst>
          </p:nvPr>
        </p:nvGraphicFramePr>
        <p:xfrm>
          <a:off x="3606374" y="1983359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1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983359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7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99928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0" name="Equation" r:id="rId4" imgW="1206360" imgH="507960" progId="Equation.DSMT4">
                  <p:embed/>
                </p:oleObj>
              </mc:Choice>
              <mc:Fallback>
                <p:oleObj name="Equation" r:id="rId4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101309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1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752172"/>
              </p:ext>
            </p:extLst>
          </p:nvPr>
        </p:nvGraphicFramePr>
        <p:xfrm>
          <a:off x="2662238" y="2180347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2180347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437825"/>
              </p:ext>
            </p:extLst>
          </p:nvPr>
        </p:nvGraphicFramePr>
        <p:xfrm>
          <a:off x="6908800" y="2105734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105734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08822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5338734"/>
              </p:ext>
            </p:extLst>
          </p:nvPr>
        </p:nvGraphicFramePr>
        <p:xfrm>
          <a:off x="2638425" y="3345572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3345572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614156"/>
              </p:ext>
            </p:extLst>
          </p:nvPr>
        </p:nvGraphicFramePr>
        <p:xfrm>
          <a:off x="6859588" y="3294772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8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3294772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167779"/>
              </p:ext>
            </p:extLst>
          </p:nvPr>
        </p:nvGraphicFramePr>
        <p:xfrm>
          <a:off x="817563" y="3466222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466222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432971"/>
              </p:ext>
            </p:extLst>
          </p:nvPr>
        </p:nvGraphicFramePr>
        <p:xfrm>
          <a:off x="10172700" y="3466222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0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466222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941400"/>
              </p:ext>
            </p:extLst>
          </p:nvPr>
        </p:nvGraphicFramePr>
        <p:xfrm>
          <a:off x="1306513" y="4356809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1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356809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56759"/>
              </p:ext>
            </p:extLst>
          </p:nvPr>
        </p:nvGraphicFramePr>
        <p:xfrm>
          <a:off x="6526213" y="4315534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2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315534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169554"/>
              </p:ext>
            </p:extLst>
          </p:nvPr>
        </p:nvGraphicFramePr>
        <p:xfrm>
          <a:off x="3968750" y="5323597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3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5323597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369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312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scan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951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If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</a:t>
            </a:r>
            <a:r>
              <a:rPr lang="en-US" altLang="en-US" dirty="0" smtClean="0"/>
              <a:t> is </a:t>
            </a:r>
            <a:r>
              <a:rPr lang="en-US" altLang="en-US" u="sng" dirty="0" smtClean="0"/>
              <a:t>continuous</a:t>
            </a:r>
            <a:r>
              <a:rPr lang="en-US" altLang="en-US" dirty="0" smtClean="0"/>
              <a:t>, then for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 = c</a:t>
            </a:r>
            <a:r>
              <a:rPr lang="en-US" altLang="en-US" dirty="0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In other words, if you can evaluate any limit on the function using only the </a:t>
            </a:r>
            <a:r>
              <a:rPr lang="en-US" altLang="en-US" u="sng" dirty="0" smtClean="0"/>
              <a:t>substitution</a:t>
            </a:r>
            <a:r>
              <a:rPr lang="en-US" altLang="en-US" dirty="0" smtClean="0"/>
              <a:t> method, then the function is continuous.</a:t>
            </a:r>
          </a:p>
        </p:txBody>
      </p:sp>
    </p:spTree>
    <p:extLst>
      <p:ext uri="{BB962C8B-B14F-4D97-AF65-F5344CB8AC3E}">
        <p14:creationId xmlns:p14="http://schemas.microsoft.com/office/powerpoint/2010/main" val="21718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618509"/>
              </p:ext>
            </p:extLst>
          </p:nvPr>
        </p:nvGraphicFramePr>
        <p:xfrm>
          <a:off x="2561401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" name="Equation" r:id="rId4" imgW="2323800" imgH="507960" progId="Equation.DSMT4">
                  <p:embed/>
                </p:oleObj>
              </mc:Choice>
              <mc:Fallback>
                <p:oleObj name="Equation" r:id="rId4" imgW="2323800" imgH="50796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1401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2356300"/>
              </p:ext>
            </p:extLst>
          </p:nvPr>
        </p:nvGraphicFramePr>
        <p:xfrm>
          <a:off x="6365051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6" imgW="3098520" imgH="507960" progId="Equation.DSMT4">
                  <p:embed/>
                </p:oleObj>
              </mc:Choice>
              <mc:Fallback>
                <p:oleObj name="Equation" r:id="rId6" imgW="30985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051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smtClean="0"/>
          </a:p>
          <a:p>
            <a:pPr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Both functions are continuous on              . </a:t>
            </a:r>
            <a:endParaRPr lang="en-US" altLang="en-US" dirty="0" smtClean="0"/>
          </a:p>
        </p:txBody>
      </p:sp>
      <p:pic>
        <p:nvPicPr>
          <p:cNvPr id="10" name="Picture 11" descr="[image]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348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87146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Equation" r:id="rId10" imgW="1371600" imgH="431640" progId="Equation.DSMT4">
                  <p:embed/>
                </p:oleObj>
              </mc:Choice>
              <mc:Fallback>
                <p:oleObj name="Equation" r:id="rId10" imgW="1371600" imgH="4316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51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299340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2" name="Equation" r:id="rId4" imgW="2260440" imgH="990360" progId="Equation.DSMT4">
                  <p:embed/>
                </p:oleObj>
              </mc:Choice>
              <mc:Fallback>
                <p:oleObj name="Equation" r:id="rId4" imgW="2260440" imgH="990360" progId="Equation.DSMT4">
                  <p:embed/>
                  <p:pic>
                    <p:nvPicPr>
                      <p:cNvPr id="1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pic>
        <p:nvPicPr>
          <p:cNvPr id="9" name="Picture 50" descr="[image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146408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3" name="Equation" r:id="rId7" imgW="2616120" imgH="431640" progId="Equation.DSMT4">
                  <p:embed/>
                </p:oleObj>
              </mc:Choice>
              <mc:Fallback>
                <p:oleObj name="Equation" r:id="rId7" imgW="2616120" imgH="431640" progId="Equation.DSMT4">
                  <p:embed/>
                  <p:pic>
                    <p:nvPicPr>
                      <p:cNvPr id="22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 at point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548728"/>
              </p:ext>
            </p:extLst>
          </p:nvPr>
        </p:nvGraphicFramePr>
        <p:xfrm>
          <a:off x="2347308" y="1592319"/>
          <a:ext cx="33274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1" name="Equation" r:id="rId4" imgW="4368600" imgH="1193760" progId="Equation.DSMT4">
                  <p:embed/>
                </p:oleObj>
              </mc:Choice>
              <mc:Fallback>
                <p:oleObj name="Equation" r:id="rId4" imgW="4368600" imgH="11937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308" y="1592319"/>
                        <a:ext cx="33274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6546039"/>
              </p:ext>
            </p:extLst>
          </p:nvPr>
        </p:nvGraphicFramePr>
        <p:xfrm>
          <a:off x="2531458" y="2894069"/>
          <a:ext cx="1663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2" name="Equation" r:id="rId6" imgW="1663560" imgH="634680" progId="Equation.DSMT4">
                  <p:embed/>
                </p:oleObj>
              </mc:Choice>
              <mc:Fallback>
                <p:oleObj name="Equation" r:id="rId6" imgW="1663560" imgH="634680" progId="Equation.DSMT4">
                  <p:embed/>
                  <p:pic>
                    <p:nvPicPr>
                      <p:cNvPr id="2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1458" y="2894069"/>
                        <a:ext cx="1663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335029"/>
              </p:ext>
            </p:extLst>
          </p:nvPr>
        </p:nvGraphicFramePr>
        <p:xfrm>
          <a:off x="2499708" y="3725919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3" name="Equation" r:id="rId8" imgW="2743200" imgH="685800" progId="Equation.DSMT4">
                  <p:embed/>
                </p:oleObj>
              </mc:Choice>
              <mc:Fallback>
                <p:oleObj name="Equation" r:id="rId8" imgW="2743200" imgH="685800" progId="Equation.DSMT4">
                  <p:embed/>
                  <p:pic>
                    <p:nvPicPr>
                      <p:cNvPr id="2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708" y="3725919"/>
                        <a:ext cx="27432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8299216"/>
              </p:ext>
            </p:extLst>
          </p:nvPr>
        </p:nvGraphicFramePr>
        <p:xfrm>
          <a:off x="2760058" y="4792719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4" name="Equation" r:id="rId10" imgW="799920" imgH="431640" progId="Equation.DSMT4">
                  <p:embed/>
                </p:oleObj>
              </mc:Choice>
              <mc:Fallback>
                <p:oleObj name="Equation" r:id="rId10" imgW="799920" imgH="431640" progId="Equation.DSMT4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058" y="4792719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6656147"/>
              </p:ext>
            </p:extLst>
          </p:nvPr>
        </p:nvGraphicFramePr>
        <p:xfrm>
          <a:off x="4201508" y="29385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5" name="Equation" r:id="rId12" imgW="774360" imgH="330120" progId="Equation.DSMT4">
                  <p:embed/>
                </p:oleObj>
              </mc:Choice>
              <mc:Fallback>
                <p:oleObj name="Equation" r:id="rId12" imgW="774360" imgH="33012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1508" y="29385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8727191"/>
              </p:ext>
            </p:extLst>
          </p:nvPr>
        </p:nvGraphicFramePr>
        <p:xfrm>
          <a:off x="5273562" y="3802119"/>
          <a:ext cx="762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6" name="Equation" r:id="rId14" imgW="761760" imgH="342720" progId="Equation.DSMT4">
                  <p:embed/>
                </p:oleObj>
              </mc:Choice>
              <mc:Fallback>
                <p:oleObj name="Equation" r:id="rId14" imgW="761760" imgH="342720" progId="Equation.DSMT4">
                  <p:embed/>
                  <p:pic>
                    <p:nvPicPr>
                      <p:cNvPr id="2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562" y="3802119"/>
                        <a:ext cx="762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3557627"/>
              </p:ext>
            </p:extLst>
          </p:nvPr>
        </p:nvGraphicFramePr>
        <p:xfrm>
          <a:off x="3655408" y="47927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7" name="Equation" r:id="rId16" imgW="774360" imgH="330120" progId="Equation.DSMT4">
                  <p:embed/>
                </p:oleObj>
              </mc:Choice>
              <mc:Fallback>
                <p:oleObj name="Equation" r:id="rId16" imgW="774360" imgH="330120" progId="Equation.DSMT4">
                  <p:embed/>
                  <p:pic>
                    <p:nvPicPr>
                      <p:cNvPr id="26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5408" y="47927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13" descr="[image]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268" y="1611369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7617368" y="4640319"/>
            <a:ext cx="3204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dirty="0">
                <a:solidFill>
                  <a:schemeClr val="accent4">
                    <a:lumMod val="10000"/>
                  </a:schemeClr>
                </a:solidFill>
              </a:rPr>
              <a:t>Continuous </a:t>
            </a:r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on R except 2</a:t>
            </a:r>
          </a:p>
          <a:p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Function is discontinuous at 2</a:t>
            </a:r>
            <a:endParaRPr lang="en-US" alt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51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71340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401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995270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0" name="Equation" r:id="rId4" imgW="1587240" imgH="444240" progId="Equation.DSMT4">
                  <p:embed/>
                </p:oleObj>
              </mc:Choice>
              <mc:Fallback>
                <p:oleObj name="Equation" r:id="rId4" imgW="1587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53439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1" name="Equation" r:id="rId6" imgW="2425680" imgH="672840" progId="Equation.DSMT4">
                  <p:embed/>
                </p:oleObj>
              </mc:Choice>
              <mc:Fallback>
                <p:oleObj name="Equation" r:id="rId6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545894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2" name="Equation" r:id="rId8" imgW="2425680" imgH="672840" progId="Equation.DSMT4">
                  <p:embed/>
                </p:oleObj>
              </mc:Choice>
              <mc:Fallback>
                <p:oleObj name="Equation" r:id="rId8" imgW="24256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45537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297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605401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1" name="Equation" r:id="rId4" imgW="2984400" imgH="1346040" progId="Equation.DSMT4">
                  <p:embed/>
                </p:oleObj>
              </mc:Choice>
              <mc:Fallback>
                <p:oleObj name="Equation" r:id="rId4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37843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2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2128826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3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6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4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5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6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7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8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9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0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1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11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41610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9" name="Equation" r:id="rId4" imgW="2539800" imgH="507960" progId="Equation.DSMT4">
                  <p:embed/>
                </p:oleObj>
              </mc:Choice>
              <mc:Fallback>
                <p:oleObj name="Equation" r:id="rId4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0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013248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1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11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7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668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834863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0" name="Equation" r:id="rId4" imgW="1803240" imgH="444240" progId="Equation.DSMT4">
                  <p:embed/>
                </p:oleObj>
              </mc:Choice>
              <mc:Fallback>
                <p:oleObj name="Equation" r:id="rId4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838029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1" name="Equation" r:id="rId6" imgW="2552400" imgH="672840" progId="Equation.DSMT4">
                  <p:embed/>
                </p:oleObj>
              </mc:Choice>
              <mc:Fallback>
                <p:oleObj name="Equation" r:id="rId6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303017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2" name="Equation" r:id="rId8" imgW="2552400" imgH="672840" progId="Equation.DSMT4">
                  <p:embed/>
                </p:oleObj>
              </mc:Choice>
              <mc:Fallback>
                <p:oleObj name="Equation" r:id="rId8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12821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3" name="Equation" r:id="rId10" imgW="3682800" imgH="507960" progId="Equation.DSMT4">
                  <p:embed/>
                </p:oleObj>
              </mc:Choice>
              <mc:Fallback>
                <p:oleObj name="Equation" r:id="rId10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63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297692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1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905823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2" name="Equation" r:id="rId6" imgW="3619440" imgH="1244520" progId="Equation.DSMT4">
                  <p:embed/>
                </p:oleObj>
              </mc:Choice>
              <mc:Fallback>
                <p:oleObj name="Equation" r:id="rId6" imgW="3619440" imgH="124452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424991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3" name="Equation" r:id="rId8" imgW="838080" imgH="266400" progId="Equation.DSMT4">
                  <p:embed/>
                </p:oleObj>
              </mc:Choice>
              <mc:Fallback>
                <p:oleObj name="Equation" r:id="rId8" imgW="83808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549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3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4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5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6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7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8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9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40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41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52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2607564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9"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169953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0" name="Equation" r:id="rId6" imgW="2920680" imgH="507960" progId="Equation.DSMT4">
                  <p:embed/>
                </p:oleObj>
              </mc:Choice>
              <mc:Fallback>
                <p:oleObj name="Equation" r:id="rId6" imgW="292068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446251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1" name="Equation" r:id="rId8" imgW="1815840" imgH="431640" progId="Equation.DSMT4">
                  <p:embed/>
                </p:oleObj>
              </mc:Choice>
              <mc:Fallback>
                <p:oleObj name="Equation" r:id="rId8" imgW="1815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81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987782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7" name="Equation" r:id="rId4" imgW="3174840" imgH="1346040" progId="Equation.DSMT4">
                  <p:embed/>
                </p:oleObj>
              </mc:Choice>
              <mc:Fallback>
                <p:oleObj name="Equation" r:id="rId4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8280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030509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49552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3537553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1819458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58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266900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781644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715009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3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35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888940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486959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4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33222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5" name="Equation" r:id="rId8" imgW="1333440" imgH="495000" progId="Equation.DSMT4">
                  <p:embed/>
                </p:oleObj>
              </mc:Choice>
              <mc:Fallback>
                <p:oleObj name="Equation" r:id="rId8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42066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6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06461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7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493792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8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6140310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9" name="Equation" r:id="rId16" imgW="2984400" imgH="520560" progId="Equation.DSMT4">
                  <p:embed/>
                </p:oleObj>
              </mc:Choice>
              <mc:Fallback>
                <p:oleObj name="Equation" r:id="rId16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748699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0" name="Equation" r:id="rId18" imgW="2971800" imgH="520560" progId="Equation.DSMT4">
                  <p:embed/>
                </p:oleObj>
              </mc:Choice>
              <mc:Fallback>
                <p:oleObj name="Equation" r:id="rId18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1966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1" name="Equation" r:id="rId20" imgW="2819160" imgH="507960" progId="Equation.DSMT4">
                  <p:embed/>
                </p:oleObj>
              </mc:Choice>
              <mc:Fallback>
                <p:oleObj name="Equation" r:id="rId20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6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938232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9" name="Equation" r:id="rId4" imgW="2552400" imgH="507960" progId="Equation.DSMT4">
                  <p:embed/>
                </p:oleObj>
              </mc:Choice>
              <mc:Fallback>
                <p:oleObj name="Equation" r:id="rId4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5173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0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329956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1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5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8354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name="Equation" r:id="rId4" imgW="3213000" imgH="1346040" progId="Equation.DSMT4">
                  <p:embed/>
                </p:oleObj>
              </mc:Choice>
              <mc:Fallback>
                <p:oleObj name="Equation" r:id="rId4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15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82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9891629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068677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3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2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4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5483156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5" name="Equation" r:id="rId8" imgW="1371600" imgH="495000" progId="Equation.DSMT4">
                  <p:embed/>
                </p:oleObj>
              </mc:Choice>
              <mc:Fallback>
                <p:oleObj name="Equation" r:id="rId8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730857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6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7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8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682554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9" name="Equation" r:id="rId16" imgW="3073320" imgH="520560" progId="Equation.DSMT4">
                  <p:embed/>
                </p:oleObj>
              </mc:Choice>
              <mc:Fallback>
                <p:oleObj name="Equation" r:id="rId16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611959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80" name="Equation" r:id="rId18" imgW="2997000" imgH="520560" progId="Equation.DSMT4">
                  <p:embed/>
                </p:oleObj>
              </mc:Choice>
              <mc:Fallback>
                <p:oleObj name="Equation" r:id="rId18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616020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81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1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383994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9" name="Equation" r:id="rId4" imgW="2145960" imgH="1612800" progId="Equation.DSMT4">
                  <p:embed/>
                </p:oleObj>
              </mc:Choice>
              <mc:Fallback>
                <p:oleObj name="Equation" r:id="rId4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423616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0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62576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1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0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915075"/>
              </p:ext>
            </p:extLst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7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940738"/>
              </p:ext>
            </p:extLst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8834197"/>
              </p:ext>
            </p:extLst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5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29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306421"/>
              </p:ext>
            </p:extLst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9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3019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027805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811903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4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445078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9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023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3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43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643062"/>
              </p:ext>
            </p:extLst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7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527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858447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44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9911118"/>
              </p:ext>
            </p:extLst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5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98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8276619"/>
              </p:ext>
            </p:extLst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9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827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199412"/>
              </p:ext>
            </p:extLst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0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4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3321368"/>
              </p:ext>
            </p:extLst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4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673896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1072280"/>
              </p:ext>
            </p:extLst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1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05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830</Words>
  <Application>Microsoft Office PowerPoint</Application>
  <PresentationFormat>Widescreen</PresentationFormat>
  <Paragraphs>313</Paragraphs>
  <Slides>83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83</vt:i4>
      </vt:variant>
    </vt:vector>
  </HeadingPairs>
  <TitlesOfParts>
    <vt:vector size="92" baseType="lpstr">
      <vt:lpstr>Arial</vt:lpstr>
      <vt:lpstr>Calibri</vt:lpstr>
      <vt:lpstr>Calibri Light</vt:lpstr>
      <vt:lpstr>Tahoma</vt:lpstr>
      <vt:lpstr>Tajawal ExtraBold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86</cp:revision>
  <dcterms:created xsi:type="dcterms:W3CDTF">2023-04-29T09:08:23Z</dcterms:created>
  <dcterms:modified xsi:type="dcterms:W3CDTF">2024-01-18T08:56:23Z</dcterms:modified>
</cp:coreProperties>
</file>