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75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65.xml" ContentType="application/vnd.openxmlformats-officedocument.presentationml.slide+xml"/>
  <Override PartName="/ppt/slides/slide64.xml" ContentType="application/vnd.openxmlformats-officedocument.presentationml.slide+xml"/>
  <Override PartName="/ppt/slides/slide63.xml" ContentType="application/vnd.openxmlformats-officedocument.presentationml.slide+xml"/>
  <Override PartName="/ppt/slides/slide62.xml" ContentType="application/vnd.openxmlformats-officedocument.presentationml.slide+xml"/>
  <Override PartName="/ppt/slides/slide61.xml" ContentType="application/vnd.openxmlformats-officedocument.presentationml.slide+xml"/>
  <Override PartName="/ppt/slides/slide60.xml" ContentType="application/vnd.openxmlformats-officedocument.presentationml.slide+xml"/>
  <Override PartName="/ppt/slides/slide59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74.xml" ContentType="application/vnd.openxmlformats-officedocument.presentationml.slide+xml"/>
  <Override PartName="/ppt/slides/slide73.xml" ContentType="application/vnd.openxmlformats-officedocument.presentationml.slide+xml"/>
  <Override PartName="/ppt/slides/slide72.xml" ContentType="application/vnd.openxmlformats-officedocument.presentationml.slide+xml"/>
  <Override PartName="/ppt/slides/slide71.xml" ContentType="application/vnd.openxmlformats-officedocument.presentationml.slide+xml"/>
  <Override PartName="/ppt/slides/slide70.xml" ContentType="application/vnd.openxmlformats-officedocument.presentationml.slide+xml"/>
  <Override PartName="/ppt/slides/slide69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6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53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0.xml" ContentType="application/vnd.openxmlformats-officedocument.presentationml.slide+xml"/>
  <Override PartName="/ppt/slides/slide89.xml" ContentType="application/vnd.openxmlformats-officedocument.presentationml.slide+xml"/>
  <Override PartName="/ppt/slides/slide88.xml" ContentType="application/vnd.openxmlformats-officedocument.presentationml.slide+xml"/>
  <Override PartName="/ppt/slides/slide87.xml" ContentType="application/vnd.openxmlformats-officedocument.presentationml.slide+xml"/>
  <Override PartName="/ppt/slides/slide86.xml" ContentType="application/vnd.openxmlformats-officedocument.presentationml.slide+xml"/>
  <Override PartName="/ppt/slides/slide85.xml" ContentType="application/vnd.openxmlformats-officedocument.presentationml.slide+xml"/>
  <Override PartName="/ppt/slides/slide84.xml" ContentType="application/vnd.openxmlformats-officedocument.presentationml.slide+xml"/>
  <Override PartName="/ppt/slides/slide83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76.xml" ContentType="application/vnd.openxmlformats-officedocument.presentationml.slide+xml"/>
  <Override PartName="/ppt/slides/slide102.xml" ContentType="application/vnd.openxmlformats-officedocument.presentationml.slide+xml"/>
  <Override PartName="/ppt/slides/slide101.xml" ContentType="application/vnd.openxmlformats-officedocument.presentationml.slide+xml"/>
  <Override PartName="/ppt/slides/slide100.xml" ContentType="application/vnd.openxmlformats-officedocument.presentationml.slide+xml"/>
  <Override PartName="/ppt/slides/slide99.xml" ContentType="application/vnd.openxmlformats-officedocument.presentationml.slide+xml"/>
  <Override PartName="/ppt/slides/slide98.xml" ContentType="application/vnd.openxmlformats-officedocument.presentationml.slide+xml"/>
  <Override PartName="/ppt/slides/slide97.xml" ContentType="application/vnd.openxmlformats-officedocument.presentationml.slide+xml"/>
  <Override PartName="/ppt/slides/slide96.xml" ContentType="application/vnd.openxmlformats-officedocument.presentationml.slide+xml"/>
  <Override PartName="/ppt/slides/slide95.xml" ContentType="application/vnd.openxmlformats-officedocument.presentationml.slide+xml"/>
  <Override PartName="/ppt/slides/slide94.xml" ContentType="application/vnd.openxmlformats-officedocument.presentationml.slide+xml"/>
  <Override PartName="/ppt/slides/slide81.xml" ContentType="application/vnd.openxmlformats-officedocument.presentationml.slide+xml"/>
  <Override PartName="/ppt/slides/slide93.xml" ContentType="application/vnd.openxmlformats-officedocument.presentationml.slide+xml"/>
  <Override PartName="/ppt/slides/slide79.xml" ContentType="application/vnd.openxmlformats-officedocument.presentationml.slide+xml"/>
  <Override PartName="/ppt/slides/slide77.xml" ContentType="application/vnd.openxmlformats-officedocument.presentationml.slide+xml"/>
  <Override PartName="/ppt/slides/slide80.xml" ContentType="application/vnd.openxmlformats-officedocument.presentationml.slide+xml"/>
  <Override PartName="/ppt/slides/slide78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5.xml" ContentType="application/vnd.openxmlformats-officedocument.presentationml.tags+xml"/>
  <Override PartName="/ppt/tags/tag11.xml" ContentType="application/vnd.openxmlformats-officedocument.presentationml.tags+xml"/>
  <Override PartName="/ppt/tags/tag17.xml" ContentType="application/vnd.openxmlformats-officedocument.presentationml.tags+xml"/>
  <Override PartName="/ppt/tags/tag16.xml" ContentType="application/vnd.openxmlformats-officedocument.presentationml.tags+xml"/>
  <Override PartName="/ppt/tags/tag6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7.xml" ContentType="application/vnd.openxmlformats-officedocument.presentationml.tags+xml"/>
  <Override PartName="/ppt/tags/tag13.xml" ContentType="application/vnd.openxmlformats-officedocument.presentationml.tags+xml"/>
  <Override PartName="/ppt/tags/tag3.xml" ContentType="application/vnd.openxmlformats-officedocument.presentationml.tags+xml"/>
  <Override PartName="/ppt/tags/tag2.xml" ContentType="application/vnd.openxmlformats-officedocument.presentationml.tags+xml"/>
  <Override PartName="/ppt/tags/tag10.xml" ContentType="application/vnd.openxmlformats-officedocument.presentationml.tags+xml"/>
  <Override PartName="/ppt/tags/tag1.xml" ContentType="application/vnd.openxmlformats-officedocument.presentationml.tags+xml"/>
  <Override PartName="/ppt/tags/tag18.xml" ContentType="application/vnd.openxmlformats-officedocument.presentationml.tags+xml"/>
  <Override PartName="/docProps/app.xml" ContentType="application/vnd.openxmlformats-officedocument.extended-properties+xml"/>
  <Override PartName="/ppt/tags/tag15.xml" ContentType="application/vnd.openxmlformats-officedocument.presentationml.tags+xml"/>
  <Override PartName="/ppt/tags/tag4.xml" ContentType="application/vnd.openxmlformats-officedocument.presentationml.tags+xml"/>
  <Override PartName="/ppt/tags/tag12.xml" ContentType="application/vnd.openxmlformats-officedocument.presentationml.tags+xml"/>
  <Override PartName="/ppt/tags/tag14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4"/>
  </p:notesMasterIdLst>
  <p:sldIdLst>
    <p:sldId id="480" r:id="rId2"/>
    <p:sldId id="303" r:id="rId3"/>
    <p:sldId id="313" r:id="rId4"/>
    <p:sldId id="702" r:id="rId5"/>
    <p:sldId id="784" r:id="rId6"/>
    <p:sldId id="785" r:id="rId7"/>
    <p:sldId id="786" r:id="rId8"/>
    <p:sldId id="787" r:id="rId9"/>
    <p:sldId id="788" r:id="rId10"/>
    <p:sldId id="789" r:id="rId11"/>
    <p:sldId id="790" r:id="rId12"/>
    <p:sldId id="791" r:id="rId13"/>
    <p:sldId id="792" r:id="rId14"/>
    <p:sldId id="793" r:id="rId15"/>
    <p:sldId id="794" r:id="rId16"/>
    <p:sldId id="853" r:id="rId17"/>
    <p:sldId id="861" r:id="rId18"/>
    <p:sldId id="862" r:id="rId19"/>
    <p:sldId id="863" r:id="rId20"/>
    <p:sldId id="864" r:id="rId21"/>
    <p:sldId id="865" r:id="rId22"/>
    <p:sldId id="866" r:id="rId23"/>
    <p:sldId id="867" r:id="rId24"/>
    <p:sldId id="868" r:id="rId25"/>
    <p:sldId id="869" r:id="rId26"/>
    <p:sldId id="795" r:id="rId27"/>
    <p:sldId id="796" r:id="rId28"/>
    <p:sldId id="797" r:id="rId29"/>
    <p:sldId id="798" r:id="rId30"/>
    <p:sldId id="799" r:id="rId31"/>
    <p:sldId id="800" r:id="rId32"/>
    <p:sldId id="801" r:id="rId33"/>
    <p:sldId id="802" r:id="rId34"/>
    <p:sldId id="803" r:id="rId35"/>
    <p:sldId id="804" r:id="rId36"/>
    <p:sldId id="805" r:id="rId37"/>
    <p:sldId id="806" r:id="rId38"/>
    <p:sldId id="807" r:id="rId39"/>
    <p:sldId id="808" r:id="rId40"/>
    <p:sldId id="809" r:id="rId41"/>
    <p:sldId id="810" r:id="rId42"/>
    <p:sldId id="811" r:id="rId43"/>
    <p:sldId id="870" r:id="rId44"/>
    <p:sldId id="871" r:id="rId45"/>
    <p:sldId id="872" r:id="rId46"/>
    <p:sldId id="873" r:id="rId47"/>
    <p:sldId id="812" r:id="rId48"/>
    <p:sldId id="874" r:id="rId49"/>
    <p:sldId id="875" r:id="rId50"/>
    <p:sldId id="876" r:id="rId51"/>
    <p:sldId id="813" r:id="rId52"/>
    <p:sldId id="814" r:id="rId53"/>
    <p:sldId id="815" r:id="rId54"/>
    <p:sldId id="816" r:id="rId55"/>
    <p:sldId id="817" r:id="rId56"/>
    <p:sldId id="818" r:id="rId57"/>
    <p:sldId id="819" r:id="rId58"/>
    <p:sldId id="852" r:id="rId59"/>
    <p:sldId id="820" r:id="rId60"/>
    <p:sldId id="821" r:id="rId61"/>
    <p:sldId id="822" r:id="rId62"/>
    <p:sldId id="823" r:id="rId63"/>
    <p:sldId id="824" r:id="rId64"/>
    <p:sldId id="825" r:id="rId65"/>
    <p:sldId id="826" r:id="rId66"/>
    <p:sldId id="827" r:id="rId67"/>
    <p:sldId id="879" r:id="rId68"/>
    <p:sldId id="878" r:id="rId69"/>
    <p:sldId id="828" r:id="rId70"/>
    <p:sldId id="829" r:id="rId71"/>
    <p:sldId id="830" r:id="rId72"/>
    <p:sldId id="831" r:id="rId73"/>
    <p:sldId id="832" r:id="rId74"/>
    <p:sldId id="833" r:id="rId75"/>
    <p:sldId id="877" r:id="rId76"/>
    <p:sldId id="880" r:id="rId77"/>
    <p:sldId id="881" r:id="rId78"/>
    <p:sldId id="882" r:id="rId79"/>
    <p:sldId id="883" r:id="rId80"/>
    <p:sldId id="884" r:id="rId81"/>
    <p:sldId id="885" r:id="rId82"/>
    <p:sldId id="886" r:id="rId83"/>
    <p:sldId id="887" r:id="rId84"/>
    <p:sldId id="888" r:id="rId85"/>
    <p:sldId id="889" r:id="rId86"/>
    <p:sldId id="890" r:id="rId87"/>
    <p:sldId id="891" r:id="rId88"/>
    <p:sldId id="892" r:id="rId89"/>
    <p:sldId id="893" r:id="rId90"/>
    <p:sldId id="894" r:id="rId91"/>
    <p:sldId id="895" r:id="rId92"/>
    <p:sldId id="896" r:id="rId93"/>
    <p:sldId id="897" r:id="rId94"/>
    <p:sldId id="898" r:id="rId95"/>
    <p:sldId id="899" r:id="rId96"/>
    <p:sldId id="900" r:id="rId97"/>
    <p:sldId id="901" r:id="rId98"/>
    <p:sldId id="902" r:id="rId99"/>
    <p:sldId id="903" r:id="rId100"/>
    <p:sldId id="904" r:id="rId101"/>
    <p:sldId id="905" r:id="rId102"/>
    <p:sldId id="349" r:id="rId10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84"/>
            <p14:sldId id="785"/>
            <p14:sldId id="786"/>
            <p14:sldId id="787"/>
            <p14:sldId id="788"/>
            <p14:sldId id="789"/>
            <p14:sldId id="790"/>
            <p14:sldId id="791"/>
            <p14:sldId id="792"/>
            <p14:sldId id="793"/>
            <p14:sldId id="794"/>
            <p14:sldId id="853"/>
            <p14:sldId id="861"/>
            <p14:sldId id="862"/>
            <p14:sldId id="863"/>
            <p14:sldId id="864"/>
            <p14:sldId id="865"/>
            <p14:sldId id="866"/>
            <p14:sldId id="867"/>
            <p14:sldId id="868"/>
            <p14:sldId id="869"/>
            <p14:sldId id="795"/>
            <p14:sldId id="796"/>
            <p14:sldId id="797"/>
            <p14:sldId id="798"/>
            <p14:sldId id="799"/>
            <p14:sldId id="800"/>
            <p14:sldId id="801"/>
            <p14:sldId id="802"/>
            <p14:sldId id="803"/>
            <p14:sldId id="804"/>
            <p14:sldId id="805"/>
            <p14:sldId id="806"/>
            <p14:sldId id="807"/>
            <p14:sldId id="808"/>
            <p14:sldId id="809"/>
            <p14:sldId id="810"/>
            <p14:sldId id="811"/>
            <p14:sldId id="870"/>
            <p14:sldId id="871"/>
            <p14:sldId id="872"/>
            <p14:sldId id="873"/>
            <p14:sldId id="812"/>
            <p14:sldId id="874"/>
            <p14:sldId id="875"/>
            <p14:sldId id="876"/>
            <p14:sldId id="813"/>
            <p14:sldId id="814"/>
            <p14:sldId id="815"/>
            <p14:sldId id="816"/>
            <p14:sldId id="817"/>
            <p14:sldId id="818"/>
            <p14:sldId id="819"/>
            <p14:sldId id="852"/>
            <p14:sldId id="820"/>
            <p14:sldId id="821"/>
            <p14:sldId id="822"/>
            <p14:sldId id="823"/>
            <p14:sldId id="824"/>
            <p14:sldId id="825"/>
            <p14:sldId id="826"/>
            <p14:sldId id="827"/>
            <p14:sldId id="879"/>
            <p14:sldId id="878"/>
            <p14:sldId id="828"/>
            <p14:sldId id="829"/>
            <p14:sldId id="830"/>
            <p14:sldId id="831"/>
            <p14:sldId id="832"/>
            <p14:sldId id="833"/>
            <p14:sldId id="877"/>
            <p14:sldId id="880"/>
            <p14:sldId id="881"/>
            <p14:sldId id="882"/>
            <p14:sldId id="883"/>
            <p14:sldId id="884"/>
            <p14:sldId id="885"/>
            <p14:sldId id="886"/>
            <p14:sldId id="887"/>
            <p14:sldId id="888"/>
            <p14:sldId id="889"/>
            <p14:sldId id="890"/>
            <p14:sldId id="891"/>
            <p14:sldId id="892"/>
            <p14:sldId id="893"/>
            <p14:sldId id="894"/>
            <p14:sldId id="895"/>
            <p14:sldId id="896"/>
            <p14:sldId id="897"/>
            <p14:sldId id="898"/>
            <p14:sldId id="899"/>
            <p14:sldId id="900"/>
            <p14:sldId id="901"/>
            <p14:sldId id="902"/>
            <p14:sldId id="903"/>
            <p14:sldId id="904"/>
            <p14:sldId id="9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175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openxmlformats.org/officeDocument/2006/relationships/theme" Target="theme/theme1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tableStyles" Target="tableStyle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customXml" Target="../customXml/item1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customXml" Target="../customXml/item2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customXml" Target="../customXml/item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4.wmf"/><Relationship Id="rId1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7.wmf"/><Relationship Id="rId1" Type="http://schemas.openxmlformats.org/officeDocument/2006/relationships/image" Target="../media/image76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3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95.wmf"/><Relationship Id="rId1" Type="http://schemas.openxmlformats.org/officeDocument/2006/relationships/image" Target="../media/image93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wmf"/><Relationship Id="rId1" Type="http://schemas.openxmlformats.org/officeDocument/2006/relationships/image" Target="../media/image102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7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9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1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5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6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7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9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0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2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3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wmf"/><Relationship Id="rId11" Type="http://schemas.openxmlformats.org/officeDocument/2006/relationships/image" Target="../media/image18.wmf"/><Relationship Id="rId5" Type="http://schemas.openxmlformats.org/officeDocument/2006/relationships/oleObject" Target="../embeddings/oleObject1.bin"/><Relationship Id="rId10" Type="http://schemas.openxmlformats.org/officeDocument/2006/relationships/oleObject" Target="../embeddings/oleObject3.bin"/><Relationship Id="rId4" Type="http://schemas.openxmlformats.org/officeDocument/2006/relationships/image" Target="../media/image3.png"/><Relationship Id="rId9" Type="http://schemas.openxmlformats.org/officeDocument/2006/relationships/image" Target="../media/image17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0.wmf"/><Relationship Id="rId11" Type="http://schemas.openxmlformats.org/officeDocument/2006/relationships/image" Target="../media/image22.wmf"/><Relationship Id="rId5" Type="http://schemas.openxmlformats.org/officeDocument/2006/relationships/oleObject" Target="../embeddings/oleObject4.bin"/><Relationship Id="rId10" Type="http://schemas.openxmlformats.org/officeDocument/2006/relationships/oleObject" Target="../embeddings/oleObject6.bin"/><Relationship Id="rId4" Type="http://schemas.openxmlformats.org/officeDocument/2006/relationships/image" Target="../media/image3.png"/><Relationship Id="rId9" Type="http://schemas.openxmlformats.org/officeDocument/2006/relationships/image" Target="../media/image21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3.wmf"/><Relationship Id="rId11" Type="http://schemas.openxmlformats.org/officeDocument/2006/relationships/image" Target="../media/image25.wmf"/><Relationship Id="rId5" Type="http://schemas.openxmlformats.org/officeDocument/2006/relationships/oleObject" Target="../embeddings/oleObject7.bin"/><Relationship Id="rId10" Type="http://schemas.openxmlformats.org/officeDocument/2006/relationships/oleObject" Target="../embeddings/oleObject9.bin"/><Relationship Id="rId4" Type="http://schemas.openxmlformats.org/officeDocument/2006/relationships/image" Target="../media/image3.png"/><Relationship Id="rId9" Type="http://schemas.openxmlformats.org/officeDocument/2006/relationships/image" Target="../media/image24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6.wmf"/><Relationship Id="rId11" Type="http://schemas.openxmlformats.org/officeDocument/2006/relationships/image" Target="../media/image28.wmf"/><Relationship Id="rId5" Type="http://schemas.openxmlformats.org/officeDocument/2006/relationships/oleObject" Target="../embeddings/oleObject10.bin"/><Relationship Id="rId10" Type="http://schemas.openxmlformats.org/officeDocument/2006/relationships/oleObject" Target="../embeddings/oleObject12.bin"/><Relationship Id="rId4" Type="http://schemas.openxmlformats.org/officeDocument/2006/relationships/image" Target="../media/image3.png"/><Relationship Id="rId9" Type="http://schemas.openxmlformats.org/officeDocument/2006/relationships/image" Target="../media/image27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9.wmf"/><Relationship Id="rId11" Type="http://schemas.openxmlformats.org/officeDocument/2006/relationships/image" Target="../media/image30.wmf"/><Relationship Id="rId5" Type="http://schemas.openxmlformats.org/officeDocument/2006/relationships/oleObject" Target="../embeddings/oleObject13.bin"/><Relationship Id="rId10" Type="http://schemas.openxmlformats.org/officeDocument/2006/relationships/oleObject" Target="../embeddings/oleObject15.bin"/><Relationship Id="rId4" Type="http://schemas.openxmlformats.org/officeDocument/2006/relationships/image" Target="../media/image3.png"/><Relationship Id="rId9" Type="http://schemas.openxmlformats.org/officeDocument/2006/relationships/image" Target="../media/image24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1.wmf"/><Relationship Id="rId11" Type="http://schemas.openxmlformats.org/officeDocument/2006/relationships/image" Target="../media/image30.wmf"/><Relationship Id="rId5" Type="http://schemas.openxmlformats.org/officeDocument/2006/relationships/oleObject" Target="../embeddings/oleObject16.bin"/><Relationship Id="rId10" Type="http://schemas.openxmlformats.org/officeDocument/2006/relationships/oleObject" Target="../embeddings/oleObject18.bin"/><Relationship Id="rId4" Type="http://schemas.openxmlformats.org/officeDocument/2006/relationships/image" Target="../media/image3.png"/><Relationship Id="rId9" Type="http://schemas.openxmlformats.org/officeDocument/2006/relationships/image" Target="../media/image32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3.wmf"/><Relationship Id="rId11" Type="http://schemas.openxmlformats.org/officeDocument/2006/relationships/image" Target="../media/image35.wmf"/><Relationship Id="rId5" Type="http://schemas.openxmlformats.org/officeDocument/2006/relationships/oleObject" Target="../embeddings/oleObject19.bin"/><Relationship Id="rId10" Type="http://schemas.openxmlformats.org/officeDocument/2006/relationships/oleObject" Target="../embeddings/oleObject21.bin"/><Relationship Id="rId4" Type="http://schemas.openxmlformats.org/officeDocument/2006/relationships/image" Target="../media/image3.png"/><Relationship Id="rId9" Type="http://schemas.openxmlformats.org/officeDocument/2006/relationships/image" Target="../media/image34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8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6.wmf"/><Relationship Id="rId11" Type="http://schemas.openxmlformats.org/officeDocument/2006/relationships/image" Target="../media/image38.wmf"/><Relationship Id="rId5" Type="http://schemas.openxmlformats.org/officeDocument/2006/relationships/oleObject" Target="../embeddings/oleObject22.bin"/><Relationship Id="rId10" Type="http://schemas.openxmlformats.org/officeDocument/2006/relationships/oleObject" Target="../embeddings/oleObject24.bin"/><Relationship Id="rId4" Type="http://schemas.openxmlformats.org/officeDocument/2006/relationships/image" Target="../media/image3.png"/><Relationship Id="rId9" Type="http://schemas.openxmlformats.org/officeDocument/2006/relationships/image" Target="../media/image37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9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9.wmf"/><Relationship Id="rId11" Type="http://schemas.openxmlformats.org/officeDocument/2006/relationships/image" Target="../media/image41.wmf"/><Relationship Id="rId5" Type="http://schemas.openxmlformats.org/officeDocument/2006/relationships/oleObject" Target="../embeddings/oleObject25.bin"/><Relationship Id="rId10" Type="http://schemas.openxmlformats.org/officeDocument/2006/relationships/oleObject" Target="../embeddings/oleObject27.bin"/><Relationship Id="rId4" Type="http://schemas.openxmlformats.org/officeDocument/2006/relationships/image" Target="../media/image3.png"/><Relationship Id="rId9" Type="http://schemas.openxmlformats.org/officeDocument/2006/relationships/image" Target="../media/image40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42.wmf"/><Relationship Id="rId2" Type="http://schemas.openxmlformats.org/officeDocument/2006/relationships/tags" Target="../tags/tag10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44.wmf"/><Relationship Id="rId5" Type="http://schemas.openxmlformats.org/officeDocument/2006/relationships/image" Target="../media/image19.png"/><Relationship Id="rId10" Type="http://schemas.openxmlformats.org/officeDocument/2006/relationships/oleObject" Target="../embeddings/oleObject30.bin"/><Relationship Id="rId4" Type="http://schemas.openxmlformats.org/officeDocument/2006/relationships/image" Target="../media/image3.png"/><Relationship Id="rId9" Type="http://schemas.openxmlformats.org/officeDocument/2006/relationships/image" Target="../media/image43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61.wmf"/><Relationship Id="rId2" Type="http://schemas.openxmlformats.org/officeDocument/2006/relationships/tags" Target="../tags/tag11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63.png"/><Relationship Id="rId4" Type="http://schemas.openxmlformats.org/officeDocument/2006/relationships/image" Target="../media/image3.png"/><Relationship Id="rId9" Type="http://schemas.openxmlformats.org/officeDocument/2006/relationships/image" Target="../media/image62.w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64.wmf"/><Relationship Id="rId2" Type="http://schemas.openxmlformats.org/officeDocument/2006/relationships/tags" Target="../tags/tag1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63.png"/><Relationship Id="rId4" Type="http://schemas.openxmlformats.org/officeDocument/2006/relationships/image" Target="../media/image3.png"/><Relationship Id="rId9" Type="http://schemas.openxmlformats.org/officeDocument/2006/relationships/image" Target="../media/image65.w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66.wmf"/><Relationship Id="rId2" Type="http://schemas.openxmlformats.org/officeDocument/2006/relationships/tags" Target="../tags/tag13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35.bin"/><Relationship Id="rId5" Type="http://schemas.openxmlformats.org/officeDocument/2006/relationships/image" Target="../media/image63.png"/><Relationship Id="rId4" Type="http://schemas.openxmlformats.org/officeDocument/2006/relationships/image" Target="../media/image3.png"/><Relationship Id="rId9" Type="http://schemas.openxmlformats.org/officeDocument/2006/relationships/image" Target="../media/image67.w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68.wmf"/><Relationship Id="rId2" Type="http://schemas.openxmlformats.org/officeDocument/2006/relationships/tags" Target="../tags/tag14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37.bin"/><Relationship Id="rId5" Type="http://schemas.openxmlformats.org/officeDocument/2006/relationships/image" Target="../media/image63.png"/><Relationship Id="rId4" Type="http://schemas.openxmlformats.org/officeDocument/2006/relationships/image" Target="../media/image3.png"/><Relationship Id="rId9" Type="http://schemas.openxmlformats.org/officeDocument/2006/relationships/image" Target="../media/image69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71.wmf"/><Relationship Id="rId2" Type="http://schemas.openxmlformats.org/officeDocument/2006/relationships/tags" Target="../tags/tag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9.bin"/><Relationship Id="rId5" Type="http://schemas.openxmlformats.org/officeDocument/2006/relationships/image" Target="../media/image73.png"/><Relationship Id="rId4" Type="http://schemas.openxmlformats.org/officeDocument/2006/relationships/image" Target="../media/image3.png"/><Relationship Id="rId9" Type="http://schemas.openxmlformats.org/officeDocument/2006/relationships/image" Target="../media/image72.w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74.wmf"/><Relationship Id="rId2" Type="http://schemas.openxmlformats.org/officeDocument/2006/relationships/tags" Target="../tags/tag16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73.png"/><Relationship Id="rId4" Type="http://schemas.openxmlformats.org/officeDocument/2006/relationships/image" Target="../media/image3.png"/><Relationship Id="rId9" Type="http://schemas.openxmlformats.org/officeDocument/2006/relationships/image" Target="../media/image75.w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78.png"/><Relationship Id="rId2" Type="http://schemas.openxmlformats.org/officeDocument/2006/relationships/tags" Target="../tags/tag1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76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3.png"/><Relationship Id="rId9" Type="http://schemas.openxmlformats.org/officeDocument/2006/relationships/image" Target="../media/image77.w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6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93.w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94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93.wmf"/><Relationship Id="rId2" Type="http://schemas.openxmlformats.org/officeDocument/2006/relationships/tags" Target="../tags/tag18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46.bin"/><Relationship Id="rId5" Type="http://schemas.openxmlformats.org/officeDocument/2006/relationships/image" Target="../media/image94.png"/><Relationship Id="rId4" Type="http://schemas.openxmlformats.org/officeDocument/2006/relationships/image" Target="../media/image3.png"/><Relationship Id="rId9" Type="http://schemas.openxmlformats.org/officeDocument/2006/relationships/image" Target="../media/image95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02.wmf"/><Relationship Id="rId2" Type="http://schemas.openxmlformats.org/officeDocument/2006/relationships/tags" Target="../tags/tag19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8.bin"/><Relationship Id="rId5" Type="http://schemas.openxmlformats.org/officeDocument/2006/relationships/image" Target="../media/image104.png"/><Relationship Id="rId4" Type="http://schemas.openxmlformats.org/officeDocument/2006/relationships/image" Target="../media/image3.png"/><Relationship Id="rId9" Type="http://schemas.openxmlformats.org/officeDocument/2006/relationships/image" Target="../media/image103.wmf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05.wmf"/><Relationship Id="rId5" Type="http://schemas.openxmlformats.org/officeDocument/2006/relationships/oleObject" Target="../embeddings/oleObject50.bin"/><Relationship Id="rId4" Type="http://schemas.openxmlformats.org/officeDocument/2006/relationships/image" Target="../media/image19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07.w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106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09.wmf"/><Relationship Id="rId5" Type="http://schemas.openxmlformats.org/officeDocument/2006/relationships/oleObject" Target="../embeddings/oleObject52.bin"/><Relationship Id="rId4" Type="http://schemas.openxmlformats.org/officeDocument/2006/relationships/image" Target="../media/image108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11.wmf"/><Relationship Id="rId5" Type="http://schemas.openxmlformats.org/officeDocument/2006/relationships/oleObject" Target="../embeddings/oleObject53.bin"/><Relationship Id="rId4" Type="http://schemas.openxmlformats.org/officeDocument/2006/relationships/image" Target="../media/image110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13.wmf"/><Relationship Id="rId5" Type="http://schemas.openxmlformats.org/officeDocument/2006/relationships/oleObject" Target="../embeddings/oleObject54.bin"/><Relationship Id="rId4" Type="http://schemas.openxmlformats.org/officeDocument/2006/relationships/image" Target="../media/image112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15.w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114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16.wmf"/><Relationship Id="rId5" Type="http://schemas.openxmlformats.org/officeDocument/2006/relationships/oleObject" Target="../embeddings/oleObject56.bin"/><Relationship Id="rId4" Type="http://schemas.openxmlformats.org/officeDocument/2006/relationships/image" Target="../media/image73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17.w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78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19.wmf"/><Relationship Id="rId5" Type="http://schemas.openxmlformats.org/officeDocument/2006/relationships/oleObject" Target="../embeddings/oleObject58.bin"/><Relationship Id="rId4" Type="http://schemas.openxmlformats.org/officeDocument/2006/relationships/image" Target="../media/image118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20.wmf"/><Relationship Id="rId5" Type="http://schemas.openxmlformats.org/officeDocument/2006/relationships/oleObject" Target="../embeddings/oleObject59.bin"/><Relationship Id="rId4" Type="http://schemas.openxmlformats.org/officeDocument/2006/relationships/image" Target="../media/image63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22.w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121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23.wmf"/><Relationship Id="rId5" Type="http://schemas.openxmlformats.org/officeDocument/2006/relationships/oleObject" Target="../embeddings/oleObject61.bin"/><Relationship Id="rId4" Type="http://schemas.openxmlformats.org/officeDocument/2006/relationships/image" Target="../media/image104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25.wmf"/><Relationship Id="rId5" Type="http://schemas.openxmlformats.org/officeDocument/2006/relationships/oleObject" Target="../embeddings/oleObject62.bin"/><Relationship Id="rId4" Type="http://schemas.openxmlformats.org/officeDocument/2006/relationships/image" Target="../media/image124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3.pn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3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59"/>
    </mc:Choice>
    <mc:Fallback xmlns="">
      <p:transition spd="slow" advTm="38459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3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1"/>
    </mc:Choice>
    <mc:Fallback xmlns="">
      <p:transition spd="slow" advTm="1255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649"/>
    </mc:Choice>
    <mc:Fallback xmlns="">
      <p:transition spd="slow" advTm="12264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725" t="21396" r="18123" b="37760"/>
          <a:stretch/>
        </p:blipFill>
        <p:spPr>
          <a:xfrm>
            <a:off x="2220160" y="1825382"/>
            <a:ext cx="7554461" cy="353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071"/>
    </mc:Choice>
    <mc:Fallback xmlns="">
      <p:transition advTm="240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77" x="625475" y="5295900"/>
          <p14:tracePt t="6614" x="625475" y="5287963"/>
          <p14:tracePt t="6622" x="647700" y="5241925"/>
          <p14:tracePt t="6631" x="731838" y="5189538"/>
          <p14:tracePt t="6641" x="808038" y="5135563"/>
          <p14:tracePt t="6658" x="1074738" y="4968875"/>
          <p14:tracePt t="6675" x="1325563" y="4784725"/>
          <p14:tracePt t="6691" x="1622425" y="4572000"/>
          <p14:tracePt t="6709" x="1889125" y="4335463"/>
          <p14:tracePt t="6725" x="2125663" y="4114800"/>
          <p14:tracePt t="6741" x="2378075" y="3870325"/>
          <p14:tracePt t="6758" x="2492375" y="3717925"/>
          <p14:tracePt t="6775" x="2620963" y="3573463"/>
          <p14:tracePt t="6791" x="2705100" y="3451225"/>
          <p14:tracePt t="6808" x="2773363" y="3360738"/>
          <p14:tracePt t="6825" x="2803525" y="3306763"/>
          <p14:tracePt t="6841" x="2819400" y="3268663"/>
          <p14:tracePt t="6886" x="2827338" y="3268663"/>
          <p14:tracePt t="6894" x="2835275" y="3254375"/>
          <p14:tracePt t="6909" x="2887663" y="3184525"/>
          <p14:tracePt t="6925" x="2903538" y="3162300"/>
          <p14:tracePt t="6941" x="3063875" y="3032125"/>
          <p14:tracePt t="6958" x="3146425" y="2955925"/>
          <p14:tracePt t="6975" x="3170238" y="2933700"/>
          <p14:tracePt t="7239" x="3184525" y="2917825"/>
          <p14:tracePt t="7247" x="3222625" y="2873375"/>
          <p14:tracePt t="7258" x="3330575" y="2765425"/>
          <p14:tracePt t="7275" x="3695700" y="2544763"/>
          <p14:tracePt t="7292" x="3902075" y="2454275"/>
          <p14:tracePt t="7335" x="3902075" y="2446338"/>
          <p14:tracePt t="7408" x="3902075" y="2438400"/>
          <p14:tracePt t="7415" x="3894138" y="2370138"/>
          <p14:tracePt t="7425" x="3878263" y="2316163"/>
          <p14:tracePt t="7442" x="3848100" y="2263775"/>
          <p14:tracePt t="7494" x="3832225" y="2247900"/>
          <p14:tracePt t="7503" x="3817938" y="2217738"/>
          <p14:tracePt t="7511" x="3779838" y="2171700"/>
          <p14:tracePt t="7525" x="3756025" y="2149475"/>
          <p14:tracePt t="7542" x="3733800" y="2125663"/>
          <p14:tracePt t="7616" x="3733800" y="2117725"/>
          <p14:tracePt t="7623" x="3733800" y="2065338"/>
          <p14:tracePt t="7631" x="3733800" y="2035175"/>
          <p14:tracePt t="7642" x="3733800" y="2011363"/>
          <p14:tracePt t="7659" x="3749675" y="1973263"/>
          <p14:tracePt t="7675" x="3771900" y="1905000"/>
          <p14:tracePt t="7692" x="3802063" y="1836738"/>
          <p14:tracePt t="7709" x="3848100" y="1752600"/>
          <p14:tracePt t="7725" x="3878263" y="1668463"/>
          <p14:tracePt t="7742" x="3878263" y="1646238"/>
          <p14:tracePt t="7759" x="3886200" y="1630363"/>
          <p14:tracePt t="7775" x="3894138" y="1622425"/>
          <p14:tracePt t="8367" x="3932238" y="1622425"/>
          <p14:tracePt t="8374" x="4016375" y="1676400"/>
          <p14:tracePt t="8383" x="4106863" y="1706563"/>
          <p14:tracePt t="8392" x="4213225" y="1744663"/>
          <p14:tracePt t="8409" x="4465638" y="1812925"/>
          <p14:tracePt t="8426" x="4640263" y="1874838"/>
          <p14:tracePt t="8442" x="4746625" y="1897063"/>
          <p14:tracePt t="8459" x="4792663" y="1912938"/>
          <p14:tracePt t="8504" x="4792663" y="1920875"/>
          <p14:tracePt t="8519" x="4792663" y="1927225"/>
          <p14:tracePt t="8534" x="4792663" y="1935163"/>
          <p14:tracePt t="8543" x="4792663" y="1951038"/>
          <p14:tracePt t="8559" x="4792663" y="1989138"/>
          <p14:tracePt t="8575" x="4784725" y="2049463"/>
          <p14:tracePt t="8592" x="4746625" y="2111375"/>
          <p14:tracePt t="8610" x="4694238" y="2201863"/>
          <p14:tracePt t="8626" x="4648200" y="2278063"/>
          <p14:tracePt t="8642" x="4594225" y="2339975"/>
          <p14:tracePt t="8659" x="4556125" y="2400300"/>
          <p14:tracePt t="8676" x="4495800" y="2460625"/>
          <p14:tracePt t="8692" x="4465638" y="2498725"/>
          <p14:tracePt t="8709" x="4435475" y="2522538"/>
          <p14:tracePt t="8726" x="4403725" y="2560638"/>
          <p14:tracePt t="8759" x="4403725" y="2568575"/>
          <p14:tracePt t="8783" x="4397375" y="2568575"/>
          <p14:tracePt t="8792" x="4389438" y="2574925"/>
          <p14:tracePt t="8809" x="4381500" y="2582863"/>
          <p14:tracePt t="8826" x="4365625" y="2590800"/>
          <p14:tracePt t="8830" x="4359275" y="2590800"/>
          <p14:tracePt t="8846" x="4343400" y="2606675"/>
          <p14:tracePt t="14080" x="4343400" y="2628900"/>
          <p14:tracePt t="14087" x="4343400" y="2667000"/>
          <p14:tracePt t="14095" x="4343400" y="2705100"/>
          <p14:tracePt t="14111" x="4343400" y="2720975"/>
          <p14:tracePt t="14128" x="4343400" y="2751138"/>
          <p14:tracePt t="14144" x="4343400" y="2765425"/>
          <p14:tracePt t="14161" x="4343400" y="2773363"/>
          <p14:tracePt t="14280" x="4343400" y="2781300"/>
          <p14:tracePt t="14287" x="4351338" y="2797175"/>
          <p14:tracePt t="14295" x="4359275" y="2819400"/>
          <p14:tracePt t="14311" x="4365625" y="2835275"/>
          <p14:tracePt t="14328" x="4365625" y="2849563"/>
          <p14:tracePt t="22287" x="4365625" y="2835275"/>
          <p14:tracePt t="22295" x="4365625" y="2789238"/>
          <p14:tracePt t="22303" x="4365625" y="2765425"/>
          <p14:tracePt t="22314" x="4365625" y="2759075"/>
          <p14:tracePt t="22331" x="4365625" y="2735263"/>
          <p14:tracePt t="22347" x="4373563" y="2689225"/>
          <p14:tracePt t="22364" x="4373563" y="2682875"/>
          <p14:tracePt t="22391" x="4373563" y="2667000"/>
          <p14:tracePt t="22399" x="4373563" y="2659063"/>
          <p14:tracePt t="22414" x="4389438" y="264477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019" t="30992" r="17384" b="25871"/>
          <a:stretch/>
        </p:blipFill>
        <p:spPr>
          <a:xfrm>
            <a:off x="2126502" y="1738650"/>
            <a:ext cx="7544043" cy="36178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16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513"/>
    </mc:Choice>
    <mc:Fallback xmlns="">
      <p:transition advTm="7451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32" x="4389438" y="2628900"/>
          <p14:tracePt t="2039" x="4351338" y="2606675"/>
          <p14:tracePt t="2046" x="4335463" y="2606675"/>
          <p14:tracePt t="2061" x="4321175" y="2598738"/>
          <p14:tracePt t="2078" x="4259263" y="2582863"/>
          <p14:tracePt t="2094" x="4221163" y="2568575"/>
          <p14:tracePt t="2111" x="4213225" y="2568575"/>
          <p14:tracePt t="2272" x="4267200" y="2560638"/>
          <p14:tracePt t="2280" x="4359275" y="2560638"/>
          <p14:tracePt t="2288" x="4487863" y="2544763"/>
          <p14:tracePt t="2296" x="4579938" y="2544763"/>
          <p14:tracePt t="2312" x="4800600" y="2514600"/>
          <p14:tracePt t="2328" x="4999038" y="2484438"/>
          <p14:tracePt t="2344" x="5143500" y="2476500"/>
          <p14:tracePt t="2361" x="5257800" y="2454275"/>
          <p14:tracePt t="2378" x="5326063" y="2446338"/>
          <p14:tracePt t="2394" x="5364163" y="2438400"/>
          <p14:tracePt t="2411" x="5410200" y="2438400"/>
          <p14:tracePt t="2428" x="5464175" y="2438400"/>
          <p14:tracePt t="2444" x="5532438" y="2438400"/>
          <p14:tracePt t="2461" x="5638800" y="2438400"/>
          <p14:tracePt t="2478" x="5807075" y="2438400"/>
          <p14:tracePt t="2494" x="6156325" y="2438400"/>
          <p14:tracePt t="2512" x="6400800" y="2460625"/>
          <p14:tracePt t="2528" x="6659563" y="2476500"/>
          <p14:tracePt t="2545" x="6896100" y="2476500"/>
          <p14:tracePt t="2561" x="7086600" y="2476500"/>
          <p14:tracePt t="2578" x="7292975" y="2476500"/>
          <p14:tracePt t="2595" x="7445375" y="2476500"/>
          <p14:tracePt t="2611" x="7551738" y="2476500"/>
          <p14:tracePt t="2628" x="7627938" y="2476500"/>
          <p14:tracePt t="2645" x="7673975" y="2468563"/>
          <p14:tracePt t="2661" x="7704138" y="2468563"/>
          <p14:tracePt t="2678" x="7712075" y="2460625"/>
          <p14:tracePt t="2694" x="7764463" y="2460625"/>
          <p14:tracePt t="2712" x="7856538" y="2438400"/>
          <p14:tracePt t="2728" x="7954963" y="2430463"/>
          <p14:tracePt t="2745" x="8069263" y="2422525"/>
          <p14:tracePt t="2761" x="8207375" y="2422525"/>
          <p14:tracePt t="2778" x="8343900" y="2422525"/>
          <p14:tracePt t="2795" x="8458200" y="2422525"/>
          <p14:tracePt t="2811" x="8550275" y="2422525"/>
          <p14:tracePt t="2828" x="8594725" y="2422525"/>
          <p14:tracePt t="2832" x="8602663" y="2422525"/>
          <p14:tracePt t="3096" x="8588375" y="2422525"/>
          <p14:tracePt t="3104" x="8542338" y="2422525"/>
          <p14:tracePt t="3112" x="8466138" y="2422525"/>
          <p14:tracePt t="3128" x="8305800" y="2422525"/>
          <p14:tracePt t="3145" x="8115300" y="2438400"/>
          <p14:tracePt t="3161" x="7916863" y="2454275"/>
          <p14:tracePt t="3178" x="7810500" y="2454275"/>
          <p14:tracePt t="3195" x="7756525" y="2454275"/>
          <p14:tracePt t="3264" x="7750175" y="2454275"/>
          <p14:tracePt t="3273" x="7726363" y="2454275"/>
          <p14:tracePt t="3280" x="7673975" y="2454275"/>
          <p14:tracePt t="3295" x="7559675" y="2476500"/>
          <p14:tracePt t="3311" x="7445375" y="2492375"/>
          <p14:tracePt t="3328" x="7345363" y="2514600"/>
          <p14:tracePt t="3345" x="7323138" y="2514600"/>
          <p14:tracePt t="3432" x="7323138" y="2498725"/>
          <p14:tracePt t="3440" x="7331075" y="2446338"/>
          <p14:tracePt t="3447" x="7345363" y="2392363"/>
          <p14:tracePt t="3462" x="7383463" y="2293938"/>
          <p14:tracePt t="3478" x="7413625" y="2217738"/>
          <p14:tracePt t="3495" x="7459663" y="2111375"/>
          <p14:tracePt t="3511" x="7483475" y="2079625"/>
          <p14:tracePt t="3528" x="7483475" y="2073275"/>
          <p14:tracePt t="3664" x="7497763" y="2065338"/>
          <p14:tracePt t="3672" x="7535863" y="2057400"/>
          <p14:tracePt t="3680" x="7589838" y="2041525"/>
          <p14:tracePt t="3695" x="7704138" y="2011363"/>
          <p14:tracePt t="3713" x="7840663" y="1981200"/>
          <p14:tracePt t="3728" x="7954963" y="1943100"/>
          <p14:tracePt t="3745" x="8047038" y="1920875"/>
          <p14:tracePt t="3762" x="8085138" y="1905000"/>
          <p14:tracePt t="3778" x="8093075" y="1905000"/>
          <p14:tracePt t="3840" x="8099425" y="1905000"/>
          <p14:tracePt t="3847" x="8123238" y="1905000"/>
          <p14:tracePt t="3856" x="8161338" y="1897063"/>
          <p14:tracePt t="3864" x="8199438" y="1897063"/>
          <p14:tracePt t="3878" x="8313738" y="1874838"/>
          <p14:tracePt t="3895" x="8466138" y="1874838"/>
          <p14:tracePt t="3912" x="8610600" y="1874838"/>
          <p14:tracePt t="3928" x="8732838" y="1874838"/>
          <p14:tracePt t="3945" x="8770938" y="1874838"/>
          <p14:tracePt t="3962" x="8785225" y="1874838"/>
          <p14:tracePt t="4048" x="8793163" y="1882775"/>
          <p14:tracePt t="4056" x="8801100" y="1897063"/>
          <p14:tracePt t="4064" x="8816975" y="1920875"/>
          <p14:tracePt t="4078" x="8823325" y="1951038"/>
          <p14:tracePt t="4095" x="8861425" y="2019300"/>
          <p14:tracePt t="4112" x="8877300" y="2073275"/>
          <p14:tracePt t="4128" x="8893175" y="2111375"/>
          <p14:tracePt t="4145" x="8893175" y="2125663"/>
          <p14:tracePt t="4162" x="8893175" y="2133600"/>
          <p14:tracePt t="4178" x="8893175" y="2149475"/>
          <p14:tracePt t="4195" x="8893175" y="2163763"/>
          <p14:tracePt t="4213" x="8893175" y="2179638"/>
          <p14:tracePt t="4228" x="8893175" y="2201863"/>
          <p14:tracePt t="4245" x="8893175" y="2232025"/>
          <p14:tracePt t="4262" x="8877300" y="2270125"/>
          <p14:tracePt t="4278" x="8839200" y="2316163"/>
          <p14:tracePt t="4295" x="8816975" y="2346325"/>
          <p14:tracePt t="4312" x="8785225" y="2370138"/>
          <p14:tracePt t="4328" x="8763000" y="2384425"/>
          <p14:tracePt t="4345" x="8702675" y="2400300"/>
          <p14:tracePt t="4362" x="8632825" y="2422525"/>
          <p14:tracePt t="4378" x="8556625" y="2454275"/>
          <p14:tracePt t="4395" x="8466138" y="2476500"/>
          <p14:tracePt t="4412" x="8382000" y="2484438"/>
          <p14:tracePt t="4428" x="8313738" y="2484438"/>
          <p14:tracePt t="4445" x="8221663" y="2492375"/>
          <p14:tracePt t="4462" x="8183563" y="2492375"/>
          <p14:tracePt t="4478" x="8115300" y="2492375"/>
          <p14:tracePt t="4495" x="8039100" y="2492375"/>
          <p14:tracePt t="4512" x="7932738" y="2492375"/>
          <p14:tracePt t="4529" x="7818438" y="2492375"/>
          <p14:tracePt t="4545" x="7666038" y="2492375"/>
          <p14:tracePt t="4562" x="7543800" y="2492375"/>
          <p14:tracePt t="4579" x="7505700" y="2492375"/>
          <p14:tracePt t="4595" x="7497763" y="2492375"/>
          <p14:tracePt t="4656" x="7489825" y="2492375"/>
          <p14:tracePt t="4664" x="7489825" y="2484438"/>
          <p14:tracePt t="4672" x="7489825" y="2460625"/>
          <p14:tracePt t="4680" x="7489825" y="2438400"/>
          <p14:tracePt t="4695" x="7497763" y="2392363"/>
          <p14:tracePt t="4712" x="7513638" y="2332038"/>
          <p14:tracePt t="4729" x="7521575" y="2308225"/>
          <p14:tracePt t="4745" x="7527925" y="2270125"/>
          <p14:tracePt t="4762" x="7543800" y="2232025"/>
          <p14:tracePt t="4779" x="7573963" y="2193925"/>
          <p14:tracePt t="4795" x="7597775" y="2179638"/>
          <p14:tracePt t="4812" x="7642225" y="2141538"/>
          <p14:tracePt t="4829" x="7666038" y="2117725"/>
          <p14:tracePt t="4832" x="7688263" y="2103438"/>
          <p14:tracePt t="4847" x="7712075" y="2095500"/>
          <p14:tracePt t="4862" x="7726363" y="2079625"/>
          <p14:tracePt t="4879" x="7764463" y="2049463"/>
          <p14:tracePt t="4895" x="7788275" y="2041525"/>
          <p14:tracePt t="4912" x="7826375" y="2027238"/>
          <p14:tracePt t="4930" x="7856538" y="2027238"/>
          <p14:tracePt t="4945" x="7902575" y="2019300"/>
          <p14:tracePt t="4962" x="7954963" y="2011363"/>
          <p14:tracePt t="4979" x="8023225" y="2011363"/>
          <p14:tracePt t="4995" x="8054975" y="2011363"/>
          <p14:tracePt t="5012" x="8085138" y="2003425"/>
          <p14:tracePt t="5028" x="8161338" y="2003425"/>
          <p14:tracePt t="5046" x="8275638" y="2003425"/>
          <p14:tracePt t="5062" x="8313738" y="2003425"/>
          <p14:tracePt t="5078" x="8428038" y="2003425"/>
          <p14:tracePt t="5095" x="8518525" y="2003425"/>
          <p14:tracePt t="5112" x="8588375" y="2003425"/>
          <p14:tracePt t="5129" x="8618538" y="2003425"/>
          <p14:tracePt t="5145" x="8640763" y="2003425"/>
          <p14:tracePt t="5162" x="8664575" y="2011363"/>
          <p14:tracePt t="5178" x="8686800" y="2019300"/>
          <p14:tracePt t="5195" x="8724900" y="2035175"/>
          <p14:tracePt t="5212" x="8732838" y="2035175"/>
          <p14:tracePt t="5247" x="8732838" y="2041525"/>
          <p14:tracePt t="5262" x="8740775" y="2049463"/>
          <p14:tracePt t="5278" x="8747125" y="2103438"/>
          <p14:tracePt t="5295" x="8755063" y="2125663"/>
          <p14:tracePt t="5312" x="8763000" y="2149475"/>
          <p14:tracePt t="5329" x="8763000" y="2179638"/>
          <p14:tracePt t="5345" x="8763000" y="2225675"/>
          <p14:tracePt t="5362" x="8763000" y="2278063"/>
          <p14:tracePt t="5379" x="8763000" y="2308225"/>
          <p14:tracePt t="5395" x="8747125" y="2362200"/>
          <p14:tracePt t="5412" x="8716963" y="2430463"/>
          <p14:tracePt t="5429" x="8694738" y="2454275"/>
          <p14:tracePt t="5445" x="8656638" y="2460625"/>
          <p14:tracePt t="5462" x="8518525" y="2506663"/>
          <p14:tracePt t="5479" x="8412163" y="2536825"/>
          <p14:tracePt t="5495" x="8275638" y="2574925"/>
          <p14:tracePt t="5512" x="8145463" y="2606675"/>
          <p14:tracePt t="5529" x="7993063" y="2606675"/>
          <p14:tracePt t="5545" x="7878763" y="2606675"/>
          <p14:tracePt t="5562" x="7780338" y="2606675"/>
          <p14:tracePt t="5579" x="7734300" y="2606675"/>
          <p14:tracePt t="5595" x="7704138" y="2606675"/>
          <p14:tracePt t="5612" x="7688263" y="2606675"/>
          <p14:tracePt t="5645" x="7688263" y="2598738"/>
          <p14:tracePt t="5688" x="7673975" y="2598738"/>
          <p14:tracePt t="5704" x="7666038" y="2598738"/>
          <p14:tracePt t="5720" x="7650163" y="2598738"/>
          <p14:tracePt t="5728" x="7650163" y="2582863"/>
          <p14:tracePt t="5736" x="7642225" y="2568575"/>
          <p14:tracePt t="5746" x="7642225" y="2560638"/>
          <p14:tracePt t="5762" x="7642225" y="2530475"/>
          <p14:tracePt t="5780" x="7642225" y="2492375"/>
          <p14:tracePt t="5796" x="7642225" y="2438400"/>
          <p14:tracePt t="5812" x="7635875" y="2392363"/>
          <p14:tracePt t="5829" x="7635875" y="2362200"/>
          <p14:tracePt t="5834" x="7635875" y="2354263"/>
          <p14:tracePt t="5846" x="7635875" y="2332038"/>
          <p14:tracePt t="5862" x="7635875" y="2270125"/>
          <p14:tracePt t="5879" x="7635875" y="2225675"/>
          <p14:tracePt t="5896" x="7642225" y="2187575"/>
          <p14:tracePt t="5912" x="7642225" y="2163763"/>
          <p14:tracePt t="5929" x="7650163" y="2141538"/>
          <p14:tracePt t="5946" x="7666038" y="2125663"/>
          <p14:tracePt t="5962" x="7696200" y="2095500"/>
          <p14:tracePt t="5979" x="7726363" y="2073275"/>
          <p14:tracePt t="5996" x="7788275" y="2035175"/>
          <p14:tracePt t="6012" x="7826375" y="2011363"/>
          <p14:tracePt t="6031" x="7870825" y="1981200"/>
          <p14:tracePt t="6046" x="7886700" y="1981200"/>
          <p14:tracePt t="6062" x="7940675" y="1958975"/>
          <p14:tracePt t="6079" x="7993063" y="1951038"/>
          <p14:tracePt t="6096" x="8069263" y="1927225"/>
          <p14:tracePt t="6112" x="8153400" y="1927225"/>
          <p14:tracePt t="6129" x="8245475" y="1927225"/>
          <p14:tracePt t="6146" x="8351838" y="1927225"/>
          <p14:tracePt t="6162" x="8435975" y="1927225"/>
          <p14:tracePt t="6179" x="8480425" y="1927225"/>
          <p14:tracePt t="6272" x="8488363" y="1927225"/>
          <p14:tracePt t="6280" x="8518525" y="1935163"/>
          <p14:tracePt t="6288" x="8556625" y="1951038"/>
          <p14:tracePt t="6296" x="8610600" y="1981200"/>
          <p14:tracePt t="6313" x="8670925" y="2027238"/>
          <p14:tracePt t="6329" x="8716963" y="2057400"/>
          <p14:tracePt t="6346" x="8724900" y="2065338"/>
          <p14:tracePt t="6363" x="8724900" y="2073275"/>
          <p14:tracePt t="6400" x="8724900" y="2079625"/>
          <p14:tracePt t="6408" x="8747125" y="2111375"/>
          <p14:tracePt t="6415" x="8747125" y="2141538"/>
          <p14:tracePt t="6429" x="8747125" y="2163763"/>
          <p14:tracePt t="6446" x="8747125" y="2232025"/>
          <p14:tracePt t="6462" x="8747125" y="2346325"/>
          <p14:tracePt t="6479" x="8747125" y="2446338"/>
          <p14:tracePt t="6496" x="8747125" y="2484438"/>
          <p14:tracePt t="6512" x="8740775" y="2506663"/>
          <p14:tracePt t="6529" x="8724900" y="2544763"/>
          <p14:tracePt t="6546" x="8678863" y="2574925"/>
          <p14:tracePt t="6562" x="8610600" y="2598738"/>
          <p14:tracePt t="6579" x="8504238" y="2628900"/>
          <p14:tracePt t="6596" x="8389938" y="2651125"/>
          <p14:tracePt t="6612" x="8275638" y="2667000"/>
          <p14:tracePt t="6629" x="8131175" y="2682875"/>
          <p14:tracePt t="6646" x="8008938" y="2682875"/>
          <p14:tracePt t="6662" x="7894638" y="2682875"/>
          <p14:tracePt t="6679" x="7818438" y="2682875"/>
          <p14:tracePt t="6696" x="7764463" y="2682875"/>
          <p14:tracePt t="6712" x="7718425" y="2682875"/>
          <p14:tracePt t="6729" x="7673975" y="2682875"/>
          <p14:tracePt t="6746" x="7650163" y="2682875"/>
          <p14:tracePt t="6762" x="7635875" y="2682875"/>
          <p14:tracePt t="6779" x="7627938" y="2682875"/>
          <p14:tracePt t="6796" x="7612063" y="2682875"/>
          <p14:tracePt t="6812" x="7604125" y="2674938"/>
          <p14:tracePt t="6830" x="7589838" y="2667000"/>
          <p14:tracePt t="6846" x="7581900" y="2651125"/>
          <p14:tracePt t="6862" x="7573963" y="2606675"/>
          <p14:tracePt t="6879" x="7559675" y="2568575"/>
          <p14:tracePt t="6896" x="7527925" y="2492375"/>
          <p14:tracePt t="6912" x="7513638" y="2454275"/>
          <p14:tracePt t="6929" x="7513638" y="2416175"/>
          <p14:tracePt t="6946" x="7497763" y="2384425"/>
          <p14:tracePt t="6962" x="7497763" y="2354263"/>
          <p14:tracePt t="6979" x="7497763" y="2316163"/>
          <p14:tracePt t="6996" x="7497763" y="2278063"/>
          <p14:tracePt t="7012" x="7497763" y="2247900"/>
          <p14:tracePt t="7030" x="7535863" y="2187575"/>
          <p14:tracePt t="7046" x="7559675" y="2149475"/>
          <p14:tracePt t="7063" x="7604125" y="2117725"/>
          <p14:tracePt t="7079" x="7658100" y="2087563"/>
          <p14:tracePt t="7096" x="7712075" y="2065338"/>
          <p14:tracePt t="7113" x="7764463" y="2049463"/>
          <p14:tracePt t="7129" x="7826375" y="2035175"/>
          <p14:tracePt t="7146" x="7870825" y="2019300"/>
          <p14:tracePt t="7163" x="7894638" y="2011363"/>
          <p14:tracePt t="7224" x="7902575" y="2003425"/>
          <p14:tracePt t="7231" x="7924800" y="1997075"/>
          <p14:tracePt t="7239" x="7962900" y="1973263"/>
          <p14:tracePt t="7248" x="7985125" y="1965325"/>
          <p14:tracePt t="7263" x="8039100" y="1943100"/>
          <p14:tracePt t="7279" x="8093075" y="1943100"/>
          <p14:tracePt t="7296" x="8145463" y="1943100"/>
          <p14:tracePt t="7313" x="8191500" y="1943100"/>
          <p14:tracePt t="7329" x="8221663" y="1943100"/>
          <p14:tracePt t="7346" x="8237538" y="1943100"/>
          <p14:tracePt t="7363" x="8305800" y="1958975"/>
          <p14:tracePt t="7379" x="8412163" y="2003425"/>
          <p14:tracePt t="7396" x="8512175" y="2035175"/>
          <p14:tracePt t="7413" x="8626475" y="2065338"/>
          <p14:tracePt t="7430" x="8763000" y="2103438"/>
          <p14:tracePt t="7446" x="8809038" y="2125663"/>
          <p14:tracePt t="7528" x="8816975" y="2133600"/>
          <p14:tracePt t="7551" x="8823325" y="2179638"/>
          <p14:tracePt t="7559" x="8839200" y="2225675"/>
          <p14:tracePt t="7567" x="8847138" y="2263775"/>
          <p14:tracePt t="7580" x="8847138" y="2316163"/>
          <p14:tracePt t="7596" x="8847138" y="2378075"/>
          <p14:tracePt t="7613" x="8847138" y="2430463"/>
          <p14:tracePt t="7630" x="8847138" y="2476500"/>
          <p14:tracePt t="7646" x="8847138" y="2514600"/>
          <p14:tracePt t="7663" x="8847138" y="2536825"/>
          <p14:tracePt t="7680" x="8809038" y="2560638"/>
          <p14:tracePt t="7696" x="8740775" y="2568575"/>
          <p14:tracePt t="7713" x="8626475" y="2574925"/>
          <p14:tracePt t="7730" x="8480425" y="2574925"/>
          <p14:tracePt t="7746" x="8321675" y="2574925"/>
          <p14:tracePt t="7763" x="8183563" y="2574925"/>
          <p14:tracePt t="7780" x="8085138" y="2574925"/>
          <p14:tracePt t="7796" x="8031163" y="2574925"/>
          <p14:tracePt t="7813" x="7985125" y="2574925"/>
          <p14:tracePt t="7830" x="7970838" y="2568575"/>
          <p14:tracePt t="7846" x="7940675" y="2560638"/>
          <p14:tracePt t="7863" x="7908925" y="2552700"/>
          <p14:tracePt t="7880" x="7856538" y="2544763"/>
          <p14:tracePt t="7896" x="7810500" y="2544763"/>
          <p14:tracePt t="7913" x="7780338" y="2530475"/>
          <p14:tracePt t="7930" x="7712075" y="2522538"/>
          <p14:tracePt t="7946" x="7666038" y="2498725"/>
          <p14:tracePt t="7963" x="7642225" y="2492375"/>
          <p14:tracePt t="7980" x="7627938" y="2484438"/>
          <p14:tracePt t="7996" x="7627938" y="2476500"/>
          <p14:tracePt t="8013" x="7627938" y="2454275"/>
          <p14:tracePt t="8030" x="7620000" y="2422525"/>
          <p14:tracePt t="8046" x="7612063" y="2354263"/>
          <p14:tracePt t="8063" x="7612063" y="2286000"/>
          <p14:tracePt t="8080" x="7612063" y="2225675"/>
          <p14:tracePt t="8096" x="7612063" y="2163763"/>
          <p14:tracePt t="8113" x="7612063" y="2125663"/>
          <p14:tracePt t="8130" x="7612063" y="2095500"/>
          <p14:tracePt t="8146" x="7612063" y="2065338"/>
          <p14:tracePt t="8163" x="7620000" y="2035175"/>
          <p14:tracePt t="8180" x="7635875" y="2011363"/>
          <p14:tracePt t="8196" x="7650163" y="1981200"/>
          <p14:tracePt t="8213" x="7673975" y="1973263"/>
          <p14:tracePt t="8231" x="7750175" y="1951038"/>
          <p14:tracePt t="8246" x="7794625" y="1935163"/>
          <p14:tracePt t="8263" x="7864475" y="1920875"/>
          <p14:tracePt t="8280" x="7902575" y="1920875"/>
          <p14:tracePt t="8296" x="7940675" y="1920875"/>
          <p14:tracePt t="8313" x="7970838" y="1920875"/>
          <p14:tracePt t="8330" x="8001000" y="1920875"/>
          <p14:tracePt t="8347" x="8031163" y="1920875"/>
          <p14:tracePt t="8363" x="8061325" y="1920875"/>
          <p14:tracePt t="8380" x="8145463" y="1927225"/>
          <p14:tracePt t="8397" x="8245475" y="1943100"/>
          <p14:tracePt t="8413" x="8351838" y="1965325"/>
          <p14:tracePt t="8431" x="8474075" y="1973263"/>
          <p14:tracePt t="8446" x="8556625" y="1997075"/>
          <p14:tracePt t="8463" x="8618538" y="2011363"/>
          <p14:tracePt t="8480" x="8694738" y="2035175"/>
          <p14:tracePt t="8497" x="8740775" y="2049463"/>
          <p14:tracePt t="8513" x="8785225" y="2049463"/>
          <p14:tracePt t="8530" x="8801100" y="2049463"/>
          <p14:tracePt t="8563" x="8801100" y="2057400"/>
          <p14:tracePt t="8632" x="8809038" y="2065338"/>
          <p14:tracePt t="8639" x="8816975" y="2073275"/>
          <p14:tracePt t="8648" x="8839200" y="2103438"/>
          <p14:tracePt t="8663" x="8861425" y="2141538"/>
          <p14:tracePt t="8728" x="8861425" y="2155825"/>
          <p14:tracePt t="8736" x="8861425" y="2187575"/>
          <p14:tracePt t="8747" x="8861425" y="2209800"/>
          <p14:tracePt t="8763" x="8861425" y="2270125"/>
          <p14:tracePt t="8780" x="8831263" y="2332038"/>
          <p14:tracePt t="8797" x="8809038" y="2370138"/>
          <p14:tracePt t="8814" x="8770938" y="2408238"/>
          <p14:tracePt t="8830" x="8770938" y="2416175"/>
          <p14:tracePt t="8833" x="8755063" y="2430463"/>
          <p14:tracePt t="8847" x="8709025" y="2454275"/>
          <p14:tracePt t="8863" x="8640763" y="2484438"/>
          <p14:tracePt t="8880" x="8556625" y="2498725"/>
          <p14:tracePt t="8897" x="8480425" y="2514600"/>
          <p14:tracePt t="8913" x="8397875" y="2514600"/>
          <p14:tracePt t="8931" x="8283575" y="2514600"/>
          <p14:tracePt t="8947" x="8207375" y="2514600"/>
          <p14:tracePt t="8964" x="8175625" y="2514600"/>
          <p14:tracePt t="9161" x="8183563" y="2498725"/>
          <p14:tracePt t="9168" x="8199438" y="2492375"/>
          <p14:tracePt t="9180" x="8213725" y="2484438"/>
          <p14:tracePt t="9197" x="8251825" y="2460625"/>
          <p14:tracePt t="9214" x="8267700" y="2454275"/>
          <p14:tracePt t="9230" x="8275638" y="2446338"/>
          <p14:tracePt t="9247" x="8283575" y="2446338"/>
          <p14:tracePt t="9295" x="8305800" y="2430463"/>
          <p14:tracePt t="9304" x="8321675" y="2430463"/>
          <p14:tracePt t="9314" x="8343900" y="2430463"/>
          <p14:tracePt t="9330" x="8382000" y="2416175"/>
          <p14:tracePt t="9334" x="8389938" y="2408238"/>
          <p14:tracePt t="9364" x="8397875" y="2408238"/>
          <p14:tracePt t="9380" x="8404225" y="2400300"/>
          <p14:tracePt t="9397" x="8412163" y="2400300"/>
          <p14:tracePt t="9414" x="8412163" y="2384425"/>
          <p14:tracePt t="9504" x="8420100" y="2384425"/>
          <p14:tracePt t="9512" x="8420100" y="2378075"/>
          <p14:tracePt t="9520" x="8435975" y="2362200"/>
          <p14:tracePt t="9530" x="8442325" y="2354263"/>
          <p14:tracePt t="9547" x="8480425" y="2332038"/>
          <p14:tracePt t="9564" x="8496300" y="2316163"/>
          <p14:tracePt t="9688" x="8488363" y="2332038"/>
          <p14:tracePt t="9696" x="8458200" y="2362200"/>
          <p14:tracePt t="9704" x="8428038" y="2392363"/>
          <p14:tracePt t="9714" x="8412163" y="2408238"/>
          <p14:tracePt t="9730" x="8382000" y="2438400"/>
          <p14:tracePt t="9841" x="8382000" y="2430463"/>
          <p14:tracePt t="9849" x="8382000" y="2422525"/>
          <p14:tracePt t="9872" x="8382000" y="2416175"/>
          <p14:tracePt t="9913" x="8382000" y="2408238"/>
          <p14:tracePt t="9928" x="8382000" y="2392363"/>
          <p14:tracePt t="9952" x="8382000" y="2384425"/>
          <p14:tracePt t="10040" x="8382000" y="2378075"/>
          <p14:tracePt t="10049" x="8382000" y="2370138"/>
          <p14:tracePt t="10056" x="8382000" y="2362200"/>
          <p14:tracePt t="10065" x="8397875" y="2362200"/>
          <p14:tracePt t="10081" x="8442325" y="2362200"/>
          <p14:tracePt t="10097" x="8474075" y="2362200"/>
          <p14:tracePt t="10192" x="8458200" y="2362200"/>
          <p14:tracePt t="10199" x="8435975" y="2362200"/>
          <p14:tracePt t="10208" x="8420100" y="2362200"/>
          <p14:tracePt t="10216" x="8404225" y="2362200"/>
          <p14:tracePt t="10297" x="8420100" y="2362200"/>
          <p14:tracePt t="10313" x="8435975" y="2362200"/>
          <p14:tracePt t="11088" x="8428038" y="2362200"/>
          <p14:tracePt t="11104" x="8404225" y="2362200"/>
          <p14:tracePt t="11112" x="8382000" y="2362200"/>
          <p14:tracePt t="11120" x="8374063" y="2362200"/>
          <p14:tracePt t="11131" x="8366125" y="2362200"/>
          <p14:tracePt t="11148" x="8366125" y="2370138"/>
          <p14:tracePt t="15736" x="8343900" y="2370138"/>
          <p14:tracePt t="15744" x="8328025" y="2339975"/>
          <p14:tracePt t="15776" x="8321675" y="2332038"/>
          <p14:tracePt t="15784" x="8321675" y="2324100"/>
          <p14:tracePt t="15792" x="8321675" y="2308225"/>
          <p14:tracePt t="15801" x="8321675" y="2286000"/>
          <p14:tracePt t="15816" x="8321675" y="2270125"/>
          <p14:tracePt t="15833" x="8321675" y="2225675"/>
          <p14:tracePt t="15849" x="8321675" y="2209800"/>
          <p14:tracePt t="15866" x="8321675" y="2201863"/>
          <p14:tracePt t="15883" x="8328025" y="2179638"/>
          <p14:tracePt t="15899" x="8343900" y="2171700"/>
          <p14:tracePt t="15916" x="8374063" y="2141538"/>
          <p14:tracePt t="15933" x="8397875" y="2125663"/>
          <p14:tracePt t="15950" x="8435975" y="2111375"/>
          <p14:tracePt t="15966" x="8450263" y="2103438"/>
          <p14:tracePt t="15983" x="8458200" y="2103438"/>
          <p14:tracePt t="15999" x="8480425" y="2103438"/>
          <p14:tracePt t="16016" x="8504238" y="2103438"/>
          <p14:tracePt t="16033" x="8534400" y="2103438"/>
          <p14:tracePt t="16066" x="8542338" y="2111375"/>
          <p14:tracePt t="16083" x="8588375" y="2171700"/>
          <p14:tracePt t="16099" x="8602663" y="2217738"/>
          <p14:tracePt t="16116" x="8602663" y="2255838"/>
          <p14:tracePt t="16133" x="8602663" y="2286000"/>
          <p14:tracePt t="16150" x="8588375" y="2316163"/>
          <p14:tracePt t="16183" x="8542338" y="2316163"/>
          <p14:tracePt t="16199" x="8496300" y="2316163"/>
          <p14:tracePt t="16216" x="8428038" y="2255838"/>
          <p14:tracePt t="16233" x="8397875" y="2225675"/>
          <p14:tracePt t="16249" x="8397875" y="2193925"/>
          <p14:tracePt t="16267" x="8428038" y="2133600"/>
          <p14:tracePt t="16283" x="8480425" y="2079625"/>
          <p14:tracePt t="16300" x="8526463" y="2065338"/>
          <p14:tracePt t="16316" x="8542338" y="2057400"/>
          <p14:tracePt t="16352" x="8542338" y="2065338"/>
          <p14:tracePt t="16366" x="8542338" y="2079625"/>
          <p14:tracePt t="16383" x="8542338" y="2111375"/>
          <p14:tracePt t="16400" x="8526463" y="2133600"/>
          <p14:tracePt t="16416" x="8504238" y="2133600"/>
          <p14:tracePt t="16433" x="8488363" y="2133600"/>
          <p14:tracePt t="16480" x="8480425" y="2133600"/>
          <p14:tracePt t="16488" x="8488363" y="2111375"/>
          <p14:tracePt t="16500" x="8518525" y="2111375"/>
          <p14:tracePt t="16516" x="8580438" y="2095500"/>
          <p14:tracePt t="16533" x="8602663" y="2095500"/>
          <p14:tracePt t="16600" x="8594725" y="2103438"/>
          <p14:tracePt t="16608" x="8580438" y="2103438"/>
          <p14:tracePt t="16616" x="8572500" y="2117725"/>
          <p14:tracePt t="16633" x="8564563" y="2117725"/>
          <p14:tracePt t="16696" x="8594725" y="2117725"/>
          <p14:tracePt t="16704" x="8648700" y="2117725"/>
          <p14:tracePt t="16712" x="8678863" y="2117725"/>
          <p14:tracePt t="16721" x="8702675" y="2117725"/>
          <p14:tracePt t="16736" x="8709025" y="2117725"/>
          <p14:tracePt t="16769" x="8709025" y="2125663"/>
          <p14:tracePt t="16776" x="8686800" y="2149475"/>
          <p14:tracePt t="16784" x="8640763" y="2149475"/>
          <p14:tracePt t="16800" x="8534400" y="2163763"/>
          <p14:tracePt t="16816" x="8389938" y="2179638"/>
          <p14:tracePt t="16833" x="8267700" y="2179638"/>
          <p14:tracePt t="16850" x="8251825" y="2179638"/>
          <p14:tracePt t="16872" x="8245475" y="2179638"/>
          <p14:tracePt t="16883" x="8245475" y="2171700"/>
          <p14:tracePt t="16900" x="8305800" y="2155825"/>
          <p14:tracePt t="16916" x="8466138" y="2155825"/>
          <p14:tracePt t="16933" x="8618538" y="2155825"/>
          <p14:tracePt t="16950" x="8670925" y="2155825"/>
          <p14:tracePt t="16968" x="8670925" y="2171700"/>
          <p14:tracePt t="16983" x="8656638" y="2217738"/>
          <p14:tracePt t="17000" x="8580438" y="2247900"/>
          <p14:tracePt t="17016" x="8435975" y="2255838"/>
          <p14:tracePt t="17033" x="8313738" y="2255838"/>
          <p14:tracePt t="17050" x="8199438" y="2255838"/>
          <p14:tracePt t="17066" x="8191500" y="2247900"/>
          <p14:tracePt t="17083" x="8183563" y="2239963"/>
          <p14:tracePt t="17100" x="8199438" y="2209800"/>
          <p14:tracePt t="17117" x="8313738" y="2171700"/>
          <p14:tracePt t="17133" x="8442325" y="2155825"/>
          <p14:tracePt t="17150" x="8534400" y="2149475"/>
          <p14:tracePt t="17167" x="8556625" y="2141538"/>
          <p14:tracePt t="17209" x="8534400" y="2141538"/>
          <p14:tracePt t="17216" x="8504238" y="2141538"/>
          <p14:tracePt t="17224" x="8466138" y="2141538"/>
          <p14:tracePt t="17233" x="8435975" y="2141538"/>
          <p14:tracePt t="17250" x="8412163" y="2141538"/>
          <p14:tracePt t="17272" x="8404225" y="2133600"/>
          <p14:tracePt t="17296" x="8404225" y="2125663"/>
          <p14:tracePt t="17303" x="8412163" y="2117725"/>
          <p14:tracePt t="17317" x="8442325" y="2117725"/>
          <p14:tracePt t="17333" x="8496300" y="2103438"/>
          <p14:tracePt t="17338" x="8504238" y="2095500"/>
          <p14:tracePt t="17624" x="8512175" y="2095500"/>
          <p14:tracePt t="18232" x="8496300" y="2095500"/>
          <p14:tracePt t="18241" x="8458200" y="2111375"/>
          <p14:tracePt t="18250" x="8412163" y="2141538"/>
          <p14:tracePt t="18267" x="8313738" y="2201863"/>
          <p14:tracePt t="18284" x="8169275" y="2270125"/>
          <p14:tracePt t="18300" x="7978775" y="2339975"/>
          <p14:tracePt t="18317" x="7756525" y="2400300"/>
          <p14:tracePt t="18334" x="7421563" y="2476500"/>
          <p14:tracePt t="18350" x="7216775" y="2514600"/>
          <p14:tracePt t="18368" x="7064375" y="2530475"/>
          <p14:tracePt t="18384" x="6896100" y="2552700"/>
          <p14:tracePt t="18400" x="6773863" y="2568575"/>
          <p14:tracePt t="18417" x="6645275" y="2590800"/>
          <p14:tracePt t="18434" x="6484938" y="2613025"/>
          <p14:tracePt t="18450" x="6286500" y="2651125"/>
          <p14:tracePt t="18467" x="6103938" y="2674938"/>
          <p14:tracePt t="18484" x="5943600" y="2682875"/>
          <p14:tracePt t="18500" x="5775325" y="2697163"/>
          <p14:tracePt t="18517" x="5592763" y="2697163"/>
          <p14:tracePt t="18534" x="5426075" y="2697163"/>
          <p14:tracePt t="18550" x="5127625" y="2713038"/>
          <p14:tracePt t="18567" x="4914900" y="2743200"/>
          <p14:tracePt t="18584" x="4746625" y="2773363"/>
          <p14:tracePt t="18600" x="4610100" y="2811463"/>
          <p14:tracePt t="18617" x="4495800" y="2857500"/>
          <p14:tracePt t="18634" x="4435475" y="2879725"/>
          <p14:tracePt t="18650" x="4403725" y="2887663"/>
          <p14:tracePt t="18668" x="4373563" y="2895600"/>
          <p14:tracePt t="18684" x="4343400" y="2911475"/>
          <p14:tracePt t="18700" x="4297363" y="2917825"/>
          <p14:tracePt t="18717" x="4275138" y="2917825"/>
          <p14:tracePt t="18734" x="4206875" y="2917825"/>
          <p14:tracePt t="18750" x="4054475" y="2917825"/>
          <p14:tracePt t="18767" x="3984625" y="2917825"/>
          <p14:tracePt t="18784" x="3908425" y="2917825"/>
          <p14:tracePt t="18800" x="3825875" y="2925763"/>
          <p14:tracePt t="18817" x="3802063" y="2933700"/>
          <p14:tracePt t="19145" x="3810000" y="2933700"/>
          <p14:tracePt t="19152" x="3840163" y="2941638"/>
          <p14:tracePt t="19161" x="3863975" y="2949575"/>
          <p14:tracePt t="19168" x="3894138" y="2963863"/>
          <p14:tracePt t="19184" x="3962400" y="2963863"/>
          <p14:tracePt t="19201" x="4068763" y="2963863"/>
          <p14:tracePt t="19217" x="4206875" y="2963863"/>
          <p14:tracePt t="19234" x="4351338" y="2971800"/>
          <p14:tracePt t="19251" x="4495800" y="2971800"/>
          <p14:tracePt t="19267" x="4625975" y="2971800"/>
          <p14:tracePt t="19284" x="4670425" y="2971800"/>
          <p14:tracePt t="19301" x="4686300" y="2971800"/>
          <p14:tracePt t="19392" x="4702175" y="2971800"/>
          <p14:tracePt t="19401" x="4740275" y="2963863"/>
          <p14:tracePt t="19408" x="4800600" y="2963863"/>
          <p14:tracePt t="19417" x="4884738" y="2955925"/>
          <p14:tracePt t="19434" x="5075238" y="2949575"/>
          <p14:tracePt t="19451" x="5257800" y="2925763"/>
          <p14:tracePt t="19467" x="5464175" y="2925763"/>
          <p14:tracePt t="19484" x="5608638" y="2917825"/>
          <p14:tracePt t="19501" x="5646738" y="2911475"/>
          <p14:tracePt t="19544" x="5646738" y="2903538"/>
          <p14:tracePt t="19664" x="5654675" y="2903538"/>
          <p14:tracePt t="19672" x="5668963" y="2903538"/>
          <p14:tracePt t="19684" x="5730875" y="2903538"/>
          <p14:tracePt t="19701" x="5867400" y="2903538"/>
          <p14:tracePt t="19718" x="6103938" y="2903538"/>
          <p14:tracePt t="19734" x="6188075" y="2903538"/>
          <p14:tracePt t="19751" x="6370638" y="2933700"/>
          <p14:tracePt t="19768" x="6400800" y="2933700"/>
          <p14:tracePt t="20008" x="6416675" y="2941638"/>
          <p14:tracePt t="20017" x="6423025" y="2941638"/>
          <p14:tracePt t="20023" x="6430963" y="2941638"/>
          <p14:tracePt t="20034" x="6446838" y="2941638"/>
          <p14:tracePt t="20051" x="6469063" y="2941638"/>
          <p14:tracePt t="20068" x="6492875" y="2941638"/>
          <p14:tracePt t="20192" x="6499225" y="2941638"/>
          <p14:tracePt t="20200" x="6523038" y="2941638"/>
          <p14:tracePt t="20208" x="6553200" y="2941638"/>
          <p14:tracePt t="20218" x="6599238" y="2941638"/>
          <p14:tracePt t="20234" x="6667500" y="2941638"/>
          <p14:tracePt t="20251" x="6727825" y="2941638"/>
          <p14:tracePt t="20268" x="6811963" y="2941638"/>
          <p14:tracePt t="20285" x="6865938" y="2941638"/>
          <p14:tracePt t="20301" x="6880225" y="2941638"/>
          <p14:tracePt t="20318" x="6888163" y="2941638"/>
          <p14:tracePt t="20400" x="6904038" y="2949575"/>
          <p14:tracePt t="20408" x="6911975" y="2949575"/>
          <p14:tracePt t="20418" x="6934200" y="2955925"/>
          <p14:tracePt t="20434" x="6942138" y="2963863"/>
          <p14:tracePt t="20451" x="6980238" y="2971800"/>
          <p14:tracePt t="20468" x="7056438" y="2971800"/>
          <p14:tracePt t="20484" x="7140575" y="2971800"/>
          <p14:tracePt t="20501" x="7192963" y="2971800"/>
          <p14:tracePt t="20518" x="7231063" y="2971800"/>
          <p14:tracePt t="20551" x="7239000" y="2979738"/>
          <p14:tracePt t="20584" x="7246938" y="2987675"/>
          <p14:tracePt t="20592" x="7261225" y="2987675"/>
          <p14:tracePt t="20601" x="7269163" y="2987675"/>
          <p14:tracePt t="20618" x="7337425" y="2987675"/>
          <p14:tracePt t="20634" x="7489825" y="2987675"/>
          <p14:tracePt t="20651" x="7597775" y="2987675"/>
          <p14:tracePt t="20668" x="7704138" y="2987675"/>
          <p14:tracePt t="20684" x="7818438" y="2987675"/>
          <p14:tracePt t="20701" x="7870825" y="2987675"/>
          <p14:tracePt t="20719" x="7940675" y="2987675"/>
          <p14:tracePt t="20735" x="7993063" y="2994025"/>
          <p14:tracePt t="20751" x="8016875" y="3001963"/>
          <p14:tracePt t="20768" x="8047038" y="3001963"/>
          <p14:tracePt t="20785" x="8099425" y="3009900"/>
          <p14:tracePt t="20801" x="8207375" y="3032125"/>
          <p14:tracePt t="20818" x="8351838" y="3055938"/>
          <p14:tracePt t="20835" x="8504238" y="3078163"/>
          <p14:tracePt t="20851" x="8670925" y="3101975"/>
          <p14:tracePt t="20868" x="8823325" y="3132138"/>
          <p14:tracePt t="20885" x="8861425" y="3132138"/>
          <p14:tracePt t="20901" x="8877300" y="3140075"/>
          <p14:tracePt t="21104" x="8855075" y="3140075"/>
          <p14:tracePt t="21112" x="8831263" y="3132138"/>
          <p14:tracePt t="21121" x="8785225" y="3116263"/>
          <p14:tracePt t="21135" x="8702675" y="3086100"/>
          <p14:tracePt t="21151" x="8632825" y="3055938"/>
          <p14:tracePt t="21168" x="8602663" y="3048000"/>
          <p14:tracePt t="21290" x="8602663" y="3040063"/>
          <p14:tracePt t="21295" x="8594725" y="3032125"/>
          <p14:tracePt t="21303" x="8588375" y="3025775"/>
          <p14:tracePt t="21320" x="8588375" y="3017838"/>
          <p14:tracePt t="21335" x="8588375" y="3009900"/>
          <p14:tracePt t="21352" x="8580438" y="3001963"/>
          <p14:tracePt t="21568" x="8580438" y="2994025"/>
          <p14:tracePt t="22000" x="8572500" y="2994025"/>
          <p14:tracePt t="22016" x="8564563" y="2994025"/>
          <p14:tracePt t="22048" x="8564563" y="3001963"/>
          <p14:tracePt t="22056" x="8564563" y="3009900"/>
          <p14:tracePt t="22176" x="8564563" y="2994025"/>
          <p14:tracePt t="22184" x="8556625" y="2971800"/>
          <p14:tracePt t="22192" x="8556625" y="2963863"/>
          <p14:tracePt t="22216" x="8556625" y="2955925"/>
          <p14:tracePt t="22224" x="8550275" y="2955925"/>
          <p14:tracePt t="22385" x="8550275" y="2941638"/>
          <p14:tracePt t="22392" x="8550275" y="2911475"/>
          <p14:tracePt t="22402" x="8542338" y="2887663"/>
          <p14:tracePt t="22418" x="8542338" y="2857500"/>
          <p14:tracePt t="22435" x="8542338" y="2827338"/>
          <p14:tracePt t="22452" x="8542338" y="2803525"/>
          <p14:tracePt t="22468" x="8542338" y="2781300"/>
          <p14:tracePt t="22485" x="8542338" y="2773363"/>
          <p14:tracePt t="22584" x="8542338" y="2789238"/>
          <p14:tracePt t="22592" x="8542338" y="2827338"/>
          <p14:tracePt t="22602" x="8542338" y="2873375"/>
          <p14:tracePt t="22619" x="8556625" y="2949575"/>
          <p14:tracePt t="22635" x="8556625" y="2963863"/>
          <p14:tracePt t="22728" x="8556625" y="2925763"/>
          <p14:tracePt t="22736" x="8556625" y="2903538"/>
          <p14:tracePt t="22752" x="8556625" y="2879725"/>
          <p14:tracePt t="22760" x="8556625" y="2865438"/>
          <p14:tracePt t="22864" x="8556625" y="2873375"/>
          <p14:tracePt t="22872" x="8556625" y="2879725"/>
          <p14:tracePt t="22881" x="8556625" y="2887663"/>
          <p14:tracePt t="22920" x="8564563" y="2887663"/>
          <p14:tracePt t="22976" x="8564563" y="2879725"/>
          <p14:tracePt t="23079" x="8564563" y="2887663"/>
          <p14:tracePt t="23086" x="8564563" y="2911475"/>
          <p14:tracePt t="23095" x="8564563" y="2933700"/>
          <p14:tracePt t="23103" x="8564563" y="2941638"/>
          <p14:tracePt t="23119" x="8564563" y="2955925"/>
          <p14:tracePt t="23312" x="8564563" y="2963863"/>
          <p14:tracePt t="23320" x="8564563" y="2994025"/>
          <p14:tracePt t="23328" x="8564563" y="3025775"/>
          <p14:tracePt t="23336" x="8564563" y="3055938"/>
          <p14:tracePt t="23352" x="8564563" y="3078163"/>
          <p14:tracePt t="23424" x="8564563" y="3048000"/>
          <p14:tracePt t="23432" x="8564563" y="3025775"/>
          <p14:tracePt t="23439" x="8564563" y="3017838"/>
          <p14:tracePt t="23452" x="8564563" y="2987675"/>
          <p14:tracePt t="23469" x="8550275" y="2925763"/>
          <p14:tracePt t="23545" x="8550275" y="2933700"/>
          <p14:tracePt t="23552" x="8550275" y="2955925"/>
          <p14:tracePt t="23561" x="8550275" y="2987675"/>
          <p14:tracePt t="23569" x="8550275" y="3009900"/>
          <p14:tracePt t="23688" x="8542338" y="2987675"/>
          <p14:tracePt t="23696" x="8542338" y="2979738"/>
          <p14:tracePt t="24000" x="8534400" y="2994025"/>
          <p14:tracePt t="24017" x="8534400" y="3001963"/>
          <p14:tracePt t="24024" x="8534400" y="3009900"/>
          <p14:tracePt t="24056" x="8534400" y="3017838"/>
          <p14:tracePt t="24080" x="8534400" y="3025775"/>
          <p14:tracePt t="24104" x="8534400" y="3032125"/>
          <p14:tracePt t="24128" x="8534400" y="3040063"/>
          <p14:tracePt t="24152" x="8542338" y="3040063"/>
          <p14:tracePt t="24160" x="8550275" y="3040063"/>
          <p14:tracePt t="24169" x="8556625" y="3040063"/>
          <p14:tracePt t="24186" x="8572500" y="3040063"/>
          <p14:tracePt t="24219" x="8602663" y="3040063"/>
          <p14:tracePt t="24236" x="8640763" y="3017838"/>
          <p14:tracePt t="24252" x="8694738" y="2963863"/>
          <p14:tracePt t="24269" x="8732838" y="2903538"/>
          <p14:tracePt t="24287" x="8770938" y="2857500"/>
          <p14:tracePt t="24302" x="8793163" y="2819400"/>
          <p14:tracePt t="24319" x="8809038" y="2797175"/>
          <p14:tracePt t="24336" x="8823325" y="2781300"/>
          <p14:tracePt t="24352" x="8823325" y="2773363"/>
          <p14:tracePt t="24369" x="8831263" y="2759075"/>
          <p14:tracePt t="25321" x="8823325" y="2759075"/>
          <p14:tracePt t="25328" x="8816975" y="2759075"/>
          <p14:tracePt t="25337" x="8801100" y="2759075"/>
          <p14:tracePt t="25353" x="8747125" y="2765425"/>
          <p14:tracePt t="25370" x="8670925" y="2835275"/>
          <p14:tracePt t="25386" x="8610600" y="2903538"/>
          <p14:tracePt t="25403" x="8542338" y="2971800"/>
          <p14:tracePt t="25420" x="8480425" y="3055938"/>
          <p14:tracePt t="25436" x="8458200" y="3101975"/>
          <p14:tracePt t="25453" x="8442325" y="3124200"/>
          <p14:tracePt t="25592" x="8442325" y="3116263"/>
          <p14:tracePt t="25600" x="8450263" y="3094038"/>
          <p14:tracePt t="25607" x="8450263" y="3070225"/>
          <p14:tracePt t="25620" x="8474075" y="3032125"/>
          <p14:tracePt t="25637" x="8480425" y="2979738"/>
          <p14:tracePt t="25653" x="8518525" y="2895600"/>
          <p14:tracePt t="25670" x="8542338" y="2865438"/>
          <p14:tracePt t="25686" x="8550275" y="2849563"/>
          <p14:tracePt t="25768" x="8556625" y="2849563"/>
          <p14:tracePt t="25776" x="8572500" y="2849563"/>
          <p14:tracePt t="25786" x="8588375" y="2879725"/>
          <p14:tracePt t="25803" x="8618538" y="2917825"/>
          <p14:tracePt t="25820" x="8618538" y="2925763"/>
          <p14:tracePt t="25896" x="8618538" y="2895600"/>
          <p14:tracePt t="25904" x="8610600" y="2865438"/>
          <p14:tracePt t="25911" x="8594725" y="2827338"/>
          <p14:tracePt t="25920" x="8588375" y="2803525"/>
          <p14:tracePt t="25936" x="8556625" y="2743200"/>
          <p14:tracePt t="25992" x="8556625" y="2759075"/>
          <p14:tracePt t="26000" x="8550275" y="2819400"/>
          <p14:tracePt t="26009" x="8550275" y="2895600"/>
          <p14:tracePt t="26020" x="8550275" y="2971800"/>
          <p14:tracePt t="26036" x="8550275" y="3116263"/>
          <p14:tracePt t="26053" x="8550275" y="3154363"/>
          <p14:tracePt t="26112" x="8550275" y="3132138"/>
          <p14:tracePt t="26120" x="8550275" y="3101975"/>
          <p14:tracePt t="26128" x="8550275" y="3086100"/>
          <p14:tracePt t="26136" x="8550275" y="3063875"/>
          <p14:tracePt t="26153" x="8550275" y="3017838"/>
          <p14:tracePt t="26170" x="8550275" y="3009900"/>
          <p14:tracePt t="26232" x="8550275" y="3032125"/>
          <p14:tracePt t="26240" x="8550275" y="3055938"/>
          <p14:tracePt t="26344" x="8550275" y="3048000"/>
          <p14:tracePt t="26352" x="8550275" y="3040063"/>
          <p14:tracePt t="26360" x="8550275" y="3032125"/>
          <p14:tracePt t="26370" x="8550275" y="3017838"/>
          <p14:tracePt t="26387" x="8550275" y="3009900"/>
          <p14:tracePt t="26512" x="8550275" y="2987675"/>
          <p14:tracePt t="26528" x="8550275" y="2979738"/>
          <p14:tracePt t="26552" x="8550275" y="2971800"/>
          <p14:tracePt t="26697" x="8550275" y="2955925"/>
          <p14:tracePt t="26704" x="8550275" y="2941638"/>
          <p14:tracePt t="26712" x="8550275" y="2933700"/>
          <p14:tracePt t="26720" x="8550275" y="2917825"/>
          <p14:tracePt t="26737" x="8550275" y="2887663"/>
          <p14:tracePt t="26753" x="8550275" y="2879725"/>
          <p14:tracePt t="26770" x="8550275" y="2857500"/>
          <p14:tracePt t="26803" x="8550275" y="2841625"/>
          <p14:tracePt t="27063" x="8550275" y="2857500"/>
          <p14:tracePt t="27071" x="8550275" y="2879725"/>
          <p14:tracePt t="27080" x="8550275" y="2895600"/>
          <p14:tracePt t="27088" x="8550275" y="2917825"/>
          <p14:tracePt t="27103" x="8556625" y="2955925"/>
          <p14:tracePt t="27120" x="8564563" y="2963863"/>
          <p14:tracePt t="27137" x="8572500" y="2979738"/>
          <p14:tracePt t="27201" x="8588375" y="2979738"/>
          <p14:tracePt t="27208" x="8602663" y="2949575"/>
          <p14:tracePt t="27220" x="8602663" y="2917825"/>
          <p14:tracePt t="27237" x="8632825" y="2841625"/>
          <p14:tracePt t="27254" x="8656638" y="2759075"/>
          <p14:tracePt t="27270" x="8678863" y="2682875"/>
          <p14:tracePt t="27287" x="8678863" y="2628900"/>
          <p14:tracePt t="27304" x="8678863" y="2620963"/>
          <p14:tracePt t="27361" x="8686800" y="2620963"/>
          <p14:tracePt t="27368" x="8694738" y="2644775"/>
          <p14:tracePt t="27375" x="8709025" y="2697163"/>
          <p14:tracePt t="27387" x="8732838" y="2743200"/>
          <p14:tracePt t="27403" x="8747125" y="2819400"/>
          <p14:tracePt t="27420" x="8770938" y="2895600"/>
          <p14:tracePt t="27437" x="8778875" y="2917825"/>
          <p14:tracePt t="27453" x="8785225" y="2925763"/>
          <p14:tracePt t="27487" x="8793163" y="2903538"/>
          <p14:tracePt t="27495" x="8793163" y="2879725"/>
          <p14:tracePt t="27503" x="8793163" y="2865438"/>
          <p14:tracePt t="27520" x="8793163" y="2811463"/>
          <p14:tracePt t="27537" x="8785225" y="2765425"/>
          <p14:tracePt t="27553" x="8747125" y="2720975"/>
          <p14:tracePt t="27570" x="8694738" y="2705100"/>
          <p14:tracePt t="27587" x="8640763" y="2705100"/>
          <p14:tracePt t="27604" x="8572500" y="2743200"/>
          <p14:tracePt t="27620" x="8534400" y="2841625"/>
          <p14:tracePt t="27637" x="8534400" y="2955925"/>
          <p14:tracePt t="27654" x="8542338" y="3025775"/>
          <p14:tracePt t="27670" x="8610600" y="3063875"/>
          <p14:tracePt t="27687" x="8709025" y="3063875"/>
          <p14:tracePt t="27703" x="8831263" y="3063875"/>
          <p14:tracePt t="27720" x="8907463" y="3040063"/>
          <p14:tracePt t="27737" x="8937625" y="2987675"/>
          <p14:tracePt t="27753" x="8937625" y="2933700"/>
          <p14:tracePt t="27770" x="8937625" y="2879725"/>
          <p14:tracePt t="27787" x="8893175" y="2849563"/>
          <p14:tracePt t="27803" x="8847138" y="2835275"/>
          <p14:tracePt t="27821" x="8816975" y="2835275"/>
          <p14:tracePt t="27837" x="8770938" y="2857500"/>
          <p14:tracePt t="27840" x="8763000" y="2879725"/>
          <p14:tracePt t="27854" x="8755063" y="2903538"/>
          <p14:tracePt t="27870" x="8755063" y="2925763"/>
          <p14:tracePt t="27887" x="8755063" y="2933700"/>
          <p14:tracePt t="27904" x="8770938" y="2933700"/>
          <p14:tracePt t="27960" x="8770938" y="2911475"/>
          <p14:tracePt t="27968" x="8770938" y="2903538"/>
          <p14:tracePt t="27984" x="8770938" y="2879725"/>
          <p14:tracePt t="28000" x="8770938" y="2873375"/>
          <p14:tracePt t="28233" x="8763000" y="2873375"/>
          <p14:tracePt t="28239" x="8763000" y="2865438"/>
          <p14:tracePt t="30336" x="8755063" y="2865438"/>
          <p14:tracePt t="30344" x="8747125" y="2857500"/>
          <p14:tracePt t="30355" x="8732838" y="2841625"/>
          <p14:tracePt t="30371" x="8716963" y="2827338"/>
          <p14:tracePt t="30388" x="8716963" y="2819400"/>
          <p14:tracePt t="30848" x="8716963" y="2811463"/>
          <p14:tracePt t="30857" x="8709025" y="2781300"/>
          <p14:tracePt t="30864" x="8709025" y="2773363"/>
          <p14:tracePt t="30872" x="8702675" y="2759075"/>
          <p14:tracePt t="30888" x="8686800" y="2735263"/>
          <p14:tracePt t="30905" x="8678863" y="2713038"/>
          <p14:tracePt t="30923" x="8664575" y="2697163"/>
          <p14:tracePt t="30938" x="8664575" y="2682875"/>
          <p14:tracePt t="30955" x="8656638" y="2674938"/>
          <p14:tracePt t="31008" x="8656638" y="2667000"/>
          <p14:tracePt t="31016" x="8640763" y="2667000"/>
          <p14:tracePt t="31024" x="8626475" y="2651125"/>
          <p14:tracePt t="31038" x="8594725" y="2644775"/>
          <p14:tracePt t="31055" x="8550275" y="2620963"/>
          <p14:tracePt t="31072" x="8534400" y="2620963"/>
          <p14:tracePt t="31088" x="8512175" y="2620963"/>
          <p14:tracePt t="31152" x="8504238" y="2620963"/>
          <p14:tracePt t="31168" x="8496300" y="2620963"/>
          <p14:tracePt t="31175" x="8480425" y="2620963"/>
          <p14:tracePt t="31188" x="8474075" y="2620963"/>
          <p14:tracePt t="31205" x="8450263" y="2628900"/>
          <p14:tracePt t="31223" x="8420100" y="2651125"/>
          <p14:tracePt t="31255" x="8412163" y="2659063"/>
          <p14:tracePt t="31272" x="8412163" y="2667000"/>
          <p14:tracePt t="31289" x="8412163" y="2674938"/>
          <p14:tracePt t="31305" x="8404225" y="2697163"/>
          <p14:tracePt t="31322" x="8404225" y="2735263"/>
          <p14:tracePt t="31338" x="8404225" y="2751138"/>
          <p14:tracePt t="31343" x="8404225" y="2765425"/>
          <p14:tracePt t="31355" x="8404225" y="2773363"/>
          <p14:tracePt t="31372" x="8404225" y="2789238"/>
          <p14:tracePt t="31389" x="8404225" y="2811463"/>
          <p14:tracePt t="31423" x="8412163" y="2849563"/>
          <p14:tracePt t="31438" x="8428038" y="2879725"/>
          <p14:tracePt t="31455" x="8442325" y="2903538"/>
          <p14:tracePt t="31472" x="8458200" y="2933700"/>
          <p14:tracePt t="31489" x="8488363" y="2963863"/>
          <p14:tracePt t="31505" x="8504238" y="2979738"/>
          <p14:tracePt t="31522" x="8512175" y="2987675"/>
          <p14:tracePt t="31624" x="8550275" y="3001963"/>
          <p14:tracePt t="31632" x="8580438" y="3009900"/>
          <p14:tracePt t="31640" x="8618538" y="3009900"/>
          <p14:tracePt t="31655" x="8702675" y="3009900"/>
          <p14:tracePt t="31672" x="8755063" y="3009900"/>
          <p14:tracePt t="31689" x="8816975" y="3001963"/>
          <p14:tracePt t="31752" x="8823325" y="3001963"/>
          <p14:tracePt t="31768" x="8831263" y="2987675"/>
          <p14:tracePt t="31776" x="8839200" y="2941638"/>
          <p14:tracePt t="31789" x="8847138" y="2911475"/>
          <p14:tracePt t="31806" x="8861425" y="2857500"/>
          <p14:tracePt t="31822" x="8869363" y="2835275"/>
          <p14:tracePt t="31839" x="8869363" y="2803525"/>
          <p14:tracePt t="31855" x="8869363" y="2751138"/>
          <p14:tracePt t="31872" x="8869363" y="2713038"/>
          <p14:tracePt t="31889" x="8861425" y="2667000"/>
          <p14:tracePt t="31906" x="8847138" y="2651125"/>
          <p14:tracePt t="31923" x="8839200" y="2644775"/>
          <p14:tracePt t="31939" x="8816975" y="2620963"/>
          <p14:tracePt t="31955" x="8793163" y="2598738"/>
          <p14:tracePt t="31972" x="8770938" y="2590800"/>
          <p14:tracePt t="31989" x="8747125" y="2582863"/>
          <p14:tracePt t="32005" x="8732838" y="2582863"/>
          <p14:tracePt t="32022" x="8716963" y="2574925"/>
          <p14:tracePt t="32039" x="8709025" y="2574925"/>
          <p14:tracePt t="32055" x="8670925" y="2574925"/>
          <p14:tracePt t="32072" x="8572500" y="2574925"/>
          <p14:tracePt t="32089" x="8466138" y="2574925"/>
          <p14:tracePt t="32105" x="8374063" y="2574925"/>
          <p14:tracePt t="32122" x="8335963" y="2574925"/>
          <p14:tracePt t="32139" x="8305800" y="2590800"/>
          <p14:tracePt t="32224" x="8297863" y="2613025"/>
          <p14:tracePt t="32232" x="8289925" y="2620963"/>
          <p14:tracePt t="32240" x="8289925" y="2644775"/>
          <p14:tracePt t="32255" x="8283575" y="2689225"/>
          <p14:tracePt t="32272" x="8283575" y="2720975"/>
          <p14:tracePt t="32289" x="8283575" y="2759075"/>
          <p14:tracePt t="32305" x="8283575" y="2773363"/>
          <p14:tracePt t="32322" x="8283575" y="2797175"/>
          <p14:tracePt t="32339" x="8297863" y="2819400"/>
          <p14:tracePt t="32343" x="8305800" y="2835275"/>
          <p14:tracePt t="32355" x="8313738" y="2835275"/>
          <p14:tracePt t="32372" x="8328025" y="2865438"/>
          <p14:tracePt t="32389" x="8335963" y="2865438"/>
          <p14:tracePt t="32406" x="8412163" y="2917825"/>
          <p14:tracePt t="32423" x="8512175" y="2955925"/>
          <p14:tracePt t="32439" x="8572500" y="2963863"/>
          <p14:tracePt t="32455" x="8626475" y="2987675"/>
          <p14:tracePt t="32472" x="8702675" y="3001963"/>
          <p14:tracePt t="32489" x="8763000" y="3009900"/>
          <p14:tracePt t="32609" x="8778875" y="3009900"/>
          <p14:tracePt t="32616" x="8801100" y="2994025"/>
          <p14:tracePt t="32624" x="8823325" y="2963863"/>
          <p14:tracePt t="32639" x="8831263" y="2949575"/>
          <p14:tracePt t="32656" x="8855075" y="2903538"/>
          <p14:tracePt t="32672" x="8861425" y="2879725"/>
          <p14:tracePt t="32689" x="8861425" y="2849563"/>
          <p14:tracePt t="32706" x="8861425" y="2811463"/>
          <p14:tracePt t="32722" x="8861425" y="2789238"/>
          <p14:tracePt t="32739" x="8861425" y="2751138"/>
          <p14:tracePt t="32756" x="8847138" y="2697163"/>
          <p14:tracePt t="32772" x="8831263" y="2674938"/>
          <p14:tracePt t="32789" x="8809038" y="2659063"/>
          <p14:tracePt t="32806" x="8716963" y="2613025"/>
          <p14:tracePt t="32823" x="8664575" y="2590800"/>
          <p14:tracePt t="32839" x="8594725" y="2574925"/>
          <p14:tracePt t="32856" x="8526463" y="2568575"/>
          <p14:tracePt t="32872" x="8496300" y="2568575"/>
          <p14:tracePt t="32906" x="8480425" y="2568575"/>
          <p14:tracePt t="32922" x="8474075" y="2568575"/>
          <p14:tracePt t="32939" x="8458200" y="2568575"/>
          <p14:tracePt t="32956" x="8428038" y="2590800"/>
          <p14:tracePt t="32972" x="8412163" y="2606675"/>
          <p14:tracePt t="32989" x="8397875" y="2620963"/>
          <p14:tracePt t="33006" x="8359775" y="2659063"/>
          <p14:tracePt t="33022" x="8343900" y="2720975"/>
          <p14:tracePt t="33039" x="8335963" y="2789238"/>
          <p14:tracePt t="33055" x="8328025" y="2865438"/>
          <p14:tracePt t="33072" x="8313738" y="2917825"/>
          <p14:tracePt t="33089" x="8313738" y="2941638"/>
          <p14:tracePt t="33106" x="8313738" y="2971800"/>
          <p14:tracePt t="33122" x="8321675" y="3009900"/>
          <p14:tracePt t="33139" x="8351838" y="3070225"/>
          <p14:tracePt t="33156" x="8374063" y="3124200"/>
          <p14:tracePt t="33172" x="8389938" y="3146425"/>
          <p14:tracePt t="33188" x="8435975" y="3170238"/>
          <p14:tracePt t="33205" x="8512175" y="3208338"/>
          <p14:tracePt t="33222" x="8594725" y="3222625"/>
          <p14:tracePt t="33239" x="8694738" y="3238500"/>
          <p14:tracePt t="33255" x="8785225" y="3238500"/>
          <p14:tracePt t="33272" x="8869363" y="3238500"/>
          <p14:tracePt t="33289" x="8953500" y="3208338"/>
          <p14:tracePt t="33305" x="8991600" y="3170238"/>
          <p14:tracePt t="33322" x="9013825" y="3116263"/>
          <p14:tracePt t="33339" x="9013825" y="3078163"/>
          <p14:tracePt t="33355" x="9029700" y="3032125"/>
          <p14:tracePt t="33372" x="9037638" y="2955925"/>
          <p14:tracePt t="33389" x="9045575" y="2903538"/>
          <p14:tracePt t="33406" x="9045575" y="2811463"/>
          <p14:tracePt t="33422" x="9029700" y="2713038"/>
          <p14:tracePt t="33439" x="8961438" y="2636838"/>
          <p14:tracePt t="33456" x="8893175" y="2582863"/>
          <p14:tracePt t="33472" x="8778875" y="2522538"/>
          <p14:tracePt t="33489" x="8670925" y="2484438"/>
          <p14:tracePt t="33506" x="8610600" y="2468563"/>
          <p14:tracePt t="33522" x="8594725" y="2468563"/>
          <p14:tracePt t="33539" x="8588375" y="2468563"/>
          <p14:tracePt t="33556" x="8580438" y="2468563"/>
          <p14:tracePt t="33572" x="8572500" y="2468563"/>
          <p14:tracePt t="33589" x="8534400" y="2468563"/>
          <p14:tracePt t="33606" x="8488363" y="2468563"/>
          <p14:tracePt t="33622" x="8351838" y="2522538"/>
          <p14:tracePt t="33639" x="8289925" y="2560638"/>
          <p14:tracePt t="33656" x="8267700" y="2590800"/>
          <p14:tracePt t="33672" x="8245475" y="2620963"/>
          <p14:tracePt t="33689" x="8229600" y="2674938"/>
          <p14:tracePt t="33706" x="8229600" y="2727325"/>
          <p14:tracePt t="33722" x="8229600" y="2803525"/>
          <p14:tracePt t="33739" x="8229600" y="2835275"/>
          <p14:tracePt t="33756" x="8229600" y="2879725"/>
          <p14:tracePt t="33772" x="8251825" y="2933700"/>
          <p14:tracePt t="33789" x="8305800" y="2994025"/>
          <p14:tracePt t="33806" x="8397875" y="3094038"/>
          <p14:tracePt t="33822" x="8550275" y="3184525"/>
          <p14:tracePt t="33839" x="8632825" y="3208338"/>
          <p14:tracePt t="33856" x="8702675" y="3222625"/>
          <p14:tracePt t="33872" x="8716963" y="3230563"/>
          <p14:tracePt t="33889" x="8724900" y="3230563"/>
          <p14:tracePt t="33935" x="8732838" y="3230563"/>
          <p14:tracePt t="33943" x="8755063" y="3208338"/>
          <p14:tracePt t="33956" x="8763000" y="3184525"/>
          <p14:tracePt t="33972" x="8793163" y="3132138"/>
          <p14:tracePt t="33989" x="8801100" y="3086100"/>
          <p14:tracePt t="34006" x="8816975" y="3048000"/>
          <p14:tracePt t="34022" x="8831263" y="2987675"/>
          <p14:tracePt t="34039" x="8847138" y="2949575"/>
          <p14:tracePt t="34056" x="8847138" y="2925763"/>
          <p14:tracePt t="34072" x="8847138" y="2865438"/>
          <p14:tracePt t="34089" x="8847138" y="2835275"/>
          <p14:tracePt t="34106" x="8847138" y="2811463"/>
          <p14:tracePt t="34122" x="8839200" y="2773363"/>
          <p14:tracePt t="34139" x="8801100" y="2735263"/>
          <p14:tracePt t="34156" x="8724900" y="2674938"/>
          <p14:tracePt t="34173" x="8648700" y="2636838"/>
          <p14:tracePt t="34189" x="8588375" y="2613025"/>
          <p14:tracePt t="34206" x="8534400" y="2598738"/>
          <p14:tracePt t="34223" x="8518525" y="2590800"/>
          <p14:tracePt t="34271" x="8512175" y="2590800"/>
          <p14:tracePt t="34279" x="8504238" y="2598738"/>
          <p14:tracePt t="34289" x="8488363" y="2613025"/>
          <p14:tracePt t="34306" x="8450263" y="2636838"/>
          <p14:tracePt t="34323" x="8412163" y="2659063"/>
          <p14:tracePt t="34339" x="8382000" y="2682875"/>
          <p14:tracePt t="34356" x="8366125" y="2697163"/>
          <p14:tracePt t="34373" x="8359775" y="2697163"/>
          <p14:tracePt t="34416" x="8359775" y="2705100"/>
          <p14:tracePt t="34423" x="8351838" y="2743200"/>
          <p14:tracePt t="34439" x="8351838" y="2789238"/>
          <p14:tracePt t="34456" x="8343900" y="2835275"/>
          <p14:tracePt t="34473" x="8343900" y="2857500"/>
          <p14:tracePt t="34489" x="8343900" y="2887663"/>
          <p14:tracePt t="34506" x="8343900" y="2925763"/>
          <p14:tracePt t="34523" x="8343900" y="2971800"/>
          <p14:tracePt t="34539" x="8343900" y="2979738"/>
          <p14:tracePt t="34556" x="8343900" y="2994025"/>
          <p14:tracePt t="34589" x="8374063" y="3001963"/>
          <p14:tracePt t="34606" x="8450263" y="3025775"/>
          <p14:tracePt t="34623" x="8518525" y="3032125"/>
          <p14:tracePt t="34640" x="8702675" y="3032125"/>
          <p14:tracePt t="34656" x="8885238" y="3032125"/>
          <p14:tracePt t="34673" x="8999538" y="3032125"/>
          <p14:tracePt t="34690" x="9105900" y="3032125"/>
          <p14:tracePt t="34706" x="9166225" y="3025775"/>
          <p14:tracePt t="34740" x="9190038" y="2994025"/>
          <p14:tracePt t="34756" x="9197975" y="2917825"/>
          <p14:tracePt t="34773" x="9197975" y="2841625"/>
          <p14:tracePt t="34790" x="9197975" y="2781300"/>
          <p14:tracePt t="34806" x="9174163" y="2705100"/>
          <p14:tracePt t="34823" x="9113838" y="2628900"/>
          <p14:tracePt t="34840" x="8999538" y="2560638"/>
          <p14:tracePt t="34856" x="8869363" y="2506663"/>
          <p14:tracePt t="34873" x="8716963" y="2468563"/>
          <p14:tracePt t="34890" x="8602663" y="2446338"/>
          <p14:tracePt t="34906" x="8496300" y="2438400"/>
          <p14:tracePt t="34923" x="8442325" y="2430463"/>
          <p14:tracePt t="34940" x="8404225" y="2430463"/>
          <p14:tracePt t="34956" x="8382000" y="2430463"/>
          <p14:tracePt t="34973" x="8366125" y="2430463"/>
          <p14:tracePt t="34990" x="8328025" y="2454275"/>
          <p14:tracePt t="35006" x="8289925" y="2498725"/>
          <p14:tracePt t="35023" x="8267700" y="2536825"/>
          <p14:tracePt t="35040" x="8251825" y="2590800"/>
          <p14:tracePt t="35056" x="8221663" y="2644775"/>
          <p14:tracePt t="35073" x="8207375" y="2689225"/>
          <p14:tracePt t="35090" x="8191500" y="2743200"/>
          <p14:tracePt t="35106" x="8183563" y="2811463"/>
          <p14:tracePt t="35123" x="8175625" y="2857500"/>
          <p14:tracePt t="35140" x="8175625" y="2895600"/>
          <p14:tracePt t="35156" x="8175625" y="2933700"/>
          <p14:tracePt t="35173" x="8175625" y="2949575"/>
          <p14:tracePt t="35264" x="8175625" y="2955925"/>
          <p14:tracePt t="35272" x="8199438" y="2963863"/>
          <p14:tracePt t="35280" x="8237538" y="2994025"/>
          <p14:tracePt t="35290" x="8283575" y="3017838"/>
          <p14:tracePt t="35307" x="8389938" y="3063875"/>
          <p14:tracePt t="35323" x="8556625" y="3108325"/>
          <p14:tracePt t="35328" x="8640763" y="3116263"/>
          <p14:tracePt t="35340" x="8709025" y="3132138"/>
          <p14:tracePt t="35357" x="8816975" y="3140075"/>
          <p14:tracePt t="35373" x="8855075" y="3140075"/>
          <p14:tracePt t="35390" x="8861425" y="3140075"/>
          <p14:tracePt t="35434" x="8869363" y="3140075"/>
          <p14:tracePt t="35440" x="8885238" y="3124200"/>
          <p14:tracePt t="35448" x="8899525" y="3086100"/>
          <p14:tracePt t="35457" x="8915400" y="3070225"/>
          <p14:tracePt t="35473" x="8945563" y="3017838"/>
          <p14:tracePt t="35490" x="8975725" y="2949575"/>
          <p14:tracePt t="35507" x="8999538" y="2879725"/>
          <p14:tracePt t="35523" x="9007475" y="2857500"/>
          <p14:tracePt t="35541" x="9013825" y="2849563"/>
          <p14:tracePt t="35557" x="9013825" y="2797175"/>
          <p14:tracePt t="35573" x="9013825" y="2727325"/>
          <p14:tracePt t="35590" x="9013825" y="2705100"/>
          <p14:tracePt t="35607" x="8999538" y="2659063"/>
          <p14:tracePt t="35623" x="8975725" y="2628900"/>
          <p14:tracePt t="35640" x="8923338" y="2613025"/>
          <p14:tracePt t="35657" x="8893175" y="2590800"/>
          <p14:tracePt t="35673" x="8869363" y="2590800"/>
          <p14:tracePt t="35690" x="8847138" y="2582863"/>
          <p14:tracePt t="35707" x="8839200" y="2582863"/>
          <p14:tracePt t="35723" x="8831263" y="2574925"/>
          <p14:tracePt t="35742" x="8816975" y="2574925"/>
          <p14:tracePt t="35757" x="8785225" y="2568575"/>
          <p14:tracePt t="35773" x="8740775" y="2568575"/>
          <p14:tracePt t="35790" x="8632825" y="2568575"/>
          <p14:tracePt t="35807" x="8474075" y="2590800"/>
          <p14:tracePt t="35823" x="8397875" y="2606675"/>
          <p14:tracePt t="35840" x="8328025" y="2620963"/>
          <p14:tracePt t="35857" x="8283575" y="2620963"/>
          <p14:tracePt t="35873" x="8267700" y="2636838"/>
          <p14:tracePt t="35907" x="8245475" y="2644775"/>
          <p14:tracePt t="35923" x="8183563" y="2689225"/>
          <p14:tracePt t="35942" x="8115300" y="2720975"/>
          <p14:tracePt t="35958" x="8039100" y="2751138"/>
          <p14:tracePt t="35973" x="7978775" y="2773363"/>
          <p14:tracePt t="35990" x="7940675" y="2789238"/>
          <p14:tracePt t="36048" x="7924800" y="2803525"/>
          <p14:tracePt t="36056" x="7902575" y="2819400"/>
          <p14:tracePt t="36063" x="7886700" y="2849563"/>
          <p14:tracePt t="36073" x="7856538" y="2887663"/>
          <p14:tracePt t="36090" x="7802563" y="2955925"/>
          <p14:tracePt t="36106" x="7772400" y="3001963"/>
          <p14:tracePt t="36123" x="7756525" y="3017838"/>
          <p14:tracePt t="36183" x="7756525" y="3025775"/>
          <p14:tracePt t="36199" x="7756525" y="3032125"/>
          <p14:tracePt t="36207" x="7756525" y="3055938"/>
          <p14:tracePt t="36215" x="7756525" y="3078163"/>
          <p14:tracePt t="36223" x="7756525" y="3108325"/>
          <p14:tracePt t="36240" x="7802563" y="3178175"/>
          <p14:tracePt t="36257" x="7856538" y="3238500"/>
          <p14:tracePt t="36273" x="7902575" y="3268663"/>
          <p14:tracePt t="36290" x="7962900" y="3284538"/>
          <p14:tracePt t="36307" x="8023225" y="3298825"/>
          <p14:tracePt t="36323" x="8069263" y="3298825"/>
          <p14:tracePt t="36340" x="8199438" y="3298825"/>
          <p14:tracePt t="36357" x="8321675" y="3298825"/>
          <p14:tracePt t="36373" x="8435975" y="3284538"/>
          <p14:tracePt t="36390" x="8632825" y="3208338"/>
          <p14:tracePt t="36407" x="8694738" y="3154363"/>
          <p14:tracePt t="36423" x="8740775" y="3116263"/>
          <p14:tracePt t="36441" x="8755063" y="3078163"/>
          <p14:tracePt t="36457" x="8778875" y="3009900"/>
          <p14:tracePt t="36473" x="8793163" y="2933700"/>
          <p14:tracePt t="36490" x="8823325" y="2841625"/>
          <p14:tracePt t="36507" x="8839200" y="2789238"/>
          <p14:tracePt t="36523" x="8847138" y="2751138"/>
          <p14:tracePt t="36540" x="8855075" y="2720975"/>
          <p14:tracePt t="36574" x="8861425" y="2705100"/>
          <p14:tracePt t="36590" x="8861425" y="2659063"/>
          <p14:tracePt t="36607" x="8823325" y="2613025"/>
          <p14:tracePt t="36623" x="8763000" y="2590800"/>
          <p14:tracePt t="36640" x="8656638" y="2560638"/>
          <p14:tracePt t="36657" x="8512175" y="2522538"/>
          <p14:tracePt t="36673" x="8366125" y="2506663"/>
          <p14:tracePt t="36690" x="8251825" y="2498725"/>
          <p14:tracePt t="36707" x="8175625" y="2484438"/>
          <p14:tracePt t="36723" x="8123238" y="2484438"/>
          <p14:tracePt t="36740" x="8093075" y="2484438"/>
          <p14:tracePt t="36757" x="8061325" y="2484438"/>
          <p14:tracePt t="36774" x="8039100" y="2492375"/>
          <p14:tracePt t="36790" x="8001000" y="2506663"/>
          <p14:tracePt t="36808" x="7970838" y="2514600"/>
          <p14:tracePt t="36824" x="7932738" y="2536825"/>
          <p14:tracePt t="36840" x="7902575" y="2544763"/>
          <p14:tracePt t="36874" x="7894638" y="2544763"/>
          <p14:tracePt t="36890" x="7878763" y="2560638"/>
          <p14:tracePt t="36907" x="7870825" y="2574925"/>
          <p14:tracePt t="36924" x="7864475" y="2613025"/>
          <p14:tracePt t="36942" x="7864475" y="2636838"/>
          <p14:tracePt t="36957" x="7864475" y="2644775"/>
          <p14:tracePt t="36974" x="7864475" y="2674938"/>
          <p14:tracePt t="36990" x="7864475" y="2743200"/>
          <p14:tracePt t="37008" x="7870825" y="2781300"/>
          <p14:tracePt t="37024" x="7878763" y="2803525"/>
          <p14:tracePt t="37040" x="7886700" y="2811463"/>
          <p14:tracePt t="37074" x="7894638" y="2827338"/>
          <p14:tracePt t="37091" x="7916863" y="2873375"/>
          <p14:tracePt t="37107" x="7940675" y="2903538"/>
          <p14:tracePt t="37124" x="7947025" y="2933700"/>
          <p14:tracePt t="37141" x="7954963" y="2971800"/>
          <p14:tracePt t="37157" x="7985125" y="2994025"/>
          <p14:tracePt t="37174" x="8008938" y="3017838"/>
          <p14:tracePt t="37191" x="8039100" y="3040063"/>
          <p14:tracePt t="37207" x="8054975" y="3055938"/>
          <p14:tracePt t="37224" x="8085138" y="3055938"/>
          <p14:tracePt t="37241" x="8099425" y="3055938"/>
          <p14:tracePt t="37257" x="8137525" y="3070225"/>
          <p14:tracePt t="37274" x="8259763" y="3070225"/>
          <p14:tracePt t="37291" x="8382000" y="3070225"/>
          <p14:tracePt t="37307" x="8496300" y="3070225"/>
          <p14:tracePt t="37324" x="8594725" y="3070225"/>
          <p14:tracePt t="37329" x="8640763" y="3070225"/>
          <p14:tracePt t="37341" x="8670925" y="3070225"/>
          <p14:tracePt t="37357" x="8709025" y="3070225"/>
          <p14:tracePt t="37374" x="8747125" y="3048000"/>
          <p14:tracePt t="37391" x="8770938" y="3025775"/>
          <p14:tracePt t="37407" x="8793163" y="3001963"/>
          <p14:tracePt t="37424" x="8823325" y="2963863"/>
          <p14:tracePt t="37441" x="8831263" y="2933700"/>
          <p14:tracePt t="37457" x="8847138" y="2917825"/>
          <p14:tracePt t="37474" x="8855075" y="2903538"/>
          <p14:tracePt t="37491" x="8855075" y="2873375"/>
          <p14:tracePt t="37507" x="8855075" y="2849563"/>
          <p14:tracePt t="37524" x="8855075" y="2827338"/>
          <p14:tracePt t="37541" x="8855075" y="2811463"/>
          <p14:tracePt t="37557" x="8855075" y="2789238"/>
          <p14:tracePt t="37575" x="8823325" y="2735263"/>
          <p14:tracePt t="37591" x="8747125" y="2697163"/>
          <p14:tracePt t="37607" x="8670925" y="2659063"/>
          <p14:tracePt t="37624" x="8580438" y="2620963"/>
          <p14:tracePt t="37642" x="8474075" y="2582863"/>
          <p14:tracePt t="37657" x="8351838" y="2568575"/>
          <p14:tracePt t="37674" x="8237538" y="2544763"/>
          <p14:tracePt t="37691" x="8131175" y="2536825"/>
          <p14:tracePt t="37707" x="8054975" y="2536825"/>
          <p14:tracePt t="37724" x="8008938" y="2536825"/>
          <p14:tracePt t="37741" x="7985125" y="2536825"/>
          <p14:tracePt t="37757" x="7970838" y="2536825"/>
          <p14:tracePt t="37774" x="7962900" y="2536825"/>
          <p14:tracePt t="37791" x="7954963" y="2536825"/>
          <p14:tracePt t="37807" x="7924800" y="2536825"/>
          <p14:tracePt t="37824" x="7878763" y="2544763"/>
          <p14:tracePt t="37841" x="7832725" y="2574925"/>
          <p14:tracePt t="37857" x="7772400" y="2613025"/>
          <p14:tracePt t="37874" x="7742238" y="2636838"/>
          <p14:tracePt t="37891" x="7712075" y="2667000"/>
          <p14:tracePt t="37907" x="7696200" y="2705100"/>
          <p14:tracePt t="37924" x="7688263" y="2727325"/>
          <p14:tracePt t="37941" x="7680325" y="2765425"/>
          <p14:tracePt t="37958" x="7680325" y="2827338"/>
          <p14:tracePt t="37974" x="7680325" y="2835275"/>
          <p14:tracePt t="37991" x="7696200" y="2911475"/>
          <p14:tracePt t="38008" x="7756525" y="2994025"/>
          <p14:tracePt t="38024" x="7818438" y="3040063"/>
          <p14:tracePt t="38041" x="7894638" y="3086100"/>
          <p14:tracePt t="38057" x="7985125" y="3140075"/>
          <p14:tracePt t="38074" x="8085138" y="3178175"/>
          <p14:tracePt t="38091" x="8183563" y="3192463"/>
          <p14:tracePt t="38108" x="8267700" y="3200400"/>
          <p14:tracePt t="38124" x="8343900" y="3216275"/>
          <p14:tracePt t="38142" x="8458200" y="3216275"/>
          <p14:tracePt t="38158" x="8504238" y="3216275"/>
          <p14:tracePt t="38174" x="8626475" y="3216275"/>
          <p14:tracePt t="38191" x="8716963" y="3184525"/>
          <p14:tracePt t="38208" x="8816975" y="3146425"/>
          <p14:tracePt t="38224" x="8877300" y="3116263"/>
          <p14:tracePt t="38241" x="8907463" y="3070225"/>
          <p14:tracePt t="38258" x="8931275" y="3032125"/>
          <p14:tracePt t="38274" x="8937625" y="3009900"/>
          <p14:tracePt t="38291" x="8937625" y="2963863"/>
          <p14:tracePt t="38308" x="8937625" y="2917825"/>
          <p14:tracePt t="38324" x="8937625" y="2879725"/>
          <p14:tracePt t="38343" x="8923338" y="2797175"/>
          <p14:tracePt t="38358" x="8907463" y="2781300"/>
          <p14:tracePt t="38374" x="8861425" y="2727325"/>
          <p14:tracePt t="38391" x="8823325" y="2697163"/>
          <p14:tracePt t="38408" x="8778875" y="2682875"/>
          <p14:tracePt t="38424" x="8770938" y="2674938"/>
          <p14:tracePt t="38441" x="8755063" y="2667000"/>
          <p14:tracePt t="38458" x="8740775" y="2667000"/>
          <p14:tracePt t="38474" x="8724900" y="2667000"/>
          <p14:tracePt t="38491" x="8709025" y="2667000"/>
          <p14:tracePt t="38508" x="8648700" y="2667000"/>
          <p14:tracePt t="38524" x="8550275" y="2667000"/>
          <p14:tracePt t="38542" x="8374063" y="2682875"/>
          <p14:tracePt t="38558" x="8321675" y="2689225"/>
          <p14:tracePt t="38574" x="8183563" y="2713038"/>
          <p14:tracePt t="38591" x="8169275" y="2713038"/>
          <p14:tracePt t="38608" x="8161338" y="2713038"/>
          <p14:tracePt t="38641" x="8153400" y="2735263"/>
          <p14:tracePt t="38658" x="8115300" y="2803525"/>
          <p14:tracePt t="38674" x="8093075" y="2879725"/>
          <p14:tracePt t="38691" x="8085138" y="2925763"/>
          <p14:tracePt t="38708" x="8077200" y="2971800"/>
          <p14:tracePt t="38724" x="8077200" y="3017838"/>
          <p14:tracePt t="38741" x="8077200" y="3048000"/>
          <p14:tracePt t="38758" x="8093075" y="3078163"/>
          <p14:tracePt t="38774" x="8191500" y="3154363"/>
          <p14:tracePt t="38791" x="8289925" y="3192463"/>
          <p14:tracePt t="38808" x="8435975" y="3230563"/>
          <p14:tracePt t="38825" x="8564563" y="3230563"/>
          <p14:tracePt t="38842" x="8709025" y="3230563"/>
          <p14:tracePt t="38858" x="8869363" y="3230563"/>
          <p14:tracePt t="38875" x="8975725" y="3208338"/>
          <p14:tracePt t="38891" x="9051925" y="3162300"/>
          <p14:tracePt t="38908" x="9090025" y="3108325"/>
          <p14:tracePt t="38925" x="9097963" y="3086100"/>
          <p14:tracePt t="38941" x="9097963" y="3032125"/>
          <p14:tracePt t="38958" x="9097963" y="2979738"/>
          <p14:tracePt t="38975" x="9113838" y="2887663"/>
          <p14:tracePt t="38991" x="9121775" y="2849563"/>
          <p14:tracePt t="39008" x="9121775" y="2819400"/>
          <p14:tracePt t="39025" x="9121775" y="2797175"/>
          <p14:tracePt t="39042" x="9121775" y="2773363"/>
          <p14:tracePt t="39058" x="9090025" y="2751138"/>
          <p14:tracePt t="39075" x="9007475" y="2727325"/>
          <p14:tracePt t="39091" x="8861425" y="2689225"/>
          <p14:tracePt t="39108" x="8702675" y="2659063"/>
          <p14:tracePt t="39125" x="8534400" y="2644775"/>
          <p14:tracePt t="39141" x="8374063" y="2628900"/>
          <p14:tracePt t="39158" x="8259763" y="2628900"/>
          <p14:tracePt t="39175" x="8183563" y="2628900"/>
          <p14:tracePt t="39217" x="8175625" y="2628900"/>
          <p14:tracePt t="39225" x="8175625" y="2636838"/>
          <p14:tracePt t="39242" x="8175625" y="2682875"/>
          <p14:tracePt t="39258" x="8153400" y="2751138"/>
          <p14:tracePt t="39275" x="8145463" y="2811463"/>
          <p14:tracePt t="39291" x="8145463" y="2873375"/>
          <p14:tracePt t="39308" x="8145463" y="2925763"/>
          <p14:tracePt t="39325" x="8145463" y="2955925"/>
          <p14:tracePt t="39329" x="8145463" y="2971800"/>
          <p14:tracePt t="39341" x="8153400" y="2987675"/>
          <p14:tracePt t="39358" x="8169275" y="3001963"/>
          <p14:tracePt t="39375" x="8213725" y="3017838"/>
          <p14:tracePt t="39391" x="8229600" y="3017838"/>
          <p14:tracePt t="39448" x="8245475" y="3017838"/>
          <p14:tracePt t="39456" x="8267700" y="3001963"/>
          <p14:tracePt t="39464" x="8267700" y="2987675"/>
          <p14:tracePt t="39475" x="8283575" y="2963863"/>
          <p14:tracePt t="39491" x="8313738" y="2903538"/>
          <p14:tracePt t="39508" x="8328025" y="2879725"/>
          <p14:tracePt t="39525" x="8328025" y="2857500"/>
          <p14:tracePt t="39542" x="8328025" y="2841625"/>
          <p14:tracePt t="39664" x="8328025" y="2849563"/>
          <p14:tracePt t="39673" x="8328025" y="2865438"/>
          <p14:tracePt t="39680" x="8335963" y="2879725"/>
          <p14:tracePt t="39691" x="8343900" y="2887663"/>
          <p14:tracePt t="39708" x="8351838" y="2895600"/>
          <p14:tracePt t="39725" x="8366125" y="2895600"/>
          <p14:tracePt t="39800" x="8374063" y="2895600"/>
          <p14:tracePt t="39808" x="8382000" y="2895600"/>
          <p14:tracePt t="39824" x="8397875" y="2895600"/>
          <p14:tracePt t="39832" x="8412163" y="2895600"/>
          <p14:tracePt t="39842" x="8420100" y="2895600"/>
          <p14:tracePt t="39858" x="8466138" y="2895600"/>
          <p14:tracePt t="39875" x="8512175" y="2911475"/>
          <p14:tracePt t="39892" x="8556625" y="2911475"/>
          <p14:tracePt t="39908" x="8572500" y="2911475"/>
          <p14:tracePt t="40505" x="8580438" y="2911475"/>
          <p14:tracePt t="40528" x="8594725" y="2879725"/>
          <p14:tracePt t="40537" x="8610600" y="2849563"/>
          <p14:tracePt t="40544" x="8618538" y="2835275"/>
          <p14:tracePt t="40559" x="8626475" y="2835275"/>
          <p14:tracePt t="40575" x="8664575" y="2789238"/>
          <p14:tracePt t="40592" x="8664575" y="2781300"/>
          <p14:tracePt t="40832" x="8664575" y="2773363"/>
          <p14:tracePt t="40840" x="8670925" y="2759075"/>
          <p14:tracePt t="41080" x="8670925" y="2751138"/>
          <p14:tracePt t="41161" x="8686800" y="2727325"/>
          <p14:tracePt t="41168" x="8686800" y="2720975"/>
          <p14:tracePt t="41184" x="8694738" y="2705100"/>
          <p14:tracePt t="41192" x="8702675" y="2697163"/>
          <p14:tracePt t="41209" x="8709025" y="2674938"/>
          <p14:tracePt t="41225" x="8716963" y="2667000"/>
          <p14:tracePt t="41242" x="8724900" y="2651125"/>
          <p14:tracePt t="41259" x="8740775" y="2628900"/>
          <p14:tracePt t="41276" x="8740775" y="2620963"/>
          <p14:tracePt t="41292" x="8740775" y="2606675"/>
          <p14:tracePt t="41309" x="8747125" y="2598738"/>
          <p14:tracePt t="41328" x="8747125" y="2590800"/>
          <p14:tracePt t="41400" x="8747125" y="2582863"/>
          <p14:tracePt t="41480" x="8747125" y="2574925"/>
          <p14:tracePt t="41488" x="8763000" y="2560638"/>
          <p14:tracePt t="41504" x="8763000" y="2552700"/>
          <p14:tracePt t="41520" x="8763000" y="2544763"/>
          <p14:tracePt t="41528" x="8770938" y="2544763"/>
          <p14:tracePt t="42040" x="8770938" y="2552700"/>
          <p14:tracePt t="42065" x="8770938" y="2568575"/>
          <p14:tracePt t="42072" x="8770938" y="2574925"/>
          <p14:tracePt t="42136" x="8770938" y="2598738"/>
          <p14:tracePt t="42144" x="8770938" y="2636838"/>
          <p14:tracePt t="42152" x="8793163" y="2667000"/>
          <p14:tracePt t="42160" x="8801100" y="2674938"/>
          <p14:tracePt t="42176" x="8809038" y="2697163"/>
          <p14:tracePt t="42192" x="8816975" y="2697163"/>
          <p14:tracePt t="43504" x="8816975" y="2705100"/>
          <p14:tracePt t="43512" x="8816975" y="2727325"/>
          <p14:tracePt t="43520" x="8809038" y="2751138"/>
          <p14:tracePt t="43536" x="8801100" y="2759075"/>
          <p14:tracePt t="43544" x="8793163" y="2765425"/>
          <p14:tracePt t="43560" x="8785225" y="2773363"/>
          <p14:tracePt t="43576" x="8778875" y="2781300"/>
          <p14:tracePt t="43593" x="8770938" y="2797175"/>
          <p14:tracePt t="43610" x="8763000" y="2827338"/>
          <p14:tracePt t="43626" x="8747125" y="2857500"/>
          <p14:tracePt t="43643" x="8740775" y="2879725"/>
          <p14:tracePt t="43660" x="8732838" y="2895600"/>
          <p14:tracePt t="43676" x="8724900" y="2903538"/>
          <p14:tracePt t="43693" x="8694738" y="2911475"/>
          <p14:tracePt t="43710" x="8664575" y="2925763"/>
          <p14:tracePt t="43726" x="8648700" y="2925763"/>
          <p14:tracePt t="43743" x="8640763" y="2925763"/>
          <p14:tracePt t="43761" x="8618538" y="2925763"/>
          <p14:tracePt t="43776" x="8610600" y="2925763"/>
          <p14:tracePt t="43793" x="8602663" y="2925763"/>
          <p14:tracePt t="43857" x="8594725" y="2925763"/>
          <p14:tracePt t="43879" x="8594725" y="2917825"/>
          <p14:tracePt t="43889" x="8594725" y="2895600"/>
          <p14:tracePt t="43895" x="8588375" y="2865438"/>
          <p14:tracePt t="43910" x="8588375" y="2841625"/>
          <p14:tracePt t="43926" x="8588375" y="2759075"/>
          <p14:tracePt t="43943" x="8588375" y="2720975"/>
          <p14:tracePt t="43960" x="8588375" y="2689225"/>
          <p14:tracePt t="44049" x="8588375" y="2697163"/>
          <p14:tracePt t="44056" x="8588375" y="2759075"/>
          <p14:tracePt t="44064" x="8588375" y="2803525"/>
          <p14:tracePt t="44076" x="8588375" y="2879725"/>
          <p14:tracePt t="44093" x="8588375" y="2979738"/>
          <p14:tracePt t="44110" x="8588375" y="3017838"/>
          <p14:tracePt t="44200" x="8588375" y="2987675"/>
          <p14:tracePt t="44208" x="8588375" y="2963863"/>
          <p14:tracePt t="44216" x="8580438" y="2933700"/>
          <p14:tracePt t="44226" x="8564563" y="2917825"/>
          <p14:tracePt t="44243" x="8564563" y="2857500"/>
          <p14:tracePt t="44261" x="8564563" y="2835275"/>
          <p14:tracePt t="44276" x="8564563" y="2827338"/>
          <p14:tracePt t="44368" x="8556625" y="2835275"/>
          <p14:tracePt t="44375" x="8556625" y="2857500"/>
          <p14:tracePt t="44384" x="8550275" y="2873375"/>
          <p14:tracePt t="44393" x="8550275" y="2887663"/>
          <p14:tracePt t="44410" x="8534400" y="2917825"/>
          <p14:tracePt t="45177" x="8526463" y="2917825"/>
          <p14:tracePt t="45184" x="8496300" y="2955925"/>
          <p14:tracePt t="45193" x="8458200" y="3025775"/>
          <p14:tracePt t="45210" x="8366125" y="3154363"/>
          <p14:tracePt t="45227" x="8229600" y="3390900"/>
          <p14:tracePt t="45244" x="8039100" y="3695700"/>
          <p14:tracePt t="45260" x="7818438" y="4060825"/>
          <p14:tracePt t="45277" x="7589838" y="4419600"/>
          <p14:tracePt t="45294" x="7315200" y="4784725"/>
          <p14:tracePt t="45310" x="7246938" y="4876800"/>
          <p14:tracePt t="45327" x="7132638" y="4999038"/>
          <p14:tracePt t="45344" x="7094538" y="5029200"/>
          <p14:tracePt t="45360" x="7070725" y="5029200"/>
          <p14:tracePt t="45400" x="7064375" y="5029200"/>
          <p14:tracePt t="45410" x="7048500" y="5029200"/>
          <p14:tracePt t="45427" x="7002463" y="5029200"/>
          <p14:tracePt t="45444" x="6942138" y="5029200"/>
          <p14:tracePt t="45461" x="6842125" y="5029200"/>
          <p14:tracePt t="45477" x="6721475" y="5029200"/>
          <p14:tracePt t="45494" x="6591300" y="5029200"/>
          <p14:tracePt t="45510" x="6461125" y="5029200"/>
          <p14:tracePt t="45527" x="6408738" y="5045075"/>
          <p14:tracePt t="45544" x="6378575" y="5051425"/>
          <p14:tracePt t="45560" x="6354763" y="5059363"/>
          <p14:tracePt t="45577" x="6346825" y="5059363"/>
          <p14:tracePt t="45610" x="6308725" y="5059363"/>
          <p14:tracePt t="45627" x="6218238" y="5051425"/>
          <p14:tracePt t="45644" x="6080125" y="5021263"/>
          <p14:tracePt t="45660" x="5959475" y="4983163"/>
          <p14:tracePt t="45677" x="5829300" y="4945063"/>
          <p14:tracePt t="45694" x="5668963" y="4892675"/>
          <p14:tracePt t="45710" x="5630863" y="4884738"/>
          <p14:tracePt t="45744" x="5622925" y="4884738"/>
          <p14:tracePt t="45832" x="5622925" y="4876800"/>
          <p14:tracePt t="45841" x="5622925" y="4854575"/>
          <p14:tracePt t="45847" x="5622925" y="4830763"/>
          <p14:tracePt t="45860" x="5622925" y="4816475"/>
          <p14:tracePt t="45878" x="5622925" y="4792663"/>
          <p14:tracePt t="45910" x="5622925" y="4784725"/>
          <p14:tracePt t="45928" x="5622925" y="4778375"/>
          <p14:tracePt t="45960" x="5622925" y="4770438"/>
          <p14:tracePt t="45976" x="5638800" y="4770438"/>
          <p14:tracePt t="46000" x="5646738" y="4770438"/>
          <p14:tracePt t="46008" x="5661025" y="4770438"/>
          <p14:tracePt t="46016" x="5668963" y="4770438"/>
          <p14:tracePt t="46027" x="5692775" y="4770438"/>
          <p14:tracePt t="46044" x="5722938" y="4770438"/>
          <p14:tracePt t="46060" x="5775325" y="4778375"/>
          <p14:tracePt t="46077" x="5837238" y="4800600"/>
          <p14:tracePt t="46095" x="5913438" y="4808538"/>
          <p14:tracePt t="46110" x="5935663" y="4808538"/>
          <p14:tracePt t="46127" x="5989638" y="4808538"/>
          <p14:tracePt t="46144" x="6027738" y="4808538"/>
          <p14:tracePt t="46161" x="6073775" y="4808538"/>
          <p14:tracePt t="46178" x="6103938" y="4808538"/>
          <p14:tracePt t="46194" x="6111875" y="4808538"/>
          <p14:tracePt t="46232" x="6118225" y="4808538"/>
          <p14:tracePt t="46244" x="6134100" y="4800600"/>
          <p14:tracePt t="46261" x="6164263" y="4792663"/>
          <p14:tracePt t="46277" x="6218238" y="4784725"/>
          <p14:tracePt t="46295" x="6316663" y="4762500"/>
          <p14:tracePt t="46311" x="6362700" y="4762500"/>
          <p14:tracePt t="46327" x="6370638" y="4762500"/>
          <p14:tracePt t="46344" x="6392863" y="4762500"/>
          <p14:tracePt t="46361" x="6400800" y="4762500"/>
          <p14:tracePt t="46377" x="6423025" y="4770438"/>
          <p14:tracePt t="46394" x="6446838" y="4770438"/>
          <p14:tracePt t="46411" x="6454775" y="4770438"/>
          <p14:tracePt t="46427" x="6477000" y="4770438"/>
          <p14:tracePt t="46444" x="6499225" y="4770438"/>
          <p14:tracePt t="46461" x="6507163" y="4770438"/>
          <p14:tracePt t="46513" x="6515100" y="4778375"/>
          <p14:tracePt t="46520" x="6523038" y="4778375"/>
          <p14:tracePt t="46528" x="6530975" y="4784725"/>
          <p14:tracePt t="46544" x="6561138" y="4800600"/>
          <p14:tracePt t="46561" x="6621463" y="4822825"/>
          <p14:tracePt t="46577" x="6675438" y="4854575"/>
          <p14:tracePt t="46594" x="6689725" y="4854575"/>
          <p14:tracePt t="46611" x="6689725" y="4860925"/>
          <p14:tracePt t="46644" x="6689725" y="4876800"/>
          <p14:tracePt t="46661" x="6689725" y="4892675"/>
          <p14:tracePt t="46679" x="6683375" y="4922838"/>
          <p14:tracePt t="46694" x="6667500" y="4937125"/>
          <p14:tracePt t="46711" x="6515100" y="4975225"/>
          <p14:tracePt t="46727" x="6362700" y="4999038"/>
          <p14:tracePt t="46744" x="6180138" y="5006975"/>
          <p14:tracePt t="46761" x="6011863" y="5006975"/>
          <p14:tracePt t="46777" x="5921375" y="5006975"/>
          <p14:tracePt t="46794" x="5883275" y="5006975"/>
          <p14:tracePt t="46811" x="5875338" y="5006975"/>
          <p14:tracePt t="47040" x="5875338" y="4999038"/>
          <p14:tracePt t="47064" x="5875338" y="4991100"/>
          <p14:tracePt t="47097" x="5875338" y="4983163"/>
          <p14:tracePt t="47112" x="5875338" y="4975225"/>
          <p14:tracePt t="47120" x="5875338" y="4960938"/>
          <p14:tracePt t="47144" x="5875338" y="4953000"/>
          <p14:tracePt t="47152" x="5875338" y="4945063"/>
          <p14:tracePt t="47168" x="5875338" y="4937125"/>
          <p14:tracePt t="47178" x="5875338" y="4930775"/>
          <p14:tracePt t="47194" x="5889625" y="4906963"/>
          <p14:tracePt t="47211" x="5889625" y="4892675"/>
          <p14:tracePt t="47228" x="5889625" y="4868863"/>
          <p14:tracePt t="47244" x="5889625" y="4854575"/>
          <p14:tracePt t="47261" x="5889625" y="4838700"/>
          <p14:tracePt t="47278" x="5883275" y="4830763"/>
          <p14:tracePt t="47480" x="5875338" y="4830763"/>
          <p14:tracePt t="47488" x="5875338" y="4822825"/>
          <p14:tracePt t="47504" x="5867400" y="4822825"/>
          <p14:tracePt t="47528" x="5859463" y="4822825"/>
          <p14:tracePt t="47544" x="5851525" y="4822825"/>
          <p14:tracePt t="47552" x="5845175" y="4822825"/>
          <p14:tracePt t="47568" x="5837238" y="4822825"/>
          <p14:tracePt t="47578" x="5821363" y="4830763"/>
          <p14:tracePt t="47594" x="5813425" y="4846638"/>
          <p14:tracePt t="47611" x="5799138" y="4860925"/>
          <p14:tracePt t="47628" x="5783263" y="4876800"/>
          <p14:tracePt t="47644" x="5775325" y="4892675"/>
          <p14:tracePt t="47663" x="5745163" y="4922838"/>
          <p14:tracePt t="47678" x="5737225" y="4930775"/>
          <p14:tracePt t="47694" x="5730875" y="4937125"/>
          <p14:tracePt t="47711" x="5722938" y="4953000"/>
          <p14:tracePt t="47801" x="5715000" y="4953000"/>
          <p14:tracePt t="47936" x="5715000" y="4960938"/>
          <p14:tracePt t="48064" x="5715000" y="4968875"/>
          <p14:tracePt t="48081" x="5722938" y="4968875"/>
          <p14:tracePt t="48088" x="5722938" y="4945063"/>
          <p14:tracePt t="48096" x="5737225" y="4930775"/>
          <p14:tracePt t="48111" x="5745163" y="4892675"/>
          <p14:tracePt t="48128" x="5761038" y="4854575"/>
          <p14:tracePt t="48145" x="5783263" y="4808538"/>
          <p14:tracePt t="48161" x="5799138" y="4770438"/>
          <p14:tracePt t="48178" x="5829300" y="4716463"/>
          <p14:tracePt t="48195" x="5845175" y="4702175"/>
          <p14:tracePt t="48211" x="5867400" y="4656138"/>
          <p14:tracePt t="48228" x="5897563" y="4625975"/>
          <p14:tracePt t="48245" x="5921375" y="4602163"/>
          <p14:tracePt t="48261" x="5951538" y="4556125"/>
          <p14:tracePt t="48278" x="5989638" y="4495800"/>
          <p14:tracePt t="48295" x="6035675" y="4411663"/>
          <p14:tracePt t="48311" x="6057900" y="4351338"/>
          <p14:tracePt t="48328" x="6096000" y="4283075"/>
          <p14:tracePt t="48345" x="6134100" y="4198938"/>
          <p14:tracePt t="48361" x="6188075" y="4137025"/>
          <p14:tracePt t="48378" x="6232525" y="4076700"/>
          <p14:tracePt t="48395" x="6294438" y="3992563"/>
          <p14:tracePt t="48411" x="6370638" y="3924300"/>
          <p14:tracePt t="48428" x="6454775" y="3856038"/>
          <p14:tracePt t="48445" x="6569075" y="3794125"/>
          <p14:tracePt t="48461" x="6675438" y="3733800"/>
          <p14:tracePt t="48478" x="6819900" y="3649663"/>
          <p14:tracePt t="48495" x="6942138" y="3581400"/>
          <p14:tracePt t="48511" x="7032625" y="3527425"/>
          <p14:tracePt t="48528" x="7132638" y="3467100"/>
          <p14:tracePt t="48545" x="7269163" y="3413125"/>
          <p14:tracePt t="48561" x="7399338" y="3352800"/>
          <p14:tracePt t="48578" x="7467600" y="3330575"/>
          <p14:tracePt t="48595" x="7527925" y="3298825"/>
          <p14:tracePt t="48611" x="7573963" y="3276600"/>
          <p14:tracePt t="48648" x="7581900" y="3268663"/>
          <p14:tracePt t="48662" x="7712075" y="3238500"/>
          <p14:tracePt t="48678" x="7848600" y="3238500"/>
          <p14:tracePt t="48695" x="8283575" y="3178175"/>
          <p14:tracePt t="48711" x="8550275" y="3140075"/>
          <p14:tracePt t="48728" x="8877300" y="3108325"/>
          <p14:tracePt t="48745" x="9067800" y="3086100"/>
          <p14:tracePt t="48761" x="9090025" y="3070225"/>
          <p14:tracePt t="48795" x="9090025" y="3063875"/>
          <p14:tracePt t="48811" x="9090025" y="2971800"/>
          <p14:tracePt t="48828" x="9075738" y="2827338"/>
          <p14:tracePt t="48832" x="9045575" y="2765425"/>
          <p14:tracePt t="48845" x="9029700" y="2705100"/>
          <p14:tracePt t="48862" x="8961438" y="2544763"/>
          <p14:tracePt t="48878" x="8937625" y="2514600"/>
          <p14:tracePt t="48895" x="8907463" y="2454275"/>
          <p14:tracePt t="48912" x="8907463" y="2446338"/>
          <p14:tracePt t="48928" x="8885238" y="2446338"/>
          <p14:tracePt t="48945" x="8831263" y="2438400"/>
          <p14:tracePt t="48962" x="8755063" y="2430463"/>
          <p14:tracePt t="48980" x="8656638" y="2430463"/>
          <p14:tracePt t="48995" x="8496300" y="2484438"/>
          <p14:tracePt t="49012" x="8343900" y="2582863"/>
          <p14:tracePt t="49028" x="8229600" y="2713038"/>
          <p14:tracePt t="49045" x="8169275" y="2819400"/>
          <p14:tracePt t="49062" x="8153400" y="2949575"/>
          <p14:tracePt t="49078" x="8161338" y="2994025"/>
          <p14:tracePt t="49095" x="8283575" y="3070225"/>
          <p14:tracePt t="49112" x="8382000" y="3094038"/>
          <p14:tracePt t="49128" x="8480425" y="3094038"/>
          <p14:tracePt t="49145" x="8556625" y="3094038"/>
          <p14:tracePt t="49162" x="8618538" y="3048000"/>
          <p14:tracePt t="49178" x="8626475" y="3009900"/>
          <p14:tracePt t="49195" x="8626475" y="2941638"/>
          <p14:tracePt t="49212" x="8602663" y="2865438"/>
          <p14:tracePt t="49228" x="8526463" y="2789238"/>
          <p14:tracePt t="49245" x="8466138" y="2759075"/>
          <p14:tracePt t="49262" x="8435975" y="2759075"/>
          <p14:tracePt t="49295" x="8397875" y="2797175"/>
          <p14:tracePt t="49312" x="8382000" y="2857500"/>
          <p14:tracePt t="49328" x="8382000" y="2941638"/>
          <p14:tracePt t="49345" x="8389938" y="3048000"/>
          <p14:tracePt t="49362" x="8450263" y="3140075"/>
          <p14:tracePt t="49378" x="8550275" y="3184525"/>
          <p14:tracePt t="49395" x="8656638" y="3222625"/>
          <p14:tracePt t="49412" x="8763000" y="3238500"/>
          <p14:tracePt t="49428" x="8801100" y="3238500"/>
          <p14:tracePt t="49495" x="8801100" y="3216275"/>
          <p14:tracePt t="49504" x="8778875" y="3178175"/>
          <p14:tracePt t="49512" x="8747125" y="3154363"/>
          <p14:tracePt t="49528" x="8724900" y="3146425"/>
          <p14:tracePt t="49545" x="8709025" y="3146425"/>
          <p14:tracePt t="49562" x="8694738" y="3146425"/>
          <p14:tracePt t="49578" x="8632825" y="3162300"/>
          <p14:tracePt t="49595" x="8594725" y="3208338"/>
          <p14:tracePt t="49612" x="8556625" y="3284538"/>
          <p14:tracePt t="49628" x="8534400" y="3360738"/>
          <p14:tracePt t="49645" x="8534400" y="3451225"/>
          <p14:tracePt t="49662" x="8534400" y="3535363"/>
          <p14:tracePt t="49680" x="8588375" y="3649663"/>
          <p14:tracePt t="49695" x="8632825" y="3717925"/>
          <p14:tracePt t="49712" x="8656638" y="3741738"/>
          <p14:tracePt t="49864" x="8656638" y="3756025"/>
          <p14:tracePt t="49872" x="8632825" y="3779838"/>
          <p14:tracePt t="49880" x="8618538" y="3802063"/>
          <p14:tracePt t="49895" x="8580438" y="3825875"/>
          <p14:tracePt t="49912" x="8526463" y="3870325"/>
          <p14:tracePt t="49929" x="8466138" y="3902075"/>
          <p14:tracePt t="49945" x="8420100" y="3916363"/>
          <p14:tracePt t="49962" x="8366125" y="3940175"/>
          <p14:tracePt t="49979" x="8321675" y="3954463"/>
          <p14:tracePt t="49995" x="8221663" y="3992563"/>
          <p14:tracePt t="50012" x="8131175" y="4016375"/>
          <p14:tracePt t="50029" x="8016875" y="4054475"/>
          <p14:tracePt t="50045" x="8008938" y="4076700"/>
          <p14:tracePt t="50409" x="8008938" y="4068763"/>
          <p14:tracePt t="50415" x="8008938" y="4054475"/>
          <p14:tracePt t="50464" x="8008938" y="4046538"/>
          <p14:tracePt t="50544" x="8001000" y="4038600"/>
          <p14:tracePt t="50552" x="7993063" y="4038600"/>
          <p14:tracePt t="50562" x="7970838" y="4030663"/>
          <p14:tracePt t="50579" x="7954963" y="4022725"/>
          <p14:tracePt t="50596" x="7947025" y="4022725"/>
          <p14:tracePt t="50612" x="7940675" y="4022725"/>
          <p14:tracePt t="50629" x="7924800" y="4022725"/>
          <p14:tracePt t="50646" x="7902575" y="4016375"/>
          <p14:tracePt t="50662" x="7894638" y="4016375"/>
          <p14:tracePt t="50680" x="7878763" y="4016375"/>
          <p14:tracePt t="50712" x="7826375" y="4016375"/>
          <p14:tracePt t="50729" x="7780338" y="4030663"/>
          <p14:tracePt t="50746" x="7764463" y="4038600"/>
          <p14:tracePt t="51087" x="7756525" y="4054475"/>
          <p14:tracePt t="51095" x="7742238" y="4098925"/>
          <p14:tracePt t="51104" x="7704138" y="4175125"/>
          <p14:tracePt t="51113" x="7658100" y="4229100"/>
          <p14:tracePt t="51129" x="7521575" y="4397375"/>
          <p14:tracePt t="51146" x="7285038" y="4541838"/>
          <p14:tracePt t="51162" x="7070725" y="4640263"/>
          <p14:tracePt t="51179" x="6880225" y="4708525"/>
          <p14:tracePt t="51196" x="6765925" y="4716463"/>
          <p14:tracePt t="51212" x="6743700" y="4716463"/>
          <p14:tracePt t="51280" x="6735763" y="4708525"/>
          <p14:tracePt t="51288" x="6735763" y="4678363"/>
          <p14:tracePt t="51296" x="6727825" y="4648200"/>
          <p14:tracePt t="51312" x="6727825" y="4618038"/>
          <p14:tracePt t="51329" x="6727825" y="4602163"/>
          <p14:tracePt t="51346" x="6727825" y="4549775"/>
          <p14:tracePt t="51362" x="6765925" y="4479925"/>
          <p14:tracePt t="51379" x="6804025" y="4427538"/>
          <p14:tracePt t="51397" x="6880225" y="4365625"/>
          <p14:tracePt t="51412" x="6972300" y="4283075"/>
          <p14:tracePt t="51429" x="7070725" y="4221163"/>
          <p14:tracePt t="51446" x="7154863" y="4152900"/>
          <p14:tracePt t="51462" x="7277100" y="4046538"/>
          <p14:tracePt t="51479" x="7345363" y="3970338"/>
          <p14:tracePt t="51496" x="7421563" y="3902075"/>
          <p14:tracePt t="51513" x="7475538" y="3832225"/>
          <p14:tracePt t="51529" x="7513638" y="3787775"/>
          <p14:tracePt t="51546" x="7527925" y="3779838"/>
          <p14:tracePt t="51563" x="7527925" y="3771900"/>
          <p14:tracePt t="52056" x="7551738" y="3749675"/>
          <p14:tracePt t="52064" x="7635875" y="3695700"/>
          <p14:tracePt t="52072" x="7788275" y="3627438"/>
          <p14:tracePt t="52080" x="7916863" y="3543300"/>
          <p14:tracePt t="52096" x="8047038" y="3459163"/>
          <p14:tracePt t="52112" x="8175625" y="3360738"/>
          <p14:tracePt t="52129" x="8335963" y="3230563"/>
          <p14:tracePt t="52146" x="8458200" y="3094038"/>
          <p14:tracePt t="52162" x="8534400" y="2979738"/>
          <p14:tracePt t="52179" x="8572500" y="2887663"/>
          <p14:tracePt t="52196" x="8594725" y="2789238"/>
          <p14:tracePt t="52212" x="8602663" y="2682875"/>
          <p14:tracePt t="52229" x="8618538" y="2613025"/>
          <p14:tracePt t="52246" x="8626475" y="2568575"/>
          <p14:tracePt t="52262" x="8632825" y="2560638"/>
          <p14:tracePt t="52303" x="8632825" y="2552700"/>
          <p14:tracePt t="52311" x="8656638" y="2522538"/>
          <p14:tracePt t="52319" x="8694738" y="2484438"/>
          <p14:tracePt t="52329" x="8716963" y="2460625"/>
          <p14:tracePt t="52346" x="8778875" y="2416175"/>
          <p14:tracePt t="52362" x="8831263" y="2378075"/>
          <p14:tracePt t="52379" x="8861425" y="2362200"/>
          <p14:tracePt t="52472" x="8847138" y="2346325"/>
          <p14:tracePt t="52481" x="8785225" y="2332038"/>
          <p14:tracePt t="52488" x="8709025" y="2308225"/>
          <p14:tracePt t="52496" x="8656638" y="2301875"/>
          <p14:tracePt t="52513" x="8504238" y="2293938"/>
          <p14:tracePt t="52530" x="8321675" y="2293938"/>
          <p14:tracePt t="52546" x="8169275" y="2293938"/>
          <p14:tracePt t="52563" x="8093075" y="2293938"/>
          <p14:tracePt t="52580" x="8085138" y="2293938"/>
          <p14:tracePt t="52624" x="8099425" y="2293938"/>
          <p14:tracePt t="52632" x="8175625" y="2293938"/>
          <p14:tracePt t="52646" x="8237538" y="2316163"/>
          <p14:tracePt t="52663" x="8420100" y="2362200"/>
          <p14:tracePt t="52680" x="8618538" y="2416175"/>
          <p14:tracePt t="52696" x="8686800" y="2430463"/>
          <p14:tracePt t="52744" x="8678863" y="2430463"/>
          <p14:tracePt t="52751" x="8640763" y="2430463"/>
          <p14:tracePt t="52763" x="8588375" y="2430463"/>
          <p14:tracePt t="52780" x="8442325" y="2416175"/>
          <p14:tracePt t="52797" x="8221663" y="2408238"/>
          <p14:tracePt t="52813" x="8031163" y="2408238"/>
          <p14:tracePt t="52830" x="7954963" y="2408238"/>
          <p14:tracePt t="52872" x="8008938" y="2408238"/>
          <p14:tracePt t="52881" x="8061325" y="2408238"/>
          <p14:tracePt t="52888" x="8137525" y="2422525"/>
          <p14:tracePt t="52896" x="8213725" y="2422525"/>
          <p14:tracePt t="52913" x="8382000" y="2422525"/>
          <p14:tracePt t="52930" x="8474075" y="2438400"/>
          <p14:tracePt t="53000" x="8435975" y="2438400"/>
          <p14:tracePt t="53008" x="8404225" y="2430463"/>
          <p14:tracePt t="53015" x="8374063" y="2422525"/>
          <p14:tracePt t="53030" x="8313738" y="2416175"/>
          <p14:tracePt t="53046" x="8267700" y="2416175"/>
          <p14:tracePt t="53128" x="8283575" y="2416175"/>
          <p14:tracePt t="53137" x="8328025" y="2416175"/>
          <p14:tracePt t="53146" x="8397875" y="2416175"/>
          <p14:tracePt t="53163" x="8542338" y="2416175"/>
          <p14:tracePt t="53180" x="8664575" y="2416175"/>
          <p14:tracePt t="53196" x="8678863" y="2416175"/>
          <p14:tracePt t="53240" x="8656638" y="2416175"/>
          <p14:tracePt t="53248" x="8626475" y="2416175"/>
          <p14:tracePt t="53256" x="8594725" y="2416175"/>
          <p14:tracePt t="53264" x="8564563" y="2416175"/>
          <p14:tracePt t="53280" x="8534400" y="2416175"/>
          <p14:tracePt t="53368" x="8556625" y="2408238"/>
          <p14:tracePt t="53376" x="8594725" y="2400300"/>
          <p14:tracePt t="53384" x="8618538" y="2400300"/>
          <p14:tracePt t="53397" x="8632825" y="2400300"/>
          <p14:tracePt t="53464" x="8610600" y="2400300"/>
          <p14:tracePt t="53472" x="8580438" y="2400300"/>
          <p14:tracePt t="53480" x="8542338" y="2400300"/>
          <p14:tracePt t="53497" x="8404225" y="2416175"/>
          <p14:tracePt t="53513" x="8289925" y="2416175"/>
          <p14:tracePt t="53530" x="8283575" y="2416175"/>
          <p14:tracePt t="53616" x="8275638" y="2416175"/>
          <p14:tracePt t="53736" x="8267700" y="2400300"/>
          <p14:tracePt t="53744" x="8259763" y="2400300"/>
          <p14:tracePt t="53752" x="8251825" y="2400300"/>
          <p14:tracePt t="53763" x="8237538" y="2392363"/>
          <p14:tracePt t="53780" x="8213725" y="2384425"/>
          <p14:tracePt t="53797" x="8207375" y="2378075"/>
          <p14:tracePt t="53813" x="8191500" y="2354263"/>
          <p14:tracePt t="53830" x="8153400" y="2301875"/>
          <p14:tracePt t="53832" x="8145463" y="2293938"/>
          <p14:tracePt t="53846" x="8107363" y="2209800"/>
          <p14:tracePt t="53863" x="8085138" y="2117725"/>
          <p14:tracePt t="53880" x="8085138" y="2057400"/>
          <p14:tracePt t="53897" x="8085138" y="1989138"/>
          <p14:tracePt t="53913" x="8085138" y="1935163"/>
          <p14:tracePt t="53930" x="8099425" y="1882775"/>
          <p14:tracePt t="53947" x="8137525" y="1851025"/>
          <p14:tracePt t="53963" x="8183563" y="1836738"/>
          <p14:tracePt t="53980" x="8297863" y="1812925"/>
          <p14:tracePt t="53997" x="8458200" y="1806575"/>
          <p14:tracePt t="54013" x="8656638" y="1806575"/>
          <p14:tracePt t="54030" x="8809038" y="1806575"/>
          <p14:tracePt t="54047" x="8953500" y="1806575"/>
          <p14:tracePt t="54120" x="8961438" y="1806575"/>
          <p14:tracePt t="54136" x="8961438" y="1866900"/>
          <p14:tracePt t="54144" x="8961438" y="1943100"/>
          <p14:tracePt t="54152" x="8961438" y="2011363"/>
          <p14:tracePt t="54163" x="8961438" y="2095500"/>
          <p14:tracePt t="54180" x="8961438" y="2232025"/>
          <p14:tracePt t="54197" x="8937625" y="2354263"/>
          <p14:tracePt t="54214" x="8831263" y="2506663"/>
          <p14:tracePt t="54230" x="8809038" y="2536825"/>
          <p14:tracePt t="54247" x="8656638" y="2606675"/>
          <p14:tracePt t="54264" x="8534400" y="2606675"/>
          <p14:tracePt t="54280" x="8366125" y="2606675"/>
          <p14:tracePt t="54297" x="8213725" y="2606675"/>
          <p14:tracePt t="54314" x="8077200" y="2574925"/>
          <p14:tracePt t="54330" x="8016875" y="2536825"/>
          <p14:tracePt t="54376" x="8016875" y="2506663"/>
          <p14:tracePt t="54384" x="8016875" y="2476500"/>
          <p14:tracePt t="54392" x="8016875" y="2454275"/>
          <p14:tracePt t="54399" x="8016875" y="2438400"/>
          <p14:tracePt t="54414" x="8016875" y="2378075"/>
          <p14:tracePt t="54430" x="8016875" y="2339975"/>
          <p14:tracePt t="54447" x="8023225" y="2263775"/>
          <p14:tracePt t="54464" x="8031163" y="2225675"/>
          <p14:tracePt t="54480" x="8069263" y="2171700"/>
          <p14:tracePt t="54497" x="8093075" y="2141538"/>
          <p14:tracePt t="54514" x="8115300" y="2133600"/>
          <p14:tracePt t="54530" x="8137525" y="2125663"/>
          <p14:tracePt t="54547" x="8161338" y="2111375"/>
          <p14:tracePt t="54564" x="8229600" y="2087563"/>
          <p14:tracePt t="54580" x="8289925" y="2079625"/>
          <p14:tracePt t="54597" x="8397875" y="2073275"/>
          <p14:tracePt t="54614" x="8496300" y="2065338"/>
          <p14:tracePt t="54630" x="8610600" y="2049463"/>
          <p14:tracePt t="54647" x="8626475" y="2049463"/>
          <p14:tracePt t="54704" x="8632825" y="2049463"/>
          <p14:tracePt t="54720" x="8648700" y="2049463"/>
          <p14:tracePt t="54728" x="8656638" y="2049463"/>
          <p14:tracePt t="54735" x="8664575" y="2049463"/>
          <p14:tracePt t="54747" x="8670925" y="2049463"/>
          <p14:tracePt t="54764" x="8694738" y="2049463"/>
          <p14:tracePt t="54780" x="8716963" y="2073275"/>
          <p14:tracePt t="54797" x="8801100" y="2163763"/>
          <p14:tracePt t="54814" x="8823325" y="2209800"/>
          <p14:tracePt t="54830" x="8847138" y="2270125"/>
          <p14:tracePt t="54848" x="8847138" y="2293938"/>
          <p14:tracePt t="54864" x="8847138" y="2324100"/>
          <p14:tracePt t="54880" x="8831263" y="2362200"/>
          <p14:tracePt t="54898" x="8770938" y="2400300"/>
          <p14:tracePt t="54914" x="8664575" y="2416175"/>
          <p14:tracePt t="54930" x="8550275" y="2416175"/>
          <p14:tracePt t="54947" x="8389938" y="2416175"/>
          <p14:tracePt t="54964" x="8237538" y="2408238"/>
          <p14:tracePt t="54980" x="8077200" y="2378075"/>
          <p14:tracePt t="54997" x="7932738" y="2362200"/>
          <p14:tracePt t="55014" x="7832725" y="2339975"/>
          <p14:tracePt t="55030" x="7802563" y="2339975"/>
          <p14:tracePt t="55047" x="7794625" y="2339975"/>
          <p14:tracePt t="55064" x="7794625" y="2332038"/>
          <p14:tracePt t="55112" x="7794625" y="2316163"/>
          <p14:tracePt t="55119" x="7794625" y="2270125"/>
          <p14:tracePt t="55130" x="7794625" y="2217738"/>
          <p14:tracePt t="55147" x="7794625" y="2171700"/>
          <p14:tracePt t="55164" x="7794625" y="2087563"/>
          <p14:tracePt t="55181" x="7818438" y="2041525"/>
          <p14:tracePt t="55197" x="7840663" y="1989138"/>
          <p14:tracePt t="55214" x="7864475" y="1958975"/>
          <p14:tracePt t="55230" x="7924800" y="1943100"/>
          <p14:tracePt t="55247" x="7962900" y="1935163"/>
          <p14:tracePt t="55264" x="8016875" y="1927225"/>
          <p14:tracePt t="55281" x="8069263" y="1927225"/>
          <p14:tracePt t="55297" x="8153400" y="1927225"/>
          <p14:tracePt t="55314" x="8213725" y="1927225"/>
          <p14:tracePt t="55331" x="8251825" y="1927225"/>
          <p14:tracePt t="55335" x="8267700" y="1927225"/>
          <p14:tracePt t="55347" x="8289925" y="1927225"/>
          <p14:tracePt t="55364" x="8297863" y="1943100"/>
          <p14:tracePt t="55381" x="8313738" y="1943100"/>
          <p14:tracePt t="55399" x="8351838" y="1965325"/>
          <p14:tracePt t="55414" x="8404225" y="2011363"/>
          <p14:tracePt t="55431" x="8518525" y="2111375"/>
          <p14:tracePt t="55447" x="8526463" y="2117725"/>
          <p14:tracePt t="55464" x="8542338" y="2163763"/>
          <p14:tracePt t="55481" x="8550275" y="2201863"/>
          <p14:tracePt t="55497" x="8550275" y="2232025"/>
          <p14:tracePt t="55514" x="8550275" y="2270125"/>
          <p14:tracePt t="55531" x="8550275" y="2301875"/>
          <p14:tracePt t="55601" x="8542338" y="2308225"/>
          <p14:tracePt t="55608" x="8534400" y="2308225"/>
          <p14:tracePt t="55616" x="8512175" y="2324100"/>
          <p14:tracePt t="55631" x="8488363" y="2346325"/>
          <p14:tracePt t="55647" x="8466138" y="2362200"/>
          <p14:tracePt t="55664" x="8442325" y="2370138"/>
          <p14:tracePt t="55784" x="8435975" y="2370138"/>
          <p14:tracePt t="55793" x="8428038" y="2370138"/>
          <p14:tracePt t="55800" x="8420100" y="2370138"/>
          <p14:tracePt t="55814" x="8412163" y="2370138"/>
          <p14:tracePt t="55831" x="8389938" y="2370138"/>
          <p14:tracePt t="55896" x="8382000" y="2370138"/>
          <p14:tracePt t="55968" x="8382000" y="2362200"/>
          <p14:tracePt t="55977" x="8382000" y="2354263"/>
          <p14:tracePt t="55983" x="8382000" y="2339975"/>
          <p14:tracePt t="55998" x="8374063" y="2301875"/>
          <p14:tracePt t="56014" x="8366125" y="2270125"/>
          <p14:tracePt t="56031" x="8366125" y="2239963"/>
          <p14:tracePt t="56047" x="8359775" y="2193925"/>
          <p14:tracePt t="56064" x="8359775" y="2163763"/>
          <p14:tracePt t="56081" x="8359775" y="2133600"/>
          <p14:tracePt t="56098" x="8359775" y="2111375"/>
          <p14:tracePt t="56114" x="8359775" y="2073275"/>
          <p14:tracePt t="56131" x="8359775" y="2049463"/>
          <p14:tracePt t="56148" x="8359775" y="2027238"/>
          <p14:tracePt t="56164" x="8374063" y="1989138"/>
          <p14:tracePt t="56181" x="8397875" y="1965325"/>
          <p14:tracePt t="56198" x="8412163" y="1965325"/>
          <p14:tracePt t="56215" x="8428038" y="1965325"/>
          <p14:tracePt t="56231" x="8466138" y="1965325"/>
          <p14:tracePt t="56248" x="8504238" y="1965325"/>
          <p14:tracePt t="56264" x="8556625" y="1965325"/>
          <p14:tracePt t="56281" x="8594725" y="1951038"/>
          <p14:tracePt t="56298" x="8618538" y="1951038"/>
          <p14:tracePt t="56315" x="8632825" y="1951038"/>
          <p14:tracePt t="56331" x="8648700" y="1951038"/>
          <p14:tracePt t="56335" x="8656638" y="1958975"/>
          <p14:tracePt t="56352" x="8664575" y="1958975"/>
          <p14:tracePt t="56364" x="8670925" y="1958975"/>
          <p14:tracePt t="56381" x="8686800" y="1965325"/>
          <p14:tracePt t="56398" x="8702675" y="1989138"/>
          <p14:tracePt t="56415" x="8716963" y="2035175"/>
          <p14:tracePt t="56431" x="8740775" y="2095500"/>
          <p14:tracePt t="56448" x="8747125" y="2125663"/>
          <p14:tracePt t="56464" x="8747125" y="2163763"/>
          <p14:tracePt t="56481" x="8747125" y="2193925"/>
          <p14:tracePt t="56498" x="8747125" y="2225675"/>
          <p14:tracePt t="56514" x="8747125" y="2247900"/>
          <p14:tracePt t="56531" x="8747125" y="2278063"/>
          <p14:tracePt t="56548" x="8732838" y="2308225"/>
          <p14:tracePt t="56564" x="8716963" y="2332038"/>
          <p14:tracePt t="56581" x="8686800" y="2362200"/>
          <p14:tracePt t="56598" x="8664575" y="2378075"/>
          <p14:tracePt t="56614" x="8594725" y="2422525"/>
          <p14:tracePt t="56631" x="8556625" y="2446338"/>
          <p14:tracePt t="56648" x="8518525" y="2468563"/>
          <p14:tracePt t="56664" x="8450263" y="2498725"/>
          <p14:tracePt t="56681" x="8389938" y="2530475"/>
          <p14:tracePt t="56698" x="8328025" y="2544763"/>
          <p14:tracePt t="56714" x="8259763" y="2560638"/>
          <p14:tracePt t="56732" x="8221663" y="2568575"/>
          <p14:tracePt t="56748" x="8191500" y="2568575"/>
          <p14:tracePt t="56764" x="8161338" y="2568575"/>
          <p14:tracePt t="56781" x="8145463" y="2568575"/>
          <p14:tracePt t="56798" x="8131175" y="2568575"/>
          <p14:tracePt t="56833" x="8123238" y="2560638"/>
          <p14:tracePt t="56848" x="8107363" y="2522538"/>
          <p14:tracePt t="56864" x="8093075" y="2454275"/>
          <p14:tracePt t="56881" x="8061325" y="2346325"/>
          <p14:tracePt t="56898" x="8054975" y="2278063"/>
          <p14:tracePt t="56914" x="8047038" y="2217738"/>
          <p14:tracePt t="56931" x="8047038" y="2163763"/>
          <p14:tracePt t="56948" x="8047038" y="2141538"/>
          <p14:tracePt t="56965" x="8061325" y="2111375"/>
          <p14:tracePt t="56981" x="8077200" y="2087563"/>
          <p14:tracePt t="56998" x="8099425" y="2073275"/>
          <p14:tracePt t="57014" x="8145463" y="2049463"/>
          <p14:tracePt t="57031" x="8191500" y="2041525"/>
          <p14:tracePt t="57048" x="8245475" y="2019300"/>
          <p14:tracePt t="57065" x="8321675" y="1989138"/>
          <p14:tracePt t="57081" x="8382000" y="1973263"/>
          <p14:tracePt t="57098" x="8435975" y="1958975"/>
          <p14:tracePt t="57115" x="8504238" y="1951038"/>
          <p14:tracePt t="57131" x="8542338" y="1943100"/>
          <p14:tracePt t="57149" x="8556625" y="1935163"/>
          <p14:tracePt t="57165" x="8572500" y="1935163"/>
          <p14:tracePt t="57181" x="8580438" y="1935163"/>
          <p14:tracePt t="57198" x="8594725" y="1935163"/>
          <p14:tracePt t="57215" x="8618538" y="1935163"/>
          <p14:tracePt t="57231" x="8626475" y="1943100"/>
          <p14:tracePt t="57265" x="8648700" y="1958975"/>
          <p14:tracePt t="57281" x="8678863" y="1981200"/>
          <p14:tracePt t="57298" x="8763000" y="2103438"/>
          <p14:tracePt t="57315" x="8816975" y="2179638"/>
          <p14:tracePt t="57331" x="8831263" y="2239963"/>
          <p14:tracePt t="57336" x="8847138" y="2286000"/>
          <p14:tracePt t="57348" x="8855075" y="2308225"/>
          <p14:tracePt t="57365" x="8855075" y="2332038"/>
          <p14:tracePt t="57381" x="8855075" y="2362200"/>
          <p14:tracePt t="57398" x="8855075" y="2392363"/>
          <p14:tracePt t="57415" x="8847138" y="2446338"/>
          <p14:tracePt t="57431" x="8816975" y="2498725"/>
          <p14:tracePt t="57448" x="8763000" y="2544763"/>
          <p14:tracePt t="57465" x="8702675" y="2574925"/>
          <p14:tracePt t="57481" x="8656638" y="2590800"/>
          <p14:tracePt t="57498" x="8610600" y="2606675"/>
          <p14:tracePt t="57515" x="8564563" y="2613025"/>
          <p14:tracePt t="57531" x="8518525" y="2613025"/>
          <p14:tracePt t="57548" x="8474075" y="2613025"/>
          <p14:tracePt t="57565" x="8435975" y="2606675"/>
          <p14:tracePt t="57581" x="8412163" y="2598738"/>
          <p14:tracePt t="57598" x="8382000" y="2598738"/>
          <p14:tracePt t="57615" x="8343900" y="2582863"/>
          <p14:tracePt t="57664" x="8335963" y="2574925"/>
          <p14:tracePt t="57672" x="8321675" y="2560638"/>
          <p14:tracePt t="57682" x="8305800" y="2522538"/>
          <p14:tracePt t="57698" x="8251825" y="2454275"/>
          <p14:tracePt t="57715" x="8199438" y="2378075"/>
          <p14:tracePt t="57731" x="8153400" y="2316163"/>
          <p14:tracePt t="57748" x="8115300" y="2255838"/>
          <p14:tracePt t="57765" x="8085138" y="2209800"/>
          <p14:tracePt t="57782" x="8077200" y="2179638"/>
          <p14:tracePt t="57798" x="8077200" y="2163763"/>
          <p14:tracePt t="57831" x="8077200" y="2133600"/>
          <p14:tracePt t="57848" x="8077200" y="2111375"/>
          <p14:tracePt t="57865" x="8077200" y="2095500"/>
          <p14:tracePt t="57882" x="8085138" y="2079625"/>
          <p14:tracePt t="57898" x="8115300" y="2073275"/>
          <p14:tracePt t="57915" x="8137525" y="2057400"/>
          <p14:tracePt t="57932" x="8183563" y="2035175"/>
          <p14:tracePt t="57948" x="8229600" y="2011363"/>
          <p14:tracePt t="57965" x="8283575" y="1989138"/>
          <p14:tracePt t="57983" x="8328025" y="1981200"/>
          <p14:tracePt t="57999" x="8343900" y="1981200"/>
          <p14:tracePt t="58016" x="8359775" y="1981200"/>
          <p14:tracePt t="58032" x="8382000" y="1981200"/>
          <p14:tracePt t="58048" x="8404225" y="1981200"/>
          <p14:tracePt t="58065" x="8428038" y="1981200"/>
          <p14:tracePt t="58082" x="8442325" y="1989138"/>
          <p14:tracePt t="58099" x="8458200" y="1989138"/>
          <p14:tracePt t="58144" x="8466138" y="1997075"/>
          <p14:tracePt t="58192" x="8466138" y="2003425"/>
          <p14:tracePt t="58200" x="8458200" y="2011363"/>
          <p14:tracePt t="58210" x="8420100" y="2057400"/>
          <p14:tracePt t="58215" x="8382000" y="2103438"/>
          <p14:tracePt t="58232" x="8245475" y="2187575"/>
          <p14:tracePt t="58248" x="8069263" y="2232025"/>
          <p14:tracePt t="58265" x="7870825" y="2278063"/>
          <p14:tracePt t="58282" x="7673975" y="2308225"/>
          <p14:tracePt t="58298" x="7505700" y="2316163"/>
          <p14:tracePt t="58315" x="7353300" y="2316163"/>
          <p14:tracePt t="58332" x="7208838" y="2316163"/>
          <p14:tracePt t="58335" x="7108825" y="2316163"/>
          <p14:tracePt t="58348" x="7010400" y="2316163"/>
          <p14:tracePt t="58365" x="6721475" y="2316163"/>
          <p14:tracePt t="58382" x="6346825" y="2316163"/>
          <p14:tracePt t="58398" x="5699125" y="2316163"/>
          <p14:tracePt t="58415" x="5181600" y="2324100"/>
          <p14:tracePt t="58432" x="4686300" y="2378075"/>
          <p14:tracePt t="58448" x="4275138" y="2422525"/>
          <p14:tracePt t="58465" x="3940175" y="2468563"/>
          <p14:tracePt t="58482" x="3741738" y="2484438"/>
          <p14:tracePt t="58498" x="3581400" y="2514600"/>
          <p14:tracePt t="58516" x="3497263" y="2514600"/>
          <p14:tracePt t="58532" x="3451225" y="2514600"/>
          <p14:tracePt t="58548" x="3436938" y="2514600"/>
          <p14:tracePt t="58565" x="3421063" y="2514600"/>
          <p14:tracePt t="58582" x="3413125" y="2514600"/>
          <p14:tracePt t="58641" x="3406775" y="2514600"/>
          <p14:tracePt t="58648" x="3413125" y="2514600"/>
          <p14:tracePt t="58656" x="3467100" y="2514600"/>
          <p14:tracePt t="58665" x="3535363" y="2522538"/>
          <p14:tracePt t="58682" x="3779838" y="2522538"/>
          <p14:tracePt t="58698" x="4152900" y="2522538"/>
          <p14:tracePt t="58716" x="4670425" y="2522538"/>
          <p14:tracePt t="58732" x="5181600" y="2574925"/>
          <p14:tracePt t="58748" x="5622925" y="2644775"/>
          <p14:tracePt t="58765" x="5845175" y="2682875"/>
          <p14:tracePt t="58782" x="5913438" y="2689225"/>
          <p14:tracePt t="58825" x="5883275" y="2689225"/>
          <p14:tracePt t="58832" x="5851525" y="2689225"/>
          <p14:tracePt t="58849" x="5753100" y="2689225"/>
          <p14:tracePt t="58865" x="5502275" y="2689225"/>
          <p14:tracePt t="58882" x="5249863" y="2689225"/>
          <p14:tracePt t="58899" x="4960938" y="2689225"/>
          <p14:tracePt t="58915" x="4670425" y="2689225"/>
          <p14:tracePt t="58932" x="4457700" y="2689225"/>
          <p14:tracePt t="58949" x="4343400" y="2682875"/>
          <p14:tracePt t="58965" x="4335463" y="2674938"/>
          <p14:tracePt t="59240" x="4335463" y="2667000"/>
          <p14:tracePt t="59248" x="4343400" y="2667000"/>
          <p14:tracePt t="59257" x="4365625" y="2667000"/>
          <p14:tracePt t="59265" x="4403725" y="2659063"/>
          <p14:tracePt t="59282" x="4511675" y="2659063"/>
          <p14:tracePt t="59299" x="4664075" y="2659063"/>
          <p14:tracePt t="59315" x="4860925" y="2659063"/>
          <p14:tracePt t="59332" x="5067300" y="2659063"/>
          <p14:tracePt t="59336" x="5165725" y="2659063"/>
          <p14:tracePt t="59349" x="5257800" y="2659063"/>
          <p14:tracePt t="59365" x="5380038" y="2659063"/>
          <p14:tracePt t="59382" x="5464175" y="2659063"/>
          <p14:tracePt t="59448" x="5464175" y="2651125"/>
          <p14:tracePt t="59464" x="5464175" y="2644775"/>
          <p14:tracePt t="59473" x="5426075" y="2644775"/>
          <p14:tracePt t="59482" x="5364163" y="2620963"/>
          <p14:tracePt t="59499" x="5241925" y="2613025"/>
          <p14:tracePt t="59515" x="4906963" y="2606675"/>
          <p14:tracePt t="59532" x="4441825" y="2568575"/>
          <p14:tracePt t="59549" x="3992563" y="2530475"/>
          <p14:tracePt t="59566" x="3292475" y="2416175"/>
          <p14:tracePt t="59582" x="3055938" y="2392363"/>
          <p14:tracePt t="59599" x="2955925" y="2370138"/>
          <p14:tracePt t="59680" x="2963863" y="2370138"/>
          <p14:tracePt t="59688" x="3032125" y="2370138"/>
          <p14:tracePt t="59699" x="3162300" y="2370138"/>
          <p14:tracePt t="59716" x="3589338" y="2400300"/>
          <p14:tracePt t="59732" x="4168775" y="2400300"/>
          <p14:tracePt t="59749" x="4640263" y="2400300"/>
          <p14:tracePt t="59766" x="5097463" y="2400300"/>
          <p14:tracePt t="59782" x="5135563" y="2400300"/>
          <p14:tracePt t="59799" x="5151438" y="2400300"/>
          <p14:tracePt t="59824" x="5121275" y="2400300"/>
          <p14:tracePt t="59832" x="5075238" y="2400300"/>
          <p14:tracePt t="59849" x="4846638" y="2400300"/>
          <p14:tracePt t="59866" x="4572000" y="2400300"/>
          <p14:tracePt t="59882" x="4160838" y="2400300"/>
          <p14:tracePt t="59899" x="3703638" y="2400300"/>
          <p14:tracePt t="59917" x="3368675" y="2400300"/>
          <p14:tracePt t="59932" x="3200400" y="2400300"/>
          <p14:tracePt t="59949" x="3184525" y="2400300"/>
          <p14:tracePt t="59984" x="3208338" y="2400300"/>
          <p14:tracePt t="59992" x="3344863" y="2400300"/>
          <p14:tracePt t="60000" x="3559175" y="2400300"/>
          <p14:tracePt t="60016" x="3970338" y="2400300"/>
          <p14:tracePt t="60032" x="4365625" y="2400300"/>
          <p14:tracePt t="60049" x="4656138" y="2400300"/>
          <p14:tracePt t="60066" x="4792663" y="2400300"/>
          <p14:tracePt t="60112" x="4778375" y="2392363"/>
          <p14:tracePt t="60119" x="4694238" y="2392363"/>
          <p14:tracePt t="60132" x="4572000" y="2392363"/>
          <p14:tracePt t="60149" x="4297363" y="2392363"/>
          <p14:tracePt t="60166" x="4106863" y="2392363"/>
          <p14:tracePt t="60182" x="4016375" y="2392363"/>
          <p14:tracePt t="60240" x="4046538" y="2392363"/>
          <p14:tracePt t="60248" x="4130675" y="2392363"/>
          <p14:tracePt t="60256" x="4221163" y="2392363"/>
          <p14:tracePt t="60266" x="4351338" y="2408238"/>
          <p14:tracePt t="60282" x="4533900" y="2422525"/>
          <p14:tracePt t="60299" x="4648200" y="2422525"/>
          <p14:tracePt t="60316" x="4664075" y="2422525"/>
          <p14:tracePt t="60351" x="4648200" y="2422525"/>
          <p14:tracePt t="60366" x="4518025" y="2422525"/>
          <p14:tracePt t="60382" x="4305300" y="2430463"/>
          <p14:tracePt t="60399" x="4092575" y="2430463"/>
          <p14:tracePt t="60417" x="3902075" y="2430463"/>
          <p14:tracePt t="60432" x="3810000" y="2430463"/>
          <p14:tracePt t="60449" x="3802063" y="2430463"/>
          <p14:tracePt t="60512" x="3817938" y="2430463"/>
          <p14:tracePt t="60520" x="3840163" y="2446338"/>
          <p14:tracePt t="60528" x="3886200" y="2460625"/>
          <p14:tracePt t="60535" x="3924300" y="2468563"/>
          <p14:tracePt t="60549" x="3954463" y="2468563"/>
          <p14:tracePt t="60566" x="4068763" y="2468563"/>
          <p14:tracePt t="60582" x="4137025" y="2468563"/>
          <p14:tracePt t="62200" x="4152900" y="2468563"/>
          <p14:tracePt t="62208" x="4191000" y="2484438"/>
          <p14:tracePt t="62216" x="4244975" y="2492375"/>
          <p14:tracePt t="62233" x="4441825" y="2498725"/>
          <p14:tracePt t="62250" x="4784725" y="2522538"/>
          <p14:tracePt t="62267" x="5241925" y="2544763"/>
          <p14:tracePt t="62283" x="5775325" y="2590800"/>
          <p14:tracePt t="62300" x="6308725" y="2590800"/>
          <p14:tracePt t="62316" x="6713538" y="2613025"/>
          <p14:tracePt t="62334" x="7056438" y="2613025"/>
          <p14:tracePt t="62350" x="7132638" y="2613025"/>
          <p14:tracePt t="62355" x="7162800" y="2613025"/>
          <p14:tracePt t="62366" x="7192963" y="2613025"/>
          <p14:tracePt t="62385" x="7208838" y="2613025"/>
          <p14:tracePt t="62432" x="7208838" y="2606675"/>
          <p14:tracePt t="62440" x="7261225" y="2574925"/>
          <p14:tracePt t="62450" x="7331075" y="2568575"/>
          <p14:tracePt t="62467" x="7521575" y="2530475"/>
          <p14:tracePt t="62484" x="7726363" y="2514600"/>
          <p14:tracePt t="62500" x="8001000" y="2468563"/>
          <p14:tracePt t="62517" x="8199438" y="2438400"/>
          <p14:tracePt t="62533" x="8374063" y="2430463"/>
          <p14:tracePt t="62550" x="8450263" y="2430463"/>
          <p14:tracePt t="62567" x="8480425" y="2430463"/>
          <p14:tracePt t="62616" x="8496300" y="2430463"/>
          <p14:tracePt t="62624" x="8512175" y="2430463"/>
          <p14:tracePt t="62633" x="8534400" y="2430463"/>
          <p14:tracePt t="62650" x="8602663" y="2446338"/>
          <p14:tracePt t="62667" x="8770938" y="2498725"/>
          <p14:tracePt t="62683" x="8885238" y="2514600"/>
          <p14:tracePt t="62700" x="8931275" y="2514600"/>
          <p14:tracePt t="62717" x="8953500" y="2522538"/>
          <p14:tracePt t="62792" x="8961438" y="2530475"/>
          <p14:tracePt t="62824" x="8961438" y="2544763"/>
          <p14:tracePt t="62832" x="8961438" y="2590800"/>
          <p14:tracePt t="62841" x="8961438" y="2613025"/>
          <p14:tracePt t="62850" x="8961438" y="2659063"/>
          <p14:tracePt t="62866" x="8961438" y="2727325"/>
          <p14:tracePt t="62883" x="8961438" y="2789238"/>
          <p14:tracePt t="62900" x="8961438" y="2797175"/>
          <p14:tracePt t="62916" x="8953500" y="2827338"/>
          <p14:tracePt t="62933" x="8937625" y="2865438"/>
          <p14:tracePt t="62950" x="8923338" y="2911475"/>
          <p14:tracePt t="62966" x="8907463" y="2933700"/>
          <p14:tracePt t="62983" x="8893175" y="2949575"/>
          <p14:tracePt t="63000" x="8877300" y="2963863"/>
          <p14:tracePt t="63016" x="8855075" y="2987675"/>
          <p14:tracePt t="63033" x="8785225" y="3009900"/>
          <p14:tracePt t="63050" x="8686800" y="3025775"/>
          <p14:tracePt t="63066" x="8564563" y="3048000"/>
          <p14:tracePt t="63083" x="8412163" y="3070225"/>
          <p14:tracePt t="63100" x="8297863" y="3086100"/>
          <p14:tracePt t="63116" x="8221663" y="3094038"/>
          <p14:tracePt t="63133" x="8145463" y="3101975"/>
          <p14:tracePt t="63150" x="8077200" y="3116263"/>
          <p14:tracePt t="63166" x="7978775" y="3124200"/>
          <p14:tracePt t="63183" x="7916863" y="3132138"/>
          <p14:tracePt t="63200" x="7848600" y="3140075"/>
          <p14:tracePt t="63217" x="7788275" y="3140075"/>
          <p14:tracePt t="63234" x="7756525" y="3140075"/>
          <p14:tracePt t="63250" x="7742238" y="3140075"/>
          <p14:tracePt t="63283" x="7734300" y="3140075"/>
          <p14:tracePt t="63300" x="7734300" y="3132138"/>
          <p14:tracePt t="63317" x="7734300" y="3116263"/>
          <p14:tracePt t="63333" x="7742238" y="3078163"/>
          <p14:tracePt t="63350" x="7742238" y="3009900"/>
          <p14:tracePt t="63367" x="7742238" y="2949575"/>
          <p14:tracePt t="63383" x="7742238" y="2887663"/>
          <p14:tracePt t="63400" x="7734300" y="2835275"/>
          <p14:tracePt t="63417" x="7718425" y="2797175"/>
          <p14:tracePt t="63434" x="7712075" y="2751138"/>
          <p14:tracePt t="63450" x="7712075" y="2727325"/>
          <p14:tracePt t="63467" x="7712075" y="2720975"/>
          <p14:tracePt t="63483" x="7712075" y="2705100"/>
          <p14:tracePt t="63500" x="7718425" y="2689225"/>
          <p14:tracePt t="63517" x="7734300" y="2674938"/>
          <p14:tracePt t="63534" x="7764463" y="2644775"/>
          <p14:tracePt t="63550" x="7780338" y="2636838"/>
          <p14:tracePt t="63567" x="7802563" y="2620963"/>
          <p14:tracePt t="63583" x="7848600" y="2598738"/>
          <p14:tracePt t="63600" x="7870825" y="2590800"/>
          <p14:tracePt t="63617" x="7902575" y="2582863"/>
          <p14:tracePt t="63633" x="7954963" y="2568575"/>
          <p14:tracePt t="63650" x="8054975" y="2552700"/>
          <p14:tracePt t="63667" x="8131175" y="2552700"/>
          <p14:tracePt t="63683" x="8207375" y="2552700"/>
          <p14:tracePt t="63700" x="8305800" y="2552700"/>
          <p14:tracePt t="63717" x="8382000" y="2552700"/>
          <p14:tracePt t="63734" x="8474075" y="2568575"/>
          <p14:tracePt t="63750" x="8518525" y="2582863"/>
          <p14:tracePt t="63767" x="8534400" y="2590800"/>
          <p14:tracePt t="63783" x="8564563" y="2598738"/>
          <p14:tracePt t="63800" x="8580438" y="2606675"/>
          <p14:tracePt t="63817" x="8656638" y="2620963"/>
          <p14:tracePt t="63833" x="8816975" y="2674938"/>
          <p14:tracePt t="63850" x="8931275" y="2705100"/>
          <p14:tracePt t="63867" x="9059863" y="2735263"/>
          <p14:tracePt t="63883" x="9144000" y="2743200"/>
          <p14:tracePt t="63900" x="9151938" y="2751138"/>
          <p14:tracePt t="64016" x="9159875" y="2751138"/>
          <p14:tracePt t="64024" x="9159875" y="2759075"/>
          <p14:tracePt t="64034" x="9159875" y="2789238"/>
          <p14:tracePt t="64050" x="9159875" y="2873375"/>
          <p14:tracePt t="64067" x="9159875" y="2911475"/>
          <p14:tracePt t="64084" x="9159875" y="2925763"/>
          <p14:tracePt t="64136" x="9159875" y="2933700"/>
          <p14:tracePt t="64145" x="9144000" y="2955925"/>
          <p14:tracePt t="64152" x="9136063" y="2971800"/>
          <p14:tracePt t="64167" x="9113838" y="2987675"/>
          <p14:tracePt t="64184" x="9059863" y="3017838"/>
          <p14:tracePt t="64200" x="8983663" y="3048000"/>
          <p14:tracePt t="64217" x="8915400" y="3086100"/>
          <p14:tracePt t="64235" x="8861425" y="3108325"/>
          <p14:tracePt t="64251" x="8809038" y="3116263"/>
          <p14:tracePt t="64267" x="8770938" y="3132138"/>
          <p14:tracePt t="64284" x="8664575" y="3146425"/>
          <p14:tracePt t="64301" x="8534400" y="3146425"/>
          <p14:tracePt t="64317" x="8389938" y="3154363"/>
          <p14:tracePt t="64334" x="8245475" y="3178175"/>
          <p14:tracePt t="64350" x="8031163" y="3184525"/>
          <p14:tracePt t="64367" x="7908925" y="3184525"/>
          <p14:tracePt t="64384" x="7864475" y="3184525"/>
          <p14:tracePt t="64401" x="7856538" y="3184525"/>
          <p14:tracePt t="64496" x="7840663" y="3178175"/>
          <p14:tracePt t="64504" x="7826375" y="3170238"/>
          <p14:tracePt t="64519" x="7818438" y="3154363"/>
          <p14:tracePt t="64528" x="7802563" y="3140075"/>
          <p14:tracePt t="64536" x="7772400" y="3124200"/>
          <p14:tracePt t="64551" x="7742238" y="3101975"/>
          <p14:tracePt t="64567" x="7726363" y="3094038"/>
          <p14:tracePt t="64584" x="7726363" y="3070225"/>
          <p14:tracePt t="64601" x="7718425" y="3032125"/>
          <p14:tracePt t="64617" x="7718425" y="3001963"/>
          <p14:tracePt t="64635" x="7718425" y="2963863"/>
          <p14:tracePt t="64651" x="7718425" y="2917825"/>
          <p14:tracePt t="64667" x="7718425" y="2857500"/>
          <p14:tracePt t="64684" x="7718425" y="2819400"/>
          <p14:tracePt t="64701" x="7718425" y="2789238"/>
          <p14:tracePt t="64717" x="7726363" y="2765425"/>
          <p14:tracePt t="64734" x="7726363" y="2759075"/>
          <p14:tracePt t="64751" x="7750175" y="2713038"/>
          <p14:tracePt t="64767" x="7772400" y="2674938"/>
          <p14:tracePt t="64784" x="7772400" y="2659063"/>
          <p14:tracePt t="64801" x="7802563" y="2636838"/>
          <p14:tracePt t="64817" x="7810500" y="2628900"/>
          <p14:tracePt t="64834" x="7848600" y="2613025"/>
          <p14:tracePt t="64851" x="7878763" y="2590800"/>
          <p14:tracePt t="64867" x="7908925" y="2582863"/>
          <p14:tracePt t="64884" x="7940675" y="2568575"/>
          <p14:tracePt t="64901" x="8008938" y="2552700"/>
          <p14:tracePt t="64918" x="8093075" y="2536825"/>
          <p14:tracePt t="64935" x="8183563" y="2536825"/>
          <p14:tracePt t="64951" x="8267700" y="2536825"/>
          <p14:tracePt t="64967" x="8313738" y="2536825"/>
          <p14:tracePt t="64984" x="8351838" y="2536825"/>
          <p14:tracePt t="65001" x="8428038" y="2536825"/>
          <p14:tracePt t="65017" x="8488363" y="2536825"/>
          <p14:tracePt t="65034" x="8550275" y="2544763"/>
          <p14:tracePt t="65051" x="8594725" y="2552700"/>
          <p14:tracePt t="65084" x="8602663" y="2552700"/>
          <p14:tracePt t="65101" x="8618538" y="2560638"/>
          <p14:tracePt t="65118" x="8648700" y="2574925"/>
          <p14:tracePt t="65135" x="8678863" y="2574925"/>
          <p14:tracePt t="65151" x="8740775" y="2606675"/>
          <p14:tracePt t="65168" x="8847138" y="2644775"/>
          <p14:tracePt t="65184" x="8855075" y="2644775"/>
          <p14:tracePt t="65201" x="8861425" y="2651125"/>
          <p14:tracePt t="65218" x="8869363" y="2659063"/>
          <p14:tracePt t="65234" x="8885238" y="2689225"/>
          <p14:tracePt t="65251" x="8899525" y="2727325"/>
          <p14:tracePt t="65268" x="8899525" y="2743200"/>
          <p14:tracePt t="65284" x="8899525" y="2797175"/>
          <p14:tracePt t="65301" x="8899525" y="2849563"/>
          <p14:tracePt t="65318" x="8899525" y="2911475"/>
          <p14:tracePt t="65335" x="8899525" y="2925763"/>
          <p14:tracePt t="65351" x="8893175" y="2949575"/>
          <p14:tracePt t="65400" x="8893175" y="2955925"/>
          <p14:tracePt t="65408" x="8885238" y="2971800"/>
          <p14:tracePt t="65418" x="8869363" y="2971800"/>
          <p14:tracePt t="65434" x="8755063" y="3025775"/>
          <p14:tracePt t="65451" x="8656638" y="3048000"/>
          <p14:tracePt t="65468" x="8542338" y="3078163"/>
          <p14:tracePt t="65484" x="8435975" y="3086100"/>
          <p14:tracePt t="65501" x="8359775" y="3101975"/>
          <p14:tracePt t="65518" x="8275638" y="3116263"/>
          <p14:tracePt t="65534" x="8131175" y="3116263"/>
          <p14:tracePt t="65551" x="8039100" y="3116263"/>
          <p14:tracePt t="65568" x="7916863" y="3108325"/>
          <p14:tracePt t="65584" x="7794625" y="3094038"/>
          <p14:tracePt t="65601" x="7673975" y="3070225"/>
          <p14:tracePt t="65618" x="7551738" y="3055938"/>
          <p14:tracePt t="65635" x="7413625" y="3032125"/>
          <p14:tracePt t="65651" x="7299325" y="3017838"/>
          <p14:tracePt t="65668" x="7254875" y="2994025"/>
          <p14:tracePt t="65701" x="7254875" y="2987675"/>
          <p14:tracePt t="65718" x="7254875" y="2963863"/>
          <p14:tracePt t="65734" x="7254875" y="2895600"/>
          <p14:tracePt t="65751" x="7254875" y="2849563"/>
          <p14:tracePt t="65768" x="7277100" y="2789238"/>
          <p14:tracePt t="65784" x="7299325" y="2743200"/>
          <p14:tracePt t="65801" x="7353300" y="2697163"/>
          <p14:tracePt t="65818" x="7429500" y="2667000"/>
          <p14:tracePt t="65835" x="7475538" y="2644775"/>
          <p14:tracePt t="65838" x="7527925" y="2620963"/>
          <p14:tracePt t="65851" x="7573963" y="2620963"/>
          <p14:tracePt t="65868" x="7680325" y="2590800"/>
          <p14:tracePt t="65884" x="7780338" y="2568575"/>
          <p14:tracePt t="65901" x="7856538" y="2552700"/>
          <p14:tracePt t="65918" x="7902575" y="2544763"/>
          <p14:tracePt t="65934" x="7924800" y="2544763"/>
          <p14:tracePt t="65951" x="7940675" y="2544763"/>
          <p14:tracePt t="65968" x="7985125" y="2544763"/>
          <p14:tracePt t="65984" x="8077200" y="2544763"/>
          <p14:tracePt t="66001" x="8191500" y="2536825"/>
          <p14:tracePt t="66018" x="8321675" y="2536825"/>
          <p14:tracePt t="66034" x="8474075" y="2536825"/>
          <p14:tracePt t="66051" x="8594725" y="2536825"/>
          <p14:tracePt t="66068" x="8656638" y="2536825"/>
          <p14:tracePt t="66085" x="8670925" y="2536825"/>
          <p14:tracePt t="66128" x="8678863" y="2536825"/>
          <p14:tracePt t="66145" x="8686800" y="2536825"/>
          <p14:tracePt t="66152" x="8694738" y="2544763"/>
          <p14:tracePt t="66160" x="8702675" y="2544763"/>
          <p14:tracePt t="66176" x="8732838" y="2560638"/>
          <p14:tracePt t="66184" x="8778875" y="2598738"/>
          <p14:tracePt t="66201" x="8861425" y="2667000"/>
          <p14:tracePt t="66218" x="8885238" y="2697163"/>
          <p14:tracePt t="66235" x="8907463" y="2727325"/>
          <p14:tracePt t="66251" x="8907463" y="2735263"/>
          <p14:tracePt t="66285" x="8915400" y="2743200"/>
          <p14:tracePt t="66338" x="8915400" y="2751138"/>
          <p14:tracePt t="66344" x="8915400" y="2773363"/>
          <p14:tracePt t="66353" x="8907463" y="2819400"/>
          <p14:tracePt t="66368" x="8899525" y="2857500"/>
          <p14:tracePt t="66385" x="8893175" y="2887663"/>
          <p14:tracePt t="66401" x="8885238" y="2895600"/>
          <p14:tracePt t="66418" x="8869363" y="2911475"/>
          <p14:tracePt t="66435" x="8831263" y="2925763"/>
          <p14:tracePt t="66451" x="8778875" y="2941638"/>
          <p14:tracePt t="66468" x="8694738" y="2955925"/>
          <p14:tracePt t="66485" x="8602663" y="2987675"/>
          <p14:tracePt t="66501" x="8518525" y="2994025"/>
          <p14:tracePt t="66518" x="8442325" y="3009900"/>
          <p14:tracePt t="66535" x="8359775" y="3017838"/>
          <p14:tracePt t="66551" x="8313738" y="3025775"/>
          <p14:tracePt t="66568" x="8251825" y="3025775"/>
          <p14:tracePt t="66585" x="8161338" y="3055938"/>
          <p14:tracePt t="66601" x="8085138" y="3063875"/>
          <p14:tracePt t="66618" x="8054975" y="3078163"/>
          <p14:tracePt t="66635" x="8023225" y="3078163"/>
          <p14:tracePt t="66842" x="8031163" y="3086100"/>
          <p14:tracePt t="66856" x="8047038" y="3086100"/>
          <p14:tracePt t="66864" x="8061325" y="3086100"/>
          <p14:tracePt t="66871" x="8077200" y="3086100"/>
          <p14:tracePt t="66888" x="8093075" y="3086100"/>
          <p14:tracePt t="66902" x="8123238" y="3086100"/>
          <p14:tracePt t="66918" x="8137525" y="3086100"/>
          <p14:tracePt t="66935" x="8191500" y="3078163"/>
          <p14:tracePt t="66952" x="8245475" y="3055938"/>
          <p14:tracePt t="66968" x="8275638" y="3032125"/>
          <p14:tracePt t="66985" x="8313738" y="3009900"/>
          <p14:tracePt t="67002" x="8343900" y="2994025"/>
          <p14:tracePt t="67018" x="8359775" y="2979738"/>
          <p14:tracePt t="67035" x="8374063" y="2963863"/>
          <p14:tracePt t="67052" x="8404225" y="2941638"/>
          <p14:tracePt t="67068" x="8404225" y="2933700"/>
          <p14:tracePt t="67085" x="8412163" y="2933700"/>
          <p14:tracePt t="67176" x="8420100" y="2933700"/>
          <p14:tracePt t="67184" x="8420100" y="2941638"/>
          <p14:tracePt t="67192" x="8420100" y="2955925"/>
          <p14:tracePt t="67202" x="8420100" y="2963863"/>
          <p14:tracePt t="67218" x="8420100" y="2987675"/>
          <p14:tracePt t="67235" x="8420100" y="3009900"/>
          <p14:tracePt t="67252" x="8420100" y="3040063"/>
          <p14:tracePt t="67269" x="8428038" y="3078163"/>
          <p14:tracePt t="67285" x="8435975" y="3086100"/>
          <p14:tracePt t="67302" x="8435975" y="3094038"/>
          <p14:tracePt t="67376" x="8442325" y="3101975"/>
          <p14:tracePt t="67392" x="8442325" y="3108325"/>
          <p14:tracePt t="67400" x="8450263" y="3108325"/>
          <p14:tracePt t="67408" x="8458200" y="3108325"/>
          <p14:tracePt t="67464" x="8466138" y="3116263"/>
          <p14:tracePt t="67673" x="8474075" y="3116263"/>
          <p14:tracePt t="67696" x="8480425" y="3108325"/>
          <p14:tracePt t="67704" x="8488363" y="3108325"/>
          <p14:tracePt t="67712" x="8488363" y="3101975"/>
          <p14:tracePt t="67720" x="8496300" y="3101975"/>
          <p14:tracePt t="67735" x="8504238" y="3094038"/>
          <p14:tracePt t="67752" x="8518525" y="3086100"/>
          <p14:tracePt t="67768" x="8518525" y="3078163"/>
          <p14:tracePt t="67785" x="8526463" y="3078163"/>
          <p14:tracePt t="67818" x="8526463" y="3070225"/>
          <p14:tracePt t="68128" x="8526463" y="3048000"/>
          <p14:tracePt t="68137" x="8526463" y="3017838"/>
          <p14:tracePt t="68144" x="8526463" y="2994025"/>
          <p14:tracePt t="68152" x="8526463" y="2971800"/>
          <p14:tracePt t="68169" x="8526463" y="2903538"/>
          <p14:tracePt t="68185" x="8526463" y="2857500"/>
          <p14:tracePt t="68202" x="8534400" y="2803525"/>
          <p14:tracePt t="68219" x="8550275" y="2759075"/>
          <p14:tracePt t="68235" x="8556625" y="2720975"/>
          <p14:tracePt t="68253" x="8564563" y="2705100"/>
          <p14:tracePt t="68269" x="8572500" y="2689225"/>
          <p14:tracePt t="68286" x="8602663" y="2674938"/>
          <p14:tracePt t="68302" x="8610600" y="2667000"/>
          <p14:tracePt t="68319" x="8640763" y="2636838"/>
          <p14:tracePt t="68335" x="8656638" y="2620963"/>
          <p14:tracePt t="68352" x="8664575" y="2606675"/>
          <p14:tracePt t="68369" x="8670925" y="2598738"/>
          <p14:tracePt t="68385" x="8678863" y="2590800"/>
          <p14:tracePt t="68648" x="8678863" y="2598738"/>
          <p14:tracePt t="68656" x="8678863" y="2613025"/>
          <p14:tracePt t="68664" x="8678863" y="2636838"/>
          <p14:tracePt t="68671" x="8670925" y="2644775"/>
          <p14:tracePt t="68686" x="8664575" y="2659063"/>
          <p14:tracePt t="68702" x="8640763" y="2689225"/>
          <p14:tracePt t="68719" x="8618538" y="2713038"/>
          <p14:tracePt t="68735" x="8602663" y="2720975"/>
          <p14:tracePt t="68753" x="8594725" y="2720975"/>
          <p14:tracePt t="68785" x="8580438" y="2735263"/>
          <p14:tracePt t="68802" x="8564563" y="2759075"/>
          <p14:tracePt t="68819" x="8534400" y="2789238"/>
          <p14:tracePt t="68836" x="8488363" y="2857500"/>
          <p14:tracePt t="68852" x="8412163" y="2933700"/>
          <p14:tracePt t="68856" x="8374063" y="2963863"/>
          <p14:tracePt t="68869" x="8328025" y="2979738"/>
          <p14:tracePt t="68886" x="8199438" y="3063875"/>
          <p14:tracePt t="68902" x="8183563" y="3078163"/>
          <p14:tracePt t="68919" x="8123238" y="3108325"/>
          <p14:tracePt t="68936" x="8069263" y="3140075"/>
          <p14:tracePt t="68952" x="7978775" y="3200400"/>
          <p14:tracePt t="68969" x="7864475" y="3254375"/>
          <p14:tracePt t="68986" x="7734300" y="3330575"/>
          <p14:tracePt t="69002" x="7566025" y="3406775"/>
          <p14:tracePt t="69019" x="7331075" y="3497263"/>
          <p14:tracePt t="69036" x="7056438" y="3603625"/>
          <p14:tracePt t="69052" x="6865938" y="3657600"/>
          <p14:tracePt t="69069" x="6735763" y="3695700"/>
          <p14:tracePt t="69086" x="6607175" y="3733800"/>
          <p14:tracePt t="69102" x="6477000" y="3749675"/>
          <p14:tracePt t="69119" x="6446838" y="3756025"/>
          <p14:tracePt t="69136" x="6423025" y="3756025"/>
          <p14:tracePt t="69153" x="6392863" y="3756025"/>
          <p14:tracePt t="69169" x="6370638" y="3749675"/>
          <p14:tracePt t="69186" x="6346825" y="3741738"/>
          <p14:tracePt t="69202" x="6316663" y="3725863"/>
          <p14:tracePt t="69219" x="6226175" y="3711575"/>
          <p14:tracePt t="69236" x="6088063" y="3703638"/>
          <p14:tracePt t="69252" x="5875338" y="3703638"/>
          <p14:tracePt t="69269" x="5692775" y="3703638"/>
          <p14:tracePt t="69286" x="5570538" y="3695700"/>
          <p14:tracePt t="69302" x="5448300" y="3695700"/>
          <p14:tracePt t="69319" x="5440363" y="3695700"/>
          <p14:tracePt t="69600" x="5448300" y="3695700"/>
          <p14:tracePt t="69616" x="5456238" y="36957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450" t="21594" r="18314" b="16493"/>
          <a:stretch/>
        </p:blipFill>
        <p:spPr>
          <a:xfrm>
            <a:off x="2710890" y="1830751"/>
            <a:ext cx="6316718" cy="44679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90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6543"/>
    </mc:Choice>
    <mc:Fallback xmlns="">
      <p:transition advTm="2165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7" x="5448300" y="3679825"/>
          <p14:tracePt t="935" x="5402263" y="3619500"/>
          <p14:tracePt t="944" x="5326063" y="3527425"/>
          <p14:tracePt t="958" x="5211763" y="3421063"/>
          <p14:tracePt t="975" x="5089525" y="3330575"/>
          <p14:tracePt t="992" x="4922838" y="3238500"/>
          <p14:tracePt t="1008" x="4792663" y="3154363"/>
          <p14:tracePt t="1025" x="4678363" y="3086100"/>
          <p14:tracePt t="1042" x="4594225" y="3040063"/>
          <p14:tracePt t="1059" x="4549775" y="3009900"/>
          <p14:tracePt t="1075" x="4525963" y="2987675"/>
          <p14:tracePt t="1092" x="4511675" y="2949575"/>
          <p14:tracePt t="1108" x="4487863" y="2903538"/>
          <p14:tracePt t="1125" x="4473575" y="2873375"/>
          <p14:tracePt t="1142" x="4449763" y="2819400"/>
          <p14:tracePt t="1159" x="4449763" y="2811463"/>
          <p14:tracePt t="1176" x="4449763" y="2797175"/>
          <p14:tracePt t="1192" x="4449763" y="2773363"/>
          <p14:tracePt t="1208" x="4435475" y="2751138"/>
          <p14:tracePt t="1225" x="4435475" y="2713038"/>
          <p14:tracePt t="1242" x="4419600" y="2667000"/>
          <p14:tracePt t="1343" x="4419600" y="2659063"/>
          <p14:tracePt t="5647" x="4411663" y="2659063"/>
          <p14:tracePt t="5735" x="4403725" y="2659063"/>
          <p14:tracePt t="5743" x="4373563" y="2659063"/>
          <p14:tracePt t="5751" x="4327525" y="2697163"/>
          <p14:tracePt t="5760" x="4289425" y="2751138"/>
          <p14:tracePt t="5777" x="4168775" y="2873375"/>
          <p14:tracePt t="5793" x="4092575" y="2971800"/>
          <p14:tracePt t="5810" x="4016375" y="3055938"/>
          <p14:tracePt t="5827" x="3978275" y="3101975"/>
          <p14:tracePt t="5843" x="3954463" y="3108325"/>
          <p14:tracePt t="5848" x="3954463" y="3116263"/>
          <p14:tracePt t="5871" x="3946525" y="3116263"/>
          <p14:tracePt t="5887" x="3940175" y="3124200"/>
          <p14:tracePt t="5895" x="3916363" y="3132138"/>
          <p14:tracePt t="5910" x="3908425" y="3132138"/>
          <p14:tracePt t="5927" x="3886200" y="3154363"/>
          <p14:tracePt t="5943" x="3840163" y="3184525"/>
          <p14:tracePt t="5960" x="3794125" y="3192463"/>
          <p14:tracePt t="5977" x="3763963" y="3208338"/>
          <p14:tracePt t="5993" x="3741738" y="3208338"/>
          <p14:tracePt t="6010" x="3703638" y="3208338"/>
          <p14:tracePt t="6027" x="3657600" y="3200400"/>
          <p14:tracePt t="6044" x="3627438" y="3200400"/>
          <p14:tracePt t="6159" x="3619500" y="3200400"/>
          <p14:tracePt t="6167" x="3597275" y="3200400"/>
          <p14:tracePt t="6177" x="3565525" y="3200400"/>
          <p14:tracePt t="6194" x="3467100" y="3200400"/>
          <p14:tracePt t="6210" x="3360738" y="3200400"/>
          <p14:tracePt t="6227" x="3276600" y="3200400"/>
          <p14:tracePt t="6244" x="3222625" y="3200400"/>
          <p14:tracePt t="6879" x="3216275" y="3200400"/>
          <p14:tracePt t="6887" x="3192463" y="3208338"/>
          <p14:tracePt t="6895" x="3178175" y="3238500"/>
          <p14:tracePt t="6911" x="3170238" y="3298825"/>
          <p14:tracePt t="6927" x="3170238" y="3336925"/>
          <p14:tracePt t="6944" x="3170238" y="3352800"/>
          <p14:tracePt t="6961" x="3184525" y="3352800"/>
          <p14:tracePt t="6977" x="3184525" y="3360738"/>
          <p14:tracePt t="6994" x="3192463" y="3360738"/>
          <p14:tracePt t="7079" x="3216275" y="3360738"/>
          <p14:tracePt t="7088" x="3246438" y="3330575"/>
          <p14:tracePt t="7095" x="3260725" y="3314700"/>
          <p14:tracePt t="7111" x="3260725" y="3306763"/>
          <p14:tracePt t="7127" x="3268663" y="3292475"/>
          <p14:tracePt t="7144" x="3276600" y="3268663"/>
          <p14:tracePt t="7177" x="3284538" y="3260725"/>
          <p14:tracePt t="7271" x="3292475" y="3246438"/>
          <p14:tracePt t="7287" x="3298825" y="3238500"/>
          <p14:tracePt t="7319" x="3314700" y="3222625"/>
          <p14:tracePt t="7327" x="3314700" y="3216275"/>
          <p14:tracePt t="7351" x="3322638" y="3216275"/>
          <p14:tracePt t="7359" x="3336925" y="3200400"/>
          <p14:tracePt t="7368" x="3336925" y="3192463"/>
          <p14:tracePt t="7377" x="3352800" y="3184525"/>
          <p14:tracePt t="7394" x="3375025" y="3170238"/>
          <p14:tracePt t="7411" x="3398838" y="3140075"/>
          <p14:tracePt t="7428" x="3406775" y="3132138"/>
          <p14:tracePt t="7444" x="3406775" y="3124200"/>
          <p14:tracePt t="7461" x="3429000" y="3094038"/>
          <p14:tracePt t="7477" x="3451225" y="3063875"/>
          <p14:tracePt t="7494" x="3451225" y="3055938"/>
          <p14:tracePt t="7568" x="3451225" y="3048000"/>
          <p14:tracePt t="7575" x="3459163" y="3040063"/>
          <p14:tracePt t="7583" x="3467100" y="3032125"/>
          <p14:tracePt t="7594" x="3475038" y="3025775"/>
          <p14:tracePt t="7610" x="3482975" y="2994025"/>
          <p14:tracePt t="7627" x="3527425" y="2925763"/>
          <p14:tracePt t="7644" x="3573463" y="2849563"/>
          <p14:tracePt t="7661" x="3627438" y="2781300"/>
          <p14:tracePt t="7677" x="3679825" y="2689225"/>
          <p14:tracePt t="7694" x="3687763" y="2651125"/>
          <p14:tracePt t="7711" x="3703638" y="2636838"/>
          <p14:tracePt t="7727" x="3703638" y="2628900"/>
          <p14:tracePt t="7744" x="3703638" y="2613025"/>
          <p14:tracePt t="7777" x="3711575" y="2613025"/>
          <p14:tracePt t="7983" x="3703638" y="2659063"/>
          <p14:tracePt t="7992" x="3679825" y="2713038"/>
          <p14:tracePt t="7999" x="3657600" y="2781300"/>
          <p14:tracePt t="8011" x="3627438" y="2841625"/>
          <p14:tracePt t="8028" x="3603625" y="2941638"/>
          <p14:tracePt t="8044" x="3581400" y="3009900"/>
          <p14:tracePt t="8061" x="3573463" y="3032125"/>
          <p14:tracePt t="8078" x="3573463" y="3040063"/>
          <p14:tracePt t="8327" x="3573463" y="3063875"/>
          <p14:tracePt t="8335" x="3573463" y="3070225"/>
          <p14:tracePt t="8344" x="3573463" y="3086100"/>
          <p14:tracePt t="8361" x="3581400" y="3116263"/>
          <p14:tracePt t="8378" x="3597275" y="3132138"/>
          <p14:tracePt t="8394" x="3611563" y="3154363"/>
          <p14:tracePt t="8411" x="3635375" y="3162300"/>
          <p14:tracePt t="8428" x="3657600" y="3170238"/>
          <p14:tracePt t="8527" x="3679825" y="3170238"/>
          <p14:tracePt t="8575" x="3687763" y="3162300"/>
          <p14:tracePt t="8583" x="3695700" y="3162300"/>
          <p14:tracePt t="8594" x="3711575" y="3154363"/>
          <p14:tracePt t="8611" x="3733800" y="3140075"/>
          <p14:tracePt t="8628" x="3787775" y="3116263"/>
          <p14:tracePt t="8645" x="3825875" y="3108325"/>
          <p14:tracePt t="9287" x="3848100" y="3108325"/>
          <p14:tracePt t="9295" x="3916363" y="3101975"/>
          <p14:tracePt t="9303" x="4016375" y="3078163"/>
          <p14:tracePt t="9311" x="4114800" y="3078163"/>
          <p14:tracePt t="9328" x="4313238" y="3070225"/>
          <p14:tracePt t="9345" x="4518025" y="3032125"/>
          <p14:tracePt t="9361" x="4594225" y="3032125"/>
          <p14:tracePt t="9395" x="4602163" y="3025775"/>
          <p14:tracePt t="9412" x="4556125" y="3009900"/>
          <p14:tracePt t="9428" x="4479925" y="2987675"/>
          <p14:tracePt t="9445" x="4397375" y="2963863"/>
          <p14:tracePt t="9461" x="4351338" y="2955925"/>
          <p14:tracePt t="9478" x="4289425" y="2955925"/>
          <p14:tracePt t="9495" x="4275138" y="2955925"/>
          <p14:tracePt t="9599" x="4275138" y="2949575"/>
          <p14:tracePt t="9615" x="4275138" y="2941638"/>
          <p14:tracePt t="9623" x="4275138" y="2917825"/>
          <p14:tracePt t="9630" x="4275138" y="2895600"/>
          <p14:tracePt t="9645" x="4275138" y="2873375"/>
          <p14:tracePt t="9661" x="4275138" y="2751138"/>
          <p14:tracePt t="9678" x="4283075" y="2697163"/>
          <p14:tracePt t="9695" x="4297363" y="2659063"/>
          <p14:tracePt t="9783" x="4297363" y="2674938"/>
          <p14:tracePt t="9792" x="4297363" y="2720975"/>
          <p14:tracePt t="9798" x="4283075" y="2765425"/>
          <p14:tracePt t="9812" x="4251325" y="2841625"/>
          <p14:tracePt t="9828" x="4160838" y="2987675"/>
          <p14:tracePt t="9832" x="4114800" y="3040063"/>
          <p14:tracePt t="9845" x="4076700" y="3086100"/>
          <p14:tracePt t="9862" x="4038600" y="3140075"/>
          <p14:tracePt t="9919" x="4060825" y="3124200"/>
          <p14:tracePt t="9927" x="4076700" y="3108325"/>
          <p14:tracePt t="9935" x="4098925" y="3078163"/>
          <p14:tracePt t="9945" x="4130675" y="3040063"/>
          <p14:tracePt t="9962" x="4175125" y="2987675"/>
          <p14:tracePt t="9978" x="4198938" y="2963863"/>
          <p14:tracePt t="10119" x="4198938" y="2971800"/>
          <p14:tracePt t="10135" x="4191000" y="2971800"/>
          <p14:tracePt t="10239" x="4183063" y="2971800"/>
          <p14:tracePt t="10247" x="4175125" y="2971800"/>
          <p14:tracePt t="10255" x="4160838" y="2987675"/>
          <p14:tracePt t="10263" x="4130675" y="3009900"/>
          <p14:tracePt t="10278" x="4046538" y="3078163"/>
          <p14:tracePt t="10295" x="3970338" y="3108325"/>
          <p14:tracePt t="10312" x="3894138" y="3132138"/>
          <p14:tracePt t="10328" x="3848100" y="3140075"/>
          <p14:tracePt t="10346" x="3832225" y="3140075"/>
          <p14:tracePt t="10362" x="3825875" y="3140075"/>
          <p14:tracePt t="10431" x="3825875" y="3124200"/>
          <p14:tracePt t="10439" x="3825875" y="3108325"/>
          <p14:tracePt t="10448" x="3832225" y="3094038"/>
          <p14:tracePt t="10462" x="3856038" y="3063875"/>
          <p14:tracePt t="10478" x="3870325" y="3048000"/>
          <p14:tracePt t="10495" x="3878263" y="3040063"/>
          <p14:tracePt t="10591" x="3870325" y="3048000"/>
          <p14:tracePt t="10597" x="3848100" y="3070225"/>
          <p14:tracePt t="10606" x="3832225" y="3094038"/>
          <p14:tracePt t="10613" x="3802063" y="3101975"/>
          <p14:tracePt t="10628" x="3787775" y="3124200"/>
          <p14:tracePt t="10645" x="3749675" y="3132138"/>
          <p14:tracePt t="10702" x="3741738" y="3132138"/>
          <p14:tracePt t="10710" x="3741738" y="3124200"/>
          <p14:tracePt t="10718" x="3741738" y="3108325"/>
          <p14:tracePt t="10728" x="3749675" y="3094038"/>
          <p14:tracePt t="10745" x="3771900" y="3078163"/>
          <p14:tracePt t="10762" x="3787775" y="3063875"/>
          <p14:tracePt t="10778" x="3794125" y="3055938"/>
          <p14:tracePt t="11215" x="3802063" y="3048000"/>
          <p14:tracePt t="11231" x="3802063" y="3040063"/>
          <p14:tracePt t="11239" x="3817938" y="3025775"/>
          <p14:tracePt t="11247" x="3825875" y="3017838"/>
          <p14:tracePt t="11263" x="3832225" y="3009900"/>
          <p14:tracePt t="11279" x="3832225" y="3001963"/>
          <p14:tracePt t="11679" x="3817938" y="3025775"/>
          <p14:tracePt t="11687" x="3817938" y="3032125"/>
          <p14:tracePt t="11695" x="3817938" y="3048000"/>
          <p14:tracePt t="11712" x="3787775" y="3094038"/>
          <p14:tracePt t="11729" x="3779838" y="3124200"/>
          <p14:tracePt t="11746" x="3763963" y="3154363"/>
          <p14:tracePt t="11762" x="3756025" y="3162300"/>
          <p14:tracePt t="11779" x="3756025" y="3170238"/>
          <p14:tracePt t="11796" x="3749675" y="3184525"/>
          <p14:tracePt t="11815" x="3741738" y="3192463"/>
          <p14:tracePt t="11831" x="3733800" y="3200400"/>
          <p14:tracePt t="11846" x="3725863" y="3208338"/>
          <p14:tracePt t="11862" x="3725863" y="3222625"/>
          <p14:tracePt t="12174" x="3725863" y="3216275"/>
          <p14:tracePt t="12183" x="3733800" y="3216275"/>
          <p14:tracePt t="12199" x="3749675" y="3184525"/>
          <p14:tracePt t="12225" x="3756025" y="3178175"/>
          <p14:tracePt t="12231" x="3756025" y="3170238"/>
          <p14:tracePt t="12239" x="3756025" y="3162300"/>
          <p14:tracePt t="12247" x="3763963" y="3162300"/>
          <p14:tracePt t="12263" x="3771900" y="3146425"/>
          <p14:tracePt t="12279" x="3771900" y="3140075"/>
          <p14:tracePt t="12296" x="3779838" y="3124200"/>
          <p14:tracePt t="12343" x="3779838" y="3116263"/>
          <p14:tracePt t="12351" x="3779838" y="3108325"/>
          <p14:tracePt t="12367" x="3779838" y="3101975"/>
          <p14:tracePt t="12383" x="3779838" y="3086100"/>
          <p14:tracePt t="12396" x="3787775" y="3086100"/>
          <p14:tracePt t="12424" x="3787775" y="3078163"/>
          <p14:tracePt t="12487" x="3787775" y="3070225"/>
          <p14:tracePt t="13559" x="3794125" y="3063875"/>
          <p14:tracePt t="13575" x="3802063" y="3063875"/>
          <p14:tracePt t="13591" x="3810000" y="3070225"/>
          <p14:tracePt t="13599" x="3810000" y="3094038"/>
          <p14:tracePt t="13615" x="3810000" y="3108325"/>
          <p14:tracePt t="13623" x="3810000" y="3116263"/>
          <p14:tracePt t="13631" x="3810000" y="3124200"/>
          <p14:tracePt t="13646" x="3810000" y="3154363"/>
          <p14:tracePt t="13663" x="3810000" y="3170238"/>
          <p14:tracePt t="13680" x="3810000" y="3184525"/>
          <p14:tracePt t="13696" x="3810000" y="3200400"/>
          <p14:tracePt t="13714" x="3802063" y="3200400"/>
          <p14:tracePt t="13730" x="3787775" y="3200400"/>
          <p14:tracePt t="13746" x="3779838" y="3200400"/>
          <p14:tracePt t="13780" x="3771900" y="3184525"/>
          <p14:tracePt t="13796" x="3756025" y="3140075"/>
          <p14:tracePt t="13813" x="3756025" y="3086100"/>
          <p14:tracePt t="13830" x="3763963" y="3009900"/>
          <p14:tracePt t="13846" x="3802063" y="2949575"/>
          <p14:tracePt t="13863" x="3825875" y="2925763"/>
          <p14:tracePt t="13880" x="3840163" y="2911475"/>
          <p14:tracePt t="13967" x="3817938" y="2917825"/>
          <p14:tracePt t="13976" x="3802063" y="2949575"/>
          <p14:tracePt t="13982" x="3771900" y="2987675"/>
          <p14:tracePt t="13997" x="3741738" y="3032125"/>
          <p14:tracePt t="14013" x="3711575" y="3070225"/>
          <p14:tracePt t="14079" x="3711575" y="3055938"/>
          <p14:tracePt t="14087" x="3711575" y="3040063"/>
          <p14:tracePt t="14096" x="3711575" y="3032125"/>
          <p14:tracePt t="14113" x="3711575" y="3009900"/>
          <p14:tracePt t="14130" x="3717925" y="3001963"/>
          <p14:tracePt t="14199" x="3717925" y="3009900"/>
          <p14:tracePt t="14208" x="3717925" y="3017838"/>
          <p14:tracePt t="14215" x="3717925" y="3032125"/>
          <p14:tracePt t="14230" x="3717925" y="3040063"/>
          <p14:tracePt t="14295" x="3717925" y="3048000"/>
          <p14:tracePt t="14311" x="3725863" y="3048000"/>
          <p14:tracePt t="14327" x="3725863" y="3040063"/>
          <p14:tracePt t="14399" x="3733800" y="3040063"/>
          <p14:tracePt t="14408" x="3741738" y="3040063"/>
          <p14:tracePt t="14423" x="3763963" y="3048000"/>
          <p14:tracePt t="14487" x="3763963" y="3055938"/>
          <p14:tracePt t="14495" x="3763963" y="3063875"/>
          <p14:tracePt t="14511" x="3763963" y="3070225"/>
          <p14:tracePt t="14616" x="3749675" y="3086100"/>
          <p14:tracePt t="14623" x="3741738" y="3086100"/>
          <p14:tracePt t="14631" x="3717925" y="3086100"/>
          <p14:tracePt t="14647" x="3665538" y="3116263"/>
          <p14:tracePt t="14663" x="3611563" y="3146425"/>
          <p14:tracePt t="14680" x="3543300" y="3162300"/>
          <p14:tracePt t="14697" x="3505200" y="3178175"/>
          <p14:tracePt t="14887" x="3497263" y="3170238"/>
          <p14:tracePt t="14895" x="3482975" y="3154363"/>
          <p14:tracePt t="14903" x="3475038" y="3154363"/>
          <p14:tracePt t="14920" x="3467100" y="3146425"/>
          <p14:tracePt t="15183" x="3475038" y="3146425"/>
          <p14:tracePt t="15191" x="3482975" y="3146425"/>
          <p14:tracePt t="15207" x="3489325" y="3146425"/>
          <p14:tracePt t="15223" x="3497263" y="3146425"/>
          <p14:tracePt t="15231" x="3505200" y="3146425"/>
          <p14:tracePt t="15247" x="3527425" y="3146425"/>
          <p14:tracePt t="15264" x="3573463" y="3146425"/>
          <p14:tracePt t="15280" x="3649663" y="3146425"/>
          <p14:tracePt t="15297" x="3749675" y="3146425"/>
          <p14:tracePt t="15314" x="3840163" y="3146425"/>
          <p14:tracePt t="15330" x="3940175" y="3146425"/>
          <p14:tracePt t="15347" x="4030663" y="3146425"/>
          <p14:tracePt t="15351" x="4092575" y="3146425"/>
          <p14:tracePt t="15364" x="4144963" y="3146425"/>
          <p14:tracePt t="15380" x="4237038" y="3146425"/>
          <p14:tracePt t="15397" x="4297363" y="3146425"/>
          <p14:tracePt t="15414" x="4351338" y="3146425"/>
          <p14:tracePt t="15511" x="4327525" y="3146425"/>
          <p14:tracePt t="15519" x="4267200" y="3146425"/>
          <p14:tracePt t="15530" x="4213225" y="3146425"/>
          <p14:tracePt t="15547" x="4054475" y="3146425"/>
          <p14:tracePt t="15564" x="3840163" y="3170238"/>
          <p14:tracePt t="15581" x="3673475" y="3170238"/>
          <p14:tracePt t="15597" x="3611563" y="3170238"/>
          <p14:tracePt t="15639" x="3619500" y="3178175"/>
          <p14:tracePt t="15647" x="3641725" y="3184525"/>
          <p14:tracePt t="15664" x="3717925" y="3216275"/>
          <p14:tracePt t="15680" x="3810000" y="3216275"/>
          <p14:tracePt t="15697" x="3924300" y="3216275"/>
          <p14:tracePt t="15714" x="3954463" y="3216275"/>
          <p14:tracePt t="15775" x="3932238" y="3216275"/>
          <p14:tracePt t="15783" x="3902075" y="3216275"/>
          <p14:tracePt t="15791" x="3870325" y="3208338"/>
          <p14:tracePt t="15799" x="3848100" y="3208338"/>
          <p14:tracePt t="15814" x="3825875" y="3208338"/>
          <p14:tracePt t="15871" x="3840163" y="3216275"/>
          <p14:tracePt t="15879" x="3856038" y="3216275"/>
          <p14:tracePt t="15887" x="3878263" y="3222625"/>
          <p14:tracePt t="15903" x="3886200" y="3222625"/>
          <p14:tracePt t="16007" x="3870325" y="3222625"/>
          <p14:tracePt t="16183" x="3848100" y="3208338"/>
          <p14:tracePt t="16191" x="3810000" y="3208338"/>
          <p14:tracePt t="16200" x="3717925" y="3200400"/>
          <p14:tracePt t="16214" x="3390900" y="3200400"/>
          <p14:tracePt t="16231" x="3017838" y="3200400"/>
          <p14:tracePt t="16247" x="2697163" y="3184525"/>
          <p14:tracePt t="16264" x="2468563" y="3146425"/>
          <p14:tracePt t="16281" x="2454275" y="3140075"/>
          <p14:tracePt t="16314" x="2530475" y="3140075"/>
          <p14:tracePt t="16331" x="2713038" y="3140075"/>
          <p14:tracePt t="16335" x="2895600" y="3140075"/>
          <p14:tracePt t="16347" x="3101975" y="3140075"/>
          <p14:tracePt t="16364" x="3665538" y="3140075"/>
          <p14:tracePt t="16381" x="4283075" y="3140075"/>
          <p14:tracePt t="16397" x="4495800" y="3140075"/>
          <p14:tracePt t="16415" x="4587875" y="3140075"/>
          <p14:tracePt t="16567" x="4594225" y="3140075"/>
          <p14:tracePt t="16575" x="4610100" y="3140075"/>
          <p14:tracePt t="16584" x="4618038" y="3140075"/>
          <p14:tracePt t="16597" x="4648200" y="3140075"/>
          <p14:tracePt t="16614" x="4678363" y="3140075"/>
          <p14:tracePt t="16631" x="4686300" y="3140075"/>
          <p14:tracePt t="16815" x="4708525" y="3140075"/>
          <p14:tracePt t="16824" x="4754563" y="3146425"/>
          <p14:tracePt t="16831" x="4816475" y="3154363"/>
          <p14:tracePt t="16848" x="5013325" y="3154363"/>
          <p14:tracePt t="16864" x="5113338" y="3154363"/>
          <p14:tracePt t="16881" x="5135563" y="3154363"/>
          <p14:tracePt t="16927" x="5089525" y="3154363"/>
          <p14:tracePt t="16934" x="5021263" y="3140075"/>
          <p14:tracePt t="16948" x="4975225" y="3132138"/>
          <p14:tracePt t="16964" x="4778375" y="3132138"/>
          <p14:tracePt t="16981" x="4610100" y="3132138"/>
          <p14:tracePt t="16998" x="4572000" y="3116263"/>
          <p14:tracePt t="17063" x="4587875" y="3124200"/>
          <p14:tracePt t="17072" x="4602163" y="3124200"/>
          <p14:tracePt t="17081" x="4618038" y="3124200"/>
          <p14:tracePt t="17143" x="4602163" y="3124200"/>
          <p14:tracePt t="17151" x="4564063" y="3116263"/>
          <p14:tracePt t="17159" x="4525963" y="3108325"/>
          <p14:tracePt t="17166" x="4487863" y="3101975"/>
          <p14:tracePt t="17181" x="4473575" y="3101975"/>
          <p14:tracePt t="17198" x="4465638" y="3101975"/>
          <p14:tracePt t="17231" x="4511675" y="3116263"/>
          <p14:tracePt t="17239" x="4564063" y="3124200"/>
          <p14:tracePt t="17248" x="4610100" y="3132138"/>
          <p14:tracePt t="17264" x="4808538" y="3132138"/>
          <p14:tracePt t="17281" x="4983163" y="3132138"/>
          <p14:tracePt t="17298" x="5013325" y="3132138"/>
          <p14:tracePt t="17343" x="4983163" y="3132138"/>
          <p14:tracePt t="17351" x="4914900" y="3124200"/>
          <p14:tracePt t="17364" x="4876800" y="3108325"/>
          <p14:tracePt t="17381" x="4762500" y="3101975"/>
          <p14:tracePt t="17398" x="4724400" y="3101975"/>
          <p14:tracePt t="17447" x="4746625" y="3101975"/>
          <p14:tracePt t="17456" x="4770438" y="3101975"/>
          <p14:tracePt t="17464" x="4792663" y="3101975"/>
          <p14:tracePt t="17481" x="4808538" y="3101975"/>
          <p14:tracePt t="17623" x="4800600" y="3101975"/>
          <p14:tracePt t="17631" x="4762500" y="3108325"/>
          <p14:tracePt t="17639" x="4746625" y="3116263"/>
          <p14:tracePt t="17648" x="4724400" y="3116263"/>
          <p14:tracePt t="17664" x="4694238" y="3124200"/>
          <p14:tracePt t="17698" x="4686300" y="3132138"/>
          <p14:tracePt t="17839" x="4686300" y="3140075"/>
          <p14:tracePt t="17951" x="4678363" y="3140075"/>
          <p14:tracePt t="17960" x="4670425" y="3140075"/>
          <p14:tracePt t="17967" x="4664075" y="3140075"/>
          <p14:tracePt t="17981" x="4618038" y="3140075"/>
          <p14:tracePt t="17998" x="4411663" y="3140075"/>
          <p14:tracePt t="18015" x="4098925" y="3140075"/>
          <p14:tracePt t="18032" x="3741738" y="3140075"/>
          <p14:tracePt t="18048" x="3413125" y="3140075"/>
          <p14:tracePt t="18065" x="3162300" y="3140075"/>
          <p14:tracePt t="18081" x="3040063" y="3124200"/>
          <p14:tracePt t="18098" x="3032125" y="3124200"/>
          <p14:tracePt t="18343" x="3094038" y="3124200"/>
          <p14:tracePt t="18350" x="3170238" y="3124200"/>
          <p14:tracePt t="18359" x="3268663" y="3124200"/>
          <p14:tracePt t="18367" x="3398838" y="3124200"/>
          <p14:tracePt t="18381" x="3665538" y="3124200"/>
          <p14:tracePt t="18398" x="3916363" y="3124200"/>
          <p14:tracePt t="18415" x="4084638" y="3124200"/>
          <p14:tracePt t="18432" x="4106863" y="3124200"/>
          <p14:tracePt t="18479" x="4092575" y="3116263"/>
          <p14:tracePt t="18487" x="4068763" y="3108325"/>
          <p14:tracePt t="18498" x="4046538" y="3101975"/>
          <p14:tracePt t="18515" x="3992563" y="3094038"/>
          <p14:tracePt t="18531" x="3878263" y="3086100"/>
          <p14:tracePt t="18548" x="3749675" y="3086100"/>
          <p14:tracePt t="18565" x="3597275" y="3086100"/>
          <p14:tracePt t="18582" x="3475038" y="3086100"/>
          <p14:tracePt t="18767" x="3444875" y="3070225"/>
          <p14:tracePt t="18775" x="3436938" y="3070225"/>
          <p14:tracePt t="18783" x="3429000" y="3070225"/>
          <p14:tracePt t="18798" x="3375025" y="3063875"/>
          <p14:tracePt t="18815" x="3314700" y="3063875"/>
          <p14:tracePt t="18832" x="3298825" y="3063875"/>
          <p14:tracePt t="18944" x="3306763" y="3055938"/>
          <p14:tracePt t="18951" x="3314700" y="3055938"/>
          <p14:tracePt t="18959" x="3330575" y="3055938"/>
          <p14:tracePt t="18967" x="3336925" y="3055938"/>
          <p14:tracePt t="18982" x="3375025" y="3048000"/>
          <p14:tracePt t="18998" x="3413125" y="3048000"/>
          <p14:tracePt t="19015" x="3444875" y="3048000"/>
          <p14:tracePt t="19032" x="3475038" y="3048000"/>
          <p14:tracePt t="19048" x="3521075" y="3048000"/>
          <p14:tracePt t="19065" x="3597275" y="3048000"/>
          <p14:tracePt t="19082" x="3687763" y="3048000"/>
          <p14:tracePt t="19098" x="3756025" y="3048000"/>
          <p14:tracePt t="19115" x="3802063" y="3040063"/>
          <p14:tracePt t="19132" x="3817938" y="3040063"/>
          <p14:tracePt t="19191" x="3832225" y="3040063"/>
          <p14:tracePt t="19199" x="3863975" y="3040063"/>
          <p14:tracePt t="19207" x="3916363" y="3040063"/>
          <p14:tracePt t="19215" x="4000500" y="3040063"/>
          <p14:tracePt t="19232" x="4198938" y="3040063"/>
          <p14:tracePt t="19248" x="4389438" y="3040063"/>
          <p14:tracePt t="19265" x="4495800" y="3040063"/>
          <p14:tracePt t="19282" x="4503738" y="3040063"/>
          <p14:tracePt t="19318" x="4503738" y="3032125"/>
          <p14:tracePt t="19332" x="4479925" y="3032125"/>
          <p14:tracePt t="19349" x="4381500" y="3025775"/>
          <p14:tracePt t="19365" x="4213225" y="3025775"/>
          <p14:tracePt t="19382" x="3810000" y="3055938"/>
          <p14:tracePt t="19398" x="3551238" y="3063875"/>
          <p14:tracePt t="19415" x="3344863" y="3063875"/>
          <p14:tracePt t="19432" x="3268663" y="3063875"/>
          <p14:tracePt t="19448" x="3260725" y="3063875"/>
          <p14:tracePt t="19511" x="3254375" y="3063875"/>
          <p14:tracePt t="19519" x="3246438" y="3063875"/>
          <p14:tracePt t="19527" x="3208338" y="3070225"/>
          <p14:tracePt t="19534" x="3162300" y="3070225"/>
          <p14:tracePt t="19549" x="3116263" y="3086100"/>
          <p14:tracePt t="19565" x="3101975" y="3086100"/>
          <p14:tracePt t="19655" x="3108325" y="3086100"/>
          <p14:tracePt t="19664" x="3140075" y="3086100"/>
          <p14:tracePt t="19671" x="3184525" y="3086100"/>
          <p14:tracePt t="19682" x="3222625" y="3086100"/>
          <p14:tracePt t="19699" x="3330575" y="3086100"/>
          <p14:tracePt t="19715" x="3459163" y="3086100"/>
          <p14:tracePt t="19732" x="3589338" y="3086100"/>
          <p14:tracePt t="19749" x="3756025" y="3086100"/>
          <p14:tracePt t="19765" x="3810000" y="3086100"/>
          <p14:tracePt t="19782" x="3825875" y="3086100"/>
          <p14:tracePt t="19871" x="3832225" y="3086100"/>
          <p14:tracePt t="20007" x="3817938" y="3086100"/>
          <p14:tracePt t="20015" x="3779838" y="3086100"/>
          <p14:tracePt t="20023" x="3756025" y="3086100"/>
          <p14:tracePt t="20032" x="3725863" y="3086100"/>
          <p14:tracePt t="20049" x="3641725" y="3078163"/>
          <p14:tracePt t="20065" x="3489325" y="3078163"/>
          <p14:tracePt t="20082" x="3368675" y="3078163"/>
          <p14:tracePt t="20099" x="3254375" y="3078163"/>
          <p14:tracePt t="20115" x="3208338" y="3078163"/>
          <p14:tracePt t="20823" x="3222625" y="3078163"/>
          <p14:tracePt t="20833" x="3230563" y="3086100"/>
          <p14:tracePt t="20840" x="3238500" y="3086100"/>
          <p14:tracePt t="20849" x="3254375" y="3086100"/>
          <p14:tracePt t="20866" x="3276600" y="3094038"/>
          <p14:tracePt t="20882" x="3314700" y="3094038"/>
          <p14:tracePt t="20899" x="3352800" y="3094038"/>
          <p14:tracePt t="20916" x="3413125" y="3094038"/>
          <p14:tracePt t="20932" x="3475038" y="3094038"/>
          <p14:tracePt t="20949" x="3551238" y="3094038"/>
          <p14:tracePt t="20966" x="3619500" y="3094038"/>
          <p14:tracePt t="20982" x="3635375" y="3086100"/>
          <p14:tracePt t="21000" x="3641725" y="3078163"/>
          <p14:tracePt t="21040" x="3649663" y="3070225"/>
          <p14:tracePt t="21079" x="3657600" y="3055938"/>
          <p14:tracePt t="21127" x="3641725" y="3055938"/>
          <p14:tracePt t="21135" x="3627438" y="3040063"/>
          <p14:tracePt t="21143" x="3611563" y="3040063"/>
          <p14:tracePt t="21151" x="3603625" y="3040063"/>
          <p14:tracePt t="21166" x="3589338" y="3040063"/>
          <p14:tracePt t="21182" x="3581400" y="3040063"/>
          <p14:tracePt t="21303" x="3589338" y="3040063"/>
          <p14:tracePt t="21311" x="3611563" y="3040063"/>
          <p14:tracePt t="21319" x="3635375" y="3040063"/>
          <p14:tracePt t="21333" x="3741738" y="3040063"/>
          <p14:tracePt t="21349" x="3802063" y="3040063"/>
          <p14:tracePt t="21366" x="3984625" y="3040063"/>
          <p14:tracePt t="21382" x="4038600" y="3040063"/>
          <p14:tracePt t="21720" x="4046538" y="3040063"/>
          <p14:tracePt t="21727" x="4046538" y="3048000"/>
          <p14:tracePt t="21745" x="4060825" y="3048000"/>
          <p14:tracePt t="21751" x="4068763" y="3048000"/>
          <p14:tracePt t="21895" x="4054475" y="3048000"/>
          <p14:tracePt t="21904" x="4038600" y="3048000"/>
          <p14:tracePt t="21911" x="3984625" y="3048000"/>
          <p14:tracePt t="21919" x="3940175" y="3048000"/>
          <p14:tracePt t="21933" x="3856038" y="3048000"/>
          <p14:tracePt t="21949" x="3573463" y="3048000"/>
          <p14:tracePt t="21966" x="3398838" y="3048000"/>
          <p14:tracePt t="21983" x="3260725" y="3048000"/>
          <p14:tracePt t="21999" x="3184525" y="3048000"/>
          <p14:tracePt t="22016" x="3178175" y="3048000"/>
          <p14:tracePt t="22103" x="3184525" y="3048000"/>
          <p14:tracePt t="22111" x="3230563" y="3032125"/>
          <p14:tracePt t="22120" x="3268663" y="3017838"/>
          <p14:tracePt t="22133" x="3368675" y="2979738"/>
          <p14:tracePt t="22149" x="3475038" y="2933700"/>
          <p14:tracePt t="22166" x="3559175" y="2887663"/>
          <p14:tracePt t="22183" x="3627438" y="2849563"/>
          <p14:tracePt t="22199" x="3635375" y="2841625"/>
          <p14:tracePt t="22257" x="3641725" y="2835275"/>
          <p14:tracePt t="22262" x="3649663" y="2835275"/>
          <p14:tracePt t="22271" x="3649663" y="2827338"/>
          <p14:tracePt t="22283" x="3649663" y="2819400"/>
          <p14:tracePt t="22335" x="3657600" y="2811463"/>
          <p14:tracePt t="22343" x="3665538" y="2811463"/>
          <p14:tracePt t="22351" x="3695700" y="2811463"/>
          <p14:tracePt t="22366" x="3756025" y="2811463"/>
          <p14:tracePt t="22383" x="3894138" y="2835275"/>
          <p14:tracePt t="22400" x="4030663" y="2841625"/>
          <p14:tracePt t="22416" x="4106863" y="2857500"/>
          <p14:tracePt t="22433" x="4183063" y="2873375"/>
          <p14:tracePt t="22450" x="4206875" y="2873375"/>
          <p14:tracePt t="22466" x="4213225" y="2873375"/>
          <p14:tracePt t="22607" x="4237038" y="2873375"/>
          <p14:tracePt t="22615" x="4259263" y="2873375"/>
          <p14:tracePt t="22623" x="4297363" y="2873375"/>
          <p14:tracePt t="22633" x="4327525" y="2873375"/>
          <p14:tracePt t="22650" x="4381500" y="2873375"/>
          <p14:tracePt t="22666" x="4403725" y="2873375"/>
          <p14:tracePt t="22727" x="4381500" y="2873375"/>
          <p14:tracePt t="22735" x="4343400" y="2865438"/>
          <p14:tracePt t="22744" x="4313238" y="2865438"/>
          <p14:tracePt t="22751" x="4275138" y="2857500"/>
          <p14:tracePt t="22766" x="4144963" y="2873375"/>
          <p14:tracePt t="22783" x="4008438" y="2917825"/>
          <p14:tracePt t="22800" x="3840163" y="2963863"/>
          <p14:tracePt t="22816" x="3725863" y="2994025"/>
          <p14:tracePt t="22833" x="3673475" y="3001963"/>
          <p14:tracePt t="22838" x="3665538" y="3001963"/>
          <p14:tracePt t="22919" x="3657600" y="3001963"/>
          <p14:tracePt t="22927" x="3649663" y="2994025"/>
          <p14:tracePt t="22935" x="3641725" y="2994025"/>
          <p14:tracePt t="22950" x="3627438" y="2979738"/>
          <p14:tracePt t="22966" x="3611563" y="2971800"/>
          <p14:tracePt t="22983" x="3603625" y="2971800"/>
          <p14:tracePt t="23000" x="3589338" y="2955925"/>
          <p14:tracePt t="23111" x="3597275" y="2949575"/>
          <p14:tracePt t="23127" x="3597275" y="2941638"/>
          <p14:tracePt t="23135" x="3597275" y="2933700"/>
          <p14:tracePt t="23142" x="3603625" y="2925763"/>
          <p14:tracePt t="23191" x="3611563" y="2911475"/>
          <p14:tracePt t="23208" x="3611563" y="2903538"/>
          <p14:tracePt t="23224" x="3619500" y="2903538"/>
          <p14:tracePt t="23231" x="3627438" y="2903538"/>
          <p14:tracePt t="23257" x="3635375" y="2895600"/>
          <p14:tracePt t="23263" x="3641725" y="2887663"/>
          <p14:tracePt t="23270" x="3649663" y="2887663"/>
          <p14:tracePt t="23283" x="3665538" y="2879725"/>
          <p14:tracePt t="23300" x="3695700" y="2873375"/>
          <p14:tracePt t="23317" x="3763963" y="2849563"/>
          <p14:tracePt t="23333" x="3794125" y="2841625"/>
          <p14:tracePt t="23336" x="3825875" y="2841625"/>
          <p14:tracePt t="23350" x="3916363" y="2841625"/>
          <p14:tracePt t="23367" x="4038600" y="2841625"/>
          <p14:tracePt t="23383" x="4198938" y="2841625"/>
          <p14:tracePt t="23400" x="4365625" y="2841625"/>
          <p14:tracePt t="23417" x="4525963" y="2841625"/>
          <p14:tracePt t="23433" x="4640263" y="2841625"/>
          <p14:tracePt t="23451" x="4732338" y="2841625"/>
          <p14:tracePt t="23467" x="4778375" y="2841625"/>
          <p14:tracePt t="23483" x="4816475" y="2841625"/>
          <p14:tracePt t="23500" x="4830763" y="2841625"/>
          <p14:tracePt t="23517" x="4884738" y="2841625"/>
          <p14:tracePt t="23533" x="4906963" y="2841625"/>
          <p14:tracePt t="23550" x="5029200" y="2827338"/>
          <p14:tracePt t="23567" x="5151438" y="2827338"/>
          <p14:tracePt t="23583" x="5273675" y="2827338"/>
          <p14:tracePt t="23600" x="5402263" y="2827338"/>
          <p14:tracePt t="23617" x="5464175" y="2827338"/>
          <p14:tracePt t="23633" x="5494338" y="2827338"/>
          <p14:tracePt t="23791" x="5478463" y="2827338"/>
          <p14:tracePt t="23798" x="5448300" y="2827338"/>
          <p14:tracePt t="23807" x="5410200" y="2873375"/>
          <p14:tracePt t="23817" x="5372100" y="2887663"/>
          <p14:tracePt t="23833" x="5257800" y="2911475"/>
          <p14:tracePt t="23850" x="5097463" y="2949575"/>
          <p14:tracePt t="23867" x="4930775" y="2971800"/>
          <p14:tracePt t="23883" x="4754563" y="2971800"/>
          <p14:tracePt t="23900" x="4625975" y="2971800"/>
          <p14:tracePt t="23917" x="4564063" y="2971800"/>
          <p14:tracePt t="23933" x="4556125" y="2971800"/>
          <p14:tracePt t="23991" x="4556125" y="2941638"/>
          <p14:tracePt t="23998" x="4556125" y="2925763"/>
          <p14:tracePt t="24007" x="4556125" y="2917825"/>
          <p14:tracePt t="24017" x="4556125" y="2903538"/>
          <p14:tracePt t="24033" x="4556125" y="2873375"/>
          <p14:tracePt t="24050" x="4556125" y="2849563"/>
          <p14:tracePt t="24067" x="4556125" y="2827338"/>
          <p14:tracePt t="24083" x="4556125" y="2803525"/>
          <p14:tracePt t="24100" x="4564063" y="2773363"/>
          <p14:tracePt t="24117" x="4587875" y="2759075"/>
          <p14:tracePt t="24133" x="4678363" y="2720975"/>
          <p14:tracePt t="24151" x="4784725" y="2697163"/>
          <p14:tracePt t="24167" x="4906963" y="2689225"/>
          <p14:tracePt t="24183" x="5021263" y="2689225"/>
          <p14:tracePt t="24200" x="5121275" y="2689225"/>
          <p14:tracePt t="24217" x="5165725" y="2689225"/>
          <p14:tracePt t="24234" x="5181600" y="2689225"/>
          <p14:tracePt t="24250" x="5197475" y="2697163"/>
          <p14:tracePt t="24267" x="5211763" y="2705100"/>
          <p14:tracePt t="24300" x="5219700" y="2705100"/>
          <p14:tracePt t="24317" x="5219700" y="2713038"/>
          <p14:tracePt t="24335" x="5227638" y="2720975"/>
          <p14:tracePt t="24351" x="5235575" y="2751138"/>
          <p14:tracePt t="24367" x="5235575" y="2819400"/>
          <p14:tracePt t="24384" x="5235575" y="2873375"/>
          <p14:tracePt t="24400" x="5227638" y="2903538"/>
          <p14:tracePt t="24417" x="5189538" y="2963863"/>
          <p14:tracePt t="24434" x="5143500" y="2987675"/>
          <p14:tracePt t="24450" x="5075238" y="3017838"/>
          <p14:tracePt t="24467" x="4983163" y="3032125"/>
          <p14:tracePt t="24484" x="4860925" y="3040063"/>
          <p14:tracePt t="24500" x="4724400" y="3048000"/>
          <p14:tracePt t="24517" x="4625975" y="3048000"/>
          <p14:tracePt t="24534" x="4525963" y="3048000"/>
          <p14:tracePt t="24550" x="4518025" y="3048000"/>
          <p14:tracePt t="24607" x="4503738" y="3048000"/>
          <p14:tracePt t="24615" x="4495800" y="3025775"/>
          <p14:tracePt t="24623" x="4487863" y="3001963"/>
          <p14:tracePt t="24634" x="4487863" y="2987675"/>
          <p14:tracePt t="24651" x="4473575" y="2955925"/>
          <p14:tracePt t="24667" x="4465638" y="2933700"/>
          <p14:tracePt t="24684" x="4465638" y="2903538"/>
          <p14:tracePt t="24700" x="4465638" y="2879725"/>
          <p14:tracePt t="24717" x="4465638" y="2857500"/>
          <p14:tracePt t="24734" x="4487863" y="2819400"/>
          <p14:tracePt t="24750" x="4525963" y="2803525"/>
          <p14:tracePt t="24767" x="4564063" y="2781300"/>
          <p14:tracePt t="24784" x="4625975" y="2751138"/>
          <p14:tracePt t="24800" x="4702175" y="2735263"/>
          <p14:tracePt t="24817" x="4784725" y="2720975"/>
          <p14:tracePt t="24834" x="4854575" y="2713038"/>
          <p14:tracePt t="24838" x="4876800" y="2705100"/>
          <p14:tracePt t="24851" x="4884738" y="2697163"/>
          <p14:tracePt t="24867" x="4914900" y="2697163"/>
          <p14:tracePt t="24884" x="4937125" y="2697163"/>
          <p14:tracePt t="24901" x="4953000" y="2697163"/>
          <p14:tracePt t="24917" x="4968875" y="2705100"/>
          <p14:tracePt t="24934" x="5045075" y="2705100"/>
          <p14:tracePt t="24950" x="5127625" y="2720975"/>
          <p14:tracePt t="24967" x="5151438" y="2720975"/>
          <p14:tracePt t="24984" x="5165725" y="2727325"/>
          <p14:tracePt t="25039" x="5181600" y="2735263"/>
          <p14:tracePt t="25055" x="5181600" y="2743200"/>
          <p14:tracePt t="25063" x="5197475" y="2751138"/>
          <p14:tracePt t="25079" x="5203825" y="2765425"/>
          <p14:tracePt t="25086" x="5219700" y="2811463"/>
          <p14:tracePt t="25101" x="5227638" y="2827338"/>
          <p14:tracePt t="25117" x="5227638" y="2857500"/>
          <p14:tracePt t="25134" x="5227638" y="2911475"/>
          <p14:tracePt t="25151" x="5227638" y="2941638"/>
          <p14:tracePt t="25168" x="5219700" y="2979738"/>
          <p14:tracePt t="25184" x="5189538" y="3017838"/>
          <p14:tracePt t="25201" x="5143500" y="3032125"/>
          <p14:tracePt t="25217" x="5067300" y="3048000"/>
          <p14:tracePt t="25234" x="4975225" y="3048000"/>
          <p14:tracePt t="25251" x="4808538" y="3048000"/>
          <p14:tracePt t="25267" x="4632325" y="3048000"/>
          <p14:tracePt t="25284" x="4457700" y="3048000"/>
          <p14:tracePt t="25301" x="4305300" y="3048000"/>
          <p14:tracePt t="25317" x="4175125" y="3048000"/>
          <p14:tracePt t="25334" x="4144963" y="3040063"/>
          <p14:tracePt t="25351" x="4130675" y="3040063"/>
          <p14:tracePt t="25377" x="4106863" y="3032125"/>
          <p14:tracePt t="25384" x="4092575" y="3032125"/>
          <p14:tracePt t="25401" x="4046538" y="3017838"/>
          <p14:tracePt t="25417" x="3902075" y="3009900"/>
          <p14:tracePt t="25434" x="3771900" y="3009900"/>
          <p14:tracePt t="25451" x="3649663" y="3009900"/>
          <p14:tracePt t="25467" x="3565525" y="3009900"/>
          <p14:tracePt t="25484" x="3535363" y="3009900"/>
          <p14:tracePt t="25501" x="3535363" y="3001963"/>
          <p14:tracePt t="25887" x="3551238" y="2987675"/>
          <p14:tracePt t="25895" x="3565525" y="2963863"/>
          <p14:tracePt t="25903" x="3581400" y="2941638"/>
          <p14:tracePt t="25918" x="3611563" y="2887663"/>
          <p14:tracePt t="25934" x="3635375" y="2841625"/>
          <p14:tracePt t="25951" x="3665538" y="2803525"/>
          <p14:tracePt t="25968" x="3695700" y="2751138"/>
          <p14:tracePt t="25984" x="3703638" y="2727325"/>
          <p14:tracePt t="26002" x="3711575" y="2720975"/>
          <p14:tracePt t="26017" x="3711575" y="2713038"/>
          <p14:tracePt t="26519" x="3711575" y="2720975"/>
          <p14:tracePt t="26527" x="3711575" y="2727325"/>
          <p14:tracePt t="26536" x="3687763" y="2759075"/>
          <p14:tracePt t="26551" x="3673475" y="2781300"/>
          <p14:tracePt t="26568" x="3627438" y="2841625"/>
          <p14:tracePt t="26584" x="3611563" y="2879725"/>
          <p14:tracePt t="26601" x="3589338" y="2917825"/>
          <p14:tracePt t="26618" x="3589338" y="2963863"/>
          <p14:tracePt t="26635" x="3589338" y="3001963"/>
          <p14:tracePt t="26651" x="3589338" y="3063875"/>
          <p14:tracePt t="26668" x="3589338" y="3132138"/>
          <p14:tracePt t="26685" x="3589338" y="3200400"/>
          <p14:tracePt t="26701" x="3597275" y="3254375"/>
          <p14:tracePt t="26718" x="3611563" y="3292475"/>
          <p14:tracePt t="26734" x="3611563" y="3298825"/>
          <p14:tracePt t="26815" x="3627438" y="3298825"/>
          <p14:tracePt t="26825" x="3657600" y="3292475"/>
          <p14:tracePt t="26834" x="3687763" y="3276600"/>
          <p14:tracePt t="26851" x="3711575" y="3260725"/>
          <p14:tracePt t="26868" x="3756025" y="3216275"/>
          <p14:tracePt t="26885" x="3794125" y="3178175"/>
          <p14:tracePt t="26901" x="3810000" y="3162300"/>
          <p14:tracePt t="26918" x="3832225" y="3124200"/>
          <p14:tracePt t="26935" x="3832225" y="3108325"/>
          <p14:tracePt t="26952" x="3840163" y="3101975"/>
          <p14:tracePt t="27071" x="3848100" y="3101975"/>
          <p14:tracePt t="27079" x="3856038" y="3101975"/>
          <p14:tracePt t="27103" x="3870325" y="3101975"/>
          <p14:tracePt t="27119" x="3878263" y="3101975"/>
          <p14:tracePt t="27127" x="3894138" y="3101975"/>
          <p14:tracePt t="27135" x="3916363" y="3101975"/>
          <p14:tracePt t="27151" x="3962400" y="3101975"/>
          <p14:tracePt t="27168" x="4016375" y="3094038"/>
          <p14:tracePt t="27185" x="4046538" y="3078163"/>
          <p14:tracePt t="27201" x="4054475" y="3078163"/>
          <p14:tracePt t="27218" x="4060825" y="3078163"/>
          <p14:tracePt t="27487" x="4068763" y="3078163"/>
          <p14:tracePt t="27527" x="4068763" y="3063875"/>
          <p14:tracePt t="27535" x="4068763" y="3055938"/>
          <p14:tracePt t="27559" x="4068763" y="3032125"/>
          <p14:tracePt t="27567" x="4076700" y="3025775"/>
          <p14:tracePt t="27575" x="4084638" y="3009900"/>
          <p14:tracePt t="27585" x="4092575" y="2994025"/>
          <p14:tracePt t="27601" x="4122738" y="2955925"/>
          <p14:tracePt t="27618" x="4137025" y="2933700"/>
          <p14:tracePt t="27634" x="4160838" y="2903538"/>
          <p14:tracePt t="27651" x="4168775" y="2879725"/>
          <p14:tracePt t="27668" x="4183063" y="2857500"/>
          <p14:tracePt t="27685" x="4183063" y="2841625"/>
          <p14:tracePt t="27701" x="4191000" y="2827338"/>
          <p14:tracePt t="27718" x="4191000" y="2811463"/>
          <p14:tracePt t="27751" x="4191000" y="2803525"/>
          <p14:tracePt t="27959" x="4191000" y="2797175"/>
          <p14:tracePt t="28023" x="4191000" y="2789238"/>
          <p14:tracePt t="28080" x="4191000" y="2781300"/>
          <p14:tracePt t="28303" x="4191000" y="2789238"/>
          <p14:tracePt t="28312" x="4206875" y="2803525"/>
          <p14:tracePt t="28319" x="4213225" y="2827338"/>
          <p14:tracePt t="28335" x="4229100" y="2887663"/>
          <p14:tracePt t="28352" x="4259263" y="2941638"/>
          <p14:tracePt t="28368" x="4297363" y="3025775"/>
          <p14:tracePt t="28385" x="4321175" y="3055938"/>
          <p14:tracePt t="28402" x="4327525" y="3070225"/>
          <p14:tracePt t="28435" x="4335463" y="3070225"/>
          <p14:tracePt t="28503" x="4335463" y="3078163"/>
          <p14:tracePt t="28511" x="4343400" y="3078163"/>
          <p14:tracePt t="28527" x="4351338" y="3078163"/>
          <p14:tracePt t="28935" x="4359275" y="3086100"/>
          <p14:tracePt t="28959" x="4359275" y="3101975"/>
          <p14:tracePt t="28967" x="4359275" y="3108325"/>
          <p14:tracePt t="28983" x="4359275" y="3124200"/>
          <p14:tracePt t="28991" x="4359275" y="3132138"/>
          <p14:tracePt t="29002" x="4359275" y="3140075"/>
          <p14:tracePt t="29019" x="4359275" y="3154363"/>
          <p14:tracePt t="29035" x="4373563" y="3170238"/>
          <p14:tracePt t="29052" x="4381500" y="3178175"/>
          <p14:tracePt t="29079" x="4389438" y="3178175"/>
          <p14:tracePt t="29143" x="4403725" y="3178175"/>
          <p14:tracePt t="29151" x="4427538" y="3178175"/>
          <p14:tracePt t="29159" x="4465638" y="3178175"/>
          <p14:tracePt t="29169" x="4495800" y="3178175"/>
          <p14:tracePt t="29185" x="4533900" y="3154363"/>
          <p14:tracePt t="29202" x="4587875" y="3140075"/>
          <p14:tracePt t="29219" x="4610100" y="3124200"/>
          <p14:tracePt t="29235" x="4625975" y="3108325"/>
          <p14:tracePt t="29252" x="4632325" y="3108325"/>
          <p14:tracePt t="29269" x="4640263" y="3101975"/>
          <p14:tracePt t="29285" x="4648200" y="3086100"/>
          <p14:tracePt t="29319" x="4656138" y="3063875"/>
          <p14:tracePt t="29335" x="4664075" y="3055938"/>
          <p14:tracePt t="29352" x="4670425" y="3040063"/>
          <p14:tracePt t="29369" x="4678363" y="3032125"/>
          <p14:tracePt t="29385" x="4686300" y="3032125"/>
          <p14:tracePt t="29648" x="4686300" y="3025775"/>
          <p14:tracePt t="29654" x="4702175" y="3001963"/>
          <p14:tracePt t="29663" x="4732338" y="2979738"/>
          <p14:tracePt t="29671" x="4754563" y="2971800"/>
          <p14:tracePt t="29685" x="4784725" y="2941638"/>
          <p14:tracePt t="29702" x="4808538" y="2911475"/>
          <p14:tracePt t="29719" x="4822825" y="2895600"/>
          <p14:tracePt t="29736" x="4838700" y="2873375"/>
          <p14:tracePt t="29752" x="4846638" y="2849563"/>
          <p14:tracePt t="29769" x="4846638" y="2835275"/>
          <p14:tracePt t="29983" x="4846638" y="2827338"/>
          <p14:tracePt t="30015" x="4854575" y="2827338"/>
          <p14:tracePt t="30031" x="4860925" y="2827338"/>
          <p14:tracePt t="30039" x="4868863" y="2835275"/>
          <p14:tracePt t="30048" x="4868863" y="2857500"/>
          <p14:tracePt t="30055" x="4868863" y="2903538"/>
          <p14:tracePt t="30070" x="4876800" y="2933700"/>
          <p14:tracePt t="30086" x="4884738" y="2941638"/>
          <p14:tracePt t="30119" x="4892675" y="2949575"/>
          <p14:tracePt t="30167" x="4892675" y="2955925"/>
          <p14:tracePt t="30199" x="4906963" y="2955925"/>
          <p14:tracePt t="30206" x="4906963" y="2963863"/>
          <p14:tracePt t="30215" x="4922838" y="2963863"/>
          <p14:tracePt t="30222" x="4937125" y="2971800"/>
          <p14:tracePt t="30236" x="4960938" y="2971800"/>
          <p14:tracePt t="30253" x="4983163" y="2979738"/>
          <p14:tracePt t="30269" x="5006975" y="2987675"/>
          <p14:tracePt t="30366" x="5029200" y="2987675"/>
          <p14:tracePt t="30376" x="5067300" y="2979738"/>
          <p14:tracePt t="30386" x="5075238" y="2979738"/>
          <p14:tracePt t="30402" x="5097463" y="2971800"/>
          <p14:tracePt t="30419" x="5165725" y="2949575"/>
          <p14:tracePt t="30436" x="5235575" y="2925763"/>
          <p14:tracePt t="30453" x="5318125" y="2903538"/>
          <p14:tracePt t="30469" x="5341938" y="2887663"/>
          <p14:tracePt t="30486" x="5349875" y="2879725"/>
          <p14:tracePt t="30519" x="5349875" y="2849563"/>
          <p14:tracePt t="30536" x="5349875" y="2819400"/>
          <p14:tracePt t="30553" x="5326063" y="2773363"/>
          <p14:tracePt t="30569" x="5235575" y="2727325"/>
          <p14:tracePt t="30586" x="5159375" y="2705100"/>
          <p14:tracePt t="30603" x="5089525" y="2697163"/>
          <p14:tracePt t="30619" x="5051425" y="2674938"/>
          <p14:tracePt t="30636" x="5037138" y="2674938"/>
          <p14:tracePt t="30653" x="5013325" y="2674938"/>
          <p14:tracePt t="30686" x="4922838" y="2674938"/>
          <p14:tracePt t="30703" x="4808538" y="2682875"/>
          <p14:tracePt t="30719" x="4670425" y="2727325"/>
          <p14:tracePt t="30736" x="4564063" y="2759075"/>
          <p14:tracePt t="30753" x="4479925" y="2789238"/>
          <p14:tracePt t="30769" x="4465638" y="2803525"/>
          <p14:tracePt t="30788" x="4465638" y="2811463"/>
          <p14:tracePt t="30803" x="4457700" y="2835275"/>
          <p14:tracePt t="30819" x="4457700" y="2879725"/>
          <p14:tracePt t="30823" x="4457700" y="2903538"/>
          <p14:tracePt t="30836" x="4457700" y="2933700"/>
          <p14:tracePt t="30853" x="4457700" y="2971800"/>
          <p14:tracePt t="30869" x="4457700" y="3001963"/>
          <p14:tracePt t="30886" x="4473575" y="3025775"/>
          <p14:tracePt t="30904" x="4541838" y="3086100"/>
          <p14:tracePt t="30919" x="4610100" y="3116263"/>
          <p14:tracePt t="30936" x="4724400" y="3146425"/>
          <p14:tracePt t="30953" x="4876800" y="3178175"/>
          <p14:tracePt t="30969" x="5021263" y="3178175"/>
          <p14:tracePt t="30986" x="5151438" y="3178175"/>
          <p14:tracePt t="31003" x="5249863" y="3178175"/>
          <p14:tracePt t="31019" x="5303838" y="3162300"/>
          <p14:tracePt t="31036" x="5318125" y="3154363"/>
          <p14:tracePt t="31053" x="5326063" y="3146425"/>
          <p14:tracePt t="31069" x="5326063" y="3108325"/>
          <p14:tracePt t="31087" x="5326063" y="3078163"/>
          <p14:tracePt t="31103" x="5326063" y="3040063"/>
          <p14:tracePt t="31120" x="5318125" y="3009900"/>
          <p14:tracePt t="31153" x="5318125" y="2994025"/>
          <p14:tracePt t="31169" x="5303838" y="2971800"/>
          <p14:tracePt t="31186" x="5295900" y="2955925"/>
          <p14:tracePt t="31203" x="5273675" y="2933700"/>
          <p14:tracePt t="31220" x="5219700" y="2895600"/>
          <p14:tracePt t="31236" x="5151438" y="2849563"/>
          <p14:tracePt t="31253" x="5105400" y="2841625"/>
          <p14:tracePt t="31269" x="5075238" y="2819400"/>
          <p14:tracePt t="31287" x="5059363" y="2819400"/>
          <p14:tracePt t="31319" x="5051425" y="2819400"/>
          <p14:tracePt t="31336" x="5045075" y="2811463"/>
          <p14:tracePt t="31353" x="5029200" y="2811463"/>
          <p14:tracePt t="31369" x="5006975" y="2803525"/>
          <p14:tracePt t="31386" x="4991100" y="2803525"/>
          <p14:tracePt t="31403" x="4892675" y="2803525"/>
          <p14:tracePt t="31420" x="4800600" y="2811463"/>
          <p14:tracePt t="31436" x="4770438" y="2819400"/>
          <p14:tracePt t="31453" x="4686300" y="2849563"/>
          <p14:tracePt t="31470" x="4632325" y="2887663"/>
          <p14:tracePt t="31487" x="4610100" y="2911475"/>
          <p14:tracePt t="31503" x="4602163" y="2925763"/>
          <p14:tracePt t="31520" x="4587875" y="2955925"/>
          <p14:tracePt t="31537" x="4587875" y="2994025"/>
          <p14:tracePt t="31553" x="4587875" y="3032125"/>
          <p14:tracePt t="31570" x="4587875" y="3078163"/>
          <p14:tracePt t="31586" x="4594225" y="3124200"/>
          <p14:tracePt t="31603" x="4625975" y="3154363"/>
          <p14:tracePt t="31620" x="4670425" y="3170238"/>
          <p14:tracePt t="31637" x="4732338" y="3178175"/>
          <p14:tracePt t="31654" x="4930775" y="3184525"/>
          <p14:tracePt t="31670" x="5013325" y="3184525"/>
          <p14:tracePt t="31686" x="5083175" y="3178175"/>
          <p14:tracePt t="31703" x="5151438" y="3162300"/>
          <p14:tracePt t="31720" x="5197475" y="3132138"/>
          <p14:tracePt t="31736" x="5235575" y="3094038"/>
          <p14:tracePt t="31753" x="5241925" y="3055938"/>
          <p14:tracePt t="31770" x="5249863" y="3025775"/>
          <p14:tracePt t="31788" x="5265738" y="2979738"/>
          <p14:tracePt t="31803" x="5273675" y="2933700"/>
          <p14:tracePt t="31820" x="5273675" y="2895600"/>
          <p14:tracePt t="31836" x="5280025" y="2857500"/>
          <p14:tracePt t="31842" x="5280025" y="2849563"/>
          <p14:tracePt t="31853" x="5280025" y="2835275"/>
          <p14:tracePt t="31870" x="5219700" y="2781300"/>
          <p14:tracePt t="31886" x="5135563" y="2720975"/>
          <p14:tracePt t="31903" x="5059363" y="2682875"/>
          <p14:tracePt t="31920" x="4983163" y="2644775"/>
          <p14:tracePt t="31936" x="4945063" y="2644775"/>
          <p14:tracePt t="32031" x="4937125" y="2644775"/>
          <p14:tracePt t="32072" x="4930775" y="2644775"/>
          <p14:tracePt t="32087" x="4914900" y="2644775"/>
          <p14:tracePt t="32095" x="4899025" y="2651125"/>
          <p14:tracePt t="32103" x="4892675" y="2651125"/>
          <p14:tracePt t="32120" x="4860925" y="2674938"/>
          <p14:tracePt t="32136" x="4838700" y="2674938"/>
          <p14:tracePt t="32153" x="4838700" y="2682875"/>
          <p14:tracePt t="32224" x="4830763" y="2682875"/>
          <p14:tracePt t="32230" x="4822825" y="2705100"/>
          <p14:tracePt t="32239" x="4816475" y="2727325"/>
          <p14:tracePt t="32253" x="4808538" y="2735263"/>
          <p14:tracePt t="32270" x="4784725" y="2789238"/>
          <p14:tracePt t="32288" x="4778375" y="2811463"/>
          <p14:tracePt t="32303" x="4770438" y="2819400"/>
          <p14:tracePt t="32343" x="4770438" y="2835275"/>
          <p14:tracePt t="32353" x="4762500" y="2857500"/>
          <p14:tracePt t="32370" x="4754563" y="2903538"/>
          <p14:tracePt t="32387" x="4740275" y="2949575"/>
          <p14:tracePt t="32403" x="4740275" y="2987675"/>
          <p14:tracePt t="32420" x="4740275" y="3025775"/>
          <p14:tracePt t="32437" x="4740275" y="3063875"/>
          <p14:tracePt t="32453" x="4740275" y="3070225"/>
          <p14:tracePt t="32470" x="4740275" y="3086100"/>
          <p14:tracePt t="32496" x="4740275" y="3101975"/>
          <p14:tracePt t="32511" x="4746625" y="3101975"/>
          <p14:tracePt t="32535" x="4754563" y="3108325"/>
          <p14:tracePt t="32543" x="4762500" y="3108325"/>
          <p14:tracePt t="32567" x="4778375" y="3108325"/>
          <p14:tracePt t="32575" x="4784725" y="3116263"/>
          <p14:tracePt t="32599" x="4792663" y="3116263"/>
          <p14:tracePt t="32606" x="4800600" y="3116263"/>
          <p14:tracePt t="32631" x="4816475" y="3116263"/>
          <p14:tracePt t="32639" x="4838700" y="3116263"/>
          <p14:tracePt t="32653" x="4945063" y="3116263"/>
          <p14:tracePt t="32670" x="5051425" y="3116263"/>
          <p14:tracePt t="32687" x="5151438" y="3101975"/>
          <p14:tracePt t="32703" x="5241925" y="3070225"/>
          <p14:tracePt t="32720" x="5280025" y="3063875"/>
          <p14:tracePt t="32737" x="5287963" y="3048000"/>
          <p14:tracePt t="32753" x="5295900" y="3048000"/>
          <p14:tracePt t="32770" x="5295900" y="3001963"/>
          <p14:tracePt t="32787" x="5295900" y="2971800"/>
          <p14:tracePt t="32803" x="5295900" y="2917825"/>
          <p14:tracePt t="32820" x="5287963" y="2879725"/>
          <p14:tracePt t="32837" x="5265738" y="2827338"/>
          <p14:tracePt t="32842" x="5249863" y="2811463"/>
          <p14:tracePt t="32853" x="5197475" y="2751138"/>
          <p14:tracePt t="32870" x="5165725" y="2727325"/>
          <p14:tracePt t="32887" x="5121275" y="2697163"/>
          <p14:tracePt t="32903" x="5067300" y="2667000"/>
          <p14:tracePt t="32920" x="4983163" y="2628900"/>
          <p14:tracePt t="32937" x="4922838" y="2606675"/>
          <p14:tracePt t="32953" x="4892675" y="2598738"/>
          <p14:tracePt t="32970" x="4884738" y="2598738"/>
          <p14:tracePt t="33007" x="4876800" y="2598738"/>
          <p14:tracePt t="33022" x="4860925" y="2598738"/>
          <p14:tracePt t="33037" x="4854575" y="2598738"/>
          <p14:tracePt t="33053" x="4800600" y="2590800"/>
          <p14:tracePt t="33070" x="4694238" y="2590800"/>
          <p14:tracePt t="33087" x="4618038" y="2590800"/>
          <p14:tracePt t="33103" x="4533900" y="2606675"/>
          <p14:tracePt t="33120" x="4487863" y="2613025"/>
          <p14:tracePt t="33137" x="4465638" y="2636838"/>
          <p14:tracePt t="33153" x="4457700" y="2636838"/>
          <p14:tracePt t="33170" x="4441825" y="2674938"/>
          <p14:tracePt t="33187" x="4435475" y="2713038"/>
          <p14:tracePt t="33204" x="4427538" y="2743200"/>
          <p14:tracePt t="33220" x="4427538" y="2759075"/>
          <p14:tracePt t="33263" x="4427538" y="2765425"/>
          <p14:tracePt t="33287" x="4427538" y="2789238"/>
          <p14:tracePt t="33295" x="4435475" y="2803525"/>
          <p14:tracePt t="33303" x="4449763" y="2827338"/>
          <p14:tracePt t="33320" x="4473575" y="2849563"/>
          <p14:tracePt t="33337" x="4495800" y="2857500"/>
          <p14:tracePt t="33354" x="4518025" y="2865438"/>
          <p14:tracePt t="33370" x="4572000" y="2879725"/>
          <p14:tracePt t="33387" x="4640263" y="2903538"/>
          <p14:tracePt t="33404" x="4792663" y="2941638"/>
          <p14:tracePt t="33420" x="4876800" y="2949575"/>
          <p14:tracePt t="33437" x="4937125" y="2949575"/>
          <p14:tracePt t="33454" x="5083175" y="2949575"/>
          <p14:tracePt t="33470" x="5159375" y="2933700"/>
          <p14:tracePt t="33487" x="5227638" y="2911475"/>
          <p14:tracePt t="33504" x="5257800" y="2895600"/>
          <p14:tracePt t="33520" x="5287963" y="2873375"/>
          <p14:tracePt t="33537" x="5295900" y="2865438"/>
          <p14:tracePt t="33554" x="5303838" y="2857500"/>
          <p14:tracePt t="33570" x="5303838" y="2841625"/>
          <p14:tracePt t="33587" x="5311775" y="2835275"/>
          <p14:tracePt t="33604" x="5311775" y="2803525"/>
          <p14:tracePt t="33620" x="5311775" y="2781300"/>
          <p14:tracePt t="33637" x="5303838" y="2765425"/>
          <p14:tracePt t="33654" x="5249863" y="2720975"/>
          <p14:tracePt t="33670" x="5197475" y="2705100"/>
          <p14:tracePt t="33687" x="5165725" y="2697163"/>
          <p14:tracePt t="33704" x="5143500" y="2689225"/>
          <p14:tracePt t="33720" x="5121275" y="2689225"/>
          <p14:tracePt t="33737" x="5105400" y="2674938"/>
          <p14:tracePt t="33754" x="5089525" y="2674938"/>
          <p14:tracePt t="33770" x="5021263" y="2674938"/>
          <p14:tracePt t="33787" x="4922838" y="2682875"/>
          <p14:tracePt t="33804" x="4846638" y="2705100"/>
          <p14:tracePt t="33821" x="4746625" y="2720975"/>
          <p14:tracePt t="33837" x="4694238" y="2751138"/>
          <p14:tracePt t="33840" x="4678363" y="2751138"/>
          <p14:tracePt t="33854" x="4640263" y="2773363"/>
          <p14:tracePt t="33870" x="4632325" y="2773363"/>
          <p14:tracePt t="33951" x="4618038" y="2797175"/>
          <p14:tracePt t="33959" x="4610100" y="2811463"/>
          <p14:tracePt t="33970" x="4610100" y="2819400"/>
          <p14:tracePt t="33987" x="4594225" y="2857500"/>
          <p14:tracePt t="34004" x="4587875" y="2879725"/>
          <p14:tracePt t="34021" x="4579938" y="2911475"/>
          <p14:tracePt t="34037" x="4579938" y="2917825"/>
          <p14:tracePt t="34054" x="4579938" y="2925763"/>
          <p14:tracePt t="34088" x="4579938" y="2949575"/>
          <p14:tracePt t="34104" x="4579938" y="2979738"/>
          <p14:tracePt t="34121" x="4579938" y="3009900"/>
          <p14:tracePt t="34137" x="4587875" y="3032125"/>
          <p14:tracePt t="34154" x="4602163" y="3055938"/>
          <p14:tracePt t="34171" x="4618038" y="3070225"/>
          <p14:tracePt t="34187" x="4656138" y="3094038"/>
          <p14:tracePt t="34204" x="4678363" y="3101975"/>
          <p14:tracePt t="34221" x="4702175" y="3108325"/>
          <p14:tracePt t="34237" x="4724400" y="3116263"/>
          <p14:tracePt t="34254" x="4746625" y="3124200"/>
          <p14:tracePt t="34271" x="4860925" y="3124200"/>
          <p14:tracePt t="34287" x="4983163" y="3124200"/>
          <p14:tracePt t="34304" x="5135563" y="3124200"/>
          <p14:tracePt t="34321" x="5273675" y="3124200"/>
          <p14:tracePt t="34337" x="5356225" y="3101975"/>
          <p14:tracePt t="34354" x="5380038" y="3078163"/>
          <p14:tracePt t="34371" x="5387975" y="3070225"/>
          <p14:tracePt t="34388" x="5394325" y="3040063"/>
          <p14:tracePt t="34404" x="5410200" y="2979738"/>
          <p14:tracePt t="34421" x="5410200" y="2903538"/>
          <p14:tracePt t="34437" x="5402263" y="2873375"/>
          <p14:tracePt t="34454" x="5372100" y="2789238"/>
          <p14:tracePt t="34471" x="5326063" y="2743200"/>
          <p14:tracePt t="34487" x="5273675" y="2697163"/>
          <p14:tracePt t="34504" x="5219700" y="2667000"/>
          <p14:tracePt t="34521" x="5197475" y="2651125"/>
          <p14:tracePt t="34537" x="5173663" y="2651125"/>
          <p14:tracePt t="34571" x="5165725" y="2651125"/>
          <p14:tracePt t="34588" x="5159375" y="2651125"/>
          <p14:tracePt t="34604" x="5151438" y="2651125"/>
          <p14:tracePt t="34621" x="5121275" y="2644775"/>
          <p14:tracePt t="34637" x="5089525" y="2644775"/>
          <p14:tracePt t="34654" x="4975225" y="2644775"/>
          <p14:tracePt t="34671" x="4884738" y="2659063"/>
          <p14:tracePt t="34687" x="4808538" y="2674938"/>
          <p14:tracePt t="34704" x="4746625" y="2689225"/>
          <p14:tracePt t="34721" x="4716463" y="2705100"/>
          <p14:tracePt t="34754" x="4708525" y="2705100"/>
          <p14:tracePt t="34815" x="4708525" y="2713038"/>
          <p14:tracePt t="34831" x="4702175" y="2727325"/>
          <p14:tracePt t="34838" x="4702175" y="2735263"/>
          <p14:tracePt t="34855" x="4702175" y="2743200"/>
          <p14:tracePt t="34905" x="4694238" y="2751138"/>
          <p14:tracePt t="35015" x="4694238" y="2759075"/>
          <p14:tracePt t="35023" x="4694238" y="2765425"/>
          <p14:tracePt t="35047" x="4694238" y="2773363"/>
          <p14:tracePt t="35175" x="4694238" y="2781300"/>
          <p14:tracePt t="35191" x="4694238" y="2797175"/>
          <p14:tracePt t="35199" x="4694238" y="2803525"/>
          <p14:tracePt t="35206" x="4702175" y="2811463"/>
          <p14:tracePt t="35221" x="4708525" y="2819400"/>
          <p14:tracePt t="35238" x="4724400" y="2841625"/>
          <p14:tracePt t="35254" x="4732338" y="2865438"/>
          <p14:tracePt t="35271" x="4740275" y="2873375"/>
          <p14:tracePt t="35289" x="4746625" y="2887663"/>
          <p14:tracePt t="35304" x="4770438" y="2917825"/>
          <p14:tracePt t="35321" x="4784725" y="2933700"/>
          <p14:tracePt t="35338" x="4792663" y="2941638"/>
          <p14:tracePt t="35354" x="4792663" y="2949575"/>
          <p14:tracePt t="35371" x="4800600" y="2955925"/>
          <p14:tracePt t="35388" x="4816475" y="2971800"/>
          <p14:tracePt t="35404" x="4830763" y="2994025"/>
          <p14:tracePt t="35421" x="4860925" y="3017838"/>
          <p14:tracePt t="35438" x="4930775" y="3055938"/>
          <p14:tracePt t="35454" x="4968875" y="3078163"/>
          <p14:tracePt t="35471" x="5045075" y="3094038"/>
          <p14:tracePt t="35488" x="5083175" y="3108325"/>
          <p14:tracePt t="35504" x="5105400" y="3108325"/>
          <p14:tracePt t="35521" x="5135563" y="3108325"/>
          <p14:tracePt t="35538" x="5151438" y="3108325"/>
          <p14:tracePt t="35571" x="5189538" y="3094038"/>
          <p14:tracePt t="35588" x="5273675" y="3025775"/>
          <p14:tracePt t="35605" x="5349875" y="2949575"/>
          <p14:tracePt t="35621" x="5372100" y="2917825"/>
          <p14:tracePt t="35638" x="5410200" y="2879725"/>
          <p14:tracePt t="35654" x="5410200" y="2865438"/>
          <p14:tracePt t="35671" x="5410200" y="2849563"/>
          <p14:tracePt t="35688" x="5410200" y="2819400"/>
          <p14:tracePt t="35705" x="5402263" y="2789238"/>
          <p14:tracePt t="35721" x="5364163" y="2751138"/>
          <p14:tracePt t="35738" x="5318125" y="2720975"/>
          <p14:tracePt t="35754" x="5273675" y="2705100"/>
          <p14:tracePt t="35771" x="5235575" y="2689225"/>
          <p14:tracePt t="35788" x="5181600" y="2674938"/>
          <p14:tracePt t="35805" x="5045075" y="2636838"/>
          <p14:tracePt t="35821" x="5029200" y="2628900"/>
          <p14:tracePt t="35824" x="5021263" y="2628900"/>
          <p14:tracePt t="35838" x="4999038" y="2620963"/>
          <p14:tracePt t="35854" x="4991100" y="2620963"/>
          <p14:tracePt t="35895" x="4975225" y="2620963"/>
          <p14:tracePt t="35911" x="4968875" y="2620963"/>
          <p14:tracePt t="35921" x="4937125" y="2620963"/>
          <p14:tracePt t="35938" x="4860925" y="2620963"/>
          <p14:tracePt t="35955" x="4816475" y="2644775"/>
          <p14:tracePt t="35971" x="4770438" y="2674938"/>
          <p14:tracePt t="35988" x="4716463" y="2697163"/>
          <p14:tracePt t="36006" x="4664075" y="2720975"/>
          <p14:tracePt t="36022" x="4656138" y="2727325"/>
          <p14:tracePt t="36038" x="4648200" y="2735263"/>
          <p14:tracePt t="36055" x="4640263" y="2751138"/>
          <p14:tracePt t="36071" x="4632325" y="2759075"/>
          <p14:tracePt t="36088" x="4632325" y="2773363"/>
          <p14:tracePt t="36105" x="4625975" y="2803525"/>
          <p14:tracePt t="36122" x="4618038" y="2827338"/>
          <p14:tracePt t="36138" x="4618038" y="2841625"/>
          <p14:tracePt t="36155" x="4618038" y="2865438"/>
          <p14:tracePt t="36171" x="4618038" y="2879725"/>
          <p14:tracePt t="36205" x="4618038" y="2903538"/>
          <p14:tracePt t="36222" x="4618038" y="2925763"/>
          <p14:tracePt t="36238" x="4640263" y="2963863"/>
          <p14:tracePt t="36255" x="4656138" y="3001963"/>
          <p14:tracePt t="36271" x="4670425" y="3025775"/>
          <p14:tracePt t="36288" x="4686300" y="3040063"/>
          <p14:tracePt t="36306" x="4702175" y="3040063"/>
          <p14:tracePt t="36321" x="4708525" y="3040063"/>
          <p14:tracePt t="36338" x="4716463" y="3048000"/>
          <p14:tracePt t="36359" x="4732338" y="3048000"/>
          <p14:tracePt t="36371" x="4740275" y="3048000"/>
          <p14:tracePt t="36388" x="4762500" y="3055938"/>
          <p14:tracePt t="36405" x="4784725" y="3055938"/>
          <p14:tracePt t="36421" x="4822825" y="3063875"/>
          <p14:tracePt t="36438" x="4914900" y="3063875"/>
          <p14:tracePt t="36455" x="4983163" y="3063875"/>
          <p14:tracePt t="36471" x="5013325" y="3070225"/>
          <p14:tracePt t="36488" x="5083175" y="3070225"/>
          <p14:tracePt t="36505" x="5113338" y="3070225"/>
          <p14:tracePt t="36521" x="5121275" y="3070225"/>
          <p14:tracePt t="36539" x="5135563" y="3055938"/>
          <p14:tracePt t="36555" x="5135563" y="3017838"/>
          <p14:tracePt t="36571" x="5135563" y="3009900"/>
          <p14:tracePt t="36588" x="5143500" y="2955925"/>
          <p14:tracePt t="36604" x="5151438" y="2917825"/>
          <p14:tracePt t="36621" x="5151438" y="2849563"/>
          <p14:tracePt t="36638" x="5151438" y="2811463"/>
          <p14:tracePt t="36654" x="5143500" y="2789238"/>
          <p14:tracePt t="36671" x="5113338" y="2751138"/>
          <p14:tracePt t="36688" x="5083175" y="2720975"/>
          <p14:tracePt t="36704" x="5029200" y="2682875"/>
          <p14:tracePt t="36721" x="4968875" y="2651125"/>
          <p14:tracePt t="36738" x="4930775" y="2628900"/>
          <p14:tracePt t="36755" x="4914900" y="2628900"/>
          <p14:tracePt t="36771" x="4906963" y="2628900"/>
          <p14:tracePt t="36791" x="4899025" y="2628900"/>
          <p14:tracePt t="36808" x="4892675" y="2628900"/>
          <p14:tracePt t="36823" x="4884738" y="2628900"/>
          <p14:tracePt t="36838" x="4876800" y="2628900"/>
          <p14:tracePt t="36855" x="4830763" y="2628900"/>
          <p14:tracePt t="36872" x="4694238" y="2628900"/>
          <p14:tracePt t="36888" x="4632325" y="2628900"/>
          <p14:tracePt t="36905" x="4594225" y="2636838"/>
          <p14:tracePt t="36922" x="4541838" y="2659063"/>
          <p14:tracePt t="36958" x="4533900" y="2667000"/>
          <p14:tracePt t="36972" x="4518025" y="2682875"/>
          <p14:tracePt t="36988" x="4503738" y="2713038"/>
          <p14:tracePt t="37006" x="4473575" y="2765425"/>
          <p14:tracePt t="37022" x="4465638" y="2773363"/>
          <p14:tracePt t="37038" x="4465638" y="2789238"/>
          <p14:tracePt t="37103" x="4465638" y="2803525"/>
          <p14:tracePt t="37112" x="4465638" y="2819400"/>
          <p14:tracePt t="37122" x="4465638" y="2827338"/>
          <p14:tracePt t="37138" x="4479925" y="2865438"/>
          <p14:tracePt t="37155" x="4518025" y="2879725"/>
          <p14:tracePt t="37174" x="4564063" y="2887663"/>
          <p14:tracePt t="37188" x="4587875" y="2887663"/>
          <p14:tracePt t="37206" x="4618038" y="2903538"/>
          <p14:tracePt t="37222" x="4670425" y="2903538"/>
          <p14:tracePt t="37238" x="4716463" y="2903538"/>
          <p14:tracePt t="37255" x="4754563" y="2903538"/>
          <p14:tracePt t="37272" x="4830763" y="2903538"/>
          <p14:tracePt t="37288" x="4884738" y="2903538"/>
          <p14:tracePt t="37305" x="4968875" y="2903538"/>
          <p14:tracePt t="37322" x="5059363" y="2903538"/>
          <p14:tracePt t="37338" x="5075238" y="2903538"/>
          <p14:tracePt t="37342" x="5083175" y="2903538"/>
          <p14:tracePt t="37431" x="5089525" y="2903538"/>
          <p14:tracePt t="37439" x="5105400" y="2903538"/>
          <p14:tracePt t="37447" x="5135563" y="2903538"/>
          <p14:tracePt t="37455" x="5151438" y="2903538"/>
          <p14:tracePt t="37472" x="5173663" y="2887663"/>
          <p14:tracePt t="37489" x="5203825" y="2865438"/>
          <p14:tracePt t="37522" x="5211763" y="2857500"/>
          <p14:tracePt t="37538" x="5219700" y="2841625"/>
          <p14:tracePt t="37555" x="5219700" y="2835275"/>
          <p14:tracePt t="37572" x="5211763" y="2789238"/>
          <p14:tracePt t="37590" x="5165725" y="2759075"/>
          <p14:tracePt t="37605" x="5135563" y="2727325"/>
          <p14:tracePt t="37622" x="5097463" y="2720975"/>
          <p14:tracePt t="37638" x="5083175" y="2713038"/>
          <p14:tracePt t="37655" x="5067300" y="2705100"/>
          <p14:tracePt t="37672" x="5059363" y="2705100"/>
          <p14:tracePt t="37688" x="5029200" y="2697163"/>
          <p14:tracePt t="37706" x="5029200" y="2689225"/>
          <p14:tracePt t="37722" x="5013325" y="2689225"/>
          <p14:tracePt t="37738" x="5006975" y="2689225"/>
          <p14:tracePt t="37755" x="4983163" y="2682875"/>
          <p14:tracePt t="37772" x="4930775" y="2674938"/>
          <p14:tracePt t="37790" x="4892675" y="2659063"/>
          <p14:tracePt t="37805" x="4884738" y="2659063"/>
          <p14:tracePt t="37822" x="4876800" y="2659063"/>
          <p14:tracePt t="37913" x="4868863" y="2659063"/>
          <p14:tracePt t="37935" x="4860925" y="2659063"/>
          <p14:tracePt t="37951" x="4846638" y="2659063"/>
          <p14:tracePt t="37959" x="4816475" y="2667000"/>
          <p14:tracePt t="37967" x="4792663" y="2667000"/>
          <p14:tracePt t="37975" x="4792663" y="2674938"/>
          <p14:tracePt t="37989" x="4778375" y="2682875"/>
          <p14:tracePt t="38005" x="4740275" y="2697163"/>
          <p14:tracePt t="38022" x="4732338" y="2713038"/>
          <p14:tracePt t="38151" x="4716463" y="2727325"/>
          <p14:tracePt t="38159" x="4694238" y="2759075"/>
          <p14:tracePt t="38167" x="4686300" y="2781300"/>
          <p14:tracePt t="38174" x="4678363" y="2797175"/>
          <p14:tracePt t="38189" x="4664075" y="2835275"/>
          <p14:tracePt t="38206" x="4664075" y="2857500"/>
          <p14:tracePt t="38222" x="4664075" y="2865438"/>
          <p14:tracePt t="38351" x="4664075" y="2887663"/>
          <p14:tracePt t="38358" x="4664075" y="2917825"/>
          <p14:tracePt t="38367" x="4664075" y="2933700"/>
          <p14:tracePt t="38383" x="4664075" y="2949575"/>
          <p14:tracePt t="38391" x="4664075" y="2963863"/>
          <p14:tracePt t="38608" x="4664075" y="2979738"/>
          <p14:tracePt t="38616" x="4664075" y="2987675"/>
          <p14:tracePt t="38631" x="4664075" y="2994025"/>
          <p14:tracePt t="38639" x="4664075" y="3001963"/>
          <p14:tracePt t="38655" x="4664075" y="3017838"/>
          <p14:tracePt t="38672" x="4664075" y="3040063"/>
          <p14:tracePt t="38689" x="4670425" y="3063875"/>
          <p14:tracePt t="38706" x="4702175" y="3108325"/>
          <p14:tracePt t="38722" x="4708525" y="3124200"/>
          <p14:tracePt t="38739" x="4762500" y="3192463"/>
          <p14:tracePt t="38755" x="4846638" y="3238500"/>
          <p14:tracePt t="38772" x="4975225" y="3298825"/>
          <p14:tracePt t="38789" x="5121275" y="3344863"/>
          <p14:tracePt t="38805" x="5372100" y="3352800"/>
          <p14:tracePt t="38822" x="5540375" y="3352800"/>
          <p14:tracePt t="38839" x="5707063" y="3352800"/>
          <p14:tracePt t="38856" x="5883275" y="3322638"/>
          <p14:tracePt t="38872" x="6042025" y="3292475"/>
          <p14:tracePt t="38889" x="6156325" y="3246438"/>
          <p14:tracePt t="38906" x="6226175" y="3230563"/>
          <p14:tracePt t="38922" x="6316663" y="3192463"/>
          <p14:tracePt t="38939" x="6392863" y="3162300"/>
          <p14:tracePt t="38956" x="6469063" y="3116263"/>
          <p14:tracePt t="38972" x="6599238" y="3078163"/>
          <p14:tracePt t="38989" x="6727825" y="3048000"/>
          <p14:tracePt t="39006" x="6865938" y="3001963"/>
          <p14:tracePt t="39022" x="6918325" y="2994025"/>
          <p14:tracePt t="39039" x="6926263" y="2987675"/>
          <p14:tracePt t="39303" x="6926263" y="3017838"/>
          <p14:tracePt t="39311" x="6926263" y="3040063"/>
          <p14:tracePt t="39322" x="6926263" y="3055938"/>
          <p14:tracePt t="39339" x="6926263" y="3086100"/>
          <p14:tracePt t="39343" x="6926263" y="3094038"/>
          <p14:tracePt t="39356" x="6926263" y="3101975"/>
          <p14:tracePt t="39423" x="6926263" y="3108325"/>
          <p14:tracePt t="39447" x="6911975" y="3116263"/>
          <p14:tracePt t="39455" x="6896100" y="3116263"/>
          <p14:tracePt t="39463" x="6858000" y="3140075"/>
          <p14:tracePt t="39472" x="6835775" y="3146425"/>
          <p14:tracePt t="39489" x="6789738" y="3162300"/>
          <p14:tracePt t="39506" x="6759575" y="3170238"/>
          <p14:tracePt t="39523" x="6751638" y="3170238"/>
          <p14:tracePt t="39575" x="6743700" y="3170238"/>
          <p14:tracePt t="39591" x="6727825" y="3170238"/>
          <p14:tracePt t="39599" x="6721475" y="3170238"/>
          <p14:tracePt t="39607" x="6713538" y="3170238"/>
          <p14:tracePt t="39623" x="6697663" y="3178175"/>
          <p14:tracePt t="39639" x="6675438" y="3184525"/>
          <p14:tracePt t="39656" x="6659563" y="3184525"/>
          <p14:tracePt t="39673" x="6645275" y="3184525"/>
          <p14:tracePt t="39689" x="6621463" y="3200400"/>
          <p14:tracePt t="39723" x="6613525" y="3200400"/>
          <p14:tracePt t="39808" x="6607175" y="3200400"/>
          <p14:tracePt t="39823" x="6599238" y="3200400"/>
          <p14:tracePt t="40656" x="6599238" y="3184525"/>
          <p14:tracePt t="40663" x="6599238" y="3154363"/>
          <p14:tracePt t="40673" x="6575425" y="3101975"/>
          <p14:tracePt t="40690" x="6575425" y="3086100"/>
          <p14:tracePt t="40723" x="6575425" y="3063875"/>
          <p14:tracePt t="40740" x="6575425" y="3040063"/>
          <p14:tracePt t="41935" x="6575425" y="3025775"/>
          <p14:tracePt t="41944" x="6575425" y="3001963"/>
          <p14:tracePt t="41975" x="6575425" y="2994025"/>
          <p14:tracePt t="41983" x="6569075" y="2979738"/>
          <p14:tracePt t="41992" x="6553200" y="2971800"/>
          <p14:tracePt t="42007" x="6523038" y="2963863"/>
          <p14:tracePt t="42023" x="6492875" y="2955925"/>
          <p14:tracePt t="42040" x="6454775" y="2941638"/>
          <p14:tracePt t="42057" x="6354763" y="2933700"/>
          <p14:tracePt t="42074" x="6134100" y="2933700"/>
          <p14:tracePt t="42090" x="5829300" y="2933700"/>
          <p14:tracePt t="42107" x="5372100" y="2933700"/>
          <p14:tracePt t="42123" x="4983163" y="2971800"/>
          <p14:tracePt t="42140" x="4549775" y="3032125"/>
          <p14:tracePt t="42157" x="4283075" y="3086100"/>
          <p14:tracePt t="42173" x="4122738" y="3086100"/>
          <p14:tracePt t="42190" x="4106863" y="3086100"/>
          <p14:tracePt t="42207" x="4098925" y="3086100"/>
          <p14:tracePt t="42287" x="4084638" y="3086100"/>
          <p14:tracePt t="42295" x="4068763" y="3086100"/>
          <p14:tracePt t="42307" x="4046538" y="3086100"/>
          <p14:tracePt t="42324" x="3932238" y="3086100"/>
          <p14:tracePt t="42340" x="3794125" y="3086100"/>
          <p14:tracePt t="42344" x="3756025" y="3086100"/>
          <p14:tracePt t="42357" x="3717925" y="3086100"/>
          <p14:tracePt t="42373" x="3679825" y="3086100"/>
          <p14:tracePt t="42407" x="3687763" y="3101975"/>
          <p14:tracePt t="42424" x="3749675" y="3116263"/>
          <p14:tracePt t="42440" x="3810000" y="3132138"/>
          <p14:tracePt t="42457" x="3894138" y="3140075"/>
          <p14:tracePt t="42474" x="4046538" y="3140075"/>
          <p14:tracePt t="42490" x="4237038" y="3140075"/>
          <p14:tracePt t="42507" x="4397375" y="3140075"/>
          <p14:tracePt t="42524" x="4572000" y="3132138"/>
          <p14:tracePt t="42540" x="4708525" y="3116263"/>
          <p14:tracePt t="42557" x="4762500" y="3086100"/>
          <p14:tracePt t="42574" x="4770438" y="3086100"/>
          <p14:tracePt t="42630" x="4784725" y="3070225"/>
          <p14:tracePt t="42638" x="4792663" y="3063875"/>
          <p14:tracePt t="42646" x="4792663" y="3055938"/>
          <p14:tracePt t="42670" x="4800600" y="3040063"/>
          <p14:tracePt t="42677" x="4808538" y="3040063"/>
          <p14:tracePt t="42690" x="4816475" y="3040063"/>
          <p14:tracePt t="42707" x="4860925" y="3025775"/>
          <p14:tracePt t="42724" x="4945063" y="3009900"/>
          <p14:tracePt t="42740" x="5013325" y="2979738"/>
          <p14:tracePt t="42757" x="5021263" y="2979738"/>
          <p14:tracePt t="42791" x="5029200" y="2971800"/>
          <p14:tracePt t="42999" x="5037138" y="2971800"/>
          <p14:tracePt t="43007" x="5045075" y="2971800"/>
          <p14:tracePt t="43015" x="5067300" y="2979738"/>
          <p14:tracePt t="43024" x="5121275" y="2987675"/>
          <p14:tracePt t="43040" x="5273675" y="3032125"/>
          <p14:tracePt t="43057" x="5616575" y="3048000"/>
          <p14:tracePt t="43074" x="5889625" y="3048000"/>
          <p14:tracePt t="43090" x="6142038" y="3048000"/>
          <p14:tracePt t="43107" x="6324600" y="3048000"/>
          <p14:tracePt t="43124" x="6430963" y="3048000"/>
          <p14:tracePt t="43140" x="6446838" y="3048000"/>
          <p14:tracePt t="43157" x="6454775" y="3048000"/>
          <p14:tracePt t="43174" x="6484938" y="3017838"/>
          <p14:tracePt t="43190" x="6530975" y="2994025"/>
          <p14:tracePt t="43207" x="6645275" y="2963863"/>
          <p14:tracePt t="43224" x="6819900" y="2917825"/>
          <p14:tracePt t="43240" x="7002463" y="2903538"/>
          <p14:tracePt t="43257" x="7216775" y="2879725"/>
          <p14:tracePt t="43274" x="7451725" y="2879725"/>
          <p14:tracePt t="43290" x="7680325" y="2879725"/>
          <p14:tracePt t="43307" x="7870825" y="2879725"/>
          <p14:tracePt t="43324" x="7985125" y="2879725"/>
          <p14:tracePt t="43340" x="8008938" y="2879725"/>
          <p14:tracePt t="43422" x="8001000" y="2879725"/>
          <p14:tracePt t="43430" x="7985125" y="2879725"/>
          <p14:tracePt t="43440" x="7954963" y="2903538"/>
          <p14:tracePt t="43457" x="7916863" y="2949575"/>
          <p14:tracePt t="43474" x="7856538" y="3017838"/>
          <p14:tracePt t="43490" x="7802563" y="3086100"/>
          <p14:tracePt t="43507" x="7780338" y="3108325"/>
          <p14:tracePt t="43524" x="7780338" y="3116263"/>
          <p14:tracePt t="43566" x="7772400" y="3116263"/>
          <p14:tracePt t="43574" x="7750175" y="3116263"/>
          <p14:tracePt t="43590" x="7666038" y="3108325"/>
          <p14:tracePt t="43607" x="7581900" y="3094038"/>
          <p14:tracePt t="43624" x="7459663" y="3094038"/>
          <p14:tracePt t="43640" x="7413625" y="3086100"/>
          <p14:tracePt t="43734" x="7429500" y="3086100"/>
          <p14:tracePt t="43742" x="7437438" y="3086100"/>
          <p14:tracePt t="43750" x="7451725" y="3086100"/>
          <p14:tracePt t="43758" x="7475538" y="3086100"/>
          <p14:tracePt t="43774" x="7566025" y="3086100"/>
          <p14:tracePt t="43790" x="7680325" y="3086100"/>
          <p14:tracePt t="43807" x="7780338" y="3086100"/>
          <p14:tracePt t="43824" x="7886700" y="3086100"/>
          <p14:tracePt t="43840" x="7908925" y="3086100"/>
          <p14:tracePt t="44375" x="7902575" y="3086100"/>
          <p14:tracePt t="44383" x="7894638" y="3086100"/>
          <p14:tracePt t="44391" x="7856538" y="3078163"/>
          <p14:tracePt t="44408" x="7826375" y="3078163"/>
          <p14:tracePt t="44424" x="7650163" y="3078163"/>
          <p14:tracePt t="44441" x="7459663" y="3078163"/>
          <p14:tracePt t="44458" x="7315200" y="3078163"/>
          <p14:tracePt t="44474" x="7192963" y="3078163"/>
          <p14:tracePt t="44491" x="7132638" y="3063875"/>
          <p14:tracePt t="44508" x="7124700" y="3055938"/>
          <p14:tracePt t="44543" x="7108825" y="3048000"/>
          <p14:tracePt t="44558" x="7102475" y="3025775"/>
          <p14:tracePt t="44574" x="7078663" y="3001963"/>
          <p14:tracePt t="44591" x="7056438" y="2979738"/>
          <p14:tracePt t="44608" x="7048500" y="2963863"/>
          <p14:tracePt t="44624" x="7048500" y="2949575"/>
          <p14:tracePt t="44641" x="7032625" y="2917825"/>
          <p14:tracePt t="44657" x="7032625" y="2903538"/>
          <p14:tracePt t="44674" x="7032625" y="2873375"/>
          <p14:tracePt t="44691" x="7018338" y="2835275"/>
          <p14:tracePt t="44707" x="7002463" y="2803525"/>
          <p14:tracePt t="44724" x="6994525" y="2781300"/>
          <p14:tracePt t="44741" x="6980238" y="2765425"/>
          <p14:tracePt t="44757" x="6964363" y="2759075"/>
          <p14:tracePt t="44774" x="6950075" y="2751138"/>
          <p14:tracePt t="44808" x="6942138" y="2751138"/>
          <p14:tracePt t="45367" x="6934200" y="2751138"/>
          <p14:tracePt t="45391" x="6926263" y="2759075"/>
          <p14:tracePt t="45407" x="6926263" y="2765425"/>
          <p14:tracePt t="45431" x="6926263" y="2773363"/>
          <p14:tracePt t="45504" x="6918325" y="2781300"/>
          <p14:tracePt t="45527" x="6911975" y="2781300"/>
          <p14:tracePt t="45534" x="6904038" y="2781300"/>
          <p14:tracePt t="45551" x="6896100" y="2789238"/>
          <p14:tracePt t="45559" x="6888163" y="2789238"/>
          <p14:tracePt t="45575" x="6888163" y="2797175"/>
          <p14:tracePt t="46143" x="6858000" y="2827338"/>
          <p14:tracePt t="46151" x="6858000" y="2841625"/>
          <p14:tracePt t="46160" x="6850063" y="2887663"/>
          <p14:tracePt t="46175" x="6842125" y="2994025"/>
          <p14:tracePt t="46192" x="6827838" y="3086100"/>
          <p14:tracePt t="46208" x="6827838" y="3162300"/>
          <p14:tracePt t="46225" x="6827838" y="3208338"/>
          <p14:tracePt t="46242" x="6827838" y="3222625"/>
          <p14:tracePt t="46258" x="6827838" y="3230563"/>
          <p14:tracePt t="46292" x="6835775" y="3238500"/>
          <p14:tracePt t="46308" x="6842125" y="3238500"/>
          <p14:tracePt t="46325" x="6850063" y="3238500"/>
          <p14:tracePt t="46344" x="6858000" y="3238500"/>
          <p14:tracePt t="46367" x="6873875" y="3238500"/>
          <p14:tracePt t="46376" x="6896100" y="3238500"/>
          <p14:tracePt t="46392" x="6904038" y="3238500"/>
          <p14:tracePt t="46408" x="6956425" y="3208338"/>
          <p14:tracePt t="46425" x="6988175" y="3208338"/>
          <p14:tracePt t="46443" x="7026275" y="3192463"/>
          <p14:tracePt t="46459" x="7056438" y="3184525"/>
          <p14:tracePt t="46475" x="7086600" y="3178175"/>
          <p14:tracePt t="46492" x="7102475" y="3170238"/>
          <p14:tracePt t="46508" x="7108825" y="3170238"/>
          <p14:tracePt t="46544" x="7116763" y="3162300"/>
          <p14:tracePt t="46567" x="7116763" y="3154363"/>
          <p14:tracePt t="46599" x="7116763" y="3146425"/>
          <p14:tracePt t="46608" x="7108825" y="3146425"/>
          <p14:tracePt t="46615" x="7086600" y="3146425"/>
          <p14:tracePt t="46625" x="7040563" y="3124200"/>
          <p14:tracePt t="46642" x="6980238" y="3108325"/>
          <p14:tracePt t="46658" x="6835775" y="3108325"/>
          <p14:tracePt t="46675" x="6713538" y="3108325"/>
          <p14:tracePt t="46692" x="6651625" y="3116263"/>
          <p14:tracePt t="46708" x="6637338" y="3124200"/>
          <p14:tracePt t="46725" x="6629400" y="3124200"/>
          <p14:tracePt t="46839" x="6629400" y="3132138"/>
          <p14:tracePt t="46855" x="6613525" y="3146425"/>
          <p14:tracePt t="46862" x="6607175" y="3162300"/>
          <p14:tracePt t="46876" x="6591300" y="3178175"/>
          <p14:tracePt t="46892" x="6569075" y="3216275"/>
          <p14:tracePt t="46909" x="6545263" y="3268663"/>
          <p14:tracePt t="46925" x="6545263" y="3284538"/>
          <p14:tracePt t="46942" x="6545263" y="3314700"/>
          <p14:tracePt t="46959" x="6545263" y="3322638"/>
          <p14:tracePt t="46975" x="6545263" y="3330575"/>
          <p14:tracePt t="47023" x="6545263" y="3336925"/>
          <p14:tracePt t="47048" x="6545263" y="3344863"/>
          <p14:tracePt t="47126" x="6553200" y="3360738"/>
          <p14:tracePt t="47143" x="6561138" y="3368675"/>
          <p14:tracePt t="47151" x="6569075" y="3368675"/>
          <p14:tracePt t="47167" x="6569075" y="3375025"/>
          <p14:tracePt t="47175" x="6575425" y="3382963"/>
          <p14:tracePt t="47199" x="6583363" y="3390900"/>
          <p14:tracePt t="47224" x="6591300" y="3390900"/>
          <p14:tracePt t="47231" x="6599238" y="3390900"/>
          <p14:tracePt t="47248" x="6607175" y="3390900"/>
          <p14:tracePt t="47279" x="6613525" y="3390900"/>
          <p14:tracePt t="47287" x="6629400" y="3390900"/>
          <p14:tracePt t="47295" x="6659563" y="3390900"/>
          <p14:tracePt t="47309" x="6697663" y="3382963"/>
          <p14:tracePt t="47325" x="6727825" y="3352800"/>
          <p14:tracePt t="47342" x="6759575" y="3314700"/>
          <p14:tracePt t="47359" x="6773863" y="3284538"/>
          <p14:tracePt t="47375" x="6781800" y="3276600"/>
          <p14:tracePt t="47392" x="6781800" y="3260725"/>
          <p14:tracePt t="47425" x="6781800" y="3254375"/>
          <p14:tracePt t="47443" x="6797675" y="3246438"/>
          <p14:tracePt t="47459" x="6797675" y="3238500"/>
          <p14:tracePt t="47475" x="6804025" y="3238500"/>
          <p14:tracePt t="47492" x="6827838" y="3238500"/>
          <p14:tracePt t="47509" x="6880225" y="3246438"/>
          <p14:tracePt t="47525" x="6934200" y="3260725"/>
          <p14:tracePt t="47542" x="7048500" y="3336925"/>
          <p14:tracePt t="47559" x="7102475" y="3360738"/>
          <p14:tracePt t="47575" x="7108825" y="3368675"/>
          <p14:tracePt t="47648" x="7102475" y="3368675"/>
          <p14:tracePt t="47655" x="7094538" y="3368675"/>
          <p14:tracePt t="47663" x="7078663" y="3368675"/>
          <p14:tracePt t="47675" x="7070725" y="3368675"/>
          <p14:tracePt t="47692" x="7064375" y="3368675"/>
          <p14:tracePt t="47709" x="7056438" y="3368675"/>
          <p14:tracePt t="48047" x="7070725" y="3368675"/>
          <p14:tracePt t="48055" x="7102475" y="3368675"/>
          <p14:tracePt t="48063" x="7140575" y="3368675"/>
          <p14:tracePt t="48076" x="7178675" y="3352800"/>
          <p14:tracePt t="48092" x="7285038" y="3336925"/>
          <p14:tracePt t="48109" x="7361238" y="3322638"/>
          <p14:tracePt t="48126" x="7459663" y="3298825"/>
          <p14:tracePt t="48143" x="7467600" y="3284538"/>
          <p14:tracePt t="48159" x="7483475" y="3268663"/>
          <p14:tracePt t="48176" x="7489825" y="3254375"/>
          <p14:tracePt t="48192" x="7505700" y="3222625"/>
          <p14:tracePt t="48209" x="7513638" y="3200400"/>
          <p14:tracePt t="48226" x="7535863" y="3184525"/>
          <p14:tracePt t="48242" x="7535863" y="3178175"/>
          <p14:tracePt t="48259" x="7535863" y="3162300"/>
          <p14:tracePt t="48276" x="7543800" y="3162300"/>
          <p14:tracePt t="48293" x="7551738" y="3146425"/>
          <p14:tracePt t="48309" x="7559675" y="3132138"/>
          <p14:tracePt t="48326" x="7566025" y="3116263"/>
          <p14:tracePt t="48343" x="7573963" y="3116263"/>
          <p14:tracePt t="48359" x="7597775" y="3108325"/>
          <p14:tracePt t="48376" x="7620000" y="3101975"/>
          <p14:tracePt t="48392" x="7642225" y="3086100"/>
          <p14:tracePt t="48409" x="7658100" y="3078163"/>
          <p14:tracePt t="48615" x="7673975" y="3078163"/>
          <p14:tracePt t="48842" x="7680325" y="3078163"/>
          <p14:tracePt t="48855" x="7680325" y="3086100"/>
          <p14:tracePt t="48863" x="7688263" y="3116263"/>
          <p14:tracePt t="48876" x="7712075" y="3146425"/>
          <p14:tracePt t="48893" x="7742238" y="3178175"/>
          <p14:tracePt t="48909" x="7750175" y="3184525"/>
          <p14:tracePt t="48926" x="7772400" y="3200400"/>
          <p14:tracePt t="49055" x="7764463" y="3200400"/>
          <p14:tracePt t="49063" x="7750175" y="3200400"/>
          <p14:tracePt t="49079" x="7734300" y="3192463"/>
          <p14:tracePt t="49087" x="7726363" y="3184525"/>
          <p14:tracePt t="49095" x="7712075" y="3170238"/>
          <p14:tracePt t="49143" x="7704138" y="3162300"/>
          <p14:tracePt t="49159" x="7704138" y="3154363"/>
          <p14:tracePt t="49183" x="7704138" y="3140075"/>
          <p14:tracePt t="49200" x="7704138" y="3132138"/>
          <p14:tracePt t="49223" x="7704138" y="3116263"/>
          <p14:tracePt t="49231" x="7704138" y="3108325"/>
          <p14:tracePt t="49243" x="7712075" y="3101975"/>
          <p14:tracePt t="49259" x="7712075" y="3094038"/>
          <p14:tracePt t="49276" x="7718425" y="3078163"/>
          <p14:tracePt t="49293" x="7718425" y="3070225"/>
          <p14:tracePt t="49309" x="7718425" y="3063875"/>
          <p14:tracePt t="49345" x="7718425" y="3048000"/>
          <p14:tracePt t="49439" x="7718425" y="3040063"/>
          <p14:tracePt t="49487" x="7726363" y="3040063"/>
          <p14:tracePt t="49527" x="7726363" y="3025775"/>
          <p14:tracePt t="49552" x="7734300" y="3017838"/>
          <p14:tracePt t="49575" x="7734300" y="3001963"/>
          <p14:tracePt t="49583" x="7742238" y="3001963"/>
          <p14:tracePt t="49607" x="7742238" y="2994025"/>
          <p14:tracePt t="49711" x="7742238" y="2979738"/>
          <p14:tracePt t="49856" x="7742238" y="2971800"/>
          <p14:tracePt t="50072" x="7742238" y="2963863"/>
          <p14:tracePt t="50390" x="7742238" y="2971800"/>
          <p14:tracePt t="50415" x="7750175" y="2971800"/>
          <p14:tracePt t="50423" x="7764463" y="2979738"/>
          <p14:tracePt t="50430" x="7780338" y="2979738"/>
          <p14:tracePt t="50443" x="7788275" y="2987675"/>
          <p14:tracePt t="50460" x="7840663" y="3001963"/>
          <p14:tracePt t="50477" x="7848600" y="3001963"/>
          <p14:tracePt t="50493" x="7870825" y="3009900"/>
          <p14:tracePt t="50510" x="7894638" y="3009900"/>
          <p14:tracePt t="50527" x="7908925" y="3009900"/>
          <p14:tracePt t="50544" x="7947025" y="3009900"/>
          <p14:tracePt t="50560" x="8016875" y="3009900"/>
          <p14:tracePt t="50577" x="8085138" y="3009900"/>
          <p14:tracePt t="50593" x="8145463" y="3001963"/>
          <p14:tracePt t="50610" x="8183563" y="2994025"/>
          <p14:tracePt t="50627" x="8207375" y="2994025"/>
          <p14:tracePt t="50643" x="8213725" y="2994025"/>
          <p14:tracePt t="50677" x="8221663" y="2994025"/>
          <p14:tracePt t="50742" x="8229600" y="2994025"/>
          <p14:tracePt t="50911" x="8229600" y="2987675"/>
          <p14:tracePt t="50919" x="8183563" y="2987675"/>
          <p14:tracePt t="50927" x="8107363" y="2963863"/>
          <p14:tracePt t="50944" x="7742238" y="2963863"/>
          <p14:tracePt t="50960" x="7102475" y="2963863"/>
          <p14:tracePt t="50977" x="6621463" y="2955925"/>
          <p14:tracePt t="50993" x="6354763" y="2949575"/>
          <p14:tracePt t="51010" x="6286500" y="2941638"/>
          <p14:tracePt t="51047" x="6286500" y="2933700"/>
          <p14:tracePt t="51060" x="6294438" y="2933700"/>
          <p14:tracePt t="51077" x="6308725" y="2917825"/>
          <p14:tracePt t="51093" x="6324600" y="2911475"/>
          <p14:tracePt t="51127" x="6340475" y="2887663"/>
          <p14:tracePt t="51143" x="6346825" y="2865438"/>
          <p14:tracePt t="51160" x="6354763" y="2865438"/>
          <p14:tracePt t="51193" x="6354763" y="2849563"/>
          <p14:tracePt t="51210" x="6354763" y="2835275"/>
          <p14:tracePt t="51256" x="6354763" y="2827338"/>
          <p14:tracePt t="51262" x="6362700" y="2819400"/>
          <p14:tracePt t="51277" x="6378575" y="2811463"/>
          <p14:tracePt t="51294" x="6507163" y="2789238"/>
          <p14:tracePt t="51310" x="6637338" y="2765425"/>
          <p14:tracePt t="51327" x="6789738" y="2759075"/>
          <p14:tracePt t="51343" x="6888163" y="2751138"/>
          <p14:tracePt t="51360" x="6926263" y="2735263"/>
          <p14:tracePt t="51928" x="6934200" y="2759075"/>
          <p14:tracePt t="51935" x="6934200" y="2797175"/>
          <p14:tracePt t="51944" x="6934200" y="2827338"/>
          <p14:tracePt t="51960" x="6934200" y="2903538"/>
          <p14:tracePt t="51977" x="6926263" y="2963863"/>
          <p14:tracePt t="51994" x="6926263" y="3001963"/>
          <p14:tracePt t="52010" x="6926263" y="3009900"/>
          <p14:tracePt t="52027" x="6926263" y="3017838"/>
          <p14:tracePt t="52103" x="6926263" y="3025775"/>
          <p14:tracePt t="52119" x="6926263" y="3040063"/>
          <p14:tracePt t="52143" x="6926263" y="3048000"/>
          <p14:tracePt t="52152" x="6926263" y="3063875"/>
          <p14:tracePt t="52167" x="6926263" y="3070225"/>
          <p14:tracePt t="52177" x="6918325" y="3086100"/>
          <p14:tracePt t="52194" x="6911975" y="3108325"/>
          <p14:tracePt t="52211" x="6904038" y="3140075"/>
          <p14:tracePt t="52263" x="6904038" y="3146425"/>
          <p14:tracePt t="52303" x="6904038" y="3154363"/>
          <p14:tracePt t="52311" x="6904038" y="3162300"/>
          <p14:tracePt t="52391" x="6904038" y="3170238"/>
          <p14:tracePt t="52407" x="6896100" y="3170238"/>
          <p14:tracePt t="52695" x="6880225" y="3170238"/>
          <p14:tracePt t="52703" x="6842125" y="3170238"/>
          <p14:tracePt t="52711" x="6751638" y="3178175"/>
          <p14:tracePt t="52728" x="6523038" y="3230563"/>
          <p14:tracePt t="52744" x="6080125" y="3306763"/>
          <p14:tracePt t="52761" x="5622925" y="3306763"/>
          <p14:tracePt t="52777" x="5311775" y="3306763"/>
          <p14:tracePt t="52794" x="5173663" y="3306763"/>
          <p14:tracePt t="52811" x="5135563" y="3306763"/>
          <p14:tracePt t="52871" x="5135563" y="3298825"/>
          <p14:tracePt t="52879" x="5135563" y="3276600"/>
          <p14:tracePt t="52887" x="5121275" y="3268663"/>
          <p14:tracePt t="52895" x="5121275" y="3254375"/>
          <p14:tracePt t="52911" x="5083175" y="3222625"/>
          <p14:tracePt t="52927" x="5051425" y="3184525"/>
          <p14:tracePt t="52945" x="5013325" y="3162300"/>
          <p14:tracePt t="52961" x="4999038" y="3124200"/>
          <p14:tracePt t="52977" x="4937125" y="3070225"/>
          <p14:tracePt t="52994" x="4884738" y="3025775"/>
          <p14:tracePt t="53011" x="4838700" y="2987675"/>
          <p14:tracePt t="53027" x="4830763" y="2971800"/>
          <p14:tracePt t="53045" x="4822825" y="2971800"/>
          <p14:tracePt t="53135" x="4816475" y="2963863"/>
          <p14:tracePt t="53143" x="4808538" y="2963863"/>
          <p14:tracePt t="53151" x="4784725" y="2949575"/>
          <p14:tracePt t="53161" x="4740275" y="2941638"/>
          <p14:tracePt t="53178" x="4572000" y="2917825"/>
          <p14:tracePt t="53194" x="4359275" y="2879725"/>
          <p14:tracePt t="53211" x="4160838" y="2865438"/>
          <p14:tracePt t="53228" x="3984625" y="2857500"/>
          <p14:tracePt t="53244" x="3863975" y="2857500"/>
          <p14:tracePt t="53261" x="3817938" y="2857500"/>
          <p14:tracePt t="53278" x="3810000" y="2857500"/>
          <p14:tracePt t="53471" x="3848100" y="2857500"/>
          <p14:tracePt t="53479" x="3878263" y="2865438"/>
          <p14:tracePt t="53487" x="3924300" y="2873375"/>
          <p14:tracePt t="53495" x="3992563" y="2873375"/>
          <p14:tracePt t="53511" x="4206875" y="2873375"/>
          <p14:tracePt t="53528" x="4403725" y="2873375"/>
          <p14:tracePt t="53544" x="4579938" y="2873375"/>
          <p14:tracePt t="53562" x="4670425" y="2873375"/>
          <p14:tracePt t="53578" x="4678363" y="2873375"/>
          <p14:tracePt t="53695" x="4702175" y="2879725"/>
          <p14:tracePt t="53703" x="4708525" y="2887663"/>
          <p14:tracePt t="53711" x="4746625" y="2887663"/>
          <p14:tracePt t="53728" x="4899025" y="2887663"/>
          <p14:tracePt t="53744" x="5059363" y="2887663"/>
          <p14:tracePt t="53761" x="5211763" y="2887663"/>
          <p14:tracePt t="53778" x="5326063" y="2887663"/>
          <p14:tracePt t="53794" x="5349875" y="2887663"/>
          <p14:tracePt t="54199" x="5341938" y="2887663"/>
          <p14:tracePt t="54207" x="5334000" y="2887663"/>
          <p14:tracePt t="54214" x="5318125" y="2887663"/>
          <p14:tracePt t="54228" x="5295900" y="2887663"/>
          <p14:tracePt t="54245" x="5257800" y="2933700"/>
          <p14:tracePt t="54262" x="5241925" y="2963863"/>
          <p14:tracePt t="54278" x="5241925" y="2994025"/>
          <p14:tracePt t="54295" x="5235575" y="3025775"/>
          <p14:tracePt t="54311" x="5211763" y="3101975"/>
          <p14:tracePt t="54328" x="5197475" y="3200400"/>
          <p14:tracePt t="54345" x="5173663" y="3268663"/>
          <p14:tracePt t="54361" x="5159375" y="3322638"/>
          <p14:tracePt t="54378" x="5127625" y="3390900"/>
          <p14:tracePt t="54395" x="5083175" y="3482975"/>
          <p14:tracePt t="54411" x="5013325" y="3565525"/>
          <p14:tracePt t="54428" x="4892675" y="3657600"/>
          <p14:tracePt t="54445" x="4664075" y="3756025"/>
          <p14:tracePt t="54461" x="4487863" y="3794125"/>
          <p14:tracePt t="54478" x="4275138" y="3810000"/>
          <p14:tracePt t="54495" x="4060825" y="3810000"/>
          <p14:tracePt t="54511" x="3870325" y="3810000"/>
          <p14:tracePt t="54528" x="3725863" y="3810000"/>
          <p14:tracePt t="54545" x="3627438" y="3810000"/>
          <p14:tracePt t="54561" x="3597275" y="3810000"/>
          <p14:tracePt t="54654" x="3573463" y="3810000"/>
          <p14:tracePt t="54662" x="3565525" y="3810000"/>
          <p14:tracePt t="54670" x="3551238" y="3810000"/>
          <p14:tracePt t="54686" x="3535363" y="3810000"/>
          <p14:tracePt t="54694" x="3527425" y="3810000"/>
          <p14:tracePt t="54711" x="3505200" y="3810000"/>
          <p14:tracePt t="54728" x="3482975" y="3810000"/>
          <p14:tracePt t="54744" x="3459163" y="3810000"/>
          <p14:tracePt t="54761" x="3436938" y="3810000"/>
          <p14:tracePt t="54778" x="3398838" y="3810000"/>
          <p14:tracePt t="54794" x="3390900" y="3810000"/>
          <p14:tracePt t="54811" x="3390900" y="3817938"/>
          <p14:tracePt t="54828" x="3382963" y="3817938"/>
          <p14:tracePt t="54886" x="3368675" y="3832225"/>
          <p14:tracePt t="54894" x="3352800" y="3863975"/>
          <p14:tracePt t="54902" x="3352800" y="3878263"/>
          <p14:tracePt t="54911" x="3336925" y="3894138"/>
          <p14:tracePt t="54928" x="3322638" y="3940175"/>
          <p14:tracePt t="54944" x="3306763" y="3962400"/>
          <p14:tracePt t="54961" x="3306763" y="3970338"/>
          <p14:tracePt t="55208" x="3322638" y="3970338"/>
          <p14:tracePt t="55215" x="3336925" y="3962400"/>
          <p14:tracePt t="55228" x="3352800" y="3962400"/>
          <p14:tracePt t="55245" x="3429000" y="3940175"/>
          <p14:tracePt t="55262" x="3521075" y="3932238"/>
          <p14:tracePt t="55278" x="3573463" y="3916363"/>
          <p14:tracePt t="55295" x="3597275" y="3908425"/>
          <p14:tracePt t="55312" x="3597275" y="3902075"/>
          <p14:tracePt t="55345" x="3603625" y="3894138"/>
          <p14:tracePt t="55362" x="3603625" y="3886200"/>
          <p14:tracePt t="55439" x="3597275" y="3886200"/>
          <p14:tracePt t="55447" x="3589338" y="3886200"/>
          <p14:tracePt t="55456" x="3581400" y="3886200"/>
          <p14:tracePt t="55471" x="3573463" y="3886200"/>
          <p14:tracePt t="55479" x="3565525" y="3886200"/>
          <p14:tracePt t="55495" x="3543300" y="3886200"/>
          <p14:tracePt t="55512" x="3527425" y="3886200"/>
          <p14:tracePt t="55559" x="3521075" y="3894138"/>
          <p14:tracePt t="55567" x="3505200" y="3902075"/>
          <p14:tracePt t="55583" x="3497263" y="3908425"/>
          <p14:tracePt t="55595" x="3489325" y="3908425"/>
          <p14:tracePt t="55612" x="3482975" y="3916363"/>
          <p14:tracePt t="55629" x="3459163" y="3940175"/>
          <p14:tracePt t="55645" x="3459163" y="3954463"/>
          <p14:tracePt t="55662" x="3429000" y="3992563"/>
          <p14:tracePt t="55678" x="3398838" y="4022725"/>
          <p14:tracePt t="55695" x="3398838" y="4030663"/>
          <p14:tracePt t="55768" x="3398838" y="4038600"/>
          <p14:tracePt t="55895" x="3390900" y="4046538"/>
          <p14:tracePt t="55911" x="3375025" y="4046538"/>
          <p14:tracePt t="55927" x="3368675" y="4046538"/>
          <p14:tracePt t="55943" x="3360738" y="4046538"/>
          <p14:tracePt t="56872" x="3360738" y="4030663"/>
          <p14:tracePt t="56879" x="3413125" y="3984625"/>
          <p14:tracePt t="56887" x="3497263" y="3924300"/>
          <p14:tracePt t="56896" x="3597275" y="3878263"/>
          <p14:tracePt t="56912" x="3711575" y="3832225"/>
          <p14:tracePt t="56929" x="3832225" y="3787775"/>
          <p14:tracePt t="56946" x="3902075" y="3749675"/>
          <p14:tracePt t="56962" x="3932238" y="3733800"/>
          <p14:tracePt t="56979" x="3940175" y="3733800"/>
          <p14:tracePt t="57287" x="3924300" y="3733800"/>
          <p14:tracePt t="57295" x="3902075" y="3749675"/>
          <p14:tracePt t="57303" x="3894138" y="3763963"/>
          <p14:tracePt t="57312" x="3870325" y="3787775"/>
          <p14:tracePt t="57330" x="3863975" y="3794125"/>
          <p14:tracePt t="57346" x="3856038" y="3810000"/>
          <p14:tracePt t="57362" x="3856038" y="3817938"/>
          <p14:tracePt t="57407" x="3848100" y="3825875"/>
          <p14:tracePt t="57463" x="3840163" y="3825875"/>
          <p14:tracePt t="57471" x="3825875" y="3825875"/>
          <p14:tracePt t="57479" x="3817938" y="3825875"/>
          <p14:tracePt t="57496" x="3787775" y="3810000"/>
          <p14:tracePt t="57512" x="3741738" y="3794125"/>
          <p14:tracePt t="57530" x="3665538" y="3771900"/>
          <p14:tracePt t="57546" x="3611563" y="3771900"/>
          <p14:tracePt t="57562" x="3597275" y="3763963"/>
          <p14:tracePt t="57580" x="3581400" y="3756025"/>
          <p14:tracePt t="57695" x="3581400" y="3763963"/>
          <p14:tracePt t="57703" x="3581400" y="3771900"/>
          <p14:tracePt t="57727" x="3589338" y="3779838"/>
          <p14:tracePt t="57743" x="3589338" y="3794125"/>
          <p14:tracePt t="57759" x="3589338" y="3802063"/>
          <p14:tracePt t="57767" x="3589338" y="3810000"/>
          <p14:tracePt t="57779" x="3589338" y="3817938"/>
          <p14:tracePt t="57796" x="3589338" y="3840163"/>
          <p14:tracePt t="57813" x="3597275" y="3848100"/>
          <p14:tracePt t="57855" x="3597275" y="3856038"/>
          <p14:tracePt t="57903" x="3603625" y="3856038"/>
          <p14:tracePt t="57911" x="3611563" y="3856038"/>
          <p14:tracePt t="57927" x="3619500" y="3856038"/>
          <p14:tracePt t="57935" x="3627438" y="3856038"/>
          <p14:tracePt t="57946" x="3635375" y="3856038"/>
          <p14:tracePt t="57963" x="3657600" y="3856038"/>
          <p14:tracePt t="57979" x="3679825" y="3848100"/>
          <p14:tracePt t="57996" x="3711575" y="3817938"/>
          <p14:tracePt t="58013" x="3733800" y="3802063"/>
          <p14:tracePt t="58029" x="3741738" y="3794125"/>
          <p14:tracePt t="58046" x="3763963" y="3779838"/>
          <p14:tracePt t="58063" x="3771900" y="3771900"/>
          <p14:tracePt t="58080" x="3787775" y="3756025"/>
          <p14:tracePt t="58096" x="3810000" y="3741738"/>
          <p14:tracePt t="58129" x="3840163" y="3725863"/>
          <p14:tracePt t="58146" x="3856038" y="3725863"/>
          <p14:tracePt t="58163" x="3870325" y="3725863"/>
          <p14:tracePt t="58179" x="3878263" y="3725863"/>
          <p14:tracePt t="58215" x="3886200" y="3725863"/>
          <p14:tracePt t="58231" x="3894138" y="3725863"/>
          <p14:tracePt t="58247" x="3908425" y="3756025"/>
          <p14:tracePt t="58255" x="3916363" y="3771900"/>
          <p14:tracePt t="58264" x="3916363" y="3779838"/>
          <p14:tracePt t="58279" x="3932238" y="3810000"/>
          <p14:tracePt t="58296" x="3932238" y="3825875"/>
          <p14:tracePt t="58313" x="3940175" y="3832225"/>
          <p14:tracePt t="58329" x="3940175" y="3848100"/>
          <p14:tracePt t="58346" x="3940175" y="3856038"/>
          <p14:tracePt t="58399" x="3932238" y="3856038"/>
          <p14:tracePt t="58407" x="3916363" y="3856038"/>
          <p14:tracePt t="58423" x="3902075" y="3856038"/>
          <p14:tracePt t="58871" x="3894138" y="3856038"/>
          <p14:tracePt t="58904" x="3886200" y="3856038"/>
          <p14:tracePt t="58920" x="3870325" y="3848100"/>
          <p14:tracePt t="58943" x="3863975" y="3848100"/>
          <p14:tracePt t="58967" x="3848100" y="3848100"/>
          <p14:tracePt t="58999" x="3840163" y="3840163"/>
          <p14:tracePt t="59023" x="3825875" y="3840163"/>
          <p14:tracePt t="59039" x="3817938" y="3840163"/>
          <p14:tracePt t="59047" x="3794125" y="3840163"/>
          <p14:tracePt t="59055" x="3771900" y="3840163"/>
          <p14:tracePt t="59063" x="3749675" y="3840163"/>
          <p14:tracePt t="59080" x="3665538" y="3840163"/>
          <p14:tracePt t="59096" x="3543300" y="3856038"/>
          <p14:tracePt t="59113" x="3398838" y="3870325"/>
          <p14:tracePt t="59130" x="3268663" y="3878263"/>
          <p14:tracePt t="59146" x="3192463" y="3902075"/>
          <p14:tracePt t="59163" x="3162300" y="3908425"/>
          <p14:tracePt t="59335" x="3170238" y="3908425"/>
          <p14:tracePt t="59343" x="3208338" y="3908425"/>
          <p14:tracePt t="59350" x="3230563" y="3894138"/>
          <p14:tracePt t="59363" x="3246438" y="3886200"/>
          <p14:tracePt t="59380" x="3298825" y="3863975"/>
          <p14:tracePt t="59397" x="3368675" y="3840163"/>
          <p14:tracePt t="59413" x="3382963" y="3832225"/>
          <p14:tracePt t="59430" x="3429000" y="3810000"/>
          <p14:tracePt t="59446" x="3444875" y="3802063"/>
          <p14:tracePt t="59463" x="3451225" y="3794125"/>
          <p14:tracePt t="59481" x="3459163" y="3779838"/>
          <p14:tracePt t="59497" x="3467100" y="3771900"/>
          <p14:tracePt t="59513" x="3467100" y="3763963"/>
          <p14:tracePt t="59530" x="3475038" y="3756025"/>
          <p14:tracePt t="59608" x="3482975" y="3756025"/>
          <p14:tracePt t="59615" x="3489325" y="3756025"/>
          <p14:tracePt t="59630" x="3505200" y="3756025"/>
          <p14:tracePt t="59639" x="3513138" y="3756025"/>
          <p14:tracePt t="59655" x="3521075" y="3756025"/>
          <p14:tracePt t="59735" x="3527425" y="3756025"/>
          <p14:tracePt t="59776" x="3551238" y="3756025"/>
          <p14:tracePt t="59783" x="3573463" y="3741738"/>
          <p14:tracePt t="59792" x="3573463" y="3733800"/>
          <p14:tracePt t="59799" x="3589338" y="3725863"/>
          <p14:tracePt t="59813" x="3619500" y="3695700"/>
          <p14:tracePt t="59830" x="3679825" y="3649663"/>
          <p14:tracePt t="59847" x="3717925" y="3627438"/>
          <p14:tracePt t="59863" x="3771900" y="3589338"/>
          <p14:tracePt t="59880" x="3856038" y="3535363"/>
          <p14:tracePt t="59897" x="3954463" y="3489325"/>
          <p14:tracePt t="59913" x="4054475" y="3444875"/>
          <p14:tracePt t="59930" x="4152900" y="3398838"/>
          <p14:tracePt t="59947" x="4251325" y="3360738"/>
          <p14:tracePt t="59963" x="4313238" y="3330575"/>
          <p14:tracePt t="59981" x="4351338" y="3306763"/>
          <p14:tracePt t="60040" x="4359275" y="3306763"/>
          <p14:tracePt t="60047" x="4359275" y="3298825"/>
          <p14:tracePt t="60063" x="4381500" y="3298825"/>
          <p14:tracePt t="60072" x="4403725" y="3298825"/>
          <p14:tracePt t="60080" x="4435475" y="3292475"/>
          <p14:tracePt t="60097" x="4511675" y="3284538"/>
          <p14:tracePt t="60113" x="4564063" y="3276600"/>
          <p14:tracePt t="60130" x="4579938" y="3276600"/>
          <p14:tracePt t="60351" x="4579938" y="3268663"/>
          <p14:tracePt t="60359" x="4572000" y="3268663"/>
          <p14:tracePt t="60367" x="4556125" y="3268663"/>
          <p14:tracePt t="60380" x="4533900" y="3268663"/>
          <p14:tracePt t="60397" x="4465638" y="3344863"/>
          <p14:tracePt t="60414" x="4313238" y="3475038"/>
          <p14:tracePt t="60430" x="4152900" y="3589338"/>
          <p14:tracePt t="60447" x="4022725" y="3665538"/>
          <p14:tracePt t="60464" x="3894138" y="3741738"/>
          <p14:tracePt t="60481" x="3802063" y="3802063"/>
          <p14:tracePt t="60497" x="3733800" y="3848100"/>
          <p14:tracePt t="60514" x="3695700" y="3878263"/>
          <p14:tracePt t="60530" x="3673475" y="3902075"/>
          <p14:tracePt t="60547" x="3649663" y="3916363"/>
          <p14:tracePt t="60564" x="3603625" y="3946525"/>
          <p14:tracePt t="60580" x="3581400" y="3978275"/>
          <p14:tracePt t="60597" x="3551238" y="4000500"/>
          <p14:tracePt t="60614" x="3543300" y="4008438"/>
          <p14:tracePt t="60647" x="3543300" y="4016375"/>
          <p14:tracePt t="60664" x="3535363" y="4030663"/>
          <p14:tracePt t="60680" x="3527425" y="4030663"/>
          <p14:tracePt t="60697" x="3521075" y="4038600"/>
          <p14:tracePt t="60903" x="3521075" y="4030663"/>
          <p14:tracePt t="60928" x="3527425" y="4030663"/>
          <p14:tracePt t="61023" x="3527425" y="4022725"/>
          <p14:tracePt t="61031" x="3527425" y="4016375"/>
          <p14:tracePt t="61039" x="3527425" y="4000500"/>
          <p14:tracePt t="61071" x="3527425" y="3984625"/>
          <p14:tracePt t="61079" x="3527425" y="3978275"/>
          <p14:tracePt t="61087" x="3527425" y="3970338"/>
          <p14:tracePt t="61097" x="3527425" y="3954463"/>
          <p14:tracePt t="61114" x="3535363" y="3902075"/>
          <p14:tracePt t="61130" x="3551238" y="3870325"/>
          <p14:tracePt t="61147" x="3559175" y="3840163"/>
          <p14:tracePt t="61164" x="3565525" y="3825875"/>
          <p14:tracePt t="61182" x="3573463" y="3802063"/>
          <p14:tracePt t="61198" x="3581400" y="3794125"/>
          <p14:tracePt t="61214" x="3589338" y="3779838"/>
          <p14:tracePt t="61230" x="3597275" y="3756025"/>
          <p14:tracePt t="61247" x="3603625" y="3741738"/>
          <p14:tracePt t="61264" x="3611563" y="3741738"/>
          <p14:tracePt t="61281" x="3611563" y="3733800"/>
          <p14:tracePt t="61297" x="3627438" y="3717925"/>
          <p14:tracePt t="61314" x="3641725" y="3711575"/>
          <p14:tracePt t="61330" x="3673475" y="3679825"/>
          <p14:tracePt t="61347" x="3695700" y="3657600"/>
          <p14:tracePt t="61351" x="3703638" y="3649663"/>
          <p14:tracePt t="61364" x="3703638" y="3641725"/>
          <p14:tracePt t="61381" x="3711575" y="3635375"/>
          <p14:tracePt t="61399" x="3717925" y="3627438"/>
          <p14:tracePt t="61414" x="3725863" y="3619500"/>
          <p14:tracePt t="61455" x="3733800" y="3611563"/>
          <p14:tracePt t="61783" x="3741738" y="3603625"/>
          <p14:tracePt t="61791" x="3749675" y="3603625"/>
          <p14:tracePt t="61800" x="3756025" y="3603625"/>
          <p14:tracePt t="61814" x="3779838" y="3603625"/>
          <p14:tracePt t="61831" x="3794125" y="3603625"/>
          <p14:tracePt t="61847" x="3810000" y="3603625"/>
          <p14:tracePt t="61864" x="3840163" y="3603625"/>
          <p14:tracePt t="61881" x="3870325" y="3603625"/>
          <p14:tracePt t="61899" x="3894138" y="3603625"/>
          <p14:tracePt t="61914" x="3916363" y="3589338"/>
          <p14:tracePt t="61931" x="3932238" y="3581400"/>
          <p14:tracePt t="61947" x="3940175" y="3565525"/>
          <p14:tracePt t="61964" x="3946525" y="3565525"/>
          <p14:tracePt t="62007" x="3954463" y="3565525"/>
          <p14:tracePt t="62031" x="3970338" y="3565525"/>
          <p14:tracePt t="62063" x="3970338" y="3573463"/>
          <p14:tracePt t="62071" x="3978275" y="3635375"/>
          <p14:tracePt t="62081" x="3992563" y="3687763"/>
          <p14:tracePt t="62097" x="4000500" y="3794125"/>
          <p14:tracePt t="62114" x="4000500" y="3924300"/>
          <p14:tracePt t="62131" x="4000500" y="4016375"/>
          <p14:tracePt t="62147" x="4000500" y="4076700"/>
          <p14:tracePt t="62164" x="3992563" y="4092575"/>
          <p14:tracePt t="62181" x="3992563" y="4098925"/>
          <p14:tracePt t="62197" x="3978275" y="4098925"/>
          <p14:tracePt t="62214" x="3962400" y="4098925"/>
          <p14:tracePt t="62231" x="3946525" y="4098925"/>
          <p14:tracePt t="62248" x="3932238" y="4092575"/>
          <p14:tracePt t="62264" x="3908425" y="4076700"/>
          <p14:tracePt t="62281" x="3894138" y="4054475"/>
          <p14:tracePt t="62298" x="3863975" y="4000500"/>
          <p14:tracePt t="62314" x="3810000" y="3924300"/>
          <p14:tracePt t="62332" x="3733800" y="3856038"/>
          <p14:tracePt t="62348" x="3657600" y="3810000"/>
          <p14:tracePt t="62351" x="3611563" y="3779838"/>
          <p14:tracePt t="62364" x="3581400" y="3756025"/>
          <p14:tracePt t="62381" x="3527425" y="3741738"/>
          <p14:tracePt t="62398" x="3475038" y="3711575"/>
          <p14:tracePt t="62414" x="3451225" y="3695700"/>
          <p14:tracePt t="62534" x="3459163" y="3695700"/>
          <p14:tracePt t="62543" x="3467100" y="3695700"/>
          <p14:tracePt t="62559" x="3482975" y="3695700"/>
          <p14:tracePt t="62566" x="3489325" y="3695700"/>
          <p14:tracePt t="62581" x="3505200" y="3695700"/>
          <p14:tracePt t="62598" x="3565525" y="3657600"/>
          <p14:tracePt t="62614" x="3627438" y="3597275"/>
          <p14:tracePt t="62631" x="3679825" y="3565525"/>
          <p14:tracePt t="62648" x="3725863" y="3521075"/>
          <p14:tracePt t="62664" x="3771900" y="3467100"/>
          <p14:tracePt t="62681" x="3794125" y="3451225"/>
          <p14:tracePt t="62698" x="3810000" y="3421063"/>
          <p14:tracePt t="62714" x="3825875" y="3398838"/>
          <p14:tracePt t="62731" x="3863975" y="3368675"/>
          <p14:tracePt t="62749" x="3954463" y="3306763"/>
          <p14:tracePt t="62764" x="3992563" y="3292475"/>
          <p14:tracePt t="62781" x="4060825" y="3246438"/>
          <p14:tracePt t="62798" x="4137025" y="3184525"/>
          <p14:tracePt t="62814" x="4183063" y="3146425"/>
          <p14:tracePt t="63120" x="4191000" y="3140075"/>
          <p14:tracePt t="63263" x="4191000" y="3162300"/>
          <p14:tracePt t="63271" x="4191000" y="3208338"/>
          <p14:tracePt t="63282" x="4191000" y="3222625"/>
          <p14:tracePt t="63299" x="4191000" y="3254375"/>
          <p14:tracePt t="63315" x="4191000" y="3306763"/>
          <p14:tracePt t="63331" x="4175125" y="3360738"/>
          <p14:tracePt t="63348" x="4175125" y="3406775"/>
          <p14:tracePt t="63352" x="4175125" y="3413125"/>
          <p14:tracePt t="63375" x="4168775" y="3421063"/>
          <p14:tracePt t="63423" x="4168775" y="3429000"/>
          <p14:tracePt t="63431" x="4168775" y="3436938"/>
          <p14:tracePt t="63463" x="4160838" y="3444875"/>
          <p14:tracePt t="63471" x="4160838" y="3451225"/>
          <p14:tracePt t="63511" x="4160838" y="3459163"/>
          <p14:tracePt t="63783" x="4152900" y="3459163"/>
          <p14:tracePt t="63792" x="4152900" y="3467100"/>
          <p14:tracePt t="63799" x="4137025" y="3475038"/>
          <p14:tracePt t="63815" x="4092575" y="3521075"/>
          <p14:tracePt t="63831" x="4038600" y="3573463"/>
          <p14:tracePt t="63848" x="3954463" y="3649663"/>
          <p14:tracePt t="63865" x="3886200" y="3711575"/>
          <p14:tracePt t="63881" x="3817938" y="3779838"/>
          <p14:tracePt t="63898" x="3787775" y="3794125"/>
          <p14:tracePt t="63975" x="3779838" y="3802063"/>
          <p14:tracePt t="63992" x="3771900" y="3810000"/>
          <p14:tracePt t="64008" x="3763963" y="3817938"/>
          <p14:tracePt t="64015" x="3756025" y="3817938"/>
          <p14:tracePt t="64024" x="3749675" y="3832225"/>
          <p14:tracePt t="64111" x="3741738" y="3840163"/>
          <p14:tracePt t="64263" x="3733800" y="3840163"/>
          <p14:tracePt t="64272" x="3733800" y="3832225"/>
          <p14:tracePt t="64282" x="3733800" y="3825875"/>
          <p14:tracePt t="64299" x="3741738" y="3794125"/>
          <p14:tracePt t="64315" x="3763963" y="3763963"/>
          <p14:tracePt t="64332" x="3787775" y="3725863"/>
          <p14:tracePt t="64348" x="3810000" y="3695700"/>
          <p14:tracePt t="64351" x="3825875" y="3673475"/>
          <p14:tracePt t="64365" x="3832225" y="3665538"/>
          <p14:tracePt t="64382" x="3870325" y="3627438"/>
          <p14:tracePt t="64398" x="3886200" y="3611563"/>
          <p14:tracePt t="64415" x="3902075" y="3589338"/>
          <p14:tracePt t="64432" x="3932238" y="3559175"/>
          <p14:tracePt t="64448" x="3962400" y="3527425"/>
          <p14:tracePt t="64465" x="3978275" y="3513138"/>
          <p14:tracePt t="64482" x="3984625" y="3505200"/>
          <p14:tracePt t="64515" x="3992563" y="3505200"/>
          <p14:tracePt t="64535" x="4008438" y="3497263"/>
          <p14:tracePt t="64549" x="4016375" y="3497263"/>
          <p14:tracePt t="64565" x="4022725" y="3482975"/>
          <p14:tracePt t="64631" x="4016375" y="3482975"/>
          <p14:tracePt t="64640" x="3978275" y="3513138"/>
          <p14:tracePt t="64648" x="3924300" y="3543300"/>
          <p14:tracePt t="64665" x="3810000" y="3603625"/>
          <p14:tracePt t="64682" x="3673475" y="3657600"/>
          <p14:tracePt t="64700" x="3543300" y="3687763"/>
          <p14:tracePt t="64715" x="3505200" y="3687763"/>
          <p14:tracePt t="64799" x="3527425" y="3695700"/>
          <p14:tracePt t="64807" x="3565525" y="3695700"/>
          <p14:tracePt t="64815" x="3635375" y="3695700"/>
          <p14:tracePt t="64832" x="3787775" y="3695700"/>
          <p14:tracePt t="64848" x="3992563" y="3657600"/>
          <p14:tracePt t="64865" x="4175125" y="3635375"/>
          <p14:tracePt t="64882" x="4283075" y="3619500"/>
          <p14:tracePt t="64898" x="4289425" y="3611563"/>
          <p14:tracePt t="64967" x="4283075" y="3611563"/>
          <p14:tracePt t="64975" x="4259263" y="3611563"/>
          <p14:tracePt t="64983" x="4229100" y="3611563"/>
          <p14:tracePt t="64999" x="4084638" y="3641725"/>
          <p14:tracePt t="65015" x="3886200" y="3679825"/>
          <p14:tracePt t="65032" x="3687763" y="3703638"/>
          <p14:tracePt t="65049" x="3543300" y="3733800"/>
          <p14:tracePt t="65065" x="3513138" y="3733800"/>
          <p14:tracePt t="65135" x="3535363" y="3733800"/>
          <p14:tracePt t="65144" x="3565525" y="3711575"/>
          <p14:tracePt t="65151" x="3589338" y="3711575"/>
          <p14:tracePt t="65165" x="3687763" y="3649663"/>
          <p14:tracePt t="65182" x="3787775" y="3635375"/>
          <p14:tracePt t="65200" x="3856038" y="3603625"/>
          <p14:tracePt t="65328" x="3832225" y="3611563"/>
          <p14:tracePt t="65334" x="3825875" y="3619500"/>
          <p14:tracePt t="65344" x="3810000" y="3635375"/>
          <p14:tracePt t="65351" x="3802063" y="3641725"/>
          <p14:tracePt t="65365" x="3794125" y="3641725"/>
          <p14:tracePt t="65439" x="3832225" y="3635375"/>
          <p14:tracePt t="65447" x="3856038" y="3635375"/>
          <p14:tracePt t="65455" x="3908425" y="3603625"/>
          <p14:tracePt t="65465" x="3940175" y="3597275"/>
          <p14:tracePt t="65482" x="4008438" y="3573463"/>
          <p14:tracePt t="65499" x="4016375" y="3573463"/>
          <p14:tracePt t="65577" x="4016375" y="3581400"/>
          <p14:tracePt t="65583" x="4000500" y="3597275"/>
          <p14:tracePt t="65592" x="3962400" y="3641725"/>
          <p14:tracePt t="65599" x="3940175" y="3673475"/>
          <p14:tracePt t="65615" x="3894138" y="3703638"/>
          <p14:tracePt t="65632" x="3870325" y="3717925"/>
          <p14:tracePt t="65649" x="3863975" y="3717925"/>
          <p14:tracePt t="65702" x="3870325" y="3717925"/>
          <p14:tracePt t="65709" x="3886200" y="3717925"/>
          <p14:tracePt t="65718" x="3908425" y="3703638"/>
          <p14:tracePt t="65732" x="3946525" y="3687763"/>
          <p14:tracePt t="65749" x="4068763" y="3649663"/>
          <p14:tracePt t="65765" x="4114800" y="3635375"/>
          <p14:tracePt t="65855" x="4106863" y="3635375"/>
          <p14:tracePt t="65863" x="4068763" y="3635375"/>
          <p14:tracePt t="65871" x="4022725" y="3679825"/>
          <p14:tracePt t="65882" x="3954463" y="3717925"/>
          <p14:tracePt t="65899" x="3771900" y="3802063"/>
          <p14:tracePt t="65916" x="3597275" y="3856038"/>
          <p14:tracePt t="65932" x="3482975" y="3902075"/>
          <p14:tracePt t="65949" x="3459163" y="3902075"/>
          <p14:tracePt t="65975" x="3467100" y="3902075"/>
          <p14:tracePt t="65983" x="3497263" y="3902075"/>
          <p14:tracePt t="65999" x="3611563" y="3886200"/>
          <p14:tracePt t="66016" x="3787775" y="3848100"/>
          <p14:tracePt t="66032" x="3970338" y="3794125"/>
          <p14:tracePt t="66049" x="4106863" y="3756025"/>
          <p14:tracePt t="66066" x="4152900" y="3741738"/>
          <p14:tracePt t="66082" x="4160838" y="3741738"/>
          <p14:tracePt t="66118" x="4160838" y="3733800"/>
          <p14:tracePt t="66132" x="4160838" y="3725863"/>
          <p14:tracePt t="66149" x="4144963" y="3725863"/>
          <p14:tracePt t="66166" x="4122738" y="3725863"/>
          <p14:tracePt t="66182" x="4106863" y="3725863"/>
          <p14:tracePt t="66200" x="4098925" y="3725863"/>
          <p14:tracePt t="66400" x="4098925" y="3733800"/>
          <p14:tracePt t="66407" x="4092575" y="3741738"/>
          <p14:tracePt t="66416" x="4068763" y="3763963"/>
          <p14:tracePt t="66432" x="4054475" y="3779838"/>
          <p14:tracePt t="66449" x="4038600" y="3787775"/>
          <p14:tracePt t="66466" x="4008438" y="3794125"/>
          <p14:tracePt t="66482" x="3992563" y="3794125"/>
          <p14:tracePt t="66516" x="3984625" y="3794125"/>
          <p14:tracePt t="66543" x="3978275" y="3794125"/>
          <p14:tracePt t="66551" x="3970338" y="3794125"/>
          <p14:tracePt t="66567" x="3962400" y="3794125"/>
          <p14:tracePt t="66582" x="3932238" y="3794125"/>
          <p14:tracePt t="66599" x="3908425" y="3794125"/>
          <p14:tracePt t="66616" x="3894138" y="3787775"/>
          <p14:tracePt t="66649" x="3886200" y="3787775"/>
          <p14:tracePt t="66666" x="3878263" y="3787775"/>
          <p14:tracePt t="66719" x="3878263" y="3771900"/>
          <p14:tracePt t="66727" x="3878263" y="3756025"/>
          <p14:tracePt t="66735" x="3856038" y="3749675"/>
          <p14:tracePt t="66749" x="3848100" y="3733800"/>
          <p14:tracePt t="66766" x="3817938" y="3717925"/>
          <p14:tracePt t="66782" x="3810000" y="3717925"/>
          <p14:tracePt t="66799" x="3810000" y="3711575"/>
          <p14:tracePt t="66975" x="3787775" y="3711575"/>
          <p14:tracePt t="66983" x="3733800" y="3725863"/>
          <p14:tracePt t="66991" x="3711575" y="3749675"/>
          <p14:tracePt t="66999" x="3703638" y="3749675"/>
          <p14:tracePt t="67016" x="3679825" y="3763963"/>
          <p14:tracePt t="67033" x="3673475" y="3763963"/>
          <p14:tracePt t="67135" x="3673475" y="3771900"/>
          <p14:tracePt t="67159" x="3679825" y="3771900"/>
          <p14:tracePt t="67175" x="3695700" y="3771900"/>
          <p14:tracePt t="67183" x="3703638" y="3771900"/>
          <p14:tracePt t="67191" x="3703638" y="3763963"/>
          <p14:tracePt t="67199" x="3711575" y="3756025"/>
          <p14:tracePt t="67216" x="3741738" y="3741738"/>
          <p14:tracePt t="67233" x="3749675" y="3741738"/>
          <p14:tracePt t="67249" x="3756025" y="3733800"/>
          <p14:tracePt t="67266" x="3771900" y="3717925"/>
          <p14:tracePt t="67283" x="3787775" y="3711575"/>
          <p14:tracePt t="67299" x="3802063" y="3703638"/>
          <p14:tracePt t="67316" x="3810000" y="3703638"/>
          <p14:tracePt t="67333" x="3817938" y="3703638"/>
          <p14:tracePt t="67350" x="3825875" y="3695700"/>
          <p14:tracePt t="67527" x="3825875" y="3679825"/>
          <p14:tracePt t="67552" x="3832225" y="3665538"/>
          <p14:tracePt t="67559" x="3840163" y="3649663"/>
          <p14:tracePt t="67575" x="3856038" y="3635375"/>
          <p14:tracePt t="67584" x="3856038" y="3627438"/>
          <p14:tracePt t="67599" x="3870325" y="3611563"/>
          <p14:tracePt t="67616" x="3894138" y="3589338"/>
          <p14:tracePt t="67633" x="3908425" y="3573463"/>
          <p14:tracePt t="67650" x="3932238" y="3559175"/>
          <p14:tracePt t="67666" x="3946525" y="3551238"/>
          <p14:tracePt t="67683" x="3954463" y="3543300"/>
          <p14:tracePt t="67699" x="3970338" y="3543300"/>
          <p14:tracePt t="67759" x="3978275" y="3535363"/>
          <p14:tracePt t="67799" x="3984625" y="3527425"/>
          <p14:tracePt t="67823" x="4000500" y="3521075"/>
          <p14:tracePt t="67903" x="4008438" y="3513138"/>
          <p14:tracePt t="67943" x="4016375" y="3513138"/>
          <p14:tracePt t="67952" x="4022725" y="3513138"/>
          <p14:tracePt t="67959" x="4022725" y="3505200"/>
          <p14:tracePt t="68647" x="4030663" y="3505200"/>
          <p14:tracePt t="68656" x="4038600" y="3505200"/>
          <p14:tracePt t="68672" x="4046538" y="3505200"/>
          <p14:tracePt t="68687" x="4054475" y="3505200"/>
          <p14:tracePt t="68700" x="4060825" y="3505200"/>
          <p14:tracePt t="68717" x="4076700" y="3505200"/>
          <p14:tracePt t="68733" x="4084638" y="3505200"/>
          <p14:tracePt t="68750" x="4092575" y="3505200"/>
          <p14:tracePt t="68767" x="4098925" y="3505200"/>
          <p14:tracePt t="68887" x="4106863" y="3505200"/>
          <p14:tracePt t="68895" x="4130675" y="3497263"/>
          <p14:tracePt t="68911" x="4137025" y="3497263"/>
          <p14:tracePt t="68919" x="4144963" y="3497263"/>
          <p14:tracePt t="68951" x="4152900" y="3489325"/>
          <p14:tracePt t="69025" x="4152900" y="3482975"/>
          <p14:tracePt t="69031" x="4160838" y="3482975"/>
          <p14:tracePt t="69311" x="4160838" y="3475038"/>
          <p14:tracePt t="69328" x="4152900" y="3475038"/>
          <p14:tracePt t="69335" x="4144963" y="3475038"/>
          <p14:tracePt t="69351" x="4122738" y="3475038"/>
          <p14:tracePt t="69359" x="4106863" y="3475038"/>
          <p14:tracePt t="69367" x="4098925" y="3475038"/>
          <p14:tracePt t="69383" x="4054475" y="3505200"/>
          <p14:tracePt t="69400" x="3978275" y="3559175"/>
          <p14:tracePt t="69417" x="3894138" y="3603625"/>
          <p14:tracePt t="69434" x="3817938" y="3635375"/>
          <p14:tracePt t="69450" x="3771900" y="3649663"/>
          <p14:tracePt t="69467" x="3763963" y="3657600"/>
          <p14:tracePt t="69519" x="3756025" y="3657600"/>
          <p14:tracePt t="69528" x="3749675" y="3673475"/>
          <p14:tracePt t="69535" x="3733800" y="3687763"/>
          <p14:tracePt t="69550" x="3725863" y="3703638"/>
          <p14:tracePt t="69567" x="3711575" y="3741738"/>
          <p14:tracePt t="69584" x="3695700" y="3779838"/>
          <p14:tracePt t="69600" x="3679825" y="3817938"/>
          <p14:tracePt t="69617" x="3673475" y="3832225"/>
          <p14:tracePt t="69634" x="3673475" y="3848100"/>
          <p14:tracePt t="69650" x="3673475" y="3856038"/>
          <p14:tracePt t="69751" x="3673475" y="3870325"/>
          <p14:tracePt t="69767" x="3679825" y="3870325"/>
          <p14:tracePt t="70111" x="3687763" y="3870325"/>
          <p14:tracePt t="70119" x="3695700" y="3870325"/>
          <p14:tracePt t="70127" x="3725863" y="3832225"/>
          <p14:tracePt t="70135" x="3756025" y="3802063"/>
          <p14:tracePt t="70150" x="3832225" y="3771900"/>
          <p14:tracePt t="70167" x="3908425" y="3733800"/>
          <p14:tracePt t="70184" x="3992563" y="3711575"/>
          <p14:tracePt t="70200" x="4084638" y="3687763"/>
          <p14:tracePt t="70218" x="4137025" y="3679825"/>
          <p14:tracePt t="70234" x="4175125" y="3679825"/>
          <p14:tracePt t="70250" x="4183063" y="3679825"/>
          <p14:tracePt t="70267" x="4198938" y="3679825"/>
          <p14:tracePt t="70284" x="4213225" y="3679825"/>
          <p14:tracePt t="70301" x="4297363" y="3679825"/>
          <p14:tracePt t="70317" x="4441825" y="3679825"/>
          <p14:tracePt t="70334" x="4572000" y="3679825"/>
          <p14:tracePt t="70351" x="4694238" y="3679825"/>
          <p14:tracePt t="70367" x="4778375" y="3679825"/>
          <p14:tracePt t="70384" x="4822825" y="3679825"/>
          <p14:tracePt t="70401" x="4830763" y="3679825"/>
          <p14:tracePt t="70418" x="4838700" y="3679825"/>
          <p14:tracePt t="70632" x="4838700" y="3687763"/>
          <p14:tracePt t="70663" x="4838700" y="3725863"/>
          <p14:tracePt t="70670" x="4838700" y="3741738"/>
          <p14:tracePt t="70695" x="4830763" y="3741738"/>
          <p14:tracePt t="71032" x="4838700" y="3741738"/>
          <p14:tracePt t="71039" x="4846638" y="3733800"/>
          <p14:tracePt t="71096" x="4846638" y="3725863"/>
          <p14:tracePt t="71103" x="4846638" y="3711575"/>
          <p14:tracePt t="72751" x="4846638" y="3703638"/>
          <p14:tracePt t="72759" x="4816475" y="3679825"/>
          <p14:tracePt t="72768" x="4732338" y="3649663"/>
          <p14:tracePt t="72785" x="4564063" y="3573463"/>
          <p14:tracePt t="72801" x="4313238" y="3467100"/>
          <p14:tracePt t="72818" x="4068763" y="3398838"/>
          <p14:tracePt t="72836" x="3902075" y="3344863"/>
          <p14:tracePt t="72851" x="3787775" y="3322638"/>
          <p14:tracePt t="72856" x="3756025" y="3306763"/>
          <p14:tracePt t="72868" x="3756025" y="3298825"/>
          <p14:tracePt t="72885" x="3749675" y="3298825"/>
          <p14:tracePt t="72911" x="3741738" y="3276600"/>
          <p14:tracePt t="72920" x="3741738" y="3254375"/>
          <p14:tracePt t="72935" x="3717925" y="3230563"/>
          <p14:tracePt t="72951" x="3695700" y="3208338"/>
          <p14:tracePt t="72968" x="3649663" y="3178175"/>
          <p14:tracePt t="72985" x="3603625" y="3154363"/>
          <p14:tracePt t="73002" x="3497263" y="3116263"/>
          <p14:tracePt t="73018" x="3360738" y="3086100"/>
          <p14:tracePt t="73035" x="3298825" y="3070225"/>
          <p14:tracePt t="73223" x="3292475" y="3063875"/>
          <p14:tracePt t="73255" x="3292475" y="3055938"/>
          <p14:tracePt t="73278" x="3292475" y="3048000"/>
          <p14:tracePt t="73289" x="3298825" y="3048000"/>
          <p14:tracePt t="73295" x="3306763" y="3048000"/>
          <p14:tracePt t="73303" x="3322638" y="3040063"/>
          <p14:tracePt t="73318" x="3336925" y="3040063"/>
          <p14:tracePt t="73335" x="3352800" y="3032125"/>
          <p14:tracePt t="73352" x="3375025" y="3032125"/>
          <p14:tracePt t="73375" x="3382963" y="3032125"/>
          <p14:tracePt t="73385" x="3390900" y="3032125"/>
          <p14:tracePt t="73402" x="3398838" y="3032125"/>
          <p14:tracePt t="73439" x="3406775" y="3032125"/>
          <p14:tracePt t="73471" x="3413125" y="3032125"/>
          <p14:tracePt t="73479" x="3421063" y="3040063"/>
          <p14:tracePt t="73495" x="3429000" y="3055938"/>
          <p14:tracePt t="73504" x="3436938" y="3055938"/>
          <p14:tracePt t="73519" x="3444875" y="3078163"/>
          <p14:tracePt t="73536" x="3444875" y="3094038"/>
          <p14:tracePt t="73552" x="3451225" y="3108325"/>
          <p14:tracePt t="73759" x="3451225" y="3116263"/>
          <p14:tracePt t="77007" x="3459163" y="3116263"/>
          <p14:tracePt t="77023" x="3467100" y="3116263"/>
          <p14:tracePt t="77031" x="3489325" y="3116263"/>
          <p14:tracePt t="77039" x="3527425" y="3116263"/>
          <p14:tracePt t="77053" x="3589338" y="3116263"/>
          <p14:tracePt t="77070" x="3878263" y="3116263"/>
          <p14:tracePt t="77086" x="4038600" y="3116263"/>
          <p14:tracePt t="77103" x="4175125" y="3116263"/>
          <p14:tracePt t="77120" x="4198938" y="3116263"/>
          <p14:tracePt t="77383" x="4183063" y="3116263"/>
          <p14:tracePt t="77390" x="4168775" y="3116263"/>
          <p14:tracePt t="77399" x="4152900" y="3116263"/>
          <p14:tracePt t="77407" x="4144963" y="3116263"/>
          <p14:tracePt t="77422" x="4130675" y="3116263"/>
          <p14:tracePt t="77567" x="4122738" y="3116263"/>
          <p14:tracePt t="77583" x="4106863" y="3116263"/>
          <p14:tracePt t="77590" x="4084638" y="3116263"/>
          <p14:tracePt t="77603" x="4068763" y="3116263"/>
          <p14:tracePt t="77620" x="4038600" y="3132138"/>
          <p14:tracePt t="77637" x="4022725" y="3132138"/>
          <p14:tracePt t="77679" x="4016375" y="3132138"/>
          <p14:tracePt t="81351" x="4016375" y="3140075"/>
          <p14:tracePt t="81367" x="4022725" y="3146425"/>
          <p14:tracePt t="81383" x="4038600" y="3146425"/>
          <p14:tracePt t="81390" x="4046538" y="3146425"/>
          <p14:tracePt t="81407" x="4054475" y="3154363"/>
          <p14:tracePt t="81421" x="4060825" y="3154363"/>
          <p14:tracePt t="81463" x="4068763" y="3162300"/>
          <p14:tracePt t="81487" x="4084638" y="3162300"/>
          <p14:tracePt t="81504" x="4098925" y="3162300"/>
          <p14:tracePt t="81591" x="4106863" y="3162300"/>
          <p14:tracePt t="81615" x="4114800" y="3162300"/>
          <p14:tracePt t="81631" x="4122738" y="3162300"/>
          <p14:tracePt t="81638" x="4144963" y="3162300"/>
          <p14:tracePt t="81646" x="4168775" y="3146425"/>
          <p14:tracePt t="81655" x="4206875" y="3140075"/>
          <p14:tracePt t="81671" x="4275138" y="3116263"/>
          <p14:tracePt t="81688" x="4313238" y="3101975"/>
          <p14:tracePt t="81704" x="4335463" y="3094038"/>
          <p14:tracePt t="81721" x="4343400" y="3094038"/>
          <p14:tracePt t="81767" x="4343400" y="3086100"/>
          <p14:tracePt t="81773" x="4351338" y="3086100"/>
          <p14:tracePt t="81788" x="4373563" y="3078163"/>
          <p14:tracePt t="81805" x="4503738" y="3048000"/>
          <p14:tracePt t="81821" x="4648200" y="3025775"/>
          <p14:tracePt t="81838" x="4746625" y="3009900"/>
          <p14:tracePt t="81854" x="4800600" y="3001963"/>
          <p14:tracePt t="81974" x="4816475" y="3001963"/>
          <p14:tracePt t="81982" x="4822825" y="3001963"/>
          <p14:tracePt t="82006" x="4838700" y="3001963"/>
          <p14:tracePt t="82014" x="4846638" y="3001963"/>
          <p14:tracePt t="82175" x="4860925" y="3001963"/>
          <p14:tracePt t="82551" x="4868863" y="3001963"/>
          <p14:tracePt t="82663" x="4876800" y="3009900"/>
          <p14:tracePt t="82767" x="4884738" y="3009900"/>
          <p14:tracePt t="82831" x="4892675" y="3017838"/>
          <p14:tracePt t="82895" x="4906963" y="3017838"/>
          <p14:tracePt t="83343" x="4906963" y="3025775"/>
          <p14:tracePt t="83351" x="4914900" y="3025775"/>
          <p14:tracePt t="83559" x="4914900" y="3032125"/>
          <p14:tracePt t="83567" x="4930775" y="3032125"/>
          <p14:tracePt t="83574" x="4930775" y="3040063"/>
          <p14:tracePt t="83589" x="4937125" y="3040063"/>
          <p14:tracePt t="83605" x="5059363" y="3070225"/>
          <p14:tracePt t="83622" x="5211763" y="3070225"/>
          <p14:tracePt t="83639" x="5387975" y="3070225"/>
          <p14:tracePt t="83656" x="5592763" y="3078163"/>
          <p14:tracePt t="83673" x="5799138" y="3094038"/>
          <p14:tracePt t="83689" x="5951538" y="3094038"/>
          <p14:tracePt t="83705" x="6065838" y="3094038"/>
          <p14:tracePt t="83722" x="6126163" y="3094038"/>
          <p14:tracePt t="83739" x="6156325" y="3094038"/>
          <p14:tracePt t="83791" x="6172200" y="3094038"/>
          <p14:tracePt t="83807" x="6180138" y="3086100"/>
          <p14:tracePt t="83815" x="6202363" y="3063875"/>
          <p14:tracePt t="83823" x="6240463" y="3040063"/>
          <p14:tracePt t="83839" x="6294438" y="3001963"/>
          <p14:tracePt t="83855" x="6362700" y="2955925"/>
          <p14:tracePt t="83872" x="6408738" y="2933700"/>
          <p14:tracePt t="83889" x="6446838" y="2903538"/>
          <p14:tracePt t="83905" x="6461125" y="2895600"/>
          <p14:tracePt t="83999" x="6484938" y="2895600"/>
          <p14:tracePt t="84007" x="6507163" y="2895600"/>
          <p14:tracePt t="84014" x="6523038" y="2895600"/>
          <p14:tracePt t="84023" x="6545263" y="2895600"/>
          <p14:tracePt t="84039" x="6637338" y="2895600"/>
          <p14:tracePt t="84056" x="6675438" y="2895600"/>
          <p14:tracePt t="84223" x="6689725" y="2895600"/>
          <p14:tracePt t="84231" x="6697663" y="2895600"/>
          <p14:tracePt t="84279" x="6705600" y="2903538"/>
          <p14:tracePt t="84319" x="6721475" y="2903538"/>
          <p14:tracePt t="84326" x="6727825" y="2903538"/>
          <p14:tracePt t="84335" x="6735763" y="2911475"/>
          <p14:tracePt t="84343" x="6743700" y="2911475"/>
          <p14:tracePt t="84359" x="6751638" y="2911475"/>
          <p14:tracePt t="85662" x="6751638" y="2917825"/>
          <p14:tracePt t="85669" x="6751638" y="2925763"/>
          <p14:tracePt t="85678" x="6751638" y="2994025"/>
          <p14:tracePt t="85689" x="6773863" y="3094038"/>
          <p14:tracePt t="85706" x="6811963" y="3170238"/>
          <p14:tracePt t="85723" x="6811963" y="3178175"/>
          <p14:tracePt t="85855" x="6811963" y="3184525"/>
          <p14:tracePt t="85863" x="6811963" y="3200400"/>
          <p14:tracePt t="85874" x="6811963" y="3230563"/>
          <p14:tracePt t="85890" x="6804025" y="3292475"/>
          <p14:tracePt t="85893" x="6804025" y="3322638"/>
          <p14:tracePt t="85906" x="6804025" y="3344863"/>
          <p14:tracePt t="85923" x="6797675" y="3360738"/>
          <p14:tracePt t="86095" x="6789738" y="3368675"/>
          <p14:tracePt t="86120" x="6789738" y="3382963"/>
          <p14:tracePt t="86143" x="6781800" y="3390900"/>
          <p14:tracePt t="86158" x="6781800" y="3398838"/>
          <p14:tracePt t="86168" x="6773863" y="3398838"/>
          <p14:tracePt t="86207" x="6765925" y="3406775"/>
          <p14:tracePt t="86263" x="6759575" y="3406775"/>
          <p14:tracePt t="86271" x="6751638" y="3406775"/>
          <p14:tracePt t="86279" x="6751638" y="3413125"/>
          <p14:tracePt t="86303" x="6743700" y="3429000"/>
          <p14:tracePt t="87447" x="6751638" y="3429000"/>
          <p14:tracePt t="87456" x="6759575" y="3421063"/>
          <p14:tracePt t="87471" x="6759575" y="3406775"/>
          <p14:tracePt t="87479" x="6781800" y="3382963"/>
          <p14:tracePt t="87490" x="6811963" y="3344863"/>
          <p14:tracePt t="87507" x="6842125" y="3306763"/>
          <p14:tracePt t="87524" x="6873875" y="3260725"/>
          <p14:tracePt t="87540" x="6880225" y="3246438"/>
          <p14:tracePt t="87557" x="6896100" y="3216275"/>
          <p14:tracePt t="87573" x="6950075" y="3184525"/>
          <p14:tracePt t="87590" x="7026275" y="3162300"/>
          <p14:tracePt t="87607" x="7102475" y="3162300"/>
          <p14:tracePt t="87624" x="7192963" y="3162300"/>
          <p14:tracePt t="87640" x="7269163" y="3162300"/>
          <p14:tracePt t="87657" x="7307263" y="3170238"/>
          <p14:tracePt t="87674" x="7337425" y="3178175"/>
          <p14:tracePt t="87691" x="7429500" y="3222625"/>
          <p14:tracePt t="87707" x="7483475" y="3238500"/>
          <p14:tracePt t="87724" x="7513638" y="3254375"/>
          <p14:tracePt t="87740" x="7521575" y="3254375"/>
          <p14:tracePt t="87757" x="7551738" y="3260725"/>
          <p14:tracePt t="87879" x="7559675" y="3260725"/>
          <p14:tracePt t="87887" x="7566025" y="3260725"/>
          <p14:tracePt t="87897" x="7566025" y="3254375"/>
          <p14:tracePt t="87919" x="7566025" y="3246438"/>
          <p14:tracePt t="87927" x="7566025" y="3238500"/>
          <p14:tracePt t="87999" x="7573963" y="3222625"/>
          <p14:tracePt t="88007" x="7573963" y="3216275"/>
          <p14:tracePt t="88039" x="7573963" y="3208338"/>
          <p14:tracePt t="88087" x="7573963" y="3200400"/>
          <p14:tracePt t="88096" x="7581900" y="3192463"/>
          <p14:tracePt t="88175" x="7589838" y="3178175"/>
          <p14:tracePt t="89823" x="7589838" y="3170238"/>
          <p14:tracePt t="90463" x="7573963" y="3170238"/>
          <p14:tracePt t="90479" x="7566025" y="3170238"/>
          <p14:tracePt t="90487" x="7551738" y="3170238"/>
          <p14:tracePt t="90494" x="7543800" y="3170238"/>
          <p14:tracePt t="90508" x="7513638" y="3170238"/>
          <p14:tracePt t="90525" x="7451725" y="3208338"/>
          <p14:tracePt t="90541" x="7421563" y="3230563"/>
          <p14:tracePt t="90558" x="7299325" y="3322638"/>
          <p14:tracePt t="90575" x="7162800" y="3413125"/>
          <p14:tracePt t="90592" x="7018338" y="3497263"/>
          <p14:tracePt t="90608" x="6835775" y="3597275"/>
          <p14:tracePt t="90625" x="6667500" y="3649663"/>
          <p14:tracePt t="90641" x="6477000" y="3703638"/>
          <p14:tracePt t="90658" x="6308725" y="3749675"/>
          <p14:tracePt t="90675" x="6180138" y="3771900"/>
          <p14:tracePt t="90691" x="6065838" y="3771900"/>
          <p14:tracePt t="90708" x="5981700" y="3771900"/>
          <p14:tracePt t="90725" x="5799138" y="3771900"/>
          <p14:tracePt t="90741" x="5646738" y="3771900"/>
          <p14:tracePt t="90758" x="5486400" y="3771900"/>
          <p14:tracePt t="90775" x="5326063" y="3771900"/>
          <p14:tracePt t="90792" x="5181600" y="3771900"/>
          <p14:tracePt t="90808" x="5089525" y="3771900"/>
          <p14:tracePt t="90825" x="5037138" y="3771900"/>
          <p14:tracePt t="90841" x="4930775" y="3771900"/>
          <p14:tracePt t="90858" x="4800600" y="3771900"/>
          <p14:tracePt t="90875" x="4648200" y="3771900"/>
          <p14:tracePt t="90891" x="4441825" y="3802063"/>
          <p14:tracePt t="90908" x="4237038" y="3848100"/>
          <p14:tracePt t="90912" x="4144963" y="3863975"/>
          <p14:tracePt t="90925" x="4092575" y="3886200"/>
          <p14:tracePt t="90941" x="3978275" y="3916363"/>
          <p14:tracePt t="90958" x="3970338" y="3924300"/>
          <p14:tracePt t="91055" x="3962400" y="3924300"/>
          <p14:tracePt t="91063" x="3946525" y="3924300"/>
          <p14:tracePt t="91075" x="3940175" y="3924300"/>
          <p14:tracePt t="91091" x="3916363" y="3924300"/>
          <p14:tracePt t="91108" x="3894138" y="3916363"/>
          <p14:tracePt t="91125" x="3863975" y="3916363"/>
          <p14:tracePt t="91141" x="3856038" y="3908425"/>
          <p14:tracePt t="91158" x="3848100" y="3902075"/>
          <p14:tracePt t="91175" x="3832225" y="3902075"/>
          <p14:tracePt t="91192" x="3817938" y="3902075"/>
          <p14:tracePt t="91208" x="3779838" y="3886200"/>
          <p14:tracePt t="91225" x="3733800" y="3863975"/>
          <p14:tracePt t="91242" x="3679825" y="3832225"/>
          <p14:tracePt t="91258" x="3641725" y="3810000"/>
          <p14:tracePt t="91275" x="3627438" y="3802063"/>
          <p14:tracePt t="91292" x="3611563" y="3787775"/>
          <p14:tracePt t="91431" x="3603625" y="3787775"/>
          <p14:tracePt t="91440" x="3589338" y="3794125"/>
          <p14:tracePt t="91447" x="3581400" y="3802063"/>
          <p14:tracePt t="91458" x="3573463" y="3810000"/>
          <p14:tracePt t="91475" x="3543300" y="3832225"/>
          <p14:tracePt t="91493" x="3497263" y="3863975"/>
          <p14:tracePt t="91508" x="3489325" y="3870325"/>
          <p14:tracePt t="91525" x="3467100" y="3886200"/>
          <p14:tracePt t="91542" x="3459163" y="3894138"/>
          <p14:tracePt t="91558" x="3451225" y="3902075"/>
          <p14:tracePt t="91631" x="3451225" y="3908425"/>
          <p14:tracePt t="91656" x="3467100" y="3916363"/>
          <p14:tracePt t="91663" x="3475038" y="3916363"/>
          <p14:tracePt t="91678" x="3482975" y="3916363"/>
          <p14:tracePt t="91703" x="3489325" y="3916363"/>
          <p14:tracePt t="91735" x="3497263" y="3916363"/>
          <p14:tracePt t="91759" x="3513138" y="3916363"/>
          <p14:tracePt t="91767" x="3521075" y="3916363"/>
          <p14:tracePt t="91775" x="3527425" y="3916363"/>
          <p14:tracePt t="91792" x="3551238" y="3916363"/>
          <p14:tracePt t="91808" x="3589338" y="3908425"/>
          <p14:tracePt t="91825" x="3603625" y="3902075"/>
          <p14:tracePt t="91842" x="3627438" y="3894138"/>
          <p14:tracePt t="91858" x="3635375" y="3886200"/>
          <p14:tracePt t="92208" x="3635375" y="3870325"/>
          <p14:tracePt t="92215" x="3635375" y="3863975"/>
          <p14:tracePt t="92239" x="3635375" y="3848100"/>
          <p14:tracePt t="92247" x="3635375" y="3840163"/>
          <p14:tracePt t="92263" x="3635375" y="3832225"/>
          <p14:tracePt t="92275" x="3635375" y="3825875"/>
          <p14:tracePt t="92292" x="3635375" y="3810000"/>
          <p14:tracePt t="92309" x="3635375" y="3771900"/>
          <p14:tracePt t="92326" x="3635375" y="3756025"/>
          <p14:tracePt t="92342" x="3635375" y="3741738"/>
          <p14:tracePt t="92359" x="3635375" y="3717925"/>
          <p14:tracePt t="92375" x="3635375" y="3695700"/>
          <p14:tracePt t="92392" x="3635375" y="3665538"/>
          <p14:tracePt t="92409" x="3635375" y="3641725"/>
          <p14:tracePt t="92426" x="3635375" y="3619500"/>
          <p14:tracePt t="92429" x="3635375" y="3611563"/>
          <p14:tracePt t="92442" x="3635375" y="3603625"/>
          <p14:tracePt t="92459" x="3649663" y="3589338"/>
          <p14:tracePt t="92492" x="3649663" y="3581400"/>
          <p14:tracePt t="92509" x="3657600" y="3565525"/>
          <p14:tracePt t="92526" x="3673475" y="3559175"/>
          <p14:tracePt t="92542" x="3679825" y="3543300"/>
          <p14:tracePt t="92599" x="3687763" y="3543300"/>
          <p14:tracePt t="92607" x="3695700" y="3543300"/>
          <p14:tracePt t="92615" x="3703638" y="3543300"/>
          <p14:tracePt t="92625" x="3711575" y="3543300"/>
          <p14:tracePt t="92642" x="3733800" y="3543300"/>
          <p14:tracePt t="92659" x="3771900" y="3543300"/>
          <p14:tracePt t="92675" x="3779838" y="3543300"/>
          <p14:tracePt t="92692" x="3794125" y="3543300"/>
          <p14:tracePt t="92711" x="3810000" y="3543300"/>
          <p14:tracePt t="92725" x="3825875" y="3543300"/>
          <p14:tracePt t="92742" x="3856038" y="3543300"/>
          <p14:tracePt t="92759" x="3863975" y="3543300"/>
          <p14:tracePt t="92775" x="3878263" y="3551238"/>
          <p14:tracePt t="92815" x="3886200" y="3559175"/>
          <p14:tracePt t="92831" x="3886200" y="3573463"/>
          <p14:tracePt t="92843" x="3886200" y="3597275"/>
          <p14:tracePt t="92859" x="3886200" y="3603625"/>
          <p14:tracePt t="92875" x="3886200" y="3611563"/>
          <p14:tracePt t="92892" x="3886200" y="3619500"/>
          <p14:tracePt t="92944" x="3878263" y="3619500"/>
          <p14:tracePt t="92983" x="3870325" y="3619500"/>
          <p14:tracePt t="93007" x="3863975" y="3619500"/>
          <p14:tracePt t="93359" x="3863975" y="3627438"/>
          <p14:tracePt t="93367" x="3863975" y="3641725"/>
          <p14:tracePt t="93376" x="3863975" y="3665538"/>
          <p14:tracePt t="93392" x="3863975" y="3711575"/>
          <p14:tracePt t="93410" x="3863975" y="3763963"/>
          <p14:tracePt t="93414" x="3863975" y="3802063"/>
          <p14:tracePt t="93426" x="3863975" y="3825875"/>
          <p14:tracePt t="93442" x="3870325" y="3856038"/>
          <p14:tracePt t="93459" x="3870325" y="3878263"/>
          <p14:tracePt t="93492" x="3870325" y="3886200"/>
          <p14:tracePt t="93583" x="3878263" y="3886200"/>
          <p14:tracePt t="93591" x="3878263" y="3878263"/>
          <p14:tracePt t="93599" x="3878263" y="3848100"/>
          <p14:tracePt t="93609" x="3878263" y="3825875"/>
          <p14:tracePt t="93626" x="3878263" y="3771900"/>
          <p14:tracePt t="93642" x="3878263" y="3717925"/>
          <p14:tracePt t="93659" x="3878263" y="3695700"/>
          <p14:tracePt t="93676" x="3878263" y="3657600"/>
          <p14:tracePt t="93693" x="3878263" y="3627438"/>
          <p14:tracePt t="93709" x="3902075" y="3611563"/>
          <p14:tracePt t="93726" x="3924300" y="3597275"/>
          <p14:tracePt t="93742" x="3940175" y="3597275"/>
          <p14:tracePt t="93759" x="3946525" y="3597275"/>
          <p14:tracePt t="93776" x="3962400" y="3597275"/>
          <p14:tracePt t="93793" x="3978275" y="3597275"/>
          <p14:tracePt t="93809" x="3984625" y="3611563"/>
          <p14:tracePt t="93826" x="3984625" y="3657600"/>
          <p14:tracePt t="93842" x="3992563" y="3711575"/>
          <p14:tracePt t="93859" x="3992563" y="3756025"/>
          <p14:tracePt t="93876" x="3992563" y="3771900"/>
          <p14:tracePt t="93919" x="3978275" y="3771900"/>
          <p14:tracePt t="93927" x="3946525" y="3771900"/>
          <p14:tracePt t="93943" x="3886200" y="3763963"/>
          <p14:tracePt t="93959" x="3779838" y="3717925"/>
          <p14:tracePt t="93976" x="3611563" y="3673475"/>
          <p14:tracePt t="93993" x="3482975" y="3627438"/>
          <p14:tracePt t="94009" x="3451225" y="3611563"/>
          <p14:tracePt t="94080" x="3451225" y="3619500"/>
          <p14:tracePt t="94087" x="3451225" y="3657600"/>
          <p14:tracePt t="94096" x="3451225" y="3673475"/>
          <p14:tracePt t="94109" x="3451225" y="3703638"/>
          <p14:tracePt t="94126" x="3451225" y="3749675"/>
          <p14:tracePt t="94143" x="3482975" y="3763963"/>
          <p14:tracePt t="94159" x="3527425" y="3763963"/>
          <p14:tracePt t="94176" x="3565525" y="3779838"/>
          <p14:tracePt t="94193" x="3657600" y="3779838"/>
          <p14:tracePt t="94209" x="3749675" y="3733800"/>
          <p14:tracePt t="94226" x="3840163" y="3657600"/>
          <p14:tracePt t="94243" x="3916363" y="3589338"/>
          <p14:tracePt t="94259" x="3954463" y="3551238"/>
          <p14:tracePt t="94276" x="3984625" y="3521075"/>
          <p14:tracePt t="94293" x="4008438" y="3505200"/>
          <p14:tracePt t="94309" x="4046538" y="3482975"/>
          <p14:tracePt t="94343" x="4054475" y="3475038"/>
          <p14:tracePt t="94359" x="4060825" y="3475038"/>
          <p14:tracePt t="94376" x="4084638" y="3475038"/>
          <p14:tracePt t="94393" x="4106863" y="3475038"/>
          <p14:tracePt t="94411" x="4137025" y="3482975"/>
          <p14:tracePt t="94414" x="4160838" y="3482975"/>
          <p14:tracePt t="94426" x="4175125" y="3482975"/>
          <p14:tracePt t="94443" x="4206875" y="3489325"/>
          <p14:tracePt t="94459" x="4237038" y="3505200"/>
          <p14:tracePt t="94655" x="4229100" y="3505200"/>
          <p14:tracePt t="94671" x="4221163" y="3505200"/>
          <p14:tracePt t="94679" x="4213225" y="3505200"/>
          <p14:tracePt t="94687" x="4198938" y="3513138"/>
          <p14:tracePt t="94695" x="4183063" y="3527425"/>
          <p14:tracePt t="94709" x="4168775" y="3543300"/>
          <p14:tracePt t="94726" x="4152900" y="3543300"/>
          <p14:tracePt t="94743" x="4130675" y="3543300"/>
          <p14:tracePt t="94759" x="4122738" y="3543300"/>
          <p14:tracePt t="94776" x="4114800" y="3543300"/>
          <p14:tracePt t="95152" x="4106863" y="3543300"/>
          <p14:tracePt t="95167" x="4092575" y="3543300"/>
          <p14:tracePt t="95175" x="4068763" y="3559175"/>
          <p14:tracePt t="95183" x="4046538" y="3573463"/>
          <p14:tracePt t="95193" x="4000500" y="3619500"/>
          <p14:tracePt t="95210" x="3924300" y="3703638"/>
          <p14:tracePt t="95226" x="3856038" y="3779838"/>
          <p14:tracePt t="95243" x="3825875" y="3817938"/>
          <p14:tracePt t="95260" x="3810000" y="3832225"/>
          <p14:tracePt t="95293" x="3810000" y="3840163"/>
          <p14:tracePt t="95310" x="3810000" y="3878263"/>
          <p14:tracePt t="95326" x="3810000" y="3886200"/>
          <p14:tracePt t="95391" x="3810000" y="3894138"/>
          <p14:tracePt t="95415" x="3810000" y="3902075"/>
          <p14:tracePt t="95423" x="3825875" y="3908425"/>
          <p14:tracePt t="95431" x="3863975" y="3908425"/>
          <p14:tracePt t="95443" x="3916363" y="3908425"/>
          <p14:tracePt t="95460" x="4030663" y="3908425"/>
          <p14:tracePt t="95477" x="4144963" y="3870325"/>
          <p14:tracePt t="95493" x="4237038" y="3817938"/>
          <p14:tracePt t="95510" x="4251325" y="3802063"/>
          <p14:tracePt t="95526" x="4259263" y="3779838"/>
          <p14:tracePt t="95543" x="4267200" y="3763963"/>
          <p14:tracePt t="95560" x="4283075" y="3741738"/>
          <p14:tracePt t="95576" x="4297363" y="3733800"/>
          <p14:tracePt t="95593" x="4297363" y="3725863"/>
          <p14:tracePt t="95610" x="4321175" y="3725863"/>
          <p14:tracePt t="95626" x="4351338" y="3725863"/>
          <p14:tracePt t="95643" x="4397375" y="3733800"/>
          <p14:tracePt t="95660" x="4419600" y="3733800"/>
          <p14:tracePt t="95677" x="4449763" y="3749675"/>
          <p14:tracePt t="95693" x="4457700" y="3749675"/>
          <p14:tracePt t="95710" x="4473575" y="3763963"/>
          <p14:tracePt t="95743" x="4487863" y="3763963"/>
          <p14:tracePt t="95767" x="4495800" y="3779838"/>
          <p14:tracePt t="95777" x="4503738" y="3779838"/>
          <p14:tracePt t="95793" x="4518025" y="3787775"/>
          <p14:tracePt t="95810" x="4541838" y="3787775"/>
          <p14:tracePt t="95827" x="4610100" y="3817938"/>
          <p14:tracePt t="95843" x="4640263" y="3825875"/>
          <p14:tracePt t="96024" x="4648200" y="3832225"/>
          <p14:tracePt t="96031" x="4656138" y="3840163"/>
          <p14:tracePt t="96043" x="4664075" y="3863975"/>
          <p14:tracePt t="96103" x="4664075" y="3870325"/>
          <p14:tracePt t="96111" x="4664075" y="3878263"/>
          <p14:tracePt t="96119" x="4656138" y="3886200"/>
          <p14:tracePt t="96127" x="4656138" y="3894138"/>
          <p14:tracePt t="96143" x="4640263" y="3908425"/>
          <p14:tracePt t="96160" x="4625975" y="3916363"/>
          <p14:tracePt t="96193" x="4618038" y="3916363"/>
          <p14:tracePt t="96210" x="4610100" y="3916363"/>
          <p14:tracePt t="96227" x="4602163" y="3916363"/>
          <p14:tracePt t="96319" x="4594225" y="3908425"/>
          <p14:tracePt t="96527" x="4602163" y="3902075"/>
          <p14:tracePt t="96535" x="4602163" y="3886200"/>
          <p14:tracePt t="96551" x="4610100" y="3870325"/>
          <p14:tracePt t="96560" x="4618038" y="3856038"/>
          <p14:tracePt t="96577" x="4625975" y="3832225"/>
          <p14:tracePt t="96594" x="4640263" y="3802063"/>
          <p14:tracePt t="96610" x="4656138" y="3763963"/>
          <p14:tracePt t="96627" x="4678363" y="3711575"/>
          <p14:tracePt t="96644" x="4694238" y="3687763"/>
          <p14:tracePt t="96660" x="4716463" y="3649663"/>
          <p14:tracePt t="96677" x="4724400" y="3635375"/>
          <p14:tracePt t="96693" x="4732338" y="3627438"/>
          <p14:tracePt t="96711" x="4740275" y="3611563"/>
          <p14:tracePt t="96727" x="4746625" y="3611563"/>
          <p14:tracePt t="96744" x="4762500" y="3589338"/>
          <p14:tracePt t="96760" x="4784725" y="3581400"/>
          <p14:tracePt t="96777" x="4792663" y="3581400"/>
          <p14:tracePt t="96794" x="4800600" y="3565525"/>
          <p14:tracePt t="96810" x="4808538" y="3565525"/>
          <p14:tracePt t="96827" x="4816475" y="3559175"/>
          <p14:tracePt t="96844" x="4830763" y="3559175"/>
          <p14:tracePt t="96860" x="4830763" y="3551238"/>
          <p14:tracePt t="96877" x="4838700" y="3551238"/>
          <p14:tracePt t="96903" x="4846638" y="3551238"/>
          <p14:tracePt t="96911" x="4854575" y="3551238"/>
          <p14:tracePt t="96928" x="4868863" y="3551238"/>
          <p14:tracePt t="96943" x="4876800" y="3551238"/>
          <p14:tracePt t="96960" x="4899025" y="3551238"/>
          <p14:tracePt t="96977" x="4922838" y="3559175"/>
          <p14:tracePt t="96994" x="4937125" y="3573463"/>
          <p14:tracePt t="97010" x="4945063" y="3573463"/>
          <p14:tracePt t="97044" x="4953000" y="3573463"/>
          <p14:tracePt t="97095" x="4953000" y="3581400"/>
          <p14:tracePt t="97103" x="4953000" y="3597275"/>
          <p14:tracePt t="97128" x="4953000" y="3603625"/>
          <p14:tracePt t="97135" x="4953000" y="3619500"/>
          <p14:tracePt t="97144" x="4945063" y="3619500"/>
          <p14:tracePt t="97160" x="4937125" y="3635375"/>
          <p14:tracePt t="97177" x="4937125" y="3641725"/>
          <p14:tracePt t="97194" x="4930775" y="3657600"/>
          <p14:tracePt t="97210" x="4914900" y="3665538"/>
          <p14:tracePt t="97244" x="4906963" y="3665538"/>
          <p14:tracePt t="97260" x="4892675" y="3665538"/>
          <p14:tracePt t="97279" x="4884738" y="3665538"/>
          <p14:tracePt t="97295" x="4876800" y="3665538"/>
          <p14:tracePt t="97310" x="4860925" y="3665538"/>
          <p14:tracePt t="97327" x="4838700" y="3665538"/>
          <p14:tracePt t="97344" x="4822825" y="3665538"/>
          <p14:tracePt t="97360" x="4808538" y="3657600"/>
          <p14:tracePt t="97377" x="4792663" y="3657600"/>
          <p14:tracePt t="98519" x="4808538" y="3657600"/>
          <p14:tracePt t="98543" x="4816475" y="3657600"/>
          <p14:tracePt t="98559" x="4822825" y="3657600"/>
          <p14:tracePt t="98566" x="4830763" y="3657600"/>
          <p14:tracePt t="98578" x="4838700" y="3657600"/>
          <p14:tracePt t="98595" x="4854575" y="3657600"/>
          <p14:tracePt t="98611" x="4860925" y="3657600"/>
          <p14:tracePt t="98628" x="4876800" y="3657600"/>
          <p14:tracePt t="98644" x="4884738" y="3657600"/>
          <p14:tracePt t="98952" x="4899025" y="3657600"/>
          <p14:tracePt t="99231" x="4906963" y="3657600"/>
          <p14:tracePt t="99239" x="4906963" y="3665538"/>
          <p14:tracePt t="99255" x="4906963" y="3679825"/>
          <p14:tracePt t="99263" x="4906963" y="3687763"/>
          <p14:tracePt t="99287" x="4906963" y="3703638"/>
          <p14:tracePt t="99303" x="4906963" y="3711575"/>
          <p14:tracePt t="99320" x="4906963" y="3717925"/>
          <p14:tracePt t="99336" x="4906963" y="3725863"/>
          <p14:tracePt t="99351" x="4906963" y="3733800"/>
          <p14:tracePt t="99727" x="4914900" y="3733800"/>
          <p14:tracePt t="99735" x="4922838" y="3741738"/>
          <p14:tracePt t="99745" x="4930775" y="3741738"/>
          <p14:tracePt t="99761" x="4975225" y="3756025"/>
          <p14:tracePt t="99935" x="4975225" y="3749675"/>
          <p14:tracePt t="99967" x="4975225" y="3741738"/>
          <p14:tracePt t="100119" x="4975225" y="3733800"/>
          <p14:tracePt t="100407" x="4991100" y="3725863"/>
          <p14:tracePt t="100415" x="5013325" y="3725863"/>
          <p14:tracePt t="100423" x="5045075" y="3725863"/>
          <p14:tracePt t="100430" x="5121275" y="3725863"/>
          <p14:tracePt t="100445" x="5257800" y="3725863"/>
          <p14:tracePt t="100462" x="5676900" y="3725863"/>
          <p14:tracePt t="100478" x="5973763" y="3725863"/>
          <p14:tracePt t="100495" x="6218238" y="3725863"/>
          <p14:tracePt t="100512" x="6370638" y="3725863"/>
          <p14:tracePt t="100529" x="6430963" y="3725863"/>
          <p14:tracePt t="100545" x="6454775" y="3725863"/>
          <p14:tracePt t="100623" x="6461125" y="3733800"/>
          <p14:tracePt t="100647" x="6469063" y="3741738"/>
          <p14:tracePt t="100656" x="6477000" y="3741738"/>
          <p14:tracePt t="100663" x="6477000" y="3749675"/>
          <p14:tracePt t="100678" x="6507163" y="3763963"/>
          <p14:tracePt t="100695" x="6553200" y="3817938"/>
          <p14:tracePt t="100712" x="6591300" y="3886200"/>
          <p14:tracePt t="100729" x="6613525" y="3908425"/>
          <p14:tracePt t="100745" x="6629400" y="3932238"/>
          <p14:tracePt t="100762" x="6637338" y="3946525"/>
          <p14:tracePt t="100807" x="6637338" y="3954463"/>
          <p14:tracePt t="100815" x="6637338" y="3970338"/>
          <p14:tracePt t="100839" x="6645275" y="3978275"/>
          <p14:tracePt t="100855" x="6651625" y="3984625"/>
          <p14:tracePt t="100991" x="6645275" y="3992563"/>
          <p14:tracePt t="100998" x="6613525" y="4000500"/>
          <p14:tracePt t="101007" x="6561138" y="4016375"/>
          <p14:tracePt t="101014" x="6515100" y="4030663"/>
          <p14:tracePt t="101030" x="6408738" y="4054475"/>
          <p14:tracePt t="101045" x="6354763" y="4060825"/>
          <p14:tracePt t="101062" x="6346825" y="4060825"/>
          <p14:tracePt t="101120" x="6346825" y="4054475"/>
          <p14:tracePt t="101127" x="6346825" y="4046538"/>
          <p14:tracePt t="101135" x="6362700" y="4016375"/>
          <p14:tracePt t="101145" x="6378575" y="3984625"/>
          <p14:tracePt t="101162" x="6423025" y="3924300"/>
          <p14:tracePt t="101179" x="6484938" y="3856038"/>
          <p14:tracePt t="101195" x="6569075" y="3787775"/>
          <p14:tracePt t="101212" x="6621463" y="3749675"/>
          <p14:tracePt t="101230" x="6743700" y="3657600"/>
          <p14:tracePt t="101245" x="6759575" y="3649663"/>
          <p14:tracePt t="101262" x="6804025" y="3611563"/>
          <p14:tracePt t="101279" x="6811963" y="3603625"/>
          <p14:tracePt t="101295" x="6819900" y="3597275"/>
          <p14:tracePt t="101312" x="6827838" y="3597275"/>
          <p14:tracePt t="101329" x="6850063" y="3589338"/>
          <p14:tracePt t="101345" x="6918325" y="3565525"/>
          <p14:tracePt t="101362" x="6980238" y="3565525"/>
          <p14:tracePt t="101379" x="7048500" y="3565525"/>
          <p14:tracePt t="101395" x="7094538" y="3565525"/>
          <p14:tracePt t="101412" x="7108825" y="3565525"/>
          <p14:tracePt t="101415" x="7116763" y="3565525"/>
          <p14:tracePt t="101429" x="7132638" y="3565525"/>
          <p14:tracePt t="101462" x="7146925" y="3565525"/>
          <p14:tracePt t="101495" x="7185025" y="3603625"/>
          <p14:tracePt t="101512" x="7231063" y="3665538"/>
          <p14:tracePt t="101529" x="7246938" y="3717925"/>
          <p14:tracePt t="101545" x="7261225" y="3756025"/>
          <p14:tracePt t="101562" x="7261225" y="3787775"/>
          <p14:tracePt t="101579" x="7261225" y="3810000"/>
          <p14:tracePt t="101595" x="7261225" y="3840163"/>
          <p14:tracePt t="101612" x="7261225" y="3863975"/>
          <p14:tracePt t="101628" x="7261225" y="3894138"/>
          <p14:tracePt t="101645" x="7223125" y="3954463"/>
          <p14:tracePt t="101661" x="7192963" y="4000500"/>
          <p14:tracePt t="101678" x="7162800" y="4046538"/>
          <p14:tracePt t="101695" x="7108825" y="4076700"/>
          <p14:tracePt t="101712" x="7048500" y="4098925"/>
          <p14:tracePt t="101729" x="6980238" y="4122738"/>
          <p14:tracePt t="101745" x="6896100" y="4137025"/>
          <p14:tracePt t="101762" x="6804025" y="4144963"/>
          <p14:tracePt t="101778" x="6727825" y="4144963"/>
          <p14:tracePt t="101795" x="6569075" y="4144963"/>
          <p14:tracePt t="101812" x="6416675" y="4144963"/>
          <p14:tracePt t="101829" x="6332538" y="4144963"/>
          <p14:tracePt t="101845" x="6286500" y="4144963"/>
          <p14:tracePt t="101862" x="6278563" y="4130675"/>
          <p14:tracePt t="101879" x="6264275" y="4114800"/>
          <p14:tracePt t="101895" x="6264275" y="4092575"/>
          <p14:tracePt t="101912" x="6264275" y="4068763"/>
          <p14:tracePt t="101929" x="6264275" y="4030663"/>
          <p14:tracePt t="101945" x="6264275" y="3984625"/>
          <p14:tracePt t="101962" x="6264275" y="3946525"/>
          <p14:tracePt t="101979" x="6270625" y="3908425"/>
          <p14:tracePt t="101995" x="6294438" y="3856038"/>
          <p14:tracePt t="102012" x="6340475" y="3794125"/>
          <p14:tracePt t="102029" x="6392863" y="3756025"/>
          <p14:tracePt t="102045" x="6461125" y="3703638"/>
          <p14:tracePt t="102062" x="6530975" y="3673475"/>
          <p14:tracePt t="102079" x="6613525" y="3627438"/>
          <p14:tracePt t="102096" x="6721475" y="3581400"/>
          <p14:tracePt t="102112" x="6842125" y="3535363"/>
          <p14:tracePt t="102129" x="6950075" y="3505200"/>
          <p14:tracePt t="102146" x="7064375" y="3467100"/>
          <p14:tracePt t="102162" x="7185025" y="3451225"/>
          <p14:tracePt t="102179" x="7315200" y="3436938"/>
          <p14:tracePt t="102196" x="7413625" y="3421063"/>
          <p14:tracePt t="102212" x="7527925" y="3413125"/>
          <p14:tracePt t="102230" x="7666038" y="3413125"/>
          <p14:tracePt t="102246" x="7704138" y="3413125"/>
          <p14:tracePt t="102262" x="7726363" y="3413125"/>
          <p14:tracePt t="102279" x="7750175" y="3413125"/>
          <p14:tracePt t="102296" x="7764463" y="3413125"/>
          <p14:tracePt t="102312" x="7772400" y="3413125"/>
          <p14:tracePt t="102329" x="7794625" y="3413125"/>
          <p14:tracePt t="102346" x="7810500" y="3421063"/>
          <p14:tracePt t="102379" x="7818438" y="3429000"/>
          <p14:tracePt t="102396" x="7840663" y="3489325"/>
          <p14:tracePt t="102412" x="7864475" y="3521075"/>
          <p14:tracePt t="102415" x="7886700" y="3551238"/>
          <p14:tracePt t="102429" x="7886700" y="3565525"/>
          <p14:tracePt t="102446" x="7894638" y="3603625"/>
          <p14:tracePt t="102462" x="7908925" y="3649663"/>
          <p14:tracePt t="102479" x="7908925" y="3679825"/>
          <p14:tracePt t="102496" x="7916863" y="3717925"/>
          <p14:tracePt t="102512" x="7916863" y="3771900"/>
          <p14:tracePt t="102529" x="7916863" y="3848100"/>
          <p14:tracePt t="102547" x="7916863" y="3940175"/>
          <p14:tracePt t="102562" x="7908925" y="4022725"/>
          <p14:tracePt t="102579" x="7886700" y="4098925"/>
          <p14:tracePt t="102596" x="7870825" y="4152900"/>
          <p14:tracePt t="102612" x="7840663" y="4206875"/>
          <p14:tracePt t="102629" x="7794625" y="4259263"/>
          <p14:tracePt t="102646" x="7718425" y="4313238"/>
          <p14:tracePt t="102662" x="7650163" y="4343400"/>
          <p14:tracePt t="102679" x="7566025" y="4381500"/>
          <p14:tracePt t="102696" x="7489825" y="4389438"/>
          <p14:tracePt t="102712" x="7399338" y="4397375"/>
          <p14:tracePt t="102729" x="7307263" y="4411663"/>
          <p14:tracePt t="102746" x="7162800" y="4411663"/>
          <p14:tracePt t="102763" x="7002463" y="4411663"/>
          <p14:tracePt t="102779" x="6819900" y="4411663"/>
          <p14:tracePt t="102796" x="6667500" y="4411663"/>
          <p14:tracePt t="102813" x="6492875" y="4373563"/>
          <p14:tracePt t="102829" x="6346825" y="4327525"/>
          <p14:tracePt t="102846" x="6294438" y="4289425"/>
          <p14:tracePt t="102863" x="6294438" y="4267200"/>
          <p14:tracePt t="102879" x="6294438" y="4244975"/>
          <p14:tracePt t="102896" x="6294438" y="4229100"/>
          <p14:tracePt t="102912" x="6294438" y="4198938"/>
          <p14:tracePt t="102929" x="6302375" y="4160838"/>
          <p14:tracePt t="102946" x="6316663" y="4130675"/>
          <p14:tracePt t="102963" x="6346825" y="4084638"/>
          <p14:tracePt t="102979" x="6378575" y="4038600"/>
          <p14:tracePt t="102996" x="6416675" y="3992563"/>
          <p14:tracePt t="103013" x="6499225" y="3902075"/>
          <p14:tracePt t="103029" x="6569075" y="3832225"/>
          <p14:tracePt t="103046" x="6645275" y="3771900"/>
          <p14:tracePt t="103063" x="6713538" y="3733800"/>
          <p14:tracePt t="103079" x="6804025" y="3687763"/>
          <p14:tracePt t="103096" x="6896100" y="3627438"/>
          <p14:tracePt t="103113" x="6994525" y="3581400"/>
          <p14:tracePt t="103129" x="7102475" y="3543300"/>
          <p14:tracePt t="103146" x="7200900" y="3505200"/>
          <p14:tracePt t="103163" x="7285038" y="3475038"/>
          <p14:tracePt t="103179" x="7361238" y="3459163"/>
          <p14:tracePt t="103196" x="7451725" y="3459163"/>
          <p14:tracePt t="103213" x="7642225" y="3459163"/>
          <p14:tracePt t="103229" x="7726363" y="3459163"/>
          <p14:tracePt t="103246" x="7947025" y="3475038"/>
          <p14:tracePt t="103263" x="8115300" y="3489325"/>
          <p14:tracePt t="103280" x="8183563" y="3513138"/>
          <p14:tracePt t="103296" x="8213725" y="3521075"/>
          <p14:tracePt t="103313" x="8229600" y="3527425"/>
          <p14:tracePt t="103329" x="8251825" y="3543300"/>
          <p14:tracePt t="103347" x="8283575" y="3603625"/>
          <p14:tracePt t="103363" x="8297863" y="3635375"/>
          <p14:tracePt t="103380" x="8305800" y="3717925"/>
          <p14:tracePt t="103396" x="8328025" y="3817938"/>
          <p14:tracePt t="103399" x="8328025" y="3870325"/>
          <p14:tracePt t="103413" x="8328025" y="3916363"/>
          <p14:tracePt t="103429" x="8328025" y="3962400"/>
          <p14:tracePt t="103446" x="8313738" y="4000500"/>
          <p14:tracePt t="103463" x="8305800" y="4022725"/>
          <p14:tracePt t="103479" x="8283575" y="4054475"/>
          <p14:tracePt t="103496" x="8191500" y="4098925"/>
          <p14:tracePt t="103513" x="8069263" y="4144963"/>
          <p14:tracePt t="103529" x="7902575" y="4213225"/>
          <p14:tracePt t="103546" x="7680325" y="4251325"/>
          <p14:tracePt t="103563" x="7353300" y="4305300"/>
          <p14:tracePt t="103579" x="7026275" y="4351338"/>
          <p14:tracePt t="103597" x="6667500" y="4381500"/>
          <p14:tracePt t="103613" x="6561138" y="4381500"/>
          <p14:tracePt t="103629" x="6346825" y="4381500"/>
          <p14:tracePt t="103646" x="6202363" y="4351338"/>
          <p14:tracePt t="103663" x="6027738" y="4297363"/>
          <p14:tracePt t="103679" x="5867400" y="4229100"/>
          <p14:tracePt t="103697" x="5775325" y="4175125"/>
          <p14:tracePt t="103713" x="5722938" y="4130675"/>
          <p14:tracePt t="103729" x="5707063" y="4076700"/>
          <p14:tracePt t="103746" x="5707063" y="4046538"/>
          <p14:tracePt t="103763" x="5715000" y="3984625"/>
          <p14:tracePt t="103779" x="5737225" y="3940175"/>
          <p14:tracePt t="103796" x="5783263" y="3863975"/>
          <p14:tracePt t="103813" x="5897563" y="3741738"/>
          <p14:tracePt t="103829" x="5965825" y="3679825"/>
          <p14:tracePt t="103847" x="6019800" y="3635375"/>
          <p14:tracePt t="103863" x="6111875" y="3581400"/>
          <p14:tracePt t="103880" x="6188075" y="3543300"/>
          <p14:tracePt t="103896" x="6278563" y="3505200"/>
          <p14:tracePt t="103914" x="6378575" y="3482975"/>
          <p14:tracePt t="103918" x="6416675" y="3475038"/>
          <p14:tracePt t="103930" x="6446838" y="3475038"/>
          <p14:tracePt t="103946" x="6530975" y="3467100"/>
          <p14:tracePt t="103963" x="6629400" y="3467100"/>
          <p14:tracePt t="103980" x="6705600" y="3467100"/>
          <p14:tracePt t="103996" x="6811963" y="3467100"/>
          <p14:tracePt t="104013" x="6926263" y="3467100"/>
          <p14:tracePt t="104030" x="7086600" y="3475038"/>
          <p14:tracePt t="104046" x="7216775" y="3489325"/>
          <p14:tracePt t="104063" x="7285038" y="3505200"/>
          <p14:tracePt t="104080" x="7315200" y="3505200"/>
          <p14:tracePt t="104096" x="7375525" y="3513138"/>
          <p14:tracePt t="104113" x="7475538" y="3535363"/>
          <p14:tracePt t="104130" x="7513638" y="3543300"/>
          <p14:tracePt t="104146" x="7589838" y="3565525"/>
          <p14:tracePt t="104163" x="7680325" y="3573463"/>
          <p14:tracePt t="104180" x="7764463" y="3603625"/>
          <p14:tracePt t="104196" x="7840663" y="3619500"/>
          <p14:tracePt t="104213" x="7932738" y="3627438"/>
          <p14:tracePt t="104230" x="7962900" y="3641725"/>
          <p14:tracePt t="104263" x="7970838" y="3641725"/>
          <p14:tracePt t="104287" x="7970838" y="3673475"/>
          <p14:tracePt t="104296" x="7978775" y="3703638"/>
          <p14:tracePt t="104313" x="8016875" y="3794125"/>
          <p14:tracePt t="104330" x="8039100" y="3894138"/>
          <p14:tracePt t="104347" x="8047038" y="3978275"/>
          <p14:tracePt t="104363" x="8047038" y="4046538"/>
          <p14:tracePt t="104380" x="8047038" y="4092575"/>
          <p14:tracePt t="104396" x="8016875" y="4130675"/>
          <p14:tracePt t="104413" x="7924800" y="4160838"/>
          <p14:tracePt t="104417" x="7848600" y="4191000"/>
          <p14:tracePt t="104430" x="7718425" y="4206875"/>
          <p14:tracePt t="104446" x="7551738" y="4221163"/>
          <p14:tracePt t="104463" x="7369175" y="4213225"/>
          <p14:tracePt t="104480" x="7185025" y="4168775"/>
          <p14:tracePt t="104496" x="7026275" y="4137025"/>
          <p14:tracePt t="104513" x="6956425" y="4106863"/>
          <p14:tracePt t="104530" x="6942138" y="4092575"/>
          <p14:tracePt t="104548" x="6934200" y="4084638"/>
          <p14:tracePt t="104563" x="6934200" y="4076700"/>
          <p14:tracePt t="104580" x="6934200" y="4060825"/>
          <p14:tracePt t="104597" x="6934200" y="4038600"/>
          <p14:tracePt t="104613" x="6918325" y="4016375"/>
          <p14:tracePt t="104630" x="6911975" y="3992563"/>
          <p14:tracePt t="104646" x="6911975" y="3970338"/>
          <p14:tracePt t="104663" x="6904038" y="3954463"/>
          <p14:tracePt t="104680" x="6904038" y="3946525"/>
          <p14:tracePt t="104696" x="6904038" y="3932238"/>
          <p14:tracePt t="104713" x="6904038" y="3924300"/>
          <p14:tracePt t="104730" x="6904038" y="3908425"/>
          <p14:tracePt t="104746" x="6904038" y="3894138"/>
          <p14:tracePt t="104766" x="6911975" y="3886200"/>
          <p14:tracePt t="106215" x="6918325" y="3878263"/>
          <p14:tracePt t="106559" x="6926263" y="3878263"/>
          <p14:tracePt t="106575" x="6942138" y="3878263"/>
          <p14:tracePt t="106583" x="6956425" y="3886200"/>
          <p14:tracePt t="106592" x="6972300" y="3886200"/>
          <p14:tracePt t="106599" x="6980238" y="3894138"/>
          <p14:tracePt t="106614" x="7026275" y="3902075"/>
          <p14:tracePt t="106630" x="7108825" y="3916363"/>
          <p14:tracePt t="106647" x="7162800" y="3932238"/>
          <p14:tracePt t="106664" x="7200900" y="3932238"/>
          <p14:tracePt t="106681" x="7239000" y="3954463"/>
          <p14:tracePt t="106697" x="7261225" y="3962400"/>
          <p14:tracePt t="106714" x="7277100" y="3962400"/>
          <p14:tracePt t="106730" x="7292975" y="3978275"/>
          <p14:tracePt t="106748" x="7307263" y="3984625"/>
          <p14:tracePt t="106764" x="7345363" y="4016375"/>
          <p14:tracePt t="106781" x="7361238" y="4030663"/>
          <p14:tracePt t="106797" x="7369175" y="4038600"/>
          <p14:tracePt t="106831" x="7383463" y="4054475"/>
          <p14:tracePt t="106847" x="7407275" y="4060825"/>
          <p14:tracePt t="106864" x="7451725" y="4084638"/>
          <p14:tracePt t="106881" x="7505700" y="4092575"/>
          <p14:tracePt t="106914" x="7513638" y="4092575"/>
          <p14:tracePt t="106931" x="7527925" y="4092575"/>
          <p14:tracePt t="106948" x="7559675" y="4092575"/>
          <p14:tracePt t="106964" x="7650163" y="4076700"/>
          <p14:tracePt t="106981" x="7750175" y="4060825"/>
          <p14:tracePt t="106997" x="7802563" y="4046538"/>
          <p14:tracePt t="107014" x="7832725" y="4038600"/>
          <p14:tracePt t="107167" x="7832725" y="4046538"/>
          <p14:tracePt t="107175" x="7832725" y="4068763"/>
          <p14:tracePt t="107183" x="7832725" y="4084638"/>
          <p14:tracePt t="107197" x="7832725" y="4098925"/>
          <p14:tracePt t="107214" x="7848600" y="4114800"/>
          <p14:tracePt t="107231" x="7848600" y="4122738"/>
          <p14:tracePt t="107367" x="7832725" y="4122738"/>
          <p14:tracePt t="107391" x="7826375" y="4122738"/>
          <p14:tracePt t="107487" x="7818438" y="4122738"/>
          <p14:tracePt t="107544" x="7810500" y="4114800"/>
          <p14:tracePt t="107559" x="7802563" y="4114800"/>
          <p14:tracePt t="107575" x="7794625" y="4106863"/>
          <p14:tracePt t="108775" x="7794625" y="4122738"/>
          <p14:tracePt t="108784" x="7794625" y="4152900"/>
          <p14:tracePt t="108791" x="7794625" y="4168775"/>
          <p14:tracePt t="108800" x="7794625" y="4198938"/>
          <p14:tracePt t="108815" x="7794625" y="4259263"/>
          <p14:tracePt t="108831" x="7794625" y="4289425"/>
          <p14:tracePt t="108865" x="7794625" y="4297363"/>
          <p14:tracePt t="108983" x="7788275" y="4297363"/>
          <p14:tracePt t="108999" x="7780338" y="4297363"/>
          <p14:tracePt t="109015" x="7772400" y="4297363"/>
          <p14:tracePt t="109032" x="7764463" y="4297363"/>
          <p14:tracePt t="109048" x="7750175" y="4289425"/>
          <p14:tracePt t="109055" x="7750175" y="4275138"/>
          <p14:tracePt t="109065" x="7750175" y="4267200"/>
          <p14:tracePt t="109081" x="7742238" y="4244975"/>
          <p14:tracePt t="109098" x="7742238" y="4221163"/>
          <p14:tracePt t="109115" x="7742238" y="4206875"/>
          <p14:tracePt t="109132" x="7742238" y="4198938"/>
          <p14:tracePt t="109148" x="7742238" y="4191000"/>
          <p14:tracePt t="109165" x="7742238" y="4175125"/>
          <p14:tracePt t="109183" x="7742238" y="4168775"/>
          <p14:tracePt t="109198" x="7742238" y="4152900"/>
          <p14:tracePt t="109215" x="7742238" y="4144963"/>
          <p14:tracePt t="109231" x="7742238" y="4130675"/>
          <p14:tracePt t="109248" x="7742238" y="4122738"/>
          <p14:tracePt t="109265" x="7742238" y="4114800"/>
          <p14:tracePt t="109298" x="7742238" y="4106863"/>
          <p14:tracePt t="109375" x="7734300" y="4106863"/>
          <p14:tracePt t="109383" x="7734300" y="4098925"/>
          <p14:tracePt t="109391" x="7718425" y="4098925"/>
          <p14:tracePt t="109399" x="7712075" y="4098925"/>
          <p14:tracePt t="109415" x="7642225" y="4098925"/>
          <p14:tracePt t="109432" x="7497763" y="4098925"/>
          <p14:tracePt t="109449" x="7369175" y="4098925"/>
          <p14:tracePt t="109465" x="7261225" y="4098925"/>
          <p14:tracePt t="109482" x="7146925" y="4076700"/>
          <p14:tracePt t="109498" x="7048500" y="4054475"/>
          <p14:tracePt t="109515" x="6865938" y="4016375"/>
          <p14:tracePt t="109532" x="6713538" y="3970338"/>
          <p14:tracePt t="109548" x="6575425" y="3932238"/>
          <p14:tracePt t="109565" x="6469063" y="3886200"/>
          <p14:tracePt t="109582" x="6469063" y="3878263"/>
          <p14:tracePt t="109598" x="6469063" y="3856038"/>
          <p14:tracePt t="109615" x="6469063" y="3832225"/>
          <p14:tracePt t="109632" x="6469063" y="3810000"/>
          <p14:tracePt t="109648" x="6477000" y="3794125"/>
          <p14:tracePt t="109665" x="6499225" y="3771900"/>
          <p14:tracePt t="109682" x="6530975" y="3741738"/>
          <p14:tracePt t="109698" x="6553200" y="3695700"/>
          <p14:tracePt t="109715" x="6561138" y="3687763"/>
          <p14:tracePt t="109732" x="6569075" y="3679825"/>
          <p14:tracePt t="109775" x="6575425" y="3679825"/>
          <p14:tracePt t="109799" x="6583363" y="3679825"/>
          <p14:tracePt t="109823" x="6599238" y="3679825"/>
          <p14:tracePt t="109839" x="6613525" y="3679825"/>
          <p14:tracePt t="109855" x="6637338" y="3687763"/>
          <p14:tracePt t="109863" x="6651625" y="3695700"/>
          <p14:tracePt t="109871" x="6659563" y="3703638"/>
          <p14:tracePt t="109882" x="6683375" y="3711575"/>
          <p14:tracePt t="109898" x="6705600" y="3711575"/>
          <p14:tracePt t="109915" x="6713538" y="3725863"/>
          <p14:tracePt t="109932" x="6721475" y="3725863"/>
          <p14:tracePt t="109948" x="6727825" y="3725863"/>
          <p14:tracePt t="109965" x="6735763" y="3733800"/>
          <p14:tracePt t="110215" x="6743700" y="3733800"/>
          <p14:tracePt t="110223" x="6751638" y="3733800"/>
          <p14:tracePt t="110232" x="6773863" y="3756025"/>
          <p14:tracePt t="110248" x="6873875" y="3840163"/>
          <p14:tracePt t="110266" x="7010400" y="3924300"/>
          <p14:tracePt t="110282" x="7216775" y="4008438"/>
          <p14:tracePt t="110298" x="7383463" y="4046538"/>
          <p14:tracePt t="110315" x="7513638" y="4098925"/>
          <p14:tracePt t="110332" x="7581900" y="4122738"/>
          <p14:tracePt t="110349" x="7597775" y="4122738"/>
          <p14:tracePt t="110527" x="7597775" y="4130675"/>
          <p14:tracePt t="110535" x="7612063" y="4130675"/>
          <p14:tracePt t="110543" x="7635875" y="4144963"/>
          <p14:tracePt t="110551" x="7650163" y="4152900"/>
          <p14:tracePt t="110565" x="7680325" y="4152900"/>
          <p14:tracePt t="110582" x="7772400" y="4191000"/>
          <p14:tracePt t="110599" x="7780338" y="4191000"/>
          <p14:tracePt t="111177" x="7772400" y="4191000"/>
          <p14:tracePt t="111191" x="7756525" y="4191000"/>
          <p14:tracePt t="111199" x="7750175" y="4191000"/>
          <p14:tracePt t="111207" x="7742238" y="4191000"/>
          <p14:tracePt t="111215" x="7718425" y="4191000"/>
          <p14:tracePt t="111232" x="7688263" y="4183063"/>
          <p14:tracePt t="111249" x="7650163" y="4175125"/>
          <p14:tracePt t="111266" x="7604125" y="4160838"/>
          <p14:tracePt t="111282" x="7527925" y="4152900"/>
          <p14:tracePt t="111299" x="7413625" y="4152900"/>
          <p14:tracePt t="111316" x="7299325" y="4137025"/>
          <p14:tracePt t="111332" x="7208838" y="4122738"/>
          <p14:tracePt t="111349" x="7170738" y="4106863"/>
          <p14:tracePt t="111366" x="7140575" y="4098925"/>
          <p14:tracePt t="111407" x="7132638" y="4092575"/>
          <p14:tracePt t="111415" x="7132638" y="4068763"/>
          <p14:tracePt t="111432" x="7102475" y="4038600"/>
          <p14:tracePt t="111449" x="7078663" y="4008438"/>
          <p14:tracePt t="111466" x="7032625" y="3954463"/>
          <p14:tracePt t="111482" x="6950075" y="3886200"/>
          <p14:tracePt t="111499" x="6904038" y="3863975"/>
          <p14:tracePt t="111516" x="6880225" y="3856038"/>
          <p14:tracePt t="111532" x="6865938" y="3840163"/>
          <p14:tracePt t="111549" x="6858000" y="3832225"/>
          <p14:tracePt t="112231" x="6858000" y="3848100"/>
          <p14:tracePt t="112247" x="6858000" y="3863975"/>
          <p14:tracePt t="112254" x="6858000" y="3886200"/>
          <p14:tracePt t="112266" x="6858000" y="3894138"/>
          <p14:tracePt t="112283" x="6850063" y="3924300"/>
          <p14:tracePt t="112299" x="6835775" y="3946525"/>
          <p14:tracePt t="112316" x="6811963" y="3978275"/>
          <p14:tracePt t="112333" x="6804025" y="3992563"/>
          <p14:tracePt t="112349" x="6804025" y="4000500"/>
          <p14:tracePt t="112367" x="6797675" y="4000500"/>
          <p14:tracePt t="112407" x="6797675" y="4008438"/>
          <p14:tracePt t="112416" x="6797675" y="4016375"/>
          <p14:tracePt t="112575" x="6797675" y="4008438"/>
          <p14:tracePt t="112583" x="6804025" y="4000500"/>
          <p14:tracePt t="112591" x="6811963" y="4000500"/>
          <p14:tracePt t="112600" x="6819900" y="4000500"/>
          <p14:tracePt t="112616" x="6835775" y="4000500"/>
          <p14:tracePt t="112633" x="6850063" y="3992563"/>
          <p14:tracePt t="112649" x="6873875" y="3984625"/>
          <p14:tracePt t="112666" x="6880225" y="3978275"/>
          <p14:tracePt t="112743" x="6896100" y="3978275"/>
          <p14:tracePt t="112751" x="6911975" y="3978275"/>
          <p14:tracePt t="112759" x="6950075" y="3978275"/>
          <p14:tracePt t="112767" x="6988175" y="3978275"/>
          <p14:tracePt t="112783" x="7108825" y="3978275"/>
          <p14:tracePt t="112799" x="7216775" y="3978275"/>
          <p14:tracePt t="112816" x="7254875" y="3978275"/>
          <p14:tracePt t="112833" x="7261225" y="3978275"/>
          <p14:tracePt t="112918" x="7261225" y="3970338"/>
          <p14:tracePt t="112927" x="7246938" y="3970338"/>
          <p14:tracePt t="112935" x="7216775" y="3970338"/>
          <p14:tracePt t="112949" x="7078663" y="3970338"/>
          <p14:tracePt t="112966" x="6896100" y="3984625"/>
          <p14:tracePt t="112983" x="6675438" y="4016375"/>
          <p14:tracePt t="112999" x="6507163" y="4038600"/>
          <p14:tracePt t="113016" x="6408738" y="4038600"/>
          <p14:tracePt t="113033" x="6384925" y="4038600"/>
          <p14:tracePt t="113159" x="6400800" y="4038600"/>
          <p14:tracePt t="113167" x="6430963" y="4038600"/>
          <p14:tracePt t="113175" x="6477000" y="4038600"/>
          <p14:tracePt t="113183" x="6545263" y="4030663"/>
          <p14:tracePt t="113199" x="6659563" y="4022725"/>
          <p14:tracePt t="113216" x="6765925" y="4022725"/>
          <p14:tracePt t="113233" x="6811963" y="4022725"/>
          <p14:tracePt t="113249" x="6819900" y="4022725"/>
          <p14:tracePt t="113303" x="6819900" y="4016375"/>
          <p14:tracePt t="113311" x="6811963" y="4016375"/>
          <p14:tracePt t="113318" x="6781800" y="4016375"/>
          <p14:tracePt t="113333" x="6743700" y="4016375"/>
          <p14:tracePt t="113350" x="6613525" y="4022725"/>
          <p14:tracePt t="113366" x="6553200" y="4030663"/>
          <p14:tracePt t="113384" x="6545263" y="4030663"/>
          <p14:tracePt t="113439" x="6545263" y="4038600"/>
          <p14:tracePt t="113447" x="6553200" y="4038600"/>
          <p14:tracePt t="113455" x="6561138" y="4038600"/>
          <p14:tracePt t="113631" x="6575425" y="4038600"/>
          <p14:tracePt t="113639" x="6613525" y="4038600"/>
          <p14:tracePt t="113650" x="6659563" y="4038600"/>
          <p14:tracePt t="113666" x="6804025" y="4022725"/>
          <p14:tracePt t="113683" x="6942138" y="4000500"/>
          <p14:tracePt t="113700" x="6994525" y="3992563"/>
          <p14:tracePt t="113717" x="7018338" y="3992563"/>
          <p14:tracePt t="113831" x="6994525" y="3992563"/>
          <p14:tracePt t="113839" x="6964363" y="3984625"/>
          <p14:tracePt t="113850" x="6911975" y="3984625"/>
          <p14:tracePt t="113866" x="6735763" y="3984625"/>
          <p14:tracePt t="113883" x="6530975" y="3984625"/>
          <p14:tracePt t="113900" x="6438900" y="3984625"/>
          <p14:tracePt t="113917" x="6430963" y="3984625"/>
          <p14:tracePt t="113943" x="6438900" y="3984625"/>
          <p14:tracePt t="113951" x="6446838" y="3984625"/>
          <p14:tracePt t="113967" x="6484938" y="3984625"/>
          <p14:tracePt t="113983" x="6523038" y="3984625"/>
          <p14:tracePt t="114000" x="6583363" y="3984625"/>
          <p14:tracePt t="114017" x="6697663" y="3984625"/>
          <p14:tracePt t="114034" x="6827838" y="3984625"/>
          <p14:tracePt t="114050" x="6896100" y="3984625"/>
          <p14:tracePt t="114119" x="6888163" y="3984625"/>
          <p14:tracePt t="114136" x="6873875" y="3984625"/>
          <p14:tracePt t="114143" x="6865938" y="3984625"/>
          <p14:tracePt t="114152" x="6850063" y="3984625"/>
          <p14:tracePt t="114247" x="6865938" y="3984625"/>
          <p14:tracePt t="114255" x="6873875" y="3992563"/>
          <p14:tracePt t="114267" x="6888163" y="3992563"/>
          <p14:tracePt t="114359" x="6880225" y="3992563"/>
          <p14:tracePt t="114367" x="6865938" y="3992563"/>
          <p14:tracePt t="114375" x="6827838" y="3984625"/>
          <p14:tracePt t="114383" x="6811963" y="3984625"/>
          <p14:tracePt t="114400" x="6759575" y="3984625"/>
          <p14:tracePt t="114417" x="6735763" y="3984625"/>
          <p14:tracePt t="114487" x="6727825" y="3984625"/>
          <p14:tracePt t="114503" x="6727825" y="3992563"/>
          <p14:tracePt t="114511" x="6743700" y="3992563"/>
          <p14:tracePt t="114519" x="6751638" y="3992563"/>
          <p14:tracePt t="114533" x="6781800" y="3992563"/>
          <p14:tracePt t="114550" x="6827838" y="3992563"/>
          <p14:tracePt t="114567" x="6842125" y="3992563"/>
          <p14:tracePt t="114639" x="6827838" y="3992563"/>
          <p14:tracePt t="114647" x="6797675" y="3984625"/>
          <p14:tracePt t="114655" x="6773863" y="3978275"/>
          <p14:tracePt t="114668" x="6743700" y="3978275"/>
          <p14:tracePt t="114683" x="6667500" y="3978275"/>
          <p14:tracePt t="114700" x="6599238" y="4016375"/>
          <p14:tracePt t="114717" x="6591300" y="4016375"/>
          <p14:tracePt t="114734" x="6583363" y="4022725"/>
          <p14:tracePt t="114759" x="6583363" y="4030663"/>
          <p14:tracePt t="114776" x="6583363" y="4038600"/>
          <p14:tracePt t="114783" x="6583363" y="4046538"/>
          <p14:tracePt t="114800" x="6591300" y="4046538"/>
          <p14:tracePt t="114951" x="6607175" y="4054475"/>
          <p14:tracePt t="114959" x="6607175" y="4092575"/>
          <p14:tracePt t="114967" x="6621463" y="4137025"/>
          <p14:tracePt t="114984" x="6651625" y="4244975"/>
          <p14:tracePt t="115000" x="6675438" y="4321175"/>
          <p14:tracePt t="115017" x="6683375" y="4359275"/>
          <p14:tracePt t="115034" x="6683375" y="4365625"/>
          <p14:tracePt t="115050" x="6689725" y="4365625"/>
          <p14:tracePt t="115103" x="6689725" y="4343400"/>
          <p14:tracePt t="115111" x="6689725" y="4297363"/>
          <p14:tracePt t="115119" x="6675438" y="4275138"/>
          <p14:tracePt t="115134" x="6659563" y="4198938"/>
          <p14:tracePt t="115150" x="6645275" y="4152900"/>
          <p14:tracePt t="115240" x="6645275" y="4168775"/>
          <p14:tracePt t="115247" x="6645275" y="4175125"/>
          <p14:tracePt t="115255" x="6645275" y="4191000"/>
          <p14:tracePt t="115267" x="6645275" y="4198938"/>
          <p14:tracePt t="115335" x="6645275" y="4191000"/>
          <p14:tracePt t="115343" x="6645275" y="4160838"/>
          <p14:tracePt t="115351" x="6645275" y="4144963"/>
          <p14:tracePt t="115367" x="6645275" y="4068763"/>
          <p14:tracePt t="115384" x="6651625" y="3984625"/>
          <p14:tracePt t="115400" x="6675438" y="3924300"/>
          <p14:tracePt t="115417" x="6683375" y="3902075"/>
          <p14:tracePt t="115434" x="6689725" y="3902075"/>
          <p14:tracePt t="115456" x="6689725" y="3894138"/>
          <p14:tracePt t="115766" x="6697663" y="3886200"/>
          <p14:tracePt t="115774" x="6705600" y="3886200"/>
          <p14:tracePt t="115784" x="6705600" y="3894138"/>
          <p14:tracePt t="115800" x="6721475" y="3894138"/>
          <p14:tracePt t="115817" x="6735763" y="3894138"/>
          <p14:tracePt t="115834" x="6751638" y="3908425"/>
          <p14:tracePt t="115850" x="6759575" y="3908425"/>
          <p14:tracePt t="115884" x="6765925" y="3908425"/>
          <p14:tracePt t="115901" x="6789738" y="3916363"/>
          <p14:tracePt t="115917" x="6811963" y="3932238"/>
          <p14:tracePt t="115934" x="6858000" y="3978275"/>
          <p14:tracePt t="115950" x="6880225" y="4016375"/>
          <p14:tracePt t="115967" x="6896100" y="4054475"/>
          <p14:tracePt t="115984" x="6896100" y="4106863"/>
          <p14:tracePt t="116000" x="6896100" y="4144963"/>
          <p14:tracePt t="116017" x="6896100" y="4191000"/>
          <p14:tracePt t="116034" x="6880225" y="4229100"/>
          <p14:tracePt t="116050" x="6865938" y="4251325"/>
          <p14:tracePt t="116067" x="6835775" y="4259263"/>
          <p14:tracePt t="116084" x="6797675" y="4267200"/>
          <p14:tracePt t="116101" x="6721475" y="4267200"/>
          <p14:tracePt t="116117" x="6683375" y="4267200"/>
          <p14:tracePt t="116134" x="6667500" y="4267200"/>
          <p14:tracePt t="116399" x="6689725" y="4267200"/>
          <p14:tracePt t="116407" x="6743700" y="4267200"/>
          <p14:tracePt t="116417" x="6789738" y="4267200"/>
          <p14:tracePt t="116434" x="6994525" y="4267200"/>
          <p14:tracePt t="116451" x="7223125" y="4237038"/>
          <p14:tracePt t="116467" x="7429500" y="4206875"/>
          <p14:tracePt t="116485" x="7581900" y="4175125"/>
          <p14:tracePt t="116501" x="7581900" y="4168775"/>
          <p14:tracePt t="116551" x="7581900" y="4152900"/>
          <p14:tracePt t="116559" x="7581900" y="4144963"/>
          <p14:tracePt t="116576" x="7581900" y="4137025"/>
          <p14:tracePt t="116584" x="7581900" y="4122738"/>
          <p14:tracePt t="116601" x="7581900" y="4114800"/>
          <p14:tracePt t="116618" x="7589838" y="4092575"/>
          <p14:tracePt t="116634" x="7589838" y="4076700"/>
          <p14:tracePt t="116651" x="7589838" y="4068763"/>
          <p14:tracePt t="116668" x="7604125" y="4046538"/>
          <p14:tracePt t="116684" x="7612063" y="4030663"/>
          <p14:tracePt t="116701" x="7612063" y="4022725"/>
          <p14:tracePt t="116718" x="7620000" y="4016375"/>
          <p14:tracePt t="116734" x="7635875" y="3992563"/>
          <p14:tracePt t="116751" x="7635875" y="3978275"/>
          <p14:tracePt t="116768" x="7635875" y="3954463"/>
          <p14:tracePt t="116784" x="7642225" y="3908425"/>
          <p14:tracePt t="116801" x="7642225" y="3848100"/>
          <p14:tracePt t="116818" x="7642225" y="3817938"/>
          <p14:tracePt t="116834" x="7642225" y="3771900"/>
          <p14:tracePt t="116851" x="7642225" y="3763963"/>
          <p14:tracePt t="116868" x="7642225" y="3749675"/>
          <p14:tracePt t="116886" x="7642225" y="3717925"/>
          <p14:tracePt t="116901" x="7642225" y="3711575"/>
          <p14:tracePt t="116905" x="7642225" y="3695700"/>
          <p14:tracePt t="116927" x="7635875" y="3687763"/>
          <p14:tracePt t="116935" x="7620000" y="3687763"/>
          <p14:tracePt t="116951" x="7581900" y="3687763"/>
          <p14:tracePt t="116968" x="7521575" y="3673475"/>
          <p14:tracePt t="116984" x="7451725" y="3665538"/>
          <p14:tracePt t="117001" x="7285038" y="3665538"/>
          <p14:tracePt t="117018" x="7178675" y="3665538"/>
          <p14:tracePt t="117034" x="7108825" y="3665538"/>
          <p14:tracePt t="117051" x="7102475" y="3665538"/>
          <p14:tracePt t="117095" x="7116763" y="3665538"/>
          <p14:tracePt t="117103" x="7146925" y="3657600"/>
          <p14:tracePt t="117118" x="7200900" y="3635375"/>
          <p14:tracePt t="117134" x="7315200" y="3603625"/>
          <p14:tracePt t="117151" x="7445375" y="3573463"/>
          <p14:tracePt t="117168" x="7527925" y="3551238"/>
          <p14:tracePt t="117184" x="7597775" y="3543300"/>
          <p14:tracePt t="117201" x="7604125" y="3543300"/>
          <p14:tracePt t="117295" x="7612063" y="3543300"/>
          <p14:tracePt t="117335" x="7620000" y="3543300"/>
          <p14:tracePt t="117343" x="7627938" y="3543300"/>
          <p14:tracePt t="117367" x="7635875" y="3551238"/>
          <p14:tracePt t="117375" x="7642225" y="3551238"/>
          <p14:tracePt t="117385" x="7650163" y="3559175"/>
          <p14:tracePt t="117631" x="7642225" y="3573463"/>
          <p14:tracePt t="117639" x="7620000" y="3627438"/>
          <p14:tracePt t="117651" x="7604125" y="3657600"/>
          <p14:tracePt t="117668" x="7551738" y="3749675"/>
          <p14:tracePt t="117685" x="7497763" y="3878263"/>
          <p14:tracePt t="117701" x="7475538" y="3970338"/>
          <p14:tracePt t="117718" x="7467600" y="4038600"/>
          <p14:tracePt t="117735" x="7467600" y="4114800"/>
          <p14:tracePt t="117751" x="7467600" y="4144963"/>
          <p14:tracePt t="117768" x="7467600" y="4160838"/>
          <p14:tracePt t="117785" x="7467600" y="4168775"/>
          <p14:tracePt t="117801" x="7459663" y="4168775"/>
          <p14:tracePt t="117943" x="7467600" y="4168775"/>
          <p14:tracePt t="117951" x="7489825" y="4168775"/>
          <p14:tracePt t="117959" x="7513638" y="4168775"/>
          <p14:tracePt t="117968" x="7521575" y="4168775"/>
          <p14:tracePt t="117985" x="7566025" y="4137025"/>
          <p14:tracePt t="118001" x="7612063" y="4114800"/>
          <p14:tracePt t="118018" x="7650163" y="4092575"/>
          <p14:tracePt t="118035" x="7650163" y="4084638"/>
          <p14:tracePt t="118111" x="7666038" y="4084638"/>
          <p14:tracePt t="118127" x="7673975" y="4084638"/>
          <p14:tracePt t="118135" x="7688263" y="4084638"/>
          <p14:tracePt t="118143" x="7688263" y="4106863"/>
          <p14:tracePt t="118151" x="7696200" y="4130675"/>
          <p14:tracePt t="118168" x="7712075" y="4160838"/>
          <p14:tracePt t="118185" x="7712075" y="4175125"/>
          <p14:tracePt t="118202" x="7712075" y="4183063"/>
          <p14:tracePt t="118263" x="7712075" y="4175125"/>
          <p14:tracePt t="118271" x="7712075" y="4168775"/>
          <p14:tracePt t="118279" x="7712075" y="4144963"/>
          <p14:tracePt t="118288" x="7712075" y="4137025"/>
          <p14:tracePt t="118303" x="7712075" y="4114800"/>
          <p14:tracePt t="118318" x="7712075" y="4106863"/>
          <p14:tracePt t="118335" x="7712075" y="4098925"/>
          <p14:tracePt t="118431" x="7712075" y="4092575"/>
          <p14:tracePt t="118455" x="7704138" y="4092575"/>
          <p14:tracePt t="118470" x="7696200" y="4084638"/>
          <p14:tracePt t="118495" x="7696200" y="4076700"/>
          <p14:tracePt t="118511" x="7696200" y="4068763"/>
          <p14:tracePt t="118519" x="7696200" y="4054475"/>
          <p14:tracePt t="118527" x="7696200" y="4046538"/>
          <p14:tracePt t="118536" x="7696200" y="4038600"/>
          <p14:tracePt t="118552" x="7696200" y="4022725"/>
          <p14:tracePt t="118568" x="7696200" y="4016375"/>
          <p14:tracePt t="118585" x="7704138" y="4008438"/>
          <p14:tracePt t="118602" x="7712075" y="4000500"/>
          <p14:tracePt t="118619" x="7718425" y="4000500"/>
          <p14:tracePt t="118635" x="7726363" y="4000500"/>
          <p14:tracePt t="118655" x="7734300" y="4000500"/>
          <p14:tracePt t="118679" x="7742238" y="4000500"/>
          <p14:tracePt t="118687" x="7750175" y="4000500"/>
          <p14:tracePt t="118702" x="7780338" y="4000500"/>
          <p14:tracePt t="118718" x="7832725" y="4000500"/>
          <p14:tracePt t="118735" x="7932738" y="4000500"/>
          <p14:tracePt t="118752" x="7985125" y="4000500"/>
          <p14:tracePt t="118768" x="8031163" y="4000500"/>
          <p14:tracePt t="118785" x="8047038" y="3992563"/>
          <p14:tracePt t="118803" x="8047038" y="3946525"/>
          <p14:tracePt t="118818" x="8047038" y="3916363"/>
          <p14:tracePt t="118835" x="7993063" y="3832225"/>
          <p14:tracePt t="118852" x="7848600" y="3741738"/>
          <p14:tracePt t="118869" x="7726363" y="3703638"/>
          <p14:tracePt t="118885" x="7696200" y="3695700"/>
          <p14:tracePt t="118902" x="7666038" y="3695700"/>
          <p14:tracePt t="118918" x="7604125" y="3749675"/>
          <p14:tracePt t="118935" x="7559675" y="3870325"/>
          <p14:tracePt t="118952" x="7489825" y="4008438"/>
          <p14:tracePt t="118968" x="7483475" y="4114800"/>
          <p14:tracePt t="118985" x="7483475" y="4206875"/>
          <p14:tracePt t="119002" x="7573963" y="4267200"/>
          <p14:tracePt t="119018" x="7764463" y="4313238"/>
          <p14:tracePt t="119035" x="8016875" y="4313238"/>
          <p14:tracePt t="119052" x="8229600" y="4297363"/>
          <p14:tracePt t="119068" x="8366125" y="4229100"/>
          <p14:tracePt t="119085" x="8428038" y="4144963"/>
          <p14:tracePt t="119102" x="8412163" y="4046538"/>
          <p14:tracePt t="119118" x="8297863" y="3992563"/>
          <p14:tracePt t="119135" x="8077200" y="3946525"/>
          <p14:tracePt t="119152" x="7856538" y="3924300"/>
          <p14:tracePt t="119168" x="7780338" y="3932238"/>
          <p14:tracePt t="119185" x="7750175" y="3954463"/>
          <p14:tracePt t="119202" x="7742238" y="3962400"/>
          <p14:tracePt t="119235" x="7750175" y="3978275"/>
          <p14:tracePt t="119252" x="7772400" y="3984625"/>
          <p14:tracePt t="119269" x="7780338" y="3984625"/>
          <p14:tracePt t="119519" x="7772400" y="3984625"/>
          <p14:tracePt t="119527" x="7756525" y="3984625"/>
          <p14:tracePt t="119535" x="7718425" y="3984625"/>
          <p14:tracePt t="119552" x="7612063" y="4030663"/>
          <p14:tracePt t="119569" x="7467600" y="4092575"/>
          <p14:tracePt t="119585" x="7353300" y="4130675"/>
          <p14:tracePt t="119602" x="7292975" y="4144963"/>
          <p14:tracePt t="119735" x="7307263" y="4144963"/>
          <p14:tracePt t="119743" x="7323138" y="4144963"/>
          <p14:tracePt t="119752" x="7337425" y="4137025"/>
          <p14:tracePt t="119769" x="7383463" y="4130675"/>
          <p14:tracePt t="119785" x="7429500" y="4114800"/>
          <p14:tracePt t="119803" x="7489825" y="4114800"/>
          <p14:tracePt t="119819" x="7527925" y="4106863"/>
          <p14:tracePt t="119835" x="7559675" y="4098925"/>
          <p14:tracePt t="119927" x="7573963" y="4098925"/>
          <p14:tracePt t="119935" x="7581900" y="4092575"/>
          <p14:tracePt t="119942" x="7589838" y="4084638"/>
          <p14:tracePt t="119959" x="7597775" y="4076700"/>
          <p14:tracePt t="119969" x="7604125" y="4076700"/>
          <p14:tracePt t="119986" x="7612063" y="4068763"/>
          <p14:tracePt t="120003" x="7620000" y="4068763"/>
          <p14:tracePt t="120019" x="7642225" y="4068763"/>
          <p14:tracePt t="120035" x="7688263" y="4068763"/>
          <p14:tracePt t="120052" x="7742238" y="4068763"/>
          <p14:tracePt t="120069" x="7750175" y="4068763"/>
          <p14:tracePt t="120311" x="7742238" y="4068763"/>
          <p14:tracePt t="120318" x="7742238" y="4076700"/>
          <p14:tracePt t="120327" x="7742238" y="4084638"/>
          <p14:tracePt t="120351" x="7742238" y="4092575"/>
          <p14:tracePt t="120359" x="7742238" y="4098925"/>
          <p14:tracePt t="120415" x="7742238" y="4106863"/>
          <p14:tracePt t="121303" x="7734300" y="4114800"/>
          <p14:tracePt t="121319" x="7726363" y="4114800"/>
          <p14:tracePt t="121327" x="7718425" y="4114800"/>
          <p14:tracePt t="121351" x="7712075" y="4114800"/>
          <p14:tracePt t="121359" x="7696200" y="4114800"/>
          <p14:tracePt t="121369" x="7680325" y="4130675"/>
          <p14:tracePt t="121386" x="7650163" y="4137025"/>
          <p14:tracePt t="121403" x="7597775" y="4160838"/>
          <p14:tracePt t="121407" x="7566025" y="4175125"/>
          <p14:tracePt t="121419" x="7543800" y="4175125"/>
          <p14:tracePt t="121436" x="7483475" y="4206875"/>
          <p14:tracePt t="121453" x="7429500" y="4229100"/>
          <p14:tracePt t="121469" x="7391400" y="4244975"/>
          <p14:tracePt t="121486" x="7323138" y="4297363"/>
          <p14:tracePt t="121503" x="7231063" y="4365625"/>
          <p14:tracePt t="121519" x="7140575" y="4449763"/>
          <p14:tracePt t="121536" x="7064375" y="4518025"/>
          <p14:tracePt t="121553" x="6950075" y="4618038"/>
          <p14:tracePt t="121569" x="6835775" y="4708525"/>
          <p14:tracePt t="121586" x="6765925" y="4784725"/>
          <p14:tracePt t="121603" x="6735763" y="4830763"/>
          <p14:tracePt t="121619" x="6713538" y="4860925"/>
          <p14:tracePt t="121636" x="6705600" y="4876800"/>
          <p14:tracePt t="121653" x="6697663" y="4892675"/>
          <p14:tracePt t="121799" x="6697663" y="4906963"/>
          <p14:tracePt t="121807" x="6697663" y="4922838"/>
          <p14:tracePt t="121815" x="6697663" y="4930775"/>
          <p14:tracePt t="121823" x="6705600" y="4953000"/>
          <p14:tracePt t="121836" x="6713538" y="4983163"/>
          <p14:tracePt t="121853" x="6765925" y="5067300"/>
          <p14:tracePt t="121869" x="6781800" y="5097463"/>
          <p14:tracePt t="121886" x="6789738" y="5113338"/>
          <p14:tracePt t="121959" x="6797675" y="5121275"/>
          <p14:tracePt t="121967" x="6819900" y="5105400"/>
          <p14:tracePt t="121975" x="6819900" y="5097463"/>
          <p14:tracePt t="121986" x="6842125" y="5067300"/>
          <p14:tracePt t="122003" x="6873875" y="5029200"/>
          <p14:tracePt t="122020" x="6880225" y="5013325"/>
          <p14:tracePt t="122159" x="6880225" y="5006975"/>
          <p14:tracePt t="122183" x="6873875" y="5006975"/>
          <p14:tracePt t="122199" x="6865938" y="5006975"/>
          <p14:tracePt t="122206" x="6865938" y="5013325"/>
          <p14:tracePt t="122335" x="6858000" y="5021263"/>
          <p14:tracePt t="123120" x="6865938" y="5021263"/>
          <p14:tracePt t="123127" x="6888163" y="5021263"/>
          <p14:tracePt t="123136" x="6926263" y="5013325"/>
          <p14:tracePt t="123153" x="7070725" y="4968875"/>
          <p14:tracePt t="123170" x="7223125" y="4906963"/>
          <p14:tracePt t="123187" x="7361238" y="4846638"/>
          <p14:tracePt t="123203" x="7505700" y="4770438"/>
          <p14:tracePt t="123220" x="7551738" y="4732338"/>
          <p14:tracePt t="123237" x="7604125" y="4670425"/>
          <p14:tracePt t="123253" x="7612063" y="4648200"/>
          <p14:tracePt t="123270" x="7627938" y="4618038"/>
          <p14:tracePt t="123287" x="7635875" y="4602163"/>
          <p14:tracePt t="123303" x="7635875" y="4594225"/>
          <p14:tracePt t="123320" x="7635875" y="4587875"/>
          <p14:tracePt t="123337" x="7642225" y="4579938"/>
          <p14:tracePt t="123353" x="7642225" y="4572000"/>
          <p14:tracePt t="123370" x="7650163" y="4564063"/>
          <p14:tracePt t="123387" x="7650163" y="4556125"/>
          <p14:tracePt t="123403" x="7658100" y="4556125"/>
          <p14:tracePt t="123420" x="7658100" y="4549775"/>
          <p14:tracePt t="123719" x="7658100" y="4556125"/>
          <p14:tracePt t="123727" x="7642225" y="4579938"/>
          <p14:tracePt t="123737" x="7627938" y="4602163"/>
          <p14:tracePt t="123753" x="7597775" y="4632325"/>
          <p14:tracePt t="123770" x="7566025" y="4670425"/>
          <p14:tracePt t="123787" x="7535863" y="4708525"/>
          <p14:tracePt t="123804" x="7513638" y="4746625"/>
          <p14:tracePt t="123820" x="7467600" y="4808538"/>
          <p14:tracePt t="123838" x="7383463" y="4876800"/>
          <p14:tracePt t="123853" x="7299325" y="4930775"/>
          <p14:tracePt t="123870" x="7231063" y="4968875"/>
          <p14:tracePt t="123887" x="7162800" y="5006975"/>
          <p14:tracePt t="123904" x="7094538" y="5013325"/>
          <p14:tracePt t="123920" x="7032625" y="5029200"/>
          <p14:tracePt t="123937" x="6994525" y="5029200"/>
          <p14:tracePt t="123954" x="6988175" y="5029200"/>
          <p14:tracePt t="123970" x="6980238" y="5029200"/>
          <p14:tracePt t="123999" x="6972300" y="5029200"/>
          <p14:tracePt t="124007" x="6964363" y="5029200"/>
          <p14:tracePt t="124020" x="6950075" y="5029200"/>
          <p14:tracePt t="124038" x="6926263" y="5029200"/>
          <p14:tracePt t="124054" x="6880225" y="5029200"/>
          <p14:tracePt t="124070" x="6850063" y="5029200"/>
          <p14:tracePt t="124087" x="6835775" y="5029200"/>
          <p14:tracePt t="124191" x="6827838" y="5029200"/>
          <p14:tracePt t="124239" x="6827838" y="5021263"/>
          <p14:tracePt t="124263" x="6827838" y="5013325"/>
          <p14:tracePt t="125344" x="6827838" y="4991100"/>
          <p14:tracePt t="125351" x="6827838" y="4975225"/>
          <p14:tracePt t="125366" x="6819900" y="4960938"/>
          <p14:tracePt t="125376" x="6811963" y="4953000"/>
          <p14:tracePt t="125387" x="6804025" y="4930775"/>
          <p14:tracePt t="125404" x="6789738" y="4899025"/>
          <p14:tracePt t="125422" x="6721475" y="4770438"/>
          <p14:tracePt t="125437" x="6667500" y="4648200"/>
          <p14:tracePt t="125454" x="6667500" y="4549775"/>
          <p14:tracePt t="125471" x="6667500" y="4435475"/>
          <p14:tracePt t="125487" x="6667500" y="4351338"/>
          <p14:tracePt t="125504" x="6683375" y="4289425"/>
          <p14:tracePt t="125521" x="6689725" y="4259263"/>
          <p14:tracePt t="125538" x="6697663" y="4229100"/>
          <p14:tracePt t="125554" x="6713538" y="4191000"/>
          <p14:tracePt t="125571" x="6721475" y="4175125"/>
          <p14:tracePt t="125588" x="6721475" y="4160838"/>
          <p14:tracePt t="125604" x="6743700" y="4137025"/>
          <p14:tracePt t="125621" x="6759575" y="4106863"/>
          <p14:tracePt t="125637" x="6797675" y="4046538"/>
          <p14:tracePt t="125654" x="6850063" y="3978275"/>
          <p14:tracePt t="125671" x="6904038" y="3916363"/>
          <p14:tracePt t="125688" x="6964363" y="3870325"/>
          <p14:tracePt t="125704" x="7032625" y="3832225"/>
          <p14:tracePt t="125722" x="7094538" y="3802063"/>
          <p14:tracePt t="125738" x="7154863" y="3771900"/>
          <p14:tracePt t="125754" x="7200900" y="3733800"/>
          <p14:tracePt t="125771" x="7216775" y="3711575"/>
          <p14:tracePt t="125788" x="7239000" y="3673475"/>
          <p14:tracePt t="125804" x="7246938" y="3673475"/>
          <p14:tracePt t="125821" x="7254875" y="3649663"/>
          <p14:tracePt t="125838" x="7261225" y="3611563"/>
          <p14:tracePt t="125854" x="7269163" y="3581400"/>
          <p14:tracePt t="125871" x="7269163" y="3543300"/>
          <p14:tracePt t="125888" x="7246938" y="3475038"/>
          <p14:tracePt t="125904" x="7185025" y="3398838"/>
          <p14:tracePt t="125922" x="7102475" y="3352800"/>
          <p14:tracePt t="125926" x="7078663" y="3336925"/>
          <p14:tracePt t="125938" x="7032625" y="3322638"/>
          <p14:tracePt t="125954" x="6964363" y="3292475"/>
          <p14:tracePt t="125971" x="6934200" y="3284538"/>
          <p14:tracePt t="125988" x="6904038" y="3284538"/>
          <p14:tracePt t="126004" x="6888163" y="3284538"/>
          <p14:tracePt t="126021" x="6827838" y="3284538"/>
          <p14:tracePt t="126038" x="6561138" y="3413125"/>
          <p14:tracePt t="126054" x="6346825" y="3535363"/>
          <p14:tracePt t="126071" x="6156325" y="3657600"/>
          <p14:tracePt t="126088" x="6057900" y="3763963"/>
          <p14:tracePt t="126104" x="6035675" y="3810000"/>
          <p14:tracePt t="126121" x="6035675" y="3817938"/>
          <p14:tracePt t="126158" x="6035675" y="3848100"/>
          <p14:tracePt t="126171" x="6035675" y="3886200"/>
          <p14:tracePt t="126188" x="6042025" y="3954463"/>
          <p14:tracePt t="126204" x="6080125" y="4030663"/>
          <p14:tracePt t="126222" x="6172200" y="4122738"/>
          <p14:tracePt t="126238" x="6286500" y="4206875"/>
          <p14:tracePt t="126254" x="6430963" y="4275138"/>
          <p14:tracePt t="126271" x="6583363" y="4327525"/>
          <p14:tracePt t="126288" x="6697663" y="4343400"/>
          <p14:tracePt t="126304" x="6781800" y="4359275"/>
          <p14:tracePt t="126321" x="6880225" y="4359275"/>
          <p14:tracePt t="126338" x="6950075" y="4351338"/>
          <p14:tracePt t="126354" x="7010400" y="4313238"/>
          <p14:tracePt t="126371" x="7056438" y="4251325"/>
          <p14:tracePt t="126388" x="7094538" y="4152900"/>
          <p14:tracePt t="126405" x="7140575" y="3970338"/>
          <p14:tracePt t="126421" x="7140575" y="3840163"/>
          <p14:tracePt t="126438" x="7140575" y="3717925"/>
          <p14:tracePt t="126454" x="7124700" y="3619500"/>
          <p14:tracePt t="126471" x="7070725" y="3543300"/>
          <p14:tracePt t="126488" x="7010400" y="3467100"/>
          <p14:tracePt t="126505" x="6972300" y="3429000"/>
          <p14:tracePt t="126521" x="6956425" y="3429000"/>
          <p14:tracePt t="126538" x="6926263" y="3413125"/>
          <p14:tracePt t="126599" x="6911975" y="3413125"/>
          <p14:tracePt t="126839" x="6904038" y="3413125"/>
          <p14:tracePt t="126855" x="6888163" y="3413125"/>
          <p14:tracePt t="126864" x="6873875" y="3413125"/>
          <p14:tracePt t="126871" x="6850063" y="3413125"/>
          <p14:tracePt t="126888" x="6492875" y="3413125"/>
          <p14:tracePt t="126905" x="6156325" y="3398838"/>
          <p14:tracePt t="126922" x="5775325" y="3390900"/>
          <p14:tracePt t="126926" x="5622925" y="3382963"/>
          <p14:tracePt t="126938" x="5502275" y="3382963"/>
          <p14:tracePt t="126955" x="5364163" y="3368675"/>
          <p14:tracePt t="126971" x="5341938" y="3360738"/>
          <p14:tracePt t="127119" x="5318125" y="3375025"/>
          <p14:tracePt t="127127" x="5295900" y="3390900"/>
          <p14:tracePt t="127138" x="5273675" y="3413125"/>
          <p14:tracePt t="127154" x="5181600" y="3451225"/>
          <p14:tracePt t="127171" x="5105400" y="3475038"/>
          <p14:tracePt t="127188" x="5021263" y="3513138"/>
          <p14:tracePt t="127205" x="4892675" y="3589338"/>
          <p14:tracePt t="127221" x="4778375" y="3649663"/>
          <p14:tracePt t="127238" x="4670425" y="3717925"/>
          <p14:tracePt t="127254" x="4579938" y="3771900"/>
          <p14:tracePt t="127271" x="4465638" y="3817938"/>
          <p14:tracePt t="127288" x="4373563" y="3848100"/>
          <p14:tracePt t="127304" x="4327525" y="3856038"/>
          <p14:tracePt t="127322" x="4321175" y="3856038"/>
          <p14:tracePt t="127366" x="4321175" y="3863975"/>
          <p14:tracePt t="127382" x="4313238" y="3870325"/>
          <p14:tracePt t="127389" x="4305300" y="3878263"/>
          <p14:tracePt t="127405" x="4297363" y="3886200"/>
          <p14:tracePt t="127422" x="4289425" y="3894138"/>
          <p14:tracePt t="127446" x="4289425" y="3908425"/>
          <p14:tracePt t="127454" x="4283075" y="3916363"/>
          <p14:tracePt t="127494" x="4283075" y="3924300"/>
          <p14:tracePt t="127502" x="4275138" y="3924300"/>
          <p14:tracePt t="127510" x="4267200" y="3932238"/>
          <p14:tracePt t="127521" x="4259263" y="3946525"/>
          <p14:tracePt t="127538" x="4237038" y="3970338"/>
          <p14:tracePt t="127555" x="4206875" y="4000500"/>
          <p14:tracePt t="127571" x="4191000" y="4022725"/>
          <p14:tracePt t="127588" x="4168775" y="4060825"/>
          <p14:tracePt t="127605" x="4160838" y="4076700"/>
          <p14:tracePt t="127622" x="4152900" y="4098925"/>
          <p14:tracePt t="127638" x="4152900" y="4122738"/>
          <p14:tracePt t="127655" x="4152900" y="4137025"/>
          <p14:tracePt t="127671" x="4152900" y="4152900"/>
          <p14:tracePt t="127688" x="4152900" y="4160838"/>
          <p14:tracePt t="127705" x="4152900" y="4168775"/>
          <p14:tracePt t="127738" x="4152900" y="4175125"/>
          <p14:tracePt t="128431" x="4244975" y="4114800"/>
          <p14:tracePt t="128439" x="4525963" y="3978275"/>
          <p14:tracePt t="128447" x="4838700" y="3863975"/>
          <p14:tracePt t="128455" x="4999038" y="3817938"/>
          <p14:tracePt t="128472" x="5165725" y="3779838"/>
          <p14:tracePt t="128489" x="5349875" y="3711575"/>
          <p14:tracePt t="128505" x="5578475" y="3665538"/>
          <p14:tracePt t="128523" x="5707063" y="3635375"/>
          <p14:tracePt t="128539" x="5753100" y="3635375"/>
          <p14:tracePt t="128591" x="5768975" y="3635375"/>
          <p14:tracePt t="128599" x="5807075" y="3635375"/>
          <p14:tracePt t="128607" x="5851525" y="3635375"/>
          <p14:tracePt t="128622" x="5951538" y="3665538"/>
          <p14:tracePt t="128638" x="6042025" y="3695700"/>
          <p14:tracePt t="128655" x="6294438" y="3848100"/>
          <p14:tracePt t="128672" x="6561138" y="4008438"/>
          <p14:tracePt t="128688" x="6697663" y="4114800"/>
          <p14:tracePt t="128705" x="6759575" y="4191000"/>
          <p14:tracePt t="128722" x="6811963" y="4244975"/>
          <p14:tracePt t="128738" x="6842125" y="4275138"/>
          <p14:tracePt t="128755" x="6850063" y="4283075"/>
          <p14:tracePt t="128823" x="6850063" y="4289425"/>
          <p14:tracePt t="128840" x="6858000" y="4313238"/>
          <p14:tracePt t="128847" x="6858000" y="4343400"/>
          <p14:tracePt t="128856" x="6880225" y="4389438"/>
          <p14:tracePt t="128872" x="6888163" y="4479925"/>
          <p14:tracePt t="128889" x="6888163" y="4618038"/>
          <p14:tracePt t="128905" x="6888163" y="4762500"/>
          <p14:tracePt t="128922" x="6888163" y="4876800"/>
          <p14:tracePt t="128926" x="6896100" y="4922838"/>
          <p14:tracePt t="128939" x="6896100" y="4953000"/>
          <p14:tracePt t="128955" x="6911975" y="4983163"/>
          <p14:tracePt t="129015" x="6911975" y="4991100"/>
          <p14:tracePt t="129032" x="6911975" y="4999038"/>
          <p14:tracePt t="129040" x="6911975" y="5021263"/>
          <p14:tracePt t="129047" x="6904038" y="5021263"/>
          <p14:tracePt t="129056" x="6888163" y="5037138"/>
          <p14:tracePt t="129072" x="6858000" y="5059363"/>
          <p14:tracePt t="129089" x="6827838" y="5075238"/>
          <p14:tracePt t="129105" x="6781800" y="5105400"/>
          <p14:tracePt t="129122" x="6721475" y="5143500"/>
          <p14:tracePt t="129139" x="6637338" y="5181600"/>
          <p14:tracePt t="129155" x="6545263" y="5235575"/>
          <p14:tracePt t="129172" x="6469063" y="5265738"/>
          <p14:tracePt t="129189" x="6370638" y="5303838"/>
          <p14:tracePt t="129205" x="6270625" y="5334000"/>
          <p14:tracePt t="129222" x="6240463" y="5334000"/>
          <p14:tracePt t="129256" x="6232525" y="5334000"/>
          <p14:tracePt t="129279" x="6232525" y="5326063"/>
          <p14:tracePt t="129289" x="6232525" y="5318125"/>
          <p14:tracePt t="129306" x="6240463" y="5303838"/>
          <p14:tracePt t="129322" x="6240463" y="5280025"/>
          <p14:tracePt t="129340" x="6240463" y="5257800"/>
          <p14:tracePt t="129356" x="6240463" y="5227638"/>
          <p14:tracePt t="129372" x="6232525" y="5203825"/>
          <p14:tracePt t="129389" x="6210300" y="5181600"/>
          <p14:tracePt t="129406" x="6210300" y="5173663"/>
          <p14:tracePt t="129422" x="6202363" y="5159375"/>
          <p14:tracePt t="129472" x="6202363" y="5151438"/>
          <p14:tracePt t="129653" x="6194425" y="5143500"/>
          <p14:tracePt t="129677" x="6188075" y="5143500"/>
          <p14:tracePt t="129685" x="6188075" y="5135563"/>
          <p14:tracePt t="129693" x="6180138" y="5135563"/>
          <p14:tracePt t="129709" x="6180138" y="5127625"/>
          <p14:tracePt t="129722" x="6172200" y="5127625"/>
          <p14:tracePt t="129739" x="6149975" y="5113338"/>
          <p14:tracePt t="129755" x="6111875" y="5097463"/>
          <p14:tracePt t="129772" x="6073775" y="5075238"/>
          <p14:tracePt t="129788" x="6027738" y="5037138"/>
          <p14:tracePt t="129805" x="5943600" y="4983163"/>
          <p14:tracePt t="129822" x="5921375" y="4953000"/>
          <p14:tracePt t="129839" x="5913438" y="4945063"/>
          <p14:tracePt t="129855" x="5897563" y="4922838"/>
          <p14:tracePt t="129872" x="5883275" y="4868863"/>
          <p14:tracePt t="129889" x="5851525" y="4808538"/>
          <p14:tracePt t="129905" x="5837238" y="4762500"/>
          <p14:tracePt t="129922" x="5799138" y="4694238"/>
          <p14:tracePt t="129939" x="5745163" y="4594225"/>
          <p14:tracePt t="129955" x="5684838" y="4487863"/>
          <p14:tracePt t="129972" x="5638800" y="4351338"/>
          <p14:tracePt t="129989" x="5554663" y="4144963"/>
          <p14:tracePt t="130005" x="5554663" y="4030663"/>
          <p14:tracePt t="130022" x="5554663" y="3970338"/>
          <p14:tracePt t="130039" x="5554663" y="3870325"/>
          <p14:tracePt t="130055" x="5554663" y="3763963"/>
          <p14:tracePt t="130072" x="5570538" y="3635375"/>
          <p14:tracePt t="130089" x="5638800" y="3505200"/>
          <p14:tracePt t="130105" x="5707063" y="3382963"/>
          <p14:tracePt t="130122" x="5768975" y="3276600"/>
          <p14:tracePt t="130139" x="5829300" y="3178175"/>
          <p14:tracePt t="130155" x="5889625" y="3078163"/>
          <p14:tracePt t="130172" x="5913438" y="2994025"/>
          <p14:tracePt t="130189" x="5965825" y="2903538"/>
          <p14:tracePt t="130205" x="5989638" y="2849563"/>
          <p14:tracePt t="130222" x="5997575" y="2835275"/>
          <p14:tracePt t="130239" x="6003925" y="2835275"/>
          <p14:tracePt t="130495" x="6019800" y="2835275"/>
          <p14:tracePt t="130503" x="6278563" y="2789238"/>
          <p14:tracePt t="130511" x="6613525" y="2773363"/>
          <p14:tracePt t="130523" x="6797675" y="2773363"/>
          <p14:tracePt t="130539" x="7018338" y="2773363"/>
          <p14:tracePt t="130556" x="7239000" y="2773363"/>
          <p14:tracePt t="130573" x="7581900" y="2803525"/>
          <p14:tracePt t="130589" x="7650163" y="2827338"/>
          <p14:tracePt t="130606" x="7680325" y="2841625"/>
          <p14:tracePt t="130622" x="7704138" y="2865438"/>
          <p14:tracePt t="130639" x="7742238" y="2971800"/>
          <p14:tracePt t="130656" x="7780338" y="3094038"/>
          <p14:tracePt t="130673" x="7794625" y="3230563"/>
          <p14:tracePt t="130689" x="7826375" y="3429000"/>
          <p14:tracePt t="130706" x="7832725" y="3619500"/>
          <p14:tracePt t="130723" x="7832725" y="3771900"/>
          <p14:tracePt t="130740" x="7810500" y="3902075"/>
          <p14:tracePt t="130756" x="7772400" y="4008438"/>
          <p14:tracePt t="130773" x="7726363" y="4084638"/>
          <p14:tracePt t="130789" x="7718425" y="4114800"/>
          <p14:tracePt t="130822" x="7712075" y="4114800"/>
          <p14:tracePt t="130839" x="7673975" y="4130675"/>
          <p14:tracePt t="130856" x="7650163" y="4144963"/>
          <p14:tracePt t="130872" x="7620000" y="4183063"/>
          <p14:tracePt t="130889" x="7581900" y="4237038"/>
          <p14:tracePt t="130906" x="7566025" y="4259263"/>
          <p14:tracePt t="130923" x="7566025" y="4297363"/>
          <p14:tracePt t="130927" x="7559675" y="4297363"/>
          <p14:tracePt t="130939" x="7559675" y="4305300"/>
          <p14:tracePt t="130959" x="7559675" y="4313238"/>
          <p14:tracePt t="130991" x="7559675" y="4321175"/>
          <p14:tracePt t="131007" x="7551738" y="4327525"/>
          <p14:tracePt t="131103" x="7543800" y="4327525"/>
          <p14:tracePt t="131127" x="7535863" y="4327525"/>
          <p14:tracePt t="131142" x="7527925" y="4327525"/>
          <p14:tracePt t="131158" x="7513638" y="4321175"/>
          <p14:tracePt t="131167" x="7513638" y="4313238"/>
          <p14:tracePt t="131175" x="7505700" y="4313238"/>
          <p14:tracePt t="131189" x="7489825" y="4305300"/>
          <p14:tracePt t="131206" x="7483475" y="4289425"/>
          <p14:tracePt t="131223" x="7467600" y="4283075"/>
          <p14:tracePt t="131240" x="7445375" y="4275138"/>
          <p14:tracePt t="131256" x="7413625" y="4275138"/>
          <p14:tracePt t="131273" x="7361238" y="4275138"/>
          <p14:tracePt t="131290" x="7208838" y="4283075"/>
          <p14:tracePt t="131306" x="7056438" y="4365625"/>
          <p14:tracePt t="131323" x="6896100" y="4457700"/>
          <p14:tracePt t="131340" x="6721475" y="4587875"/>
          <p14:tracePt t="131356" x="6553200" y="4708525"/>
          <p14:tracePt t="131373" x="6484938" y="4808538"/>
          <p14:tracePt t="131390" x="6461125" y="4868863"/>
          <p14:tracePt t="131423" x="6461125" y="4876800"/>
          <p14:tracePt t="131440" x="6461125" y="4884738"/>
          <p14:tracePt t="131456" x="6461125" y="4892675"/>
          <p14:tracePt t="131473" x="6461125" y="4906963"/>
          <p14:tracePt t="131490" x="6461125" y="4922838"/>
          <p14:tracePt t="131506" x="6484938" y="4945063"/>
          <p14:tracePt t="131523" x="6515100" y="4983163"/>
          <p14:tracePt t="131540" x="6545263" y="5029200"/>
          <p14:tracePt t="131556" x="6575425" y="5075238"/>
          <p14:tracePt t="131573" x="6591300" y="5113338"/>
          <p14:tracePt t="131590" x="6621463" y="5159375"/>
          <p14:tracePt t="131606" x="6629400" y="5165725"/>
          <p14:tracePt t="131648" x="6637338" y="5173663"/>
          <p14:tracePt t="131696" x="6651625" y="5173663"/>
          <p14:tracePt t="131703" x="6659563" y="5165725"/>
          <p14:tracePt t="131712" x="6675438" y="5151438"/>
          <p14:tracePt t="131723" x="6675438" y="5143500"/>
          <p14:tracePt t="131740" x="6689725" y="5127625"/>
          <p14:tracePt t="131756" x="6705600" y="5105400"/>
          <p14:tracePt t="131773" x="6713538" y="5083175"/>
          <p14:tracePt t="131806" x="6713538" y="5075238"/>
          <p14:tracePt t="131823" x="6713538" y="5059363"/>
          <p14:tracePt t="131919" x="6713538" y="5067300"/>
          <p14:tracePt t="131935" x="6713538" y="5075238"/>
          <p14:tracePt t="131975" x="6713538" y="5083175"/>
          <p14:tracePt t="131983" x="6713538" y="5089525"/>
          <p14:tracePt t="132015" x="6713538" y="5097463"/>
          <p14:tracePt t="132983" x="6721475" y="5097463"/>
          <p14:tracePt t="132991" x="6727825" y="5097463"/>
          <p14:tracePt t="132999" x="6751638" y="5097463"/>
          <p14:tracePt t="133007" x="6789738" y="5105400"/>
          <p14:tracePt t="133024" x="6964363" y="5113338"/>
          <p14:tracePt t="133040" x="7146925" y="5113338"/>
          <p14:tracePt t="133057" x="7315200" y="5113338"/>
          <p14:tracePt t="133074" x="7489825" y="5113338"/>
          <p14:tracePt t="133090" x="7604125" y="5083175"/>
          <p14:tracePt t="133107" x="7673975" y="5037138"/>
          <p14:tracePt t="133124" x="7712075" y="4937125"/>
          <p14:tracePt t="133141" x="7750175" y="4708525"/>
          <p14:tracePt t="133157" x="7764463" y="4618038"/>
          <p14:tracePt t="133174" x="7802563" y="4343400"/>
          <p14:tracePt t="133190" x="7840663" y="4198938"/>
          <p14:tracePt t="133207" x="7864475" y="4060825"/>
          <p14:tracePt t="133224" x="7878763" y="3946525"/>
          <p14:tracePt t="133240" x="7878763" y="3832225"/>
          <p14:tracePt t="133257" x="7870825" y="3749675"/>
          <p14:tracePt t="133274" x="7856538" y="3679825"/>
          <p14:tracePt t="133290" x="7832725" y="3657600"/>
          <p14:tracePt t="133307" x="7826375" y="3635375"/>
          <p14:tracePt t="133324" x="7810500" y="3627438"/>
          <p14:tracePt t="133367" x="7810500" y="3619500"/>
          <p14:tracePt t="133375" x="7794625" y="3619500"/>
          <p14:tracePt t="133407" x="7788275" y="3619500"/>
          <p14:tracePt t="133519" x="7772400" y="3611563"/>
          <p14:tracePt t="133848" x="7764463" y="3611563"/>
          <p14:tracePt t="133863" x="7756525" y="3611563"/>
          <p14:tracePt t="133872" x="7750175" y="3611563"/>
          <p14:tracePt t="133878" x="7742238" y="3611563"/>
          <p14:tracePt t="133891" x="7718425" y="3619500"/>
          <p14:tracePt t="133907" x="7612063" y="3703638"/>
          <p14:tracePt t="133924" x="7497763" y="3810000"/>
          <p14:tracePt t="133928" x="7459663" y="3878263"/>
          <p14:tracePt t="133941" x="7361238" y="4016375"/>
          <p14:tracePt t="133957" x="7337425" y="4060825"/>
          <p14:tracePt t="133974" x="7261225" y="4267200"/>
          <p14:tracePt t="133991" x="7223125" y="4419600"/>
          <p14:tracePt t="134007" x="7178675" y="4587875"/>
          <p14:tracePt t="134024" x="7146925" y="4702175"/>
          <p14:tracePt t="134041" x="7140575" y="4770438"/>
          <p14:tracePt t="134057" x="7124700" y="4816475"/>
          <p14:tracePt t="134074" x="7116763" y="4846638"/>
          <p14:tracePt t="134091" x="7108825" y="4868863"/>
          <p14:tracePt t="134107" x="7102475" y="4899025"/>
          <p14:tracePt t="134124" x="7086600" y="4922838"/>
          <p14:tracePt t="134141" x="7018338" y="4991100"/>
          <p14:tracePt t="134157" x="6972300" y="5013325"/>
          <p14:tracePt t="134174" x="6759575" y="5051425"/>
          <p14:tracePt t="134191" x="6530975" y="5089525"/>
          <p14:tracePt t="134207" x="6354763" y="5105400"/>
          <p14:tracePt t="134224" x="6240463" y="5143500"/>
          <p14:tracePt t="134242" x="6172200" y="5165725"/>
          <p14:tracePt t="134257" x="6142038" y="5173663"/>
          <p14:tracePt t="134274" x="6126163" y="5173663"/>
          <p14:tracePt t="134291" x="6096000" y="5189538"/>
          <p14:tracePt t="134307" x="5989638" y="5235575"/>
          <p14:tracePt t="134324" x="5837238" y="5273675"/>
          <p14:tracePt t="134341" x="5661025" y="5303838"/>
          <p14:tracePt t="134357" x="5426075" y="5326063"/>
          <p14:tracePt t="134374" x="5326063" y="5326063"/>
          <p14:tracePt t="134391" x="5265738" y="5326063"/>
          <p14:tracePt t="134407" x="5227638" y="5326063"/>
          <p14:tracePt t="134424" x="5197475" y="5318125"/>
          <p14:tracePt t="134441" x="5181600" y="5303838"/>
          <p14:tracePt t="134457" x="5121275" y="5287963"/>
          <p14:tracePt t="134474" x="5006975" y="5273675"/>
          <p14:tracePt t="134491" x="4892675" y="5227638"/>
          <p14:tracePt t="134507" x="4754563" y="5203825"/>
          <p14:tracePt t="134524" x="4602163" y="5181600"/>
          <p14:tracePt t="134542" x="4411663" y="5159375"/>
          <p14:tracePt t="134558" x="4321175" y="5151438"/>
          <p14:tracePt t="134574" x="4244975" y="5135563"/>
          <p14:tracePt t="134591" x="4198938" y="5135563"/>
          <p14:tracePt t="134608" x="4152900" y="5135563"/>
          <p14:tracePt t="134624" x="4068763" y="5135563"/>
          <p14:tracePt t="134641" x="3970338" y="5135563"/>
          <p14:tracePt t="134657" x="3870325" y="5135563"/>
          <p14:tracePt t="134675" x="3794125" y="5135563"/>
          <p14:tracePt t="134691" x="3733800" y="5135563"/>
          <p14:tracePt t="134708" x="3695700" y="5135563"/>
          <p14:tracePt t="134724" x="3665538" y="5135563"/>
          <p14:tracePt t="134741" x="3603625" y="5135563"/>
          <p14:tracePt t="134758" x="3565525" y="5143500"/>
          <p14:tracePt t="134774" x="3559175" y="5143500"/>
          <p14:tracePt t="134839" x="3551238" y="5143500"/>
          <p14:tracePt t="134847" x="3543300" y="5143500"/>
          <p14:tracePt t="134895" x="3535363" y="5143500"/>
          <p14:tracePt t="134903" x="3521075" y="5135563"/>
          <p14:tracePt t="134943" x="3513138" y="5127625"/>
          <p14:tracePt t="134951" x="3505200" y="5121275"/>
          <p14:tracePt t="134967" x="3505200" y="5113338"/>
          <p14:tracePt t="134982" x="3497263" y="5097463"/>
          <p14:tracePt t="134992" x="3489325" y="5083175"/>
          <p14:tracePt t="135008" x="3489325" y="5059363"/>
          <p14:tracePt t="135024" x="3475038" y="5029200"/>
          <p14:tracePt t="135041" x="3459163" y="4999038"/>
          <p14:tracePt t="135058" x="3451225" y="4975225"/>
          <p14:tracePt t="135074" x="3436938" y="4922838"/>
          <p14:tracePt t="135091" x="3421063" y="4892675"/>
          <p14:tracePt t="135108" x="3406775" y="4860925"/>
          <p14:tracePt t="135124" x="3382963" y="4808538"/>
          <p14:tracePt t="135141" x="3375025" y="4784725"/>
          <p14:tracePt t="135158" x="3360738" y="4754563"/>
          <p14:tracePt t="135175" x="3360738" y="4746625"/>
          <p14:tracePt t="135215" x="3352800" y="4740275"/>
          <p14:tracePt t="136447" x="3352800" y="4732338"/>
          <p14:tracePt t="136455" x="3368675" y="4732338"/>
          <p14:tracePt t="136463" x="3382963" y="4732338"/>
          <p14:tracePt t="136475" x="3406775" y="4732338"/>
          <p14:tracePt t="136492" x="3436938" y="4732338"/>
          <p14:tracePt t="136508" x="3513138" y="4732338"/>
          <p14:tracePt t="136525" x="3543300" y="4732338"/>
          <p14:tracePt t="136542" x="3559175" y="4732338"/>
          <p14:tracePt t="136719" x="3521075" y="4732338"/>
          <p14:tracePt t="136728" x="3497263" y="4740275"/>
          <p14:tracePt t="136735" x="3482975" y="4740275"/>
          <p14:tracePt t="136744" x="3475038" y="4740275"/>
          <p14:tracePt t="136807" x="3505200" y="4740275"/>
          <p14:tracePt t="136815" x="3559175" y="4740275"/>
          <p14:tracePt t="136825" x="3649663" y="4740275"/>
          <p14:tracePt t="136842" x="3870325" y="4740275"/>
          <p14:tracePt t="136859" x="4054475" y="4708525"/>
          <p14:tracePt t="136875" x="4122738" y="4702175"/>
          <p14:tracePt t="136935" x="4106863" y="4686300"/>
          <p14:tracePt t="136944" x="4060825" y="4670425"/>
          <p14:tracePt t="136951" x="4022725" y="4670425"/>
          <p14:tracePt t="136959" x="3984625" y="4664075"/>
          <p14:tracePt t="136975" x="3878263" y="4664075"/>
          <p14:tracePt t="136992" x="3763963" y="4664075"/>
          <p14:tracePt t="137008" x="3756025" y="4664075"/>
          <p14:tracePt t="137055" x="3749675" y="4664075"/>
          <p14:tracePt t="137062" x="3763963" y="4670425"/>
          <p14:tracePt t="137075" x="3787775" y="4678363"/>
          <p14:tracePt t="137092" x="3810000" y="4686300"/>
          <p14:tracePt t="137175" x="3779838" y="4686300"/>
          <p14:tracePt t="137183" x="3741738" y="4686300"/>
          <p14:tracePt t="137192" x="3679825" y="4686300"/>
          <p14:tracePt t="137208" x="3565525" y="4708525"/>
          <p14:tracePt t="137225" x="3505200" y="4724400"/>
          <p14:tracePt t="137258" x="3497263" y="4724400"/>
          <p14:tracePt t="137711" x="3513138" y="4724400"/>
          <p14:tracePt t="137719" x="3543300" y="4740275"/>
          <p14:tracePt t="137727" x="3559175" y="4746625"/>
          <p14:tracePt t="137742" x="3665538" y="4746625"/>
          <p14:tracePt t="137759" x="3771900" y="4740275"/>
          <p14:tracePt t="137775" x="3848100" y="4724400"/>
          <p14:tracePt t="137792" x="3870325" y="4708525"/>
          <p14:tracePt t="137809" x="3878263" y="4702175"/>
          <p14:tracePt t="138255" x="3894138" y="4686300"/>
          <p14:tracePt t="138263" x="3894138" y="4656138"/>
          <p14:tracePt t="138272" x="3902075" y="4648200"/>
          <p14:tracePt t="138278" x="3908425" y="4618038"/>
          <p14:tracePt t="138292" x="3932238" y="4549775"/>
          <p14:tracePt t="138309" x="3962400" y="4479925"/>
          <p14:tracePt t="138325" x="3978275" y="4365625"/>
          <p14:tracePt t="138342" x="3992563" y="4327525"/>
          <p14:tracePt t="138359" x="3992563" y="4297363"/>
          <p14:tracePt t="138376" x="4000500" y="4267200"/>
          <p14:tracePt t="138392" x="4000500" y="4259263"/>
          <p14:tracePt t="138504" x="4016375" y="4259263"/>
          <p14:tracePt t="138511" x="4030663" y="4259263"/>
          <p14:tracePt t="138520" x="4060825" y="4275138"/>
          <p14:tracePt t="138527" x="4068763" y="4283075"/>
          <p14:tracePt t="138542" x="4098925" y="4283075"/>
          <p14:tracePt t="138559" x="4106863" y="4289425"/>
          <p14:tracePt t="138576" x="4114800" y="4289425"/>
          <p14:tracePt t="138679" x="4114800" y="4297363"/>
          <p14:tracePt t="138704" x="4114800" y="4305300"/>
          <p14:tracePt t="138720" x="4114800" y="4351338"/>
          <p14:tracePt t="138727" x="4114800" y="4389438"/>
          <p14:tracePt t="138752" x="4114800" y="4411663"/>
          <p14:tracePt t="138760" x="4114800" y="4419600"/>
          <p14:tracePt t="138767" x="4114800" y="4427538"/>
          <p14:tracePt t="138776" x="4114800" y="4435475"/>
          <p14:tracePt t="138792" x="4114800" y="4465638"/>
          <p14:tracePt t="138809" x="4106863" y="4473575"/>
          <p14:tracePt t="138825" x="4098925" y="4503738"/>
          <p14:tracePt t="139215" x="4098925" y="4511675"/>
          <p14:tracePt t="139223" x="4098925" y="4518025"/>
          <p14:tracePt t="139231" x="4098925" y="4587875"/>
          <p14:tracePt t="139242" x="4114800" y="4618038"/>
          <p14:tracePt t="139260" x="4152900" y="4702175"/>
          <p14:tracePt t="139276" x="4191000" y="4770438"/>
          <p14:tracePt t="139293" x="4259263" y="4876800"/>
          <p14:tracePt t="139309" x="4275138" y="4884738"/>
          <p14:tracePt t="139326" x="4343400" y="4899025"/>
          <p14:tracePt t="139343" x="4397375" y="4899025"/>
          <p14:tracePt t="139359" x="4449763" y="4899025"/>
          <p14:tracePt t="139376" x="4525963" y="4876800"/>
          <p14:tracePt t="139393" x="4625975" y="4830763"/>
          <p14:tracePt t="139409" x="4724400" y="4784725"/>
          <p14:tracePt t="139426" x="4784725" y="4754563"/>
          <p14:tracePt t="139429" x="4822825" y="4732338"/>
          <p14:tracePt t="139443" x="4846638" y="4716463"/>
          <p14:tracePt t="139460" x="4884738" y="4694238"/>
          <p14:tracePt t="139476" x="4906963" y="4670425"/>
          <p14:tracePt t="139493" x="4937125" y="4648200"/>
          <p14:tracePt t="139509" x="4953000" y="4640263"/>
          <p14:tracePt t="139526" x="4999038" y="4618038"/>
          <p14:tracePt t="139543" x="5006975" y="4610100"/>
          <p14:tracePt t="139559" x="5013325" y="4610100"/>
          <p14:tracePt t="139576" x="5029200" y="4610100"/>
          <p14:tracePt t="139593" x="5037138" y="4602163"/>
          <p14:tracePt t="139640" x="5045075" y="4602163"/>
          <p14:tracePt t="139647" x="5051425" y="4594225"/>
          <p14:tracePt t="139659" x="5075238" y="4587875"/>
          <p14:tracePt t="139676" x="5135563" y="4572000"/>
          <p14:tracePt t="139693" x="5287963" y="4525963"/>
          <p14:tracePt t="139709" x="5402263" y="4487863"/>
          <p14:tracePt t="139726" x="5448300" y="4473575"/>
          <p14:tracePt t="139791" x="5432425" y="4465638"/>
          <p14:tracePt t="139799" x="5387975" y="4449763"/>
          <p14:tracePt t="139809" x="5349875" y="4449763"/>
          <p14:tracePt t="139826" x="5197475" y="4435475"/>
          <p14:tracePt t="139843" x="4846638" y="4449763"/>
          <p14:tracePt t="139859" x="4427538" y="4511675"/>
          <p14:tracePt t="139876" x="4160838" y="4541838"/>
          <p14:tracePt t="139893" x="4060825" y="4564063"/>
          <p14:tracePt t="139926" x="4106863" y="4572000"/>
          <p14:tracePt t="139943" x="4191000" y="4594225"/>
          <p14:tracePt t="139959" x="4389438" y="4594225"/>
          <p14:tracePt t="139976" x="4587875" y="4594225"/>
          <p14:tracePt t="139993" x="4664075" y="4594225"/>
          <p14:tracePt t="140047" x="4656138" y="4594225"/>
          <p14:tracePt t="140055" x="4618038" y="4594225"/>
          <p14:tracePt t="140063" x="4572000" y="4587875"/>
          <p14:tracePt t="140078" x="4411663" y="4587875"/>
          <p14:tracePt t="140093" x="4305300" y="4602163"/>
          <p14:tracePt t="140109" x="4038600" y="4632325"/>
          <p14:tracePt t="140126" x="4030663" y="4632325"/>
          <p14:tracePt t="140143" x="4038600" y="4640263"/>
          <p14:tracePt t="140160" x="4114800" y="4664075"/>
          <p14:tracePt t="140176" x="4251325" y="4686300"/>
          <p14:tracePt t="140193" x="4479925" y="4686300"/>
          <p14:tracePt t="140210" x="4732338" y="4708525"/>
          <p14:tracePt t="140226" x="4822825" y="4708525"/>
          <p14:tracePt t="140243" x="4830763" y="4708525"/>
          <p14:tracePt t="140279" x="4816475" y="4708525"/>
          <p14:tracePt t="140294" x="4784725" y="4702175"/>
          <p14:tracePt t="140310" x="4664075" y="4670425"/>
          <p14:tracePt t="140326" x="4594225" y="4656138"/>
          <p14:tracePt t="140343" x="4487863" y="4656138"/>
          <p14:tracePt t="140360" x="4473575" y="4656138"/>
          <p14:tracePt t="140376" x="4457700" y="4656138"/>
          <p14:tracePt t="140464" x="4457700" y="4664075"/>
          <p14:tracePt t="140471" x="4457700" y="4670425"/>
          <p14:tracePt t="140495" x="4441825" y="4670425"/>
          <p14:tracePt t="140503" x="4435475" y="4670425"/>
          <p14:tracePt t="140512" x="4419600" y="4678363"/>
          <p14:tracePt t="140526" x="4313238" y="4702175"/>
          <p14:tracePt t="140543" x="4152900" y="4702175"/>
          <p14:tracePt t="140560" x="3886200" y="4702175"/>
          <p14:tracePt t="140576" x="3665538" y="4702175"/>
          <p14:tracePt t="140593" x="3489325" y="4702175"/>
          <p14:tracePt t="140610" x="3406775" y="4702175"/>
          <p14:tracePt t="140807" x="3398838" y="4702175"/>
          <p14:tracePt t="140815" x="3390900" y="4702175"/>
          <p14:tracePt t="140826" x="3382963" y="4702175"/>
          <p14:tracePt t="140960" x="3398838" y="4702175"/>
          <p14:tracePt t="140976" x="3413125" y="4702175"/>
          <p14:tracePt t="140983" x="3444875" y="4702175"/>
          <p14:tracePt t="140993" x="3459163" y="4702175"/>
          <p14:tracePt t="141010" x="3521075" y="4702175"/>
          <p14:tracePt t="141027" x="3619500" y="4702175"/>
          <p14:tracePt t="141043" x="3717925" y="4702175"/>
          <p14:tracePt t="141060" x="3771900" y="4694238"/>
          <p14:tracePt t="141077" x="3787775" y="4694238"/>
          <p14:tracePt t="141160" x="3787775" y="4686300"/>
          <p14:tracePt t="141168" x="3771900" y="4678363"/>
          <p14:tracePt t="141177" x="3756025" y="4678363"/>
          <p14:tracePt t="141193" x="3711575" y="4664075"/>
          <p14:tracePt t="141210" x="3673475" y="4656138"/>
          <p14:tracePt t="141368" x="3657600" y="4656138"/>
          <p14:tracePt t="141439" x="3649663" y="4656138"/>
          <p14:tracePt t="141446" x="3635375" y="4656138"/>
          <p14:tracePt t="141455" x="3627438" y="4656138"/>
          <p14:tracePt t="141463" x="3611563" y="4664075"/>
          <p14:tracePt t="141477" x="3603625" y="4664075"/>
          <p14:tracePt t="141493" x="3581400" y="4670425"/>
          <p14:tracePt t="141551" x="3573463" y="4670425"/>
          <p14:tracePt t="141567" x="3565525" y="4678363"/>
          <p14:tracePt t="141584" x="3559175" y="4678363"/>
          <p14:tracePt t="141751" x="3581400" y="4678363"/>
          <p14:tracePt t="141767" x="3597275" y="4678363"/>
          <p14:tracePt t="141775" x="3603625" y="4678363"/>
          <p14:tracePt t="141839" x="3611563" y="4678363"/>
          <p14:tracePt t="141935" x="3611563" y="4670425"/>
          <p14:tracePt t="141943" x="3611563" y="4664075"/>
          <p14:tracePt t="141984" x="3603625" y="4664075"/>
          <p14:tracePt t="141991" x="3597275" y="4664075"/>
          <p14:tracePt t="141999" x="3581400" y="4664075"/>
          <p14:tracePt t="142023" x="3573463" y="4648200"/>
          <p14:tracePt t="142031" x="3565525" y="4648200"/>
          <p14:tracePt t="142044" x="3559175" y="4648200"/>
          <p14:tracePt t="142060" x="3535363" y="4648200"/>
          <p14:tracePt t="142078" x="3497263" y="4648200"/>
          <p14:tracePt t="142093" x="3475038" y="4656138"/>
          <p14:tracePt t="142127" x="3475038" y="4664075"/>
          <p14:tracePt t="142144" x="3475038" y="4670425"/>
          <p14:tracePt t="142239" x="3467100" y="4670425"/>
          <p14:tracePt t="142247" x="3459163" y="4678363"/>
          <p14:tracePt t="142287" x="3459163" y="4686300"/>
          <p14:tracePt t="142303" x="3459163" y="4694238"/>
          <p14:tracePt t="142311" x="3459163" y="4702175"/>
          <p14:tracePt t="142319" x="3459163" y="4716463"/>
          <p14:tracePt t="142327" x="3467100" y="4732338"/>
          <p14:tracePt t="142344" x="3467100" y="4740275"/>
          <p14:tracePt t="142360" x="3475038" y="4770438"/>
          <p14:tracePt t="142378" x="3482975" y="4784725"/>
          <p14:tracePt t="142394" x="3489325" y="4784725"/>
          <p14:tracePt t="142448" x="3489325" y="4792663"/>
          <p14:tracePt t="142471" x="3505200" y="4800600"/>
          <p14:tracePt t="142487" x="3513138" y="4816475"/>
          <p14:tracePt t="142503" x="3521075" y="4816475"/>
          <p14:tracePt t="142511" x="3535363" y="4816475"/>
          <p14:tracePt t="142519" x="3551238" y="4816475"/>
          <p14:tracePt t="142527" x="3559175" y="4816475"/>
          <p14:tracePt t="142544" x="3589338" y="4816475"/>
          <p14:tracePt t="142560" x="3649663" y="4816475"/>
          <p14:tracePt t="142578" x="3756025" y="4800600"/>
          <p14:tracePt t="142594" x="3902075" y="4762500"/>
          <p14:tracePt t="142610" x="4076700" y="4708525"/>
          <p14:tracePt t="142627" x="4267200" y="4656138"/>
          <p14:tracePt t="142644" x="4427538" y="4610100"/>
          <p14:tracePt t="142661" x="4549775" y="4579938"/>
          <p14:tracePt t="142677" x="4579938" y="4564063"/>
          <p14:tracePt t="142694" x="4602163" y="4549775"/>
          <p14:tracePt t="142775" x="4610100" y="4549775"/>
          <p14:tracePt t="142783" x="4618038" y="4549775"/>
          <p14:tracePt t="142794" x="4625975" y="4549775"/>
          <p14:tracePt t="142810" x="4648200" y="4549775"/>
          <p14:tracePt t="142827" x="4678363" y="4549775"/>
          <p14:tracePt t="142844" x="4778375" y="4579938"/>
          <p14:tracePt t="142861" x="5021263" y="4602163"/>
          <p14:tracePt t="142878" x="5067300" y="4618038"/>
          <p14:tracePt t="142894" x="5113338" y="4618038"/>
          <p14:tracePt t="143391" x="5105400" y="4618038"/>
          <p14:tracePt t="143423" x="5097463" y="4618038"/>
          <p14:tracePt t="143573" x="5089525" y="4618038"/>
          <p14:tracePt t="143623" x="5083175" y="4618038"/>
          <p14:tracePt t="143847" x="5075238" y="4618038"/>
          <p14:tracePt t="143863" x="5067300" y="4618038"/>
          <p14:tracePt t="143871" x="5059363" y="4618038"/>
          <p14:tracePt t="143879" x="5051425" y="4618038"/>
          <p14:tracePt t="143903" x="5045075" y="4618038"/>
          <p14:tracePt t="143911" x="5037138" y="4618038"/>
          <p14:tracePt t="143984" x="5029200" y="4618038"/>
          <p14:tracePt t="143999" x="5006975" y="4625975"/>
          <p14:tracePt t="144007" x="4999038" y="4625975"/>
          <p14:tracePt t="144014" x="4991100" y="4640263"/>
          <p14:tracePt t="144028" x="4968875" y="4670425"/>
          <p14:tracePt t="144044" x="4930775" y="4702175"/>
          <p14:tracePt t="144061" x="4884738" y="4732338"/>
          <p14:tracePt t="144078" x="4778375" y="4808538"/>
          <p14:tracePt t="144094" x="4694238" y="4846638"/>
          <p14:tracePt t="144111" x="4564063" y="4899025"/>
          <p14:tracePt t="144128" x="4389438" y="4937125"/>
          <p14:tracePt t="144144" x="4175125" y="4991100"/>
          <p14:tracePt t="144161" x="3970338" y="5037138"/>
          <p14:tracePt t="144178" x="3756025" y="5075238"/>
          <p14:tracePt t="144194" x="3581400" y="5105400"/>
          <p14:tracePt t="144211" x="3467100" y="5135563"/>
          <p14:tracePt t="144228" x="3398838" y="5143500"/>
          <p14:tracePt t="144244" x="3360738" y="5143500"/>
          <p14:tracePt t="144261" x="3352800" y="5143500"/>
          <p14:tracePt t="144295" x="3352800" y="5135563"/>
          <p14:tracePt t="144303" x="3352800" y="5089525"/>
          <p14:tracePt t="144311" x="3352800" y="5075238"/>
          <p14:tracePt t="144328" x="3352800" y="5021263"/>
          <p14:tracePt t="144344" x="3352800" y="4960938"/>
          <p14:tracePt t="144361" x="3352800" y="4930775"/>
          <p14:tracePt t="144378" x="3352800" y="4884738"/>
          <p14:tracePt t="144394" x="3352800" y="4876800"/>
          <p14:tracePt t="144463" x="3352800" y="4868863"/>
          <p14:tracePt t="144480" x="3375025" y="4876800"/>
          <p14:tracePt t="144487" x="3421063" y="4953000"/>
          <p14:tracePt t="144495" x="3444875" y="5013325"/>
          <p14:tracePt t="144511" x="3551238" y="5181600"/>
          <p14:tracePt t="144528" x="3649663" y="5364163"/>
          <p14:tracePt t="144544" x="3717925" y="5532438"/>
          <p14:tracePt t="144561" x="3756025" y="5622925"/>
          <p14:tracePt t="144578" x="3787775" y="5692775"/>
          <p14:tracePt t="144594" x="3787775" y="5707063"/>
          <p14:tracePt t="144663" x="3779838" y="5692775"/>
          <p14:tracePt t="144672" x="3749675" y="5622925"/>
          <p14:tracePt t="144679" x="3725863" y="5570538"/>
          <p14:tracePt t="144695" x="3679825" y="5464175"/>
          <p14:tracePt t="144711" x="3673475" y="5418138"/>
          <p14:tracePt t="144728" x="3665538" y="5410200"/>
          <p14:tracePt t="144823" x="3665538" y="5432425"/>
          <p14:tracePt t="144831" x="3657600" y="5448300"/>
          <p14:tracePt t="144839" x="3649663" y="5486400"/>
          <p14:tracePt t="144847" x="3627438" y="5516563"/>
          <p14:tracePt t="144861" x="3611563" y="5532438"/>
          <p14:tracePt t="144878" x="3589338" y="5554663"/>
          <p14:tracePt t="144919" x="3573463" y="5532438"/>
          <p14:tracePt t="144930" x="3559175" y="5478463"/>
          <p14:tracePt t="144935" x="3559175" y="5432425"/>
          <p14:tracePt t="144945" x="3543300" y="5380038"/>
          <p14:tracePt t="144961" x="3521075" y="5265738"/>
          <p14:tracePt t="144979" x="3521075" y="5151438"/>
          <p14:tracePt t="144995" x="3521075" y="5059363"/>
          <p14:tracePt t="145011" x="3521075" y="4968875"/>
          <p14:tracePt t="145028" x="3521075" y="4884738"/>
          <p14:tracePt t="145045" x="3527425" y="4822825"/>
          <p14:tracePt t="145061" x="3535363" y="4784725"/>
          <p14:tracePt t="145078" x="3543300" y="4770438"/>
          <p14:tracePt t="145095" x="3543300" y="4762500"/>
          <p14:tracePt t="145111" x="3543300" y="4754563"/>
          <p14:tracePt t="145128" x="3543300" y="4740275"/>
          <p14:tracePt t="145207" x="3543300" y="4732338"/>
          <p14:tracePt t="145215" x="3543300" y="4724400"/>
          <p14:tracePt t="145223" x="3543300" y="4716463"/>
          <p14:tracePt t="145255" x="3543300" y="4708525"/>
          <p14:tracePt t="145351" x="3551238" y="4708525"/>
          <p14:tracePt t="145359" x="3559175" y="4716463"/>
          <p14:tracePt t="145367" x="3573463" y="4770438"/>
          <p14:tracePt t="145378" x="3573463" y="4816475"/>
          <p14:tracePt t="145395" x="3589338" y="4945063"/>
          <p14:tracePt t="145411" x="3589338" y="5097463"/>
          <p14:tracePt t="145428" x="3589338" y="5235575"/>
          <p14:tracePt t="145432" x="3589338" y="5295900"/>
          <p14:tracePt t="145445" x="3589338" y="5364163"/>
          <p14:tracePt t="145461" x="3589338" y="5516563"/>
          <p14:tracePt t="145478" x="3597275" y="5600700"/>
          <p14:tracePt t="145495" x="3597275" y="5646738"/>
          <p14:tracePt t="145512" x="3603625" y="5668963"/>
          <p14:tracePt t="145639" x="3603625" y="5654675"/>
          <p14:tracePt t="145647" x="3597275" y="5622925"/>
          <p14:tracePt t="145655" x="3597275" y="5616575"/>
          <p14:tracePt t="145663" x="3581400" y="5584825"/>
          <p14:tracePt t="145678" x="3581400" y="5540375"/>
          <p14:tracePt t="145695" x="3573463" y="5494338"/>
          <p14:tracePt t="145712" x="3573463" y="5448300"/>
          <p14:tracePt t="145728" x="3573463" y="5394325"/>
          <p14:tracePt t="145745" x="3559175" y="5349875"/>
          <p14:tracePt t="145762" x="3551238" y="5303838"/>
          <p14:tracePt t="145778" x="3551238" y="5273675"/>
          <p14:tracePt t="145795" x="3543300" y="5249863"/>
          <p14:tracePt t="145828" x="3543300" y="5241925"/>
          <p14:tracePt t="146015" x="3543300" y="5249863"/>
          <p14:tracePt t="146023" x="3543300" y="5273675"/>
          <p14:tracePt t="146032" x="3543300" y="5295900"/>
          <p14:tracePt t="146045" x="3535363" y="5334000"/>
          <p14:tracePt t="146062" x="3521075" y="5470525"/>
          <p14:tracePt t="146078" x="3521075" y="5600700"/>
          <p14:tracePt t="146095" x="3521075" y="5722938"/>
          <p14:tracePt t="146112" x="3513138" y="5867400"/>
          <p14:tracePt t="146129" x="3497263" y="5989638"/>
          <p14:tracePt t="146145" x="3497263" y="6096000"/>
          <p14:tracePt t="146162" x="3497263" y="6134100"/>
          <p14:tracePt t="146215" x="3489325" y="6134100"/>
          <p14:tracePt t="146223" x="3489325" y="6096000"/>
          <p14:tracePt t="146232" x="3489325" y="6027738"/>
          <p14:tracePt t="146246" x="3489325" y="5889625"/>
          <p14:tracePt t="146262" x="3489325" y="5676900"/>
          <p14:tracePt t="146278" x="3521075" y="5502275"/>
          <p14:tracePt t="146295" x="3527425" y="5410200"/>
          <p14:tracePt t="146312" x="3543300" y="5372100"/>
          <p14:tracePt t="146400" x="3543300" y="5402263"/>
          <p14:tracePt t="146407" x="3543300" y="5440363"/>
          <p14:tracePt t="146416" x="3543300" y="5494338"/>
          <p14:tracePt t="146429" x="3543300" y="5546725"/>
          <p14:tracePt t="146446" x="3527425" y="5753100"/>
          <p14:tracePt t="146462" x="3505200" y="5813425"/>
          <p14:tracePt t="146478" x="3497263" y="5845175"/>
          <p14:tracePt t="146527" x="3497263" y="5813425"/>
          <p14:tracePt t="146535" x="3497263" y="5768975"/>
          <p14:tracePt t="146545" x="3497263" y="5722938"/>
          <p14:tracePt t="146562" x="3497263" y="5570538"/>
          <p14:tracePt t="146578" x="3497263" y="5394325"/>
          <p14:tracePt t="146596" x="3497263" y="5280025"/>
          <p14:tracePt t="146612" x="3497263" y="5257800"/>
          <p14:tracePt t="146687" x="3497263" y="5265738"/>
          <p14:tracePt t="146695" x="3497263" y="5280025"/>
          <p14:tracePt t="146703" x="3497263" y="5311775"/>
          <p14:tracePt t="146712" x="3497263" y="5364163"/>
          <p14:tracePt t="146729" x="3497263" y="5448300"/>
          <p14:tracePt t="146745" x="3482975" y="5508625"/>
          <p14:tracePt t="146815" x="3475038" y="5478463"/>
          <p14:tracePt t="146823" x="3475038" y="5456238"/>
          <p14:tracePt t="146831" x="3459163" y="5418138"/>
          <p14:tracePt t="146845" x="3459163" y="5387975"/>
          <p14:tracePt t="146862" x="3459163" y="5273675"/>
          <p14:tracePt t="146879" x="3467100" y="5249863"/>
          <p14:tracePt t="146912" x="3475038" y="5241925"/>
          <p14:tracePt t="146959" x="3482975" y="5241925"/>
          <p14:tracePt t="147159" x="3489325" y="5241925"/>
          <p14:tracePt t="147166" x="3497263" y="5241925"/>
          <p14:tracePt t="147183" x="3513138" y="5241925"/>
          <p14:tracePt t="147191" x="3513138" y="5235575"/>
          <p14:tracePt t="147199" x="3521075" y="5235575"/>
          <p14:tracePt t="147231" x="3527425" y="5235575"/>
          <p14:tracePt t="147311" x="3543300" y="5235575"/>
          <p14:tracePt t="147647" x="3543300" y="5249863"/>
          <p14:tracePt t="147655" x="3543300" y="5257800"/>
          <p14:tracePt t="147671" x="3543300" y="5265738"/>
          <p14:tracePt t="147679" x="3543300" y="5280025"/>
          <p14:tracePt t="147696" x="3543300" y="5303838"/>
          <p14:tracePt t="147712" x="3535363" y="5341938"/>
          <p14:tracePt t="147729" x="3535363" y="5380038"/>
          <p14:tracePt t="147746" x="3535363" y="5418138"/>
          <p14:tracePt t="147762" x="3535363" y="5464175"/>
          <p14:tracePt t="147779" x="3535363" y="5502275"/>
          <p14:tracePt t="147796" x="3535363" y="5546725"/>
          <p14:tracePt t="147812" x="3535363" y="5584825"/>
          <p14:tracePt t="147829" x="3535363" y="5616575"/>
          <p14:tracePt t="147846" x="3535363" y="5676900"/>
          <p14:tracePt t="147862" x="3535363" y="5730875"/>
          <p14:tracePt t="147879" x="3551238" y="5775325"/>
          <p14:tracePt t="147896" x="3551238" y="5813425"/>
          <p14:tracePt t="147912" x="3559175" y="5837238"/>
          <p14:tracePt t="147946" x="3559175" y="5845175"/>
          <p14:tracePt t="147962" x="3559175" y="5859463"/>
          <p14:tracePt t="147979" x="3559175" y="5867400"/>
          <p14:tracePt t="147996" x="3559175" y="5883275"/>
          <p14:tracePt t="148012" x="3565525" y="5883275"/>
          <p14:tracePt t="148119" x="3565525" y="5889625"/>
          <p14:tracePt t="148159" x="3559175" y="5875338"/>
          <p14:tracePt t="148199" x="3559175" y="5867400"/>
          <p14:tracePt t="148231" x="3559175" y="5859463"/>
          <p14:tracePt t="148456" x="3559175" y="5845175"/>
          <p14:tracePt t="148463" x="3559175" y="5837238"/>
          <p14:tracePt t="148479" x="3559175" y="5813425"/>
          <p14:tracePt t="148487" x="3559175" y="5799138"/>
          <p14:tracePt t="148497" x="3559175" y="5783263"/>
          <p14:tracePt t="148513" x="3565525" y="5722938"/>
          <p14:tracePt t="148529" x="3603625" y="5661025"/>
          <p14:tracePt t="148546" x="3635375" y="5608638"/>
          <p14:tracePt t="148563" x="3665538" y="5540375"/>
          <p14:tracePt t="148579" x="3687763" y="5502275"/>
          <p14:tracePt t="148596" x="3695700" y="5464175"/>
          <p14:tracePt t="148613" x="3711575" y="5432425"/>
          <p14:tracePt t="148629" x="3711575" y="5402263"/>
          <p14:tracePt t="148646" x="3717925" y="5380038"/>
          <p14:tracePt t="148663" x="3733800" y="5341938"/>
          <p14:tracePt t="148696" x="3741738" y="5334000"/>
          <p14:tracePt t="148713" x="3741738" y="5326063"/>
          <p14:tracePt t="148729" x="3756025" y="5311775"/>
          <p14:tracePt t="148746" x="3779838" y="5287963"/>
          <p14:tracePt t="148763" x="3802063" y="5249863"/>
          <p14:tracePt t="148779" x="3825875" y="5227638"/>
          <p14:tracePt t="148797" x="3886200" y="5181600"/>
          <p14:tracePt t="148813" x="3916363" y="5159375"/>
          <p14:tracePt t="148829" x="3940175" y="5135563"/>
          <p14:tracePt t="148846" x="3954463" y="5127625"/>
          <p14:tracePt t="148863" x="3970338" y="5113338"/>
          <p14:tracePt t="148879" x="3978275" y="5089525"/>
          <p14:tracePt t="148896" x="3992563" y="5075238"/>
          <p14:tracePt t="148913" x="4000500" y="5067300"/>
          <p14:tracePt t="148929" x="4008438" y="5059363"/>
          <p14:tracePt t="149591" x="4008438" y="5067300"/>
          <p14:tracePt t="149599" x="4008438" y="5097463"/>
          <p14:tracePt t="149615" x="4016375" y="5113338"/>
          <p14:tracePt t="149623" x="4022725" y="5143500"/>
          <p14:tracePt t="149630" x="4038600" y="5181600"/>
          <p14:tracePt t="149646" x="4046538" y="5241925"/>
          <p14:tracePt t="149663" x="4092575" y="5349875"/>
          <p14:tracePt t="149680" x="4130675" y="5440363"/>
          <p14:tracePt t="149697" x="4191000" y="5532438"/>
          <p14:tracePt t="149713" x="4229100" y="5578475"/>
          <p14:tracePt t="149730" x="4259263" y="5608638"/>
          <p14:tracePt t="149746" x="4267200" y="5608638"/>
          <p14:tracePt t="149799" x="4275138" y="5608638"/>
          <p14:tracePt t="149807" x="4283075" y="5608638"/>
          <p14:tracePt t="149815" x="4297363" y="5608638"/>
          <p14:tracePt t="149830" x="4327525" y="5578475"/>
          <p14:tracePt t="149846" x="4389438" y="5532438"/>
          <p14:tracePt t="149863" x="4449763" y="5478463"/>
          <p14:tracePt t="149880" x="4549775" y="5418138"/>
          <p14:tracePt t="149898" x="4594225" y="5387975"/>
          <p14:tracePt t="149913" x="4632325" y="5356225"/>
          <p14:tracePt t="149930" x="4656138" y="5349875"/>
          <p14:tracePt t="150007" x="4656138" y="5341938"/>
          <p14:tracePt t="150047" x="4656138" y="5326063"/>
          <p14:tracePt t="150063" x="4648200" y="5326063"/>
          <p14:tracePt t="150160" x="4648200" y="5318125"/>
          <p14:tracePt t="150183" x="4640263" y="5318125"/>
          <p14:tracePt t="150223" x="4640263" y="5311775"/>
          <p14:tracePt t="150239" x="4632325" y="5303838"/>
          <p14:tracePt t="150391" x="4625975" y="5303838"/>
          <p14:tracePt t="150417" x="4618038" y="5303838"/>
          <p14:tracePt t="150455" x="4610100" y="5303838"/>
          <p14:tracePt t="150463" x="4602163" y="5303838"/>
          <p14:tracePt t="150471" x="4594225" y="5303838"/>
          <p14:tracePt t="150487" x="4579938" y="5303838"/>
          <p14:tracePt t="150497" x="4572000" y="5303838"/>
          <p14:tracePt t="150514" x="4564063" y="5295900"/>
          <p14:tracePt t="150623" x="4556125" y="5287963"/>
          <p14:tracePt t="150663" x="4549775" y="5287963"/>
          <p14:tracePt t="150671" x="4533900" y="5280025"/>
          <p14:tracePt t="150680" x="4525963" y="5280025"/>
          <p14:tracePt t="150697" x="4479925" y="5265738"/>
          <p14:tracePt t="150714" x="4327525" y="5265738"/>
          <p14:tracePt t="150730" x="4060825" y="5265738"/>
          <p14:tracePt t="150747" x="3763963" y="5265738"/>
          <p14:tracePt t="150763" x="3521075" y="5265738"/>
          <p14:tracePt t="150780" x="3382963" y="5265738"/>
          <p14:tracePt t="150797" x="3368675" y="5265738"/>
          <p14:tracePt t="150855" x="3368675" y="5257800"/>
          <p14:tracePt t="150871" x="3368675" y="5249863"/>
          <p14:tracePt t="150887" x="3368675" y="5235575"/>
          <p14:tracePt t="150895" x="3390900" y="5235575"/>
          <p14:tracePt t="150904" x="3421063" y="5235575"/>
          <p14:tracePt t="150913" x="3444875" y="5227638"/>
          <p14:tracePt t="150930" x="3513138" y="5211763"/>
          <p14:tracePt t="150947" x="3551238" y="5203825"/>
          <p14:tracePt t="150964" x="3581400" y="5189538"/>
          <p14:tracePt t="150980" x="3597275" y="5181600"/>
          <p14:tracePt t="150997" x="3597275" y="5173663"/>
          <p14:tracePt t="151013" x="3603625" y="5173663"/>
          <p14:tracePt t="151047" x="3611563" y="5165725"/>
          <p14:tracePt t="151064" x="3619500" y="5159375"/>
          <p14:tracePt t="151080" x="3627438" y="5159375"/>
          <p14:tracePt t="151097" x="3649663" y="5143500"/>
          <p14:tracePt t="151114" x="3665538" y="5135563"/>
          <p14:tracePt t="151130" x="3673475" y="5135563"/>
          <p14:tracePt t="151147" x="3687763" y="5135563"/>
          <p14:tracePt t="151167" x="3695700" y="5135563"/>
          <p14:tracePt t="151191" x="3711575" y="5135563"/>
          <p14:tracePt t="151207" x="3725863" y="5143500"/>
          <p14:tracePt t="151215" x="3741738" y="5143500"/>
          <p14:tracePt t="151230" x="3779838" y="5159375"/>
          <p14:tracePt t="151247" x="3825875" y="5165725"/>
          <p14:tracePt t="151280" x="3832225" y="5173663"/>
          <p14:tracePt t="151567" x="3840163" y="5189538"/>
          <p14:tracePt t="151647" x="3848100" y="5189538"/>
          <p14:tracePt t="151663" x="3870325" y="5189538"/>
          <p14:tracePt t="151671" x="3916363" y="5189538"/>
          <p14:tracePt t="151680" x="4000500" y="5181600"/>
          <p14:tracePt t="151697" x="4098925" y="5173663"/>
          <p14:tracePt t="151714" x="4259263" y="5143500"/>
          <p14:tracePt t="151730" x="4335463" y="5143500"/>
          <p14:tracePt t="151747" x="4373563" y="5135563"/>
          <p14:tracePt t="151764" x="4389438" y="5135563"/>
          <p14:tracePt t="151808" x="4389438" y="5127625"/>
          <p14:tracePt t="151895" x="4397375" y="5127625"/>
          <p14:tracePt t="151911" x="4403725" y="5127625"/>
          <p14:tracePt t="151920" x="4419600" y="5127625"/>
          <p14:tracePt t="151931" x="4441825" y="5121275"/>
          <p14:tracePt t="151947" x="4479925" y="5121275"/>
          <p14:tracePt t="151964" x="4556125" y="5121275"/>
          <p14:tracePt t="151981" x="4640263" y="5121275"/>
          <p14:tracePt t="151998" x="4678363" y="5121275"/>
          <p14:tracePt t="152014" x="4762500" y="5127625"/>
          <p14:tracePt t="152031" x="4770438" y="5127625"/>
          <p14:tracePt t="152184" x="4754563" y="5159375"/>
          <p14:tracePt t="152191" x="4746625" y="5181600"/>
          <p14:tracePt t="152200" x="4732338" y="5189538"/>
          <p14:tracePt t="152214" x="4716463" y="5241925"/>
          <p14:tracePt t="152231" x="4702175" y="5257800"/>
          <p14:tracePt t="152247" x="4694238" y="5273675"/>
          <p14:tracePt t="152264" x="4686300" y="5287963"/>
          <p14:tracePt t="152298" x="4678363" y="5295900"/>
          <p14:tracePt t="152351" x="4664075" y="5295900"/>
          <p14:tracePt t="152368" x="4656138" y="5295900"/>
          <p14:tracePt t="152487" x="4648200" y="5287963"/>
          <p14:tracePt t="152519" x="4648200" y="5280025"/>
          <p14:tracePt t="152527" x="4648200" y="5273675"/>
          <p14:tracePt t="152535" x="4648200" y="5265738"/>
          <p14:tracePt t="152547" x="4664075" y="5249863"/>
          <p14:tracePt t="152564" x="4716463" y="5227638"/>
          <p14:tracePt t="152581" x="4784725" y="5181600"/>
          <p14:tracePt t="152597" x="4914900" y="5105400"/>
          <p14:tracePt t="152614" x="4937125" y="5089525"/>
          <p14:tracePt t="152631" x="4945063" y="5083175"/>
          <p14:tracePt t="152664" x="4953000" y="5075238"/>
          <p14:tracePt t="152681" x="4960938" y="5059363"/>
          <p14:tracePt t="152697" x="4960938" y="5051425"/>
          <p14:tracePt t="152983" x="4945063" y="5045075"/>
          <p14:tracePt t="153016" x="4937125" y="5045075"/>
          <p14:tracePt t="153031" x="4930775" y="5045075"/>
          <p14:tracePt t="153047" x="4922838" y="5045075"/>
          <p14:tracePt t="153063" x="4914900" y="5037138"/>
          <p14:tracePt t="153072" x="4906963" y="5029200"/>
          <p14:tracePt t="153111" x="4899025" y="5029200"/>
          <p14:tracePt t="153119" x="4884738" y="5029200"/>
          <p14:tracePt t="153131" x="4860925" y="5067300"/>
          <p14:tracePt t="153148" x="4822825" y="5143500"/>
          <p14:tracePt t="153164" x="4762500" y="5241925"/>
          <p14:tracePt t="153181" x="4740275" y="5287963"/>
          <p14:tracePt t="153198" x="4708525" y="5380038"/>
          <p14:tracePt t="153214" x="4702175" y="5426075"/>
          <p14:tracePt t="153231" x="4702175" y="5440363"/>
          <p14:tracePt t="153248" x="4694238" y="5448300"/>
          <p14:tracePt t="153319" x="4694238" y="5456238"/>
          <p14:tracePt t="153335" x="4694238" y="5464175"/>
          <p14:tracePt t="153343" x="4694238" y="5478463"/>
          <p14:tracePt t="153351" x="4694238" y="5486400"/>
          <p14:tracePt t="153364" x="4702175" y="5502275"/>
          <p14:tracePt t="153381" x="4724400" y="5540375"/>
          <p14:tracePt t="153398" x="4746625" y="5562600"/>
          <p14:tracePt t="153414" x="4762500" y="5592763"/>
          <p14:tracePt t="153431" x="4778375" y="5608638"/>
          <p14:tracePt t="153448" x="4784725" y="5622925"/>
          <p14:tracePt t="153464" x="4792663" y="5630863"/>
          <p14:tracePt t="153498" x="4792663" y="5638800"/>
          <p14:tracePt t="153514" x="4792663" y="5654675"/>
          <p14:tracePt t="153531" x="4792663" y="5676900"/>
          <p14:tracePt t="153548" x="4792663" y="5692775"/>
          <p14:tracePt t="153565" x="4792663" y="5715000"/>
          <p14:tracePt t="153581" x="4792663" y="5722938"/>
          <p14:tracePt t="153655" x="4792663" y="5730875"/>
          <p14:tracePt t="153672" x="4792663" y="5737225"/>
          <p14:tracePt t="153687" x="4784725" y="5737225"/>
          <p14:tracePt t="153695" x="4784725" y="5745163"/>
          <p14:tracePt t="153704" x="4778375" y="5753100"/>
          <p14:tracePt t="153715" x="4770438" y="5761038"/>
          <p14:tracePt t="153731" x="4754563" y="5761038"/>
          <p14:tracePt t="153748" x="4746625" y="5775325"/>
          <p14:tracePt t="153823" x="4740275" y="5775325"/>
          <p14:tracePt t="153839" x="4732338" y="5775325"/>
          <p14:tracePt t="153855" x="4724400" y="5775325"/>
          <p14:tracePt t="153863" x="4716463" y="5775325"/>
          <p14:tracePt t="153871" x="4708525" y="5775325"/>
          <p14:tracePt t="153881" x="4702175" y="5775325"/>
          <p14:tracePt t="153898" x="4678363" y="5775325"/>
          <p14:tracePt t="153915" x="4648200" y="5783263"/>
          <p14:tracePt t="154727" x="4648200" y="5791200"/>
          <p14:tracePt t="154735" x="4648200" y="5799138"/>
          <p14:tracePt t="154743" x="4656138" y="5799138"/>
          <p14:tracePt t="154750" x="4686300" y="5807075"/>
          <p14:tracePt t="154765" x="4754563" y="5807075"/>
          <p14:tracePt t="154782" x="5105400" y="5837238"/>
          <p14:tracePt t="154798" x="5341938" y="5837238"/>
          <p14:tracePt t="154815" x="5715000" y="5837238"/>
          <p14:tracePt t="154831" x="6042025" y="5837238"/>
          <p14:tracePt t="154848" x="6324600" y="5837238"/>
          <p14:tracePt t="154865" x="6477000" y="5837238"/>
          <p14:tracePt t="154882" x="6523038" y="5837238"/>
          <p14:tracePt t="154975" x="6523038" y="5829300"/>
          <p14:tracePt t="154983" x="6515100" y="5829300"/>
          <p14:tracePt t="154991" x="6492875" y="5829300"/>
          <p14:tracePt t="154999" x="6469063" y="5829300"/>
          <p14:tracePt t="155015" x="6346825" y="5829300"/>
          <p14:tracePt t="155032" x="6240463" y="5829300"/>
          <p14:tracePt t="155048" x="6210300" y="5829300"/>
          <p14:tracePt t="155121" x="6210300" y="5813425"/>
          <p14:tracePt t="155127" x="6218238" y="5799138"/>
          <p14:tracePt t="155135" x="6240463" y="5775325"/>
          <p14:tracePt t="155148" x="6248400" y="5745163"/>
          <p14:tracePt t="155165" x="6308725" y="5668963"/>
          <p14:tracePt t="155182" x="6384925" y="5578475"/>
          <p14:tracePt t="155198" x="6438900" y="5516563"/>
          <p14:tracePt t="155215" x="6484938" y="5486400"/>
          <p14:tracePt t="155232" x="6553200" y="5432425"/>
          <p14:tracePt t="155248" x="6629400" y="5387975"/>
          <p14:tracePt t="155265" x="6697663" y="5356225"/>
          <p14:tracePt t="155282" x="6797675" y="5318125"/>
          <p14:tracePt t="155298" x="6918325" y="5280025"/>
          <p14:tracePt t="155315" x="7032625" y="5241925"/>
          <p14:tracePt t="155332" x="7178675" y="5197475"/>
          <p14:tracePt t="155348" x="7337425" y="5165725"/>
          <p14:tracePt t="155365" x="7497763" y="5151438"/>
          <p14:tracePt t="155382" x="7794625" y="5127625"/>
          <p14:tracePt t="155398" x="7947025" y="5127625"/>
          <p14:tracePt t="155416" x="8023225" y="5127625"/>
          <p14:tracePt t="155432" x="8031163" y="5127625"/>
          <p14:tracePt t="155449" x="8047038" y="5135563"/>
          <p14:tracePt t="155465" x="8054975" y="5143500"/>
          <p14:tracePt t="155482" x="8093075" y="5219700"/>
          <p14:tracePt t="155498" x="8093075" y="5249863"/>
          <p14:tracePt t="155515" x="8093075" y="5349875"/>
          <p14:tracePt t="155532" x="8085138" y="5456238"/>
          <p14:tracePt t="155549" x="7962900" y="5661025"/>
          <p14:tracePt t="155565" x="7848600" y="5807075"/>
          <p14:tracePt t="155582" x="7756525" y="5897563"/>
          <p14:tracePt t="155599" x="7642225" y="5997575"/>
          <p14:tracePt t="155615" x="7527925" y="6049963"/>
          <p14:tracePt t="155632" x="7407275" y="6103938"/>
          <p14:tracePt t="155649" x="7345363" y="6118225"/>
          <p14:tracePt t="155665" x="7277100" y="6118225"/>
          <p14:tracePt t="155682" x="7223125" y="6118225"/>
          <p14:tracePt t="155699" x="7170738" y="6088063"/>
          <p14:tracePt t="155715" x="7154863" y="6057900"/>
          <p14:tracePt t="155732" x="7124700" y="5959475"/>
          <p14:tracePt t="155749" x="7124700" y="5807075"/>
          <p14:tracePt t="155765" x="7124700" y="5753100"/>
          <p14:tracePt t="155782" x="7192963" y="5608638"/>
          <p14:tracePt t="155799" x="7254875" y="5540375"/>
          <p14:tracePt t="155815" x="7307263" y="5464175"/>
          <p14:tracePt t="155833" x="7361238" y="5410200"/>
          <p14:tracePt t="155849" x="7429500" y="5356225"/>
          <p14:tracePt t="155865" x="7459663" y="5341938"/>
          <p14:tracePt t="155882" x="7505700" y="5326063"/>
          <p14:tracePt t="155899" x="7521575" y="5326063"/>
          <p14:tracePt t="155915" x="7527925" y="5326063"/>
          <p14:tracePt t="155932" x="7543800" y="5326063"/>
          <p14:tracePt t="155949" x="7551738" y="5326063"/>
          <p14:tracePt t="155965" x="7566025" y="5334000"/>
          <p14:tracePt t="155982" x="7581900" y="5349875"/>
          <p14:tracePt t="155999" x="7620000" y="5456238"/>
          <p14:tracePt t="156015" x="7650163" y="5554663"/>
          <p14:tracePt t="156032" x="7650163" y="5699125"/>
          <p14:tracePt t="156049" x="7635875" y="5813425"/>
          <p14:tracePt t="156065" x="7551738" y="5935663"/>
          <p14:tracePt t="156082" x="7429500" y="6011863"/>
          <p14:tracePt t="156099" x="7261225" y="6057900"/>
          <p14:tracePt t="156115" x="7094538" y="6057900"/>
          <p14:tracePt t="156132" x="6950075" y="6057900"/>
          <p14:tracePt t="156150" x="6797675" y="5973763"/>
          <p14:tracePt t="156166" x="6773863" y="5927725"/>
          <p14:tracePt t="156182" x="6773863" y="5859463"/>
          <p14:tracePt t="156199" x="6773863" y="5753100"/>
          <p14:tracePt t="156215" x="6827838" y="5616575"/>
          <p14:tracePt t="156232" x="6918325" y="5494338"/>
          <p14:tracePt t="156250" x="7040563" y="5380038"/>
          <p14:tracePt t="156265" x="7162800" y="5326063"/>
          <p14:tracePt t="156282" x="7269163" y="5295900"/>
          <p14:tracePt t="156299" x="7369175" y="5280025"/>
          <p14:tracePt t="156315" x="7445375" y="5273675"/>
          <p14:tracePt t="156334" x="7489825" y="5273675"/>
          <p14:tracePt t="156350" x="7505700" y="5280025"/>
          <p14:tracePt t="156366" x="7521575" y="5295900"/>
          <p14:tracePt t="156382" x="7581900" y="5402263"/>
          <p14:tracePt t="156399" x="7612063" y="5502275"/>
          <p14:tracePt t="156415" x="7620000" y="5654675"/>
          <p14:tracePt t="156432" x="7620000" y="5783263"/>
          <p14:tracePt t="156449" x="7597775" y="5889625"/>
          <p14:tracePt t="156466" x="7521575" y="5973763"/>
          <p14:tracePt t="156482" x="7437438" y="6011863"/>
          <p14:tracePt t="156499" x="7299325" y="6027738"/>
          <p14:tracePt t="156516" x="7185025" y="6027738"/>
          <p14:tracePt t="156532" x="7078663" y="6003925"/>
          <p14:tracePt t="156549" x="6980238" y="5935663"/>
          <p14:tracePt t="156566" x="6934200" y="5867400"/>
          <p14:tracePt t="156582" x="6904038" y="5775325"/>
          <p14:tracePt t="156599" x="6896100" y="5722938"/>
          <p14:tracePt t="156616" x="6904038" y="5676900"/>
          <p14:tracePt t="156633" x="6934200" y="5638800"/>
          <p14:tracePt t="156649" x="6972300" y="5616575"/>
          <p14:tracePt t="156666" x="7002463" y="5608638"/>
          <p14:tracePt t="156682" x="7032625" y="5600700"/>
          <p14:tracePt t="156699" x="7048500" y="5600700"/>
          <p14:tracePt t="156732" x="7056438" y="5600700"/>
          <p14:tracePt t="156767" x="7064375" y="5600700"/>
          <p14:tracePt t="156775" x="7064375" y="5616575"/>
          <p14:tracePt t="156783" x="7064375" y="5630863"/>
          <p14:tracePt t="156799" x="7048500" y="5661025"/>
          <p14:tracePt t="156816" x="7032625" y="5668963"/>
          <p14:tracePt t="156849" x="7026275" y="5668963"/>
          <p14:tracePt t="156866" x="7026275" y="5661025"/>
          <p14:tracePt t="156883" x="7026275" y="5622925"/>
          <p14:tracePt t="156899" x="7026275" y="5578475"/>
          <p14:tracePt t="156916" x="7026275" y="5532438"/>
          <p14:tracePt t="156932" x="7026275" y="5516563"/>
          <p14:tracePt t="156949" x="7032625" y="5502275"/>
          <p14:tracePt t="156953" x="7032625" y="5494338"/>
          <p14:tracePt t="156975" x="7040563" y="5478463"/>
          <p14:tracePt t="157071" x="7040563" y="5486400"/>
          <p14:tracePt t="157079" x="7040563" y="5508625"/>
          <p14:tracePt t="157086" x="7056438" y="5570538"/>
          <p14:tracePt t="157099" x="7070725" y="5616575"/>
          <p14:tracePt t="157116" x="7078663" y="5722938"/>
          <p14:tracePt t="157133" x="7094538" y="5799138"/>
          <p14:tracePt t="157149" x="7108825" y="5851525"/>
          <p14:tracePt t="157166" x="7116763" y="5889625"/>
          <p14:tracePt t="157200" x="7116763" y="5897563"/>
          <p14:tracePt t="157263" x="7116763" y="5875338"/>
          <p14:tracePt t="157271" x="7116763" y="5845175"/>
          <p14:tracePt t="157282" x="7116763" y="5821363"/>
          <p14:tracePt t="157300" x="7116763" y="5761038"/>
          <p14:tracePt t="157316" x="7140575" y="5661025"/>
          <p14:tracePt t="157334" x="7170738" y="5584825"/>
          <p14:tracePt t="157349" x="7185025" y="5546725"/>
          <p14:tracePt t="157366" x="7231063" y="5456238"/>
          <p14:tracePt t="157383" x="7239000" y="5426075"/>
          <p14:tracePt t="157399" x="7239000" y="5402263"/>
          <p14:tracePt t="157416" x="7246938" y="5380038"/>
          <p14:tracePt t="157551" x="7254875" y="5372100"/>
          <p14:tracePt t="157559" x="7269163" y="5372100"/>
          <p14:tracePt t="157567" x="7292975" y="5372100"/>
          <p14:tracePt t="157583" x="7331075" y="5372100"/>
          <p14:tracePt t="157599" x="7475538" y="5372100"/>
          <p14:tracePt t="157617" x="7604125" y="5372100"/>
          <p14:tracePt t="157633" x="7788275" y="5372100"/>
          <p14:tracePt t="157649" x="7878763" y="5372100"/>
          <p14:tracePt t="157666" x="7902575" y="5372100"/>
          <p14:tracePt t="157683" x="7908925" y="5372100"/>
          <p14:tracePt t="157783" x="7886700" y="5372100"/>
          <p14:tracePt t="157790" x="7856538" y="5372100"/>
          <p14:tracePt t="157799" x="7810500" y="5394325"/>
          <p14:tracePt t="157816" x="7696200" y="5448300"/>
          <p14:tracePt t="157833" x="7559675" y="5494338"/>
          <p14:tracePt t="157849" x="7429500" y="5532438"/>
          <p14:tracePt t="157866" x="7353300" y="5540375"/>
          <p14:tracePt t="157883" x="7331075" y="5540375"/>
          <p14:tracePt t="157975" x="7323138" y="5540375"/>
          <p14:tracePt t="157983" x="7315200" y="5540375"/>
          <p14:tracePt t="157991" x="7307263" y="5540375"/>
          <p14:tracePt t="157999" x="7299325" y="5554663"/>
          <p14:tracePt t="158016" x="7277100" y="5592763"/>
          <p14:tracePt t="158033" x="7261225" y="5646738"/>
          <p14:tracePt t="158049" x="7254875" y="5692775"/>
          <p14:tracePt t="158066" x="7239000" y="5730875"/>
          <p14:tracePt t="158083" x="7239000" y="5753100"/>
          <p14:tracePt t="158099" x="7239000" y="5761038"/>
          <p14:tracePt t="158159" x="7231063" y="5768975"/>
          <p14:tracePt t="158167" x="7223125" y="5768975"/>
          <p14:tracePt t="158183" x="7216775" y="5768975"/>
          <p14:tracePt t="158191" x="7208838" y="5768975"/>
          <p14:tracePt t="158199" x="7200900" y="5768975"/>
          <p14:tracePt t="158216" x="7192963" y="5768975"/>
          <p14:tracePt t="158233" x="7178675" y="5753100"/>
          <p14:tracePt t="158250" x="7170738" y="5745163"/>
          <p14:tracePt t="158266" x="7170738" y="5722938"/>
          <p14:tracePt t="158283" x="7170738" y="5699125"/>
          <p14:tracePt t="158316" x="7170738" y="5692775"/>
          <p14:tracePt t="158333" x="7170738" y="5684838"/>
          <p14:tracePt t="158350" x="7170738" y="5676900"/>
          <p14:tracePt t="158623" x="7162800" y="5668963"/>
          <p14:tracePt t="158655" x="7154863" y="5668963"/>
          <p14:tracePt t="158687" x="7146925" y="5661025"/>
          <p14:tracePt t="158719" x="7140575" y="5661025"/>
          <p14:tracePt t="158879" x="7132638" y="5654675"/>
          <p14:tracePt t="159015" x="7132638" y="5646738"/>
          <p14:tracePt t="159063" x="7132638" y="5630863"/>
          <p14:tracePt t="159095" x="7132638" y="5622925"/>
          <p14:tracePt t="159103" x="7132638" y="5608638"/>
          <p14:tracePt t="159119" x="7140575" y="5592763"/>
          <p14:tracePt t="159127" x="7162800" y="5562600"/>
          <p14:tracePt t="159135" x="7185025" y="5540375"/>
          <p14:tracePt t="159150" x="7269163" y="5448300"/>
          <p14:tracePt t="159167" x="7413625" y="5334000"/>
          <p14:tracePt t="159183" x="7597775" y="5173663"/>
          <p14:tracePt t="159200" x="7772400" y="5021263"/>
          <p14:tracePt t="159217" x="7848600" y="4914900"/>
          <p14:tracePt t="159233" x="7856538" y="4876800"/>
          <p14:tracePt t="159250" x="7856538" y="4854575"/>
          <p14:tracePt t="159267" x="7856538" y="4778375"/>
          <p14:tracePt t="159283" x="7848600" y="4670425"/>
          <p14:tracePt t="159300" x="7840663" y="4632325"/>
          <p14:tracePt t="159317" x="7840663" y="4587875"/>
          <p14:tracePt t="159333" x="7840663" y="4579938"/>
          <p14:tracePt t="159350" x="7840663" y="4564063"/>
          <p14:tracePt t="159367" x="7840663" y="4533900"/>
          <p14:tracePt t="159383" x="7840663" y="4511675"/>
          <p14:tracePt t="159400" x="7840663" y="4457700"/>
          <p14:tracePt t="159417" x="7840663" y="4449763"/>
          <p14:tracePt t="159519" x="7840663" y="4487863"/>
          <p14:tracePt t="159527" x="7848600" y="4618038"/>
          <p14:tracePt t="159535" x="7856538" y="4746625"/>
          <p14:tracePt t="159550" x="7894638" y="4930775"/>
          <p14:tracePt t="159567" x="7902575" y="4999038"/>
          <p14:tracePt t="159655" x="7902575" y="4991100"/>
          <p14:tracePt t="159664" x="7902575" y="4983163"/>
          <p14:tracePt t="159679" x="7902575" y="4975225"/>
          <p14:tracePt t="159696" x="7902575" y="4968875"/>
          <p14:tracePt t="159702" x="7894638" y="4968875"/>
          <p14:tracePt t="159717" x="7856538" y="4953000"/>
          <p14:tracePt t="159733" x="7696200" y="4937125"/>
          <p14:tracePt t="159750" x="7566025" y="4937125"/>
          <p14:tracePt t="159767" x="7521575" y="4945063"/>
          <p14:tracePt t="159800" x="7535863" y="4953000"/>
          <p14:tracePt t="159817" x="7673975" y="4953000"/>
          <p14:tracePt t="159834" x="7856538" y="4953000"/>
          <p14:tracePt t="159850" x="7970838" y="4953000"/>
          <p14:tracePt t="159867" x="7978775" y="4953000"/>
          <p14:tracePt t="159900" x="7954963" y="4960938"/>
          <p14:tracePt t="159917" x="7756525" y="4999038"/>
          <p14:tracePt t="159933" x="7627938" y="5029200"/>
          <p14:tracePt t="159950" x="7612063" y="5037138"/>
          <p14:tracePt t="159982" x="7620000" y="5037138"/>
          <p14:tracePt t="159990" x="7666038" y="5037138"/>
          <p14:tracePt t="160000" x="7726363" y="5037138"/>
          <p14:tracePt t="160017" x="7870825" y="5037138"/>
          <p14:tracePt t="160033" x="7940675" y="5013325"/>
          <p14:tracePt t="160050" x="7954963" y="5013325"/>
          <p14:tracePt t="160085" x="7947025" y="5013325"/>
          <p14:tracePt t="160100" x="7932738" y="5013325"/>
          <p14:tracePt t="160117" x="7886700" y="4999038"/>
          <p14:tracePt t="160133" x="7864475" y="4991100"/>
          <p14:tracePt t="160150" x="7840663" y="4991100"/>
          <p14:tracePt t="160247" x="7848600" y="4983163"/>
          <p14:tracePt t="160255" x="7864475" y="4960938"/>
          <p14:tracePt t="160267" x="7870825" y="4930775"/>
          <p14:tracePt t="160284" x="7916863" y="4822825"/>
          <p14:tracePt t="160300" x="7985125" y="4694238"/>
          <p14:tracePt t="160317" x="8023225" y="4564063"/>
          <p14:tracePt t="160334" x="8061325" y="4373563"/>
          <p14:tracePt t="160350" x="8069263" y="4251325"/>
          <p14:tracePt t="160367" x="8069263" y="4168775"/>
          <p14:tracePt t="160384" x="8069263" y="4098925"/>
          <p14:tracePt t="160400" x="8069263" y="4068763"/>
          <p14:tracePt t="160417" x="8069263" y="3992563"/>
          <p14:tracePt t="160434" x="8054975" y="3954463"/>
          <p14:tracePt t="160450" x="8054975" y="3946525"/>
          <p14:tracePt t="160467" x="8054975" y="3940175"/>
          <p14:tracePt t="160484" x="8047038" y="3940175"/>
          <p14:tracePt t="160591" x="8047038" y="3916363"/>
          <p14:tracePt t="160599" x="8039100" y="3894138"/>
          <p14:tracePt t="160607" x="8039100" y="3886200"/>
          <p14:tracePt t="160623" x="8039100" y="3870325"/>
          <p14:tracePt t="160634" x="8039100" y="3856038"/>
          <p14:tracePt t="160650" x="8031163" y="3802063"/>
          <p14:tracePt t="160667" x="8031163" y="3794125"/>
          <p14:tracePt t="160684" x="8023225" y="3725863"/>
          <p14:tracePt t="160700" x="8023225" y="3711575"/>
          <p14:tracePt t="160717" x="8023225" y="3619500"/>
          <p14:tracePt t="160734" x="8031163" y="3551238"/>
          <p14:tracePt t="160750" x="8047038" y="3489325"/>
          <p14:tracePt t="160767" x="8061325" y="3451225"/>
          <p14:tracePt t="160784" x="8061325" y="3436938"/>
          <p14:tracePt t="160959" x="8069263" y="3467100"/>
          <p14:tracePt t="160967" x="8123238" y="3649663"/>
          <p14:tracePt t="160975" x="8153400" y="3771900"/>
          <p14:tracePt t="160984" x="8169275" y="3848100"/>
          <p14:tracePt t="161001" x="8175625" y="4008438"/>
          <p14:tracePt t="161017" x="8207375" y="4137025"/>
          <p14:tracePt t="161034" x="8213725" y="4191000"/>
          <p14:tracePt t="161159" x="8221663" y="4137025"/>
          <p14:tracePt t="161168" x="8237538" y="4038600"/>
          <p14:tracePt t="161175" x="8237538" y="3970338"/>
          <p14:tracePt t="161184" x="8237538" y="3908425"/>
          <p14:tracePt t="161201" x="8259763" y="3733800"/>
          <p14:tracePt t="161217" x="8283575" y="3603625"/>
          <p14:tracePt t="161234" x="8289925" y="3521075"/>
          <p14:tracePt t="161251" x="8313738" y="3444875"/>
          <p14:tracePt t="161267" x="8321675" y="3390900"/>
          <p14:tracePt t="161284" x="8328025" y="3330575"/>
          <p14:tracePt t="161301" x="8328025" y="3276600"/>
          <p14:tracePt t="161317" x="8328025" y="3268663"/>
          <p14:tracePt t="161334" x="8328025" y="3254375"/>
          <p14:tracePt t="161471" x="8328025" y="3246438"/>
          <p14:tracePt t="161527" x="8335963" y="3246438"/>
          <p14:tracePt t="161544" x="8343900" y="3238500"/>
          <p14:tracePt t="161551" x="8351838" y="3222625"/>
          <p14:tracePt t="161559" x="8389938" y="3192463"/>
          <p14:tracePt t="161567" x="8466138" y="3170238"/>
          <p14:tracePt t="161584" x="8702675" y="3094038"/>
          <p14:tracePt t="161601" x="9136063" y="2971800"/>
          <p14:tracePt t="161618" x="9669463" y="2841625"/>
          <p14:tracePt t="161634" x="10248900" y="2674938"/>
          <p14:tracePt t="161651" x="10683875" y="2560638"/>
          <p14:tracePt t="161667" x="10820400" y="2514600"/>
          <p14:tracePt t="161684" x="10828338" y="2514600"/>
          <p14:tracePt t="162311" x="10820400" y="2506663"/>
          <p14:tracePt t="162335" x="10812463" y="2506663"/>
          <p14:tracePt t="162383" x="10798175" y="2506663"/>
          <p14:tracePt t="162399" x="10790238" y="2514600"/>
          <p14:tracePt t="162407" x="10782300" y="2560638"/>
          <p14:tracePt t="162418" x="10752138" y="2606675"/>
          <p14:tracePt t="162434" x="10736263" y="2628900"/>
          <p14:tracePt t="162451" x="10721975" y="2651125"/>
          <p14:tracePt t="162468" x="10698163" y="2682875"/>
          <p14:tracePt t="162511" x="10690225" y="2689225"/>
          <p14:tracePt t="162527" x="10675938" y="2697163"/>
          <p14:tracePt t="162536" x="10660063" y="2705100"/>
          <p14:tracePt t="162544" x="10652125" y="2720975"/>
          <p14:tracePt t="162551" x="10645775" y="2720975"/>
          <p14:tracePt t="162568" x="10629900" y="2720975"/>
          <p14:tracePt t="162584" x="10621963" y="2720975"/>
          <p14:tracePt t="162671" x="10614025" y="2720975"/>
          <p14:tracePt t="162678" x="10607675" y="2720975"/>
          <p14:tracePt t="162727" x="10591800" y="2720975"/>
          <p14:tracePt t="162735" x="10583863" y="2720975"/>
          <p14:tracePt t="162751" x="10569575" y="2720975"/>
          <p14:tracePt t="162758" x="10553700" y="2720975"/>
          <p14:tracePt t="162773" x="10545763" y="2720975"/>
          <p14:tracePt t="162784" x="10531475" y="2720975"/>
          <p14:tracePt t="162801" x="10515600" y="2720975"/>
          <p14:tracePt t="162817" x="10485438" y="2720975"/>
          <p14:tracePt t="162834" x="10439400" y="2720975"/>
          <p14:tracePt t="162851" x="10393363" y="2720975"/>
          <p14:tracePt t="162868" x="10340975" y="2720975"/>
          <p14:tracePt t="162885" x="10188575" y="2743200"/>
          <p14:tracePt t="162901" x="10164763" y="2743200"/>
          <p14:tracePt t="162918" x="10134600" y="2743200"/>
          <p14:tracePt t="162935" x="10126663" y="2743200"/>
          <p14:tracePt t="162975" x="10096500" y="2751138"/>
          <p14:tracePt t="162985" x="10066338" y="2759075"/>
          <p14:tracePt t="163001" x="9974263" y="2789238"/>
          <p14:tracePt t="163018" x="9867900" y="2819400"/>
          <p14:tracePt t="163035" x="9731375" y="2827338"/>
          <p14:tracePt t="163052" x="9601200" y="2849563"/>
          <p14:tracePt t="163068" x="9502775" y="2865438"/>
          <p14:tracePt t="163085" x="9394825" y="2873375"/>
          <p14:tracePt t="163101" x="9380538" y="2879725"/>
          <p14:tracePt t="163176" x="9364663" y="2887663"/>
          <p14:tracePt t="163182" x="9342438" y="2887663"/>
          <p14:tracePt t="163192" x="9318625" y="2895600"/>
          <p14:tracePt t="163201" x="9274175" y="2917825"/>
          <p14:tracePt t="163218" x="9197975" y="2925763"/>
          <p14:tracePt t="163235" x="9136063" y="2925763"/>
          <p14:tracePt t="163253" x="9083675" y="2925763"/>
          <p14:tracePt t="163285" x="9067800" y="2925763"/>
          <p14:tracePt t="163319" x="9059863" y="2925763"/>
          <p14:tracePt t="163351" x="9045575" y="2925763"/>
          <p14:tracePt t="163360" x="9037638" y="2925763"/>
          <p14:tracePt t="163376" x="9013825" y="2925763"/>
          <p14:tracePt t="163385" x="8975725" y="2917825"/>
          <p14:tracePt t="163401" x="8885238" y="2903538"/>
          <p14:tracePt t="163418" x="8809038" y="2873375"/>
          <p14:tracePt t="163435" x="8724900" y="2841625"/>
          <p14:tracePt t="163452" x="8640763" y="2803525"/>
          <p14:tracePt t="163455" x="8618538" y="2803525"/>
          <p14:tracePt t="163468" x="8588375" y="2803525"/>
          <p14:tracePt t="163485" x="8580438" y="2803525"/>
          <p14:tracePt t="164071" x="8572500" y="2803525"/>
          <p14:tracePt t="164161" x="8564563" y="2797175"/>
          <p14:tracePt t="164175" x="8550275" y="2797175"/>
          <p14:tracePt t="164183" x="8542338" y="2789238"/>
          <p14:tracePt t="164207" x="8542338" y="2781300"/>
          <p14:tracePt t="167663" x="8534400" y="2781300"/>
          <p14:tracePt t="167671" x="8496300" y="2773363"/>
          <p14:tracePt t="167679" x="8466138" y="2759075"/>
          <p14:tracePt t="167687" x="8450263" y="2751138"/>
          <p14:tracePt t="167703" x="8351838" y="2720975"/>
          <p14:tracePt t="167720" x="8213725" y="2682875"/>
          <p14:tracePt t="167736" x="8145463" y="2659063"/>
          <p14:tracePt t="167753" x="8093075" y="2636838"/>
          <p14:tracePt t="167770" x="8061325" y="2620963"/>
          <p14:tracePt t="167839" x="8061325" y="2613025"/>
          <p14:tracePt t="167846" x="8061325" y="2606675"/>
          <p14:tracePt t="167855" x="8069263" y="2598738"/>
          <p14:tracePt t="167869" x="8085138" y="2574925"/>
          <p14:tracePt t="167886" x="8115300" y="2552700"/>
          <p14:tracePt t="167903" x="8153400" y="2536825"/>
          <p14:tracePt t="167919" x="8191500" y="2530475"/>
          <p14:tracePt t="167936" x="8207375" y="2522538"/>
          <p14:tracePt t="167953" x="8213725" y="2522538"/>
          <p14:tracePt t="168006" x="8221663" y="2522538"/>
          <p14:tracePt t="168014" x="8229600" y="2522538"/>
          <p14:tracePt t="168022" x="8245475" y="2530475"/>
          <p14:tracePt t="168036" x="8283575" y="2590800"/>
          <p14:tracePt t="168053" x="8328025" y="2689225"/>
          <p14:tracePt t="168070" x="8328025" y="2797175"/>
          <p14:tracePt t="168086" x="8321675" y="2887663"/>
          <p14:tracePt t="168103" x="8251825" y="2987675"/>
          <p14:tracePt t="168120" x="8199438" y="3032125"/>
          <p14:tracePt t="168136" x="8169275" y="3055938"/>
          <p14:tracePt t="168231" x="8183563" y="3055938"/>
          <p14:tracePt t="168239" x="8213725" y="3055938"/>
          <p14:tracePt t="168247" x="8237538" y="3055938"/>
          <p14:tracePt t="168263" x="8245475" y="3055938"/>
          <p14:tracePt t="168767" x="8251825" y="3063875"/>
          <p14:tracePt t="168775" x="8251825" y="3086100"/>
          <p14:tracePt t="168787" x="8245475" y="3116263"/>
          <p14:tracePt t="168803" x="8213725" y="3178175"/>
          <p14:tracePt t="168820" x="8161338" y="3254375"/>
          <p14:tracePt t="168837" x="8123238" y="3336925"/>
          <p14:tracePt t="168853" x="8054975" y="3521075"/>
          <p14:tracePt t="168870" x="8008938" y="3611563"/>
          <p14:tracePt t="168887" x="7962900" y="3717925"/>
          <p14:tracePt t="168903" x="7902575" y="3840163"/>
          <p14:tracePt t="168920" x="7848600" y="3970338"/>
          <p14:tracePt t="168937" x="7794625" y="4106863"/>
          <p14:tracePt t="168953" x="7756525" y="4275138"/>
          <p14:tracePt t="168971" x="7734300" y="4465638"/>
          <p14:tracePt t="168987" x="7704138" y="4610100"/>
          <p14:tracePt t="168990" x="7696200" y="4670425"/>
          <p14:tracePt t="169003" x="7688263" y="4708525"/>
          <p14:tracePt t="169020" x="7688263" y="4746625"/>
          <p14:tracePt t="169037" x="7680325" y="4754563"/>
          <p14:tracePt t="169103" x="7688263" y="4724400"/>
          <p14:tracePt t="169111" x="7712075" y="4632325"/>
          <p14:tracePt t="169120" x="7734300" y="4549775"/>
          <p14:tracePt t="169137" x="7788275" y="4381500"/>
          <p14:tracePt t="169154" x="7886700" y="4137025"/>
          <p14:tracePt t="169171" x="7985125" y="3970338"/>
          <p14:tracePt t="169187" x="8047038" y="3863975"/>
          <p14:tracePt t="169204" x="8107363" y="3756025"/>
          <p14:tracePt t="169220" x="8131175" y="3673475"/>
          <p14:tracePt t="169237" x="8145463" y="3619500"/>
          <p14:tracePt t="169254" x="8145463" y="3597275"/>
          <p14:tracePt t="170639" x="8145463" y="3589338"/>
          <p14:tracePt t="170671" x="8137525" y="3589338"/>
          <p14:tracePt t="170687" x="8123238" y="3597275"/>
          <p14:tracePt t="170695" x="8085138" y="3687763"/>
          <p14:tracePt t="170704" x="8069263" y="3756025"/>
          <p14:tracePt t="170721" x="7985125" y="3894138"/>
          <p14:tracePt t="170737" x="7826375" y="4137025"/>
          <p14:tracePt t="170754" x="7559675" y="4479925"/>
          <p14:tracePt t="170772" x="7239000" y="4854575"/>
          <p14:tracePt t="170787" x="6911975" y="5143500"/>
          <p14:tracePt t="170804" x="6683375" y="5356225"/>
          <p14:tracePt t="170821" x="6561138" y="5440363"/>
          <p14:tracePt t="170837" x="6507163" y="5464175"/>
          <p14:tracePt t="170895" x="6499225" y="5456238"/>
          <p14:tracePt t="170904" x="6499225" y="5402263"/>
          <p14:tracePt t="170911" x="6530975" y="5334000"/>
          <p14:tracePt t="170921" x="6537325" y="5280025"/>
          <p14:tracePt t="170938" x="6561138" y="5181600"/>
          <p14:tracePt t="170954" x="6607175" y="5051425"/>
          <p14:tracePt t="170971" x="6645275" y="4930775"/>
          <p14:tracePt t="170988" x="6675438" y="4816475"/>
          <p14:tracePt t="170992" x="6683375" y="4762500"/>
          <p14:tracePt t="171004" x="6697663" y="4686300"/>
          <p14:tracePt t="171021" x="6727825" y="4579938"/>
          <p14:tracePt t="171037" x="6765925" y="4487863"/>
          <p14:tracePt t="171054" x="6797675" y="4435475"/>
          <p14:tracePt t="171088" x="6797675" y="4427538"/>
          <p14:tracePt t="171104" x="6804025" y="4427538"/>
          <p14:tracePt t="171121" x="6819900" y="4427538"/>
          <p14:tracePt t="171138" x="6835775" y="4427538"/>
          <p14:tracePt t="171171" x="6842125" y="4427538"/>
          <p14:tracePt t="171247" x="6865938" y="4411663"/>
          <p14:tracePt t="171255" x="6865938" y="4403725"/>
          <p14:tracePt t="171263" x="6865938" y="4389438"/>
          <p14:tracePt t="171271" x="6865938" y="4373563"/>
          <p14:tracePt t="171288" x="6873875" y="4335463"/>
          <p14:tracePt t="171304" x="6896100" y="4275138"/>
          <p14:tracePt t="171321" x="6896100" y="4244975"/>
          <p14:tracePt t="171338" x="6896100" y="4168775"/>
          <p14:tracePt t="171354" x="6888163" y="4122738"/>
          <p14:tracePt t="171371" x="6880225" y="4046538"/>
          <p14:tracePt t="171388" x="6880225" y="3954463"/>
          <p14:tracePt t="171406" x="6858000" y="3787775"/>
          <p14:tracePt t="171421" x="6842125" y="3703638"/>
          <p14:tracePt t="171438" x="6721475" y="3482975"/>
          <p14:tracePt t="171454" x="6591300" y="3330575"/>
          <p14:tracePt t="171471" x="6461125" y="3178175"/>
          <p14:tracePt t="171488" x="6384925" y="3108325"/>
          <p14:tracePt t="171505" x="6316663" y="3055938"/>
          <p14:tracePt t="171521" x="6286500" y="3017838"/>
          <p14:tracePt t="171538" x="6270625" y="3009900"/>
          <p14:tracePt t="171615" x="6270625" y="3001963"/>
          <p14:tracePt t="171655" x="6270625" y="3070225"/>
          <p14:tracePt t="171663" x="6286500" y="3200400"/>
          <p14:tracePt t="171671" x="6332538" y="3368675"/>
          <p14:tracePt t="171688" x="6362700" y="3551238"/>
          <p14:tracePt t="171705" x="6384925" y="3673475"/>
          <p14:tracePt t="171721" x="6384925" y="3695700"/>
          <p14:tracePt t="171799" x="6408738" y="3619500"/>
          <p14:tracePt t="171807" x="6438900" y="3444875"/>
          <p14:tracePt t="171814" x="6461125" y="3330575"/>
          <p14:tracePt t="171824" x="6469063" y="3216275"/>
          <p14:tracePt t="171838" x="6545263" y="2955925"/>
          <p14:tracePt t="171855" x="6607175" y="2759075"/>
          <p14:tracePt t="171871" x="6689725" y="2636838"/>
          <p14:tracePt t="171888" x="6759575" y="2552700"/>
          <p14:tracePt t="171905" x="6789738" y="2522538"/>
          <p14:tracePt t="171922" x="6842125" y="2492375"/>
          <p14:tracePt t="171938" x="6918325" y="2484438"/>
          <p14:tracePt t="171955" x="7002463" y="2484438"/>
          <p14:tracePt t="171971" x="7070725" y="2484438"/>
          <p14:tracePt t="171990" x="7132638" y="2484438"/>
          <p14:tracePt t="172005" x="7154863" y="2484438"/>
          <p14:tracePt t="172022" x="7216775" y="2498725"/>
          <p14:tracePt t="172038" x="7223125" y="2498725"/>
          <p14:tracePt t="172151" x="7231063" y="2498725"/>
          <p14:tracePt t="172167" x="7216775" y="2498725"/>
          <p14:tracePt t="172174" x="7192963" y="2498725"/>
          <p14:tracePt t="172188" x="7170738" y="2498725"/>
          <p14:tracePt t="172205" x="7094538" y="2560638"/>
          <p14:tracePt t="172221" x="7056438" y="2667000"/>
          <p14:tracePt t="172238" x="7040563" y="2727325"/>
          <p14:tracePt t="172255" x="7040563" y="2781300"/>
          <p14:tracePt t="172271" x="7040563" y="2811463"/>
          <p14:tracePt t="172289" x="7040563" y="2857500"/>
          <p14:tracePt t="172305" x="7070725" y="2911475"/>
          <p14:tracePt t="172321" x="7094538" y="2941638"/>
          <p14:tracePt t="172727" x="7102475" y="2941638"/>
          <p14:tracePt t="172743" x="7132638" y="2887663"/>
          <p14:tracePt t="172751" x="7162800" y="2811463"/>
          <p14:tracePt t="172758" x="7185025" y="2765425"/>
          <p14:tracePt t="172771" x="7192963" y="2735263"/>
          <p14:tracePt t="172788" x="7254875" y="2560638"/>
          <p14:tracePt t="172805" x="7307263" y="2400300"/>
          <p14:tracePt t="172821" x="7353300" y="2163763"/>
          <p14:tracePt t="172838" x="7391400" y="2035175"/>
          <p14:tracePt t="172855" x="7399338" y="1935163"/>
          <p14:tracePt t="172872" x="7407275" y="1866900"/>
          <p14:tracePt t="172888" x="7407275" y="1844675"/>
          <p14:tracePt t="172905" x="7407275" y="1820863"/>
          <p14:tracePt t="172938" x="7407275" y="1812925"/>
          <p14:tracePt t="173119" x="7407275" y="1790700"/>
          <p14:tracePt t="173128" x="7407275" y="1782763"/>
          <p14:tracePt t="173138" x="7399338" y="1774825"/>
          <p14:tracePt t="173155" x="7399338" y="1760538"/>
          <p14:tracePt t="173392" x="7407275" y="1768475"/>
          <p14:tracePt t="173407" x="7413625" y="1768475"/>
          <p14:tracePt t="173431" x="7421563" y="1774825"/>
          <p14:tracePt t="173447" x="7437438" y="1782763"/>
          <p14:tracePt t="173455" x="7445375" y="1790700"/>
          <p14:tracePt t="173471" x="7467600" y="1812925"/>
          <p14:tracePt t="173479" x="7497763" y="1889125"/>
          <p14:tracePt t="173488" x="7551738" y="1965325"/>
          <p14:tracePt t="173505" x="7635875" y="2079625"/>
          <p14:tracePt t="173522" x="7688263" y="2155825"/>
          <p14:tracePt t="173538" x="7688263" y="2163763"/>
          <p14:tracePt t="173783" x="7688263" y="2187575"/>
          <p14:tracePt t="173791" x="7666038" y="2239963"/>
          <p14:tracePt t="173800" x="7635875" y="2263775"/>
          <p14:tracePt t="173807" x="7597775" y="2308225"/>
          <p14:tracePt t="173822" x="7513638" y="2378075"/>
          <p14:tracePt t="173838" x="7421563" y="2422525"/>
          <p14:tracePt t="173855" x="7399338" y="2430463"/>
          <p14:tracePt t="173872" x="7391400" y="2430463"/>
          <p14:tracePt t="173935" x="7399338" y="2430463"/>
          <p14:tracePt t="173942" x="7437438" y="2430463"/>
          <p14:tracePt t="173951" x="7489825" y="2416175"/>
          <p14:tracePt t="173958" x="7543800" y="2408238"/>
          <p14:tracePt t="173972" x="7597775" y="2384425"/>
          <p14:tracePt t="173989" x="7756525" y="2362200"/>
          <p14:tracePt t="174005" x="7764463" y="2362200"/>
          <p14:tracePt t="174009" x="7772400" y="2362200"/>
          <p14:tracePt t="174127" x="7772400" y="2430463"/>
          <p14:tracePt t="174135" x="7772400" y="2476500"/>
          <p14:tracePt t="174151" x="7772400" y="2484438"/>
          <p14:tracePt t="174158" x="7772400" y="2498725"/>
          <p14:tracePt t="174172" x="7772400" y="2506663"/>
          <p14:tracePt t="174189" x="7772400" y="2514600"/>
          <p14:tracePt t="174231" x="7772400" y="2522538"/>
          <p14:tracePt t="174248" x="7772400" y="2530475"/>
          <p14:tracePt t="174255" x="7780338" y="2536825"/>
          <p14:tracePt t="174264" x="7788275" y="2536825"/>
          <p14:tracePt t="174303" x="7794625" y="2536825"/>
          <p14:tracePt t="174311" x="7802563" y="2536825"/>
          <p14:tracePt t="174664" x="7810500" y="2552700"/>
          <p14:tracePt t="174671" x="7810500" y="2590800"/>
          <p14:tracePt t="174679" x="7788275" y="2674938"/>
          <p14:tracePt t="174689" x="7756525" y="2759075"/>
          <p14:tracePt t="174706" x="7680325" y="2987675"/>
          <p14:tracePt t="174722" x="7604125" y="3276600"/>
          <p14:tracePt t="174739" x="7505700" y="3589338"/>
          <p14:tracePt t="174756" x="7445375" y="3832225"/>
          <p14:tracePt t="174772" x="7407275" y="4076700"/>
          <p14:tracePt t="174789" x="7407275" y="4373563"/>
          <p14:tracePt t="174806" x="7407275" y="4732338"/>
          <p14:tracePt t="174822" x="7407275" y="4860925"/>
          <p14:tracePt t="174839" x="7407275" y="4930775"/>
          <p14:tracePt t="174911" x="7407275" y="4937125"/>
          <p14:tracePt t="174919" x="7413625" y="4968875"/>
          <p14:tracePt t="174926" x="7429500" y="5045075"/>
          <p14:tracePt t="174939" x="7445375" y="5113338"/>
          <p14:tracePt t="174956" x="7451725" y="5280025"/>
          <p14:tracePt t="174972" x="7451725" y="5448300"/>
          <p14:tracePt t="174989" x="7445375" y="5616575"/>
          <p14:tracePt t="175006" x="7421563" y="5707063"/>
          <p14:tracePt t="175159" x="7421563" y="5715000"/>
          <p14:tracePt t="175167" x="7421563" y="5722938"/>
          <p14:tracePt t="175175" x="7421563" y="5730875"/>
          <p14:tracePt t="175199" x="7413625" y="5730875"/>
          <p14:tracePt t="175231" x="7399338" y="5730875"/>
          <p14:tracePt t="175239" x="7391400" y="5730875"/>
          <p14:tracePt t="175255" x="7369175" y="5730875"/>
          <p14:tracePt t="175263" x="7331075" y="5699125"/>
          <p14:tracePt t="175272" x="7285038" y="5676900"/>
          <p14:tracePt t="175290" x="7192963" y="5622925"/>
          <p14:tracePt t="175306" x="7116763" y="5578475"/>
          <p14:tracePt t="175322" x="7078663" y="5554663"/>
          <p14:tracePt t="175339" x="7064375" y="5540375"/>
          <p14:tracePt t="175356" x="7056438" y="5532438"/>
          <p14:tracePt t="175455" x="7056438" y="5554663"/>
          <p14:tracePt t="175463" x="7056438" y="5584825"/>
          <p14:tracePt t="175472" x="7056438" y="5646738"/>
          <p14:tracePt t="175489" x="7056438" y="5730875"/>
          <p14:tracePt t="175506" x="7056438" y="5783263"/>
          <p14:tracePt t="175523" x="7056438" y="5807075"/>
          <p14:tracePt t="175584" x="7056438" y="5761038"/>
          <p14:tracePt t="175592" x="7056438" y="5722938"/>
          <p14:tracePt t="175599" x="7064375" y="5638800"/>
          <p14:tracePt t="175607" x="7070725" y="5554663"/>
          <p14:tracePt t="175623" x="7140575" y="5394325"/>
          <p14:tracePt t="175639" x="7216775" y="5273675"/>
          <p14:tracePt t="175656" x="7277100" y="5181600"/>
          <p14:tracePt t="175673" x="7292975" y="5165725"/>
          <p14:tracePt t="175711" x="7299325" y="5165725"/>
          <p14:tracePt t="175723" x="7307263" y="5165725"/>
          <p14:tracePt t="175739" x="7345363" y="5165725"/>
          <p14:tracePt t="175756" x="7407275" y="5173663"/>
          <p14:tracePt t="175773" x="7612063" y="5235575"/>
          <p14:tracePt t="175790" x="7726363" y="5273675"/>
          <p14:tracePt t="175806" x="7848600" y="5295900"/>
          <p14:tracePt t="175823" x="7924800" y="5311775"/>
          <p14:tracePt t="175895" x="7894638" y="5311775"/>
          <p14:tracePt t="175903" x="7856538" y="5311775"/>
          <p14:tracePt t="175911" x="7810500" y="5303838"/>
          <p14:tracePt t="175923" x="7726363" y="5303838"/>
          <p14:tracePt t="175939" x="7527925" y="5334000"/>
          <p14:tracePt t="175956" x="7345363" y="5410200"/>
          <p14:tracePt t="175973" x="7185025" y="5486400"/>
          <p14:tracePt t="175990" x="7162800" y="5494338"/>
          <p14:tracePt t="176135" x="7162800" y="5516563"/>
          <p14:tracePt t="176143" x="7162800" y="5540375"/>
          <p14:tracePt t="176151" x="7162800" y="5546725"/>
          <p14:tracePt t="176158" x="7162800" y="5570538"/>
          <p14:tracePt t="176173" x="7162800" y="5592763"/>
          <p14:tracePt t="176189" x="7162800" y="5646738"/>
          <p14:tracePt t="176206" x="7162800" y="5668963"/>
          <p14:tracePt t="176543" x="7162800" y="5684838"/>
          <p14:tracePt t="176551" x="7170738" y="5707063"/>
          <p14:tracePt t="176558" x="7178675" y="5745163"/>
          <p14:tracePt t="176573" x="7185025" y="5768975"/>
          <p14:tracePt t="176590" x="7192963" y="5829300"/>
          <p14:tracePt t="176606" x="7200900" y="5845175"/>
          <p14:tracePt t="176623" x="7208838" y="5851525"/>
          <p14:tracePt t="176703" x="7208838" y="5829300"/>
          <p14:tracePt t="176711" x="7223125" y="5799138"/>
          <p14:tracePt t="176724" x="7223125" y="5783263"/>
          <p14:tracePt t="176740" x="7246938" y="5753100"/>
          <p14:tracePt t="176756" x="7261225" y="5737225"/>
          <p14:tracePt t="176773" x="7277100" y="5722938"/>
          <p14:tracePt t="176790" x="7277100" y="5715000"/>
          <p14:tracePt t="176806" x="7285038" y="5707063"/>
          <p14:tracePt t="176823" x="7292975" y="5699125"/>
          <p14:tracePt t="176840" x="7292975" y="5692775"/>
          <p14:tracePt t="176856" x="7292975" y="5684838"/>
          <p14:tracePt t="176873" x="7292975" y="5668963"/>
          <p14:tracePt t="176890" x="7292975" y="5654675"/>
          <p14:tracePt t="176906" x="7285038" y="5646738"/>
          <p14:tracePt t="176923" x="7285038" y="5638800"/>
          <p14:tracePt t="176940" x="7277100" y="5638800"/>
          <p14:tracePt t="176959" x="7269163" y="5638800"/>
          <p14:tracePt t="177201" x="7261225" y="5638800"/>
          <p14:tracePt t="178055" x="7254875" y="5638800"/>
          <p14:tracePt t="178111" x="7246938" y="5638800"/>
          <p14:tracePt t="178135" x="7239000" y="5646738"/>
          <p14:tracePt t="178167" x="7223125" y="5646738"/>
          <p14:tracePt t="178175" x="7216775" y="5646738"/>
          <p14:tracePt t="178183" x="7208838" y="5638800"/>
          <p14:tracePt t="178191" x="7208838" y="5630863"/>
          <p14:tracePt t="178207" x="7185025" y="5584825"/>
          <p14:tracePt t="178224" x="7185025" y="5540375"/>
          <p14:tracePt t="178240" x="7185025" y="5478463"/>
          <p14:tracePt t="178257" x="7192963" y="5394325"/>
          <p14:tracePt t="178274" x="7223125" y="5295900"/>
          <p14:tracePt t="178290" x="7261225" y="5219700"/>
          <p14:tracePt t="178307" x="7315200" y="5127625"/>
          <p14:tracePt t="178324" x="7369175" y="5045075"/>
          <p14:tracePt t="178340" x="7399338" y="4991100"/>
          <p14:tracePt t="178357" x="7407275" y="4960938"/>
          <p14:tracePt t="178373" x="7421563" y="4937125"/>
          <p14:tracePt t="178390" x="7421563" y="4930775"/>
          <p14:tracePt t="178791" x="7421563" y="4937125"/>
          <p14:tracePt t="178799" x="7421563" y="4953000"/>
          <p14:tracePt t="178807" x="7421563" y="4968875"/>
          <p14:tracePt t="178824" x="7421563" y="4999038"/>
          <p14:tracePt t="178840" x="7421563" y="5029200"/>
          <p14:tracePt t="178857" x="7421563" y="5067300"/>
          <p14:tracePt t="178874" x="7421563" y="5105400"/>
          <p14:tracePt t="178890" x="7421563" y="5135563"/>
          <p14:tracePt t="178908" x="7421563" y="5159375"/>
          <p14:tracePt t="178924" x="7421563" y="5181600"/>
          <p14:tracePt t="178941" x="7413625" y="5203825"/>
          <p14:tracePt t="178958" x="7413625" y="5241925"/>
          <p14:tracePt t="178974" x="7413625" y="5280025"/>
          <p14:tracePt t="178990" x="7407275" y="5318125"/>
          <p14:tracePt t="179007" x="7407275" y="5364163"/>
          <p14:tracePt t="179024" x="7399338" y="5394325"/>
          <p14:tracePt t="179041" x="7391400" y="5410200"/>
          <p14:tracePt t="179057" x="7391400" y="5426075"/>
          <p14:tracePt t="179074" x="7391400" y="5448300"/>
          <p14:tracePt t="179107" x="7383463" y="5456238"/>
          <p14:tracePt t="179124" x="7383463" y="5464175"/>
          <p14:tracePt t="179207" x="7375525" y="5470525"/>
          <p14:tracePt t="179239" x="7369175" y="5470525"/>
          <p14:tracePt t="179287" x="7369175" y="5464175"/>
          <p14:tracePt t="179303" x="7361238" y="5464175"/>
          <p14:tracePt t="179320" x="7353300" y="5464175"/>
          <p14:tracePt t="179343" x="7345363" y="5456238"/>
          <p14:tracePt t="179351" x="7337425" y="5448300"/>
          <p14:tracePt t="179367" x="7337425" y="5440363"/>
          <p14:tracePt t="179399" x="7331075" y="5440363"/>
          <p14:tracePt t="179455" x="7331075" y="5432425"/>
          <p14:tracePt t="179463" x="7323138" y="5432425"/>
          <p14:tracePt t="179503" x="7315200" y="5426075"/>
          <p14:tracePt t="179536" x="7307263" y="5418138"/>
          <p14:tracePt t="179543" x="7307263" y="5410200"/>
          <p14:tracePt t="179559" x="7299325" y="5402263"/>
          <p14:tracePt t="179583" x="7292975" y="5394325"/>
          <p14:tracePt t="179599" x="7277100" y="5380038"/>
          <p14:tracePt t="179615" x="7261225" y="5364163"/>
          <p14:tracePt t="179623" x="7246938" y="5349875"/>
          <p14:tracePt t="179631" x="7239000" y="5341938"/>
          <p14:tracePt t="179641" x="7208838" y="5326063"/>
          <p14:tracePt t="179657" x="7192963" y="5311775"/>
          <p14:tracePt t="179674" x="7170738" y="5273675"/>
          <p14:tracePt t="179691" x="7116763" y="5219700"/>
          <p14:tracePt t="179707" x="7026275" y="5135563"/>
          <p14:tracePt t="179724" x="6972300" y="5075238"/>
          <p14:tracePt t="179741" x="6911975" y="5013325"/>
          <p14:tracePt t="179757" x="6873875" y="4968875"/>
          <p14:tracePt t="179774" x="6858000" y="4937125"/>
          <p14:tracePt t="179791" x="6842125" y="4906963"/>
          <p14:tracePt t="179807" x="6827838" y="4884738"/>
          <p14:tracePt t="179824" x="6827838" y="4846638"/>
          <p14:tracePt t="179841" x="6827838" y="4822825"/>
          <p14:tracePt t="179857" x="6827838" y="4792663"/>
          <p14:tracePt t="179874" x="6827838" y="4784725"/>
          <p14:tracePt t="179891" x="6827838" y="4770438"/>
          <p14:tracePt t="179907" x="6827838" y="4762500"/>
          <p14:tracePt t="179924" x="6827838" y="4754563"/>
          <p14:tracePt t="179941" x="6827838" y="4746625"/>
          <p14:tracePt t="179975" x="6827838" y="4740275"/>
          <p14:tracePt t="180862" x="6827838" y="4732338"/>
          <p14:tracePt t="180871" x="6797675" y="4740275"/>
          <p14:tracePt t="180877" x="6751638" y="4770438"/>
          <p14:tracePt t="180891" x="6675438" y="4808538"/>
          <p14:tracePt t="180908" x="6530975" y="4860925"/>
          <p14:tracePt t="180924" x="6384925" y="4899025"/>
          <p14:tracePt t="180941" x="6248400" y="4945063"/>
          <p14:tracePt t="180958" x="6057900" y="5006975"/>
          <p14:tracePt t="180974" x="5989638" y="5021263"/>
          <p14:tracePt t="180991" x="5981700" y="5029200"/>
          <p14:tracePt t="181183" x="5973763" y="5029200"/>
          <p14:tracePt t="181191" x="5965825" y="5029200"/>
          <p14:tracePt t="181207" x="5959475" y="5029200"/>
          <p14:tracePt t="181239" x="5951538" y="5029200"/>
          <p14:tracePt t="181247" x="5943600" y="5029200"/>
          <p14:tracePt t="181258" x="5935663" y="5029200"/>
          <p14:tracePt t="181463" x="5921375" y="5021263"/>
          <p14:tracePt t="181471" x="5921375" y="5013325"/>
          <p14:tracePt t="181479" x="5913438" y="5006975"/>
          <p14:tracePt t="181491" x="5905500" y="4999038"/>
          <p14:tracePt t="181508" x="5889625" y="4983163"/>
          <p14:tracePt t="181526" x="5859463" y="4930775"/>
          <p14:tracePt t="181542" x="5837238" y="4899025"/>
          <p14:tracePt t="181558" x="5829300" y="4860925"/>
          <p14:tracePt t="181575" x="5813425" y="4830763"/>
          <p14:tracePt t="181591" x="5799138" y="4770438"/>
          <p14:tracePt t="181608" x="5761038" y="4670425"/>
          <p14:tracePt t="181625" x="5745163" y="4579938"/>
          <p14:tracePt t="181642" x="5722938" y="4503738"/>
          <p14:tracePt t="181658" x="5684838" y="4403725"/>
          <p14:tracePt t="181675" x="5646738" y="4335463"/>
          <p14:tracePt t="181691" x="5646738" y="4297363"/>
          <p14:tracePt t="181708" x="5638800" y="4275138"/>
          <p14:tracePt t="181725" x="5638800" y="4251325"/>
          <p14:tracePt t="181742" x="5630863" y="4191000"/>
          <p14:tracePt t="181775" x="5630863" y="4168775"/>
          <p14:tracePt t="181792" x="5630863" y="4152900"/>
          <p14:tracePt t="181839" x="5630863" y="4144963"/>
          <p14:tracePt t="181879" x="5638800" y="4137025"/>
          <p14:tracePt t="181887" x="5646738" y="4137025"/>
          <p14:tracePt t="181894" x="5654675" y="4130675"/>
          <p14:tracePt t="181928" x="5661025" y="4130675"/>
          <p14:tracePt t="182135" x="5661025" y="4122738"/>
          <p14:tracePt t="182167" x="5661025" y="4106863"/>
          <p14:tracePt t="182176" x="5661025" y="4076700"/>
          <p14:tracePt t="182183" x="5661025" y="4046538"/>
          <p14:tracePt t="182192" x="5661025" y="4038600"/>
          <p14:tracePt t="182208" x="5661025" y="4030663"/>
          <p14:tracePt t="182225" x="5661025" y="4000500"/>
          <p14:tracePt t="182242" x="5661025" y="3970338"/>
          <p14:tracePt t="182258" x="5661025" y="3924300"/>
          <p14:tracePt t="182275" x="5646738" y="3840163"/>
          <p14:tracePt t="182292" x="5638800" y="3787775"/>
          <p14:tracePt t="182308" x="5630863" y="3763963"/>
          <p14:tracePt t="182325" x="5608638" y="3687763"/>
          <p14:tracePt t="182342" x="5592763" y="3603625"/>
          <p14:tracePt t="182358" x="5578475" y="3527425"/>
          <p14:tracePt t="182375" x="5570538" y="3451225"/>
          <p14:tracePt t="182392" x="5554663" y="3390900"/>
          <p14:tracePt t="182408" x="5546725" y="3322638"/>
          <p14:tracePt t="182426" x="5546725" y="3276600"/>
          <p14:tracePt t="182442" x="5546725" y="3268663"/>
          <p14:tracePt t="182458" x="5546725" y="3238500"/>
          <p14:tracePt t="182475" x="5546725" y="3192463"/>
          <p14:tracePt t="182492" x="5546725" y="3178175"/>
          <p14:tracePt t="182509" x="5546725" y="3154363"/>
          <p14:tracePt t="182525" x="5546725" y="3140075"/>
          <p14:tracePt t="182542" x="5546725" y="3132138"/>
          <p14:tracePt t="182567" x="5546725" y="3124200"/>
          <p14:tracePt t="184047" x="5532438" y="3108325"/>
          <p14:tracePt t="184055" x="5486400" y="3101975"/>
          <p14:tracePt t="184062" x="5432425" y="3078163"/>
          <p14:tracePt t="184076" x="5364163" y="3063875"/>
          <p14:tracePt t="184092" x="5257800" y="3032125"/>
          <p14:tracePt t="184109" x="5173663" y="3009900"/>
          <p14:tracePt t="184126" x="5045075" y="2971800"/>
          <p14:tracePt t="184142" x="4960938" y="2963863"/>
          <p14:tracePt t="184159" x="4754563" y="2963863"/>
          <p14:tracePt t="184176" x="4556125" y="3025775"/>
          <p14:tracePt t="184192" x="4343400" y="3146425"/>
          <p14:tracePt t="184209" x="4175125" y="3306763"/>
          <p14:tracePt t="184226" x="4016375" y="3527425"/>
          <p14:tracePt t="184242" x="3902075" y="3794125"/>
          <p14:tracePt t="184259" x="3840163" y="4046538"/>
          <p14:tracePt t="184276" x="3840163" y="4289425"/>
          <p14:tracePt t="184292" x="3902075" y="4648200"/>
          <p14:tracePt t="184309" x="4137025" y="5127625"/>
          <p14:tracePt t="184326" x="4594225" y="5608638"/>
          <p14:tracePt t="184342" x="5045075" y="5707063"/>
          <p14:tracePt t="184359" x="5630863" y="5684838"/>
          <p14:tracePt t="184376" x="6270625" y="5486400"/>
          <p14:tracePt t="184392" x="6827838" y="5219700"/>
          <p14:tracePt t="184409" x="7261225" y="4846638"/>
          <p14:tracePt t="184426" x="7467600" y="4411663"/>
          <p14:tracePt t="184442" x="7489825" y="3984625"/>
          <p14:tracePt t="184459" x="7407275" y="3543300"/>
          <p14:tracePt t="184476" x="7094538" y="3048000"/>
          <p14:tracePt t="184493" x="6378575" y="2392363"/>
          <p14:tracePt t="184509" x="6073775" y="2232025"/>
          <p14:tracePt t="184527" x="5418138" y="1973263"/>
          <p14:tracePt t="184543" x="5189538" y="1943100"/>
          <p14:tracePt t="184559" x="4899025" y="1951038"/>
          <p14:tracePt t="184576" x="4359275" y="2111375"/>
          <p14:tracePt t="184593" x="3954463" y="2354263"/>
          <p14:tracePt t="184609" x="3521075" y="2720975"/>
          <p14:tracePt t="184626" x="3124200" y="3086100"/>
          <p14:tracePt t="184643" x="2803525" y="3459163"/>
          <p14:tracePt t="184659" x="2536825" y="3848100"/>
          <p14:tracePt t="184676" x="2384425" y="4221163"/>
          <p14:tracePt t="184693" x="2324100" y="4594225"/>
          <p14:tracePt t="184709" x="2332038" y="4702175"/>
          <p14:tracePt t="184726" x="2751138" y="5135563"/>
          <p14:tracePt t="184743" x="3336925" y="5341938"/>
          <p14:tracePt t="184759" x="4114800" y="5418138"/>
          <p14:tracePt t="184776" x="5021263" y="5418138"/>
          <p14:tracePt t="184793" x="6065838" y="5341938"/>
          <p14:tracePt t="184809" x="7026275" y="5105400"/>
          <p14:tracePt t="184827" x="7810500" y="4754563"/>
          <p14:tracePt t="184843" x="8458200" y="4389438"/>
          <p14:tracePt t="184859" x="8915400" y="3954463"/>
          <p14:tracePt t="184876" x="9220200" y="3521075"/>
          <p14:tracePt t="184893" x="9304338" y="3140075"/>
          <p14:tracePt t="184909" x="9304338" y="3017838"/>
          <p14:tracePt t="184926" x="9128125" y="2574925"/>
          <p14:tracePt t="184943" x="8885238" y="2293938"/>
          <p14:tracePt t="184959" x="8626475" y="2103438"/>
          <p14:tracePt t="184976" x="8351838" y="1958975"/>
          <p14:tracePt t="184993" x="8199438" y="1912938"/>
          <p14:tracePt t="185009" x="8054975" y="1905000"/>
          <p14:tracePt t="185027" x="7712075" y="1943100"/>
          <p14:tracePt t="185032" x="7521575" y="2011363"/>
          <p14:tracePt t="185043" x="7361238" y="2095500"/>
          <p14:tracePt t="185059" x="7185025" y="2332038"/>
          <p14:tracePt t="185076" x="7018338" y="2682875"/>
          <p14:tracePt t="185093" x="6926263" y="3070225"/>
          <p14:tracePt t="185109" x="6904038" y="3725863"/>
          <p14:tracePt t="185126" x="6964363" y="4259263"/>
          <p14:tracePt t="185143" x="7178675" y="4678363"/>
          <p14:tracePt t="185159" x="7475538" y="4968875"/>
          <p14:tracePt t="185176" x="7810500" y="5127625"/>
          <p14:tracePt t="185193" x="8137525" y="5219700"/>
          <p14:tracePt t="185209" x="8305800" y="5235575"/>
          <p14:tracePt t="185226" x="8389938" y="5235575"/>
          <p14:tracePt t="185243" x="8404225" y="5235575"/>
          <p14:tracePt t="185288" x="8412163" y="5235575"/>
          <p14:tracePt t="185295" x="8397875" y="5181600"/>
          <p14:tracePt t="185309" x="8259763" y="5029200"/>
          <p14:tracePt t="185326" x="8069263" y="4930775"/>
          <p14:tracePt t="185343" x="7947025" y="4892675"/>
          <p14:tracePt t="185359" x="7826375" y="4860925"/>
          <p14:tracePt t="185376" x="7620000" y="4860925"/>
          <p14:tracePt t="185393" x="7407275" y="4860925"/>
          <p14:tracePt t="185410" x="7315200" y="4860925"/>
          <p14:tracePt t="185426" x="7307263" y="4860925"/>
          <p14:tracePt t="185443" x="7299325" y="4868863"/>
          <p14:tracePt t="185460" x="7292975" y="4868863"/>
          <p14:tracePt t="185476" x="7292975" y="4899025"/>
          <p14:tracePt t="185493" x="7285038" y="4968875"/>
          <p14:tracePt t="185510" x="7246938" y="5075238"/>
          <p14:tracePt t="185527" x="7200900" y="5165725"/>
          <p14:tracePt t="185543" x="7116763" y="5273675"/>
          <p14:tracePt t="185560" x="7010400" y="5341938"/>
          <p14:tracePt t="185576" x="6918325" y="5402263"/>
          <p14:tracePt t="185593" x="6835775" y="5432425"/>
          <p14:tracePt t="185610" x="6781800" y="5448300"/>
          <p14:tracePt t="185626" x="6735763" y="5456238"/>
          <p14:tracePt t="185679" x="6727825" y="5456238"/>
          <p14:tracePt t="187190" x="6727825" y="5464175"/>
          <p14:tracePt t="187214" x="6751638" y="5516563"/>
          <p14:tracePt t="187222" x="6811963" y="5630863"/>
          <p14:tracePt t="187230" x="6835775" y="5668963"/>
          <p14:tracePt t="187243" x="6858000" y="5684838"/>
          <p14:tracePt t="187260" x="6858000" y="5692775"/>
          <p14:tracePt t="187277" x="6888163" y="5753100"/>
          <p14:tracePt t="187293" x="6918325" y="5821363"/>
          <p14:tracePt t="187310" x="6934200" y="5889625"/>
          <p14:tracePt t="187327" x="6942138" y="5913438"/>
          <p14:tracePt t="187343" x="6942138" y="5935663"/>
          <p14:tracePt t="187360" x="6942138" y="5943600"/>
          <p14:tracePt t="187394" x="6942138" y="5951538"/>
          <p14:tracePt t="187410" x="6942138" y="5965825"/>
          <p14:tracePt t="187427" x="6896100" y="5965825"/>
          <p14:tracePt t="187444" x="6835775" y="5965825"/>
          <p14:tracePt t="187460" x="6773863" y="5965825"/>
          <p14:tracePt t="187477" x="6759575" y="5965825"/>
          <p14:tracePt t="187559" x="6751638" y="5965825"/>
          <p14:tracePt t="187567" x="6743700" y="5959475"/>
          <p14:tracePt t="187577" x="6735763" y="5943600"/>
          <p14:tracePt t="187594" x="6721475" y="5913438"/>
          <p14:tracePt t="187610" x="6683375" y="5859463"/>
          <p14:tracePt t="187627" x="6645275" y="5813425"/>
          <p14:tracePt t="187644" x="6629400" y="5783263"/>
          <p14:tracePt t="187661" x="6613525" y="5768975"/>
          <p14:tracePt t="187735" x="6613525" y="5761038"/>
          <p14:tracePt t="187751" x="6599238" y="5753100"/>
          <p14:tracePt t="187759" x="6591300" y="5737225"/>
          <p14:tracePt t="187768" x="6569075" y="5715000"/>
          <p14:tracePt t="187777" x="6561138" y="5692775"/>
          <p14:tracePt t="187794" x="6545263" y="5668963"/>
          <p14:tracePt t="187811" x="6530975" y="5646738"/>
          <p14:tracePt t="187827" x="6515100" y="5616575"/>
          <p14:tracePt t="187991" x="6507163" y="5638800"/>
          <p14:tracePt t="187999" x="6507163" y="5646738"/>
          <p14:tracePt t="188010" x="6499225" y="5654675"/>
          <p14:tracePt t="188028" x="6492875" y="5684838"/>
          <p14:tracePt t="188044" x="6484938" y="5699125"/>
          <p14:tracePt t="188061" x="6484938" y="5707063"/>
          <p14:tracePt t="188077" x="6477000" y="5722938"/>
          <p14:tracePt t="188103" x="6469063" y="5722938"/>
          <p14:tracePt t="188119" x="6469063" y="5730875"/>
          <p14:tracePt t="188153" x="6461125" y="5730875"/>
          <p14:tracePt t="188183" x="6446838" y="5737225"/>
          <p14:tracePt t="188191" x="6438900" y="5753100"/>
          <p14:tracePt t="188199" x="6430963" y="5768975"/>
          <p14:tracePt t="188211" x="6430963" y="5775325"/>
          <p14:tracePt t="188227" x="6423025" y="5813425"/>
          <p14:tracePt t="188244" x="6423025" y="5845175"/>
          <p14:tracePt t="188261" x="6416675" y="5859463"/>
          <p14:tracePt t="188487" x="6416675" y="5851525"/>
          <p14:tracePt t="188519" x="6416675" y="5845175"/>
          <p14:tracePt t="188527" x="6416675" y="5829300"/>
          <p14:tracePt t="188534" x="6423025" y="5821363"/>
          <p14:tracePt t="188544" x="6423025" y="5791200"/>
          <p14:tracePt t="188560" x="6438900" y="5745163"/>
          <p14:tracePt t="188577" x="6446838" y="5715000"/>
          <p14:tracePt t="188594" x="6477000" y="5668963"/>
          <p14:tracePt t="188610" x="6477000" y="5638800"/>
          <p14:tracePt t="188627" x="6484938" y="5600700"/>
          <p14:tracePt t="188644" x="6499225" y="5578475"/>
          <p14:tracePt t="188661" x="6515100" y="5494338"/>
          <p14:tracePt t="188677" x="6530975" y="5470525"/>
          <p14:tracePt t="188694" x="6530975" y="5448300"/>
          <p14:tracePt t="188710" x="6530975" y="5432425"/>
          <p14:tracePt t="188744" x="6530975" y="5418138"/>
          <p14:tracePt t="188782" x="6530975" y="5410200"/>
          <p14:tracePt t="188806" x="6530975" y="5402263"/>
          <p14:tracePt t="189007" x="6537325" y="5394325"/>
          <p14:tracePt t="189015" x="6537325" y="5402263"/>
          <p14:tracePt t="189023" x="6553200" y="5426075"/>
          <p14:tracePt t="189031" x="6569075" y="5478463"/>
          <p14:tracePt t="189044" x="6575425" y="5508625"/>
          <p14:tracePt t="189061" x="6599238" y="5570538"/>
          <p14:tracePt t="189077" x="6621463" y="5630863"/>
          <p14:tracePt t="189191" x="6621463" y="5638800"/>
          <p14:tracePt t="189207" x="6629400" y="5654675"/>
          <p14:tracePt t="189214" x="6637338" y="5676900"/>
          <p14:tracePt t="189228" x="6645275" y="5707063"/>
          <p14:tracePt t="189244" x="6651625" y="5737225"/>
          <p14:tracePt t="189261" x="6659563" y="5775325"/>
          <p14:tracePt t="189278" x="6659563" y="5799138"/>
          <p14:tracePt t="189294" x="6659563" y="5813425"/>
          <p14:tracePt t="189335" x="6659563" y="5821363"/>
          <p14:tracePt t="190359" x="6667500" y="5821363"/>
          <p14:tracePt t="190367" x="6675438" y="5821363"/>
          <p14:tracePt t="190382" x="6683375" y="5821363"/>
          <p14:tracePt t="190395" x="6705600" y="5807075"/>
          <p14:tracePt t="190411" x="6759575" y="5791200"/>
          <p14:tracePt t="190428" x="6804025" y="5768975"/>
          <p14:tracePt t="190446" x="6873875" y="5707063"/>
          <p14:tracePt t="190461" x="6888163" y="5692775"/>
          <p14:tracePt t="190478" x="6896100" y="5676900"/>
          <p14:tracePt t="190495" x="6896100" y="5654675"/>
          <p14:tracePt t="190511" x="6896100" y="5646738"/>
          <p14:tracePt t="190528" x="6896100" y="5592763"/>
          <p14:tracePt t="190545" x="6896100" y="5562600"/>
          <p14:tracePt t="190561" x="6888163" y="5532438"/>
          <p14:tracePt t="190578" x="6880225" y="5494338"/>
          <p14:tracePt t="190595" x="6873875" y="5478463"/>
          <p14:tracePt t="190611" x="6858000" y="5448300"/>
          <p14:tracePt t="190628" x="6835775" y="5410200"/>
          <p14:tracePt t="190645" x="6827838" y="5402263"/>
          <p14:tracePt t="190678" x="6827838" y="5394325"/>
          <p14:tracePt t="190695" x="6811963" y="5372100"/>
          <p14:tracePt t="190711" x="6789738" y="5356225"/>
          <p14:tracePt t="190728" x="6735763" y="5334000"/>
          <p14:tracePt t="190745" x="6637338" y="5326063"/>
          <p14:tracePt t="190761" x="6569075" y="5326063"/>
          <p14:tracePt t="190778" x="6499225" y="5334000"/>
          <p14:tracePt t="190795" x="6446838" y="5364163"/>
          <p14:tracePt t="190811" x="6416675" y="5387975"/>
          <p14:tracePt t="191007" x="6423025" y="5402263"/>
          <p14:tracePt t="191015" x="6446838" y="5410200"/>
          <p14:tracePt t="191024" x="6469063" y="5432425"/>
          <p14:tracePt t="191030" x="6530975" y="5502275"/>
          <p14:tracePt t="191045" x="6569075" y="5554663"/>
          <p14:tracePt t="191062" x="6637338" y="5654675"/>
          <p14:tracePt t="191078" x="6659563" y="5692775"/>
          <p14:tracePt t="191191" x="6667500" y="5692775"/>
          <p14:tracePt t="191207" x="6683375" y="5668963"/>
          <p14:tracePt t="191215" x="6705600" y="5654675"/>
          <p14:tracePt t="191228" x="6713538" y="5646738"/>
          <p14:tracePt t="191245" x="6727825" y="5638800"/>
          <p14:tracePt t="191262" x="6735763" y="5630863"/>
          <p14:tracePt t="191311" x="6751638" y="5638800"/>
          <p14:tracePt t="191319" x="6765925" y="5668963"/>
          <p14:tracePt t="191328" x="6765925" y="5676900"/>
          <p14:tracePt t="191345" x="6765925" y="5684838"/>
          <p14:tracePt t="191362" x="6765925" y="5707063"/>
          <p14:tracePt t="191378" x="6765925" y="5715000"/>
          <p14:tracePt t="191464" x="6773863" y="5722938"/>
          <p14:tracePt t="191471" x="6781800" y="5722938"/>
          <p14:tracePt t="191479" x="6789738" y="5722938"/>
          <p14:tracePt t="191495" x="6811963" y="5722938"/>
          <p14:tracePt t="191512" x="6873875" y="5707063"/>
          <p14:tracePt t="191528" x="6950075" y="5692775"/>
          <p14:tracePt t="191545" x="6988175" y="5692775"/>
          <p14:tracePt t="191562" x="7002463" y="5684838"/>
          <p14:tracePt t="191712" x="7002463" y="5707063"/>
          <p14:tracePt t="191728" x="7002463" y="5722938"/>
          <p14:tracePt t="191735" x="7002463" y="5730875"/>
          <p14:tracePt t="191745" x="7010400" y="5737225"/>
          <p14:tracePt t="191767" x="7018338" y="5745163"/>
          <p14:tracePt t="191779" x="7026275" y="5753100"/>
          <p14:tracePt t="191798" x="7032625" y="5753100"/>
          <p14:tracePt t="191812" x="7048500" y="5753100"/>
          <p14:tracePt t="191829" x="7086600" y="5761038"/>
          <p14:tracePt t="191845" x="7124700" y="5768975"/>
          <p14:tracePt t="191862" x="7231063" y="5768975"/>
          <p14:tracePt t="191878" x="7307263" y="5768975"/>
          <p14:tracePt t="191895" x="7369175" y="5768975"/>
          <p14:tracePt t="191912" x="7383463" y="5768975"/>
          <p14:tracePt t="191967" x="7383463" y="5761038"/>
          <p14:tracePt t="191983" x="7383463" y="5753100"/>
          <p14:tracePt t="191991" x="7383463" y="5745163"/>
          <p14:tracePt t="192007" x="7369175" y="5745163"/>
          <p14:tracePt t="192014" x="7361238" y="5737225"/>
          <p14:tracePt t="192047" x="7353300" y="5737225"/>
          <p14:tracePt t="192128" x="7353300" y="5745163"/>
          <p14:tracePt t="192135" x="7353300" y="5761038"/>
          <p14:tracePt t="192145" x="7369175" y="5768975"/>
          <p14:tracePt t="192162" x="7375525" y="5775325"/>
          <p14:tracePt t="192919" x="7375525" y="5783263"/>
          <p14:tracePt t="192927" x="7369175" y="5791200"/>
          <p14:tracePt t="192935" x="7353300" y="5807075"/>
          <p14:tracePt t="192946" x="7331075" y="5813425"/>
          <p14:tracePt t="192962" x="7285038" y="5845175"/>
          <p14:tracePt t="192979" x="7216775" y="5859463"/>
          <p14:tracePt t="192996" x="7140575" y="5883275"/>
          <p14:tracePt t="193012" x="7070725" y="5905500"/>
          <p14:tracePt t="193029" x="7002463" y="5921375"/>
          <p14:tracePt t="193046" x="6956425" y="5921375"/>
          <p14:tracePt t="193103" x="6956425" y="5913438"/>
          <p14:tracePt t="193111" x="6964363" y="5883275"/>
          <p14:tracePt t="193119" x="6980238" y="5845175"/>
          <p14:tracePt t="193129" x="6988175" y="5829300"/>
          <p14:tracePt t="193146" x="7010400" y="5775325"/>
          <p14:tracePt t="193162" x="7018338" y="5753100"/>
          <p14:tracePt t="193179" x="7048500" y="5715000"/>
          <p14:tracePt t="193196" x="7064375" y="5692775"/>
          <p14:tracePt t="193212" x="7070725" y="5684838"/>
          <p14:tracePt t="193229" x="7078663" y="5684838"/>
          <p14:tracePt t="193335" x="7086600" y="5692775"/>
          <p14:tracePt t="193343" x="7102475" y="5737225"/>
          <p14:tracePt t="193351" x="7108825" y="5761038"/>
          <p14:tracePt t="193362" x="7108825" y="5791200"/>
          <p14:tracePt t="193379" x="7124700" y="5837238"/>
          <p14:tracePt t="193396" x="7124700" y="5851525"/>
          <p14:tracePt t="193503" x="7124700" y="5845175"/>
          <p14:tracePt t="193511" x="7124700" y="5821363"/>
          <p14:tracePt t="193519" x="7124700" y="5807075"/>
          <p14:tracePt t="193529" x="7124700" y="5775325"/>
          <p14:tracePt t="193546" x="7124700" y="5692775"/>
          <p14:tracePt t="193563" x="7124700" y="5622925"/>
          <p14:tracePt t="193567" x="7124700" y="5570538"/>
          <p14:tracePt t="193579" x="7124700" y="5524500"/>
          <p14:tracePt t="193596" x="7124700" y="5478463"/>
          <p14:tracePt t="193613" x="7124700" y="5440363"/>
          <p14:tracePt t="193629" x="7132638" y="5432425"/>
          <p14:tracePt t="193646" x="7146925" y="5418138"/>
          <p14:tracePt t="193663" x="7146925" y="5410200"/>
          <p14:tracePt t="193679" x="7170738" y="5410200"/>
          <p14:tracePt t="193696" x="7192963" y="5410200"/>
          <p14:tracePt t="193713" x="7223125" y="5410200"/>
          <p14:tracePt t="193729" x="7269163" y="5410200"/>
          <p14:tracePt t="193746" x="7331075" y="5410200"/>
          <p14:tracePt t="193763" x="7421563" y="5394325"/>
          <p14:tracePt t="193779" x="7521575" y="5387975"/>
          <p14:tracePt t="193796" x="7597775" y="5372100"/>
          <p14:tracePt t="193813" x="7635875" y="5356225"/>
          <p14:tracePt t="193895" x="7642225" y="5356225"/>
          <p14:tracePt t="193927" x="7650163" y="5356225"/>
          <p14:tracePt t="193951" x="7635875" y="5402263"/>
          <p14:tracePt t="193959" x="7604125" y="5432425"/>
          <p14:tracePt t="193967" x="7551738" y="5456238"/>
          <p14:tracePt t="193979" x="7489825" y="5470525"/>
          <p14:tracePt t="193996" x="7285038" y="5516563"/>
          <p14:tracePt t="194013" x="7040563" y="5554663"/>
          <p14:tracePt t="194029" x="6896100" y="5578475"/>
          <p14:tracePt t="194046" x="6880225" y="5578475"/>
          <p14:tracePt t="194231" x="6880225" y="5584825"/>
          <p14:tracePt t="194239" x="6880225" y="5592763"/>
          <p14:tracePt t="194247" x="6896100" y="5600700"/>
          <p14:tracePt t="194263" x="6988175" y="5684838"/>
          <p14:tracePt t="194279" x="7102475" y="5753100"/>
          <p14:tracePt t="194296" x="7208838" y="5821363"/>
          <p14:tracePt t="194313" x="7337425" y="5859463"/>
          <p14:tracePt t="194329" x="7413625" y="5875338"/>
          <p14:tracePt t="194346" x="7445375" y="5875338"/>
          <p14:tracePt t="194363" x="7451725" y="5875338"/>
          <p14:tracePt t="194396" x="7467600" y="5859463"/>
          <p14:tracePt t="194413" x="7475538" y="5807075"/>
          <p14:tracePt t="194429" x="7483475" y="5699125"/>
          <p14:tracePt t="194446" x="7489825" y="5676900"/>
          <p14:tracePt t="194463" x="7489825" y="5668963"/>
          <p14:tracePt t="194577" x="7489825" y="5661025"/>
          <p14:tracePt t="194591" x="7459663" y="5684838"/>
          <p14:tracePt t="194598" x="7451725" y="5722938"/>
          <p14:tracePt t="194613" x="7429500" y="5737225"/>
          <p14:tracePt t="194630" x="7391400" y="5799138"/>
          <p14:tracePt t="194695" x="7399338" y="5791200"/>
          <p14:tracePt t="194703" x="7429500" y="5761038"/>
          <p14:tracePt t="194713" x="7451725" y="5753100"/>
          <p14:tracePt t="194730" x="7535863" y="5684838"/>
          <p14:tracePt t="194746" x="7581900" y="5654675"/>
          <p14:tracePt t="194764" x="7589838" y="5654675"/>
          <p14:tracePt t="194798" x="7597775" y="5661025"/>
          <p14:tracePt t="194813" x="7597775" y="5684838"/>
          <p14:tracePt t="194830" x="7505700" y="5761038"/>
          <p14:tracePt t="194846" x="7413625" y="5783263"/>
          <p14:tracePt t="194863" x="7353300" y="5783263"/>
          <p14:tracePt t="194880" x="7315200" y="5783263"/>
          <p14:tracePt t="194896" x="7299325" y="5768975"/>
          <p14:tracePt t="194913" x="7285038" y="5722938"/>
          <p14:tracePt t="194930" x="7285038" y="5668963"/>
          <p14:tracePt t="194946" x="7361238" y="5622925"/>
          <p14:tracePt t="194964" x="7497763" y="5592763"/>
          <p14:tracePt t="194980" x="7673975" y="5584825"/>
          <p14:tracePt t="194996" x="7788275" y="5584825"/>
          <p14:tracePt t="195013" x="7794625" y="5584825"/>
          <p14:tracePt t="195030" x="7788275" y="5668963"/>
          <p14:tracePt t="195046" x="7704138" y="5737225"/>
          <p14:tracePt t="195063" x="7559675" y="5775325"/>
          <p14:tracePt t="195080" x="7445375" y="5775325"/>
          <p14:tracePt t="195096" x="7413625" y="5775325"/>
          <p14:tracePt t="195130" x="7413625" y="5722938"/>
          <p14:tracePt t="195146" x="7413625" y="5692775"/>
          <p14:tracePt t="195163" x="7483475" y="5654675"/>
          <p14:tracePt t="195180" x="7521575" y="5654675"/>
          <p14:tracePt t="195196" x="7527925" y="5654675"/>
          <p14:tracePt t="195215" x="7535863" y="5654675"/>
          <p14:tracePt t="195230" x="7527925" y="5692775"/>
          <p14:tracePt t="195246" x="7475538" y="5699125"/>
          <p14:tracePt t="195264" x="7429500" y="5707063"/>
          <p14:tracePt t="195280" x="7407275" y="5707063"/>
          <p14:tracePt t="195296" x="7399338" y="5707063"/>
          <p14:tracePt t="195335" x="7399338" y="5699125"/>
          <p14:tracePt t="195346" x="7407275" y="5684838"/>
          <p14:tracePt t="195363" x="7437438" y="5684838"/>
          <p14:tracePt t="195380" x="7451725" y="5684838"/>
          <p14:tracePt t="195424" x="7451725" y="5699125"/>
          <p14:tracePt t="195431" x="7451725" y="5707063"/>
          <p14:tracePt t="195439" x="7451725" y="5715000"/>
          <p14:tracePt t="195447" x="7421563" y="5715000"/>
          <p14:tracePt t="195464" x="7369175" y="5715000"/>
          <p14:tracePt t="195480" x="7323138" y="5715000"/>
          <p14:tracePt t="195497" x="7277100" y="5692775"/>
          <p14:tracePt t="195513" x="7216775" y="5638800"/>
          <p14:tracePt t="195530" x="7216775" y="5584825"/>
          <p14:tracePt t="195547" x="7239000" y="5562600"/>
          <p14:tracePt t="195563" x="7337425" y="5562600"/>
          <p14:tracePt t="195580" x="7497763" y="5562600"/>
          <p14:tracePt t="195583" x="7589838" y="5562600"/>
          <p14:tracePt t="195597" x="7704138" y="5600700"/>
          <p14:tracePt t="195613" x="7726363" y="5616575"/>
          <p14:tracePt t="195630" x="7726363" y="5676900"/>
          <p14:tracePt t="195647" x="7696200" y="5699125"/>
          <p14:tracePt t="195664" x="7535863" y="5707063"/>
          <p14:tracePt t="195680" x="7331075" y="5707063"/>
          <p14:tracePt t="195697" x="7146925" y="5707063"/>
          <p14:tracePt t="195713" x="7070725" y="5676900"/>
          <p14:tracePt t="195730" x="7070725" y="5654675"/>
          <p14:tracePt t="195747" x="7116763" y="5592763"/>
          <p14:tracePt t="195763" x="7246938" y="5540375"/>
          <p14:tracePt t="195780" x="7459663" y="5524500"/>
          <p14:tracePt t="195797" x="7696200" y="5532438"/>
          <p14:tracePt t="195813" x="7704138" y="5540375"/>
          <p14:tracePt t="195830" x="7712075" y="5592763"/>
          <p14:tracePt t="195847" x="7658100" y="5600700"/>
          <p14:tracePt t="195863" x="7497763" y="5630863"/>
          <p14:tracePt t="195880" x="7337425" y="5630863"/>
          <p14:tracePt t="195897" x="7223125" y="5584825"/>
          <p14:tracePt t="195913" x="7192963" y="5578475"/>
          <p14:tracePt t="195930" x="7192963" y="5554663"/>
          <p14:tracePt t="195947" x="7192963" y="5508625"/>
          <p14:tracePt t="195964" x="7261225" y="5464175"/>
          <p14:tracePt t="195980" x="7345363" y="5456238"/>
          <p14:tracePt t="195997" x="7369175" y="5456238"/>
          <p14:tracePt t="196071" x="7361238" y="5456238"/>
          <p14:tracePt t="196080" x="7361238" y="5464175"/>
          <p14:tracePt t="196128" x="7361238" y="5470525"/>
          <p14:tracePt t="196135" x="7361238" y="5486400"/>
          <p14:tracePt t="196147" x="7369175" y="5486400"/>
          <p14:tracePt t="196165" x="7383463" y="5486400"/>
          <p14:tracePt t="196180" x="7399338" y="5494338"/>
          <p14:tracePt t="196197" x="7407275" y="5494338"/>
          <p14:tracePt t="196231" x="7407275" y="5508625"/>
          <p14:tracePt t="196239" x="7407275" y="5532438"/>
          <p14:tracePt t="196247" x="7407275" y="5540375"/>
          <p14:tracePt t="196264" x="7407275" y="5562600"/>
          <p14:tracePt t="196280" x="7407275" y="5584825"/>
          <p14:tracePt t="196297" x="7407275" y="5608638"/>
          <p14:tracePt t="196314" x="7407275" y="5622925"/>
          <p14:tracePt t="196330" x="7407275" y="5630863"/>
          <p14:tracePt t="196487" x="7421563" y="5654675"/>
          <p14:tracePt t="196495" x="7429500" y="5668963"/>
          <p14:tracePt t="196503" x="7445375" y="5692775"/>
          <p14:tracePt t="196519" x="7451725" y="5715000"/>
          <p14:tracePt t="196530" x="7467600" y="5722938"/>
          <p14:tracePt t="196547" x="7467600" y="5730875"/>
          <p14:tracePt t="196999" x="7483475" y="5737225"/>
          <p14:tracePt t="197007" x="7505700" y="5745163"/>
          <p14:tracePt t="197016" x="7535863" y="5753100"/>
          <p14:tracePt t="197030" x="7673975" y="5775325"/>
          <p14:tracePt t="197047" x="7886700" y="5783263"/>
          <p14:tracePt t="197064" x="8085138" y="5791200"/>
          <p14:tracePt t="197080" x="8267700" y="5791200"/>
          <p14:tracePt t="197097" x="8382000" y="5791200"/>
          <p14:tracePt t="197102" x="8389938" y="5791200"/>
          <p14:tracePt t="197159" x="8374063" y="5783263"/>
          <p14:tracePt t="197168" x="8351838" y="5768975"/>
          <p14:tracePt t="197175" x="8321675" y="5753100"/>
          <p14:tracePt t="197183" x="8289925" y="5737225"/>
          <p14:tracePt t="197197" x="8251825" y="5715000"/>
          <p14:tracePt t="197214" x="8137525" y="5676900"/>
          <p14:tracePt t="197231" x="8031163" y="5646738"/>
          <p14:tracePt t="197247" x="7924800" y="5600700"/>
          <p14:tracePt t="197264" x="7902575" y="5600700"/>
          <p14:tracePt t="197297" x="7894638" y="5592763"/>
          <p14:tracePt t="197314" x="7894638" y="5584825"/>
          <p14:tracePt t="197331" x="7894638" y="5578475"/>
          <p14:tracePt t="197347" x="7908925" y="5570538"/>
          <p14:tracePt t="197364" x="7924800" y="5562600"/>
          <p14:tracePt t="197382" x="7932738" y="5554663"/>
          <p14:tracePt t="197397" x="7940675" y="5554663"/>
          <p14:tracePt t="197414" x="7954963" y="5546725"/>
          <p14:tracePt t="197447" x="7978775" y="5546725"/>
          <p14:tracePt t="197464" x="7993063" y="5554663"/>
          <p14:tracePt t="197481" x="8016875" y="5584825"/>
          <p14:tracePt t="197497" x="8016875" y="5616575"/>
          <p14:tracePt t="197514" x="8031163" y="5654675"/>
          <p14:tracePt t="197531" x="8031163" y="5692775"/>
          <p14:tracePt t="197547" x="8039100" y="5730875"/>
          <p14:tracePt t="197564" x="8039100" y="5745163"/>
          <p14:tracePt t="197616" x="8047038" y="5745163"/>
          <p14:tracePt t="197623" x="8047038" y="5730875"/>
          <p14:tracePt t="197632" x="8047038" y="5722938"/>
          <p14:tracePt t="197647" x="8077200" y="5668963"/>
          <p14:tracePt t="197664" x="8099425" y="5622925"/>
          <p14:tracePt t="197681" x="8107363" y="5584825"/>
          <p14:tracePt t="197697" x="8123238" y="5570538"/>
          <p14:tracePt t="197714" x="8131175" y="5570538"/>
          <p14:tracePt t="197783" x="8131175" y="5584825"/>
          <p14:tracePt t="197789" x="8131175" y="5600700"/>
          <p14:tracePt t="197797" x="8131175" y="5622925"/>
          <p14:tracePt t="197814" x="8131175" y="5676900"/>
          <p14:tracePt t="197830" x="8131175" y="5722938"/>
          <p14:tracePt t="197847" x="8131175" y="5730875"/>
          <p14:tracePt t="197881" x="8131175" y="5737225"/>
          <p14:tracePt t="197927" x="8131175" y="5745163"/>
          <p14:tracePt t="197991" x="8131175" y="5722938"/>
          <p14:tracePt t="197999" x="8131175" y="5692775"/>
          <p14:tracePt t="198007" x="8131175" y="5668963"/>
          <p14:tracePt t="198015" x="8131175" y="5638800"/>
          <p14:tracePt t="198031" x="8131175" y="5592763"/>
          <p14:tracePt t="198048" x="8137525" y="5570538"/>
          <p14:tracePt t="198064" x="8145463" y="5540375"/>
          <p14:tracePt t="198098" x="8153400" y="5524500"/>
          <p14:tracePt t="198114" x="8161338" y="5508625"/>
          <p14:tracePt t="198131" x="8183563" y="5494338"/>
          <p14:tracePt t="198148" x="8191500" y="5486400"/>
          <p14:tracePt t="198164" x="8199438" y="5478463"/>
          <p14:tracePt t="198181" x="8207375" y="5470525"/>
          <p14:tracePt t="198197" x="8237538" y="5470525"/>
          <p14:tracePt t="198214" x="8275638" y="5464175"/>
          <p14:tracePt t="198231" x="8328025" y="5464175"/>
          <p14:tracePt t="198248" x="8442325" y="5464175"/>
          <p14:tracePt t="198265" x="8556625" y="5464175"/>
          <p14:tracePt t="198282" x="8648700" y="5464175"/>
          <p14:tracePt t="198298" x="8670925" y="5464175"/>
          <p14:tracePt t="198331" x="8686800" y="5464175"/>
          <p14:tracePt t="198407" x="8678863" y="5464175"/>
          <p14:tracePt t="198415" x="8670925" y="5494338"/>
          <p14:tracePt t="198423" x="8656638" y="5502275"/>
          <p14:tracePt t="198431" x="8632825" y="5524500"/>
          <p14:tracePt t="198448" x="8556625" y="5630863"/>
          <p14:tracePt t="198464" x="8474075" y="5722938"/>
          <p14:tracePt t="198481" x="8420100" y="5799138"/>
          <p14:tracePt t="198498" x="8382000" y="5829300"/>
          <p14:tracePt t="198514" x="8366125" y="5845175"/>
          <p14:tracePt t="198631" x="8359775" y="5845175"/>
          <p14:tracePt t="198639" x="8343900" y="5837238"/>
          <p14:tracePt t="198648" x="8321675" y="5807075"/>
          <p14:tracePt t="198664" x="8229600" y="5722938"/>
          <p14:tracePt t="198681" x="8161338" y="5676900"/>
          <p14:tracePt t="198714" x="8161338" y="5661025"/>
          <p14:tracePt t="198731" x="8145463" y="5646738"/>
          <p14:tracePt t="198748" x="8145463" y="5638800"/>
          <p14:tracePt t="198764" x="8145463" y="5630863"/>
          <p14:tracePt t="198927" x="8145463" y="5622925"/>
          <p14:tracePt t="198991" x="8145463" y="5616575"/>
          <p14:tracePt t="199015" x="8137525" y="5608638"/>
          <p14:tracePt t="199023" x="8137525" y="5592763"/>
          <p14:tracePt t="199031" x="8137525" y="5578475"/>
          <p14:tracePt t="199048" x="8137525" y="5570538"/>
          <p14:tracePt t="199065" x="8137525" y="5562600"/>
          <p14:tracePt t="199167" x="8137525" y="5584825"/>
          <p14:tracePt t="199175" x="8161338" y="5638800"/>
          <p14:tracePt t="199183" x="8169275" y="5661025"/>
          <p14:tracePt t="199198" x="8237538" y="5730875"/>
          <p14:tracePt t="199215" x="8275638" y="5753100"/>
          <p14:tracePt t="199231" x="8305800" y="5761038"/>
          <p14:tracePt t="199248" x="8343900" y="5761038"/>
          <p14:tracePt t="199265" x="8366125" y="5761038"/>
          <p14:tracePt t="199298" x="8389938" y="5761038"/>
          <p14:tracePt t="199315" x="8397875" y="5730875"/>
          <p14:tracePt t="199331" x="8404225" y="5707063"/>
          <p14:tracePt t="199348" x="8412163" y="5692775"/>
          <p14:tracePt t="199365" x="8412163" y="5684838"/>
          <p14:tracePt t="199399" x="8420100" y="5684838"/>
          <p14:tracePt t="199415" x="8428038" y="5684838"/>
          <p14:tracePt t="199431" x="8442325" y="5684838"/>
          <p14:tracePt t="199463" x="8450263" y="5707063"/>
          <p14:tracePt t="199472" x="8458200" y="5730875"/>
          <p14:tracePt t="199495" x="8458200" y="5745163"/>
          <p14:tracePt t="199503" x="8458200" y="5753100"/>
          <p14:tracePt t="199518" x="8458200" y="5768975"/>
          <p14:tracePt t="199531" x="8458200" y="5775325"/>
          <p14:tracePt t="199548" x="8435975" y="5783263"/>
          <p14:tracePt t="199565" x="8420100" y="5799138"/>
          <p14:tracePt t="199743" x="8420100" y="5783263"/>
          <p14:tracePt t="199750" x="8412163" y="5783263"/>
          <p14:tracePt t="199775" x="8412163" y="5775325"/>
          <p14:tracePt t="199886" x="8412163" y="5761038"/>
          <p14:tracePt t="199895" x="8412163" y="5745163"/>
          <p14:tracePt t="199903" x="8412163" y="5730875"/>
          <p14:tracePt t="199915" x="8412163" y="5707063"/>
          <p14:tracePt t="199932" x="8428038" y="5661025"/>
          <p14:tracePt t="199948" x="8435975" y="5616575"/>
          <p14:tracePt t="199965" x="8435975" y="5578475"/>
          <p14:tracePt t="199982" x="8435975" y="5546725"/>
          <p14:tracePt t="199998" x="8435975" y="5540375"/>
          <p14:tracePt t="200039" x="8435975" y="5532438"/>
          <p14:tracePt t="200079" x="8442325" y="5524500"/>
          <p14:tracePt t="200098" x="8458200" y="5524500"/>
          <p14:tracePt t="200102" x="8466138" y="5524500"/>
          <p14:tracePt t="200115" x="8474075" y="5524500"/>
          <p14:tracePt t="200132" x="8504238" y="5524500"/>
          <p14:tracePt t="200148" x="8534400" y="5546725"/>
          <p14:tracePt t="200165" x="8664575" y="5692775"/>
          <p14:tracePt t="200182" x="8709025" y="5807075"/>
          <p14:tracePt t="200198" x="8716963" y="5867400"/>
          <p14:tracePt t="200215" x="8716963" y="5921375"/>
          <p14:tracePt t="200232" x="8694738" y="5935663"/>
          <p14:tracePt t="200248" x="8648700" y="5935663"/>
          <p14:tracePt t="200265" x="8588375" y="5935663"/>
          <p14:tracePt t="200282" x="8450263" y="5859463"/>
          <p14:tracePt t="200298" x="8305800" y="5730875"/>
          <p14:tracePt t="200315" x="8183563" y="5584825"/>
          <p14:tracePt t="200332" x="8145463" y="5470525"/>
          <p14:tracePt t="200348" x="8137525" y="5440363"/>
          <p14:tracePt t="200423" x="8137525" y="5508625"/>
          <p14:tracePt t="200431" x="8137525" y="5546725"/>
          <p14:tracePt t="200439" x="8137525" y="5584825"/>
          <p14:tracePt t="200448" x="8145463" y="5630863"/>
          <p14:tracePt t="200465" x="8161338" y="5668963"/>
          <p14:tracePt t="200482" x="8175625" y="5668963"/>
          <p14:tracePt t="200498" x="8229600" y="5668963"/>
          <p14:tracePt t="200515" x="8343900" y="5661025"/>
          <p14:tracePt t="200532" x="8480425" y="5616575"/>
          <p14:tracePt t="200548" x="8610600" y="5532438"/>
          <p14:tracePt t="200565" x="8694738" y="5456238"/>
          <p14:tracePt t="200582" x="8716963" y="5448300"/>
          <p14:tracePt t="200703" x="8724900" y="5448300"/>
          <p14:tracePt t="200712" x="8732838" y="5448300"/>
          <p14:tracePt t="200718" x="8747125" y="5448300"/>
          <p14:tracePt t="200732" x="8755063" y="5448300"/>
          <p14:tracePt t="200748" x="8770938" y="5448300"/>
          <p14:tracePt t="201031" x="8755063" y="5448300"/>
          <p14:tracePt t="201039" x="8747125" y="5448300"/>
          <p14:tracePt t="201049" x="8740775" y="5448300"/>
          <p14:tracePt t="201065" x="8694738" y="5448300"/>
          <p14:tracePt t="201082" x="8664575" y="5448300"/>
          <p14:tracePt t="201099" x="8602663" y="5478463"/>
          <p14:tracePt t="201102" x="8594725" y="5478463"/>
          <p14:tracePt t="201115" x="8564563" y="5494338"/>
          <p14:tracePt t="201132" x="8534400" y="5516563"/>
          <p14:tracePt t="201149" x="8504238" y="5532438"/>
          <p14:tracePt t="201165" x="8496300" y="5540375"/>
          <p14:tracePt t="201182" x="8480425" y="5562600"/>
          <p14:tracePt t="201199" x="8480425" y="5570538"/>
          <p14:tracePt t="201215" x="8480425" y="5578475"/>
          <p14:tracePt t="201255" x="8474075" y="5584825"/>
          <p14:tracePt t="201271" x="8466138" y="5592763"/>
          <p14:tracePt t="201286" x="8466138" y="5600700"/>
          <p14:tracePt t="201303" x="8466138" y="5608638"/>
          <p14:tracePt t="201315" x="8458200" y="5622925"/>
          <p14:tracePt t="201332" x="8442325" y="5654675"/>
          <p14:tracePt t="201349" x="8428038" y="5668963"/>
          <p14:tracePt t="201365" x="8412163" y="5684838"/>
          <p14:tracePt t="201382" x="8404225" y="5684838"/>
          <p14:tracePt t="201431" x="8397875" y="5684838"/>
          <p14:tracePt t="201455" x="8389938" y="5684838"/>
          <p14:tracePt t="201495" x="8374063" y="5684838"/>
          <p14:tracePt t="201559" x="8366125" y="5684838"/>
          <p14:tracePt t="201567" x="8359775" y="5699125"/>
          <p14:tracePt t="201584" x="8343900" y="5707063"/>
          <p14:tracePt t="201591" x="8343900" y="5715000"/>
          <p14:tracePt t="201599" x="8335963" y="5722938"/>
          <p14:tracePt t="201616" x="8335963" y="5730875"/>
          <p14:tracePt t="201632" x="8335963" y="5737225"/>
          <p14:tracePt t="201649" x="8328025" y="5745163"/>
          <p14:tracePt t="201727" x="8328025" y="5753100"/>
          <p14:tracePt t="201759" x="8328025" y="5761038"/>
          <p14:tracePt t="201799" x="8335963" y="5761038"/>
          <p14:tracePt t="201807" x="8343900" y="5761038"/>
          <p14:tracePt t="201823" x="8351838" y="5761038"/>
          <p14:tracePt t="202752" x="8351838" y="5753100"/>
          <p14:tracePt t="202759" x="8351838" y="5737225"/>
          <p14:tracePt t="202767" x="8351838" y="5730875"/>
          <p14:tracePt t="202783" x="8351838" y="5684838"/>
          <p14:tracePt t="202801" x="8343900" y="5600700"/>
          <p14:tracePt t="202816" x="8335963" y="5516563"/>
          <p14:tracePt t="202833" x="8335963" y="5448300"/>
          <p14:tracePt t="202849" x="8335963" y="5402263"/>
          <p14:tracePt t="202866" x="8335963" y="5341938"/>
          <p14:tracePt t="202883" x="8335963" y="5318125"/>
          <p14:tracePt t="202899" x="8335963" y="5303838"/>
          <p14:tracePt t="202916" x="8335963" y="5287963"/>
          <p14:tracePt t="202933" x="8335963" y="5265738"/>
          <p14:tracePt t="203143" x="8335963" y="5249863"/>
          <p14:tracePt t="203151" x="8335963" y="5235575"/>
          <p14:tracePt t="203191" x="8335963" y="5219700"/>
          <p14:tracePt t="203215" x="8335963" y="5211763"/>
          <p14:tracePt t="203359" x="8335963" y="5203825"/>
          <p14:tracePt t="203367" x="8343900" y="5219700"/>
          <p14:tracePt t="203374" x="8366125" y="5249863"/>
          <p14:tracePt t="203383" x="8374063" y="5287963"/>
          <p14:tracePt t="203399" x="8397875" y="5349875"/>
          <p14:tracePt t="203416" x="8404225" y="5356225"/>
          <p14:tracePt t="203433" x="8404225" y="5372100"/>
          <p14:tracePt t="204143" x="8420100" y="5387975"/>
          <p14:tracePt t="204151" x="8442325" y="5387975"/>
          <p14:tracePt t="204159" x="8458200" y="5394325"/>
          <p14:tracePt t="204167" x="8488363" y="5402263"/>
          <p14:tracePt t="204183" x="8656638" y="5456238"/>
          <p14:tracePt t="204201" x="8770938" y="5470525"/>
          <p14:tracePt t="204216" x="8877300" y="5494338"/>
          <p14:tracePt t="204233" x="8915400" y="5494338"/>
          <p14:tracePt t="204447" x="8907463" y="5494338"/>
          <p14:tracePt t="204455" x="8885238" y="5494338"/>
          <p14:tracePt t="204466" x="8861425" y="5524500"/>
          <p14:tracePt t="204483" x="8801100" y="5546725"/>
          <p14:tracePt t="204501" x="8702675" y="5592763"/>
          <p14:tracePt t="204517" x="8678863" y="5608638"/>
          <p14:tracePt t="204533" x="8670925" y="5616575"/>
          <p14:tracePt t="204623" x="8664575" y="5616575"/>
          <p14:tracePt t="204631" x="8664575" y="5584825"/>
          <p14:tracePt t="204638" x="8664575" y="5562600"/>
          <p14:tracePt t="204650" x="8664575" y="5540375"/>
          <p14:tracePt t="204667" x="8664575" y="5470525"/>
          <p14:tracePt t="204683" x="8664575" y="5440363"/>
          <p14:tracePt t="204702" x="8686800" y="5394325"/>
          <p14:tracePt t="204717" x="8694738" y="5387975"/>
          <p14:tracePt t="204733" x="8709025" y="5380038"/>
          <p14:tracePt t="204750" x="8709025" y="5364163"/>
          <p14:tracePt t="204767" x="8716963" y="5364163"/>
          <p14:tracePt t="204823" x="8724900" y="5364163"/>
          <p14:tracePt t="204830" x="8732838" y="5364163"/>
          <p14:tracePt t="204838" x="8740775" y="5364163"/>
          <p14:tracePt t="204850" x="8747125" y="5364163"/>
          <p14:tracePt t="204867" x="8755063" y="5364163"/>
          <p14:tracePt t="204883" x="8778875" y="5380038"/>
          <p14:tracePt t="204900" x="8793163" y="5394325"/>
          <p14:tracePt t="204983" x="8801100" y="5394325"/>
          <p14:tracePt t="205008" x="8809038" y="5394325"/>
          <p14:tracePt t="205015" x="8809038" y="5387975"/>
          <p14:tracePt t="205031" x="8816975" y="5372100"/>
          <p14:tracePt t="205038" x="8823325" y="5356225"/>
          <p14:tracePt t="205050" x="8823325" y="5349875"/>
          <p14:tracePt t="205067" x="8823325" y="5341938"/>
          <p14:tracePt t="205083" x="8823325" y="5334000"/>
          <p14:tracePt t="205100" x="8823325" y="5318125"/>
          <p14:tracePt t="205639" x="8816975" y="5318125"/>
          <p14:tracePt t="206071" x="8809038" y="5318125"/>
          <p14:tracePt t="206087" x="8801100" y="5318125"/>
          <p14:tracePt t="206096" x="8793163" y="5318125"/>
          <p14:tracePt t="206105" x="8785225" y="5318125"/>
          <p14:tracePt t="206118" x="8724900" y="5318125"/>
          <p14:tracePt t="206134" x="8618538" y="5318125"/>
          <p14:tracePt t="206150" x="8442325" y="5334000"/>
          <p14:tracePt t="206167" x="8245475" y="5334000"/>
          <p14:tracePt t="206184" x="8085138" y="5334000"/>
          <p14:tracePt t="206200" x="8023225" y="5334000"/>
          <p14:tracePt t="206217" x="8008938" y="5334000"/>
          <p14:tracePt t="206251" x="8008938" y="5318125"/>
          <p14:tracePt t="206267" x="8016875" y="5303838"/>
          <p14:tracePt t="206284" x="8031163" y="5280025"/>
          <p14:tracePt t="206301" x="8047038" y="5249863"/>
          <p14:tracePt t="206317" x="8047038" y="5241925"/>
          <p14:tracePt t="206334" x="8054975" y="5235575"/>
          <p14:tracePt t="206351" x="8061325" y="5219700"/>
          <p14:tracePt t="206367" x="8085138" y="5211763"/>
          <p14:tracePt t="206384" x="8131175" y="5197475"/>
          <p14:tracePt t="206401" x="8213725" y="5181600"/>
          <p14:tracePt t="206417" x="8289925" y="5151438"/>
          <p14:tracePt t="206434" x="8328025" y="5151438"/>
          <p14:tracePt t="206451" x="8335963" y="5151438"/>
          <p14:tracePt t="206535" x="8343900" y="5151438"/>
          <p14:tracePt t="206543" x="8351838" y="5151438"/>
          <p14:tracePt t="206551" x="8374063" y="5151438"/>
          <p14:tracePt t="206567" x="8404225" y="5151438"/>
          <p14:tracePt t="206584" x="8466138" y="5165725"/>
          <p14:tracePt t="206601" x="8602663" y="5219700"/>
          <p14:tracePt t="206618" x="8656638" y="5249863"/>
          <p14:tracePt t="206634" x="8670925" y="5249863"/>
          <p14:tracePt t="206720" x="8678863" y="5249863"/>
          <p14:tracePt t="206736" x="8686800" y="5249863"/>
          <p14:tracePt t="206743" x="8694738" y="5249863"/>
          <p14:tracePt t="206752" x="8702675" y="5249863"/>
          <p14:tracePt t="206767" x="8724900" y="5249863"/>
          <p14:tracePt t="206784" x="8763000" y="5249863"/>
          <p14:tracePt t="206801" x="8823325" y="5249863"/>
          <p14:tracePt t="206817" x="8869363" y="5249863"/>
          <p14:tracePt t="206834" x="8899525" y="5257800"/>
          <p14:tracePt t="206851" x="8945563" y="5265738"/>
          <p14:tracePt t="206927" x="8945563" y="5273675"/>
          <p14:tracePt t="206959" x="8945563" y="5287963"/>
          <p14:tracePt t="206967" x="8969375" y="5311775"/>
          <p14:tracePt t="206984" x="8969375" y="5318125"/>
          <p14:tracePt t="206991" x="8969375" y="5326063"/>
          <p14:tracePt t="207001" x="8969375" y="5334000"/>
          <p14:tracePt t="207017" x="8969375" y="5349875"/>
          <p14:tracePt t="207035" x="8969375" y="5372100"/>
          <p14:tracePt t="207051" x="8969375" y="5387975"/>
          <p14:tracePt t="207067" x="8969375" y="5410200"/>
          <p14:tracePt t="207084" x="8969375" y="5418138"/>
          <p14:tracePt t="207101" x="8969375" y="5432425"/>
          <p14:tracePt t="207127" x="8969375" y="5440363"/>
          <p14:tracePt t="207135" x="8961438" y="5448300"/>
          <p14:tracePt t="207159" x="8945563" y="5448300"/>
          <p14:tracePt t="207169" x="8931275" y="5448300"/>
          <p14:tracePt t="207184" x="8893175" y="5448300"/>
          <p14:tracePt t="207201" x="8823325" y="5464175"/>
          <p14:tracePt t="207218" x="8740775" y="5470525"/>
          <p14:tracePt t="207234" x="8594725" y="5502275"/>
          <p14:tracePt t="207251" x="8382000" y="5524500"/>
          <p14:tracePt t="207268" x="8199438" y="5554663"/>
          <p14:tracePt t="207285" x="7993063" y="5584825"/>
          <p14:tracePt t="207301" x="7832725" y="5608638"/>
          <p14:tracePt t="207318" x="7650163" y="5638800"/>
          <p14:tracePt t="207334" x="7604125" y="5638800"/>
          <p14:tracePt t="207351" x="7551738" y="5661025"/>
          <p14:tracePt t="207368" x="7505700" y="5692775"/>
          <p14:tracePt t="207384" x="7445375" y="5722938"/>
          <p14:tracePt t="207401" x="7399338" y="5737225"/>
          <p14:tracePt t="207418" x="7369175" y="5753100"/>
          <p14:tracePt t="207434" x="7331075" y="5753100"/>
          <p14:tracePt t="207452" x="7292975" y="5753100"/>
          <p14:tracePt t="207468" x="7254875" y="5753100"/>
          <p14:tracePt t="207484" x="7208838" y="5761038"/>
          <p14:tracePt t="207501" x="7140575" y="5768975"/>
          <p14:tracePt t="207518" x="7018338" y="5791200"/>
          <p14:tracePt t="207534" x="6934200" y="5791200"/>
          <p14:tracePt t="207551" x="6896100" y="5791200"/>
          <p14:tracePt t="207568" x="6865938" y="5791200"/>
          <p14:tracePt t="207584" x="6858000" y="5783263"/>
          <p14:tracePt t="207618" x="6858000" y="5761038"/>
          <p14:tracePt t="207634" x="6842125" y="5737225"/>
          <p14:tracePt t="207651" x="6819900" y="5676900"/>
          <p14:tracePt t="207668" x="6773863" y="5630863"/>
          <p14:tracePt t="207684" x="6721475" y="5584825"/>
          <p14:tracePt t="207701" x="6683375" y="5570538"/>
          <p14:tracePt t="207718" x="6637338" y="5554663"/>
          <p14:tracePt t="207734" x="6599238" y="5546725"/>
          <p14:tracePt t="207751" x="6575425" y="5546725"/>
          <p14:tracePt t="207768" x="6569075" y="5546725"/>
          <p14:tracePt t="207784" x="6569075" y="5540375"/>
          <p14:tracePt t="207801" x="6561138" y="5532438"/>
          <p14:tracePt t="207818" x="6553200" y="5524500"/>
          <p14:tracePt t="207834" x="6553200" y="5502275"/>
          <p14:tracePt t="207851" x="6545263" y="5486400"/>
          <p14:tracePt t="207869" x="6545263" y="5478463"/>
          <p14:tracePt t="207885" x="6545263" y="5464175"/>
          <p14:tracePt t="207959" x="6553200" y="5478463"/>
          <p14:tracePt t="207967" x="6583363" y="5532438"/>
          <p14:tracePt t="207975" x="6613525" y="5570538"/>
          <p14:tracePt t="207985" x="6645275" y="5608638"/>
          <p14:tracePt t="208001" x="6713538" y="5699125"/>
          <p14:tracePt t="208018" x="6743700" y="5745163"/>
          <p14:tracePt t="208034" x="6751638" y="5753100"/>
          <p14:tracePt t="208111" x="6751638" y="5745163"/>
          <p14:tracePt t="208119" x="6735763" y="5715000"/>
          <p14:tracePt t="208127" x="6735763" y="5699125"/>
          <p14:tracePt t="208135" x="6727825" y="5676900"/>
          <p14:tracePt t="208151" x="6705600" y="5630863"/>
          <p14:tracePt t="208168" x="6697663" y="5622925"/>
          <p14:tracePt t="208263" x="6697663" y="5638800"/>
          <p14:tracePt t="208271" x="6705600" y="5684838"/>
          <p14:tracePt t="208279" x="6713538" y="5699125"/>
          <p14:tracePt t="208288" x="6721475" y="5730875"/>
          <p14:tracePt t="208303" x="6743700" y="5753100"/>
          <p14:tracePt t="208375" x="6727825" y="5722938"/>
          <p14:tracePt t="208383" x="6705600" y="5676900"/>
          <p14:tracePt t="208391" x="6689725" y="5646738"/>
          <p14:tracePt t="208402" x="6689725" y="5622925"/>
          <p14:tracePt t="208418" x="6667500" y="5592763"/>
          <p14:tracePt t="208494" x="6675438" y="5608638"/>
          <p14:tracePt t="208503" x="6689725" y="5630863"/>
          <p14:tracePt t="208511" x="6697663" y="5630863"/>
          <p14:tracePt t="208518" x="6705600" y="5646738"/>
          <p14:tracePt t="208582" x="6705600" y="5630863"/>
          <p14:tracePt t="208589" x="6705600" y="5616575"/>
          <p14:tracePt t="208614" x="6705600" y="5608638"/>
          <p14:tracePt t="208999" x="6705600" y="5616575"/>
          <p14:tracePt t="209007" x="6697663" y="5616575"/>
          <p14:tracePt t="209183" x="6689725" y="5616575"/>
          <p14:tracePt t="209191" x="6659563" y="5616575"/>
          <p14:tracePt t="209202" x="6599238" y="5616575"/>
          <p14:tracePt t="209219" x="6384925" y="5616575"/>
          <p14:tracePt t="209235" x="6042025" y="5616575"/>
          <p14:tracePt t="209252" x="5464175" y="5616575"/>
          <p14:tracePt t="209268" x="4800600" y="5616575"/>
          <p14:tracePt t="209285" x="4068763" y="5478463"/>
          <p14:tracePt t="209302" x="3162300" y="5227638"/>
          <p14:tracePt t="209318" x="2773363" y="5045075"/>
          <p14:tracePt t="209335" x="2560638" y="4860925"/>
          <p14:tracePt t="209352" x="2430463" y="4664075"/>
          <p14:tracePt t="209368" x="2346325" y="4441825"/>
          <p14:tracePt t="209385" x="2278063" y="4137025"/>
          <p14:tracePt t="209402" x="2232025" y="3802063"/>
          <p14:tracePt t="209420" x="2232025" y="3429000"/>
          <p14:tracePt t="209435" x="2232025" y="3140075"/>
          <p14:tracePt t="209452" x="2339975" y="2819400"/>
          <p14:tracePt t="209468" x="2484438" y="2560638"/>
          <p14:tracePt t="209485" x="2620963" y="2354263"/>
          <p14:tracePt t="209502" x="2949575" y="2155825"/>
          <p14:tracePt t="209518" x="3375025" y="2065338"/>
          <p14:tracePt t="209535" x="3924300" y="2035175"/>
          <p14:tracePt t="209552" x="4397375" y="2035175"/>
          <p14:tracePt t="209568" x="4922838" y="2057400"/>
          <p14:tracePt t="209585" x="5364163" y="2141538"/>
          <p14:tracePt t="209602" x="5859463" y="2339975"/>
          <p14:tracePt t="209618" x="6324600" y="2620963"/>
          <p14:tracePt t="209622" x="6523038" y="2773363"/>
          <p14:tracePt t="209635" x="6697663" y="2955925"/>
          <p14:tracePt t="209652" x="6980238" y="3330575"/>
          <p14:tracePt t="209668" x="7246938" y="3802063"/>
          <p14:tracePt t="209685" x="7429500" y="4305300"/>
          <p14:tracePt t="209702" x="7513638" y="5173663"/>
          <p14:tracePt t="209719" x="7483475" y="5600700"/>
          <p14:tracePt t="209735" x="7315200" y="5973763"/>
          <p14:tracePt t="209752" x="7108825" y="6232525"/>
          <p14:tracePt t="209768" x="6773863" y="6477000"/>
          <p14:tracePt t="209785" x="6286500" y="6659563"/>
          <p14:tracePt t="209802" x="5722938" y="6765925"/>
          <p14:tracePt t="209818" x="5173663" y="6797675"/>
          <p14:tracePt t="209835" x="4702175" y="6797675"/>
          <p14:tracePt t="209851" x="4229100" y="6765925"/>
          <p14:tracePt t="209868" x="3908425" y="6651625"/>
          <p14:tracePt t="209886" x="3679825" y="6461125"/>
          <p14:tracePt t="209902" x="3635375" y="6324600"/>
          <p14:tracePt t="209920" x="3581400" y="6111875"/>
          <p14:tracePt t="209935" x="3581400" y="5889625"/>
          <p14:tracePt t="209952" x="3597275" y="5668963"/>
          <p14:tracePt t="209969" x="3687763" y="5387975"/>
          <p14:tracePt t="209985" x="3787775" y="5143500"/>
          <p14:tracePt t="210002" x="3916363" y="4937125"/>
          <p14:tracePt t="210019" x="4060825" y="4770438"/>
          <p14:tracePt t="210035" x="4198938" y="4664075"/>
          <p14:tracePt t="210052" x="4343400" y="4579938"/>
          <p14:tracePt t="210069" x="4556125" y="4495800"/>
          <p14:tracePt t="210085" x="4648200" y="4473575"/>
          <p14:tracePt t="210102" x="4808538" y="4465638"/>
          <p14:tracePt t="210119" x="4846638" y="4465638"/>
          <p14:tracePt t="212135" x="4860925" y="4465638"/>
          <p14:tracePt t="212143" x="4884738" y="4479925"/>
          <p14:tracePt t="212153" x="4937125" y="4487863"/>
          <p14:tracePt t="212169" x="5037138" y="4525963"/>
          <p14:tracePt t="212186" x="5151438" y="4556125"/>
          <p14:tracePt t="212203" x="5265738" y="4587875"/>
          <p14:tracePt t="212219" x="5410200" y="4648200"/>
          <p14:tracePt t="212236" x="5661025" y="4784725"/>
          <p14:tracePt t="212254" x="5867400" y="4892675"/>
          <p14:tracePt t="212269" x="5889625" y="4899025"/>
          <p14:tracePt t="212472" x="5897563" y="4899025"/>
          <p14:tracePt t="212599" x="5897563" y="4906963"/>
          <p14:tracePt t="212639" x="5897563" y="49149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80" t="31756" r="17629" b="20091"/>
          <a:stretch/>
        </p:blipFill>
        <p:spPr>
          <a:xfrm>
            <a:off x="2200226" y="1973176"/>
            <a:ext cx="7791547" cy="4221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48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103"/>
    </mc:Choice>
    <mc:Fallback xmlns="">
      <p:transition advTm="731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5" x="5889625" y="4922838"/>
          <p14:tracePt t="623" x="5845175" y="4922838"/>
          <p14:tracePt t="630" x="5791200" y="4914900"/>
          <p14:tracePt t="644" x="5761038" y="4899025"/>
          <p14:tracePt t="661" x="5654675" y="4778375"/>
          <p14:tracePt t="677" x="5616575" y="4740275"/>
          <p14:tracePt t="694" x="5554663" y="4625975"/>
          <p14:tracePt t="712" x="5532438" y="4549775"/>
          <p14:tracePt t="728" x="5508625" y="4465638"/>
          <p14:tracePt t="744" x="5464175" y="4351338"/>
          <p14:tracePt t="761" x="5410200" y="4251325"/>
          <p14:tracePt t="777" x="5356225" y="4168775"/>
          <p14:tracePt t="794" x="5287963" y="4084638"/>
          <p14:tracePt t="811" x="5189538" y="3978275"/>
          <p14:tracePt t="827" x="5113338" y="3908425"/>
          <p14:tracePt t="844" x="5075238" y="3878263"/>
          <p14:tracePt t="861" x="5045075" y="3863975"/>
          <p14:tracePt t="877" x="5029200" y="3840163"/>
          <p14:tracePt t="894" x="4999038" y="3825875"/>
          <p14:tracePt t="911" x="4953000" y="3779838"/>
          <p14:tracePt t="927" x="4816475" y="3687763"/>
          <p14:tracePt t="944" x="4656138" y="3589338"/>
          <p14:tracePt t="961" x="4473575" y="3489325"/>
          <p14:tracePt t="977" x="4381500" y="3451225"/>
          <p14:tracePt t="994" x="4335463" y="3451225"/>
          <p14:tracePt t="1011" x="4305300" y="3444875"/>
          <p14:tracePt t="4776" x="4305300" y="3429000"/>
          <p14:tracePt t="4783" x="4305300" y="3382963"/>
          <p14:tracePt t="4795" x="4351338" y="3292475"/>
          <p14:tracePt t="4812" x="4403725" y="3200400"/>
          <p14:tracePt t="4829" x="4495800" y="3040063"/>
          <p14:tracePt t="4845" x="4541838" y="2994025"/>
          <p14:tracePt t="4879" x="4541838" y="2987675"/>
          <p14:tracePt t="4895" x="4541838" y="2971800"/>
          <p14:tracePt t="4912" x="4549775" y="2955925"/>
          <p14:tracePt t="4929" x="4587875" y="2895600"/>
          <p14:tracePt t="4945" x="4632325" y="2857500"/>
          <p14:tracePt t="4962" x="4740275" y="2803525"/>
          <p14:tracePt t="4979" x="4906963" y="2743200"/>
          <p14:tracePt t="4995" x="5059363" y="2705100"/>
          <p14:tracePt t="5013" x="5211763" y="2674938"/>
          <p14:tracePt t="5029" x="5257800" y="2667000"/>
          <p14:tracePt t="5045" x="5287963" y="2651125"/>
          <p14:tracePt t="5255" x="5295900" y="2651125"/>
          <p14:tracePt t="5271" x="5287963" y="2644775"/>
          <p14:tracePt t="5279" x="5273675" y="2636838"/>
          <p14:tracePt t="5287" x="5265738" y="2636838"/>
          <p14:tracePt t="5295" x="5241925" y="2636838"/>
          <p14:tracePt t="5312" x="5219700" y="2636838"/>
          <p14:tracePt t="5330" x="5203825" y="2636838"/>
          <p14:tracePt t="5346" x="5197475" y="2636838"/>
          <p14:tracePt t="5495" x="5189538" y="2636838"/>
          <p14:tracePt t="5519" x="5181600" y="2636838"/>
          <p14:tracePt t="5527" x="5165725" y="2644775"/>
          <p14:tracePt t="5535" x="5165725" y="2651125"/>
          <p14:tracePt t="5546" x="5159375" y="2659063"/>
          <p14:tracePt t="5562" x="5143500" y="2667000"/>
          <p14:tracePt t="5579" x="5135563" y="2682875"/>
          <p14:tracePt t="5596" x="5135563" y="2689225"/>
          <p14:tracePt t="5639" x="5127625" y="2689225"/>
          <p14:tracePt t="5687" x="5121275" y="2689225"/>
          <p14:tracePt t="5951" x="5113338" y="2689225"/>
          <p14:tracePt t="6334" x="5113338" y="2682875"/>
          <p14:tracePt t="6342" x="5113338" y="2636838"/>
          <p14:tracePt t="6350" x="5113338" y="2620963"/>
          <p14:tracePt t="6362" x="5113338" y="2606675"/>
          <p14:tracePt t="6379" x="5113338" y="2536825"/>
          <p14:tracePt t="6396" x="5113338" y="2454275"/>
          <p14:tracePt t="6413" x="5143500" y="2316163"/>
          <p14:tracePt t="6429" x="5165725" y="2171700"/>
          <p14:tracePt t="6446" x="5173663" y="2117725"/>
          <p14:tracePt t="6462" x="5173663" y="2103438"/>
          <p14:tracePt t="6479" x="5173663" y="2087563"/>
          <p14:tracePt t="6496" x="5173663" y="2079625"/>
          <p14:tracePt t="6512" x="5173663" y="2073275"/>
          <p14:tracePt t="7047" x="5173663" y="2079625"/>
          <p14:tracePt t="7063" x="5165725" y="2141538"/>
          <p14:tracePt t="7071" x="5165725" y="2232025"/>
          <p14:tracePt t="7079" x="5165725" y="2324100"/>
          <p14:tracePt t="7096" x="5165725" y="2552700"/>
          <p14:tracePt t="7113" x="5211763" y="2759075"/>
          <p14:tracePt t="7130" x="5257800" y="2925763"/>
          <p14:tracePt t="7146" x="5318125" y="3040063"/>
          <p14:tracePt t="7163" x="5349875" y="3086100"/>
          <p14:tracePt t="7180" x="5372100" y="3108325"/>
          <p14:tracePt t="7239" x="5380038" y="3108325"/>
          <p14:tracePt t="7247" x="5380038" y="3086100"/>
          <p14:tracePt t="7255" x="5380038" y="3055938"/>
          <p14:tracePt t="7263" x="5380038" y="3032125"/>
          <p14:tracePt t="7279" x="5380038" y="2987675"/>
          <p14:tracePt t="7296" x="5380038" y="2941638"/>
          <p14:tracePt t="7313" x="5380038" y="2911475"/>
          <p14:tracePt t="7330" x="5387975" y="2879725"/>
          <p14:tracePt t="7346" x="5387975" y="2873375"/>
          <p14:tracePt t="7363" x="5387975" y="2865438"/>
          <p14:tracePt t="7379" x="5387975" y="2857500"/>
          <p14:tracePt t="7396" x="5387975" y="2849563"/>
          <p14:tracePt t="7463" x="5387975" y="2835275"/>
          <p14:tracePt t="7471" x="5387975" y="2819400"/>
          <p14:tracePt t="7487" x="5387975" y="2803525"/>
          <p14:tracePt t="7496" x="5387975" y="2789238"/>
          <p14:tracePt t="7513" x="5394325" y="2743200"/>
          <p14:tracePt t="7530" x="5402263" y="2705100"/>
          <p14:tracePt t="7546" x="5410200" y="2674938"/>
          <p14:tracePt t="7563" x="5410200" y="2667000"/>
          <p14:tracePt t="7580" x="5410200" y="2659063"/>
          <p14:tracePt t="7596" x="5418138" y="2644775"/>
          <p14:tracePt t="7613" x="5418138" y="2636838"/>
          <p14:tracePt t="7879" x="5426075" y="2636838"/>
          <p14:tracePt t="7887" x="5432425" y="2636838"/>
          <p14:tracePt t="7896" x="5440363" y="2636838"/>
          <p14:tracePt t="7913" x="5486400" y="2659063"/>
          <p14:tracePt t="7930" x="5524500" y="2743200"/>
          <p14:tracePt t="7947" x="5532438" y="2751138"/>
          <p14:tracePt t="7963" x="5546725" y="2759075"/>
          <p14:tracePt t="7980" x="5554663" y="2765425"/>
          <p14:tracePt t="8326" x="5554663" y="2743200"/>
          <p14:tracePt t="8334" x="5554663" y="2713038"/>
          <p14:tracePt t="8342" x="5562600" y="2674938"/>
          <p14:tracePt t="8350" x="5570538" y="2620963"/>
          <p14:tracePt t="8363" x="5578475" y="2560638"/>
          <p14:tracePt t="8380" x="5608638" y="2454275"/>
          <p14:tracePt t="8397" x="5654675" y="2324100"/>
          <p14:tracePt t="8413" x="5676900" y="2255838"/>
          <p14:tracePt t="8430" x="5707063" y="2201863"/>
          <p14:tracePt t="8446" x="5707063" y="2193925"/>
          <p14:tracePt t="8807" x="5715000" y="2193925"/>
          <p14:tracePt t="8840" x="5715000" y="2201863"/>
          <p14:tracePt t="8847" x="5715000" y="2217738"/>
          <p14:tracePt t="8855" x="5722938" y="2225675"/>
          <p14:tracePt t="8863" x="5722938" y="2232025"/>
          <p14:tracePt t="8880" x="5722938" y="2263775"/>
          <p14:tracePt t="8897" x="5722938" y="2301875"/>
          <p14:tracePt t="8914" x="5722938" y="2332038"/>
          <p14:tracePt t="8930" x="5722938" y="2354263"/>
          <p14:tracePt t="8947" x="5722938" y="2378075"/>
          <p14:tracePt t="8964" x="5730875" y="2392363"/>
          <p14:tracePt t="8980" x="5730875" y="2408238"/>
          <p14:tracePt t="8997" x="5730875" y="2422525"/>
          <p14:tracePt t="10048" x="5722938" y="2422525"/>
          <p14:tracePt t="10080" x="5715000" y="2422525"/>
          <p14:tracePt t="10103" x="5707063" y="2430463"/>
          <p14:tracePt t="10143" x="5699125" y="2438400"/>
          <p14:tracePt t="10151" x="5692775" y="2438400"/>
          <p14:tracePt t="10159" x="5684838" y="2438400"/>
          <p14:tracePt t="10167" x="5684838" y="2446338"/>
          <p14:tracePt t="10181" x="5676900" y="2476500"/>
          <p14:tracePt t="10197" x="5668963" y="2506663"/>
          <p14:tracePt t="10214" x="5668963" y="2560638"/>
          <p14:tracePt t="10231" x="5661025" y="2598738"/>
          <p14:tracePt t="10248" x="5661025" y="2636838"/>
          <p14:tracePt t="10264" x="5661025" y="2644775"/>
          <p14:tracePt t="10319" x="5654675" y="2651125"/>
          <p14:tracePt t="10543" x="5661025" y="2651125"/>
          <p14:tracePt t="10551" x="5684838" y="2651125"/>
          <p14:tracePt t="10559" x="5699125" y="2644775"/>
          <p14:tracePt t="10568" x="5715000" y="2644775"/>
          <p14:tracePt t="10581" x="5730875" y="2644775"/>
          <p14:tracePt t="10597" x="5768975" y="2628900"/>
          <p14:tracePt t="10614" x="5799138" y="2613025"/>
          <p14:tracePt t="10631" x="5821363" y="2606675"/>
          <p14:tracePt t="10649" x="5837238" y="2598738"/>
          <p14:tracePt t="10665" x="5845175" y="2598738"/>
          <p14:tracePt t="10681" x="5845175" y="2582863"/>
          <p14:tracePt t="10698" x="5859463" y="2582863"/>
          <p14:tracePt t="10714" x="5867400" y="2582863"/>
          <p14:tracePt t="10731" x="5883275" y="2582863"/>
          <p14:tracePt t="10748" x="5889625" y="2582863"/>
          <p14:tracePt t="10765" x="5905500" y="2582863"/>
          <p14:tracePt t="10781" x="5959475" y="2582863"/>
          <p14:tracePt t="10798" x="6003925" y="2582863"/>
          <p14:tracePt t="10814" x="6065838" y="2568575"/>
          <p14:tracePt t="10831" x="6111875" y="2568575"/>
          <p14:tracePt t="10848" x="6126163" y="2568575"/>
          <p14:tracePt t="10935" x="6142038" y="2568575"/>
          <p14:tracePt t="10943" x="6164263" y="2568575"/>
          <p14:tracePt t="10952" x="6172200" y="2568575"/>
          <p14:tracePt t="10964" x="6188075" y="2568575"/>
          <p14:tracePt t="10982" x="6218238" y="2568575"/>
          <p14:tracePt t="10998" x="6256338" y="2574925"/>
          <p14:tracePt t="11014" x="6278563" y="2582863"/>
          <p14:tracePt t="11095" x="6278563" y="2590800"/>
          <p14:tracePt t="11144" x="6278563" y="2606675"/>
          <p14:tracePt t="11151" x="6278563" y="2620963"/>
          <p14:tracePt t="11159" x="6278563" y="2644775"/>
          <p14:tracePt t="11167" x="6278563" y="2651125"/>
          <p14:tracePt t="11181" x="6278563" y="2674938"/>
          <p14:tracePt t="11198" x="6278563" y="2720975"/>
          <p14:tracePt t="11214" x="6278563" y="2759075"/>
          <p14:tracePt t="11231" x="6278563" y="2797175"/>
          <p14:tracePt t="11247" x="6278563" y="2811463"/>
          <p14:tracePt t="11264" x="6278563" y="2819400"/>
          <p14:tracePt t="11391" x="6270625" y="2819400"/>
          <p14:tracePt t="11407" x="6256338" y="2819400"/>
          <p14:tracePt t="11423" x="6248400" y="2819400"/>
          <p14:tracePt t="11439" x="6248400" y="2811463"/>
          <p14:tracePt t="11463" x="6248400" y="2803525"/>
          <p14:tracePt t="11487" x="6248400" y="2797175"/>
          <p14:tracePt t="11503" x="6248400" y="2789238"/>
          <p14:tracePt t="11527" x="6248400" y="2781300"/>
          <p14:tracePt t="11567" x="6248400" y="2773363"/>
          <p14:tracePt t="11575" x="6248400" y="2765425"/>
          <p14:tracePt t="11591" x="6248400" y="2759075"/>
          <p14:tracePt t="11607" x="6248400" y="2751138"/>
          <p14:tracePt t="11623" x="6256338" y="2751138"/>
          <p14:tracePt t="11632" x="6256338" y="2743200"/>
          <p14:tracePt t="11648" x="6256338" y="2735263"/>
          <p14:tracePt t="11671" x="6256338" y="2727325"/>
          <p14:tracePt t="11681" x="6256338" y="2720975"/>
          <p14:tracePt t="11698" x="6270625" y="2713038"/>
          <p14:tracePt t="11715" x="6270625" y="2705100"/>
          <p14:tracePt t="11743" x="6270625" y="2697163"/>
          <p14:tracePt t="11766" x="6278563" y="2689225"/>
          <p14:tracePt t="11815" x="6278563" y="2682875"/>
          <p14:tracePt t="11903" x="6278563" y="2674938"/>
          <p14:tracePt t="11975" x="6278563" y="2667000"/>
          <p14:tracePt t="12031" x="6278563" y="2659063"/>
          <p14:tracePt t="12063" x="6270625" y="2659063"/>
          <p14:tracePt t="12089" x="6264275" y="2659063"/>
          <p14:tracePt t="12103" x="6256338" y="2659063"/>
          <p14:tracePt t="12743" x="6248400" y="2644775"/>
          <p14:tracePt t="12760" x="6248400" y="2628900"/>
          <p14:tracePt t="12767" x="6278563" y="2582863"/>
          <p14:tracePt t="12775" x="6302375" y="2560638"/>
          <p14:tracePt t="12783" x="6332538" y="2530475"/>
          <p14:tracePt t="12798" x="6392863" y="2460625"/>
          <p14:tracePt t="12815" x="6446838" y="2392363"/>
          <p14:tracePt t="12832" x="6499225" y="2324100"/>
          <p14:tracePt t="12849" x="6507163" y="2301875"/>
          <p14:tracePt t="12865" x="6515100" y="2293938"/>
          <p14:tracePt t="12882" x="6515100" y="2286000"/>
          <p14:tracePt t="13063" x="6515100" y="2293938"/>
          <p14:tracePt t="13079" x="6515100" y="2308225"/>
          <p14:tracePt t="13087" x="6492875" y="2346325"/>
          <p14:tracePt t="13098" x="6492875" y="2362200"/>
          <p14:tracePt t="13115" x="6469063" y="2422525"/>
          <p14:tracePt t="13132" x="6454775" y="2460625"/>
          <p14:tracePt t="13149" x="6430963" y="2492375"/>
          <p14:tracePt t="13165" x="6430963" y="2506663"/>
          <p14:tracePt t="13182" x="6423025" y="2514600"/>
          <p14:tracePt t="13719" x="6423025" y="2530475"/>
          <p14:tracePt t="13824" x="6423025" y="2536825"/>
          <p14:tracePt t="13911" x="6430963" y="2536825"/>
          <p14:tracePt t="13919" x="6446838" y="2536825"/>
          <p14:tracePt t="13927" x="6461125" y="2536825"/>
          <p14:tracePt t="13935" x="6484938" y="2536825"/>
          <p14:tracePt t="13950" x="6515100" y="2536825"/>
          <p14:tracePt t="13965" x="6575425" y="2498725"/>
          <p14:tracePt t="13982" x="6613525" y="2460625"/>
          <p14:tracePt t="13999" x="6637338" y="2430463"/>
          <p14:tracePt t="14015" x="6651625" y="2392363"/>
          <p14:tracePt t="14032" x="6651625" y="2354263"/>
          <p14:tracePt t="14049" x="6651625" y="2324100"/>
          <p14:tracePt t="14065" x="6651625" y="2293938"/>
          <p14:tracePt t="14082" x="6645275" y="2263775"/>
          <p14:tracePt t="14099" x="6637338" y="2247900"/>
          <p14:tracePt t="14115" x="6621463" y="2239963"/>
          <p14:tracePt t="14132" x="6599238" y="2225675"/>
          <p14:tracePt t="14149" x="6569075" y="2217738"/>
          <p14:tracePt t="14165" x="6523038" y="2217738"/>
          <p14:tracePt t="14182" x="6507163" y="2217738"/>
          <p14:tracePt t="14199" x="6492875" y="2217738"/>
          <p14:tracePt t="14215" x="6477000" y="2217738"/>
          <p14:tracePt t="14232" x="6461125" y="2217738"/>
          <p14:tracePt t="14249" x="6416675" y="2225675"/>
          <p14:tracePt t="14265" x="6400800" y="2239963"/>
          <p14:tracePt t="14282" x="6370638" y="2278063"/>
          <p14:tracePt t="14299" x="6362700" y="2308225"/>
          <p14:tracePt t="14315" x="6346825" y="2370138"/>
          <p14:tracePt t="14332" x="6340475" y="2422525"/>
          <p14:tracePt t="14349" x="6340475" y="2460625"/>
          <p14:tracePt t="14365" x="6340475" y="2484438"/>
          <p14:tracePt t="14382" x="6340475" y="2498725"/>
          <p14:tracePt t="14399" x="6340475" y="2506663"/>
          <p14:tracePt t="14432" x="6346825" y="2514600"/>
          <p14:tracePt t="14449" x="6362700" y="2514600"/>
          <p14:tracePt t="14465" x="6378575" y="2514600"/>
          <p14:tracePt t="14482" x="6400800" y="2522538"/>
          <p14:tracePt t="14499" x="6423025" y="2522538"/>
          <p14:tracePt t="14515" x="6469063" y="2522538"/>
          <p14:tracePt t="14532" x="6477000" y="2522538"/>
          <p14:tracePt t="14598" x="6477000" y="2514600"/>
          <p14:tracePt t="14606" x="6477000" y="2498725"/>
          <p14:tracePt t="14615" x="6446838" y="2498725"/>
          <p14:tracePt t="14632" x="6370638" y="2484438"/>
          <p14:tracePt t="14649" x="6218238" y="2476500"/>
          <p14:tracePt t="14665" x="5883275" y="2506663"/>
          <p14:tracePt t="14682" x="5584825" y="2552700"/>
          <p14:tracePt t="14699" x="5426075" y="2590800"/>
          <p14:tracePt t="14715" x="5341938" y="2620963"/>
          <p14:tracePt t="14783" x="5334000" y="2620963"/>
          <p14:tracePt t="14823" x="5326063" y="2620963"/>
          <p14:tracePt t="14831" x="5311775" y="2620963"/>
          <p14:tracePt t="14855" x="5303838" y="2620963"/>
          <p14:tracePt t="14879" x="5287963" y="2620963"/>
          <p14:tracePt t="14895" x="5280025" y="2620963"/>
          <p14:tracePt t="14903" x="5273675" y="2620963"/>
          <p14:tracePt t="14916" x="5265738" y="2620963"/>
          <p14:tracePt t="14933" x="5257800" y="2613025"/>
          <p14:tracePt t="14951" x="5249863" y="2606675"/>
          <p14:tracePt t="14966" x="5241925" y="2582863"/>
          <p14:tracePt t="14982" x="5227638" y="2568575"/>
          <p14:tracePt t="14999" x="5227638" y="2544763"/>
          <p14:tracePt t="15032" x="5227638" y="2530475"/>
          <p14:tracePt t="15087" x="5227638" y="2522538"/>
          <p14:tracePt t="15103" x="5227638" y="2506663"/>
          <p14:tracePt t="15126" x="5227638" y="2498725"/>
          <p14:tracePt t="15207" x="5227638" y="2492375"/>
          <p14:tracePt t="15215" x="5227638" y="2484438"/>
          <p14:tracePt t="15231" x="5227638" y="2476500"/>
          <p14:tracePt t="15335" x="5241925" y="2476500"/>
          <p14:tracePt t="15343" x="5273675" y="2476500"/>
          <p14:tracePt t="15351" x="5326063" y="2476500"/>
          <p14:tracePt t="15367" x="5448300" y="2476500"/>
          <p14:tracePt t="15383" x="5600700" y="2476500"/>
          <p14:tracePt t="15399" x="5737225" y="2476500"/>
          <p14:tracePt t="15416" x="5875338" y="2476500"/>
          <p14:tracePt t="15433" x="5897563" y="2476500"/>
          <p14:tracePt t="15449" x="5905500" y="2476500"/>
          <p14:tracePt t="15607" x="5897563" y="2476500"/>
          <p14:tracePt t="15616" x="5851525" y="2476500"/>
          <p14:tracePt t="15623" x="5791200" y="2476500"/>
          <p14:tracePt t="15633" x="5722938" y="2460625"/>
          <p14:tracePt t="15649" x="5616575" y="2438400"/>
          <p14:tracePt t="15667" x="5502275" y="2430463"/>
          <p14:tracePt t="15683" x="5394325" y="2430463"/>
          <p14:tracePt t="15699" x="5380038" y="2430463"/>
          <p14:tracePt t="15716" x="5372100" y="2430463"/>
          <p14:tracePt t="15856" x="5387975" y="2438400"/>
          <p14:tracePt t="15863" x="5426075" y="2454275"/>
          <p14:tracePt t="15871" x="5464175" y="2460625"/>
          <p14:tracePt t="15883" x="5494338" y="2468563"/>
          <p14:tracePt t="15900" x="5546725" y="2476500"/>
          <p14:tracePt t="15916" x="5584825" y="2484438"/>
          <p14:tracePt t="15933" x="5616575" y="2492375"/>
          <p14:tracePt t="16095" x="5578475" y="2492375"/>
          <p14:tracePt t="16103" x="5554663" y="2492375"/>
          <p14:tracePt t="16111" x="5524500" y="2492375"/>
          <p14:tracePt t="16118" x="5494338" y="2492375"/>
          <p14:tracePt t="16133" x="5464175" y="2492375"/>
          <p14:tracePt t="16150" x="5418138" y="2468563"/>
          <p14:tracePt t="16167" x="5402263" y="2468563"/>
          <p14:tracePt t="16199" x="5372100" y="2476500"/>
          <p14:tracePt t="16216" x="5318125" y="2536825"/>
          <p14:tracePt t="16233" x="5273675" y="2574925"/>
          <p14:tracePt t="16250" x="5219700" y="2613025"/>
          <p14:tracePt t="16266" x="5189538" y="2636838"/>
          <p14:tracePt t="16283" x="5181600" y="2644775"/>
          <p14:tracePt t="16300" x="5173663" y="2644775"/>
          <p14:tracePt t="16327" x="5173663" y="2651125"/>
          <p14:tracePt t="16727" x="5173663" y="2659063"/>
          <p14:tracePt t="16735" x="5181600" y="2659063"/>
          <p14:tracePt t="16743" x="5197475" y="2659063"/>
          <p14:tracePt t="16759" x="5203825" y="2659063"/>
          <p14:tracePt t="16775" x="5211763" y="2667000"/>
          <p14:tracePt t="16911" x="5197475" y="2667000"/>
          <p14:tracePt t="16920" x="5173663" y="2667000"/>
          <p14:tracePt t="16927" x="5151438" y="2667000"/>
          <p14:tracePt t="16936" x="5127625" y="2667000"/>
          <p14:tracePt t="16951" x="5083175" y="2667000"/>
          <p14:tracePt t="16966" x="5037138" y="2674938"/>
          <p14:tracePt t="16983" x="5013325" y="2682875"/>
          <p14:tracePt t="17000" x="5006975" y="2689225"/>
          <p14:tracePt t="17223" x="5021263" y="2689225"/>
          <p14:tracePt t="17231" x="5045075" y="2689225"/>
          <p14:tracePt t="17239" x="5075238" y="2682875"/>
          <p14:tracePt t="17250" x="5127625" y="2667000"/>
          <p14:tracePt t="17267" x="5241925" y="2636838"/>
          <p14:tracePt t="17283" x="5380038" y="2606675"/>
          <p14:tracePt t="17300" x="5532438" y="2590800"/>
          <p14:tracePt t="17317" x="5622925" y="2560638"/>
          <p14:tracePt t="17423" x="5630863" y="2560638"/>
          <p14:tracePt t="17439" x="5646738" y="2560638"/>
          <p14:tracePt t="17447" x="5661025" y="2568575"/>
          <p14:tracePt t="17511" x="5668963" y="2574925"/>
          <p14:tracePt t="17551" x="5668963" y="2582863"/>
          <p14:tracePt t="17567" x="5668963" y="2590800"/>
          <p14:tracePt t="17578" x="5622925" y="2606675"/>
          <p14:tracePt t="17583" x="5592763" y="2613025"/>
          <p14:tracePt t="17600" x="5508625" y="2620963"/>
          <p14:tracePt t="17617" x="5364163" y="2644775"/>
          <p14:tracePt t="17633" x="5257800" y="2659063"/>
          <p14:tracePt t="17650" x="5197475" y="2667000"/>
          <p14:tracePt t="17667" x="5165725" y="2667000"/>
          <p14:tracePt t="17992" x="5173663" y="2667000"/>
          <p14:tracePt t="17999" x="5189538" y="2667000"/>
          <p14:tracePt t="18008" x="5227638" y="2689225"/>
          <p14:tracePt t="18017" x="5249863" y="2689225"/>
          <p14:tracePt t="18034" x="5280025" y="2697163"/>
          <p14:tracePt t="18050" x="5311775" y="2697163"/>
          <p14:tracePt t="18067" x="5334000" y="2697163"/>
          <p14:tracePt t="18111" x="5341938" y="2689225"/>
          <p14:tracePt t="18119" x="5356225" y="2682875"/>
          <p14:tracePt t="18135" x="5356225" y="2674938"/>
          <p14:tracePt t="18159" x="5356225" y="2667000"/>
          <p14:tracePt t="18183" x="5364163" y="2667000"/>
          <p14:tracePt t="18208" x="5364163" y="2659063"/>
          <p14:tracePt t="18215" x="5364163" y="2651125"/>
          <p14:tracePt t="18223" x="5372100" y="2644775"/>
          <p14:tracePt t="18271" x="5380038" y="2644775"/>
          <p14:tracePt t="18287" x="5380038" y="2628900"/>
          <p14:tracePt t="18327" x="5380038" y="2620963"/>
          <p14:tracePt t="18359" x="5387975" y="2613025"/>
          <p14:tracePt t="18399" x="5387975" y="2606675"/>
          <p14:tracePt t="18423" x="5394325" y="2598738"/>
          <p14:tracePt t="18440" x="5394325" y="2590800"/>
          <p14:tracePt t="18455" x="5402263" y="2582863"/>
          <p14:tracePt t="18472" x="5410200" y="2582863"/>
          <p14:tracePt t="18496" x="5410200" y="2574925"/>
          <p14:tracePt t="18719" x="5394325" y="2560638"/>
          <p14:tracePt t="18728" x="5356225" y="2552700"/>
          <p14:tracePt t="18735" x="5318125" y="2544763"/>
          <p14:tracePt t="18751" x="5235575" y="2514600"/>
          <p14:tracePt t="18767" x="5151438" y="2506663"/>
          <p14:tracePt t="18784" x="5029200" y="2476500"/>
          <p14:tracePt t="18801" x="4945063" y="2460625"/>
          <p14:tracePt t="18817" x="4937125" y="2454275"/>
          <p14:tracePt t="18855" x="4945063" y="2454275"/>
          <p14:tracePt t="18867" x="4953000" y="2454275"/>
          <p14:tracePt t="18884" x="4983163" y="2454275"/>
          <p14:tracePt t="18901" x="5037138" y="2454275"/>
          <p14:tracePt t="18917" x="5059363" y="2454275"/>
          <p14:tracePt t="18934" x="5113338" y="2454275"/>
          <p14:tracePt t="18951" x="5135563" y="2454275"/>
          <p14:tracePt t="18968" x="5143500" y="2454275"/>
          <p14:tracePt t="19128" x="5159375" y="2454275"/>
          <p14:tracePt t="19135" x="5165725" y="2454275"/>
          <p14:tracePt t="19176" x="5181600" y="2454275"/>
          <p14:tracePt t="19215" x="5189538" y="2454275"/>
          <p14:tracePt t="19223" x="5203825" y="2454275"/>
          <p14:tracePt t="19234" x="5211763" y="2454275"/>
          <p14:tracePt t="19251" x="5249863" y="2454275"/>
          <p14:tracePt t="19267" x="5303838" y="2446338"/>
          <p14:tracePt t="19284" x="5372100" y="2438400"/>
          <p14:tracePt t="19300" x="5418138" y="2422525"/>
          <p14:tracePt t="19317" x="5464175" y="2416175"/>
          <p14:tracePt t="19334" x="5502275" y="2416175"/>
          <p14:tracePt t="19350" x="5540375" y="2408238"/>
          <p14:tracePt t="19367" x="5608638" y="2408238"/>
          <p14:tracePt t="19384" x="5654675" y="2408238"/>
          <p14:tracePt t="19400" x="5684838" y="2408238"/>
          <p14:tracePt t="19417" x="5707063" y="2408238"/>
          <p14:tracePt t="19434" x="5737225" y="2408238"/>
          <p14:tracePt t="19450" x="5745163" y="2408238"/>
          <p14:tracePt t="19623" x="5722938" y="2408238"/>
          <p14:tracePt t="19631" x="5661025" y="2384425"/>
          <p14:tracePt t="19639" x="5608638" y="2370138"/>
          <p14:tracePt t="19651" x="5570538" y="2370138"/>
          <p14:tracePt t="19668" x="5502275" y="2370138"/>
          <p14:tracePt t="19684" x="5440363" y="2354263"/>
          <p14:tracePt t="19701" x="5380038" y="2354263"/>
          <p14:tracePt t="19718" x="5364163" y="2354263"/>
          <p14:tracePt t="19751" x="5364163" y="2362200"/>
          <p14:tracePt t="20007" x="5356225" y="2362200"/>
          <p14:tracePt t="20071" x="5349875" y="2362200"/>
          <p14:tracePt t="20095" x="5349875" y="2378075"/>
          <p14:tracePt t="20104" x="5326063" y="2400300"/>
          <p14:tracePt t="20111" x="5326063" y="2408238"/>
          <p14:tracePt t="20119" x="5318125" y="2416175"/>
          <p14:tracePt t="20134" x="5287963" y="2454275"/>
          <p14:tracePt t="20151" x="5280025" y="2476500"/>
          <p14:tracePt t="20169" x="5273675" y="2492375"/>
          <p14:tracePt t="20184" x="5273675" y="2506663"/>
          <p14:tracePt t="20201" x="5273675" y="2530475"/>
          <p14:tracePt t="20218" x="5273675" y="2568575"/>
          <p14:tracePt t="20234" x="5273675" y="2606675"/>
          <p14:tracePt t="20251" x="5273675" y="2628900"/>
          <p14:tracePt t="20268" x="5273675" y="2651125"/>
          <p14:tracePt t="20285" x="5280025" y="2667000"/>
          <p14:tracePt t="20301" x="5280025" y="2674938"/>
          <p14:tracePt t="20318" x="5280025" y="2682875"/>
          <p14:tracePt t="20535" x="5265738" y="2682875"/>
          <p14:tracePt t="20543" x="5257800" y="2682875"/>
          <p14:tracePt t="20551" x="5249863" y="2682875"/>
          <p14:tracePt t="20568" x="5241925" y="2682875"/>
          <p14:tracePt t="20585" x="5219700" y="2674938"/>
          <p14:tracePt t="20615" x="5211763" y="2674938"/>
          <p14:tracePt t="20751" x="5203825" y="2674938"/>
          <p14:tracePt t="20759" x="5203825" y="2689225"/>
          <p14:tracePt t="20768" x="5203825" y="2705100"/>
          <p14:tracePt t="20785" x="5227638" y="2751138"/>
          <p14:tracePt t="20802" x="5241925" y="2773363"/>
          <p14:tracePt t="20818" x="5249863" y="2803525"/>
          <p14:tracePt t="20835" x="5257800" y="2811463"/>
          <p14:tracePt t="20851" x="5273675" y="2819400"/>
          <p14:tracePt t="20868" x="5287963" y="2835275"/>
          <p14:tracePt t="20967" x="5303838" y="2835275"/>
          <p14:tracePt t="20975" x="5311775" y="2835275"/>
          <p14:tracePt t="20985" x="5326063" y="2835275"/>
          <p14:tracePt t="21001" x="5410200" y="2835275"/>
          <p14:tracePt t="21018" x="5562600" y="2835275"/>
          <p14:tracePt t="21035" x="5722938" y="2835275"/>
          <p14:tracePt t="21051" x="5921375" y="2811463"/>
          <p14:tracePt t="21068" x="6111875" y="2781300"/>
          <p14:tracePt t="21086" x="6308725" y="2743200"/>
          <p14:tracePt t="21101" x="6332538" y="2735263"/>
          <p14:tracePt t="21119" x="6346825" y="2727325"/>
          <p14:tracePt t="21159" x="6354763" y="2727325"/>
          <p14:tracePt t="21168" x="6362700" y="2713038"/>
          <p14:tracePt t="21185" x="6370638" y="2705100"/>
          <p14:tracePt t="21201" x="6378575" y="2689225"/>
          <p14:tracePt t="21219" x="6384925" y="2682875"/>
          <p14:tracePt t="21235" x="6384925" y="2674938"/>
          <p14:tracePt t="21251" x="6400800" y="2651125"/>
          <p14:tracePt t="21268" x="6408738" y="2636838"/>
          <p14:tracePt t="21285" x="6423025" y="2613025"/>
          <p14:tracePt t="21301" x="6438900" y="2582863"/>
          <p14:tracePt t="21318" x="6438900" y="2568575"/>
          <p14:tracePt t="21335" x="6438900" y="2560638"/>
          <p14:tracePt t="21351" x="6438900" y="2536825"/>
          <p14:tracePt t="21368" x="6438900" y="2492375"/>
          <p14:tracePt t="21386" x="6423025" y="2468563"/>
          <p14:tracePt t="21401" x="6416675" y="2454275"/>
          <p14:tracePt t="21418" x="6400800" y="2454275"/>
          <p14:tracePt t="21435" x="6400800" y="2446338"/>
          <p14:tracePt t="21455" x="6392863" y="2446338"/>
          <p14:tracePt t="21503" x="6384925" y="2438400"/>
          <p14:tracePt t="22056" x="6378575" y="2438400"/>
          <p14:tracePt t="22088" x="6378575" y="2446338"/>
          <p14:tracePt t="22103" x="6378575" y="2454275"/>
          <p14:tracePt t="22111" x="6378575" y="2468563"/>
          <p14:tracePt t="22119" x="6340475" y="2514600"/>
          <p14:tracePt t="22135" x="6316663" y="2544763"/>
          <p14:tracePt t="22152" x="6278563" y="2598738"/>
          <p14:tracePt t="22170" x="6240463" y="2644775"/>
          <p14:tracePt t="22185" x="6188075" y="2720975"/>
          <p14:tracePt t="22202" x="6172200" y="2735263"/>
          <p14:tracePt t="22218" x="6156325" y="2759075"/>
          <p14:tracePt t="22235" x="6156325" y="2765425"/>
          <p14:tracePt t="22471" x="6156325" y="2773363"/>
          <p14:tracePt t="22481" x="6164263" y="2773363"/>
          <p14:tracePt t="22487" x="6172200" y="2773363"/>
          <p14:tracePt t="22511" x="6180138" y="2759075"/>
          <p14:tracePt t="22527" x="6194425" y="2759075"/>
          <p14:tracePt t="22591" x="6210300" y="2751138"/>
          <p14:tracePt t="22599" x="6210300" y="2743200"/>
          <p14:tracePt t="22607" x="6218238" y="2743200"/>
          <p14:tracePt t="22623" x="6218238" y="2735263"/>
          <p14:tracePt t="22639" x="6226175" y="2727325"/>
          <p14:tracePt t="22655" x="6226175" y="2720975"/>
          <p14:tracePt t="22672" x="6232525" y="2713038"/>
          <p14:tracePt t="22727" x="6232525" y="2705100"/>
          <p14:tracePt t="22735" x="6240463" y="2697163"/>
          <p14:tracePt t="22807" x="6248400" y="2697163"/>
          <p14:tracePt t="22999" x="6248400" y="2689225"/>
          <p14:tracePt t="23055" x="6264275" y="2689225"/>
          <p14:tracePt t="23063" x="6294438" y="2689225"/>
          <p14:tracePt t="23071" x="6354763" y="2713038"/>
          <p14:tracePt t="23085" x="6461125" y="2735263"/>
          <p14:tracePt t="23102" x="6553200" y="2765425"/>
          <p14:tracePt t="23119" x="6751638" y="2803525"/>
          <p14:tracePt t="23135" x="6926263" y="2841625"/>
          <p14:tracePt t="23152" x="6994525" y="2849563"/>
          <p14:tracePt t="23169" x="7026275" y="2857500"/>
          <p14:tracePt t="23185" x="7048500" y="2857500"/>
          <p14:tracePt t="23202" x="7056438" y="2857500"/>
          <p14:tracePt t="23236" x="7064375" y="2857500"/>
          <p14:tracePt t="23252" x="7086600" y="2835275"/>
          <p14:tracePt t="23269" x="7094538" y="2819400"/>
          <p14:tracePt t="23286" x="7108825" y="2797175"/>
          <p14:tracePt t="23302" x="7108825" y="2789238"/>
          <p14:tracePt t="23319" x="7116763" y="2765425"/>
          <p14:tracePt t="23336" x="7116763" y="2759075"/>
          <p14:tracePt t="23352" x="7116763" y="2735263"/>
          <p14:tracePt t="23407" x="7116763" y="2720975"/>
          <p14:tracePt t="23415" x="7116763" y="2713038"/>
          <p14:tracePt t="23431" x="7116763" y="2689225"/>
          <p14:tracePt t="23439" x="7116763" y="2682875"/>
          <p14:tracePt t="23452" x="7116763" y="2674938"/>
          <p14:tracePt t="23469" x="7116763" y="2644775"/>
          <p14:tracePt t="23486" x="7132638" y="2606675"/>
          <p14:tracePt t="23502" x="7162800" y="2568575"/>
          <p14:tracePt t="23519" x="7192963" y="2514600"/>
          <p14:tracePt t="23536" x="7239000" y="2446338"/>
          <p14:tracePt t="23552" x="7269163" y="2378075"/>
          <p14:tracePt t="23569" x="7299325" y="2286000"/>
          <p14:tracePt t="23586" x="7299325" y="2239963"/>
          <p14:tracePt t="23602" x="7299325" y="2193925"/>
          <p14:tracePt t="23606" x="7285038" y="2155825"/>
          <p14:tracePt t="23619" x="7231063" y="2117725"/>
          <p14:tracePt t="23636" x="7140575" y="2073275"/>
          <p14:tracePt t="23652" x="6918325" y="1989138"/>
          <p14:tracePt t="23669" x="6858000" y="1973263"/>
          <p14:tracePt t="23686" x="6797675" y="1973263"/>
          <p14:tracePt t="23719" x="6789738" y="1973263"/>
          <p14:tracePt t="23736" x="6759575" y="2065338"/>
          <p14:tracePt t="23752" x="6727825" y="2232025"/>
          <p14:tracePt t="23769" x="6683375" y="2408238"/>
          <p14:tracePt t="23786" x="6683375" y="2568575"/>
          <p14:tracePt t="23802" x="6683375" y="2773363"/>
          <p14:tracePt t="23819" x="6759575" y="2941638"/>
          <p14:tracePt t="23836" x="6896100" y="3086100"/>
          <p14:tracePt t="23852" x="7018338" y="3192463"/>
          <p14:tracePt t="23869" x="7146925" y="3238500"/>
          <p14:tracePt t="23886" x="7353300" y="3246438"/>
          <p14:tracePt t="23902" x="7451725" y="3216275"/>
          <p14:tracePt t="23919" x="7505700" y="3124200"/>
          <p14:tracePt t="23936" x="7513638" y="2987675"/>
          <p14:tracePt t="23952" x="7513638" y="2835275"/>
          <p14:tracePt t="23969" x="7429500" y="2651125"/>
          <p14:tracePt t="23987" x="7269163" y="2468563"/>
          <p14:tracePt t="24002" x="7040563" y="2339975"/>
          <p14:tracePt t="24019" x="6850063" y="2263775"/>
          <p14:tracePt t="24036" x="6683375" y="2232025"/>
          <p14:tracePt t="24052" x="6659563" y="2232025"/>
          <p14:tracePt t="24103" x="6659563" y="2239963"/>
          <p14:tracePt t="24111" x="6659563" y="2286000"/>
          <p14:tracePt t="24119" x="6659563" y="2339975"/>
          <p14:tracePt t="24136" x="6659563" y="2362200"/>
          <p14:tracePt t="24153" x="6659563" y="2378075"/>
          <p14:tracePt t="24535" x="6651625" y="2400300"/>
          <p14:tracePt t="24543" x="6613525" y="2446338"/>
          <p14:tracePt t="24553" x="6553200" y="2476500"/>
          <p14:tracePt t="24569" x="6454775" y="2476500"/>
          <p14:tracePt t="24586" x="6316663" y="2498725"/>
          <p14:tracePt t="25079" x="6302375" y="2498725"/>
          <p14:tracePt t="25111" x="6294438" y="2498725"/>
          <p14:tracePt t="25119" x="6270625" y="2498725"/>
          <p14:tracePt t="25127" x="6248400" y="2514600"/>
          <p14:tracePt t="25136" x="6202363" y="2522538"/>
          <p14:tracePt t="25153" x="6065838" y="2560638"/>
          <p14:tracePt t="25170" x="5889625" y="2606675"/>
          <p14:tracePt t="25186" x="5707063" y="2659063"/>
          <p14:tracePt t="25203" x="5516563" y="2720975"/>
          <p14:tracePt t="25220" x="5410200" y="2773363"/>
          <p14:tracePt t="25236" x="5287963" y="2827338"/>
          <p14:tracePt t="25253" x="5265738" y="2841625"/>
          <p14:tracePt t="25270" x="5241925" y="2841625"/>
          <p14:tracePt t="25383" x="5235575" y="2841625"/>
          <p14:tracePt t="25391" x="5211763" y="2841625"/>
          <p14:tracePt t="25423" x="5211763" y="2835275"/>
          <p14:tracePt t="25767" x="5211763" y="2811463"/>
          <p14:tracePt t="25775" x="5227638" y="2743200"/>
          <p14:tracePt t="25786" x="5241925" y="2705100"/>
          <p14:tracePt t="25803" x="5249863" y="2689225"/>
          <p14:tracePt t="25820" x="5287963" y="2598738"/>
          <p14:tracePt t="25854" x="5303838" y="2544763"/>
          <p14:tracePt t="25870" x="5303838" y="2522538"/>
          <p14:tracePt t="25886" x="5311775" y="2492375"/>
          <p14:tracePt t="25903" x="5311775" y="2460625"/>
          <p14:tracePt t="25936" x="5311775" y="2416175"/>
          <p14:tracePt t="25953" x="5311775" y="2392363"/>
          <p14:tracePt t="25970" x="5311775" y="2346325"/>
          <p14:tracePt t="25987" x="5311775" y="2332038"/>
          <p14:tracePt t="26003" x="5311775" y="2301875"/>
          <p14:tracePt t="26020" x="5303838" y="2301875"/>
          <p14:tracePt t="26036" x="5303838" y="2286000"/>
          <p14:tracePt t="26053" x="5295900" y="2278063"/>
          <p14:tracePt t="26070" x="5273675" y="2270125"/>
          <p14:tracePt t="26087" x="5241925" y="2255838"/>
          <p14:tracePt t="26103" x="5219700" y="2255838"/>
          <p14:tracePt t="26120" x="5189538" y="2247900"/>
          <p14:tracePt t="26137" x="5159375" y="2239963"/>
          <p14:tracePt t="26153" x="5143500" y="2232025"/>
          <p14:tracePt t="26231" x="5135563" y="2232025"/>
          <p14:tracePt t="26240" x="5127625" y="2232025"/>
          <p14:tracePt t="26247" x="5113338" y="2247900"/>
          <p14:tracePt t="26255" x="5067300" y="2278063"/>
          <p14:tracePt t="26270" x="4999038" y="2332038"/>
          <p14:tracePt t="26287" x="4937125" y="2370138"/>
          <p14:tracePt t="26305" x="4892675" y="2400300"/>
          <p14:tracePt t="26320" x="4876800" y="2422525"/>
          <p14:tracePt t="26353" x="4860925" y="2460625"/>
          <p14:tracePt t="26370" x="4846638" y="2560638"/>
          <p14:tracePt t="26387" x="4846638" y="2697163"/>
          <p14:tracePt t="26403" x="4846638" y="2789238"/>
          <p14:tracePt t="26420" x="4854575" y="2857500"/>
          <p14:tracePt t="26437" x="4930775" y="2963863"/>
          <p14:tracePt t="26454" x="5006975" y="3001963"/>
          <p14:tracePt t="26470" x="5097463" y="3025775"/>
          <p14:tracePt t="26487" x="5211763" y="3025775"/>
          <p14:tracePt t="26503" x="5349875" y="3017838"/>
          <p14:tracePt t="26520" x="5448300" y="2971800"/>
          <p14:tracePt t="26537" x="5502275" y="2879725"/>
          <p14:tracePt t="26554" x="5524500" y="2765425"/>
          <p14:tracePt t="26570" x="5524500" y="2620963"/>
          <p14:tracePt t="26587" x="5470525" y="2484438"/>
          <p14:tracePt t="26603" x="5364163" y="2354263"/>
          <p14:tracePt t="26620" x="5219700" y="2247900"/>
          <p14:tracePt t="26625" x="5127625" y="2201863"/>
          <p14:tracePt t="26637" x="5045075" y="2155825"/>
          <p14:tracePt t="26654" x="4816475" y="2103438"/>
          <p14:tracePt t="26670" x="4784725" y="2095500"/>
          <p14:tracePt t="26711" x="4778375" y="2095500"/>
          <p14:tracePt t="26720" x="4754563" y="2095500"/>
          <p14:tracePt t="26737" x="4724400" y="2163763"/>
          <p14:tracePt t="26753" x="4686300" y="2316163"/>
          <p14:tracePt t="26770" x="4664075" y="2484438"/>
          <p14:tracePt t="26787" x="4648200" y="2613025"/>
          <p14:tracePt t="26805" x="4670425" y="2720975"/>
          <p14:tracePt t="26820" x="4686300" y="2727325"/>
          <p14:tracePt t="26837" x="4778375" y="2759075"/>
          <p14:tracePt t="26853" x="4983163" y="2759075"/>
          <p14:tracePt t="26871" x="5105400" y="2705100"/>
          <p14:tracePt t="26887" x="5173663" y="2636838"/>
          <p14:tracePt t="26903" x="5197475" y="2544763"/>
          <p14:tracePt t="26920" x="5203825" y="2446338"/>
          <p14:tracePt t="26937" x="5197475" y="2362200"/>
          <p14:tracePt t="26953" x="5143500" y="2308225"/>
          <p14:tracePt t="27008" x="5135563" y="2308225"/>
          <p14:tracePt t="27022" x="5121275" y="2316163"/>
          <p14:tracePt t="27031" x="5113338" y="2362200"/>
          <p14:tracePt t="27039" x="5083175" y="2408238"/>
          <p14:tracePt t="27053" x="5021263" y="2530475"/>
          <p14:tracePt t="27070" x="4968875" y="2628900"/>
          <p14:tracePt t="27087" x="4960938" y="2682875"/>
          <p14:tracePt t="27104" x="4960938" y="2689225"/>
          <p14:tracePt t="27137" x="4991100" y="2697163"/>
          <p14:tracePt t="27154" x="5059363" y="2644775"/>
          <p14:tracePt t="27170" x="5135563" y="2568575"/>
          <p14:tracePt t="27187" x="5173663" y="2484438"/>
          <p14:tracePt t="27204" x="5181600" y="2408238"/>
          <p14:tracePt t="27220" x="5181600" y="2378075"/>
          <p14:tracePt t="27237" x="5165725" y="2362200"/>
          <p14:tracePt t="27254" x="5121275" y="2346325"/>
          <p14:tracePt t="27270" x="5075238" y="2346325"/>
          <p14:tracePt t="27288" x="4991100" y="2346325"/>
          <p14:tracePt t="27304" x="4884738" y="2422525"/>
          <p14:tracePt t="27320" x="4854575" y="2498725"/>
          <p14:tracePt t="27337" x="4846638" y="2574925"/>
          <p14:tracePt t="27353" x="4846638" y="2613025"/>
          <p14:tracePt t="27370" x="4868863" y="2620963"/>
          <p14:tracePt t="27387" x="4945063" y="2620963"/>
          <p14:tracePt t="27404" x="5113338" y="2590800"/>
          <p14:tracePt t="27420" x="5235575" y="2544763"/>
          <p14:tracePt t="27437" x="5295900" y="2484438"/>
          <p14:tracePt t="27454" x="5295900" y="2438400"/>
          <p14:tracePt t="27470" x="5295900" y="2408238"/>
          <p14:tracePt t="27487" x="5257800" y="2384425"/>
          <p14:tracePt t="27504" x="5203825" y="2370138"/>
          <p14:tracePt t="27520" x="5189538" y="2370138"/>
          <p14:tracePt t="27537" x="5181600" y="2370138"/>
          <p14:tracePt t="27554" x="5097463" y="2392363"/>
          <p14:tracePt t="27570" x="5021263" y="2454275"/>
          <p14:tracePt t="27587" x="5013325" y="2492375"/>
          <p14:tracePt t="27604" x="5013325" y="2530475"/>
          <p14:tracePt t="27620" x="5029200" y="2536825"/>
          <p14:tracePt t="27624" x="5051425" y="2544763"/>
          <p14:tracePt t="27637" x="5089525" y="2544763"/>
          <p14:tracePt t="27654" x="5151438" y="2544763"/>
          <p14:tracePt t="27670" x="5203825" y="2530475"/>
          <p14:tracePt t="27687" x="5211763" y="2514600"/>
          <p14:tracePt t="27705" x="5211763" y="2506663"/>
          <p14:tracePt t="27720" x="5211763" y="2484438"/>
          <p14:tracePt t="27737" x="5211763" y="2468563"/>
          <p14:tracePt t="27754" x="5211763" y="2460625"/>
          <p14:tracePt t="27839" x="5203825" y="2460625"/>
          <p14:tracePt t="28095" x="5197475" y="2460625"/>
          <p14:tracePt t="28119" x="5189538" y="2484438"/>
          <p14:tracePt t="28127" x="5181600" y="2492375"/>
          <p14:tracePt t="28137" x="5173663" y="2498725"/>
          <p14:tracePt t="28154" x="5151438" y="2506663"/>
          <p14:tracePt t="28171" x="5135563" y="2514600"/>
          <p14:tracePt t="28187" x="5113338" y="2536825"/>
          <p14:tracePt t="28205" x="5097463" y="2536825"/>
          <p14:tracePt t="28271" x="5089525" y="2544763"/>
          <p14:tracePt t="28309" x="5089525" y="2552700"/>
          <p14:tracePt t="28333" x="5089525" y="2560638"/>
          <p14:tracePt t="28477" x="5105400" y="2574925"/>
          <p14:tracePt t="28485" x="5121275" y="2590800"/>
          <p14:tracePt t="28493" x="5151438" y="2636838"/>
          <p14:tracePt t="28503" x="5173663" y="2667000"/>
          <p14:tracePt t="28520" x="5219700" y="2713038"/>
          <p14:tracePt t="28537" x="5257800" y="2720975"/>
          <p14:tracePt t="28554" x="5349875" y="2720975"/>
          <p14:tracePt t="28570" x="5478463" y="2720975"/>
          <p14:tracePt t="28587" x="5630863" y="2720975"/>
          <p14:tracePt t="28604" x="5737225" y="2720975"/>
          <p14:tracePt t="28621" x="5775325" y="2689225"/>
          <p14:tracePt t="28637" x="5775325" y="2659063"/>
          <p14:tracePt t="28654" x="5775325" y="2613025"/>
          <p14:tracePt t="28670" x="5753100" y="2536825"/>
          <p14:tracePt t="28687" x="5715000" y="2498725"/>
          <p14:tracePt t="28704" x="5715000" y="2484438"/>
          <p14:tracePt t="28720" x="5715000" y="2476500"/>
          <p14:tracePt t="28737" x="5707063" y="2468563"/>
          <p14:tracePt t="28771" x="5707063" y="2460625"/>
          <p14:tracePt t="28787" x="5707063" y="2454275"/>
          <p14:tracePt t="28804" x="5707063" y="2446338"/>
          <p14:tracePt t="28821" x="5707063" y="2438400"/>
          <p14:tracePt t="28870" x="5707063" y="2430463"/>
          <p14:tracePt t="28878" x="5707063" y="2416175"/>
          <p14:tracePt t="28894" x="5707063" y="2408238"/>
          <p14:tracePt t="28904" x="5707063" y="2384425"/>
          <p14:tracePt t="28921" x="5707063" y="2378075"/>
          <p14:tracePt t="28938" x="5707063" y="2362200"/>
          <p14:tracePt t="28954" x="5699125" y="2339975"/>
          <p14:tracePt t="28971" x="5684838" y="2324100"/>
          <p14:tracePt t="28988" x="5654675" y="2316163"/>
          <p14:tracePt t="29021" x="5646738" y="2316163"/>
          <p14:tracePt t="29038" x="5630863" y="2316163"/>
          <p14:tracePt t="29054" x="5622925" y="2362200"/>
          <p14:tracePt t="29071" x="5584825" y="2460625"/>
          <p14:tracePt t="29087" x="5562600" y="2574925"/>
          <p14:tracePt t="29104" x="5562600" y="2674938"/>
          <p14:tracePt t="29121" x="5562600" y="2743200"/>
          <p14:tracePt t="29137" x="5584825" y="2789238"/>
          <p14:tracePt t="29154" x="5630863" y="2835275"/>
          <p14:tracePt t="29170" x="5699125" y="2865438"/>
          <p14:tracePt t="29187" x="5783263" y="2887663"/>
          <p14:tracePt t="29204" x="5851525" y="2895600"/>
          <p14:tracePt t="29221" x="5897563" y="2895600"/>
          <p14:tracePt t="29237" x="5981700" y="2857500"/>
          <p14:tracePt t="29254" x="6003925" y="2811463"/>
          <p14:tracePt t="29270" x="6019800" y="2735263"/>
          <p14:tracePt t="29287" x="6019800" y="2674938"/>
          <p14:tracePt t="29304" x="6011863" y="2606675"/>
          <p14:tracePt t="29320" x="5965825" y="2522538"/>
          <p14:tracePt t="29337" x="5867400" y="2446338"/>
          <p14:tracePt t="29354" x="5707063" y="2370138"/>
          <p14:tracePt t="29371" x="5532438" y="2332038"/>
          <p14:tracePt t="29388" x="5448300" y="2301875"/>
          <p14:tracePt t="29405" x="5440363" y="2293938"/>
          <p14:tracePt t="29421" x="5432425" y="2293938"/>
          <p14:tracePt t="29446" x="5432425" y="2301875"/>
          <p14:tracePt t="29462" x="5432425" y="2308225"/>
          <p14:tracePt t="29471" x="5432425" y="2316163"/>
          <p14:tracePt t="29488" x="5432425" y="2324100"/>
          <p14:tracePt t="29504" x="5432425" y="2339975"/>
          <p14:tracePt t="29927" x="5432425" y="2346325"/>
          <p14:tracePt t="29935" x="5440363" y="2354263"/>
          <p14:tracePt t="29943" x="5440363" y="2362200"/>
          <p14:tracePt t="29955" x="5448300" y="2362200"/>
          <p14:tracePt t="29971" x="5464175" y="2384425"/>
          <p14:tracePt t="29988" x="5464175" y="2408238"/>
          <p14:tracePt t="30005" x="5464175" y="2438400"/>
          <p14:tracePt t="30022" x="5494338" y="2506663"/>
          <p14:tracePt t="30038" x="5508625" y="2522538"/>
          <p14:tracePt t="30055" x="5516563" y="2530475"/>
          <p14:tracePt t="30071" x="5532438" y="2536825"/>
          <p14:tracePt t="30088" x="5546725" y="2544763"/>
          <p14:tracePt t="30159" x="5554663" y="2544763"/>
          <p14:tracePt t="30169" x="5562600" y="2544763"/>
          <p14:tracePt t="30183" x="5570538" y="2544763"/>
          <p14:tracePt t="30190" x="5578475" y="2544763"/>
          <p14:tracePt t="30207" x="5584825" y="2544763"/>
          <p14:tracePt t="30231" x="5592763" y="2544763"/>
          <p14:tracePt t="30247" x="5600700" y="2544763"/>
          <p14:tracePt t="30263" x="5608638" y="2544763"/>
          <p14:tracePt t="30351" x="5608638" y="2552700"/>
          <p14:tracePt t="30369" x="5608638" y="2568575"/>
          <p14:tracePt t="30375" x="5608638" y="2582863"/>
          <p14:tracePt t="30388" x="5608638" y="2606675"/>
          <p14:tracePt t="30406" x="5508625" y="2705100"/>
          <p14:tracePt t="30421" x="5448300" y="2727325"/>
          <p14:tracePt t="30438" x="5387975" y="2735263"/>
          <p14:tracePt t="30455" x="5356225" y="2735263"/>
          <p14:tracePt t="30472" x="5326063" y="2735263"/>
          <p14:tracePt t="30488" x="5295900" y="2735263"/>
          <p14:tracePt t="30505" x="5273675" y="2735263"/>
          <p14:tracePt t="30522" x="5249863" y="2735263"/>
          <p14:tracePt t="30538" x="5235575" y="2735263"/>
          <p14:tracePt t="30555" x="5219700" y="2727325"/>
          <p14:tracePt t="30571" x="5197475" y="2727325"/>
          <p14:tracePt t="30588" x="5151438" y="2713038"/>
          <p14:tracePt t="30605" x="5045075" y="2697163"/>
          <p14:tracePt t="30621" x="4983163" y="2689225"/>
          <p14:tracePt t="30638" x="4906963" y="2682875"/>
          <p14:tracePt t="30655" x="4860925" y="2674938"/>
          <p14:tracePt t="30671" x="4830763" y="2667000"/>
          <p14:tracePt t="30688" x="4816475" y="2651125"/>
          <p14:tracePt t="30705" x="4808538" y="2651125"/>
          <p14:tracePt t="30738" x="4800600" y="2651125"/>
          <p14:tracePt t="30755" x="4800600" y="2636838"/>
          <p14:tracePt t="30772" x="4800600" y="2628900"/>
          <p14:tracePt t="30788" x="4808538" y="2613025"/>
          <p14:tracePt t="30805" x="4808538" y="2606675"/>
          <p14:tracePt t="30822" x="4816475" y="2598738"/>
          <p14:tracePt t="30839" x="4816475" y="2590800"/>
          <p14:tracePt t="30855" x="4822825" y="2590800"/>
          <p14:tracePt t="30887" x="4822825" y="2582863"/>
          <p14:tracePt t="30975" x="4838700" y="2582863"/>
          <p14:tracePt t="30983" x="4860925" y="2582863"/>
          <p14:tracePt t="30991" x="4892675" y="2582863"/>
          <p14:tracePt t="31005" x="4953000" y="2582863"/>
          <p14:tracePt t="31022" x="5197475" y="2582863"/>
          <p14:tracePt t="31038" x="5402263" y="2590800"/>
          <p14:tracePt t="31055" x="5570538" y="2590800"/>
          <p14:tracePt t="31072" x="5684838" y="2590800"/>
          <p14:tracePt t="31088" x="5699125" y="2590800"/>
          <p14:tracePt t="31175" x="5707063" y="2590800"/>
          <p14:tracePt t="31351" x="5730875" y="2590800"/>
          <p14:tracePt t="31358" x="5775325" y="2598738"/>
          <p14:tracePt t="31367" x="5851525" y="2598738"/>
          <p14:tracePt t="31375" x="5981700" y="2598738"/>
          <p14:tracePt t="31389" x="6180138" y="2598738"/>
          <p14:tracePt t="31405" x="6278563" y="2598738"/>
          <p14:tracePt t="31422" x="6515100" y="2598738"/>
          <p14:tracePt t="31439" x="6537325" y="2598738"/>
          <p14:tracePt t="31472" x="6545263" y="2598738"/>
          <p14:tracePt t="31535" x="6569075" y="2598738"/>
          <p14:tracePt t="31543" x="6607175" y="2598738"/>
          <p14:tracePt t="31551" x="6637338" y="2598738"/>
          <p14:tracePt t="31559" x="6667500" y="2598738"/>
          <p14:tracePt t="31572" x="6721475" y="2598738"/>
          <p14:tracePt t="31589" x="6789738" y="2598738"/>
          <p14:tracePt t="31605" x="6827838" y="2598738"/>
          <p14:tracePt t="31609" x="6850063" y="2598738"/>
          <p14:tracePt t="31622" x="6873875" y="2598738"/>
          <p14:tracePt t="31695" x="6880225" y="2598738"/>
          <p14:tracePt t="31704" x="6888163" y="2598738"/>
          <p14:tracePt t="31711" x="6911975" y="2598738"/>
          <p14:tracePt t="31722" x="6934200" y="2606675"/>
          <p14:tracePt t="31739" x="6964363" y="2613025"/>
          <p14:tracePt t="31756" x="6980238" y="2620963"/>
          <p14:tracePt t="32776" x="6972300" y="2620963"/>
          <p14:tracePt t="32783" x="6956425" y="2628900"/>
          <p14:tracePt t="32793" x="6950075" y="2636838"/>
          <p14:tracePt t="32806" x="6926263" y="2659063"/>
          <p14:tracePt t="32822" x="6918325" y="2682875"/>
          <p14:tracePt t="32839" x="6911975" y="2682875"/>
          <p14:tracePt t="33647" x="6904038" y="2682875"/>
          <p14:tracePt t="33655" x="6896100" y="2682875"/>
          <p14:tracePt t="33735" x="6888163" y="2682875"/>
          <p14:tracePt t="34087" x="6850063" y="2682875"/>
          <p14:tracePt t="34095" x="6781800" y="2727325"/>
          <p14:tracePt t="34106" x="6683375" y="2781300"/>
          <p14:tracePt t="34124" x="6340475" y="2949575"/>
          <p14:tracePt t="34128" x="6103938" y="3055938"/>
          <p14:tracePt t="34140" x="5851525" y="3162300"/>
          <p14:tracePt t="34156" x="5235575" y="3421063"/>
          <p14:tracePt t="34173" x="4784725" y="3611563"/>
          <p14:tracePt t="34190" x="4175125" y="3878263"/>
          <p14:tracePt t="34206" x="3848100" y="4022725"/>
          <p14:tracePt t="34223" x="3687763" y="4106863"/>
          <p14:tracePt t="34240" x="3589338" y="4160838"/>
          <p14:tracePt t="34256" x="3535363" y="4183063"/>
          <p14:tracePt t="34273" x="3513138" y="4206875"/>
          <p14:tracePt t="34290" x="3497263" y="4206875"/>
          <p14:tracePt t="34306" x="3459163" y="4221163"/>
          <p14:tracePt t="34323" x="3406775" y="4229100"/>
          <p14:tracePt t="34339" x="3344863" y="4237038"/>
          <p14:tracePt t="34356" x="3276600" y="4237038"/>
          <p14:tracePt t="34373" x="3238500" y="4237038"/>
          <p14:tracePt t="34389" x="3230563" y="4244975"/>
          <p14:tracePt t="34414" x="3222625" y="4251325"/>
          <p14:tracePt t="34422" x="3222625" y="4259263"/>
          <p14:tracePt t="34439" x="3222625" y="4289425"/>
          <p14:tracePt t="34456" x="3246438" y="4351338"/>
          <p14:tracePt t="34473" x="3298825" y="4427538"/>
          <p14:tracePt t="34489" x="3413125" y="4479925"/>
          <p14:tracePt t="34506" x="3559175" y="4495800"/>
          <p14:tracePt t="34523" x="3711575" y="4495800"/>
          <p14:tracePt t="34539" x="3802063" y="4449763"/>
          <p14:tracePt t="34556" x="3863975" y="4389438"/>
          <p14:tracePt t="34573" x="3894138" y="4321175"/>
          <p14:tracePt t="34589" x="3902075" y="4213225"/>
          <p14:tracePt t="34606" x="3908425" y="4160838"/>
          <p14:tracePt t="34623" x="3908425" y="4152900"/>
          <p14:tracePt t="34639" x="3916363" y="4130675"/>
          <p14:tracePt t="34656" x="3940175" y="4106863"/>
          <p14:tracePt t="34673" x="3970338" y="4092575"/>
          <p14:tracePt t="34689" x="4000500" y="4092575"/>
          <p14:tracePt t="34706" x="4008438" y="4084638"/>
          <p14:tracePt t="34723" x="4022725" y="4084638"/>
          <p14:tracePt t="34739" x="4060825" y="4084638"/>
          <p14:tracePt t="34756" x="4198938" y="4122738"/>
          <p14:tracePt t="34773" x="4365625" y="4160838"/>
          <p14:tracePt t="34789" x="4533900" y="4175125"/>
          <p14:tracePt t="34806" x="4556125" y="4175125"/>
          <p14:tracePt t="34879" x="4564063" y="4168775"/>
          <p14:tracePt t="34887" x="4556125" y="4152900"/>
          <p14:tracePt t="34895" x="4541838" y="4130675"/>
          <p14:tracePt t="34906" x="4511675" y="4092575"/>
          <p14:tracePt t="34923" x="4465638" y="4038600"/>
          <p14:tracePt t="34940" x="4397375" y="3962400"/>
          <p14:tracePt t="34957" x="4381500" y="3924300"/>
          <p14:tracePt t="34974" x="4381500" y="3908425"/>
          <p14:tracePt t="34990" x="4381500" y="3894138"/>
          <p14:tracePt t="35006" x="4389438" y="3878263"/>
          <p14:tracePt t="35023" x="4403725" y="3856038"/>
          <p14:tracePt t="35040" x="4411663" y="3848100"/>
          <p14:tracePt t="35057" x="4419600" y="3840163"/>
          <p14:tracePt t="35103" x="4427538" y="3825875"/>
          <p14:tracePt t="35111" x="4449763" y="3787775"/>
          <p14:tracePt t="35125" x="4503738" y="3703638"/>
          <p14:tracePt t="35140" x="4525963" y="3657600"/>
          <p14:tracePt t="35157" x="4610100" y="3559175"/>
          <p14:tracePt t="35174" x="4632325" y="3543300"/>
          <p14:tracePt t="35190" x="4632325" y="3535363"/>
          <p14:tracePt t="35240" x="4640263" y="3521075"/>
          <p14:tracePt t="35247" x="4656138" y="3497263"/>
          <p14:tracePt t="35479" x="4664075" y="3521075"/>
          <p14:tracePt t="35488" x="4670425" y="3565525"/>
          <p14:tracePt t="35504" x="4670425" y="3581400"/>
          <p14:tracePt t="35511" x="4670425" y="3611563"/>
          <p14:tracePt t="35523" x="4670425" y="3627438"/>
          <p14:tracePt t="35540" x="4670425" y="3641725"/>
          <p14:tracePt t="35775" x="4670425" y="3649663"/>
          <p14:tracePt t="35783" x="4670425" y="3679825"/>
          <p14:tracePt t="35791" x="4670425" y="3741738"/>
          <p14:tracePt t="35807" x="4670425" y="3870325"/>
          <p14:tracePt t="35823" x="4670425" y="4038600"/>
          <p14:tracePt t="35840" x="4670425" y="4168775"/>
          <p14:tracePt t="35857" x="4694238" y="4267200"/>
          <p14:tracePt t="35873" x="4716463" y="4327525"/>
          <p14:tracePt t="35890" x="4724400" y="4343400"/>
          <p14:tracePt t="35907" x="4732338" y="4351338"/>
          <p14:tracePt t="35959" x="4732338" y="4343400"/>
          <p14:tracePt t="35967" x="4732338" y="4321175"/>
          <p14:tracePt t="35983" x="4732338" y="4313238"/>
          <p14:tracePt t="35991" x="4746625" y="4289425"/>
          <p14:tracePt t="36007" x="4754563" y="4267200"/>
          <p14:tracePt t="36024" x="4770438" y="4237038"/>
          <p14:tracePt t="36041" x="4784725" y="4206875"/>
          <p14:tracePt t="36057" x="4784725" y="4183063"/>
          <p14:tracePt t="36074" x="4792663" y="4160838"/>
          <p14:tracePt t="36090" x="4792663" y="4144963"/>
          <p14:tracePt t="36107" x="4792663" y="4137025"/>
          <p14:tracePt t="36124" x="4792663" y="4122738"/>
          <p14:tracePt t="36215" x="4792663" y="4114800"/>
          <p14:tracePt t="36247" x="4792663" y="4106863"/>
          <p14:tracePt t="36351" x="4792663" y="4098925"/>
          <p14:tracePt t="36367" x="4800600" y="4098925"/>
          <p14:tracePt t="36375" x="4816475" y="4098925"/>
          <p14:tracePt t="36383" x="4822825" y="4130675"/>
          <p14:tracePt t="36391" x="4838700" y="4152900"/>
          <p14:tracePt t="36407" x="4854575" y="4191000"/>
          <p14:tracePt t="36424" x="4868863" y="4221163"/>
          <p14:tracePt t="36440" x="4892675" y="4251325"/>
          <p14:tracePt t="36458" x="4899025" y="4251325"/>
          <p14:tracePt t="36474" x="4906963" y="4251325"/>
          <p14:tracePt t="36519" x="4914900" y="4251325"/>
          <p14:tracePt t="36528" x="4914900" y="4244975"/>
          <p14:tracePt t="36541" x="4922838" y="4237038"/>
          <p14:tracePt t="36558" x="4953000" y="4175125"/>
          <p14:tracePt t="36574" x="4975225" y="4137025"/>
          <p14:tracePt t="36590" x="5006975" y="4106863"/>
          <p14:tracePt t="36607" x="5021263" y="4084638"/>
          <p14:tracePt t="36624" x="5037138" y="4068763"/>
          <p14:tracePt t="36640" x="5051425" y="4054475"/>
          <p14:tracePt t="36657" x="5059363" y="4046538"/>
          <p14:tracePt t="36674" x="5059363" y="4038600"/>
          <p14:tracePt t="36690" x="5059363" y="4030663"/>
          <p14:tracePt t="36707" x="5067300" y="4016375"/>
          <p14:tracePt t="36724" x="5075238" y="4000500"/>
          <p14:tracePt t="36742" x="5083175" y="3978275"/>
          <p14:tracePt t="36757" x="5083175" y="3962400"/>
          <p14:tracePt t="36775" x="5089525" y="3932238"/>
          <p14:tracePt t="36790" x="5097463" y="3902075"/>
          <p14:tracePt t="36807" x="5105400" y="3870325"/>
          <p14:tracePt t="36824" x="5113338" y="3817938"/>
          <p14:tracePt t="36841" x="5113338" y="3787775"/>
          <p14:tracePt t="36857" x="5113338" y="3779838"/>
          <p14:tracePt t="36875" x="5121275" y="3756025"/>
          <p14:tracePt t="36890" x="5121275" y="3749675"/>
          <p14:tracePt t="36907" x="5127625" y="3733800"/>
          <p14:tracePt t="36983" x="5127625" y="3725863"/>
          <p14:tracePt t="37783" x="5143500" y="3725863"/>
          <p14:tracePt t="37799" x="5151438" y="3725863"/>
          <p14:tracePt t="37983" x="5165725" y="3733800"/>
          <p14:tracePt t="37999" x="5181600" y="3741738"/>
          <p14:tracePt t="38007" x="5197475" y="3749675"/>
          <p14:tracePt t="38023" x="5203825" y="3749675"/>
          <p14:tracePt t="38031" x="5211763" y="3756025"/>
          <p14:tracePt t="38041" x="5219700" y="3756025"/>
          <p14:tracePt t="38058" x="5227638" y="3763963"/>
          <p14:tracePt t="38074" x="5249863" y="3771900"/>
          <p14:tracePt t="38135" x="5257800" y="3771900"/>
          <p14:tracePt t="38167" x="5257800" y="3779838"/>
          <p14:tracePt t="38175" x="5249863" y="3779838"/>
          <p14:tracePt t="38183" x="5227638" y="3779838"/>
          <p14:tracePt t="38191" x="5211763" y="3779838"/>
          <p14:tracePt t="38208" x="5105400" y="3771900"/>
          <p14:tracePt t="38224" x="4960938" y="3771900"/>
          <p14:tracePt t="38242" x="4724400" y="3771900"/>
          <p14:tracePt t="38258" x="4449763" y="3771900"/>
          <p14:tracePt t="38274" x="4213225" y="3787775"/>
          <p14:tracePt t="38291" x="4084638" y="3787775"/>
          <p14:tracePt t="38308" x="4068763" y="3787775"/>
          <p14:tracePt t="38407" x="4060825" y="3787775"/>
          <p14:tracePt t="38431" x="4068763" y="3779838"/>
          <p14:tracePt t="38439" x="4084638" y="3779838"/>
          <p14:tracePt t="38447" x="4122738" y="3771900"/>
          <p14:tracePt t="38458" x="4183063" y="3763963"/>
          <p14:tracePt t="38474" x="4359275" y="3741738"/>
          <p14:tracePt t="38491" x="4664075" y="3741738"/>
          <p14:tracePt t="38508" x="5051425" y="3703638"/>
          <p14:tracePt t="38525" x="5418138" y="3679825"/>
          <p14:tracePt t="38541" x="5646738" y="3649663"/>
          <p14:tracePt t="38558" x="5730875" y="3641725"/>
          <p14:tracePt t="38607" x="5715000" y="3627438"/>
          <p14:tracePt t="38615" x="5661025" y="3619500"/>
          <p14:tracePt t="38625" x="5578475" y="3619500"/>
          <p14:tracePt t="38642" x="5211763" y="3635375"/>
          <p14:tracePt t="38658" x="4610100" y="3649663"/>
          <p14:tracePt t="38675" x="4175125" y="3703638"/>
          <p14:tracePt t="38691" x="3970338" y="3717925"/>
          <p14:tracePt t="38708" x="3954463" y="3717925"/>
          <p14:tracePt t="38735" x="4000500" y="3733800"/>
          <p14:tracePt t="38743" x="4092575" y="3741738"/>
          <p14:tracePt t="38758" x="4411663" y="3741738"/>
          <p14:tracePt t="38775" x="4664075" y="3741738"/>
          <p14:tracePt t="38791" x="4816475" y="3741738"/>
          <p14:tracePt t="38808" x="4854575" y="3749675"/>
          <p14:tracePt t="38863" x="4846638" y="3749675"/>
          <p14:tracePt t="38871" x="4838700" y="3749675"/>
          <p14:tracePt t="39153" x="4822825" y="3756025"/>
          <p14:tracePt t="39159" x="4778375" y="3794125"/>
          <p14:tracePt t="39168" x="4732338" y="3817938"/>
          <p14:tracePt t="39175" x="4664075" y="3848100"/>
          <p14:tracePt t="39191" x="4564063" y="3894138"/>
          <p14:tracePt t="39208" x="4479925" y="3932238"/>
          <p14:tracePt t="39225" x="4449763" y="3946525"/>
          <p14:tracePt t="39335" x="4449763" y="3940175"/>
          <p14:tracePt t="39343" x="4449763" y="3932238"/>
          <p14:tracePt t="39351" x="4449763" y="3924300"/>
          <p14:tracePt t="39359" x="4449763" y="3908425"/>
          <p14:tracePt t="39375" x="4457700" y="3886200"/>
          <p14:tracePt t="39391" x="4465638" y="3878263"/>
          <p14:tracePt t="39408" x="4465638" y="3856038"/>
          <p14:tracePt t="39425" x="4473575" y="3832225"/>
          <p14:tracePt t="39441" x="4487863" y="3817938"/>
          <p14:tracePt t="39458" x="4503738" y="3794125"/>
          <p14:tracePt t="39475" x="4518025" y="3771900"/>
          <p14:tracePt t="39491" x="4533900" y="3763963"/>
          <p14:tracePt t="39508" x="4564063" y="3749675"/>
          <p14:tracePt t="39525" x="4564063" y="3741738"/>
          <p14:tracePt t="39542" x="4572000" y="3741738"/>
          <p14:tracePt t="39591" x="4587875" y="3741738"/>
          <p14:tracePt t="39623" x="4594225" y="3741738"/>
          <p14:tracePt t="39991" x="4610100" y="3741738"/>
          <p14:tracePt t="39999" x="4625975" y="3741738"/>
          <p14:tracePt t="40008" x="4648200" y="3741738"/>
          <p14:tracePt t="40025" x="4702175" y="3749675"/>
          <p14:tracePt t="40043" x="4808538" y="3749675"/>
          <p14:tracePt t="40058" x="4868863" y="3756025"/>
          <p14:tracePt t="40175" x="4892675" y="3756025"/>
          <p14:tracePt t="40183" x="4899025" y="3756025"/>
          <p14:tracePt t="40192" x="4914900" y="3756025"/>
          <p14:tracePt t="40208" x="4953000" y="3763963"/>
          <p14:tracePt t="40225" x="4983163" y="3779838"/>
          <p14:tracePt t="40242" x="5113338" y="3810000"/>
          <p14:tracePt t="40258" x="5181600" y="3825875"/>
          <p14:tracePt t="40943" x="5197475" y="3825875"/>
          <p14:tracePt t="40951" x="5241925" y="3825875"/>
          <p14:tracePt t="40960" x="5311775" y="3825875"/>
          <p14:tracePt t="40975" x="5440363" y="3794125"/>
          <p14:tracePt t="40992" x="5584825" y="3771900"/>
          <p14:tracePt t="41009" x="5699125" y="3756025"/>
          <p14:tracePt t="41025" x="5761038" y="3749675"/>
          <p14:tracePt t="41059" x="5768975" y="3749675"/>
          <p14:tracePt t="41199" x="5775325" y="3741738"/>
          <p14:tracePt t="41208" x="5783263" y="3741738"/>
          <p14:tracePt t="41215" x="5813425" y="3741738"/>
          <p14:tracePt t="41225" x="5829300" y="3749675"/>
          <p14:tracePt t="41242" x="5883275" y="3763963"/>
          <p14:tracePt t="41259" x="5935663" y="3787775"/>
          <p14:tracePt t="41276" x="6035675" y="3848100"/>
          <p14:tracePt t="41292" x="6065838" y="3856038"/>
          <p14:tracePt t="42215" x="6057900" y="3856038"/>
          <p14:tracePt t="42239" x="6042025" y="3856038"/>
          <p14:tracePt t="42247" x="6035675" y="3856038"/>
          <p14:tracePt t="42255" x="6027738" y="3856038"/>
          <p14:tracePt t="42263" x="6011863" y="3856038"/>
          <p14:tracePt t="42276" x="5997575" y="3870325"/>
          <p14:tracePt t="42293" x="5943600" y="3916363"/>
          <p14:tracePt t="42310" x="5875338" y="3946525"/>
          <p14:tracePt t="42326" x="5851525" y="3962400"/>
          <p14:tracePt t="42343" x="5837238" y="3978275"/>
          <p14:tracePt t="42591" x="5829300" y="3978275"/>
          <p14:tracePt t="42607" x="5837238" y="3970338"/>
          <p14:tracePt t="42639" x="5845175" y="3962400"/>
          <p14:tracePt t="42679" x="5845175" y="3954463"/>
          <p14:tracePt t="42703" x="5851525" y="3946525"/>
          <p14:tracePt t="42775" x="5859463" y="3940175"/>
          <p14:tracePt t="42799" x="5875338" y="3908425"/>
          <p14:tracePt t="42823" x="5897563" y="3886200"/>
          <p14:tracePt t="42831" x="5905500" y="3870325"/>
          <p14:tracePt t="42843" x="5921375" y="3856038"/>
          <p14:tracePt t="42859" x="5951538" y="3825875"/>
          <p14:tracePt t="42876" x="5973763" y="3802063"/>
          <p14:tracePt t="42893" x="5997575" y="3763963"/>
          <p14:tracePt t="42909" x="5997575" y="3749675"/>
          <p14:tracePt t="42926" x="6003925" y="3741738"/>
          <p14:tracePt t="42943" x="6011863" y="3733800"/>
          <p14:tracePt t="42960" x="6011863" y="3711575"/>
          <p14:tracePt t="42976" x="6019800" y="3711575"/>
          <p14:tracePt t="42993" x="6019800" y="3695700"/>
          <p14:tracePt t="43009" x="6027738" y="3687763"/>
          <p14:tracePt t="43026" x="6027738" y="3679825"/>
          <p14:tracePt t="43059" x="6035675" y="3673475"/>
          <p14:tracePt t="44311" x="6042025" y="3679825"/>
          <p14:tracePt t="44320" x="6049963" y="3687763"/>
          <p14:tracePt t="44335" x="6065838" y="3687763"/>
          <p14:tracePt t="44343" x="6073775" y="3687763"/>
          <p14:tracePt t="44361" x="6103938" y="3695700"/>
          <p14:tracePt t="44377" x="6202363" y="3695700"/>
          <p14:tracePt t="44393" x="6332538" y="3687763"/>
          <p14:tracePt t="44410" x="6423025" y="3665538"/>
          <p14:tracePt t="44427" x="6484938" y="3657600"/>
          <p14:tracePt t="44443" x="6492875" y="3657600"/>
          <p14:tracePt t="44460" x="6515100" y="3641725"/>
          <p14:tracePt t="44477" x="6530975" y="3635375"/>
          <p14:tracePt t="44494" x="6537325" y="3627438"/>
          <p14:tracePt t="44510" x="6561138" y="3611563"/>
          <p14:tracePt t="44527" x="6561138" y="3603625"/>
          <p14:tracePt t="44543" x="6569075" y="3603625"/>
          <p14:tracePt t="44561" x="6575425" y="3603625"/>
          <p14:tracePt t="44577" x="6583363" y="3603625"/>
          <p14:tracePt t="44593" x="6607175" y="3603625"/>
          <p14:tracePt t="44610" x="6621463" y="3603625"/>
          <p14:tracePt t="44614" x="6637338" y="3611563"/>
          <p14:tracePt t="44627" x="6645275" y="3619500"/>
          <p14:tracePt t="44643" x="6667500" y="3627438"/>
          <p14:tracePt t="44660" x="6697663" y="3679825"/>
          <p14:tracePt t="44677" x="6727825" y="3749675"/>
          <p14:tracePt t="44694" x="6727825" y="3825875"/>
          <p14:tracePt t="44710" x="6683375" y="3878263"/>
          <p14:tracePt t="44727" x="6591300" y="3932238"/>
          <p14:tracePt t="44743" x="6484938" y="3978275"/>
          <p14:tracePt t="44760" x="6378575" y="3992563"/>
          <p14:tracePt t="44777" x="6270625" y="3992563"/>
          <p14:tracePt t="44793" x="6172200" y="3984625"/>
          <p14:tracePt t="44810" x="6065838" y="3954463"/>
          <p14:tracePt t="44827" x="6011863" y="3924300"/>
          <p14:tracePt t="44843" x="5997575" y="3908425"/>
          <p14:tracePt t="44877" x="5997575" y="3894138"/>
          <p14:tracePt t="44893" x="5997575" y="3878263"/>
          <p14:tracePt t="44910" x="5989638" y="3863975"/>
          <p14:tracePt t="44927" x="5989638" y="3856038"/>
          <p14:tracePt t="44943" x="5989638" y="3848100"/>
          <p14:tracePt t="44960" x="5989638" y="3832225"/>
          <p14:tracePt t="44993" x="5989638" y="3825875"/>
          <p14:tracePt t="45023" x="5989638" y="3817938"/>
          <p14:tracePt t="45264" x="5989638" y="3810000"/>
          <p14:tracePt t="45271" x="6011863" y="3794125"/>
          <p14:tracePt t="45279" x="6042025" y="3794125"/>
          <p14:tracePt t="45294" x="6118225" y="3787775"/>
          <p14:tracePt t="45310" x="6210300" y="3787775"/>
          <p14:tracePt t="45327" x="6316663" y="3787775"/>
          <p14:tracePt t="45344" x="6400800" y="3787775"/>
          <p14:tracePt t="45360" x="6423025" y="3787775"/>
          <p14:tracePt t="45399" x="6430963" y="3787775"/>
          <p14:tracePt t="45410" x="6438900" y="3794125"/>
          <p14:tracePt t="45427" x="6469063" y="3817938"/>
          <p14:tracePt t="45444" x="6575425" y="3932238"/>
          <p14:tracePt t="45460" x="6667500" y="4030663"/>
          <p14:tracePt t="45477" x="6759575" y="4137025"/>
          <p14:tracePt t="45494" x="6865938" y="4221163"/>
          <p14:tracePt t="45510" x="6888163" y="4244975"/>
          <p14:tracePt t="45544" x="6896100" y="4244975"/>
          <p14:tracePt t="45751" x="6896100" y="4251325"/>
          <p14:tracePt t="45792" x="6888163" y="4251325"/>
          <p14:tracePt t="45799" x="6880225" y="4251325"/>
          <p14:tracePt t="45815" x="6865938" y="4251325"/>
          <p14:tracePt t="45827" x="6858000" y="4251325"/>
          <p14:tracePt t="45844" x="6842125" y="4251325"/>
          <p14:tracePt t="45861" x="6827838" y="4251325"/>
          <p14:tracePt t="45894" x="6819900" y="4251325"/>
          <p14:tracePt t="45919" x="6811963" y="4244975"/>
          <p14:tracePt t="45951" x="6804025" y="4237038"/>
          <p14:tracePt t="45959" x="6804025" y="4229100"/>
          <p14:tracePt t="45983" x="6804025" y="4221163"/>
          <p14:tracePt t="45991" x="6797675" y="4213225"/>
          <p14:tracePt t="45999" x="6789738" y="4213225"/>
          <p14:tracePt t="46087" x="6789738" y="4206875"/>
          <p14:tracePt t="46095" x="6789738" y="4198938"/>
          <p14:tracePt t="46119" x="6789738" y="4191000"/>
          <p14:tracePt t="46231" x="6789738" y="4183063"/>
          <p14:tracePt t="46991" x="6797675" y="4183063"/>
          <p14:tracePt t="47015" x="6804025" y="4183063"/>
          <p14:tracePt t="47039" x="6811963" y="4191000"/>
          <p14:tracePt t="47055" x="6811963" y="4198938"/>
          <p14:tracePt t="47063" x="6811963" y="4206875"/>
          <p14:tracePt t="47079" x="6811963" y="4213225"/>
          <p14:tracePt t="47349" x="6811963" y="4221163"/>
          <p14:tracePt t="47405" x="6804025" y="4221163"/>
          <p14:tracePt t="47414" x="6797675" y="4221163"/>
          <p14:tracePt t="47445" x="6789738" y="4221163"/>
          <p14:tracePt t="47477" x="6781800" y="4221163"/>
          <p14:tracePt t="47486" x="6765925" y="4221163"/>
          <p14:tracePt t="47509" x="6751638" y="4213225"/>
          <p14:tracePt t="47823" x="6743700" y="4213225"/>
          <p14:tracePt t="47839" x="6735763" y="4221163"/>
          <p14:tracePt t="47864" x="6735763" y="4229100"/>
          <p14:tracePt t="47873" x="6727825" y="4244975"/>
          <p14:tracePt t="47895" x="6721475" y="4251325"/>
          <p14:tracePt t="48047" x="6721475" y="4259263"/>
          <p14:tracePt t="48151" x="6721475" y="4251325"/>
          <p14:tracePt t="48176" x="6721475" y="4244975"/>
          <p14:tracePt t="48183" x="6727825" y="4244975"/>
          <p14:tracePt t="48199" x="6727825" y="4229100"/>
          <p14:tracePt t="48223" x="6735763" y="4221163"/>
          <p14:tracePt t="48263" x="6743700" y="4221163"/>
          <p14:tracePt t="48295" x="6751638" y="4213225"/>
          <p14:tracePt t="48335" x="6751638" y="4206875"/>
          <p14:tracePt t="48377" x="6751638" y="4198938"/>
          <p14:tracePt t="48391" x="6759575" y="4198938"/>
          <p14:tracePt t="48407" x="6765925" y="4191000"/>
          <p14:tracePt t="48431" x="6765925" y="4183063"/>
          <p14:tracePt t="48511" x="6773863" y="4183063"/>
          <p14:tracePt t="48559" x="6773863" y="4175125"/>
          <p14:tracePt t="48591" x="6773863" y="4168775"/>
          <p14:tracePt t="48639" x="6773863" y="4160838"/>
          <p14:tracePt t="48655" x="6759575" y="4160838"/>
          <p14:tracePt t="48671" x="6743700" y="4160838"/>
          <p14:tracePt t="48679" x="6735763" y="4160838"/>
          <p14:tracePt t="48688" x="6721475" y="4160838"/>
          <p14:tracePt t="48695" x="6689725" y="4168775"/>
          <p14:tracePt t="48712" x="6645275" y="4198938"/>
          <p14:tracePt t="48728" x="6575425" y="4229100"/>
          <p14:tracePt t="48745" x="6523038" y="4267200"/>
          <p14:tracePt t="48762" x="6492875" y="4275138"/>
          <p14:tracePt t="48795" x="6492875" y="4283075"/>
          <p14:tracePt t="48855" x="6492875" y="4289425"/>
          <p14:tracePt t="48935" x="6507163" y="4297363"/>
          <p14:tracePt t="48952" x="6515100" y="4305300"/>
          <p14:tracePt t="48967" x="6530975" y="4305300"/>
          <p14:tracePt t="48991" x="6537325" y="4305300"/>
          <p14:tracePt t="49007" x="6545263" y="4305300"/>
          <p14:tracePt t="49015" x="6553200" y="4305300"/>
          <p14:tracePt t="49039" x="6569075" y="4305300"/>
          <p14:tracePt t="49047" x="6575425" y="4305300"/>
          <p14:tracePt t="49055" x="6583363" y="4305300"/>
          <p14:tracePt t="49063" x="6591300" y="4305300"/>
          <p14:tracePt t="49080" x="6607175" y="4305300"/>
          <p14:tracePt t="49095" x="6621463" y="4297363"/>
          <p14:tracePt t="49112" x="6629400" y="4297363"/>
          <p14:tracePt t="49128" x="6651625" y="4289425"/>
          <p14:tracePt t="49231" x="6651625" y="4283075"/>
          <p14:tracePt t="49247" x="6659563" y="4275138"/>
          <p14:tracePt t="49271" x="6659563" y="4267200"/>
          <p14:tracePt t="49535" x="6667500" y="4267200"/>
          <p14:tracePt t="49543" x="6675438" y="4267200"/>
          <p14:tracePt t="49552" x="6705600" y="4267200"/>
          <p14:tracePt t="49562" x="6743700" y="4259263"/>
          <p14:tracePt t="49580" x="6835775" y="4244975"/>
          <p14:tracePt t="49595" x="6934200" y="4221163"/>
          <p14:tracePt t="49612" x="7026275" y="4213225"/>
          <p14:tracePt t="49616" x="7056438" y="4206875"/>
          <p14:tracePt t="49629" x="7124700" y="4191000"/>
          <p14:tracePt t="49645" x="7132638" y="4191000"/>
          <p14:tracePt t="49662" x="7154863" y="4183063"/>
          <p14:tracePt t="49711" x="7170738" y="4183063"/>
          <p14:tracePt t="49719" x="7178675" y="4183063"/>
          <p14:tracePt t="49729" x="7185025" y="4183063"/>
          <p14:tracePt t="49745" x="7208838" y="4183063"/>
          <p14:tracePt t="49762" x="7223125" y="4183063"/>
          <p14:tracePt t="49795" x="7231063" y="4183063"/>
          <p14:tracePt t="49812" x="7239000" y="4183063"/>
          <p14:tracePt t="49829" x="7246938" y="4183063"/>
          <p14:tracePt t="49845" x="7254875" y="4183063"/>
          <p14:tracePt t="49862" x="7277100" y="4191000"/>
          <p14:tracePt t="49879" x="7285038" y="4191000"/>
          <p14:tracePt t="50088" x="7285038" y="4183063"/>
          <p14:tracePt t="50095" x="7261225" y="4160838"/>
          <p14:tracePt t="50111" x="7254875" y="4144963"/>
          <p14:tracePt t="50119" x="7246938" y="4114800"/>
          <p14:tracePt t="50129" x="7239000" y="4098925"/>
          <p14:tracePt t="50145" x="7231063" y="4068763"/>
          <p14:tracePt t="50162" x="7223125" y="4022725"/>
          <p14:tracePt t="50179" x="7223125" y="3984625"/>
          <p14:tracePt t="50195" x="7223125" y="3932238"/>
          <p14:tracePt t="50212" x="7223125" y="3886200"/>
          <p14:tracePt t="50229" x="7223125" y="3848100"/>
          <p14:tracePt t="50245" x="7261225" y="3763963"/>
          <p14:tracePt t="50262" x="7285038" y="3711575"/>
          <p14:tracePt t="50279" x="7315200" y="3657600"/>
          <p14:tracePt t="50295" x="7323138" y="3641725"/>
          <p14:tracePt t="50329" x="7331075" y="3635375"/>
          <p14:tracePt t="50367" x="7337425" y="3627438"/>
          <p14:tracePt t="50551" x="7337425" y="3635375"/>
          <p14:tracePt t="50559" x="7337425" y="3649663"/>
          <p14:tracePt t="50567" x="7345363" y="3725863"/>
          <p14:tracePt t="50579" x="7361238" y="3810000"/>
          <p14:tracePt t="50596" x="7369175" y="3978275"/>
          <p14:tracePt t="50612" x="7369175" y="4130675"/>
          <p14:tracePt t="50616" x="7369175" y="4198938"/>
          <p14:tracePt t="50629" x="7369175" y="4251325"/>
          <p14:tracePt t="50646" x="7369175" y="4297363"/>
          <p14:tracePt t="50662" x="7369175" y="4305300"/>
          <p14:tracePt t="50735" x="7375525" y="4313238"/>
          <p14:tracePt t="51176" x="7369175" y="4313238"/>
          <p14:tracePt t="51183" x="7337425" y="4327525"/>
          <p14:tracePt t="51196" x="7299325" y="4343400"/>
          <p14:tracePt t="51213" x="7231063" y="4381500"/>
          <p14:tracePt t="51230" x="7146925" y="4441825"/>
          <p14:tracePt t="51246" x="7094538" y="4465638"/>
          <p14:tracePt t="51262" x="7026275" y="4495800"/>
          <p14:tracePt t="51279" x="6972300" y="4518025"/>
          <p14:tracePt t="51296" x="6918325" y="4533900"/>
          <p14:tracePt t="51313" x="6888163" y="4541838"/>
          <p14:tracePt t="51359" x="6880225" y="4541838"/>
          <p14:tracePt t="51367" x="6858000" y="4556125"/>
          <p14:tracePt t="51379" x="6827838" y="4564063"/>
          <p14:tracePt t="51397" x="6651625" y="4618038"/>
          <p14:tracePt t="51413" x="6583363" y="4648200"/>
          <p14:tracePt t="51429" x="6416675" y="4716463"/>
          <p14:tracePt t="51446" x="6226175" y="4808538"/>
          <p14:tracePt t="51463" x="6142038" y="4860925"/>
          <p14:tracePt t="51479" x="6096000" y="4899025"/>
          <p14:tracePt t="51497" x="6065838" y="4930775"/>
          <p14:tracePt t="51513" x="6042025" y="4968875"/>
          <p14:tracePt t="51529" x="6011863" y="5006975"/>
          <p14:tracePt t="51546" x="5965825" y="5037138"/>
          <p14:tracePt t="51563" x="5935663" y="5051425"/>
          <p14:tracePt t="51579" x="5905500" y="5059363"/>
          <p14:tracePt t="51596" x="5883275" y="5059363"/>
          <p14:tracePt t="51613" x="5859463" y="5059363"/>
          <p14:tracePt t="51616" x="5837238" y="5059363"/>
          <p14:tracePt t="51629" x="5821363" y="5059363"/>
          <p14:tracePt t="51646" x="5745163" y="5059363"/>
          <p14:tracePt t="51663" x="5668963" y="5051425"/>
          <p14:tracePt t="51679" x="5608638" y="5051425"/>
          <p14:tracePt t="51696" x="5578475" y="5051425"/>
          <p14:tracePt t="51713" x="5570538" y="5051425"/>
          <p14:tracePt t="51729" x="5554663" y="5051425"/>
          <p14:tracePt t="51746" x="5508625" y="5051425"/>
          <p14:tracePt t="51763" x="5464175" y="5067300"/>
          <p14:tracePt t="51779" x="5410200" y="5097463"/>
          <p14:tracePt t="51796" x="5326063" y="5159375"/>
          <p14:tracePt t="51813" x="5235575" y="5211763"/>
          <p14:tracePt t="51830" x="5121275" y="5303838"/>
          <p14:tracePt t="51846" x="5045075" y="5349875"/>
          <p14:tracePt t="51863" x="5013325" y="5380038"/>
          <p14:tracePt t="51879" x="5006975" y="5380038"/>
          <p14:tracePt t="52423" x="5006975" y="5387975"/>
          <p14:tracePt t="52439" x="5006975" y="5418138"/>
          <p14:tracePt t="52448" x="5006975" y="5508625"/>
          <p14:tracePt t="52455" x="5013325" y="5584825"/>
          <p14:tracePt t="52464" x="5021263" y="5638800"/>
          <p14:tracePt t="52480" x="5029200" y="5722938"/>
          <p14:tracePt t="52496" x="5029200" y="5753100"/>
          <p14:tracePt t="52513" x="5029200" y="5761038"/>
          <p14:tracePt t="52680" x="5045075" y="5761038"/>
          <p14:tracePt t="52687" x="5059363" y="5761038"/>
          <p14:tracePt t="52696" x="5083175" y="5722938"/>
          <p14:tracePt t="52713" x="5127625" y="5668963"/>
          <p14:tracePt t="52730" x="5143500" y="5638800"/>
          <p14:tracePt t="52746" x="5159375" y="5616575"/>
          <p14:tracePt t="52780" x="5159375" y="5608638"/>
          <p14:tracePt t="52887" x="5165725" y="5600700"/>
          <p14:tracePt t="52911" x="5173663" y="5584825"/>
          <p14:tracePt t="52920" x="5173663" y="5578475"/>
          <p14:tracePt t="52930" x="5173663" y="5562600"/>
          <p14:tracePt t="52946" x="5181600" y="5524500"/>
          <p14:tracePt t="52963" x="5197475" y="5494338"/>
          <p14:tracePt t="52980" x="5203825" y="5464175"/>
          <p14:tracePt t="52996" x="5203825" y="5448300"/>
          <p14:tracePt t="53014" x="5211763" y="5410200"/>
          <p14:tracePt t="53030" x="5211763" y="5394325"/>
          <p14:tracePt t="53046" x="5211763" y="5387975"/>
          <p14:tracePt t="53080" x="5211763" y="5380038"/>
          <p14:tracePt t="53097" x="5211763" y="5372100"/>
          <p14:tracePt t="53175" x="5211763" y="5364163"/>
          <p14:tracePt t="53215" x="5219700" y="5356225"/>
          <p14:tracePt t="53784" x="5227638" y="5356225"/>
          <p14:tracePt t="53793" x="5241925" y="5341938"/>
          <p14:tracePt t="53799" x="5257800" y="5341938"/>
          <p14:tracePt t="53814" x="5303838" y="5303838"/>
          <p14:tracePt t="53830" x="5341938" y="5287963"/>
          <p14:tracePt t="53847" x="5364163" y="5265738"/>
          <p14:tracePt t="53863" x="5380038" y="5249863"/>
          <p14:tracePt t="53880" x="5380038" y="5241925"/>
          <p14:tracePt t="53897" x="5387975" y="5227638"/>
          <p14:tracePt t="53913" x="5387975" y="5219700"/>
          <p14:tracePt t="54047" x="5387975" y="5211763"/>
          <p14:tracePt t="54071" x="5410200" y="5189538"/>
          <p14:tracePt t="54079" x="5440363" y="5181600"/>
          <p14:tracePt t="54087" x="5486400" y="5165725"/>
          <p14:tracePt t="54097" x="5540375" y="5135563"/>
          <p14:tracePt t="54113" x="5661025" y="5097463"/>
          <p14:tracePt t="54130" x="5730875" y="5059363"/>
          <p14:tracePt t="54147" x="5745163" y="5051425"/>
          <p14:tracePt t="54471" x="5745163" y="5045075"/>
          <p14:tracePt t="54527" x="5730875" y="5045075"/>
          <p14:tracePt t="54543" x="5722938" y="5045075"/>
          <p14:tracePt t="54551" x="5707063" y="5045075"/>
          <p14:tracePt t="54559" x="5699125" y="5045075"/>
          <p14:tracePt t="54567" x="5676900" y="5045075"/>
          <p14:tracePt t="54580" x="5661025" y="5045075"/>
          <p14:tracePt t="54598" x="5584825" y="5045075"/>
          <p14:tracePt t="54614" x="5478463" y="5121275"/>
          <p14:tracePt t="54630" x="5387975" y="5173663"/>
          <p14:tracePt t="54647" x="5318125" y="5203825"/>
          <p14:tracePt t="54664" x="5280025" y="5227638"/>
          <p14:tracePt t="54680" x="5265738" y="5227638"/>
          <p14:tracePt t="54735" x="5265738" y="5235575"/>
          <p14:tracePt t="54751" x="5265738" y="5249863"/>
          <p14:tracePt t="54759" x="5265738" y="5257800"/>
          <p14:tracePt t="54767" x="5265738" y="5273675"/>
          <p14:tracePt t="54780" x="5249863" y="5295900"/>
          <p14:tracePt t="54798" x="5235575" y="5341938"/>
          <p14:tracePt t="54814" x="5227638" y="5372100"/>
          <p14:tracePt t="54830" x="5227638" y="5387975"/>
          <p14:tracePt t="54951" x="5227638" y="5364163"/>
          <p14:tracePt t="54959" x="5235575" y="5334000"/>
          <p14:tracePt t="54967" x="5249863" y="5295900"/>
          <p14:tracePt t="54981" x="5334000" y="5173663"/>
          <p14:tracePt t="54999" x="5402263" y="5075238"/>
          <p14:tracePt t="55014" x="5494338" y="4960938"/>
          <p14:tracePt t="55031" x="5600700" y="4838700"/>
          <p14:tracePt t="55047" x="5661025" y="4762500"/>
          <p14:tracePt t="55064" x="5699125" y="4746625"/>
          <p14:tracePt t="55097" x="5715000" y="4746625"/>
          <p14:tracePt t="55151" x="5722938" y="4746625"/>
          <p14:tracePt t="55383" x="5730875" y="4746625"/>
          <p14:tracePt t="55423" x="5715000" y="4746625"/>
          <p14:tracePt t="55431" x="5699125" y="4746625"/>
          <p14:tracePt t="55439" x="5692775" y="4746625"/>
          <p14:tracePt t="55447" x="5676900" y="4746625"/>
          <p14:tracePt t="55464" x="5616575" y="4816475"/>
          <p14:tracePt t="55481" x="5540375" y="4945063"/>
          <p14:tracePt t="55499" x="5418138" y="5105400"/>
          <p14:tracePt t="55514" x="5326063" y="5241925"/>
          <p14:tracePt t="55531" x="5257800" y="5394325"/>
          <p14:tracePt t="55547" x="5235575" y="5470525"/>
          <p14:tracePt t="55564" x="5219700" y="5524500"/>
          <p14:tracePt t="55581" x="5219700" y="5546725"/>
          <p14:tracePt t="55616" x="5219700" y="5554663"/>
          <p14:tracePt t="55631" x="5219700" y="5562600"/>
          <p14:tracePt t="55647" x="5211763" y="5570538"/>
          <p14:tracePt t="55681" x="5211763" y="5578475"/>
          <p14:tracePt t="55839" x="5219700" y="5578475"/>
          <p14:tracePt t="55863" x="5219700" y="5562600"/>
          <p14:tracePt t="55871" x="5219700" y="5554663"/>
          <p14:tracePt t="55881" x="5227638" y="5546725"/>
          <p14:tracePt t="55897" x="5227638" y="5540375"/>
          <p14:tracePt t="55914" x="5227638" y="5524500"/>
          <p14:tracePt t="55931" x="5241925" y="5502275"/>
          <p14:tracePt t="55948" x="5249863" y="5486400"/>
          <p14:tracePt t="55964" x="5257800" y="5478463"/>
          <p14:tracePt t="55981" x="5257800" y="5470525"/>
          <p14:tracePt t="55999" x="5265738" y="5448300"/>
          <p14:tracePt t="56014" x="5273675" y="5432425"/>
          <p14:tracePt t="56031" x="5295900" y="5394325"/>
          <p14:tracePt t="56048" x="5295900" y="5387975"/>
          <p14:tracePt t="56064" x="5311775" y="5372100"/>
          <p14:tracePt t="56081" x="5318125" y="5341938"/>
          <p14:tracePt t="56098" x="5326063" y="5326063"/>
          <p14:tracePt t="56114" x="5334000" y="5311775"/>
          <p14:tracePt t="56131" x="5334000" y="5303838"/>
          <p14:tracePt t="56148" x="5341938" y="5295900"/>
          <p14:tracePt t="56166" x="5341938" y="5287963"/>
          <p14:tracePt t="56183" x="5349875" y="5273675"/>
          <p14:tracePt t="56200" x="5349875" y="5265738"/>
          <p14:tracePt t="56214" x="5356225" y="5257800"/>
          <p14:tracePt t="56231" x="5356225" y="5249863"/>
          <p14:tracePt t="56248" x="5364163" y="5235575"/>
          <p14:tracePt t="56264" x="5364163" y="5227638"/>
          <p14:tracePt t="56281" x="5364163" y="5219700"/>
          <p14:tracePt t="56298" x="5364163" y="5211763"/>
          <p14:tracePt t="56383" x="5364163" y="5203825"/>
          <p14:tracePt t="56871" x="5372100" y="5197475"/>
          <p14:tracePt t="56880" x="5372100" y="5189538"/>
          <p14:tracePt t="56887" x="5380038" y="5165725"/>
          <p14:tracePt t="56898" x="5394325" y="5143500"/>
          <p14:tracePt t="56915" x="5410200" y="5127625"/>
          <p14:tracePt t="56932" x="5418138" y="5127625"/>
          <p14:tracePt t="56948" x="5448300" y="5127625"/>
          <p14:tracePt t="56965" x="5478463" y="5127625"/>
          <p14:tracePt t="56981" x="5502275" y="5127625"/>
          <p14:tracePt t="56998" x="5524500" y="5135563"/>
          <p14:tracePt t="57015" x="5562600" y="5249863"/>
          <p14:tracePt t="57048" x="5578475" y="5380038"/>
          <p14:tracePt t="57065" x="5578475" y="5440363"/>
          <p14:tracePt t="57081" x="5578475" y="5502275"/>
          <p14:tracePt t="57098" x="5578475" y="5532438"/>
          <p14:tracePt t="57115" x="5578475" y="5540375"/>
          <p14:tracePt t="57148" x="5562600" y="5540375"/>
          <p14:tracePt t="57165" x="5508625" y="5508625"/>
          <p14:tracePt t="57181" x="5402263" y="5387975"/>
          <p14:tracePt t="57198" x="5159375" y="5181600"/>
          <p14:tracePt t="57215" x="5089525" y="5143500"/>
          <p14:tracePt t="57296" x="5083175" y="5143500"/>
          <p14:tracePt t="57311" x="5075238" y="5143500"/>
          <p14:tracePt t="57320" x="5051425" y="5165725"/>
          <p14:tracePt t="57331" x="5021263" y="5235575"/>
          <p14:tracePt t="57348" x="4975225" y="5341938"/>
          <p14:tracePt t="57365" x="4914900" y="5470525"/>
          <p14:tracePt t="57381" x="4906963" y="5502275"/>
          <p14:tracePt t="57447" x="4945063" y="5470525"/>
          <p14:tracePt t="57455" x="4991100" y="5410200"/>
          <p14:tracePt t="57465" x="5045075" y="5326063"/>
          <p14:tracePt t="57481" x="5189538" y="5135563"/>
          <p14:tracePt t="57498" x="5349875" y="4999038"/>
          <p14:tracePt t="57515" x="5494338" y="4930775"/>
          <p14:tracePt t="57531" x="5546725" y="4906963"/>
          <p14:tracePt t="57663" x="5554663" y="4906963"/>
          <p14:tracePt t="57671" x="5562600" y="4922838"/>
          <p14:tracePt t="57682" x="5578475" y="5006975"/>
          <p14:tracePt t="57698" x="5584825" y="5037138"/>
          <p14:tracePt t="57715" x="5608638" y="5089525"/>
          <p14:tracePt t="57732" x="5616575" y="5105400"/>
          <p14:tracePt t="57984" x="5630863" y="5105400"/>
          <p14:tracePt t="58335" x="5630863" y="5097463"/>
          <p14:tracePt t="58343" x="5608638" y="5121275"/>
          <p14:tracePt t="58351" x="5584825" y="5135563"/>
          <p14:tracePt t="58365" x="5554663" y="5173663"/>
          <p14:tracePt t="58382" x="5456238" y="5241925"/>
          <p14:tracePt t="58398" x="5418138" y="5280025"/>
          <p14:tracePt t="58415" x="5394325" y="5287963"/>
          <p14:tracePt t="58888" x="5394325" y="5280025"/>
          <p14:tracePt t="59183" x="5394325" y="5273675"/>
          <p14:tracePt t="59191" x="5402263" y="5273675"/>
          <p14:tracePt t="59199" x="5402263" y="5265738"/>
          <p14:tracePt t="59215" x="5426075" y="5249863"/>
          <p14:tracePt t="59232" x="5486400" y="5203825"/>
          <p14:tracePt t="59249" x="5554663" y="5173663"/>
          <p14:tracePt t="59265" x="5622925" y="5135563"/>
          <p14:tracePt t="59282" x="5654675" y="5113338"/>
          <p14:tracePt t="59415" x="5646738" y="5105400"/>
          <p14:tracePt t="59423" x="5616575" y="5105400"/>
          <p14:tracePt t="59432" x="5592763" y="5105400"/>
          <p14:tracePt t="59449" x="5516563" y="5121275"/>
          <p14:tracePt t="59465" x="5418138" y="5165725"/>
          <p14:tracePt t="59482" x="5341938" y="5197475"/>
          <p14:tracePt t="59499" x="5334000" y="5203825"/>
          <p14:tracePt t="59575" x="5334000" y="5197475"/>
          <p14:tracePt t="59583" x="5334000" y="5181600"/>
          <p14:tracePt t="59590" x="5356225" y="5151438"/>
          <p14:tracePt t="59599" x="5394325" y="5121275"/>
          <p14:tracePt t="59616" x="5478463" y="5059363"/>
          <p14:tracePt t="59632" x="5540375" y="5029200"/>
          <p14:tracePt t="59649" x="5546725" y="5021263"/>
          <p14:tracePt t="59751" x="5540375" y="5037138"/>
          <p14:tracePt t="59760" x="5508625" y="5051425"/>
          <p14:tracePt t="59767" x="5486400" y="5075238"/>
          <p14:tracePt t="59782" x="5448300" y="5097463"/>
          <p14:tracePt t="59839" x="5456238" y="5105400"/>
          <p14:tracePt t="59846" x="5486400" y="5105400"/>
          <p14:tracePt t="59855" x="5516563" y="5121275"/>
          <p14:tracePt t="59866" x="5546725" y="5121275"/>
          <p14:tracePt t="59882" x="5668963" y="5121275"/>
          <p14:tracePt t="59899" x="5783263" y="5121275"/>
          <p14:tracePt t="59916" x="5905500" y="5113338"/>
          <p14:tracePt t="59932" x="5927725" y="5113338"/>
          <p14:tracePt t="59992" x="5935663" y="5113338"/>
          <p14:tracePt t="59999" x="5951538" y="5113338"/>
          <p14:tracePt t="60008" x="5959475" y="5113338"/>
          <p14:tracePt t="60016" x="5981700" y="5113338"/>
          <p14:tracePt t="60032" x="6027738" y="5121275"/>
          <p14:tracePt t="60049" x="6073775" y="5135563"/>
          <p14:tracePt t="60066" x="6194425" y="5173663"/>
          <p14:tracePt t="60082" x="6226175" y="5189538"/>
          <p14:tracePt t="60208" x="6232525" y="5189538"/>
          <p14:tracePt t="60287" x="6240463" y="5189538"/>
          <p14:tracePt t="60295" x="6248400" y="5189538"/>
          <p14:tracePt t="60471" x="6264275" y="5197475"/>
          <p14:tracePt t="60479" x="6278563" y="5203825"/>
          <p14:tracePt t="60487" x="6294438" y="5203825"/>
          <p14:tracePt t="60499" x="6332538" y="5227638"/>
          <p14:tracePt t="60516" x="6438900" y="5265738"/>
          <p14:tracePt t="60533" x="6454775" y="5265738"/>
          <p14:tracePt t="60999" x="6446838" y="5287963"/>
          <p14:tracePt t="61007" x="6430963" y="5326063"/>
          <p14:tracePt t="61016" x="6400800" y="5380038"/>
          <p14:tracePt t="61033" x="6346825" y="5478463"/>
          <p14:tracePt t="61049" x="6278563" y="5584825"/>
          <p14:tracePt t="61066" x="6232525" y="5630863"/>
          <p14:tracePt t="61083" x="6218238" y="5661025"/>
          <p14:tracePt t="61151" x="6202363" y="5646738"/>
          <p14:tracePt t="61159" x="6194425" y="5630863"/>
          <p14:tracePt t="61167" x="6194425" y="5622925"/>
          <p14:tracePt t="61183" x="6194425" y="5608638"/>
          <p14:tracePt t="61199" x="6194425" y="5592763"/>
          <p14:tracePt t="61217" x="6194425" y="5570538"/>
          <p14:tracePt t="61233" x="6194425" y="5554663"/>
          <p14:tracePt t="61250" x="6194425" y="5524500"/>
          <p14:tracePt t="61266" x="6194425" y="5508625"/>
          <p14:tracePt t="61283" x="6194425" y="5478463"/>
          <p14:tracePt t="61300" x="6194425" y="5456238"/>
          <p14:tracePt t="61316" x="6218238" y="5410200"/>
          <p14:tracePt t="61333" x="6232525" y="5372100"/>
          <p14:tracePt t="61350" x="6232525" y="5364163"/>
          <p14:tracePt t="61366" x="6240463" y="5349875"/>
          <p14:tracePt t="61407" x="6248400" y="5341938"/>
          <p14:tracePt t="61527" x="6248400" y="5334000"/>
          <p14:tracePt t="61535" x="6256338" y="5326063"/>
          <p14:tracePt t="61551" x="6264275" y="5311775"/>
          <p14:tracePt t="61559" x="6278563" y="5287963"/>
          <p14:tracePt t="61567" x="6286500" y="5280025"/>
          <p14:tracePt t="61583" x="6286500" y="5265738"/>
          <p14:tracePt t="61600" x="6316663" y="5235575"/>
          <p14:tracePt t="61616" x="6332538" y="5211763"/>
          <p14:tracePt t="61633" x="6340475" y="5197475"/>
          <p14:tracePt t="61637" x="6346825" y="5197475"/>
          <p14:tracePt t="61666" x="6362700" y="5173663"/>
          <p14:tracePt t="61700" x="6370638" y="5173663"/>
          <p14:tracePt t="61717" x="6370638" y="5165725"/>
          <p14:tracePt t="61733" x="6378575" y="5159375"/>
          <p14:tracePt t="61752" x="6384925" y="5151438"/>
          <p14:tracePt t="61775" x="6392863" y="5151438"/>
          <p14:tracePt t="61791" x="6416675" y="5143500"/>
          <p14:tracePt t="61800" x="6423025" y="5135563"/>
          <p14:tracePt t="61816" x="6469063" y="5127625"/>
          <p14:tracePt t="61833" x="6507163" y="5121275"/>
          <p14:tracePt t="61850" x="6530975" y="5113338"/>
          <p14:tracePt t="62215" x="6537325" y="5113338"/>
          <p14:tracePt t="62223" x="6553200" y="5127625"/>
          <p14:tracePt t="62233" x="6591300" y="5181600"/>
          <p14:tracePt t="62250" x="6651625" y="5287963"/>
          <p14:tracePt t="62267" x="6727825" y="5364163"/>
          <p14:tracePt t="62283" x="6789738" y="5410200"/>
          <p14:tracePt t="62300" x="6797675" y="5418138"/>
          <p14:tracePt t="62407" x="6804025" y="5418138"/>
          <p14:tracePt t="62487" x="6835775" y="5426075"/>
          <p14:tracePt t="62495" x="6904038" y="5440363"/>
          <p14:tracePt t="62502" x="6994525" y="5456238"/>
          <p14:tracePt t="62517" x="7040563" y="5464175"/>
          <p14:tracePt t="62533" x="7064375" y="5470525"/>
          <p14:tracePt t="62550" x="7185025" y="5502275"/>
          <p14:tracePt t="62775" x="7178675" y="5502275"/>
          <p14:tracePt t="62783" x="7162800" y="5486400"/>
          <p14:tracePt t="62791" x="7146925" y="5478463"/>
          <p14:tracePt t="62800" x="7146925" y="5470525"/>
          <p14:tracePt t="62817" x="7132638" y="5456238"/>
          <p14:tracePt t="62835" x="7124700" y="5448300"/>
          <p14:tracePt t="62850" x="7108825" y="5432425"/>
          <p14:tracePt t="62927" x="7108825" y="5426075"/>
          <p14:tracePt t="62943" x="7108825" y="5418138"/>
          <p14:tracePt t="62951" x="7108825" y="5410200"/>
          <p14:tracePt t="62967" x="7108825" y="5402263"/>
          <p14:tracePt t="62975" x="7108825" y="5387975"/>
          <p14:tracePt t="62983" x="7116763" y="5387975"/>
          <p14:tracePt t="63000" x="7116763" y="5372100"/>
          <p14:tracePt t="63017" x="7132638" y="5356225"/>
          <p14:tracePt t="63033" x="7146925" y="5326063"/>
          <p14:tracePt t="63050" x="7170738" y="5295900"/>
          <p14:tracePt t="63067" x="7192963" y="5280025"/>
          <p14:tracePt t="63083" x="7223125" y="5249863"/>
          <p14:tracePt t="63100" x="7261225" y="5227638"/>
          <p14:tracePt t="63118" x="7345363" y="5165725"/>
          <p14:tracePt t="63134" x="7421563" y="5089525"/>
          <p14:tracePt t="63150" x="7513638" y="5013325"/>
          <p14:tracePt t="63167" x="7612063" y="4930775"/>
          <p14:tracePt t="63183" x="7726363" y="4860925"/>
          <p14:tracePt t="63200" x="7848600" y="4770438"/>
          <p14:tracePt t="63217" x="7978775" y="4670425"/>
          <p14:tracePt t="63234" x="8099425" y="4587875"/>
          <p14:tracePt t="63250" x="8175625" y="4518025"/>
          <p14:tracePt t="63267" x="8213725" y="4473575"/>
          <p14:tracePt t="63284" x="8213725" y="4465638"/>
          <p14:tracePt t="63300" x="8221663" y="4457700"/>
          <p14:tracePt t="69855" x="8221663" y="4449763"/>
          <p14:tracePt t="69863" x="8199438" y="4441825"/>
          <p14:tracePt t="69871" x="8175625" y="4435475"/>
          <p14:tracePt t="69886" x="8137525" y="4427538"/>
          <p14:tracePt t="69903" x="8093075" y="4411663"/>
          <p14:tracePt t="69919" x="8047038" y="4397375"/>
          <p14:tracePt t="69936" x="8008938" y="4381500"/>
          <p14:tracePt t="69954" x="7978775" y="4373563"/>
          <p14:tracePt t="69969" x="7940675" y="4327525"/>
          <p14:tracePt t="69986" x="7924800" y="4297363"/>
          <p14:tracePt t="70003" x="7908925" y="4267200"/>
          <p14:tracePt t="70019" x="7894638" y="4229100"/>
          <p14:tracePt t="70036" x="7870825" y="4198938"/>
          <p14:tracePt t="70053" x="7864475" y="4168775"/>
          <p14:tracePt t="70069" x="7848600" y="4152900"/>
          <p14:tracePt t="70086" x="7848600" y="4137025"/>
          <p14:tracePt t="70103" x="7848600" y="4130675"/>
          <p14:tracePt t="70153" x="7848600" y="4122738"/>
          <p14:tracePt t="70169" x="7848600" y="4114800"/>
          <p14:tracePt t="70183" x="7848600" y="4106863"/>
          <p14:tracePt t="70199" x="7848600" y="4098925"/>
          <p14:tracePt t="70215" x="7848600" y="4092575"/>
          <p14:tracePt t="70375" x="7848600" y="4084638"/>
          <p14:tracePt t="70384" x="7856538" y="4076700"/>
          <p14:tracePt t="70391" x="7878763" y="4076700"/>
          <p14:tracePt t="70403" x="7908925" y="4060825"/>
          <p14:tracePt t="70420" x="7954963" y="4046538"/>
          <p14:tracePt t="70436" x="7962900" y="4046538"/>
          <p14:tracePt t="70454" x="7970838" y="4046538"/>
          <p14:tracePt t="72847" x="7978775" y="40386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533" t="31165" r="18306" b="21920"/>
          <a:stretch/>
        </p:blipFill>
        <p:spPr>
          <a:xfrm>
            <a:off x="2207388" y="1973176"/>
            <a:ext cx="8019455" cy="430490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6161"/>
    </mc:Choice>
    <mc:Fallback xmlns="">
      <p:transition advTm="9616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0" x="7970838" y="4030663"/>
          <p14:tracePt t="928" x="7878763" y="4016375"/>
          <p14:tracePt t="936" x="7696200" y="3962400"/>
          <p14:tracePt t="951" x="7261225" y="3771900"/>
          <p14:tracePt t="968" x="6934200" y="3543300"/>
          <p14:tracePt t="985" x="6607175" y="3360738"/>
          <p14:tracePt t="1001" x="6308725" y="3192463"/>
          <p14:tracePt t="1018" x="6003925" y="3009900"/>
          <p14:tracePt t="1035" x="5707063" y="2857500"/>
          <p14:tracePt t="1051" x="5440363" y="2697163"/>
          <p14:tracePt t="1070" x="5311775" y="2613025"/>
          <p14:tracePt t="1073" x="5273675" y="2582863"/>
          <p14:tracePt t="1084" x="5227638" y="2552700"/>
          <p14:tracePt t="1101" x="5165725" y="2506663"/>
          <p14:tracePt t="1118" x="5113338" y="2484438"/>
          <p14:tracePt t="1135" x="5083175" y="2460625"/>
          <p14:tracePt t="1176" x="5067300" y="2460625"/>
          <p14:tracePt t="1192" x="5059363" y="2460625"/>
          <p14:tracePt t="1201" x="5045075" y="2446338"/>
          <p14:tracePt t="1218" x="4983163" y="2400300"/>
          <p14:tracePt t="1235" x="4846638" y="2339975"/>
          <p14:tracePt t="1251" x="4754563" y="2286000"/>
          <p14:tracePt t="1313" x="4754563" y="2278063"/>
          <p14:tracePt t="1336" x="4754563" y="2270125"/>
          <p14:tracePt t="1376" x="4754563" y="2263775"/>
          <p14:tracePt t="1416" x="4746625" y="2255838"/>
          <p14:tracePt t="1848" x="4746625" y="2263775"/>
          <p14:tracePt t="1855" x="4746625" y="2308225"/>
          <p14:tracePt t="1864" x="4746625" y="2408238"/>
          <p14:tracePt t="1871" x="4746625" y="2492375"/>
          <p14:tracePt t="1885" x="4746625" y="2574925"/>
          <p14:tracePt t="1902" x="4746625" y="2765425"/>
          <p14:tracePt t="1918" x="4754563" y="2841625"/>
          <p14:tracePt t="1935" x="4770438" y="2987675"/>
          <p14:tracePt t="1952" x="4778375" y="3048000"/>
          <p14:tracePt t="1968" x="4792663" y="3078163"/>
          <p14:tracePt t="2264" x="4800600" y="3040063"/>
          <p14:tracePt t="2272" x="4808538" y="2979738"/>
          <p14:tracePt t="2280" x="4816475" y="2903538"/>
          <p14:tracePt t="2287" x="4830763" y="2835275"/>
          <p14:tracePt t="2302" x="4838700" y="2759075"/>
          <p14:tracePt t="2318" x="4876800" y="2598738"/>
          <p14:tracePt t="2335" x="4906963" y="2416175"/>
          <p14:tracePt t="2352" x="4922838" y="2354263"/>
          <p14:tracePt t="2368" x="4937125" y="2301875"/>
          <p14:tracePt t="2385" x="4937125" y="2293938"/>
          <p14:tracePt t="2456" x="4945063" y="2286000"/>
          <p14:tracePt t="2512" x="4968875" y="2278063"/>
          <p14:tracePt t="2520" x="4983163" y="2270125"/>
          <p14:tracePt t="2528" x="5006975" y="2255838"/>
          <p14:tracePt t="2536" x="5029200" y="2247900"/>
          <p14:tracePt t="2552" x="5089525" y="2201863"/>
          <p14:tracePt t="2568" x="5113338" y="2187575"/>
          <p14:tracePt t="2585" x="5121275" y="2187575"/>
          <p14:tracePt t="2720" x="5127625" y="2187575"/>
          <p14:tracePt t="2728" x="5143500" y="2187575"/>
          <p14:tracePt t="2744" x="5165725" y="2187575"/>
          <p14:tracePt t="2752" x="5173663" y="2187575"/>
          <p14:tracePt t="2770" x="5219700" y="2187575"/>
          <p14:tracePt t="2785" x="5227638" y="2187575"/>
          <p14:tracePt t="2888" x="5235575" y="2187575"/>
          <p14:tracePt t="2928" x="5241925" y="2187575"/>
          <p14:tracePt t="2936" x="5249863" y="2193925"/>
          <p14:tracePt t="2960" x="5265738" y="2201863"/>
          <p14:tracePt t="2977" x="5273675" y="2201863"/>
          <p14:tracePt t="2992" x="5273675" y="2209800"/>
          <p14:tracePt t="3000" x="5273675" y="2217738"/>
          <p14:tracePt t="3008" x="5273675" y="2225675"/>
          <p14:tracePt t="3018" x="5273675" y="2232025"/>
          <p14:tracePt t="3035" x="5273675" y="2239963"/>
          <p14:tracePt t="3052" x="5273675" y="2255838"/>
          <p14:tracePt t="3095" x="5273675" y="2263775"/>
          <p14:tracePt t="3103" x="5273675" y="2270125"/>
          <p14:tracePt t="3118" x="5273675" y="2278063"/>
          <p14:tracePt t="3143" x="5273675" y="2286000"/>
          <p14:tracePt t="3840" x="5273675" y="2293938"/>
          <p14:tracePt t="3848" x="5241925" y="2293938"/>
          <p14:tracePt t="3856" x="5211763" y="2293938"/>
          <p14:tracePt t="3869" x="5159375" y="2293938"/>
          <p14:tracePt t="3886" x="5021263" y="2332038"/>
          <p14:tracePt t="3902" x="4953000" y="2362200"/>
          <p14:tracePt t="3919" x="4838700" y="2392363"/>
          <p14:tracePt t="3936" x="4808538" y="2400300"/>
          <p14:tracePt t="3952" x="4792663" y="2400300"/>
          <p14:tracePt t="3986" x="4784725" y="2408238"/>
          <p14:tracePt t="4128" x="4784725" y="2400300"/>
          <p14:tracePt t="4137" x="4784725" y="2370138"/>
          <p14:tracePt t="4144" x="4784725" y="2362200"/>
          <p14:tracePt t="4160" x="4784725" y="2339975"/>
          <p14:tracePt t="4169" x="4784725" y="2316163"/>
          <p14:tracePt t="4186" x="4784725" y="2293938"/>
          <p14:tracePt t="4202" x="4784725" y="2270125"/>
          <p14:tracePt t="4219" x="4784725" y="2263775"/>
          <p14:tracePt t="4236" x="4784725" y="2255838"/>
          <p14:tracePt t="4328" x="4778375" y="2316163"/>
          <p14:tracePt t="4336" x="4778375" y="2422525"/>
          <p14:tracePt t="4344" x="4778375" y="2544763"/>
          <p14:tracePt t="4353" x="4746625" y="2720975"/>
          <p14:tracePt t="4369" x="4716463" y="3032125"/>
          <p14:tracePt t="4387" x="4670425" y="3292475"/>
          <p14:tracePt t="4402" x="4648200" y="3459163"/>
          <p14:tracePt t="4419" x="4648200" y="3497263"/>
          <p14:tracePt t="4480" x="4648200" y="3467100"/>
          <p14:tracePt t="4488" x="4664075" y="3336925"/>
          <p14:tracePt t="4496" x="4664075" y="3222625"/>
          <p14:tracePt t="4504" x="4664075" y="3086100"/>
          <p14:tracePt t="4519" x="4664075" y="2797175"/>
          <p14:tracePt t="4536" x="4664075" y="2606675"/>
          <p14:tracePt t="4553" x="4664075" y="2492375"/>
          <p14:tracePt t="4569" x="4664075" y="2484438"/>
          <p14:tracePt t="4632" x="4664075" y="2536825"/>
          <p14:tracePt t="4641" x="4664075" y="2620963"/>
          <p14:tracePt t="4648" x="4664075" y="2697163"/>
          <p14:tracePt t="4656" x="4664075" y="2789238"/>
          <p14:tracePt t="4670" x="4664075" y="2879725"/>
          <p14:tracePt t="4687" x="4656138" y="3048000"/>
          <p14:tracePt t="4744" x="4656138" y="2994025"/>
          <p14:tracePt t="4752" x="4656138" y="2941638"/>
          <p14:tracePt t="4760" x="4656138" y="2879725"/>
          <p14:tracePt t="4770" x="4656138" y="2811463"/>
          <p14:tracePt t="4786" x="4670425" y="2628900"/>
          <p14:tracePt t="4803" x="4694238" y="2522538"/>
          <p14:tracePt t="4819" x="4694238" y="2484438"/>
          <p14:tracePt t="4853" x="4702175" y="2484438"/>
          <p14:tracePt t="4870" x="4724400" y="2492375"/>
          <p14:tracePt t="4887" x="4754563" y="2514600"/>
          <p14:tracePt t="4903" x="4784725" y="2544763"/>
          <p14:tracePt t="4919" x="4800600" y="2568575"/>
          <p14:tracePt t="4968" x="4808538" y="2568575"/>
          <p14:tracePt t="4976" x="4816475" y="2544763"/>
          <p14:tracePt t="4986" x="4854575" y="2498725"/>
          <p14:tracePt t="5003" x="4930775" y="2400300"/>
          <p14:tracePt t="5019" x="5045075" y="2293938"/>
          <p14:tracePt t="5036" x="5189538" y="2171700"/>
          <p14:tracePt t="5053" x="5303838" y="2087563"/>
          <p14:tracePt t="5069" x="5380038" y="2019300"/>
          <p14:tracePt t="5086" x="5394325" y="1997075"/>
          <p14:tracePt t="5225" x="5402263" y="1989138"/>
          <p14:tracePt t="5247" x="5410200" y="1989138"/>
          <p14:tracePt t="5352" x="5410200" y="1997075"/>
          <p14:tracePt t="5360" x="5410200" y="2019300"/>
          <p14:tracePt t="5369" x="5380038" y="2073275"/>
          <p14:tracePt t="5386" x="5341938" y="2133600"/>
          <p14:tracePt t="5403" x="5295900" y="2209800"/>
          <p14:tracePt t="5420" x="5295900" y="2217738"/>
          <p14:tracePt t="5453" x="5287963" y="2217738"/>
          <p14:tracePt t="5688" x="5265738" y="2217738"/>
          <p14:tracePt t="5697" x="5257800" y="2217738"/>
          <p14:tracePt t="5704" x="5235575" y="2217738"/>
          <p14:tracePt t="5720" x="5189538" y="2209800"/>
          <p14:tracePt t="5736" x="5127625" y="2209800"/>
          <p14:tracePt t="5753" x="4930775" y="2293938"/>
          <p14:tracePt t="5770" x="4762500" y="2339975"/>
          <p14:tracePt t="5786" x="4678363" y="2378075"/>
          <p14:tracePt t="5803" x="4648200" y="2384425"/>
          <p14:tracePt t="5888" x="4648200" y="2378075"/>
          <p14:tracePt t="5897" x="4656138" y="2362200"/>
          <p14:tracePt t="5904" x="4670425" y="2354263"/>
          <p14:tracePt t="5920" x="4702175" y="2332038"/>
          <p14:tracePt t="5936" x="4724400" y="2316163"/>
          <p14:tracePt t="5953" x="4746625" y="2293938"/>
          <p14:tracePt t="5970" x="4762500" y="2278063"/>
          <p14:tracePt t="5986" x="4770438" y="2263775"/>
          <p14:tracePt t="6003" x="4778375" y="2247900"/>
          <p14:tracePt t="6020" x="4792663" y="2225675"/>
          <p14:tracePt t="6036" x="4792663" y="2217738"/>
          <p14:tracePt t="6053" x="4800600" y="2209800"/>
          <p14:tracePt t="6161" x="4808538" y="2209800"/>
          <p14:tracePt t="6168" x="4830763" y="2209800"/>
          <p14:tracePt t="6177" x="4868863" y="2225675"/>
          <p14:tracePt t="6186" x="4899025" y="2278063"/>
          <p14:tracePt t="6203" x="4937125" y="2332038"/>
          <p14:tracePt t="6220" x="4968875" y="2362200"/>
          <p14:tracePt t="6352" x="4968875" y="2346325"/>
          <p14:tracePt t="6361" x="4968875" y="2332038"/>
          <p14:tracePt t="6383" x="4960938" y="2332038"/>
          <p14:tracePt t="6415" x="4953000" y="2332038"/>
          <p14:tracePt t="6447" x="4945063" y="2332038"/>
          <p14:tracePt t="6672" x="4937125" y="2324100"/>
          <p14:tracePt t="6688" x="4937125" y="2316163"/>
          <p14:tracePt t="6696" x="4922838" y="2316163"/>
          <p14:tracePt t="6704" x="4906963" y="2308225"/>
          <p14:tracePt t="6720" x="4899025" y="2308225"/>
          <p14:tracePt t="6737" x="4892675" y="2308225"/>
          <p14:tracePt t="6832" x="4876800" y="2308225"/>
          <p14:tracePt t="6848" x="4868863" y="2339975"/>
          <p14:tracePt t="6855" x="4860925" y="2362200"/>
          <p14:tracePt t="6864" x="4860925" y="2378075"/>
          <p14:tracePt t="6872" x="4860925" y="2400300"/>
          <p14:tracePt t="6887" x="4884738" y="2454275"/>
          <p14:tracePt t="6903" x="4968875" y="2484438"/>
          <p14:tracePt t="6920" x="5067300" y="2514600"/>
          <p14:tracePt t="6937" x="5211763" y="2552700"/>
          <p14:tracePt t="6953" x="5464175" y="2552700"/>
          <p14:tracePt t="6970" x="5813425" y="2530475"/>
          <p14:tracePt t="6987" x="6019800" y="2476500"/>
          <p14:tracePt t="7003" x="6149975" y="2408238"/>
          <p14:tracePt t="7020" x="6180138" y="2392363"/>
          <p14:tracePt t="7054" x="6180138" y="2384425"/>
          <p14:tracePt t="7070" x="6180138" y="2370138"/>
          <p14:tracePt t="7086" x="6180138" y="2354263"/>
          <p14:tracePt t="7120" x="6180138" y="2339975"/>
          <p14:tracePt t="7153" x="6164263" y="2339975"/>
          <p14:tracePt t="7248" x="6156325" y="2339975"/>
          <p14:tracePt t="7255" x="6142038" y="2339975"/>
          <p14:tracePt t="7265" x="6126163" y="2332038"/>
          <p14:tracePt t="7272" x="6111875" y="2332038"/>
          <p14:tracePt t="7287" x="6096000" y="2332038"/>
          <p14:tracePt t="7303" x="6080125" y="2332038"/>
          <p14:tracePt t="7320" x="6042025" y="2346325"/>
          <p14:tracePt t="7337" x="6027738" y="2354263"/>
          <p14:tracePt t="7354" x="6011863" y="2370138"/>
          <p14:tracePt t="7449" x="6003925" y="2370138"/>
          <p14:tracePt t="7504" x="5989638" y="2370138"/>
          <p14:tracePt t="7552" x="5981700" y="2370138"/>
          <p14:tracePt t="7560" x="5965825" y="2370138"/>
          <p14:tracePt t="7592" x="5959475" y="2378075"/>
          <p14:tracePt t="7783" x="5959475" y="2384425"/>
          <p14:tracePt t="7824" x="5973763" y="2378075"/>
          <p14:tracePt t="7831" x="5973763" y="2370138"/>
          <p14:tracePt t="7840" x="5981700" y="2362200"/>
          <p14:tracePt t="7856" x="5989638" y="2346325"/>
          <p14:tracePt t="7870" x="5997575" y="2339975"/>
          <p14:tracePt t="7887" x="6011863" y="2316163"/>
          <p14:tracePt t="7904" x="6019800" y="2301875"/>
          <p14:tracePt t="7920" x="6035675" y="2278063"/>
          <p14:tracePt t="7937" x="6057900" y="2247900"/>
          <p14:tracePt t="7953" x="6065838" y="2232025"/>
          <p14:tracePt t="7970" x="6080125" y="2209800"/>
          <p14:tracePt t="7987" x="6096000" y="2201863"/>
          <p14:tracePt t="8003" x="6103938" y="2193925"/>
          <p14:tracePt t="8020" x="6111875" y="2187575"/>
          <p14:tracePt t="8037" x="6118225" y="2187575"/>
          <p14:tracePt t="8053" x="6118225" y="2179638"/>
          <p14:tracePt t="8113" x="6126163" y="2179638"/>
          <p14:tracePt t="8127" x="6126163" y="2171700"/>
          <p14:tracePt t="8174" x="6134100" y="2171700"/>
          <p14:tracePt t="8750" x="6111875" y="2209800"/>
          <p14:tracePt t="8758" x="6088063" y="2255838"/>
          <p14:tracePt t="8767" x="6049963" y="2301875"/>
          <p14:tracePt t="8775" x="6027738" y="2354263"/>
          <p14:tracePt t="8787" x="5997575" y="2416175"/>
          <p14:tracePt t="8804" x="5927725" y="2544763"/>
          <p14:tracePt t="8821" x="5851525" y="2682875"/>
          <p14:tracePt t="8837" x="5807075" y="2819400"/>
          <p14:tracePt t="8854" x="5783263" y="2911475"/>
          <p14:tracePt t="8871" x="5768975" y="2994025"/>
          <p14:tracePt t="8887" x="5768975" y="3017838"/>
          <p14:tracePt t="9062" x="5753100" y="3017838"/>
          <p14:tracePt t="9072" x="5745163" y="3017838"/>
          <p14:tracePt t="9080" x="5737225" y="3017838"/>
          <p14:tracePt t="9088" x="5722938" y="3017838"/>
          <p14:tracePt t="9104" x="5668963" y="3017838"/>
          <p14:tracePt t="9121" x="5502275" y="3017838"/>
          <p14:tracePt t="9137" x="5341938" y="3017838"/>
          <p14:tracePt t="9154" x="5197475" y="3017838"/>
          <p14:tracePt t="9171" x="5089525" y="3017838"/>
          <p14:tracePt t="9187" x="5051425" y="3017838"/>
          <p14:tracePt t="9270" x="5045075" y="3017838"/>
          <p14:tracePt t="9278" x="5029200" y="3017838"/>
          <p14:tracePt t="9287" x="5013325" y="3009900"/>
          <p14:tracePt t="9304" x="4930775" y="3009900"/>
          <p14:tracePt t="9320" x="4838700" y="2994025"/>
          <p14:tracePt t="9337" x="4724400" y="2971800"/>
          <p14:tracePt t="9354" x="4594225" y="2949575"/>
          <p14:tracePt t="9370" x="4587875" y="2941638"/>
          <p14:tracePt t="9414" x="4579938" y="2941638"/>
          <p14:tracePt t="9423" x="4579938" y="2933700"/>
          <p14:tracePt t="9440" x="4587875" y="2925763"/>
          <p14:tracePt t="9454" x="4587875" y="2917825"/>
          <p14:tracePt t="9471" x="4602163" y="2917825"/>
          <p14:tracePt t="9488" x="4618038" y="2917825"/>
          <p14:tracePt t="9504" x="4702175" y="2917825"/>
          <p14:tracePt t="9521" x="4830763" y="2917825"/>
          <p14:tracePt t="9538" x="5013325" y="2917825"/>
          <p14:tracePt t="9554" x="5227638" y="2917825"/>
          <p14:tracePt t="9571" x="5448300" y="2917825"/>
          <p14:tracePt t="9588" x="5616575" y="2917825"/>
          <p14:tracePt t="9604" x="5692775" y="2903538"/>
          <p14:tracePt t="9621" x="5707063" y="2903538"/>
          <p14:tracePt t="9638" x="5715000" y="2895600"/>
          <p14:tracePt t="9656" x="5722938" y="2895600"/>
          <p14:tracePt t="9671" x="5722938" y="2879725"/>
          <p14:tracePt t="9688" x="5737225" y="2849563"/>
          <p14:tracePt t="9705" x="5745163" y="2841625"/>
          <p14:tracePt t="9721" x="5761038" y="2819400"/>
          <p14:tracePt t="9738" x="5775325" y="2819400"/>
          <p14:tracePt t="9755" x="5813425" y="2819400"/>
          <p14:tracePt t="9771" x="5897563" y="2819400"/>
          <p14:tracePt t="9788" x="6035675" y="2819400"/>
          <p14:tracePt t="9804" x="6172200" y="2819400"/>
          <p14:tracePt t="9821" x="6194425" y="2819400"/>
          <p14:tracePt t="9889" x="6194425" y="2811463"/>
          <p14:tracePt t="9912" x="6194425" y="2803525"/>
          <p14:tracePt t="9936" x="6172200" y="2781300"/>
          <p14:tracePt t="9944" x="6142038" y="2751138"/>
          <p14:tracePt t="9954" x="6126163" y="2735263"/>
          <p14:tracePt t="9972" x="6080125" y="2667000"/>
          <p14:tracePt t="9988" x="6019800" y="2582863"/>
          <p14:tracePt t="10005" x="5951538" y="2460625"/>
          <p14:tracePt t="10021" x="5867400" y="2332038"/>
          <p14:tracePt t="10038" x="5737225" y="2217738"/>
          <p14:tracePt t="10054" x="5600700" y="2103438"/>
          <p14:tracePt t="10072" x="5584825" y="2103438"/>
          <p14:tracePt t="10088" x="5578475" y="2103438"/>
          <p14:tracePt t="10144" x="5570538" y="2103438"/>
          <p14:tracePt t="10168" x="5562600" y="2103438"/>
          <p14:tracePt t="10176" x="5546725" y="2103438"/>
          <p14:tracePt t="10188" x="5516563" y="2125663"/>
          <p14:tracePt t="10205" x="5456238" y="2163763"/>
          <p14:tracePt t="10221" x="5418138" y="2171700"/>
          <p14:tracePt t="10238" x="5265738" y="2187575"/>
          <p14:tracePt t="10255" x="5219700" y="2187575"/>
          <p14:tracePt t="10271" x="5211763" y="2187575"/>
          <p14:tracePt t="10312" x="5211763" y="2201863"/>
          <p14:tracePt t="10321" x="5235575" y="2239963"/>
          <p14:tracePt t="10338" x="5303838" y="2316163"/>
          <p14:tracePt t="10355" x="5394325" y="2446338"/>
          <p14:tracePt t="10371" x="5502275" y="2598738"/>
          <p14:tracePt t="10389" x="5622925" y="2735263"/>
          <p14:tracePt t="10406" x="5829300" y="2827338"/>
          <p14:tracePt t="10421" x="5905500" y="2849563"/>
          <p14:tracePt t="10438" x="6035675" y="2857500"/>
          <p14:tracePt t="10455" x="6096000" y="2857500"/>
          <p14:tracePt t="10640" x="6103938" y="2857500"/>
          <p14:tracePt t="12321" x="6096000" y="2857500"/>
          <p14:tracePt t="12328" x="6088063" y="2857500"/>
          <p14:tracePt t="12339" x="6073775" y="2857500"/>
          <p14:tracePt t="12355" x="6065838" y="2857500"/>
          <p14:tracePt t="12372" x="6042025" y="2849563"/>
          <p14:tracePt t="12389" x="6027738" y="2827338"/>
          <p14:tracePt t="12405" x="6003925" y="2797175"/>
          <p14:tracePt t="12422" x="5981700" y="2765425"/>
          <p14:tracePt t="12439" x="5959475" y="2705100"/>
          <p14:tracePt t="12455" x="5951538" y="2667000"/>
          <p14:tracePt t="12472" x="5951538" y="2628900"/>
          <p14:tracePt t="12489" x="5951538" y="2574925"/>
          <p14:tracePt t="12506" x="5951538" y="2530475"/>
          <p14:tracePt t="12522" x="5943600" y="2492375"/>
          <p14:tracePt t="12539" x="5935663" y="2454275"/>
          <p14:tracePt t="12555" x="5927725" y="2430463"/>
          <p14:tracePt t="12572" x="5927725" y="2400300"/>
          <p14:tracePt t="12589" x="5927725" y="2370138"/>
          <p14:tracePt t="12606" x="5927725" y="2346325"/>
          <p14:tracePt t="12622" x="5927725" y="2301875"/>
          <p14:tracePt t="12639" x="5927725" y="2286000"/>
          <p14:tracePt t="12655" x="5927725" y="2270125"/>
          <p14:tracePt t="12968" x="5935663" y="2270125"/>
          <p14:tracePt t="12976" x="5951538" y="2278063"/>
          <p14:tracePt t="12985" x="5973763" y="2286000"/>
          <p14:tracePt t="12992" x="5989638" y="2308225"/>
          <p14:tracePt t="13005" x="5997575" y="2308225"/>
          <p14:tracePt t="13022" x="6035675" y="2332038"/>
          <p14:tracePt t="13039" x="6057900" y="2332038"/>
          <p14:tracePt t="13055" x="6088063" y="2346325"/>
          <p14:tracePt t="13072" x="6118225" y="2354263"/>
          <p14:tracePt t="13089" x="6126163" y="2362200"/>
          <p14:tracePt t="13202" x="6126163" y="2354263"/>
          <p14:tracePt t="13385" x="6118225" y="2346325"/>
          <p14:tracePt t="13392" x="6103938" y="2346325"/>
          <p14:tracePt t="13401" x="6088063" y="2346325"/>
          <p14:tracePt t="13408" x="6065838" y="2346325"/>
          <p14:tracePt t="13464" x="6096000" y="2362200"/>
          <p14:tracePt t="13472" x="6142038" y="2370138"/>
          <p14:tracePt t="13480" x="6210300" y="2384425"/>
          <p14:tracePt t="13489" x="6248400" y="2384425"/>
          <p14:tracePt t="13506" x="6324600" y="2392363"/>
          <p14:tracePt t="13523" x="6340475" y="2392363"/>
          <p14:tracePt t="13568" x="6316663" y="2392363"/>
          <p14:tracePt t="13576" x="6278563" y="2392363"/>
          <p14:tracePt t="13589" x="6232525" y="2384425"/>
          <p14:tracePt t="13606" x="6172200" y="2378075"/>
          <p14:tracePt t="13623" x="6164263" y="2370138"/>
          <p14:tracePt t="13664" x="6156325" y="2370138"/>
          <p14:tracePt t="13752" x="6142038" y="2370138"/>
          <p14:tracePt t="13759" x="6134100" y="2370138"/>
          <p14:tracePt t="13808" x="6126163" y="2370138"/>
          <p14:tracePt t="13832" x="6118225" y="2362200"/>
          <p14:tracePt t="13880" x="6118225" y="2354263"/>
          <p14:tracePt t="13889" x="6111875" y="2346325"/>
          <p14:tracePt t="13912" x="6103938" y="2346325"/>
          <p14:tracePt t="13984" x="6103938" y="2339975"/>
          <p14:tracePt t="14016" x="6103938" y="2332038"/>
          <p14:tracePt t="14064" x="6103938" y="2324100"/>
          <p14:tracePt t="14073" x="6126163" y="2324100"/>
          <p14:tracePt t="14080" x="6142038" y="2332038"/>
          <p14:tracePt t="14089" x="6156325" y="2332038"/>
          <p14:tracePt t="14106" x="6180138" y="2346325"/>
          <p14:tracePt t="14123" x="6194425" y="2354263"/>
          <p14:tracePt t="14128" x="6194425" y="2362200"/>
          <p14:tracePt t="14144" x="6202363" y="2370138"/>
          <p14:tracePt t="14156" x="6210300" y="2370138"/>
          <p14:tracePt t="14173" x="6210300" y="2392363"/>
          <p14:tracePt t="14190" x="6218238" y="2446338"/>
          <p14:tracePt t="14206" x="6218238" y="2530475"/>
          <p14:tracePt t="14223" x="6218238" y="2689225"/>
          <p14:tracePt t="14239" x="6226175" y="2803525"/>
          <p14:tracePt t="14257" x="6226175" y="2879725"/>
          <p14:tracePt t="14305" x="6226175" y="2887663"/>
          <p14:tracePt t="14336" x="6226175" y="2903538"/>
          <p14:tracePt t="14344" x="6210300" y="2917825"/>
          <p14:tracePt t="14352" x="6188075" y="2917825"/>
          <p14:tracePt t="14360" x="6142038" y="2925763"/>
          <p14:tracePt t="14373" x="6111875" y="2949575"/>
          <p14:tracePt t="14390" x="6042025" y="2963863"/>
          <p14:tracePt t="14406" x="6019800" y="2963863"/>
          <p14:tracePt t="15112" x="6011863" y="2955925"/>
          <p14:tracePt t="15120" x="6003925" y="2933700"/>
          <p14:tracePt t="15128" x="6003925" y="2917825"/>
          <p14:tracePt t="15140" x="6003925" y="2895600"/>
          <p14:tracePt t="15156" x="5997575" y="2857500"/>
          <p14:tracePt t="15173" x="5997575" y="2819400"/>
          <p14:tracePt t="15191" x="5997575" y="2789238"/>
          <p14:tracePt t="15264" x="6003925" y="2781300"/>
          <p14:tracePt t="15279" x="6011863" y="2781300"/>
          <p14:tracePt t="15288" x="6019800" y="2781300"/>
          <p14:tracePt t="15296" x="6027738" y="2797175"/>
          <p14:tracePt t="15307" x="6035675" y="2819400"/>
          <p14:tracePt t="15324" x="6042025" y="2873375"/>
          <p14:tracePt t="15340" x="6042025" y="2949575"/>
          <p14:tracePt t="15357" x="6042025" y="3001963"/>
          <p14:tracePt t="15373" x="6042025" y="3025775"/>
          <p14:tracePt t="15390" x="6042025" y="3048000"/>
          <p14:tracePt t="15720" x="6042025" y="3025775"/>
          <p14:tracePt t="15728" x="6042025" y="3017838"/>
          <p14:tracePt t="15740" x="6042025" y="3009900"/>
          <p14:tracePt t="15757" x="6042025" y="2994025"/>
          <p14:tracePt t="15773" x="6035675" y="2987675"/>
          <p14:tracePt t="15790" x="6027738" y="2987675"/>
          <p14:tracePt t="15807" x="6027738" y="2971800"/>
          <p14:tracePt t="15864" x="6027738" y="2963863"/>
          <p14:tracePt t="15872" x="6027738" y="2955925"/>
          <p14:tracePt t="16208" x="6049963" y="2955925"/>
          <p14:tracePt t="16216" x="6065838" y="2955925"/>
          <p14:tracePt t="16224" x="6080125" y="2955925"/>
          <p14:tracePt t="16240" x="6111875" y="2963863"/>
          <p14:tracePt t="16297" x="6126163" y="2963863"/>
          <p14:tracePt t="16304" x="6134100" y="2963863"/>
          <p14:tracePt t="16312" x="6156325" y="2941638"/>
          <p14:tracePt t="16324" x="6164263" y="2917825"/>
          <p14:tracePt t="16340" x="6210300" y="2819400"/>
          <p14:tracePt t="16357" x="6248400" y="2713038"/>
          <p14:tracePt t="16374" x="6270625" y="2560638"/>
          <p14:tracePt t="16391" x="6270625" y="2468563"/>
          <p14:tracePt t="16407" x="6270625" y="2384425"/>
          <p14:tracePt t="16424" x="6264275" y="2339975"/>
          <p14:tracePt t="16440" x="6248400" y="2308225"/>
          <p14:tracePt t="16457" x="6240463" y="2286000"/>
          <p14:tracePt t="16474" x="6232525" y="2278063"/>
          <p14:tracePt t="16490" x="6218238" y="2263775"/>
          <p14:tracePt t="16507" x="6202363" y="2263775"/>
          <p14:tracePt t="16524" x="6172200" y="2263775"/>
          <p14:tracePt t="16540" x="6142038" y="2255838"/>
          <p14:tracePt t="16557" x="6134100" y="2255838"/>
          <p14:tracePt t="16576" x="6126163" y="2255838"/>
          <p14:tracePt t="17312" x="6126163" y="2293938"/>
          <p14:tracePt t="17320" x="6126163" y="2316163"/>
          <p14:tracePt t="17328" x="6126163" y="2346325"/>
          <p14:tracePt t="17341" x="6111875" y="2392363"/>
          <p14:tracePt t="17357" x="6080125" y="2498725"/>
          <p14:tracePt t="17374" x="6035675" y="2606675"/>
          <p14:tracePt t="17391" x="5951538" y="2720975"/>
          <p14:tracePt t="17407" x="5927725" y="2743200"/>
          <p14:tracePt t="17441" x="5921375" y="2743200"/>
          <p14:tracePt t="17457" x="5921375" y="2727325"/>
          <p14:tracePt t="17474" x="5921375" y="2705100"/>
          <p14:tracePt t="17490" x="5913438" y="2667000"/>
          <p14:tracePt t="17507" x="5905500" y="2620963"/>
          <p14:tracePt t="17524" x="5897563" y="2552700"/>
          <p14:tracePt t="17541" x="5897563" y="2498725"/>
          <p14:tracePt t="17557" x="5897563" y="2446338"/>
          <p14:tracePt t="17574" x="5897563" y="2422525"/>
          <p14:tracePt t="17591" x="5897563" y="2400300"/>
          <p14:tracePt t="17607" x="5897563" y="2384425"/>
          <p14:tracePt t="17656" x="5897563" y="2378075"/>
          <p14:tracePt t="17688" x="5905500" y="2378075"/>
          <p14:tracePt t="17704" x="5913438" y="2378075"/>
          <p14:tracePt t="17712" x="5913438" y="2370138"/>
          <p14:tracePt t="17725" x="5921375" y="2370138"/>
          <p14:tracePt t="17741" x="5927725" y="2362200"/>
          <p14:tracePt t="17758" x="5935663" y="2346325"/>
          <p14:tracePt t="17774" x="5943600" y="2339975"/>
          <p14:tracePt t="17791" x="5951538" y="2324100"/>
          <p14:tracePt t="17807" x="5951538" y="2316163"/>
          <p14:tracePt t="17848" x="5959475" y="2308225"/>
          <p14:tracePt t="19000" x="5965825" y="2308225"/>
          <p14:tracePt t="19064" x="5981700" y="2308225"/>
          <p14:tracePt t="19704" x="6003925" y="2308225"/>
          <p14:tracePt t="19712" x="6019800" y="2316163"/>
          <p14:tracePt t="19720" x="6027738" y="2324100"/>
          <p14:tracePt t="19728" x="6057900" y="2332038"/>
          <p14:tracePt t="19741" x="6073775" y="2332038"/>
          <p14:tracePt t="19758" x="6142038" y="2346325"/>
          <p14:tracePt t="19775" x="6286500" y="2354263"/>
          <p14:tracePt t="19792" x="6346825" y="2362200"/>
          <p14:tracePt t="19808" x="6384925" y="2370138"/>
          <p14:tracePt t="19841" x="6392863" y="2370138"/>
          <p14:tracePt t="19858" x="6392863" y="2384425"/>
          <p14:tracePt t="19875" x="6423025" y="2400300"/>
          <p14:tracePt t="19891" x="6484938" y="2446338"/>
          <p14:tracePt t="19908" x="6530975" y="2514600"/>
          <p14:tracePt t="19925" x="6591300" y="2590800"/>
          <p14:tracePt t="19942" x="6599238" y="2620963"/>
          <p14:tracePt t="19958" x="6607175" y="2620963"/>
          <p14:tracePt t="19975" x="6613525" y="2636838"/>
          <p14:tracePt t="19992" x="6637338" y="2682875"/>
          <p14:tracePt t="20009" x="6637338" y="2697163"/>
          <p14:tracePt t="20025" x="6675438" y="2751138"/>
          <p14:tracePt t="20042" x="6705600" y="2797175"/>
          <p14:tracePt t="20058" x="6765925" y="2879725"/>
          <p14:tracePt t="20075" x="6819900" y="2933700"/>
          <p14:tracePt t="20092" x="6865938" y="2979738"/>
          <p14:tracePt t="20109" x="6880225" y="3001963"/>
          <p14:tracePt t="20248" x="6888163" y="3001963"/>
          <p14:tracePt t="22816" x="6880225" y="3001963"/>
          <p14:tracePt t="22824" x="6850063" y="3001963"/>
          <p14:tracePt t="22832" x="6789738" y="3032125"/>
          <p14:tracePt t="22843" x="6735763" y="3040063"/>
          <p14:tracePt t="22859" x="6569075" y="3063875"/>
          <p14:tracePt t="22876" x="6408738" y="3078163"/>
          <p14:tracePt t="22893" x="6270625" y="3078163"/>
          <p14:tracePt t="22909" x="6232525" y="3078163"/>
          <p14:tracePt t="22926" x="6226175" y="3078163"/>
          <p14:tracePt t="23040" x="6218238" y="3070225"/>
          <p14:tracePt t="23047" x="6202363" y="3063875"/>
          <p14:tracePt t="23059" x="6180138" y="3055938"/>
          <p14:tracePt t="23076" x="6134100" y="3032125"/>
          <p14:tracePt t="23093" x="6027738" y="3009900"/>
          <p14:tracePt t="23109" x="5913438" y="3009900"/>
          <p14:tracePt t="23126" x="5875338" y="3009900"/>
          <p14:tracePt t="23143" x="5867400" y="3009900"/>
          <p14:tracePt t="23704" x="5875338" y="3009900"/>
          <p14:tracePt t="23711" x="5883275" y="3009900"/>
          <p14:tracePt t="23720" x="5905500" y="2994025"/>
          <p14:tracePt t="23736" x="5913438" y="2994025"/>
          <p14:tracePt t="23744" x="5927725" y="2994025"/>
          <p14:tracePt t="23761" x="5935663" y="2994025"/>
          <p14:tracePt t="23840" x="5935663" y="2987675"/>
          <p14:tracePt t="23872" x="5943600" y="2979738"/>
          <p14:tracePt t="23888" x="5943600" y="2971800"/>
          <p14:tracePt t="23896" x="5951538" y="2963863"/>
          <p14:tracePt t="25008" x="5959475" y="2963863"/>
          <p14:tracePt t="25016" x="5965825" y="2963863"/>
          <p14:tracePt t="25028" x="5973763" y="2963863"/>
          <p14:tracePt t="25043" x="6019800" y="2979738"/>
          <p14:tracePt t="25061" x="6111875" y="3001963"/>
          <p14:tracePt t="25077" x="6316663" y="3017838"/>
          <p14:tracePt t="25093" x="6530975" y="3017838"/>
          <p14:tracePt t="25110" x="6773863" y="2994025"/>
          <p14:tracePt t="25127" x="7018338" y="2911475"/>
          <p14:tracePt t="25144" x="7102475" y="2827338"/>
          <p14:tracePt t="25160" x="7124700" y="2743200"/>
          <p14:tracePt t="25177" x="7132638" y="2620963"/>
          <p14:tracePt t="25193" x="7132638" y="2498725"/>
          <p14:tracePt t="25210" x="7132638" y="2370138"/>
          <p14:tracePt t="25227" x="7132638" y="2278063"/>
          <p14:tracePt t="25244" x="7132638" y="2225675"/>
          <p14:tracePt t="25261" x="7132638" y="2217738"/>
          <p14:tracePt t="25385" x="7124700" y="2209800"/>
          <p14:tracePt t="25472" x="7116763" y="2209800"/>
          <p14:tracePt t="25488" x="7108825" y="2209800"/>
          <p14:tracePt t="25504" x="7102475" y="2209800"/>
          <p14:tracePt t="25520" x="7094538" y="2209800"/>
          <p14:tracePt t="25528" x="7086600" y="2209800"/>
          <p14:tracePt t="25536" x="7078663" y="2225675"/>
          <p14:tracePt t="25544" x="7056438" y="2232025"/>
          <p14:tracePt t="25561" x="7048500" y="2239963"/>
          <p14:tracePt t="25632" x="7040563" y="2247900"/>
          <p14:tracePt t="25648" x="7032625" y="2247900"/>
          <p14:tracePt t="25656" x="7032625" y="2255838"/>
          <p14:tracePt t="26192" x="7032625" y="2263775"/>
          <p14:tracePt t="26200" x="7026275" y="2263775"/>
          <p14:tracePt t="26905" x="7018338" y="2263775"/>
          <p14:tracePt t="26912" x="7002463" y="2263775"/>
          <p14:tracePt t="26920" x="6980238" y="2263775"/>
          <p14:tracePt t="26928" x="6964363" y="2255838"/>
          <p14:tracePt t="26944" x="6956425" y="2255838"/>
          <p14:tracePt t="26961" x="6934200" y="2255838"/>
          <p14:tracePt t="26977" x="6858000" y="2278063"/>
          <p14:tracePt t="26994" x="6835775" y="2286000"/>
          <p14:tracePt t="27027" x="6835775" y="2301875"/>
          <p14:tracePt t="27061" x="6835775" y="2308225"/>
          <p14:tracePt t="27078" x="6827838" y="2324100"/>
          <p14:tracePt t="27094" x="6819900" y="2332038"/>
          <p14:tracePt t="27111" x="6819900" y="2346325"/>
          <p14:tracePt t="27127" x="6819900" y="2362200"/>
          <p14:tracePt t="27144" x="6819900" y="2370138"/>
          <p14:tracePt t="27272" x="6819900" y="2378075"/>
          <p14:tracePt t="27296" x="6827838" y="2378075"/>
          <p14:tracePt t="27305" x="6835775" y="2378075"/>
          <p14:tracePt t="27312" x="6835775" y="2384425"/>
          <p14:tracePt t="27369" x="6835775" y="2392363"/>
          <p14:tracePt t="27376" x="6835775" y="2400300"/>
          <p14:tracePt t="27392" x="6835775" y="2408238"/>
          <p14:tracePt t="27408" x="6835775" y="2416175"/>
          <p14:tracePt t="27432" x="6835775" y="2422525"/>
          <p14:tracePt t="27440" x="6835775" y="2430463"/>
          <p14:tracePt t="27456" x="6835775" y="2438400"/>
          <p14:tracePt t="27464" x="6835775" y="2446338"/>
          <p14:tracePt t="27478" x="6835775" y="2454275"/>
          <p14:tracePt t="27496" x="6835775" y="2468563"/>
          <p14:tracePt t="27640" x="6835775" y="2460625"/>
          <p14:tracePt t="27648" x="6835775" y="2454275"/>
          <p14:tracePt t="27664" x="6835775" y="2438400"/>
          <p14:tracePt t="27672" x="6835775" y="2430463"/>
          <p14:tracePt t="27680" x="6835775" y="2422525"/>
          <p14:tracePt t="27696" x="6835775" y="2416175"/>
          <p14:tracePt t="27712" x="6835775" y="2408238"/>
          <p14:tracePt t="27728" x="6835775" y="2400300"/>
          <p14:tracePt t="27744" x="6842125" y="2384425"/>
          <p14:tracePt t="27761" x="6850063" y="2362200"/>
          <p14:tracePt t="27778" x="6850063" y="2346325"/>
          <p14:tracePt t="27794" x="6858000" y="2339975"/>
          <p14:tracePt t="27811" x="6865938" y="2316163"/>
          <p14:tracePt t="27828" x="6880225" y="2286000"/>
          <p14:tracePt t="27844" x="6896100" y="2263775"/>
          <p14:tracePt t="27863" x="6911975" y="2225675"/>
          <p14:tracePt t="27878" x="6911975" y="2209800"/>
          <p14:tracePt t="27895" x="6918325" y="2187575"/>
          <p14:tracePt t="27911" x="6918325" y="2163763"/>
          <p14:tracePt t="27928" x="6926263" y="2149475"/>
          <p14:tracePt t="27944" x="6934200" y="2133600"/>
          <p14:tracePt t="27961" x="6934200" y="2125663"/>
          <p14:tracePt t="27978" x="6942138" y="2125663"/>
          <p14:tracePt t="27994" x="6942138" y="2117725"/>
          <p14:tracePt t="28011" x="6942138" y="2111375"/>
          <p14:tracePt t="28112" x="6942138" y="2103438"/>
          <p14:tracePt t="28257" x="6950075" y="2103438"/>
          <p14:tracePt t="28632" x="6950075" y="2111375"/>
          <p14:tracePt t="28640" x="6926263" y="2141538"/>
          <p14:tracePt t="28648" x="6888163" y="2187575"/>
          <p14:tracePt t="28661" x="6850063" y="2232025"/>
          <p14:tracePt t="28679" x="6659563" y="2446338"/>
          <p14:tracePt t="28695" x="6515100" y="2606675"/>
          <p14:tracePt t="28711" x="6384925" y="2765425"/>
          <p14:tracePt t="28728" x="6278563" y="2903538"/>
          <p14:tracePt t="28745" x="6202363" y="3025775"/>
          <p14:tracePt t="28761" x="6180138" y="3078163"/>
          <p14:tracePt t="28778" x="6180138" y="3086100"/>
          <p14:tracePt t="28811" x="6180138" y="3094038"/>
          <p14:tracePt t="28828" x="6180138" y="3108325"/>
          <p14:tracePt t="28845" x="6194425" y="3116263"/>
          <p14:tracePt t="28861" x="6232525" y="3132138"/>
          <p14:tracePt t="28878" x="6332538" y="3132138"/>
          <p14:tracePt t="28895" x="6477000" y="3124200"/>
          <p14:tracePt t="28911" x="6613525" y="3086100"/>
          <p14:tracePt t="28928" x="6743700" y="3009900"/>
          <p14:tracePt t="28945" x="6880225" y="2925763"/>
          <p14:tracePt t="28961" x="6988175" y="2857500"/>
          <p14:tracePt t="28978" x="7032625" y="2811463"/>
          <p14:tracePt t="28995" x="7056438" y="2765425"/>
          <p14:tracePt t="29011" x="7064375" y="2743200"/>
          <p14:tracePt t="29028" x="7064375" y="2735263"/>
          <p14:tracePt t="29072" x="7064375" y="2727325"/>
          <p14:tracePt t="29160" x="7056438" y="2759075"/>
          <p14:tracePt t="29168" x="7048500" y="2781300"/>
          <p14:tracePt t="29178" x="7032625" y="2789238"/>
          <p14:tracePt t="29195" x="6988175" y="2857500"/>
          <p14:tracePt t="29212" x="6956425" y="2895600"/>
          <p14:tracePt t="29228" x="6934200" y="2925763"/>
          <p14:tracePt t="29245" x="6926263" y="2941638"/>
          <p14:tracePt t="29262" x="6918325" y="2941638"/>
          <p14:tracePt t="29280" x="6918325" y="2949575"/>
          <p14:tracePt t="29552" x="6918325" y="2933700"/>
          <p14:tracePt t="29561" x="6904038" y="2911475"/>
          <p14:tracePt t="29568" x="6896100" y="2895600"/>
          <p14:tracePt t="29578" x="6896100" y="2857500"/>
          <p14:tracePt t="29595" x="6873875" y="2803525"/>
          <p14:tracePt t="29612" x="6865938" y="2765425"/>
          <p14:tracePt t="29629" x="6858000" y="2705100"/>
          <p14:tracePt t="29645" x="6827838" y="2651125"/>
          <p14:tracePt t="29662" x="6827838" y="2582863"/>
          <p14:tracePt t="29678" x="6827838" y="2552700"/>
          <p14:tracePt t="29695" x="6827838" y="2522538"/>
          <p14:tracePt t="29712" x="6827838" y="2492375"/>
          <p14:tracePt t="29729" x="6827838" y="2460625"/>
          <p14:tracePt t="29745" x="6827838" y="2422525"/>
          <p14:tracePt t="29762" x="6835775" y="2392363"/>
          <p14:tracePt t="29780" x="6850063" y="2370138"/>
          <p14:tracePt t="29795" x="6865938" y="2332038"/>
          <p14:tracePt t="29812" x="6888163" y="2301875"/>
          <p14:tracePt t="29829" x="6904038" y="2263775"/>
          <p14:tracePt t="29845" x="6926263" y="2225675"/>
          <p14:tracePt t="29862" x="6956425" y="2171700"/>
          <p14:tracePt t="29878" x="6988175" y="2133600"/>
          <p14:tracePt t="29895" x="7010400" y="2103438"/>
          <p14:tracePt t="29912" x="7018338" y="2079625"/>
          <p14:tracePt t="29929" x="7032625" y="2065338"/>
          <p14:tracePt t="29945" x="7032625" y="2049463"/>
          <p14:tracePt t="29962" x="7032625" y="2019300"/>
          <p14:tracePt t="29979" x="7010400" y="2011363"/>
          <p14:tracePt t="29995" x="6956425" y="1997075"/>
          <p14:tracePt t="30012" x="6926263" y="1989138"/>
          <p14:tracePt t="30029" x="6888163" y="1989138"/>
          <p14:tracePt t="30046" x="6880225" y="1989138"/>
          <p14:tracePt t="30062" x="6873875" y="1989138"/>
          <p14:tracePt t="30079" x="6842125" y="2011363"/>
          <p14:tracePt t="30095" x="6789738" y="2163763"/>
          <p14:tracePt t="30112" x="6751638" y="2316163"/>
          <p14:tracePt t="30129" x="6743700" y="2422525"/>
          <p14:tracePt t="30146" x="6743700" y="2460625"/>
          <p14:tracePt t="30192" x="6743700" y="2476500"/>
          <p14:tracePt t="30200" x="6751638" y="2476500"/>
          <p14:tracePt t="30217" x="6759575" y="2476500"/>
          <p14:tracePt t="30240" x="6765925" y="2476500"/>
          <p14:tracePt t="30248" x="6773863" y="2476500"/>
          <p14:tracePt t="30263" x="6842125" y="2454275"/>
          <p14:tracePt t="30280" x="6888163" y="2400300"/>
          <p14:tracePt t="30295" x="6926263" y="2324100"/>
          <p14:tracePt t="30312" x="6950075" y="2278063"/>
          <p14:tracePt t="30329" x="6950075" y="2263775"/>
          <p14:tracePt t="30376" x="6950075" y="2255838"/>
          <p14:tracePt t="30440" x="6942138" y="2255838"/>
          <p14:tracePt t="30488" x="6950075" y="2255838"/>
          <p14:tracePt t="30496" x="7002463" y="2270125"/>
          <p14:tracePt t="30504" x="7048500" y="2293938"/>
          <p14:tracePt t="30512" x="7094538" y="2301875"/>
          <p14:tracePt t="30529" x="7200900" y="2332038"/>
          <p14:tracePt t="30545" x="7292975" y="2346325"/>
          <p14:tracePt t="30562" x="7345363" y="2362200"/>
          <p14:tracePt t="30579" x="7369175" y="2370138"/>
          <p14:tracePt t="30656" x="7383463" y="2378075"/>
          <p14:tracePt t="30664" x="7413625" y="2378075"/>
          <p14:tracePt t="30672" x="7451725" y="2392363"/>
          <p14:tracePt t="30680" x="7483475" y="2392363"/>
          <p14:tracePt t="30695" x="7612063" y="2392363"/>
          <p14:tracePt t="30712" x="7673975" y="2392363"/>
          <p14:tracePt t="30729" x="7696200" y="2392363"/>
          <p14:tracePt t="31232" x="7680325" y="2392363"/>
          <p14:tracePt t="31239" x="7650163" y="2392363"/>
          <p14:tracePt t="31248" x="7597775" y="2392363"/>
          <p14:tracePt t="31262" x="7521575" y="2446338"/>
          <p14:tracePt t="31279" x="7315200" y="2568575"/>
          <p14:tracePt t="31296" x="7192963" y="2651125"/>
          <p14:tracePt t="31312" x="7094538" y="2705100"/>
          <p14:tracePt t="31329" x="7056438" y="2735263"/>
          <p14:tracePt t="31346" x="7032625" y="2759075"/>
          <p14:tracePt t="31379" x="7026275" y="2765425"/>
          <p14:tracePt t="31396" x="7026275" y="2773363"/>
          <p14:tracePt t="31412" x="7026275" y="2789238"/>
          <p14:tracePt t="31429" x="7018338" y="2797175"/>
          <p14:tracePt t="31446" x="7018338" y="2819400"/>
          <p14:tracePt t="31480" x="7018338" y="2827338"/>
          <p14:tracePt t="31496" x="7018338" y="2835275"/>
          <p14:tracePt t="31521" x="7018338" y="2841625"/>
          <p14:tracePt t="31553" x="7010400" y="2841625"/>
          <p14:tracePt t="31560" x="7002463" y="2849563"/>
          <p14:tracePt t="31584" x="6994525" y="2849563"/>
          <p14:tracePt t="31600" x="6980238" y="2849563"/>
          <p14:tracePt t="31608" x="6972300" y="2849563"/>
          <p14:tracePt t="31615" x="6956425" y="2865438"/>
          <p14:tracePt t="31629" x="6950075" y="2865438"/>
          <p14:tracePt t="31646" x="6918325" y="2873375"/>
          <p14:tracePt t="31769" x="6918325" y="2879725"/>
          <p14:tracePt t="32096" x="6918325" y="2865438"/>
          <p14:tracePt t="32104" x="6918325" y="2849563"/>
          <p14:tracePt t="32113" x="6926263" y="2835275"/>
          <p14:tracePt t="32129" x="6956425" y="2803525"/>
          <p14:tracePt t="32146" x="6994525" y="2759075"/>
          <p14:tracePt t="32163" x="7026275" y="2705100"/>
          <p14:tracePt t="32180" x="7064375" y="2651125"/>
          <p14:tracePt t="32196" x="7094538" y="2613025"/>
          <p14:tracePt t="32200" x="7102475" y="2598738"/>
          <p14:tracePt t="32213" x="7124700" y="2582863"/>
          <p14:tracePt t="32230" x="7140575" y="2560638"/>
          <p14:tracePt t="32246" x="7146925" y="2552700"/>
          <p14:tracePt t="32263" x="7162800" y="2536825"/>
          <p14:tracePt t="32279" x="7185025" y="2536825"/>
          <p14:tracePt t="32296" x="7208838" y="2536825"/>
          <p14:tracePt t="32313" x="7246938" y="2536825"/>
          <p14:tracePt t="32329" x="7323138" y="2560638"/>
          <p14:tracePt t="32346" x="7399338" y="2606675"/>
          <p14:tracePt t="32363" x="7581900" y="2697163"/>
          <p14:tracePt t="32380" x="7666038" y="2735263"/>
          <p14:tracePt t="32396" x="7704138" y="2743200"/>
          <p14:tracePt t="32413" x="7780338" y="2789238"/>
          <p14:tracePt t="32430" x="7802563" y="2803525"/>
          <p14:tracePt t="32446" x="7810500" y="2803525"/>
          <p14:tracePt t="32463" x="7810500" y="2811463"/>
          <p14:tracePt t="32480" x="7818438" y="2811463"/>
          <p14:tracePt t="32512" x="7818438" y="2819400"/>
          <p14:tracePt t="32520" x="7826375" y="2827338"/>
          <p14:tracePt t="32552" x="7826375" y="2835275"/>
          <p14:tracePt t="32560" x="7826375" y="2841625"/>
          <p14:tracePt t="32568" x="7826375" y="2849563"/>
          <p14:tracePt t="32580" x="7832725" y="2857500"/>
          <p14:tracePt t="32596" x="7832725" y="2873375"/>
          <p14:tracePt t="32613" x="7840663" y="2879725"/>
          <p14:tracePt t="32630" x="7840663" y="2895600"/>
          <p14:tracePt t="32646" x="7840663" y="2911475"/>
          <p14:tracePt t="32663" x="7840663" y="2917825"/>
          <p14:tracePt t="32680" x="7840663" y="2933700"/>
          <p14:tracePt t="32696" x="7840663" y="2941638"/>
          <p14:tracePt t="32713" x="7832725" y="2955925"/>
          <p14:tracePt t="32730" x="7826375" y="2963863"/>
          <p14:tracePt t="32746" x="7818438" y="2963863"/>
          <p14:tracePt t="32763" x="7802563" y="2963863"/>
          <p14:tracePt t="32976" x="7794625" y="2963863"/>
          <p14:tracePt t="32983" x="7794625" y="2955925"/>
          <p14:tracePt t="32992" x="7772400" y="2933700"/>
          <p14:tracePt t="32999" x="7764463" y="2933700"/>
          <p14:tracePt t="33013" x="7742238" y="2917825"/>
          <p14:tracePt t="33030" x="7642225" y="2895600"/>
          <p14:tracePt t="33046" x="7573963" y="2887663"/>
          <p14:tracePt t="33063" x="7192963" y="2887663"/>
          <p14:tracePt t="33080" x="6942138" y="2849563"/>
          <p14:tracePt t="33096" x="6759575" y="2803525"/>
          <p14:tracePt t="33113" x="6667500" y="2773363"/>
          <p14:tracePt t="33130" x="6651625" y="2773363"/>
          <p14:tracePt t="33192" x="6645275" y="2773363"/>
          <p14:tracePt t="33199" x="6645275" y="2781300"/>
          <p14:tracePt t="33208" x="6645275" y="2803525"/>
          <p14:tracePt t="33215" x="6645275" y="2811463"/>
          <p14:tracePt t="33230" x="6651625" y="2849563"/>
          <p14:tracePt t="33246" x="6659563" y="2887663"/>
          <p14:tracePt t="33263" x="6659563" y="2941638"/>
          <p14:tracePt t="33280" x="6659563" y="2994025"/>
          <p14:tracePt t="33296" x="6659563" y="3017838"/>
          <p14:tracePt t="33313" x="6659563" y="3025775"/>
          <p14:tracePt t="33400" x="6675438" y="3025775"/>
          <p14:tracePt t="33408" x="6683375" y="3017838"/>
          <p14:tracePt t="33415" x="6705600" y="2994025"/>
          <p14:tracePt t="33431" x="6743700" y="2963863"/>
          <p14:tracePt t="33446" x="6789738" y="2925763"/>
          <p14:tracePt t="33463" x="6804025" y="2917825"/>
          <p14:tracePt t="34120" x="6804025" y="2933700"/>
          <p14:tracePt t="34128" x="6804025" y="2941638"/>
          <p14:tracePt t="34136" x="6804025" y="2971800"/>
          <p14:tracePt t="34147" x="6804025" y="2994025"/>
          <p14:tracePt t="34163" x="6804025" y="3025775"/>
          <p14:tracePt t="34180" x="6804025" y="3055938"/>
          <p14:tracePt t="34197" x="6804025" y="3063875"/>
          <p14:tracePt t="34214" x="6804025" y="3070225"/>
          <p14:tracePt t="34817" x="6804025" y="3055938"/>
          <p14:tracePt t="34824" x="6804025" y="3048000"/>
          <p14:tracePt t="35224" x="6811963" y="3040063"/>
          <p14:tracePt t="35232" x="6827838" y="3040063"/>
          <p14:tracePt t="35240" x="6850063" y="3040063"/>
          <p14:tracePt t="35248" x="6888163" y="3040063"/>
          <p14:tracePt t="35264" x="7010400" y="3055938"/>
          <p14:tracePt t="35281" x="7200900" y="3055938"/>
          <p14:tracePt t="35297" x="7353300" y="3055938"/>
          <p14:tracePt t="35314" x="7445375" y="3055938"/>
          <p14:tracePt t="35330" x="7497763" y="3055938"/>
          <p14:tracePt t="35400" x="7505700" y="3055938"/>
          <p14:tracePt t="35416" x="7513638" y="3048000"/>
          <p14:tracePt t="35424" x="7521575" y="3048000"/>
          <p14:tracePt t="35448" x="7521575" y="3040063"/>
          <p14:tracePt t="35455" x="7527925" y="3032125"/>
          <p14:tracePt t="35464" x="7543800" y="3017838"/>
          <p14:tracePt t="35481" x="7551738" y="3009900"/>
          <p14:tracePt t="35536" x="7559675" y="3001963"/>
          <p14:tracePt t="35544" x="7566025" y="2994025"/>
          <p14:tracePt t="35552" x="7573963" y="2987675"/>
          <p14:tracePt t="35576" x="7573963" y="2979738"/>
          <p14:tracePt t="35864" x="7566025" y="2971800"/>
          <p14:tracePt t="35872" x="7535863" y="2941638"/>
          <p14:tracePt t="35881" x="7489825" y="2903538"/>
          <p14:tracePt t="35899" x="7337425" y="2797175"/>
          <p14:tracePt t="35914" x="7208838" y="2735263"/>
          <p14:tracePt t="35931" x="7094538" y="2651125"/>
          <p14:tracePt t="35947" x="7070725" y="2628900"/>
          <p14:tracePt t="35964" x="7064375" y="2620963"/>
          <p14:tracePt t="35981" x="7064375" y="2598738"/>
          <p14:tracePt t="35997" x="7056438" y="2574925"/>
          <p14:tracePt t="36014" x="7040563" y="2536825"/>
          <p14:tracePt t="36031" x="6980238" y="2468563"/>
          <p14:tracePt t="36047" x="6904038" y="2422525"/>
          <p14:tracePt t="36064" x="6827838" y="2378075"/>
          <p14:tracePt t="36081" x="6789738" y="2362200"/>
          <p14:tracePt t="36114" x="6773863" y="2354263"/>
          <p14:tracePt t="36153" x="6773863" y="2346325"/>
          <p14:tracePt t="36160" x="6773863" y="2339975"/>
          <p14:tracePt t="36176" x="6773863" y="2324100"/>
          <p14:tracePt t="36185" x="6765925" y="2316163"/>
          <p14:tracePt t="36200" x="6765925" y="2308225"/>
          <p14:tracePt t="36214" x="6765925" y="2301875"/>
          <p14:tracePt t="36231" x="6743700" y="2270125"/>
          <p14:tracePt t="36248" x="6743700" y="2263775"/>
          <p14:tracePt t="36488" x="6743700" y="2270125"/>
          <p14:tracePt t="36496" x="6759575" y="2278063"/>
          <p14:tracePt t="36504" x="6765925" y="2278063"/>
          <p14:tracePt t="36514" x="6773863" y="2286000"/>
          <p14:tracePt t="36531" x="6789738" y="2286000"/>
          <p14:tracePt t="36548" x="6811963" y="2293938"/>
          <p14:tracePt t="36564" x="6827838" y="2301875"/>
          <p14:tracePt t="36581" x="6835775" y="2308225"/>
          <p14:tracePt t="36609" x="6842125" y="2316163"/>
          <p14:tracePt t="36889" x="6842125" y="2332038"/>
          <p14:tracePt t="36897" x="6835775" y="2339975"/>
          <p14:tracePt t="36904" x="6835775" y="2346325"/>
          <p14:tracePt t="36914" x="6835775" y="2362200"/>
          <p14:tracePt t="36931" x="6835775" y="2392363"/>
          <p14:tracePt t="36948" x="6835775" y="2422525"/>
          <p14:tracePt t="36964" x="6835775" y="2446338"/>
          <p14:tracePt t="36981" x="6827838" y="2468563"/>
          <p14:tracePt t="36998" x="6827838" y="2484438"/>
          <p14:tracePt t="37032" x="6827838" y="2492375"/>
          <p14:tracePt t="37840" x="6827838" y="2484438"/>
          <p14:tracePt t="37848" x="6827838" y="2468563"/>
          <p14:tracePt t="37856" x="6827838" y="2460625"/>
          <p14:tracePt t="37888" x="6827838" y="2454275"/>
          <p14:tracePt t="37904" x="6827838" y="2446338"/>
          <p14:tracePt t="38296" x="6827838" y="2438400"/>
          <p14:tracePt t="38328" x="6842125" y="2430463"/>
          <p14:tracePt t="38336" x="6858000" y="2430463"/>
          <p14:tracePt t="38344" x="6888163" y="2430463"/>
          <p14:tracePt t="38351" x="6926263" y="2430463"/>
          <p14:tracePt t="38365" x="7010400" y="2416175"/>
          <p14:tracePt t="38381" x="7223125" y="2408238"/>
          <p14:tracePt t="38398" x="7437438" y="2408238"/>
          <p14:tracePt t="38415" x="7726363" y="2392363"/>
          <p14:tracePt t="38431" x="7840663" y="2378075"/>
          <p14:tracePt t="38448" x="7878763" y="2370138"/>
          <p14:tracePt t="38832" x="7870825" y="2370138"/>
          <p14:tracePt t="38840" x="7848600" y="2370138"/>
          <p14:tracePt t="38849" x="7832725" y="2362200"/>
          <p14:tracePt t="38865" x="7802563" y="2346325"/>
          <p14:tracePt t="38882" x="7794625" y="2346325"/>
          <p14:tracePt t="38899" x="7788275" y="2346325"/>
          <p14:tracePt t="40280" x="7788275" y="2362200"/>
          <p14:tracePt t="42864" x="7788275" y="2370138"/>
          <p14:tracePt t="42880" x="7802563" y="2370138"/>
          <p14:tracePt t="42888" x="7810500" y="2370138"/>
          <p14:tracePt t="42900" x="7818438" y="2370138"/>
          <p14:tracePt t="42917" x="7832725" y="2370138"/>
          <p14:tracePt t="42934" x="7848600" y="2378075"/>
          <p14:tracePt t="42950" x="7864475" y="2378075"/>
          <p14:tracePt t="42967" x="7886700" y="2384425"/>
          <p14:tracePt t="42983" x="7894638" y="2384425"/>
          <p14:tracePt t="43000" x="7916863" y="2384425"/>
          <p14:tracePt t="43033" x="7932738" y="2370138"/>
          <p14:tracePt t="43050" x="7947025" y="2354263"/>
          <p14:tracePt t="43067" x="7962900" y="2316163"/>
          <p14:tracePt t="43083" x="7978775" y="2278063"/>
          <p14:tracePt t="43100" x="7985125" y="2247900"/>
          <p14:tracePt t="43117" x="7985125" y="2232025"/>
          <p14:tracePt t="43133" x="7985125" y="2217738"/>
          <p14:tracePt t="43150" x="7985125" y="2201863"/>
          <p14:tracePt t="43167" x="7970838" y="2179638"/>
          <p14:tracePt t="43184" x="7970838" y="2171700"/>
          <p14:tracePt t="43200" x="7940675" y="2155825"/>
          <p14:tracePt t="43217" x="7916863" y="2155825"/>
          <p14:tracePt t="43233" x="7894638" y="2149475"/>
          <p14:tracePt t="43265" x="7886700" y="2149475"/>
          <p14:tracePt t="43321" x="7870825" y="2149475"/>
          <p14:tracePt t="43328" x="7848600" y="2141538"/>
          <p14:tracePt t="43336" x="7826375" y="2133600"/>
          <p14:tracePt t="43350" x="7802563" y="2133600"/>
          <p14:tracePt t="43367" x="7780338" y="2125663"/>
          <p14:tracePt t="43383" x="7772400" y="2125663"/>
          <p14:tracePt t="43400" x="7764463" y="2125663"/>
          <p14:tracePt t="43456" x="7756525" y="2125663"/>
          <p14:tracePt t="43472" x="7750175" y="2125663"/>
          <p14:tracePt t="43481" x="7734300" y="2125663"/>
          <p14:tracePt t="43488" x="7734300" y="2117725"/>
          <p14:tracePt t="43500" x="7726363" y="2117725"/>
          <p14:tracePt t="43517" x="7712075" y="2117725"/>
          <p14:tracePt t="43534" x="7688263" y="2125663"/>
          <p14:tracePt t="43550" x="7680325" y="2133600"/>
          <p14:tracePt t="43567" x="7650163" y="2193925"/>
          <p14:tracePt t="43584" x="7635875" y="2225675"/>
          <p14:tracePt t="43600" x="7620000" y="2270125"/>
          <p14:tracePt t="43617" x="7604125" y="2293938"/>
          <p14:tracePt t="43634" x="7604125" y="2308225"/>
          <p14:tracePt t="43650" x="7597775" y="2339975"/>
          <p14:tracePt t="43667" x="7573963" y="2370138"/>
          <p14:tracePt t="43684" x="7573963" y="2400300"/>
          <p14:tracePt t="43700" x="7559675" y="2438400"/>
          <p14:tracePt t="43717" x="7551738" y="2468563"/>
          <p14:tracePt t="43735" x="7543800" y="2522538"/>
          <p14:tracePt t="43751" x="7543800" y="2560638"/>
          <p14:tracePt t="43767" x="7535863" y="2582863"/>
          <p14:tracePt t="43784" x="7521575" y="2613025"/>
          <p14:tracePt t="43800" x="7521575" y="2636838"/>
          <p14:tracePt t="43817" x="7521575" y="2720975"/>
          <p14:tracePt t="43834" x="7521575" y="2765425"/>
          <p14:tracePt t="43850" x="7521575" y="2811463"/>
          <p14:tracePt t="43867" x="7521575" y="2865438"/>
          <p14:tracePt t="43884" x="7527925" y="2903538"/>
          <p14:tracePt t="43900" x="7535863" y="2933700"/>
          <p14:tracePt t="43917" x="7551738" y="2955925"/>
          <p14:tracePt t="43935" x="7573963" y="3001963"/>
          <p14:tracePt t="43951" x="7597775" y="3017838"/>
          <p14:tracePt t="43967" x="7627938" y="3025775"/>
          <p14:tracePt t="43984" x="7642225" y="3032125"/>
          <p14:tracePt t="44000" x="7688263" y="3032125"/>
          <p14:tracePt t="44017" x="7750175" y="3017838"/>
          <p14:tracePt t="44035" x="7832725" y="2955925"/>
          <p14:tracePt t="44051" x="7924800" y="2849563"/>
          <p14:tracePt t="44067" x="8016875" y="2735263"/>
          <p14:tracePt t="44084" x="8061325" y="2598738"/>
          <p14:tracePt t="44100" x="8069263" y="2492375"/>
          <p14:tracePt t="44117" x="8069263" y="2400300"/>
          <p14:tracePt t="44134" x="8054975" y="2270125"/>
          <p14:tracePt t="44151" x="8016875" y="2201863"/>
          <p14:tracePt t="44167" x="7985125" y="2155825"/>
          <p14:tracePt t="44184" x="7954963" y="2125663"/>
          <p14:tracePt t="44200" x="7932738" y="2103438"/>
          <p14:tracePt t="44234" x="7916863" y="2095500"/>
          <p14:tracePt t="44250" x="7908925" y="2087563"/>
          <p14:tracePt t="44267" x="7894638" y="2087563"/>
          <p14:tracePt t="44284" x="7886700" y="2087563"/>
          <p14:tracePt t="44301" x="7870825" y="2087563"/>
          <p14:tracePt t="44317" x="7856538" y="2087563"/>
          <p14:tracePt t="44334" x="7832725" y="2087563"/>
          <p14:tracePt t="44350" x="7696200" y="2125663"/>
          <p14:tracePt t="44367" x="7559675" y="2187575"/>
          <p14:tracePt t="44384" x="7407275" y="2255838"/>
          <p14:tracePt t="44401" x="7269163" y="2332038"/>
          <p14:tracePt t="44417" x="7162800" y="2400300"/>
          <p14:tracePt t="44435" x="7108825" y="2484438"/>
          <p14:tracePt t="44451" x="7086600" y="2560638"/>
          <p14:tracePt t="44469" x="7064375" y="2644775"/>
          <p14:tracePt t="44484" x="7056438" y="2743200"/>
          <p14:tracePt t="44501" x="7056438" y="2835275"/>
          <p14:tracePt t="44517" x="7056438" y="2903538"/>
          <p14:tracePt t="44534" x="7070725" y="2987675"/>
          <p14:tracePt t="44551" x="7170738" y="3146425"/>
          <p14:tracePt t="44567" x="7246938" y="3230563"/>
          <p14:tracePt t="44584" x="7331075" y="3298825"/>
          <p14:tracePt t="44601" x="7459663" y="3352800"/>
          <p14:tracePt t="44617" x="7612063" y="3382963"/>
          <p14:tracePt t="44634" x="7780338" y="3406775"/>
          <p14:tracePt t="44651" x="7940675" y="3406775"/>
          <p14:tracePt t="44667" x="8107363" y="3352800"/>
          <p14:tracePt t="44684" x="8267700" y="3260725"/>
          <p14:tracePt t="44701" x="8343900" y="3154363"/>
          <p14:tracePt t="44717" x="8366125" y="3032125"/>
          <p14:tracePt t="44735" x="8366125" y="2789238"/>
          <p14:tracePt t="44751" x="8335963" y="2628900"/>
          <p14:tracePt t="44767" x="8251825" y="2468563"/>
          <p14:tracePt t="44785" x="8131175" y="2301875"/>
          <p14:tracePt t="44801" x="8016875" y="2193925"/>
          <p14:tracePt t="44817" x="7902575" y="2125663"/>
          <p14:tracePt t="44834" x="7826375" y="2095500"/>
          <p14:tracePt t="44851" x="7794625" y="2087563"/>
          <p14:tracePt t="44867" x="7764463" y="2073275"/>
          <p14:tracePt t="44884" x="7750175" y="2073275"/>
          <p14:tracePt t="44901" x="7726363" y="2073275"/>
          <p14:tracePt t="44917" x="7718425" y="2073275"/>
          <p14:tracePt t="44934" x="7696200" y="2073275"/>
          <p14:tracePt t="44951" x="7559675" y="2117725"/>
          <p14:tracePt t="44967" x="7421563" y="2217738"/>
          <p14:tracePt t="44984" x="7299325" y="2324100"/>
          <p14:tracePt t="45001" x="7170738" y="2446338"/>
          <p14:tracePt t="45017" x="7094538" y="2522538"/>
          <p14:tracePt t="45034" x="7056438" y="2636838"/>
          <p14:tracePt t="45051" x="7048500" y="2735263"/>
          <p14:tracePt t="45067" x="7048500" y="2865438"/>
          <p14:tracePt t="45084" x="7070725" y="2979738"/>
          <p14:tracePt t="45102" x="7140575" y="3116263"/>
          <p14:tracePt t="45117" x="7154863" y="3132138"/>
          <p14:tracePt t="45134" x="7223125" y="3200400"/>
          <p14:tracePt t="45151" x="7353300" y="3254375"/>
          <p14:tracePt t="45167" x="7489825" y="3268663"/>
          <p14:tracePt t="45184" x="7680325" y="3268663"/>
          <p14:tracePt t="45201" x="7826375" y="3246438"/>
          <p14:tracePt t="45217" x="7954963" y="3178175"/>
          <p14:tracePt t="45235" x="8031163" y="3094038"/>
          <p14:tracePt t="45239" x="8054975" y="3048000"/>
          <p14:tracePt t="45251" x="8061325" y="3001963"/>
          <p14:tracePt t="45268" x="8085138" y="2887663"/>
          <p14:tracePt t="45284" x="8085138" y="2773363"/>
          <p14:tracePt t="45301" x="8077200" y="2659063"/>
          <p14:tracePt t="45318" x="8008938" y="2498725"/>
          <p14:tracePt t="45334" x="7978775" y="2460625"/>
          <p14:tracePt t="45351" x="7902575" y="2400300"/>
          <p14:tracePt t="45368" x="7848600" y="2384425"/>
          <p14:tracePt t="45384" x="7826375" y="2370138"/>
          <p14:tracePt t="45401" x="7810500" y="2370138"/>
          <p14:tracePt t="45418" x="7788275" y="2370138"/>
          <p14:tracePt t="45435" x="7772400" y="2370138"/>
          <p14:tracePt t="45451" x="7742238" y="2370138"/>
          <p14:tracePt t="45468" x="7566025" y="2446338"/>
          <p14:tracePt t="45484" x="7451725" y="2498725"/>
          <p14:tracePt t="45501" x="7299325" y="2582863"/>
          <p14:tracePt t="45519" x="7132638" y="2689225"/>
          <p14:tracePt t="45534" x="7116763" y="2697163"/>
          <p14:tracePt t="45551" x="7094538" y="2720975"/>
          <p14:tracePt t="45568" x="7086600" y="2727325"/>
          <p14:tracePt t="45584" x="7048500" y="2789238"/>
          <p14:tracePt t="45601" x="6972300" y="2895600"/>
          <p14:tracePt t="45618" x="6850063" y="2987675"/>
          <p14:tracePt t="45635" x="6683375" y="3070225"/>
          <p14:tracePt t="45651" x="6484938" y="3132138"/>
          <p14:tracePt t="45668" x="6264275" y="3170238"/>
          <p14:tracePt t="45684" x="6003925" y="3184525"/>
          <p14:tracePt t="45701" x="5692775" y="3184525"/>
          <p14:tracePt t="45719" x="5211763" y="3184525"/>
          <p14:tracePt t="45734" x="5059363" y="3184525"/>
          <p14:tracePt t="45751" x="4694238" y="3124200"/>
          <p14:tracePt t="45768" x="4495800" y="3094038"/>
          <p14:tracePt t="45784" x="4327525" y="3055938"/>
          <p14:tracePt t="45801" x="4244975" y="3048000"/>
          <p14:tracePt t="45818" x="4221163" y="3040063"/>
          <p14:tracePt t="45834" x="4206875" y="3025775"/>
          <p14:tracePt t="45851" x="4191000" y="3017838"/>
          <p14:tracePt t="45868" x="4160838" y="3001963"/>
          <p14:tracePt t="45884" x="4084638" y="2987675"/>
          <p14:tracePt t="45901" x="3932238" y="2963863"/>
          <p14:tracePt t="45918" x="3756025" y="2949575"/>
          <p14:tracePt t="45935" x="3513138" y="2911475"/>
          <p14:tracePt t="45951" x="3375025" y="2887663"/>
          <p14:tracePt t="45968" x="3336925" y="2879725"/>
          <p14:tracePt t="46016" x="3352800" y="2879725"/>
          <p14:tracePt t="46024" x="3398838" y="2879725"/>
          <p14:tracePt t="46034" x="3482975" y="2879725"/>
          <p14:tracePt t="46051" x="3679825" y="2879725"/>
          <p14:tracePt t="46068" x="3902075" y="2879725"/>
          <p14:tracePt t="46084" x="4068763" y="2849563"/>
          <p14:tracePt t="46101" x="4106863" y="2841625"/>
          <p14:tracePt t="46134" x="4068763" y="2827338"/>
          <p14:tracePt t="46151" x="3978275" y="2797175"/>
          <p14:tracePt t="46168" x="3908425" y="2781300"/>
          <p14:tracePt t="46185" x="3848100" y="2781300"/>
          <p14:tracePt t="46232" x="3856038" y="2781300"/>
          <p14:tracePt t="46240" x="3886200" y="2781300"/>
          <p14:tracePt t="46251" x="3924300" y="2789238"/>
          <p14:tracePt t="46268" x="4022725" y="2811463"/>
          <p14:tracePt t="46285" x="4068763" y="2819400"/>
          <p14:tracePt t="46301" x="4098925" y="2827338"/>
          <p14:tracePt t="46345" x="4114800" y="2835275"/>
          <p14:tracePt t="46352" x="4160838" y="2849563"/>
          <p14:tracePt t="46368" x="4289425" y="2873375"/>
          <p14:tracePt t="46385" x="4732338" y="2873375"/>
          <p14:tracePt t="46401" x="5387975" y="2873375"/>
          <p14:tracePt t="46418" x="6172200" y="2873375"/>
          <p14:tracePt t="46435" x="6873875" y="2873375"/>
          <p14:tracePt t="46451" x="7292975" y="2873375"/>
          <p14:tracePt t="46468" x="7445375" y="2873375"/>
          <p14:tracePt t="46485" x="7451725" y="2865438"/>
          <p14:tracePt t="46545" x="7459663" y="2849563"/>
          <p14:tracePt t="46552" x="7475538" y="2835275"/>
          <p14:tracePt t="46561" x="7489825" y="2811463"/>
          <p14:tracePt t="46568" x="7521575" y="2781300"/>
          <p14:tracePt t="46585" x="7559675" y="2727325"/>
          <p14:tracePt t="46601" x="7620000" y="2682875"/>
          <p14:tracePt t="46618" x="7688263" y="2636838"/>
          <p14:tracePt t="46635" x="7802563" y="2590800"/>
          <p14:tracePt t="46651" x="7940675" y="2522538"/>
          <p14:tracePt t="46668" x="8069263" y="2468563"/>
          <p14:tracePt t="46685" x="8207375" y="2392363"/>
          <p14:tracePt t="46701" x="8305800" y="2346325"/>
          <p14:tracePt t="46718" x="8321675" y="2332038"/>
          <p14:tracePt t="46735" x="8321675" y="2316163"/>
          <p14:tracePt t="46751" x="8321675" y="2278063"/>
          <p14:tracePt t="46768" x="8267700" y="2217738"/>
          <p14:tracePt t="46785" x="8183563" y="2141538"/>
          <p14:tracePt t="46801" x="8107363" y="2087563"/>
          <p14:tracePt t="46818" x="8031163" y="2049463"/>
          <p14:tracePt t="46835" x="7932738" y="2011363"/>
          <p14:tracePt t="46851" x="7772400" y="1965325"/>
          <p14:tracePt t="46868" x="7612063" y="1943100"/>
          <p14:tracePt t="46885" x="7459663" y="1943100"/>
          <p14:tracePt t="46901" x="7399338" y="1943100"/>
          <p14:tracePt t="46918" x="7307263" y="1958975"/>
          <p14:tracePt t="46935" x="7108825" y="2103438"/>
          <p14:tracePt t="46951" x="6980238" y="2278063"/>
          <p14:tracePt t="46968" x="6827838" y="2522538"/>
          <p14:tracePt t="46985" x="6721475" y="2803525"/>
          <p14:tracePt t="47001" x="6713538" y="3025775"/>
          <p14:tracePt t="47018" x="6735763" y="3230563"/>
          <p14:tracePt t="47035" x="6873875" y="3368675"/>
          <p14:tracePt t="47052" x="7223125" y="3467100"/>
          <p14:tracePt t="47068" x="7802563" y="3475038"/>
          <p14:tracePt t="47085" x="8435975" y="3429000"/>
          <p14:tracePt t="47102" x="9105900" y="3230563"/>
          <p14:tracePt t="47118" x="9197975" y="3162300"/>
          <p14:tracePt t="47135" x="9266238" y="2994025"/>
          <p14:tracePt t="47152" x="9197975" y="2789238"/>
          <p14:tracePt t="47168" x="8893175" y="2530475"/>
          <p14:tracePt t="47185" x="8335963" y="2308225"/>
          <p14:tracePt t="47202" x="7734300" y="2133600"/>
          <p14:tracePt t="47218" x="7154863" y="2049463"/>
          <p14:tracePt t="47235" x="6765925" y="2049463"/>
          <p14:tracePt t="47239" x="6675438" y="2049463"/>
          <p14:tracePt t="47252" x="6629400" y="2073275"/>
          <p14:tracePt t="47268" x="6599238" y="2125663"/>
          <p14:tracePt t="47285" x="6645275" y="2247900"/>
          <p14:tracePt t="47302" x="6956425" y="2454275"/>
          <p14:tracePt t="47318" x="7124700" y="2506663"/>
          <p14:tracePt t="47335" x="7712075" y="2644775"/>
          <p14:tracePt t="47351" x="7978775" y="2659063"/>
          <p14:tracePt t="47368" x="8085138" y="2659063"/>
          <p14:tracePt t="47385" x="8093075" y="2659063"/>
          <p14:tracePt t="47418" x="8093075" y="2606675"/>
          <p14:tracePt t="47435" x="8077200" y="2522538"/>
          <p14:tracePt t="47451" x="8077200" y="2484438"/>
          <p14:tracePt t="47468" x="8077200" y="2430463"/>
          <p14:tracePt t="47485" x="8077200" y="2400300"/>
          <p14:tracePt t="47502" x="8093075" y="2362200"/>
          <p14:tracePt t="47518" x="8107363" y="2339975"/>
          <p14:tracePt t="47535" x="8123238" y="2324100"/>
          <p14:tracePt t="47551" x="8123238" y="2316163"/>
          <p14:tracePt t="47631" x="8131175" y="2308225"/>
          <p14:tracePt t="47647" x="8137525" y="2293938"/>
          <p14:tracePt t="47671" x="8145463" y="2255838"/>
          <p14:tracePt t="47687" x="8145463" y="2239963"/>
          <p14:tracePt t="47695" x="8145463" y="2232025"/>
          <p14:tracePt t="47703" x="8153400" y="2217738"/>
          <p14:tracePt t="47718" x="8161338" y="2209800"/>
          <p14:tracePt t="47767" x="8161338" y="2193925"/>
          <p14:tracePt t="47775" x="8145463" y="2193925"/>
          <p14:tracePt t="47785" x="8137525" y="2187575"/>
          <p14:tracePt t="47802" x="8107363" y="2179638"/>
          <p14:tracePt t="47818" x="8061325" y="2163763"/>
          <p14:tracePt t="47835" x="8023225" y="2155825"/>
          <p14:tracePt t="47852" x="7993063" y="2149475"/>
          <p14:tracePt t="47868" x="7970838" y="2149475"/>
          <p14:tracePt t="47902" x="7962900" y="2149475"/>
          <p14:tracePt t="47918" x="7954963" y="2149475"/>
          <p14:tracePt t="47935" x="7932738" y="2149475"/>
          <p14:tracePt t="47952" x="7916863" y="2149475"/>
          <p14:tracePt t="47968" x="7902575" y="2149475"/>
          <p14:tracePt t="48065" x="7894638" y="2149475"/>
          <p14:tracePt t="48071" x="7856538" y="2201863"/>
          <p14:tracePt t="48080" x="7818438" y="2247900"/>
          <p14:tracePt t="48087" x="7780338" y="2293938"/>
          <p14:tracePt t="48102" x="7734300" y="2354263"/>
          <p14:tracePt t="48118" x="7620000" y="2530475"/>
          <p14:tracePt t="48135" x="7535863" y="2644775"/>
          <p14:tracePt t="48152" x="7467600" y="2759075"/>
          <p14:tracePt t="48169" x="7429500" y="2835275"/>
          <p14:tracePt t="48185" x="7399338" y="2925763"/>
          <p14:tracePt t="48202" x="7383463" y="2979738"/>
          <p14:tracePt t="48219" x="7375525" y="3025775"/>
          <p14:tracePt t="48236" x="7375525" y="3078163"/>
          <p14:tracePt t="48240" x="7369175" y="3086100"/>
          <p14:tracePt t="48252" x="7369175" y="3116263"/>
          <p14:tracePt t="48269" x="7369175" y="3170238"/>
          <p14:tracePt t="48285" x="7369175" y="3254375"/>
          <p14:tracePt t="48302" x="7391400" y="3344863"/>
          <p14:tracePt t="48319" x="7527925" y="3521075"/>
          <p14:tracePt t="48335" x="7642225" y="3565525"/>
          <p14:tracePt t="48352" x="7818438" y="3589338"/>
          <p14:tracePt t="48368" x="8023225" y="3589338"/>
          <p14:tracePt t="48385" x="8153400" y="3535363"/>
          <p14:tracePt t="48402" x="8289925" y="3406775"/>
          <p14:tracePt t="48418" x="8328025" y="3238500"/>
          <p14:tracePt t="48435" x="8335963" y="3017838"/>
          <p14:tracePt t="48452" x="8335963" y="2781300"/>
          <p14:tracePt t="48468" x="8237538" y="2536825"/>
          <p14:tracePt t="48485" x="8039100" y="2239963"/>
          <p14:tracePt t="48502" x="7848600" y="2035175"/>
          <p14:tracePt t="48518" x="7620000" y="1828800"/>
          <p14:tracePt t="48535" x="7527925" y="1768475"/>
          <p14:tracePt t="48552" x="7489825" y="1752600"/>
          <p14:tracePt t="48568" x="7467600" y="1752600"/>
          <p14:tracePt t="48602" x="7459663" y="1752600"/>
          <p14:tracePt t="48631" x="7451725" y="1752600"/>
          <p14:tracePt t="48639" x="7413625" y="1798638"/>
          <p14:tracePt t="48652" x="7407275" y="1806575"/>
          <p14:tracePt t="48668" x="7399338" y="1812925"/>
          <p14:tracePt t="48685" x="7399338" y="1820863"/>
          <p14:tracePt t="48702" x="7399338" y="1836738"/>
          <p14:tracePt t="48904" x="7391400" y="1844675"/>
          <p14:tracePt t="48912" x="7383463" y="1858963"/>
          <p14:tracePt t="48920" x="7345363" y="1920875"/>
          <p14:tracePt t="48935" x="7246938" y="2057400"/>
          <p14:tracePt t="48952" x="7116763" y="2239963"/>
          <p14:tracePt t="48969" x="6964363" y="2422525"/>
          <p14:tracePt t="48986" x="6804025" y="2613025"/>
          <p14:tracePt t="49002" x="6675438" y="2765425"/>
          <p14:tracePt t="49019" x="6613525" y="2879725"/>
          <p14:tracePt t="49036" x="6569075" y="2933700"/>
          <p14:tracePt t="49053" x="6561138" y="2941638"/>
          <p14:tracePt t="49112" x="6553200" y="2949575"/>
          <p14:tracePt t="49120" x="6537325" y="2971800"/>
          <p14:tracePt t="49128" x="6515100" y="2994025"/>
          <p14:tracePt t="49136" x="6469063" y="3001963"/>
          <p14:tracePt t="49153" x="6354763" y="3017838"/>
          <p14:tracePt t="49169" x="6270625" y="3017838"/>
          <p14:tracePt t="49186" x="6226175" y="3017838"/>
          <p14:tracePt t="49488" x="6218238" y="3017838"/>
          <p14:tracePt t="49528" x="6218238" y="3025775"/>
          <p14:tracePt t="49616" x="6202363" y="3040063"/>
          <p14:tracePt t="49624" x="6188075" y="3070225"/>
          <p14:tracePt t="49636" x="6172200" y="3094038"/>
          <p14:tracePt t="49652" x="6134100" y="3146425"/>
          <p14:tracePt t="49669" x="6080125" y="3208338"/>
          <p14:tracePt t="49687" x="5973763" y="3344863"/>
          <p14:tracePt t="49702" x="5905500" y="3421063"/>
          <p14:tracePt t="49719" x="5859463" y="3497263"/>
          <p14:tracePt t="49736" x="5821363" y="3559175"/>
          <p14:tracePt t="49752" x="5791200" y="3627438"/>
          <p14:tracePt t="49769" x="5775325" y="3657600"/>
          <p14:tracePt t="49786" x="5745163" y="3725863"/>
          <p14:tracePt t="49803" x="5699125" y="3825875"/>
          <p14:tracePt t="49819" x="5646738" y="3924300"/>
          <p14:tracePt t="49836" x="5578475" y="4030663"/>
          <p14:tracePt t="49853" x="5502275" y="4122738"/>
          <p14:tracePt t="49869" x="5470525" y="4183063"/>
          <p14:tracePt t="49887" x="5426075" y="4267200"/>
          <p14:tracePt t="49903" x="5394325" y="4321175"/>
          <p14:tracePt t="49919" x="5364163" y="4389438"/>
          <p14:tracePt t="49936" x="5326063" y="4457700"/>
          <p14:tracePt t="49953" x="5303838" y="4495800"/>
          <p14:tracePt t="50007" x="5295900" y="4503738"/>
          <p14:tracePt t="50016" x="5287963" y="4503738"/>
          <p14:tracePt t="50024" x="5280025" y="4503738"/>
          <p14:tracePt t="50036" x="5249863" y="4511675"/>
          <p14:tracePt t="50053" x="5219700" y="4511675"/>
          <p14:tracePt t="50305" x="5203825" y="4511675"/>
          <p14:tracePt t="50311" x="5165725" y="4511675"/>
          <p14:tracePt t="50321" x="5151438" y="4511675"/>
          <p14:tracePt t="50336" x="5143500" y="4503738"/>
          <p14:tracePt t="50353" x="5127625" y="4495800"/>
          <p14:tracePt t="50369" x="5075238" y="4473575"/>
          <p14:tracePt t="50386" x="4953000" y="4373563"/>
          <p14:tracePt t="50403" x="4792663" y="4259263"/>
          <p14:tracePt t="50420" x="4670425" y="4152900"/>
          <p14:tracePt t="50436" x="4602163" y="4068763"/>
          <p14:tracePt t="50454" x="4579938" y="4016375"/>
          <p14:tracePt t="50469" x="4579938" y="4008438"/>
          <p14:tracePt t="50486" x="4579938" y="3978275"/>
          <p14:tracePt t="50503" x="4579938" y="3954463"/>
          <p14:tracePt t="50520" x="4579938" y="3932238"/>
          <p14:tracePt t="50553" x="4579938" y="3908425"/>
          <p14:tracePt t="50569" x="4594225" y="3894138"/>
          <p14:tracePt t="50586" x="4602163" y="3848100"/>
          <p14:tracePt t="50603" x="4602163" y="3817938"/>
          <p14:tracePt t="50619" x="4618038" y="3771900"/>
          <p14:tracePt t="50636" x="4618038" y="3756025"/>
          <p14:tracePt t="50654" x="4625975" y="3741738"/>
          <p14:tracePt t="50672" x="4625975" y="3733800"/>
          <p14:tracePt t="50687" x="4640263" y="3725863"/>
          <p14:tracePt t="50703" x="4664075" y="3725863"/>
          <p14:tracePt t="50719" x="4686300" y="3725863"/>
          <p14:tracePt t="50736" x="4702175" y="3725863"/>
          <p14:tracePt t="50753" x="4732338" y="3725863"/>
          <p14:tracePt t="50770" x="4754563" y="3725863"/>
          <p14:tracePt t="50840" x="4762500" y="3733800"/>
          <p14:tracePt t="50856" x="4770438" y="3733800"/>
          <p14:tracePt t="50864" x="4778375" y="3741738"/>
          <p14:tracePt t="50872" x="4784725" y="3741738"/>
          <p14:tracePt t="50886" x="4800600" y="3749675"/>
          <p14:tracePt t="50903" x="4816475" y="3749675"/>
          <p14:tracePt t="50937" x="4830763" y="3756025"/>
          <p14:tracePt t="50992" x="4838700" y="3756025"/>
          <p14:tracePt t="51008" x="4838700" y="3763963"/>
          <p14:tracePt t="51016" x="4838700" y="3771900"/>
          <p14:tracePt t="51024" x="4838700" y="3802063"/>
          <p14:tracePt t="51036" x="4846638" y="3817938"/>
          <p14:tracePt t="51053" x="4868863" y="3863975"/>
          <p14:tracePt t="51070" x="4884738" y="3886200"/>
          <p14:tracePt t="51086" x="4884738" y="3894138"/>
          <p14:tracePt t="51280" x="4892675" y="3894138"/>
          <p14:tracePt t="51664" x="4892675" y="3878263"/>
          <p14:tracePt t="51672" x="4892675" y="3848100"/>
          <p14:tracePt t="51680" x="4906963" y="3825875"/>
          <p14:tracePt t="51688" x="4906963" y="3802063"/>
          <p14:tracePt t="51703" x="4945063" y="3749675"/>
          <p14:tracePt t="51720" x="4968875" y="3711575"/>
          <p14:tracePt t="51737" x="4999038" y="3649663"/>
          <p14:tracePt t="51753" x="5006975" y="3627438"/>
          <p14:tracePt t="51770" x="5021263" y="3573463"/>
          <p14:tracePt t="51787" x="5029200" y="3565525"/>
          <p14:tracePt t="51803" x="5029200" y="3551238"/>
          <p14:tracePt t="51820" x="5029200" y="3513138"/>
          <p14:tracePt t="51837" x="5029200" y="3505200"/>
          <p14:tracePt t="51855" x="5029200" y="3475038"/>
          <p14:tracePt t="51928" x="5029200" y="3467100"/>
          <p14:tracePt t="51960" x="5029200" y="3451225"/>
          <p14:tracePt t="51992" x="5029200" y="3444875"/>
          <p14:tracePt t="52000" x="5037138" y="3444875"/>
          <p14:tracePt t="52513" x="5037138" y="3505200"/>
          <p14:tracePt t="52520" x="5037138" y="3565525"/>
          <p14:tracePt t="52529" x="5037138" y="3635375"/>
          <p14:tracePt t="52537" x="5037138" y="3725863"/>
          <p14:tracePt t="52554" x="5013325" y="3908425"/>
          <p14:tracePt t="52570" x="5013325" y="4054475"/>
          <p14:tracePt t="52587" x="5013325" y="4206875"/>
          <p14:tracePt t="52603" x="5029200" y="4335463"/>
          <p14:tracePt t="52620" x="5051425" y="4435475"/>
          <p14:tracePt t="52637" x="5059363" y="4487863"/>
          <p14:tracePt t="52653" x="5059363" y="4503738"/>
          <p14:tracePt t="52704" x="5059363" y="4511675"/>
          <p14:tracePt t="52744" x="5059363" y="4518025"/>
          <p14:tracePt t="52816" x="5059363" y="4525963"/>
          <p14:tracePt t="52824" x="5059363" y="4533900"/>
          <p14:tracePt t="52840" x="5059363" y="4541838"/>
          <p14:tracePt t="53048" x="5059363" y="4533900"/>
          <p14:tracePt t="53064" x="5059363" y="4525963"/>
          <p14:tracePt t="53072" x="5067300" y="4518025"/>
          <p14:tracePt t="53080" x="5083175" y="4495800"/>
          <p14:tracePt t="53088" x="5083175" y="4487863"/>
          <p14:tracePt t="53104" x="5083175" y="4457700"/>
          <p14:tracePt t="53120" x="5089525" y="4419600"/>
          <p14:tracePt t="53137" x="5105400" y="4365625"/>
          <p14:tracePt t="53154" x="5121275" y="4321175"/>
          <p14:tracePt t="53170" x="5127625" y="4283075"/>
          <p14:tracePt t="53187" x="5143500" y="4251325"/>
          <p14:tracePt t="53204" x="5151438" y="4244975"/>
          <p14:tracePt t="53220" x="5151438" y="4229100"/>
          <p14:tracePt t="53352" x="5151438" y="4221163"/>
          <p14:tracePt t="53360" x="5151438" y="4213225"/>
          <p14:tracePt t="53370" x="5151438" y="4191000"/>
          <p14:tracePt t="53387" x="5165725" y="4183063"/>
          <p14:tracePt t="53407" x="5165725" y="4175125"/>
          <p14:tracePt t="54152" x="5159375" y="4175125"/>
          <p14:tracePt t="54168" x="5151438" y="4175125"/>
          <p14:tracePt t="54184" x="5135563" y="4168775"/>
          <p14:tracePt t="54192" x="5135563" y="4152900"/>
          <p14:tracePt t="54204" x="5121275" y="4122738"/>
          <p14:tracePt t="54221" x="5105400" y="4084638"/>
          <p14:tracePt t="54225" x="5089525" y="4038600"/>
          <p14:tracePt t="54238" x="5067300" y="3992563"/>
          <p14:tracePt t="54254" x="4999038" y="3840163"/>
          <p14:tracePt t="54272" x="4930775" y="3673475"/>
          <p14:tracePt t="54287" x="4922838" y="3589338"/>
          <p14:tracePt t="54304" x="4914900" y="3535363"/>
          <p14:tracePt t="54321" x="4914900" y="3513138"/>
          <p14:tracePt t="54384" x="4922838" y="3513138"/>
          <p14:tracePt t="54400" x="4930775" y="3513138"/>
          <p14:tracePt t="54496" x="4945063" y="3513138"/>
          <p14:tracePt t="54512" x="4960938" y="3513138"/>
          <p14:tracePt t="54521" x="4968875" y="3513138"/>
          <p14:tracePt t="54528" x="4983163" y="3513138"/>
          <p14:tracePt t="54538" x="4991100" y="3513138"/>
          <p14:tracePt t="54554" x="5037138" y="3521075"/>
          <p14:tracePt t="54571" x="5083175" y="3543300"/>
          <p14:tracePt t="54588" x="5113338" y="3559175"/>
          <p14:tracePt t="54604" x="5181600" y="3627438"/>
          <p14:tracePt t="54621" x="5189538" y="3641725"/>
          <p14:tracePt t="54704" x="5189538" y="3649663"/>
          <p14:tracePt t="54744" x="5181600" y="3649663"/>
          <p14:tracePt t="54753" x="5173663" y="3649663"/>
          <p14:tracePt t="54880" x="5165725" y="3649663"/>
          <p14:tracePt t="55016" x="5159375" y="3657600"/>
          <p14:tracePt t="55024" x="5159375" y="3733800"/>
          <p14:tracePt t="55032" x="5159375" y="3794125"/>
          <p14:tracePt t="55040" x="5159375" y="3856038"/>
          <p14:tracePt t="55054" x="5143500" y="4008438"/>
          <p14:tracePt t="55071" x="5135563" y="4152900"/>
          <p14:tracePt t="55088" x="5135563" y="4259263"/>
          <p14:tracePt t="55104" x="5135563" y="4327525"/>
          <p14:tracePt t="55121" x="5135563" y="4343400"/>
          <p14:tracePt t="55232" x="5135563" y="4313238"/>
          <p14:tracePt t="55240" x="5135563" y="4275138"/>
          <p14:tracePt t="55248" x="5135563" y="4229100"/>
          <p14:tracePt t="55256" x="5135563" y="4160838"/>
          <p14:tracePt t="55271" x="5135563" y="4008438"/>
          <p14:tracePt t="55288" x="5135563" y="3878263"/>
          <p14:tracePt t="55305" x="5135563" y="3771900"/>
          <p14:tracePt t="55322" x="5135563" y="3717925"/>
          <p14:tracePt t="55338" x="5135563" y="3679825"/>
          <p14:tracePt t="55355" x="5135563" y="3649663"/>
          <p14:tracePt t="55388" x="5135563" y="3641725"/>
          <p14:tracePt t="55472" x="5135563" y="3627438"/>
          <p14:tracePt t="55488" x="5135563" y="3611563"/>
          <p14:tracePt t="55504" x="5135563" y="3603625"/>
          <p14:tracePt t="55512" x="5135563" y="3597275"/>
          <p14:tracePt t="55521" x="5135563" y="3581400"/>
          <p14:tracePt t="55538" x="5143500" y="3573463"/>
          <p14:tracePt t="55555" x="5151438" y="3565525"/>
          <p14:tracePt t="55588" x="5151438" y="3559175"/>
          <p14:tracePt t="55664" x="5151438" y="3551238"/>
          <p14:tracePt t="55680" x="5159375" y="3551238"/>
          <p14:tracePt t="55688" x="5165725" y="3551238"/>
          <p14:tracePt t="55696" x="5165725" y="3581400"/>
          <p14:tracePt t="55705" x="5165725" y="3603625"/>
          <p14:tracePt t="55721" x="5165725" y="3619500"/>
          <p14:tracePt t="55738" x="5165725" y="3641725"/>
          <p14:tracePt t="55743" x="5165725" y="3649663"/>
          <p14:tracePt t="55760" x="5165725" y="3657600"/>
          <p14:tracePt t="56376" x="5165725" y="3673475"/>
          <p14:tracePt t="56384" x="5165725" y="3711575"/>
          <p14:tracePt t="56392" x="5165725" y="3725863"/>
          <p14:tracePt t="56405" x="5165725" y="3756025"/>
          <p14:tracePt t="56422" x="5165725" y="3908425"/>
          <p14:tracePt t="56438" x="5165725" y="3970338"/>
          <p14:tracePt t="56455" x="5181600" y="4137025"/>
          <p14:tracePt t="56472" x="5203825" y="4244975"/>
          <p14:tracePt t="56488" x="5241925" y="4313238"/>
          <p14:tracePt t="56505" x="5241925" y="4327525"/>
          <p14:tracePt t="56752" x="5249863" y="4327525"/>
          <p14:tracePt t="56761" x="5249863" y="4305300"/>
          <p14:tracePt t="56772" x="5257800" y="4283075"/>
          <p14:tracePt t="56788" x="5295900" y="4237038"/>
          <p14:tracePt t="56805" x="5432425" y="4152900"/>
          <p14:tracePt t="56822" x="5722938" y="4054475"/>
          <p14:tracePt t="56838" x="5905500" y="4008438"/>
          <p14:tracePt t="56855" x="6057900" y="3954463"/>
          <p14:tracePt t="56872" x="6088063" y="3946525"/>
          <p14:tracePt t="57072" x="6096000" y="3946525"/>
          <p14:tracePt t="57176" x="6103938" y="3962400"/>
          <p14:tracePt t="57185" x="6103938" y="3970338"/>
          <p14:tracePt t="57192" x="6103938" y="3978275"/>
          <p14:tracePt t="57205" x="6096000" y="4016375"/>
          <p14:tracePt t="57222" x="6088063" y="4022725"/>
          <p14:tracePt t="57239" x="6088063" y="4030663"/>
          <p14:tracePt t="57440" x="6080125" y="4030663"/>
          <p14:tracePt t="57504" x="6073775" y="4030663"/>
          <p14:tracePt t="57536" x="6065838" y="4022725"/>
          <p14:tracePt t="59400" x="6057900" y="4022725"/>
          <p14:tracePt t="59408" x="6057900" y="4030663"/>
          <p14:tracePt t="59416" x="6049963" y="4038600"/>
          <p14:tracePt t="59448" x="6049963" y="4054475"/>
          <p14:tracePt t="59456" x="6049963" y="4060825"/>
          <p14:tracePt t="59480" x="6049963" y="4076700"/>
          <p14:tracePt t="59488" x="6049963" y="4084638"/>
          <p14:tracePt t="59496" x="6049963" y="4098925"/>
          <p14:tracePt t="59507" x="6049963" y="4114800"/>
          <p14:tracePt t="59523" x="6073775" y="4168775"/>
          <p14:tracePt t="59539" x="6111875" y="4213225"/>
          <p14:tracePt t="59556" x="6149975" y="4237038"/>
          <p14:tracePt t="59573" x="6194425" y="4259263"/>
          <p14:tracePt t="59589" x="6210300" y="4267200"/>
          <p14:tracePt t="59607" x="6232525" y="4267200"/>
          <p14:tracePt t="59623" x="6240463" y="4275138"/>
          <p14:tracePt t="59639" x="6264275" y="4275138"/>
          <p14:tracePt t="59656" x="6308725" y="4289425"/>
          <p14:tracePt t="59673" x="6408738" y="4305300"/>
          <p14:tracePt t="59690" x="6545263" y="4335463"/>
          <p14:tracePt t="59706" x="6683375" y="4335463"/>
          <p14:tracePt t="59723" x="6804025" y="4335463"/>
          <p14:tracePt t="59740" x="6911975" y="4335463"/>
          <p14:tracePt t="59756" x="6934200" y="4335463"/>
          <p14:tracePt t="59928" x="6942138" y="4343400"/>
          <p14:tracePt t="59936" x="6942138" y="4359275"/>
          <p14:tracePt t="59944" x="6942138" y="4381500"/>
          <p14:tracePt t="59956" x="6942138" y="4389438"/>
          <p14:tracePt t="59973" x="6942138" y="4435475"/>
          <p14:tracePt t="59990" x="6918325" y="4473575"/>
          <p14:tracePt t="60007" x="6911975" y="4479925"/>
          <p14:tracePt t="60096" x="6896100" y="4479925"/>
          <p14:tracePt t="60104" x="6880225" y="4473575"/>
          <p14:tracePt t="60112" x="6873875" y="4465638"/>
          <p14:tracePt t="60123" x="6865938" y="4441825"/>
          <p14:tracePt t="60140" x="6858000" y="4435475"/>
          <p14:tracePt t="60156" x="6850063" y="4419600"/>
          <p14:tracePt t="60173" x="6850063" y="4411663"/>
          <p14:tracePt t="60190" x="6835775" y="4389438"/>
          <p14:tracePt t="60223" x="6835775" y="4381500"/>
          <p14:tracePt t="60792" x="6827838" y="4373563"/>
          <p14:tracePt t="61320" x="6835775" y="4381500"/>
          <p14:tracePt t="61368" x="6835775" y="4389438"/>
          <p14:tracePt t="61376" x="6842125" y="4389438"/>
          <p14:tracePt t="61464" x="6842125" y="4397375"/>
          <p14:tracePt t="61496" x="6842125" y="4411663"/>
          <p14:tracePt t="63553" x="6842125" y="4389438"/>
          <p14:tracePt t="63560" x="6842125" y="4365625"/>
          <p14:tracePt t="63569" x="6842125" y="4343400"/>
          <p14:tracePt t="63576" x="6835775" y="4321175"/>
          <p14:tracePt t="63591" x="6827838" y="4275138"/>
          <p14:tracePt t="63608" x="6827838" y="4221163"/>
          <p14:tracePt t="63624" x="6819900" y="4175125"/>
          <p14:tracePt t="63641" x="6819900" y="4098925"/>
          <p14:tracePt t="63658" x="6819900" y="4060825"/>
          <p14:tracePt t="63674" x="6819900" y="4030663"/>
          <p14:tracePt t="63692" x="6835775" y="3984625"/>
          <p14:tracePt t="63708" x="6842125" y="3924300"/>
          <p14:tracePt t="63724" x="6865938" y="3886200"/>
          <p14:tracePt t="63728" x="6873875" y="3878263"/>
          <p14:tracePt t="63741" x="6880225" y="3863975"/>
          <p14:tracePt t="63760" x="6880225" y="3856038"/>
          <p14:tracePt t="63774" x="6880225" y="3840163"/>
          <p14:tracePt t="63791" x="6888163" y="3832225"/>
          <p14:tracePt t="63808" x="6888163" y="3787775"/>
          <p14:tracePt t="63824" x="6888163" y="3741738"/>
          <p14:tracePt t="63841" x="6888163" y="3687763"/>
          <p14:tracePt t="63858" x="6880225" y="3665538"/>
          <p14:tracePt t="63874" x="6865938" y="3627438"/>
          <p14:tracePt t="63891" x="6865938" y="3611563"/>
          <p14:tracePt t="63908" x="6858000" y="3603625"/>
          <p14:tracePt t="64128" x="6858000" y="3635375"/>
          <p14:tracePt t="64136" x="6858000" y="3703638"/>
          <p14:tracePt t="64144" x="6858000" y="3756025"/>
          <p14:tracePt t="64158" x="6858000" y="3908425"/>
          <p14:tracePt t="64174" x="6858000" y="4030663"/>
          <p14:tracePt t="64191" x="6858000" y="4152900"/>
          <p14:tracePt t="64208" x="6858000" y="4244975"/>
          <p14:tracePt t="64224" x="6858000" y="4305300"/>
          <p14:tracePt t="64241" x="6858000" y="4343400"/>
          <p14:tracePt t="64258" x="6858000" y="4365625"/>
          <p14:tracePt t="64275" x="6858000" y="4381500"/>
          <p14:tracePt t="64291" x="6858000" y="4403725"/>
          <p14:tracePt t="64308" x="6858000" y="4435475"/>
          <p14:tracePt t="64325" x="6858000" y="4457700"/>
          <p14:tracePt t="64341" x="6858000" y="4473575"/>
          <p14:tracePt t="64358" x="6850063" y="4495800"/>
          <p14:tracePt t="64374" x="6850063" y="4503738"/>
          <p14:tracePt t="64391" x="6842125" y="4518025"/>
          <p14:tracePt t="64409" x="6842125" y="4533900"/>
          <p14:tracePt t="64425" x="6835775" y="4556125"/>
          <p14:tracePt t="64441" x="6835775" y="4564063"/>
          <p14:tracePt t="64609" x="6835775" y="4549775"/>
          <p14:tracePt t="64624" x="6842125" y="4533900"/>
          <p14:tracePt t="64640" x="6842125" y="4518025"/>
          <p14:tracePt t="64648" x="6842125" y="4511675"/>
          <p14:tracePt t="64664" x="6842125" y="4495800"/>
          <p14:tracePt t="64675" x="6850063" y="4487863"/>
          <p14:tracePt t="64696" x="6850063" y="4479925"/>
          <p14:tracePt t="64720" x="6850063" y="4473575"/>
          <p14:tracePt t="64729" x="6858000" y="4473575"/>
          <p14:tracePt t="64752" x="6858000" y="4465638"/>
          <p14:tracePt t="64792" x="6858000" y="4457700"/>
          <p14:tracePt t="64848" x="6858000" y="4449763"/>
          <p14:tracePt t="65192" x="6873875" y="4441825"/>
          <p14:tracePt t="65200" x="6918325" y="4441825"/>
          <p14:tracePt t="65208" x="6980238" y="4435475"/>
          <p14:tracePt t="65225" x="7132638" y="4427538"/>
          <p14:tracePt t="65242" x="7269163" y="4403725"/>
          <p14:tracePt t="65246" x="7323138" y="4397375"/>
          <p14:tracePt t="65259" x="7353300" y="4397375"/>
          <p14:tracePt t="65275" x="7375525" y="4397375"/>
          <p14:tracePt t="65400" x="7383463" y="4397375"/>
          <p14:tracePt t="65416" x="7399338" y="4397375"/>
          <p14:tracePt t="65432" x="7407275" y="4397375"/>
          <p14:tracePt t="65440" x="7413625" y="4397375"/>
          <p14:tracePt t="65448" x="7421563" y="4397375"/>
          <p14:tracePt t="65458" x="7429500" y="4397375"/>
          <p14:tracePt t="65475" x="7445375" y="4397375"/>
          <p14:tracePt t="65492" x="7467600" y="4403725"/>
          <p14:tracePt t="65508" x="7489825" y="4411663"/>
          <p14:tracePt t="65525" x="7497763" y="4411663"/>
          <p14:tracePt t="66736" x="7459663" y="4419600"/>
          <p14:tracePt t="66744" x="7421563" y="4465638"/>
          <p14:tracePt t="66752" x="7375525" y="4525963"/>
          <p14:tracePt t="66760" x="7307263" y="4572000"/>
          <p14:tracePt t="66775" x="7146925" y="4694238"/>
          <p14:tracePt t="66792" x="6880225" y="4854575"/>
          <p14:tracePt t="66809" x="6484938" y="5045075"/>
          <p14:tracePt t="66825" x="6019800" y="5280025"/>
          <p14:tracePt t="66842" x="5570538" y="5486400"/>
          <p14:tracePt t="66859" x="5189538" y="5616575"/>
          <p14:tracePt t="66875" x="4945063" y="5707063"/>
          <p14:tracePt t="66892" x="4732338" y="5761038"/>
          <p14:tracePt t="66909" x="4594225" y="5799138"/>
          <p14:tracePt t="66925" x="4465638" y="5829300"/>
          <p14:tracePt t="66942" x="4397375" y="5837238"/>
          <p14:tracePt t="66959" x="4359275" y="5837238"/>
          <p14:tracePt t="66992" x="4335463" y="5837238"/>
          <p14:tracePt t="67009" x="4289425" y="5837238"/>
          <p14:tracePt t="67025" x="4144963" y="5837238"/>
          <p14:tracePt t="67042" x="4016375" y="5813425"/>
          <p14:tracePt t="67059" x="3848100" y="5799138"/>
          <p14:tracePt t="67075" x="3695700" y="5775325"/>
          <p14:tracePt t="67092" x="3543300" y="5737225"/>
          <p14:tracePt t="67109" x="3467100" y="5737225"/>
          <p14:tracePt t="67126" x="3459163" y="5737225"/>
          <p14:tracePt t="67248" x="3459163" y="5722938"/>
          <p14:tracePt t="67272" x="3459163" y="5715000"/>
          <p14:tracePt t="67280" x="3459163" y="5707063"/>
          <p14:tracePt t="67288" x="3467100" y="5707063"/>
          <p14:tracePt t="67296" x="3467100" y="5699125"/>
          <p14:tracePt t="67309" x="3467100" y="5692775"/>
          <p14:tracePt t="67326" x="3475038" y="5676900"/>
          <p14:tracePt t="67342" x="3489325" y="5668963"/>
          <p14:tracePt t="67359" x="3521075" y="5638800"/>
          <p14:tracePt t="67376" x="3535363" y="5630863"/>
          <p14:tracePt t="67392" x="3565525" y="5608638"/>
          <p14:tracePt t="67409" x="3573463" y="5600700"/>
          <p14:tracePt t="67426" x="3603625" y="5584825"/>
          <p14:tracePt t="67442" x="3635375" y="5578475"/>
          <p14:tracePt t="67459" x="3665538" y="5570538"/>
          <p14:tracePt t="67476" x="3695700" y="5562600"/>
          <p14:tracePt t="67492" x="3733800" y="5554663"/>
          <p14:tracePt t="67511" x="3763963" y="5554663"/>
          <p14:tracePt t="67526" x="3779838" y="5554663"/>
          <p14:tracePt t="67542" x="3810000" y="5554663"/>
          <p14:tracePt t="67559" x="3825875" y="5554663"/>
          <p14:tracePt t="67576" x="3832225" y="5554663"/>
          <p14:tracePt t="67592" x="3832225" y="5562600"/>
          <p14:tracePt t="67609" x="3840163" y="5562600"/>
          <p14:tracePt t="67642" x="3848100" y="5562600"/>
          <p14:tracePt t="67659" x="3856038" y="5562600"/>
          <p14:tracePt t="67676" x="3886200" y="5570538"/>
          <p14:tracePt t="67692" x="3908425" y="5578475"/>
          <p14:tracePt t="67709" x="3932238" y="5584825"/>
          <p14:tracePt t="67769" x="3940175" y="5592763"/>
          <p14:tracePt t="67801" x="3940175" y="5600700"/>
          <p14:tracePt t="67832" x="3940175" y="5608638"/>
          <p14:tracePt t="67896" x="3940175" y="5622925"/>
          <p14:tracePt t="67936" x="3940175" y="5630863"/>
          <p14:tracePt t="67976" x="3932238" y="5630863"/>
          <p14:tracePt t="67992" x="3924300" y="5630863"/>
          <p14:tracePt t="68008" x="3916363" y="5630863"/>
          <p14:tracePt t="68408" x="3916363" y="5622925"/>
          <p14:tracePt t="68425" x="3916363" y="5616575"/>
          <p14:tracePt t="68432" x="3916363" y="5608638"/>
          <p14:tracePt t="68443" x="3916363" y="5600700"/>
          <p14:tracePt t="68459" x="3916363" y="5578475"/>
          <p14:tracePt t="68476" x="3932238" y="5546725"/>
          <p14:tracePt t="68493" x="3932238" y="5486400"/>
          <p14:tracePt t="68510" x="3940175" y="5372100"/>
          <p14:tracePt t="68526" x="3946525" y="5235575"/>
          <p14:tracePt t="68543" x="3954463" y="5143500"/>
          <p14:tracePt t="68559" x="3970338" y="5089525"/>
          <p14:tracePt t="68576" x="3970338" y="5045075"/>
          <p14:tracePt t="68593" x="3978275" y="5029200"/>
          <p14:tracePt t="68840" x="3978275" y="5037138"/>
          <p14:tracePt t="68848" x="3978275" y="5075238"/>
          <p14:tracePt t="68859" x="3978275" y="5105400"/>
          <p14:tracePt t="68876" x="4008438" y="5181600"/>
          <p14:tracePt t="68893" x="4054475" y="5265738"/>
          <p14:tracePt t="68911" x="4130675" y="5380038"/>
          <p14:tracePt t="68927" x="4175125" y="5426075"/>
          <p14:tracePt t="68943" x="4198938" y="5440363"/>
          <p14:tracePt t="68960" x="4206875" y="5440363"/>
          <p14:tracePt t="68976" x="4221163" y="5440363"/>
          <p14:tracePt t="68993" x="4251325" y="5456238"/>
          <p14:tracePt t="69010" x="4327525" y="5464175"/>
          <p14:tracePt t="69026" x="4487863" y="5464175"/>
          <p14:tracePt t="69043" x="4640263" y="5464175"/>
          <p14:tracePt t="69060" x="4808538" y="5464175"/>
          <p14:tracePt t="69076" x="4914900" y="5464175"/>
          <p14:tracePt t="69093" x="4937125" y="5464175"/>
          <p14:tracePt t="69200" x="4930775" y="5464175"/>
          <p14:tracePt t="69208" x="4922838" y="5464175"/>
          <p14:tracePt t="69224" x="4914900" y="5464175"/>
          <p14:tracePt t="69232" x="4906963" y="5464175"/>
          <p14:tracePt t="69243" x="4899025" y="5470525"/>
          <p14:tracePt t="69260" x="4884738" y="5502275"/>
          <p14:tracePt t="69276" x="4868863" y="5540375"/>
          <p14:tracePt t="69293" x="4860925" y="5584825"/>
          <p14:tracePt t="69310" x="4846638" y="5608638"/>
          <p14:tracePt t="69327" x="4846638" y="5616575"/>
          <p14:tracePt t="69360" x="4838700" y="5622925"/>
          <p14:tracePt t="69384" x="4822825" y="5622925"/>
          <p14:tracePt t="69393" x="4816475" y="5622925"/>
          <p14:tracePt t="69410" x="4800600" y="5616575"/>
          <p14:tracePt t="69426" x="4770438" y="5608638"/>
          <p14:tracePt t="69443" x="4754563" y="5592763"/>
          <p14:tracePt t="69460" x="4746625" y="5592763"/>
          <p14:tracePt t="69528" x="4740275" y="5592763"/>
          <p14:tracePt t="69552" x="4732338" y="5592763"/>
          <p14:tracePt t="69561" x="4724400" y="5592763"/>
          <p14:tracePt t="69584" x="4708525" y="5592763"/>
          <p14:tracePt t="69592" x="4702175" y="5592763"/>
          <p14:tracePt t="69632" x="4694238" y="5592763"/>
          <p14:tracePt t="69648" x="4686300" y="5592763"/>
          <p14:tracePt t="69664" x="4678363" y="5592763"/>
          <p14:tracePt t="69936" x="4678363" y="5584825"/>
          <p14:tracePt t="69944" x="4678363" y="5562600"/>
          <p14:tracePt t="69952" x="4670425" y="5540375"/>
          <p14:tracePt t="69961" x="4670425" y="5524500"/>
          <p14:tracePt t="69977" x="4664075" y="5478463"/>
          <p14:tracePt t="69993" x="4656138" y="5418138"/>
          <p14:tracePt t="70010" x="4656138" y="5356225"/>
          <p14:tracePt t="70027" x="4656138" y="5326063"/>
          <p14:tracePt t="70043" x="4656138" y="5287963"/>
          <p14:tracePt t="70060" x="4656138" y="5265738"/>
          <p14:tracePt t="70077" x="4664075" y="5235575"/>
          <p14:tracePt t="70093" x="4678363" y="5211763"/>
          <p14:tracePt t="70110" x="4686300" y="5197475"/>
          <p14:tracePt t="70127" x="4686300" y="5173663"/>
          <p14:tracePt t="70160" x="4686300" y="5159375"/>
          <p14:tracePt t="70234" x="4694238" y="5159375"/>
          <p14:tracePt t="70256" x="4702175" y="5159375"/>
          <p14:tracePt t="70263" x="4708525" y="5159375"/>
          <p14:tracePt t="70272" x="4716463" y="5159375"/>
          <p14:tracePt t="70280" x="4724400" y="5165725"/>
          <p14:tracePt t="70294" x="4732338" y="5181600"/>
          <p14:tracePt t="70310" x="4754563" y="5249863"/>
          <p14:tracePt t="70327" x="4800600" y="5356225"/>
          <p14:tracePt t="70343" x="4816475" y="5432425"/>
          <p14:tracePt t="70360" x="4822825" y="5464175"/>
          <p14:tracePt t="70377" x="4822825" y="5478463"/>
          <p14:tracePt t="70393" x="4822825" y="5494338"/>
          <p14:tracePt t="70427" x="4822825" y="5502275"/>
          <p14:tracePt t="70443" x="4822825" y="5516563"/>
          <p14:tracePt t="70512" x="4816475" y="5516563"/>
          <p14:tracePt t="70552" x="4808538" y="5516563"/>
          <p14:tracePt t="70688" x="4800600" y="5516563"/>
          <p14:tracePt t="70704" x="4792663" y="5516563"/>
          <p14:tracePt t="70720" x="4784725" y="5502275"/>
          <p14:tracePt t="70728" x="4770438" y="5478463"/>
          <p14:tracePt t="70744" x="4770438" y="5470525"/>
          <p14:tracePt t="70752" x="4770438" y="5464175"/>
          <p14:tracePt t="70784" x="4770438" y="5456238"/>
          <p14:tracePt t="70808" x="4770438" y="5448300"/>
          <p14:tracePt t="70865" x="4770438" y="5440363"/>
          <p14:tracePt t="70912" x="4770438" y="5432425"/>
          <p14:tracePt t="71408" x="4762500" y="5432425"/>
          <p14:tracePt t="71416" x="4754563" y="5432425"/>
          <p14:tracePt t="71427" x="4724400" y="5456238"/>
          <p14:tracePt t="71444" x="4618038" y="5540375"/>
          <p14:tracePt t="71460" x="4465638" y="5616575"/>
          <p14:tracePt t="71477" x="4289425" y="5668963"/>
          <p14:tracePt t="71494" x="4060825" y="5737225"/>
          <p14:tracePt t="71510" x="4000500" y="5745163"/>
          <p14:tracePt t="71528" x="3992563" y="5745163"/>
          <p14:tracePt t="71616" x="3992563" y="5737225"/>
          <p14:tracePt t="71624" x="3992563" y="5722938"/>
          <p14:tracePt t="71640" x="3992563" y="5707063"/>
          <p14:tracePt t="71648" x="3978275" y="5699125"/>
          <p14:tracePt t="71661" x="3978275" y="5692775"/>
          <p14:tracePt t="71677" x="3978275" y="5676900"/>
          <p14:tracePt t="71694" x="3978275" y="5668963"/>
          <p14:tracePt t="71711" x="3962400" y="5638800"/>
          <p14:tracePt t="71728" x="3954463" y="5616575"/>
          <p14:tracePt t="71744" x="3940175" y="5592763"/>
          <p14:tracePt t="71761" x="3916363" y="5562600"/>
          <p14:tracePt t="71777" x="3908425" y="5546725"/>
          <p14:tracePt t="71794" x="3894138" y="5532438"/>
          <p14:tracePt t="71811" x="3894138" y="5524500"/>
          <p14:tracePt t="71827" x="3894138" y="5516563"/>
          <p14:tracePt t="71861" x="3894138" y="5508625"/>
          <p14:tracePt t="71953" x="3908425" y="5508625"/>
          <p14:tracePt t="71960" x="3924300" y="5508625"/>
          <p14:tracePt t="71969" x="3940175" y="5508625"/>
          <p14:tracePt t="71977" x="3962400" y="5508625"/>
          <p14:tracePt t="71994" x="4038600" y="5508625"/>
          <p14:tracePt t="72011" x="4160838" y="5524500"/>
          <p14:tracePt t="72027" x="4313238" y="5524500"/>
          <p14:tracePt t="72044" x="4479925" y="5524500"/>
          <p14:tracePt t="72061" x="4640263" y="5524500"/>
          <p14:tracePt t="72077" x="4708525" y="5524500"/>
          <p14:tracePt t="72095" x="4716463" y="5524500"/>
          <p14:tracePt t="72185" x="4686300" y="5524500"/>
          <p14:tracePt t="72191" x="4648200" y="5524500"/>
          <p14:tracePt t="72200" x="4572000" y="5524500"/>
          <p14:tracePt t="72210" x="4473575" y="5524500"/>
          <p14:tracePt t="72228" x="4221163" y="5524500"/>
          <p14:tracePt t="72244" x="3932238" y="5524500"/>
          <p14:tracePt t="72247" x="3832225" y="5524500"/>
          <p14:tracePt t="72261" x="3749675" y="5524500"/>
          <p14:tracePt t="72277" x="3717925" y="5524500"/>
          <p14:tracePt t="72320" x="3749675" y="5524500"/>
          <p14:tracePt t="72328" x="3817938" y="5532438"/>
          <p14:tracePt t="72335" x="3908425" y="5532438"/>
          <p14:tracePt t="72344" x="4000500" y="5532438"/>
          <p14:tracePt t="72361" x="4191000" y="5532438"/>
          <p14:tracePt t="72377" x="4289425" y="5532438"/>
          <p14:tracePt t="72394" x="4305300" y="5532438"/>
          <p14:tracePt t="72440" x="4275138" y="5532438"/>
          <p14:tracePt t="72448" x="4206875" y="5540375"/>
          <p14:tracePt t="72461" x="4130675" y="5554663"/>
          <p14:tracePt t="72478" x="3863975" y="5570538"/>
          <p14:tracePt t="72495" x="3810000" y="5570538"/>
          <p14:tracePt t="72528" x="3832225" y="5592763"/>
          <p14:tracePt t="72544" x="3954463" y="5616575"/>
          <p14:tracePt t="72561" x="4152900" y="5646738"/>
          <p14:tracePt t="72578" x="4343400" y="5646738"/>
          <p14:tracePt t="72594" x="4419600" y="5646738"/>
          <p14:tracePt t="72641" x="4381500" y="5646738"/>
          <p14:tracePt t="72648" x="4335463" y="5638800"/>
          <p14:tracePt t="72661" x="4289425" y="5630863"/>
          <p14:tracePt t="72678" x="4237038" y="5630863"/>
          <p14:tracePt t="72737" x="4244975" y="5630863"/>
          <p14:tracePt t="72744" x="4259263" y="5630863"/>
          <p14:tracePt t="72752" x="4275138" y="5630863"/>
          <p14:tracePt t="72761" x="4297363" y="5630863"/>
          <p14:tracePt t="72848" x="4313238" y="5630863"/>
          <p14:tracePt t="72857" x="4343400" y="5630863"/>
          <p14:tracePt t="72863" x="4389438" y="5630863"/>
          <p14:tracePt t="72878" x="4457700" y="5630863"/>
          <p14:tracePt t="72894" x="4670425" y="5630863"/>
          <p14:tracePt t="72911" x="5173663" y="5630863"/>
          <p14:tracePt t="72929" x="5464175" y="5630863"/>
          <p14:tracePt t="72944" x="5646738" y="5630863"/>
          <p14:tracePt t="72961" x="5684838" y="5630863"/>
          <p14:tracePt t="72978" x="5692775" y="5630863"/>
          <p14:tracePt t="73105" x="5699125" y="5630863"/>
          <p14:tracePt t="73112" x="5715000" y="5630863"/>
          <p14:tracePt t="73121" x="5737225" y="5622925"/>
          <p14:tracePt t="73129" x="5761038" y="5608638"/>
          <p14:tracePt t="73144" x="5813425" y="5592763"/>
          <p14:tracePt t="73161" x="5829300" y="5592763"/>
          <p14:tracePt t="73216" x="5829300" y="5578475"/>
          <p14:tracePt t="73224" x="5813425" y="5578475"/>
          <p14:tracePt t="73232" x="5799138" y="5570538"/>
          <p14:tracePt t="73244" x="5775325" y="5546725"/>
          <p14:tracePt t="73261" x="5730875" y="5540375"/>
          <p14:tracePt t="73278" x="5668963" y="5516563"/>
          <p14:tracePt t="73295" x="5638800" y="5516563"/>
          <p14:tracePt t="73384" x="5630863" y="5516563"/>
          <p14:tracePt t="73400" x="5622925" y="5516563"/>
          <p14:tracePt t="73456" x="5616575" y="5508625"/>
          <p14:tracePt t="73505" x="5616575" y="5502275"/>
          <p14:tracePt t="73521" x="5622925" y="5502275"/>
          <p14:tracePt t="73528" x="5638800" y="5502275"/>
          <p14:tracePt t="73536" x="5654675" y="5502275"/>
          <p14:tracePt t="73544" x="5661025" y="5502275"/>
          <p14:tracePt t="73561" x="5676900" y="5502275"/>
          <p14:tracePt t="73578" x="5699125" y="5502275"/>
          <p14:tracePt t="73594" x="5722938" y="5502275"/>
          <p14:tracePt t="73629" x="5737225" y="5502275"/>
          <p14:tracePt t="73645" x="5745163" y="5502275"/>
          <p14:tracePt t="73661" x="5761038" y="5502275"/>
          <p14:tracePt t="73678" x="5799138" y="5502275"/>
          <p14:tracePt t="73695" x="5851525" y="5494338"/>
          <p14:tracePt t="73711" x="5883275" y="5494338"/>
          <p14:tracePt t="73728" x="5905500" y="5494338"/>
          <p14:tracePt t="73761" x="5905500" y="5486400"/>
          <p14:tracePt t="73936" x="5921375" y="5486400"/>
          <p14:tracePt t="73952" x="5927725" y="5486400"/>
          <p14:tracePt t="74000" x="5935663" y="5486400"/>
          <p14:tracePt t="74016" x="5951538" y="5494338"/>
          <p14:tracePt t="74032" x="5965825" y="5494338"/>
          <p14:tracePt t="74048" x="5973763" y="5502275"/>
          <p14:tracePt t="74056" x="5981700" y="5502275"/>
          <p14:tracePt t="74193" x="5989638" y="5508625"/>
          <p14:tracePt t="74456" x="6003925" y="5508625"/>
          <p14:tracePt t="74464" x="6035675" y="5494338"/>
          <p14:tracePt t="74472" x="6080125" y="5464175"/>
          <p14:tracePt t="74480" x="6096000" y="5464175"/>
          <p14:tracePt t="74495" x="6149975" y="5418138"/>
          <p14:tracePt t="74512" x="6194425" y="5380038"/>
          <p14:tracePt t="74528" x="6226175" y="5326063"/>
          <p14:tracePt t="74546" x="6226175" y="5249863"/>
          <p14:tracePt t="74562" x="6226175" y="5165725"/>
          <p14:tracePt t="74578" x="6226175" y="5113338"/>
          <p14:tracePt t="74665" x="6232525" y="5113338"/>
          <p14:tracePt t="74672" x="6248400" y="5151438"/>
          <p14:tracePt t="74680" x="6264275" y="5235575"/>
          <p14:tracePt t="74695" x="6316663" y="5394325"/>
          <p14:tracePt t="74712" x="6340475" y="5554663"/>
          <p14:tracePt t="74728" x="6346825" y="5622925"/>
          <p14:tracePt t="74745" x="6346825" y="5630863"/>
          <p14:tracePt t="74808" x="6346825" y="5600700"/>
          <p14:tracePt t="74816" x="6340475" y="5532438"/>
          <p14:tracePt t="74828" x="6340475" y="5470525"/>
          <p14:tracePt t="74845" x="6340475" y="5341938"/>
          <p14:tracePt t="74862" x="6340475" y="5235575"/>
          <p14:tracePt t="74879" x="6340475" y="5227638"/>
          <p14:tracePt t="74895" x="6340475" y="5219700"/>
          <p14:tracePt t="74912" x="6346825" y="5211763"/>
          <p14:tracePt t="74960" x="6354763" y="5211763"/>
          <p14:tracePt t="75049" x="6354763" y="5203825"/>
          <p14:tracePt t="75065" x="6354763" y="5197475"/>
          <p14:tracePt t="75432" x="6340475" y="5197475"/>
          <p14:tracePt t="75440" x="6316663" y="5181600"/>
          <p14:tracePt t="75447" x="6286500" y="5181600"/>
          <p14:tracePt t="75462" x="6256338" y="5181600"/>
          <p14:tracePt t="75479" x="6073775" y="5295900"/>
          <p14:tracePt t="75495" x="5943600" y="5380038"/>
          <p14:tracePt t="75512" x="5845175" y="5432425"/>
          <p14:tracePt t="75529" x="5799138" y="5464175"/>
          <p14:tracePt t="75546" x="5775325" y="5470525"/>
          <p14:tracePt t="75562" x="5768975" y="5478463"/>
          <p14:tracePt t="75616" x="5768975" y="5486400"/>
          <p14:tracePt t="75624" x="5761038" y="5486400"/>
          <p14:tracePt t="75696" x="5753100" y="5486400"/>
          <p14:tracePt t="75704" x="5745163" y="5486400"/>
          <p14:tracePt t="75720" x="5730875" y="5494338"/>
          <p14:tracePt t="75736" x="5722938" y="5502275"/>
          <p14:tracePt t="75753" x="5722938" y="5508625"/>
          <p14:tracePt t="75769" x="5722938" y="5516563"/>
          <p14:tracePt t="75779" x="5722938" y="5524500"/>
          <p14:tracePt t="75795" x="5761038" y="5546725"/>
          <p14:tracePt t="75812" x="5875338" y="5578475"/>
          <p14:tracePt t="75829" x="6042025" y="5578475"/>
          <p14:tracePt t="75845" x="6218238" y="5578475"/>
          <p14:tracePt t="75862" x="6308725" y="5578475"/>
          <p14:tracePt t="75879" x="6316663" y="5578475"/>
          <p14:tracePt t="75904" x="6302375" y="5570538"/>
          <p14:tracePt t="75912" x="6264275" y="5562600"/>
          <p14:tracePt t="75929" x="6156325" y="5532438"/>
          <p14:tracePt t="75945" x="5997575" y="5502275"/>
          <p14:tracePt t="75962" x="5715000" y="5502275"/>
          <p14:tracePt t="75979" x="5470525" y="5502275"/>
          <p14:tracePt t="75995" x="5364163" y="5502275"/>
          <p14:tracePt t="76041" x="5410200" y="5508625"/>
          <p14:tracePt t="76047" x="5516563" y="5540375"/>
          <p14:tracePt t="76063" x="5730875" y="5540375"/>
          <p14:tracePt t="76079" x="5897563" y="5540375"/>
          <p14:tracePt t="76096" x="5965825" y="5540375"/>
          <p14:tracePt t="76136" x="5959475" y="5540375"/>
          <p14:tracePt t="76145" x="5921375" y="5540375"/>
          <p14:tracePt t="76162" x="5851525" y="5524500"/>
          <p14:tracePt t="76179" x="5768975" y="5508625"/>
          <p14:tracePt t="76196" x="5761038" y="5508625"/>
          <p14:tracePt t="76248" x="5768975" y="5508625"/>
          <p14:tracePt t="76256" x="5783263" y="5508625"/>
          <p14:tracePt t="76568" x="5807075" y="5508625"/>
          <p14:tracePt t="76576" x="5829300" y="5508625"/>
          <p14:tracePt t="76584" x="5867400" y="5508625"/>
          <p14:tracePt t="76596" x="5927725" y="5516563"/>
          <p14:tracePt t="76612" x="6180138" y="5516563"/>
          <p14:tracePt t="76629" x="6408738" y="5516563"/>
          <p14:tracePt t="76646" x="6621463" y="5516563"/>
          <p14:tracePt t="76662" x="6727825" y="5516563"/>
          <p14:tracePt t="76679" x="6751638" y="5516563"/>
          <p14:tracePt t="76753" x="6773863" y="5516563"/>
          <p14:tracePt t="76760" x="6804025" y="5516563"/>
          <p14:tracePt t="76768" x="6850063" y="5516563"/>
          <p14:tracePt t="76779" x="6911975" y="5516563"/>
          <p14:tracePt t="76796" x="6994525" y="5516563"/>
          <p14:tracePt t="76812" x="7094538" y="5502275"/>
          <p14:tracePt t="76829" x="7185025" y="5502275"/>
          <p14:tracePt t="76846" x="7200900" y="5502275"/>
          <p14:tracePt t="76976" x="7192963" y="5502275"/>
          <p14:tracePt t="77216" x="7192963" y="5494338"/>
          <p14:tracePt t="77240" x="7192963" y="5478463"/>
          <p14:tracePt t="77248" x="7192963" y="5456238"/>
          <p14:tracePt t="77264" x="7200900" y="5448300"/>
          <p14:tracePt t="77273" x="7200900" y="5440363"/>
          <p14:tracePt t="77280" x="7223125" y="5418138"/>
          <p14:tracePt t="77296" x="7231063" y="5410200"/>
          <p14:tracePt t="77313" x="7269163" y="5364163"/>
          <p14:tracePt t="77329" x="7285038" y="5349875"/>
          <p14:tracePt t="77363" x="7299325" y="5334000"/>
          <p14:tracePt t="77496" x="7299325" y="5326063"/>
          <p14:tracePt t="77511" x="7307263" y="5326063"/>
          <p14:tracePt t="77520" x="7315200" y="5318125"/>
          <p14:tracePt t="77529" x="7331075" y="5311775"/>
          <p14:tracePt t="77546" x="7337425" y="5303838"/>
          <p14:tracePt t="77562" x="7361238" y="5295900"/>
          <p14:tracePt t="77579" x="7369175" y="5287963"/>
          <p14:tracePt t="77596" x="7369175" y="5280025"/>
          <p14:tracePt t="77612" x="7375525" y="5280025"/>
          <p14:tracePt t="77646" x="7383463" y="5273675"/>
          <p14:tracePt t="77695" x="7383463" y="5265738"/>
          <p14:tracePt t="77720" x="7391400" y="5265738"/>
          <p14:tracePt t="78184" x="7391400" y="5249863"/>
          <p14:tracePt t="78193" x="7413625" y="5227638"/>
          <p14:tracePt t="78199" x="7459663" y="5203825"/>
          <p14:tracePt t="78213" x="7483475" y="5197475"/>
          <p14:tracePt t="78230" x="7573963" y="5165725"/>
          <p14:tracePt t="78263" x="7589838" y="5113338"/>
          <p14:tracePt t="78280" x="7612063" y="5097463"/>
          <p14:tracePt t="78313" x="7597775" y="5097463"/>
          <p14:tracePt t="78330" x="7543800" y="5083175"/>
          <p14:tracePt t="78347" x="7497763" y="5067300"/>
          <p14:tracePt t="78363" x="7489825" y="5067300"/>
          <p14:tracePt t="78424" x="7475538" y="5067300"/>
          <p14:tracePt t="78447" x="7467600" y="5067300"/>
          <p14:tracePt t="78455" x="7451725" y="5067300"/>
          <p14:tracePt t="78471" x="7445375" y="5067300"/>
          <p14:tracePt t="78495" x="7429500" y="5067300"/>
          <p14:tracePt t="78503" x="7421563" y="5067300"/>
          <p14:tracePt t="78513" x="7407275" y="5067300"/>
          <p14:tracePt t="78530" x="7375525" y="5059363"/>
          <p14:tracePt t="78546" x="7353300" y="5059363"/>
          <p14:tracePt t="78563" x="7315200" y="5059363"/>
          <p14:tracePt t="78580" x="7216775" y="5097463"/>
          <p14:tracePt t="78596" x="7140575" y="5127625"/>
          <p14:tracePt t="78613" x="7056438" y="5181600"/>
          <p14:tracePt t="78630" x="7002463" y="5227638"/>
          <p14:tracePt t="78647" x="6956425" y="5287963"/>
          <p14:tracePt t="78663" x="6950075" y="5318125"/>
          <p14:tracePt t="78680" x="6942138" y="5326063"/>
          <p14:tracePt t="78696" x="6942138" y="5380038"/>
          <p14:tracePt t="78713" x="6942138" y="5426075"/>
          <p14:tracePt t="78730" x="6950075" y="5464175"/>
          <p14:tracePt t="78746" x="6988175" y="5494338"/>
          <p14:tracePt t="78763" x="7026275" y="5508625"/>
          <p14:tracePt t="78780" x="7086600" y="5524500"/>
          <p14:tracePt t="78796" x="7216775" y="5532438"/>
          <p14:tracePt t="78813" x="7323138" y="5532438"/>
          <p14:tracePt t="78830" x="7361238" y="5524500"/>
          <p14:tracePt t="78847" x="7407275" y="5440363"/>
          <p14:tracePt t="78863" x="7413625" y="5356225"/>
          <p14:tracePt t="78880" x="7413625" y="5265738"/>
          <p14:tracePt t="78896" x="7391400" y="5127625"/>
          <p14:tracePt t="78913" x="7323138" y="5013325"/>
          <p14:tracePt t="78930" x="7269163" y="4960938"/>
          <p14:tracePt t="78946" x="7261225" y="4953000"/>
          <p14:tracePt t="78963" x="7239000" y="4945063"/>
          <p14:tracePt t="78980" x="7223125" y="4937125"/>
          <p14:tracePt t="78996" x="7208838" y="4937125"/>
          <p14:tracePt t="79013" x="7185025" y="4937125"/>
          <p14:tracePt t="79030" x="7162800" y="4937125"/>
          <p14:tracePt t="79047" x="6994525" y="5029200"/>
          <p14:tracePt t="79063" x="6918325" y="5143500"/>
          <p14:tracePt t="79080" x="6888163" y="5241925"/>
          <p14:tracePt t="79096" x="6888163" y="5303838"/>
          <p14:tracePt t="79113" x="6904038" y="5334000"/>
          <p14:tracePt t="79130" x="6964363" y="5364163"/>
          <p14:tracePt t="79146" x="7070725" y="5394325"/>
          <p14:tracePt t="79163" x="7200900" y="5418138"/>
          <p14:tracePt t="79180" x="7421563" y="5432425"/>
          <p14:tracePt t="79196" x="7505700" y="5432425"/>
          <p14:tracePt t="79213" x="7551738" y="5418138"/>
          <p14:tracePt t="79230" x="7559675" y="5410200"/>
          <p14:tracePt t="79246" x="7559675" y="5311775"/>
          <p14:tracePt t="79263" x="7489825" y="5235575"/>
          <p14:tracePt t="79280" x="7361238" y="5143500"/>
          <p14:tracePt t="79296" x="7208838" y="5075238"/>
          <p14:tracePt t="79313" x="7146925" y="5067300"/>
          <p14:tracePt t="79330" x="7140575" y="5067300"/>
          <p14:tracePt t="79363" x="7132638" y="5075238"/>
          <p14:tracePt t="79380" x="7132638" y="5241925"/>
          <p14:tracePt t="79397" x="7132638" y="5440363"/>
          <p14:tracePt t="79413" x="7170738" y="5608638"/>
          <p14:tracePt t="79430" x="7208838" y="5692775"/>
          <p14:tracePt t="79447" x="7261225" y="5722938"/>
          <p14:tracePt t="79463" x="7277100" y="5722938"/>
          <p14:tracePt t="79497" x="7285038" y="5722938"/>
          <p14:tracePt t="79513" x="7345363" y="5592763"/>
          <p14:tracePt t="79530" x="7345363" y="5464175"/>
          <p14:tracePt t="79547" x="7345363" y="5349875"/>
          <p14:tracePt t="79563" x="7323138" y="5303838"/>
          <p14:tracePt t="79580" x="7269163" y="5257800"/>
          <p14:tracePt t="79597" x="7223125" y="5249863"/>
          <p14:tracePt t="79613" x="7200900" y="5249863"/>
          <p14:tracePt t="79630" x="7192963" y="5249863"/>
          <p14:tracePt t="79647" x="7178675" y="5249863"/>
          <p14:tracePt t="79663" x="7140575" y="5273675"/>
          <p14:tracePt t="79680" x="7108825" y="5356225"/>
          <p14:tracePt t="79697" x="7078663" y="5456238"/>
          <p14:tracePt t="79713" x="7078663" y="5546725"/>
          <p14:tracePt t="79730" x="7154863" y="5608638"/>
          <p14:tracePt t="79747" x="7261225" y="5638800"/>
          <p14:tracePt t="79764" x="7459663" y="5646738"/>
          <p14:tracePt t="79766" x="7551738" y="5646738"/>
          <p14:tracePt t="79780" x="7635875" y="5646738"/>
          <p14:tracePt t="79797" x="7750175" y="5616575"/>
          <p14:tracePt t="79813" x="7788275" y="5562600"/>
          <p14:tracePt t="79830" x="7788275" y="5486400"/>
          <p14:tracePt t="79847" x="7680325" y="5265738"/>
          <p14:tracePt t="79864" x="7467600" y="5089525"/>
          <p14:tracePt t="79880" x="7192963" y="4968875"/>
          <p14:tracePt t="79897" x="6950075" y="4884738"/>
          <p14:tracePt t="79913" x="6751638" y="4868863"/>
          <p14:tracePt t="79930" x="6651625" y="4868863"/>
          <p14:tracePt t="79947" x="6637338" y="4868863"/>
          <p14:tracePt t="79963" x="6613525" y="4922838"/>
          <p14:tracePt t="79980" x="6607175" y="4991100"/>
          <p14:tracePt t="79997" x="6607175" y="5143500"/>
          <p14:tracePt t="80013" x="6613525" y="5311775"/>
          <p14:tracePt t="80030" x="6651625" y="5426075"/>
          <p14:tracePt t="80047" x="6713538" y="5508625"/>
          <p14:tracePt t="80065" x="6751638" y="5516563"/>
          <p14:tracePt t="80080" x="6773863" y="5524500"/>
          <p14:tracePt t="80113" x="6797675" y="5508625"/>
          <p14:tracePt t="80130" x="6811963" y="5410200"/>
          <p14:tracePt t="80147" x="6835775" y="5303838"/>
          <p14:tracePt t="80163" x="6842125" y="5227638"/>
          <p14:tracePt t="80181" x="6850063" y="5211763"/>
          <p14:tracePt t="80214" x="6819900" y="5159375"/>
          <p14:tracePt t="80230" x="6804025" y="5151438"/>
          <p14:tracePt t="80295" x="6797675" y="5159375"/>
          <p14:tracePt t="80303" x="6797675" y="5219700"/>
          <p14:tracePt t="80313" x="6797675" y="5257800"/>
          <p14:tracePt t="80330" x="6819900" y="5311775"/>
          <p14:tracePt t="80347" x="6850063" y="5334000"/>
          <p14:tracePt t="80364" x="6942138" y="5356225"/>
          <p14:tracePt t="80380" x="7108825" y="5387975"/>
          <p14:tracePt t="80397" x="7315200" y="5394325"/>
          <p14:tracePt t="80414" x="7451725" y="5394325"/>
          <p14:tracePt t="80430" x="7597775" y="5394325"/>
          <p14:tracePt t="80447" x="7612063" y="5394325"/>
          <p14:tracePt t="80608" x="7620000" y="5394325"/>
          <p14:tracePt t="80616" x="7635875" y="5394325"/>
          <p14:tracePt t="80624" x="7642225" y="5394325"/>
          <p14:tracePt t="80632" x="7658100" y="5394325"/>
          <p14:tracePt t="80647" x="7666038" y="5394325"/>
          <p14:tracePt t="80776" x="7673975" y="5394325"/>
          <p14:tracePt t="80784" x="7673975" y="5418138"/>
          <p14:tracePt t="80792" x="7750175" y="5516563"/>
          <p14:tracePt t="80801" x="7802563" y="5584825"/>
          <p14:tracePt t="80815" x="7878763" y="5722938"/>
          <p14:tracePt t="80831" x="7924800" y="5829300"/>
          <p14:tracePt t="80847" x="7954963" y="5913438"/>
          <p14:tracePt t="80864" x="7962900" y="5913438"/>
          <p14:tracePt t="80928" x="7954963" y="5821363"/>
          <p14:tracePt t="80936" x="7924800" y="5737225"/>
          <p14:tracePt t="80947" x="7902575" y="5646738"/>
          <p14:tracePt t="80965" x="7870825" y="5464175"/>
          <p14:tracePt t="80981" x="7864475" y="5303838"/>
          <p14:tracePt t="80997" x="7864475" y="5189538"/>
          <p14:tracePt t="81015" x="7864475" y="5089525"/>
          <p14:tracePt t="81031" x="7870825" y="5059363"/>
          <p14:tracePt t="81047" x="7894638" y="5029200"/>
          <p14:tracePt t="81064" x="8001000" y="5021263"/>
          <p14:tracePt t="81081" x="8221663" y="5021263"/>
          <p14:tracePt t="81097" x="8474075" y="5021263"/>
          <p14:tracePt t="81114" x="8785225" y="5021263"/>
          <p14:tracePt t="81131" x="9075738" y="5021263"/>
          <p14:tracePt t="81147" x="9250363" y="5021263"/>
          <p14:tracePt t="81164" x="9274175" y="5021263"/>
          <p14:tracePt t="81217" x="9236075" y="5013325"/>
          <p14:tracePt t="81224" x="9159875" y="4999038"/>
          <p14:tracePt t="81233" x="9051925" y="4999038"/>
          <p14:tracePt t="81247" x="8732838" y="5135563"/>
          <p14:tracePt t="81265" x="8321675" y="5318125"/>
          <p14:tracePt t="81281" x="7908925" y="5494338"/>
          <p14:tracePt t="81298" x="7772400" y="5532438"/>
          <p14:tracePt t="81314" x="7764463" y="5532438"/>
          <p14:tracePt t="81331" x="7756525" y="5532438"/>
          <p14:tracePt t="81384" x="7750175" y="5524500"/>
          <p14:tracePt t="81392" x="7742238" y="5502275"/>
          <p14:tracePt t="81400" x="7734300" y="5478463"/>
          <p14:tracePt t="81414" x="7734300" y="5464175"/>
          <p14:tracePt t="81431" x="7734300" y="5418138"/>
          <p14:tracePt t="81448" x="7718425" y="5394325"/>
          <p14:tracePt t="81465" x="7704138" y="5380038"/>
          <p14:tracePt t="81481" x="7650163" y="5364163"/>
          <p14:tracePt t="81498" x="7612063" y="5364163"/>
          <p14:tracePt t="81514" x="7604125" y="5364163"/>
          <p14:tracePt t="81600" x="7627938" y="5349875"/>
          <p14:tracePt t="81608" x="7673975" y="5326063"/>
          <p14:tracePt t="81617" x="7704138" y="5311775"/>
          <p14:tracePt t="81631" x="7788275" y="5257800"/>
          <p14:tracePt t="81720" x="7794625" y="5257800"/>
          <p14:tracePt t="81744" x="7788275" y="5257800"/>
          <p14:tracePt t="81768" x="7780338" y="5265738"/>
          <p14:tracePt t="81984" x="7788275" y="5265738"/>
          <p14:tracePt t="81992" x="7810500" y="5265738"/>
          <p14:tracePt t="82000" x="7840663" y="5265738"/>
          <p14:tracePt t="82015" x="7894638" y="5280025"/>
          <p14:tracePt t="82031" x="7916863" y="5280025"/>
          <p14:tracePt t="82105" x="7902575" y="5280025"/>
          <p14:tracePt t="82112" x="7886700" y="5280025"/>
          <p14:tracePt t="82120" x="7878763" y="5280025"/>
          <p14:tracePt t="82800" x="7864475" y="5273675"/>
          <p14:tracePt t="82809" x="7840663" y="5273675"/>
          <p14:tracePt t="82816" x="7832725" y="5265738"/>
          <p14:tracePt t="82831" x="7818438" y="5257800"/>
          <p14:tracePt t="82848" x="7802563" y="5257800"/>
          <p14:tracePt t="82881" x="7788275" y="5249863"/>
          <p14:tracePt t="83592" x="7772400" y="5235575"/>
          <p14:tracePt t="83600" x="7756525" y="5227638"/>
          <p14:tracePt t="83608" x="7750175" y="5219700"/>
          <p14:tracePt t="83641" x="7742238" y="5211763"/>
          <p14:tracePt t="83648" x="7742238" y="5203825"/>
          <p14:tracePt t="83744" x="7734300" y="5203825"/>
          <p14:tracePt t="89704" x="7726363" y="5189538"/>
          <p14:tracePt t="89712" x="7696200" y="5105400"/>
          <p14:tracePt t="89719" x="7666038" y="5037138"/>
          <p14:tracePt t="89734" x="7627938" y="4983163"/>
          <p14:tracePt t="89767" x="7612063" y="4945063"/>
          <p14:tracePt t="89784" x="7551738" y="4830763"/>
          <p14:tracePt t="89801" x="7505700" y="4778375"/>
          <p14:tracePt t="89832" x="7497763" y="4770438"/>
          <p14:tracePt t="89984" x="7483475" y="47625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369" t="31394" r="45136" b="39121"/>
          <a:stretch/>
        </p:blipFill>
        <p:spPr>
          <a:xfrm>
            <a:off x="2608817" y="1760546"/>
            <a:ext cx="4877272" cy="35959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36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575"/>
    </mc:Choice>
    <mc:Fallback xmlns="">
      <p:transition advTm="595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7" x="7483475" y="4754563"/>
          <p14:tracePt t="535" x="7451725" y="4740275"/>
          <p14:tracePt t="543" x="7375525" y="4640263"/>
          <p14:tracePt t="559" x="7269163" y="4503738"/>
          <p14:tracePt t="576" x="7216775" y="4449763"/>
          <p14:tracePt t="593" x="7116763" y="4359275"/>
          <p14:tracePt t="609" x="6988175" y="4251325"/>
          <p14:tracePt t="625" x="6888163" y="4122738"/>
          <p14:tracePt t="642" x="6773863" y="3992563"/>
          <p14:tracePt t="659" x="6645275" y="3840163"/>
          <p14:tracePt t="662" x="6591300" y="3771900"/>
          <p14:tracePt t="675" x="6499225" y="3665538"/>
          <p14:tracePt t="692" x="6332538" y="3467100"/>
          <p14:tracePt t="709" x="6194425" y="3322638"/>
          <p14:tracePt t="726" x="5989638" y="3108325"/>
          <p14:tracePt t="742" x="5791200" y="2963863"/>
          <p14:tracePt t="759" x="5608638" y="2835275"/>
          <p14:tracePt t="776" x="5380038" y="2705100"/>
          <p14:tracePt t="792" x="5121275" y="2560638"/>
          <p14:tracePt t="809" x="4914900" y="2438400"/>
          <p14:tracePt t="826" x="4762500" y="2354263"/>
          <p14:tracePt t="842" x="4716463" y="2346325"/>
          <p14:tracePt t="859" x="4694238" y="2339975"/>
          <p14:tracePt t="876" x="4686300" y="2339975"/>
          <p14:tracePt t="1855" x="4664075" y="2339975"/>
          <p14:tracePt t="1863" x="4648200" y="2332038"/>
          <p14:tracePt t="1871" x="4632325" y="2332038"/>
          <p14:tracePt t="1879" x="4625975" y="2332038"/>
          <p14:tracePt t="1903" x="4625975" y="2354263"/>
          <p14:tracePt t="1911" x="4625975" y="2408238"/>
          <p14:tracePt t="1926" x="4625975" y="2468563"/>
          <p14:tracePt t="1943" x="4632325" y="2536825"/>
          <p14:tracePt t="1959" x="4708525" y="2628900"/>
          <p14:tracePt t="1977" x="4784725" y="2705100"/>
          <p14:tracePt t="1993" x="4822825" y="2743200"/>
          <p14:tracePt t="2009" x="4846638" y="2773363"/>
          <p14:tracePt t="2151" x="4846638" y="2781300"/>
          <p14:tracePt t="2191" x="4846638" y="2789238"/>
          <p14:tracePt t="2199" x="4816475" y="2819400"/>
          <p14:tracePt t="2209" x="4784725" y="2827338"/>
          <p14:tracePt t="2226" x="4762500" y="2849563"/>
          <p14:tracePt t="2243" x="4702175" y="2879725"/>
          <p14:tracePt t="2259" x="4656138" y="2895600"/>
          <p14:tracePt t="2276" x="4610100" y="2911475"/>
          <p14:tracePt t="2293" x="4541838" y="2955925"/>
          <p14:tracePt t="2309" x="4533900" y="2955925"/>
          <p14:tracePt t="2326" x="4518025" y="2971800"/>
          <p14:tracePt t="4784" x="4541838" y="2963863"/>
          <p14:tracePt t="4791" x="4594225" y="2911475"/>
          <p14:tracePt t="4799" x="4632325" y="2887663"/>
          <p14:tracePt t="4810" x="4640263" y="2879725"/>
          <p14:tracePt t="4827" x="4656138" y="2873375"/>
          <p14:tracePt t="4844" x="4686300" y="2841625"/>
          <p14:tracePt t="4860" x="4694238" y="2841625"/>
          <p14:tracePt t="4877" x="4702175" y="2835275"/>
          <p14:tracePt t="4894" x="4740275" y="2797175"/>
          <p14:tracePt t="4910" x="4770438" y="2773363"/>
          <p14:tracePt t="4927" x="4800600" y="2759075"/>
          <p14:tracePt t="4944" x="4808538" y="2751138"/>
          <p14:tracePt t="4960" x="4816475" y="2751138"/>
          <p14:tracePt t="4994" x="4822825" y="2743200"/>
          <p14:tracePt t="5010" x="4868863" y="2705100"/>
          <p14:tracePt t="5027" x="4906963" y="2682875"/>
          <p14:tracePt t="5044" x="4960938" y="2659063"/>
          <p14:tracePt t="5061" x="4991100" y="2644775"/>
          <p14:tracePt t="5077" x="5013325" y="2628900"/>
          <p14:tracePt t="5094" x="5051425" y="2590800"/>
          <p14:tracePt t="5110" x="5083175" y="2560638"/>
          <p14:tracePt t="5127" x="5113338" y="2536825"/>
          <p14:tracePt t="5144" x="5135563" y="2522538"/>
          <p14:tracePt t="5160" x="5135563" y="2514600"/>
          <p14:tracePt t="5335" x="5143500" y="2506663"/>
          <p14:tracePt t="5344" x="5151438" y="2506663"/>
          <p14:tracePt t="5360" x="5159375" y="2514600"/>
          <p14:tracePt t="5415" x="5159375" y="2522538"/>
          <p14:tracePt t="5423" x="5159375" y="2530475"/>
          <p14:tracePt t="5430" x="5159375" y="2560638"/>
          <p14:tracePt t="5444" x="5159375" y="2590800"/>
          <p14:tracePt t="5461" x="5159375" y="2628900"/>
          <p14:tracePt t="5960" x="5159375" y="2606675"/>
          <p14:tracePt t="5967" x="5165725" y="2590800"/>
          <p14:tracePt t="5977" x="5173663" y="2582863"/>
          <p14:tracePt t="5994" x="5227638" y="2522538"/>
          <p14:tracePt t="6011" x="5265738" y="2476500"/>
          <p14:tracePt t="6028" x="5287963" y="2460625"/>
          <p14:tracePt t="6044" x="5287963" y="2454275"/>
          <p14:tracePt t="6061" x="5303838" y="2446338"/>
          <p14:tracePt t="6077" x="5334000" y="2392363"/>
          <p14:tracePt t="6094" x="5356225" y="2370138"/>
          <p14:tracePt t="6111" x="5372100" y="2346325"/>
          <p14:tracePt t="6127" x="5387975" y="2324100"/>
          <p14:tracePt t="6144" x="5410200" y="2301875"/>
          <p14:tracePt t="6161" x="5418138" y="2293938"/>
          <p14:tracePt t="6177" x="5426075" y="2278063"/>
          <p14:tracePt t="6194" x="5456238" y="2239963"/>
          <p14:tracePt t="6211" x="5478463" y="2209800"/>
          <p14:tracePt t="6228" x="5508625" y="2187575"/>
          <p14:tracePt t="6244" x="5516563" y="2171700"/>
          <p14:tracePt t="6261" x="5532438" y="2171700"/>
          <p14:tracePt t="6591" x="5524500" y="2225675"/>
          <p14:tracePt t="6600" x="5524500" y="2286000"/>
          <p14:tracePt t="6611" x="5524500" y="2339975"/>
          <p14:tracePt t="6628" x="5532438" y="2454275"/>
          <p14:tracePt t="6644" x="5578475" y="2568575"/>
          <p14:tracePt t="6662" x="5668963" y="2689225"/>
          <p14:tracePt t="6678" x="5715000" y="2727325"/>
          <p14:tracePt t="6696" x="5737225" y="2751138"/>
          <p14:tracePt t="6711" x="5761038" y="2759075"/>
          <p14:tracePt t="6744" x="5768975" y="2759075"/>
          <p14:tracePt t="6775" x="5791200" y="2759075"/>
          <p14:tracePt t="6783" x="5829300" y="2735263"/>
          <p14:tracePt t="6794" x="5859463" y="2720975"/>
          <p14:tracePt t="6811" x="5935663" y="2674938"/>
          <p14:tracePt t="6828" x="6057900" y="2620963"/>
          <p14:tracePt t="6844" x="6134100" y="2598738"/>
          <p14:tracePt t="6861" x="6172200" y="2574925"/>
          <p14:tracePt t="6927" x="6180138" y="2568575"/>
          <p14:tracePt t="6943" x="6180138" y="2560638"/>
          <p14:tracePt t="6967" x="6188075" y="2560638"/>
          <p14:tracePt t="6975" x="6188075" y="2544763"/>
          <p14:tracePt t="6983" x="6194425" y="2544763"/>
          <p14:tracePt t="6994" x="6202363" y="2536825"/>
          <p14:tracePt t="7011" x="6226175" y="2536825"/>
          <p14:tracePt t="7028" x="6294438" y="2536825"/>
          <p14:tracePt t="7044" x="6408738" y="2536825"/>
          <p14:tracePt t="7061" x="6553200" y="2536825"/>
          <p14:tracePt t="7078" x="6613525" y="2536825"/>
          <p14:tracePt t="7479" x="6599238" y="2522538"/>
          <p14:tracePt t="7487" x="6553200" y="2514600"/>
          <p14:tracePt t="7495" x="6484938" y="2506663"/>
          <p14:tracePt t="7511" x="6332538" y="2498725"/>
          <p14:tracePt t="7528" x="6042025" y="2536825"/>
          <p14:tracePt t="7545" x="5745163" y="2574925"/>
          <p14:tracePt t="7561" x="5464175" y="2606675"/>
          <p14:tracePt t="7578" x="5235575" y="2644775"/>
          <p14:tracePt t="7595" x="5067300" y="2667000"/>
          <p14:tracePt t="7611" x="4999038" y="2674938"/>
          <p14:tracePt t="7628" x="4991100" y="2682875"/>
          <p14:tracePt t="7645" x="4983163" y="2682875"/>
          <p14:tracePt t="7661" x="4945063" y="2689225"/>
          <p14:tracePt t="7678" x="4770438" y="2720975"/>
          <p14:tracePt t="7696" x="4549775" y="2765425"/>
          <p14:tracePt t="7711" x="4152900" y="2827338"/>
          <p14:tracePt t="7728" x="3810000" y="2857500"/>
          <p14:tracePt t="7745" x="3513138" y="2857500"/>
          <p14:tracePt t="7761" x="3344863" y="2857500"/>
          <p14:tracePt t="7778" x="3284538" y="2857500"/>
          <p14:tracePt t="7795" x="3276600" y="2857500"/>
          <p14:tracePt t="7871" x="3276600" y="2827338"/>
          <p14:tracePt t="7879" x="3254375" y="2797175"/>
          <p14:tracePt t="7887" x="3238500" y="2765425"/>
          <p14:tracePt t="7895" x="3222625" y="2735263"/>
          <p14:tracePt t="7911" x="3170238" y="2674938"/>
          <p14:tracePt t="7928" x="3146425" y="2628900"/>
          <p14:tracePt t="7945" x="3140075" y="2606675"/>
          <p14:tracePt t="7962" x="3140075" y="2568575"/>
          <p14:tracePt t="7978" x="3140075" y="2498725"/>
          <p14:tracePt t="7995" x="3192463" y="2416175"/>
          <p14:tracePt t="8012" x="3284538" y="2346325"/>
          <p14:tracePt t="8028" x="3436938" y="2301875"/>
          <p14:tracePt t="8045" x="3673475" y="2225675"/>
          <p14:tracePt t="8061" x="3787775" y="2193925"/>
          <p14:tracePt t="8078" x="3840163" y="2179638"/>
          <p14:tracePt t="8096" x="3848100" y="2179638"/>
          <p14:tracePt t="8128" x="3856038" y="2179638"/>
          <p14:tracePt t="8145" x="3886200" y="2179638"/>
          <p14:tracePt t="8162" x="3916363" y="2179638"/>
          <p14:tracePt t="8166" x="3940175" y="2187575"/>
          <p14:tracePt t="8178" x="3962400" y="2201863"/>
          <p14:tracePt t="8195" x="4016375" y="2225675"/>
          <p14:tracePt t="8212" x="4106863" y="2346325"/>
          <p14:tracePt t="8228" x="4122738" y="2378075"/>
          <p14:tracePt t="8245" x="4160838" y="2454275"/>
          <p14:tracePt t="8262" x="4183063" y="2552700"/>
          <p14:tracePt t="8278" x="4191000" y="2636838"/>
          <p14:tracePt t="8295" x="4168775" y="2713038"/>
          <p14:tracePt t="8312" x="4068763" y="2803525"/>
          <p14:tracePt t="8328" x="3932238" y="2865438"/>
          <p14:tracePt t="8345" x="3779838" y="2879725"/>
          <p14:tracePt t="8362" x="3627438" y="2879725"/>
          <p14:tracePt t="8378" x="3497263" y="2857500"/>
          <p14:tracePt t="8396" x="3406775" y="2797175"/>
          <p14:tracePt t="8412" x="3368675" y="2720975"/>
          <p14:tracePt t="8428" x="3352800" y="2659063"/>
          <p14:tracePt t="8445" x="3336925" y="2560638"/>
          <p14:tracePt t="8462" x="3360738" y="2446338"/>
          <p14:tracePt t="8478" x="3451225" y="2346325"/>
          <p14:tracePt t="8495" x="3589338" y="2286000"/>
          <p14:tracePt t="8512" x="3763963" y="2239963"/>
          <p14:tracePt t="8528" x="3984625" y="2209800"/>
          <p14:tracePt t="8545" x="4206875" y="2193925"/>
          <p14:tracePt t="8562" x="4365625" y="2193925"/>
          <p14:tracePt t="8578" x="4549775" y="2193925"/>
          <p14:tracePt t="8596" x="4648200" y="2217738"/>
          <p14:tracePt t="8612" x="4670425" y="2239963"/>
          <p14:tracePt t="8645" x="4670425" y="2370138"/>
          <p14:tracePt t="8662" x="4664075" y="2552700"/>
          <p14:tracePt t="8678" x="4602163" y="2682875"/>
          <p14:tracePt t="8695" x="4511675" y="2773363"/>
          <p14:tracePt t="8712" x="4411663" y="2841625"/>
          <p14:tracePt t="8728" x="4251325" y="2857500"/>
          <p14:tracePt t="8745" x="4076700" y="2857500"/>
          <p14:tracePt t="8762" x="3894138" y="2819400"/>
          <p14:tracePt t="8778" x="3771900" y="2751138"/>
          <p14:tracePt t="8795" x="3756025" y="2713038"/>
          <p14:tracePt t="8812" x="3756025" y="2667000"/>
          <p14:tracePt t="8829" x="3756025" y="2574925"/>
          <p14:tracePt t="8845" x="3832225" y="2476500"/>
          <p14:tracePt t="8862" x="4060825" y="2384425"/>
          <p14:tracePt t="8879" x="4191000" y="2346325"/>
          <p14:tracePt t="8895" x="4244975" y="2339975"/>
          <p14:tracePt t="8912" x="4267200" y="2339975"/>
          <p14:tracePt t="8929" x="4275138" y="2339975"/>
          <p14:tracePt t="8945" x="4289425" y="2346325"/>
          <p14:tracePt t="8962" x="4305300" y="2354263"/>
          <p14:tracePt t="8979" x="4335463" y="2460625"/>
          <p14:tracePt t="8995" x="4335463" y="2574925"/>
          <p14:tracePt t="9012" x="4327525" y="2667000"/>
          <p14:tracePt t="9029" x="4244975" y="2765425"/>
          <p14:tracePt t="9046" x="4160838" y="2789238"/>
          <p14:tracePt t="9062" x="4122738" y="2789238"/>
          <p14:tracePt t="9079" x="4098925" y="2789238"/>
          <p14:tracePt t="9096" x="4092575" y="2789238"/>
          <p14:tracePt t="9129" x="4092575" y="2759075"/>
          <p14:tracePt t="9145" x="4122738" y="2720975"/>
          <p14:tracePt t="9162" x="4137025" y="2689225"/>
          <p14:tracePt t="9166" x="4137025" y="2682875"/>
          <p14:tracePt t="9179" x="4144963" y="2674938"/>
          <p14:tracePt t="9195" x="4152900" y="2667000"/>
          <p14:tracePt t="9212" x="4160838" y="2659063"/>
          <p14:tracePt t="10231" x="4175125" y="2659063"/>
          <p14:tracePt t="10239" x="4198938" y="2659063"/>
          <p14:tracePt t="10247" x="4213225" y="2659063"/>
          <p14:tracePt t="10262" x="4259263" y="2659063"/>
          <p14:tracePt t="10279" x="4427538" y="2659063"/>
          <p14:tracePt t="10295" x="4632325" y="2659063"/>
          <p14:tracePt t="10312" x="4846638" y="2659063"/>
          <p14:tracePt t="10329" x="5121275" y="2659063"/>
          <p14:tracePt t="10345" x="5303838" y="2651125"/>
          <p14:tracePt t="10362" x="5470525" y="2620963"/>
          <p14:tracePt t="10379" x="5622925" y="2582863"/>
          <p14:tracePt t="10395" x="5692775" y="2544763"/>
          <p14:tracePt t="10429" x="5699125" y="2536825"/>
          <p14:tracePt t="10445" x="5715000" y="2492375"/>
          <p14:tracePt t="10462" x="5715000" y="2476500"/>
          <p14:tracePt t="10510" x="5715000" y="2468563"/>
          <p14:tracePt t="10526" x="5715000" y="2460625"/>
          <p14:tracePt t="10550" x="5707063" y="2460625"/>
          <p14:tracePt t="10558" x="5692775" y="2460625"/>
          <p14:tracePt t="10566" x="5676900" y="2460625"/>
          <p14:tracePt t="10579" x="5654675" y="2446338"/>
          <p14:tracePt t="10596" x="5600700" y="2438400"/>
          <p14:tracePt t="10612" x="5532438" y="2438400"/>
          <p14:tracePt t="10629" x="5326063" y="2460625"/>
          <p14:tracePt t="10645" x="5113338" y="2530475"/>
          <p14:tracePt t="10662" x="5045075" y="2560638"/>
          <p14:tracePt t="10679" x="5006975" y="2568575"/>
          <p14:tracePt t="10696" x="4999038" y="2574925"/>
          <p14:tracePt t="10816" x="4991100" y="2574925"/>
          <p14:tracePt t="10831" x="4960938" y="2574925"/>
          <p14:tracePt t="10839" x="4953000" y="2574925"/>
          <p14:tracePt t="10848" x="4945063" y="2574925"/>
          <p14:tracePt t="10863" x="4937125" y="2574925"/>
          <p14:tracePt t="10975" x="4945063" y="2544763"/>
          <p14:tracePt t="10983" x="4968875" y="2536825"/>
          <p14:tracePt t="10991" x="5013325" y="2530475"/>
          <p14:tracePt t="10999" x="5089525" y="2530475"/>
          <p14:tracePt t="11013" x="5257800" y="2522538"/>
          <p14:tracePt t="11029" x="5356225" y="2522538"/>
          <p14:tracePt t="11046" x="5486400" y="2522538"/>
          <p14:tracePt t="11063" x="5502275" y="2522538"/>
          <p14:tracePt t="11096" x="5508625" y="2522538"/>
          <p14:tracePt t="11127" x="5494338" y="2568575"/>
          <p14:tracePt t="11135" x="5456238" y="2613025"/>
          <p14:tracePt t="11147" x="5402263" y="2644775"/>
          <p14:tracePt t="11163" x="5273675" y="2705100"/>
          <p14:tracePt t="11166" x="5189538" y="2727325"/>
          <p14:tracePt t="11179" x="5113338" y="2735263"/>
          <p14:tracePt t="11196" x="5037138" y="2735263"/>
          <p14:tracePt t="11214" x="4945063" y="2697163"/>
          <p14:tracePt t="11229" x="4937125" y="2689225"/>
          <p14:tracePt t="11246" x="4937125" y="2613025"/>
          <p14:tracePt t="11263" x="4960938" y="2530475"/>
          <p14:tracePt t="11279" x="5045075" y="2416175"/>
          <p14:tracePt t="11296" x="5181600" y="2324100"/>
          <p14:tracePt t="11313" x="5318125" y="2263775"/>
          <p14:tracePt t="11329" x="5426075" y="2232025"/>
          <p14:tracePt t="11347" x="5470525" y="2232025"/>
          <p14:tracePt t="11363" x="5478463" y="2232025"/>
          <p14:tracePt t="11391" x="5478463" y="2239963"/>
          <p14:tracePt t="11399" x="5478463" y="2316163"/>
          <p14:tracePt t="11413" x="5478463" y="2438400"/>
          <p14:tracePt t="11429" x="5464175" y="2552700"/>
          <p14:tracePt t="11446" x="5394325" y="2636838"/>
          <p14:tracePt t="11463" x="5326063" y="2667000"/>
          <p14:tracePt t="11479" x="5280025" y="2667000"/>
          <p14:tracePt t="11496" x="5249863" y="2667000"/>
          <p14:tracePt t="11513" x="5241925" y="2667000"/>
          <p14:tracePt t="11529" x="5219700" y="2628900"/>
          <p14:tracePt t="11546" x="5143500" y="2506663"/>
          <p14:tracePt t="11563" x="5135563" y="2460625"/>
          <p14:tracePt t="11579" x="5127625" y="2408238"/>
          <p14:tracePt t="11596" x="5127625" y="2370138"/>
          <p14:tracePt t="11613" x="5127625" y="2332038"/>
          <p14:tracePt t="11629" x="5197475" y="2332038"/>
          <p14:tracePt t="11646" x="5241925" y="2332038"/>
          <p14:tracePt t="11664" x="5280025" y="2339975"/>
          <p14:tracePt t="11679" x="5287963" y="2339975"/>
          <p14:tracePt t="11696" x="5295900" y="2346325"/>
          <p14:tracePt t="11714" x="5295900" y="2446338"/>
          <p14:tracePt t="11730" x="5295900" y="2498725"/>
          <p14:tracePt t="11746" x="5265738" y="2560638"/>
          <p14:tracePt t="11763" x="5165725" y="2590800"/>
          <p14:tracePt t="11780" x="5045075" y="2598738"/>
          <p14:tracePt t="11796" x="4945063" y="2598738"/>
          <p14:tracePt t="11813" x="4822825" y="2536825"/>
          <p14:tracePt t="11829" x="4792663" y="2498725"/>
          <p14:tracePt t="11846" x="4792663" y="2454275"/>
          <p14:tracePt t="11863" x="4816475" y="2400300"/>
          <p14:tracePt t="11880" x="4914900" y="2354263"/>
          <p14:tracePt t="11896" x="5037138" y="2316163"/>
          <p14:tracePt t="11914" x="5203825" y="2308225"/>
          <p14:tracePt t="11930" x="5364163" y="2308225"/>
          <p14:tracePt t="11946" x="5508625" y="2308225"/>
          <p14:tracePt t="11963" x="5562600" y="2308225"/>
          <p14:tracePt t="12007" x="5570538" y="2308225"/>
          <p14:tracePt t="12023" x="5570538" y="2332038"/>
          <p14:tracePt t="12031" x="5570538" y="2416175"/>
          <p14:tracePt t="12046" x="5562600" y="2522538"/>
          <p14:tracePt t="12063" x="5494338" y="2628900"/>
          <p14:tracePt t="12080" x="5418138" y="2720975"/>
          <p14:tracePt t="12096" x="5349875" y="2773363"/>
          <p14:tracePt t="12113" x="5287963" y="2789238"/>
          <p14:tracePt t="12130" x="5257800" y="2789238"/>
          <p14:tracePt t="12146" x="5249863" y="2789238"/>
          <p14:tracePt t="12199" x="5241925" y="2789238"/>
          <p14:tracePt t="12216" x="5235575" y="2773363"/>
          <p14:tracePt t="12263" x="5235575" y="2759075"/>
          <p14:tracePt t="12375" x="5235575" y="2773363"/>
          <p14:tracePt t="12383" x="5235575" y="2789238"/>
          <p14:tracePt t="12391" x="5227638" y="2811463"/>
          <p14:tracePt t="12400" x="5227638" y="2835275"/>
          <p14:tracePt t="12413" x="5219700" y="2857500"/>
          <p14:tracePt t="12430" x="5197475" y="2917825"/>
          <p14:tracePt t="12446" x="5189538" y="2933700"/>
          <p14:tracePt t="12463" x="5189538" y="2941638"/>
          <p14:tracePt t="12480" x="5189538" y="2949575"/>
          <p14:tracePt t="12543" x="5189538" y="2933700"/>
          <p14:tracePt t="12551" x="5189538" y="2911475"/>
          <p14:tracePt t="12559" x="5189538" y="2895600"/>
          <p14:tracePt t="12568" x="5189538" y="2865438"/>
          <p14:tracePt t="12580" x="5189538" y="2835275"/>
          <p14:tracePt t="12597" x="5189538" y="2759075"/>
          <p14:tracePt t="12614" x="5189538" y="2720975"/>
          <p14:tracePt t="12630" x="5189538" y="2674938"/>
          <p14:tracePt t="12647" x="5189538" y="2636838"/>
          <p14:tracePt t="12663" x="5203825" y="2598738"/>
          <p14:tracePt t="12680" x="5219700" y="2568575"/>
          <p14:tracePt t="12697" x="5235575" y="2552700"/>
          <p14:tracePt t="12713" x="5235575" y="2530475"/>
          <p14:tracePt t="12730" x="5249863" y="2506663"/>
          <p14:tracePt t="12747" x="5249863" y="2498725"/>
          <p14:tracePt t="12763" x="5257800" y="2498725"/>
          <p14:tracePt t="12780" x="5257800" y="2476500"/>
          <p14:tracePt t="12797" x="5280025" y="2446338"/>
          <p14:tracePt t="12813" x="5287963" y="2430463"/>
          <p14:tracePt t="12830" x="5334000" y="2354263"/>
          <p14:tracePt t="12847" x="5349875" y="2308225"/>
          <p14:tracePt t="12863" x="5364163" y="2270125"/>
          <p14:tracePt t="12880" x="5380038" y="2232025"/>
          <p14:tracePt t="12897" x="5394325" y="2209800"/>
          <p14:tracePt t="12914" x="5394325" y="2201863"/>
          <p14:tracePt t="13047" x="5387975" y="2232025"/>
          <p14:tracePt t="13055" x="5356225" y="2316163"/>
          <p14:tracePt t="13063" x="5341938" y="2370138"/>
          <p14:tracePt t="13080" x="5311775" y="2544763"/>
          <p14:tracePt t="13097" x="5287963" y="2720975"/>
          <p14:tracePt t="13114" x="5287963" y="2879725"/>
          <p14:tracePt t="13130" x="5287963" y="2994025"/>
          <p14:tracePt t="13147" x="5287963" y="3040063"/>
          <p14:tracePt t="13163" x="5287963" y="3055938"/>
          <p14:tracePt t="13168" x="5287963" y="3063875"/>
          <p14:tracePt t="13180" x="5287963" y="3070225"/>
          <p14:tracePt t="13224" x="5287963" y="3078163"/>
          <p14:tracePt t="13240" x="5287963" y="3086100"/>
          <p14:tracePt t="13273" x="5287963" y="3094038"/>
          <p14:tracePt t="13312" x="5287963" y="3101975"/>
          <p14:tracePt t="13319" x="5287963" y="3108325"/>
          <p14:tracePt t="13330" x="5287963" y="3116263"/>
          <p14:tracePt t="13347" x="5287963" y="3140075"/>
          <p14:tracePt t="13364" x="5287963" y="3170238"/>
          <p14:tracePt t="13380" x="5287963" y="3192463"/>
          <p14:tracePt t="13397" x="5287963" y="3216275"/>
          <p14:tracePt t="13414" x="5287963" y="3254375"/>
          <p14:tracePt t="13430" x="5287963" y="3268663"/>
          <p14:tracePt t="13447" x="5287963" y="3284538"/>
          <p14:tracePt t="13464" x="5287963" y="3292475"/>
          <p14:tracePt t="13527" x="5280025" y="3292475"/>
          <p14:tracePt t="13583" x="5273675" y="3292475"/>
          <p14:tracePt t="14512" x="5265738" y="3292475"/>
          <p14:tracePt t="14767" x="5257800" y="3284538"/>
          <p14:tracePt t="14879" x="5265738" y="3276600"/>
          <p14:tracePt t="14887" x="5280025" y="3268663"/>
          <p14:tracePt t="14897" x="5318125" y="3260725"/>
          <p14:tracePt t="14914" x="5418138" y="3246438"/>
          <p14:tracePt t="14931" x="5546725" y="3222625"/>
          <p14:tracePt t="14947" x="5684838" y="3192463"/>
          <p14:tracePt t="14964" x="5837238" y="3140075"/>
          <p14:tracePt t="14981" x="5965825" y="3063875"/>
          <p14:tracePt t="14997" x="6027738" y="3009900"/>
          <p14:tracePt t="15014" x="6057900" y="2955925"/>
          <p14:tracePt t="15031" x="6096000" y="2879725"/>
          <p14:tracePt t="15047" x="6126163" y="2827338"/>
          <p14:tracePt t="15064" x="6188075" y="2765425"/>
          <p14:tracePt t="15081" x="6264275" y="2713038"/>
          <p14:tracePt t="15097" x="6378575" y="2651125"/>
          <p14:tracePt t="15114" x="6507163" y="2590800"/>
          <p14:tracePt t="15131" x="6613525" y="2560638"/>
          <p14:tracePt t="15147" x="6689725" y="2522538"/>
          <p14:tracePt t="15164" x="6751638" y="2498725"/>
          <p14:tracePt t="15168" x="6759575" y="2492375"/>
          <p14:tracePt t="15207" x="6759575" y="2484438"/>
          <p14:tracePt t="15224" x="6773863" y="2476500"/>
          <p14:tracePt t="15232" x="6781800" y="2454275"/>
          <p14:tracePt t="15238" x="6789738" y="2438400"/>
          <p14:tracePt t="15247" x="6804025" y="2416175"/>
          <p14:tracePt t="15264" x="6842125" y="2354263"/>
          <p14:tracePt t="15281" x="6865938" y="2332038"/>
          <p14:tracePt t="15298" x="6865938" y="2316163"/>
          <p14:tracePt t="15331" x="6865938" y="2301875"/>
          <p14:tracePt t="15348" x="6873875" y="2286000"/>
          <p14:tracePt t="15364" x="6873875" y="2247900"/>
          <p14:tracePt t="15381" x="6873875" y="2201863"/>
          <p14:tracePt t="15397" x="6850063" y="2179638"/>
          <p14:tracePt t="15414" x="6797675" y="2155825"/>
          <p14:tracePt t="15431" x="6735763" y="2133600"/>
          <p14:tracePt t="15448" x="6645275" y="2079625"/>
          <p14:tracePt t="15464" x="6499225" y="2019300"/>
          <p14:tracePt t="15481" x="6484938" y="2019300"/>
          <p14:tracePt t="15514" x="6477000" y="2011363"/>
          <p14:tracePt t="15543" x="6461125" y="2011363"/>
          <p14:tracePt t="15551" x="6438900" y="2011363"/>
          <p14:tracePt t="15564" x="6416675" y="2011363"/>
          <p14:tracePt t="15581" x="6378575" y="2011363"/>
          <p14:tracePt t="15598" x="6340475" y="2011363"/>
          <p14:tracePt t="15614" x="6188075" y="2011363"/>
          <p14:tracePt t="15631" x="5989638" y="2011363"/>
          <p14:tracePt t="15648" x="5829300" y="2011363"/>
          <p14:tracePt t="15664" x="5661025" y="2019300"/>
          <p14:tracePt t="15681" x="5540375" y="2035175"/>
          <p14:tracePt t="15698" x="5516563" y="2049463"/>
          <p14:tracePt t="15751" x="5516563" y="2073275"/>
          <p14:tracePt t="15759" x="5508625" y="2149475"/>
          <p14:tracePt t="15766" x="5508625" y="2187575"/>
          <p14:tracePt t="15781" x="5502275" y="2232025"/>
          <p14:tracePt t="15798" x="5478463" y="2378075"/>
          <p14:tracePt t="15814" x="5478463" y="2460625"/>
          <p14:tracePt t="15832" x="5486400" y="2568575"/>
          <p14:tracePt t="15848" x="5532438" y="2659063"/>
          <p14:tracePt t="15864" x="5592763" y="2751138"/>
          <p14:tracePt t="15881" x="5684838" y="2835275"/>
          <p14:tracePt t="15898" x="5791200" y="2895600"/>
          <p14:tracePt t="15914" x="5905500" y="2941638"/>
          <p14:tracePt t="15931" x="6011863" y="2963863"/>
          <p14:tracePt t="15948" x="6164263" y="2971800"/>
          <p14:tracePt t="15964" x="6324600" y="2971800"/>
          <p14:tracePt t="15981" x="6492875" y="2971800"/>
          <p14:tracePt t="15998" x="6713538" y="2911475"/>
          <p14:tracePt t="16014" x="6835775" y="2835275"/>
          <p14:tracePt t="16031" x="6918325" y="2759075"/>
          <p14:tracePt t="16048" x="6950075" y="2697163"/>
          <p14:tracePt t="16064" x="6972300" y="2628900"/>
          <p14:tracePt t="16081" x="6972300" y="2574925"/>
          <p14:tracePt t="16098" x="6972300" y="2506663"/>
          <p14:tracePt t="16115" x="6972300" y="2430463"/>
          <p14:tracePt t="16131" x="6964363" y="2332038"/>
          <p14:tracePt t="16148" x="6926263" y="2255838"/>
          <p14:tracePt t="16165" x="6850063" y="2141538"/>
          <p14:tracePt t="16181" x="6827838" y="2103438"/>
          <p14:tracePt t="16198" x="6781800" y="2057400"/>
          <p14:tracePt t="16215" x="6759575" y="2049463"/>
          <p14:tracePt t="16233" x="6743700" y="2041525"/>
          <p14:tracePt t="16248" x="6713538" y="2041525"/>
          <p14:tracePt t="16265" x="6683375" y="2041525"/>
          <p14:tracePt t="16281" x="6651625" y="2027238"/>
          <p14:tracePt t="16298" x="6629400" y="2027238"/>
          <p14:tracePt t="16315" x="6607175" y="2027238"/>
          <p14:tracePt t="16331" x="6499225" y="2027238"/>
          <p14:tracePt t="16348" x="6378575" y="2065338"/>
          <p14:tracePt t="16365" x="6172200" y="2155825"/>
          <p14:tracePt t="16382" x="6042025" y="2217738"/>
          <p14:tracePt t="16398" x="6011863" y="2239963"/>
          <p14:tracePt t="16463" x="6003925" y="2255838"/>
          <p14:tracePt t="16471" x="6003925" y="2293938"/>
          <p14:tracePt t="16481" x="5989638" y="2362200"/>
          <p14:tracePt t="16498" x="5965825" y="2460625"/>
          <p14:tracePt t="16515" x="5951538" y="2544763"/>
          <p14:tracePt t="16531" x="5951538" y="2606675"/>
          <p14:tracePt t="16548" x="5951538" y="2674938"/>
          <p14:tracePt t="16566" x="5997575" y="2765425"/>
          <p14:tracePt t="16581" x="6042025" y="2811463"/>
          <p14:tracePt t="16598" x="6103938" y="2841625"/>
          <p14:tracePt t="16615" x="6240463" y="2879725"/>
          <p14:tracePt t="16631" x="6423025" y="2895600"/>
          <p14:tracePt t="16648" x="6583363" y="2895600"/>
          <p14:tracePt t="16665" x="6743700" y="2895600"/>
          <p14:tracePt t="16669" x="6804025" y="2895600"/>
          <p14:tracePt t="16681" x="6858000" y="2895600"/>
          <p14:tracePt t="16698" x="6888163" y="2887663"/>
          <p14:tracePt t="16736" x="6888163" y="2879725"/>
          <p14:tracePt t="16748" x="6888163" y="2835275"/>
          <p14:tracePt t="16765" x="6888163" y="2735263"/>
          <p14:tracePt t="16783" x="6896100" y="2613025"/>
          <p14:tracePt t="16798" x="6896100" y="2560638"/>
          <p14:tracePt t="16815" x="6896100" y="2522538"/>
          <p14:tracePt t="16831" x="6865938" y="2460625"/>
          <p14:tracePt t="16848" x="6804025" y="2422525"/>
          <p14:tracePt t="16865" x="6721475" y="2378075"/>
          <p14:tracePt t="16882" x="6591300" y="2332038"/>
          <p14:tracePt t="16898" x="6438900" y="2270125"/>
          <p14:tracePt t="16915" x="6294438" y="2232025"/>
          <p14:tracePt t="16932" x="6118225" y="2187575"/>
          <p14:tracePt t="16948" x="5959475" y="2171700"/>
          <p14:tracePt t="16965" x="5775325" y="2149475"/>
          <p14:tracePt t="16981" x="5715000" y="2149475"/>
          <p14:tracePt t="16998" x="5692775" y="2149475"/>
          <p14:tracePt t="17063" x="5684838" y="2149475"/>
          <p14:tracePt t="17079" x="5676900" y="2149475"/>
          <p14:tracePt t="17087" x="5676900" y="2193925"/>
          <p14:tracePt t="17099" x="5661025" y="2209800"/>
          <p14:tracePt t="17115" x="5646738" y="2263775"/>
          <p14:tracePt t="17132" x="5646738" y="2316163"/>
          <p14:tracePt t="17148" x="5630863" y="2362200"/>
          <p14:tracePt t="17165" x="5630863" y="2422525"/>
          <p14:tracePt t="17169" x="5630863" y="2446338"/>
          <p14:tracePt t="17182" x="5646738" y="2498725"/>
          <p14:tracePt t="17198" x="5684838" y="2552700"/>
          <p14:tracePt t="17215" x="5768975" y="2606675"/>
          <p14:tracePt t="17232" x="5829300" y="2628900"/>
          <p14:tracePt t="17248" x="5859463" y="2636838"/>
          <p14:tracePt t="17265" x="5889625" y="2644775"/>
          <p14:tracePt t="17282" x="5935663" y="2644775"/>
          <p14:tracePt t="17298" x="6019800" y="2644775"/>
          <p14:tracePt t="17315" x="6118225" y="2644775"/>
          <p14:tracePt t="17332" x="6226175" y="2620963"/>
          <p14:tracePt t="17348" x="6332538" y="2560638"/>
          <p14:tracePt t="17365" x="6438900" y="2476500"/>
          <p14:tracePt t="17382" x="6515100" y="2392363"/>
          <p14:tracePt t="17398" x="6537325" y="2346325"/>
          <p14:tracePt t="17416" x="6545263" y="2286000"/>
          <p14:tracePt t="17432" x="6545263" y="2255838"/>
          <p14:tracePt t="17448" x="6545263" y="2209800"/>
          <p14:tracePt t="17465" x="6545263" y="2179638"/>
          <p14:tracePt t="17482" x="6537325" y="2149475"/>
          <p14:tracePt t="17498" x="6530975" y="2141538"/>
          <p14:tracePt t="17516" x="6515100" y="2125663"/>
          <p14:tracePt t="17532" x="6469063" y="2117725"/>
          <p14:tracePt t="17548" x="6438900" y="2111375"/>
          <p14:tracePt t="17565" x="6400800" y="2095500"/>
          <p14:tracePt t="17582" x="6362700" y="2095500"/>
          <p14:tracePt t="17598" x="6346825" y="2095500"/>
          <p14:tracePt t="17616" x="6294438" y="2103438"/>
          <p14:tracePt t="17632" x="6226175" y="2179638"/>
          <p14:tracePt t="17648" x="6156325" y="2286000"/>
          <p14:tracePt t="17665" x="6118225" y="2416175"/>
          <p14:tracePt t="17682" x="6096000" y="2530475"/>
          <p14:tracePt t="17698" x="6096000" y="2598738"/>
          <p14:tracePt t="17715" x="6103938" y="2644775"/>
          <p14:tracePt t="17732" x="6126163" y="2667000"/>
          <p14:tracePt t="17749" x="6226175" y="2713038"/>
          <p14:tracePt t="17765" x="6430963" y="2759075"/>
          <p14:tracePt t="17782" x="6675438" y="2765425"/>
          <p14:tracePt t="17798" x="6835775" y="2765425"/>
          <p14:tracePt t="17815" x="7002463" y="2713038"/>
          <p14:tracePt t="17832" x="7070725" y="2667000"/>
          <p14:tracePt t="17848" x="7108825" y="2606675"/>
          <p14:tracePt t="17865" x="7116763" y="2506663"/>
          <p14:tracePt t="17882" x="7116763" y="2422525"/>
          <p14:tracePt t="17898" x="7018338" y="2301875"/>
          <p14:tracePt t="17915" x="6873875" y="2187575"/>
          <p14:tracePt t="17932" x="6705600" y="2103438"/>
          <p14:tracePt t="17949" x="6430963" y="2035175"/>
          <p14:tracePt t="17965" x="6188075" y="1989138"/>
          <p14:tracePt t="17982" x="5921375" y="1989138"/>
          <p14:tracePt t="17999" x="5845175" y="1989138"/>
          <p14:tracePt t="18015" x="5829300" y="1997075"/>
          <p14:tracePt t="18032" x="5791200" y="2057400"/>
          <p14:tracePt t="18049" x="5791200" y="2163763"/>
          <p14:tracePt t="18065" x="5791200" y="2301875"/>
          <p14:tracePt t="18082" x="5791200" y="2484438"/>
          <p14:tracePt t="18099" x="5791200" y="2613025"/>
          <p14:tracePt t="18115" x="5791200" y="2720975"/>
          <p14:tracePt t="18132" x="5829300" y="2773363"/>
          <p14:tracePt t="18149" x="5845175" y="2797175"/>
          <p14:tracePt t="18165" x="5859463" y="2803525"/>
          <p14:tracePt t="18182" x="5889625" y="2803525"/>
          <p14:tracePt t="18199" x="5965825" y="2803525"/>
          <p14:tracePt t="18215" x="6088063" y="2727325"/>
          <p14:tracePt t="18232" x="6210300" y="2620963"/>
          <p14:tracePt t="18249" x="6294438" y="2530475"/>
          <p14:tracePt t="18265" x="6340475" y="2460625"/>
          <p14:tracePt t="18319" x="6340475" y="2454275"/>
          <p14:tracePt t="18327" x="6308725" y="2446338"/>
          <p14:tracePt t="18335" x="6286500" y="2438400"/>
          <p14:tracePt t="18349" x="6264275" y="2430463"/>
          <p14:tracePt t="18365" x="6256338" y="2430463"/>
          <p14:tracePt t="18382" x="6202363" y="2430463"/>
          <p14:tracePt t="18399" x="6164263" y="2446338"/>
          <p14:tracePt t="18415" x="6111875" y="2530475"/>
          <p14:tracePt t="18432" x="6088063" y="2636838"/>
          <p14:tracePt t="18449" x="6073775" y="2751138"/>
          <p14:tracePt t="18465" x="6073775" y="2857500"/>
          <p14:tracePt t="18482" x="6073775" y="2933700"/>
          <p14:tracePt t="18499" x="6126163" y="3009900"/>
          <p14:tracePt t="18515" x="6172200" y="3070225"/>
          <p14:tracePt t="18534" x="6202363" y="3132138"/>
          <p14:tracePt t="18549" x="6218238" y="3146425"/>
          <p14:tracePt t="18671" x="6218238" y="3178175"/>
          <p14:tracePt t="18679" x="6218238" y="3208338"/>
          <p14:tracePt t="18687" x="6218238" y="3238500"/>
          <p14:tracePt t="18699" x="6218238" y="3268663"/>
          <p14:tracePt t="18715" x="6218238" y="3344863"/>
          <p14:tracePt t="18732" x="6218238" y="3436938"/>
          <p14:tracePt t="18749" x="6218238" y="3497263"/>
          <p14:tracePt t="18765" x="6218238" y="3535363"/>
          <p14:tracePt t="18840" x="6218238" y="3527425"/>
          <p14:tracePt t="18847" x="6218238" y="3489325"/>
          <p14:tracePt t="18855" x="6194425" y="3467100"/>
          <p14:tracePt t="18866" x="6194425" y="3451225"/>
          <p14:tracePt t="18882" x="6194425" y="3436938"/>
          <p14:tracePt t="18899" x="6188075" y="3421063"/>
          <p14:tracePt t="18916" x="6188075" y="3413125"/>
          <p14:tracePt t="18932" x="6188075" y="3398838"/>
          <p14:tracePt t="18949" x="6180138" y="3382963"/>
          <p14:tracePt t="18966" x="6180138" y="3375025"/>
          <p14:tracePt t="18999" x="6172200" y="3368675"/>
          <p14:tracePt t="19023" x="6164263" y="3360738"/>
          <p14:tracePt t="19041" x="6164263" y="3352800"/>
          <p14:tracePt t="19055" x="6156325" y="3352800"/>
          <p14:tracePt t="19239" x="6156325" y="3344863"/>
          <p14:tracePt t="19415" x="6149975" y="3344863"/>
          <p14:tracePt t="19439" x="6134100" y="3344863"/>
          <p14:tracePt t="19463" x="6126163" y="3344863"/>
          <p14:tracePt t="19487" x="6111875" y="3344863"/>
          <p14:tracePt t="19495" x="6103938" y="3344863"/>
          <p14:tracePt t="19511" x="6096000" y="3352800"/>
          <p14:tracePt t="19527" x="6096000" y="3360738"/>
          <p14:tracePt t="19679" x="6096000" y="3368675"/>
          <p14:tracePt t="19736" x="6096000" y="3375025"/>
          <p14:tracePt t="19759" x="6096000" y="3382963"/>
          <p14:tracePt t="19783" x="6096000" y="3390900"/>
          <p14:tracePt t="19823" x="6096000" y="3398838"/>
          <p14:tracePt t="19848" x="6103938" y="3406775"/>
          <p14:tracePt t="19871" x="6103938" y="3413125"/>
          <p14:tracePt t="20871" x="6111875" y="3406775"/>
          <p14:tracePt t="20879" x="6111875" y="3382963"/>
          <p14:tracePt t="20886" x="6126163" y="3360738"/>
          <p14:tracePt t="20900" x="6134100" y="3344863"/>
          <p14:tracePt t="20916" x="6172200" y="3276600"/>
          <p14:tracePt t="20934" x="6232525" y="3200400"/>
          <p14:tracePt t="20950" x="6264275" y="3178175"/>
          <p14:tracePt t="20966" x="6302375" y="3140075"/>
          <p14:tracePt t="20983" x="6324600" y="3116263"/>
          <p14:tracePt t="21000" x="6332538" y="3101975"/>
          <p14:tracePt t="21016" x="6340475" y="3086100"/>
          <p14:tracePt t="21033" x="6346825" y="3086100"/>
          <p14:tracePt t="21050" x="6346825" y="3078163"/>
          <p14:tracePt t="21066" x="6354763" y="3063875"/>
          <p14:tracePt t="21083" x="6378575" y="3040063"/>
          <p14:tracePt t="21100" x="6408738" y="2987675"/>
          <p14:tracePt t="21116" x="6416675" y="2979738"/>
          <p14:tracePt t="21133" x="6423025" y="2971800"/>
          <p14:tracePt t="21150" x="6438900" y="2941638"/>
          <p14:tracePt t="21183" x="6446838" y="2933700"/>
          <p14:tracePt t="21207" x="6454775" y="2925763"/>
          <p14:tracePt t="21816" x="6438900" y="2933700"/>
          <p14:tracePt t="21823" x="6416675" y="2979738"/>
          <p14:tracePt t="21833" x="6400800" y="3025775"/>
          <p14:tracePt t="21850" x="6370638" y="3108325"/>
          <p14:tracePt t="21867" x="6316663" y="3208338"/>
          <p14:tracePt t="21884" x="6256338" y="3314700"/>
          <p14:tracePt t="21900" x="6226175" y="3375025"/>
          <p14:tracePt t="21917" x="6194425" y="3421063"/>
          <p14:tracePt t="21933" x="6194425" y="3429000"/>
          <p14:tracePt t="21951" x="6188075" y="3444875"/>
          <p14:tracePt t="22047" x="6188075" y="3451225"/>
          <p14:tracePt t="23583" x="6188075" y="3444875"/>
          <p14:tracePt t="24103" x="6194425" y="3444875"/>
          <p14:tracePt t="24143" x="6194425" y="3436938"/>
          <p14:tracePt t="24151" x="6194425" y="3421063"/>
          <p14:tracePt t="24175" x="6194425" y="3413125"/>
          <p14:tracePt t="24183" x="6202363" y="3406775"/>
          <p14:tracePt t="24199" x="6202363" y="3398838"/>
          <p14:tracePt t="24215" x="6202363" y="3390900"/>
          <p14:tracePt t="24231" x="6202363" y="3382963"/>
          <p14:tracePt t="25503" x="6202363" y="3375025"/>
          <p14:tracePt t="25519" x="6194425" y="3375025"/>
          <p14:tracePt t="25527" x="6188075" y="3375025"/>
          <p14:tracePt t="25535" x="6180138" y="3382963"/>
          <p14:tracePt t="25551" x="6164263" y="3390900"/>
          <p14:tracePt t="25568" x="6126163" y="3390900"/>
          <p14:tracePt t="25585" x="6057900" y="3398838"/>
          <p14:tracePt t="25601" x="5997575" y="3413125"/>
          <p14:tracePt t="25618" x="5913438" y="3421063"/>
          <p14:tracePt t="25635" x="5821363" y="3429000"/>
          <p14:tracePt t="25653" x="5737225" y="3429000"/>
          <p14:tracePt t="25668" x="5630863" y="3429000"/>
          <p14:tracePt t="25671" x="5600700" y="3429000"/>
          <p14:tracePt t="25685" x="5532438" y="3429000"/>
          <p14:tracePt t="25701" x="5486400" y="3429000"/>
          <p14:tracePt t="25718" x="5402263" y="3429000"/>
          <p14:tracePt t="25735" x="5364163" y="3429000"/>
          <p14:tracePt t="25751" x="5334000" y="3429000"/>
          <p14:tracePt t="25768" x="5295900" y="3429000"/>
          <p14:tracePt t="25785" x="5265738" y="3429000"/>
          <p14:tracePt t="25801" x="5227638" y="3421063"/>
          <p14:tracePt t="25818" x="5189538" y="3421063"/>
          <p14:tracePt t="25835" x="5151438" y="3421063"/>
          <p14:tracePt t="25851" x="5097463" y="3413125"/>
          <p14:tracePt t="25868" x="5059363" y="3398838"/>
          <p14:tracePt t="25885" x="5037138" y="3390900"/>
          <p14:tracePt t="25901" x="5013325" y="3382963"/>
          <p14:tracePt t="25918" x="5006975" y="3382963"/>
          <p14:tracePt t="25951" x="4999038" y="3382963"/>
          <p14:tracePt t="25999" x="4999038" y="3375025"/>
          <p14:tracePt t="26016" x="4999038" y="3368675"/>
          <p14:tracePt t="26391" x="4999038" y="3360738"/>
          <p14:tracePt t="26447" x="5013325" y="3360738"/>
          <p14:tracePt t="26455" x="5045075" y="3360738"/>
          <p14:tracePt t="26463" x="5083175" y="3360738"/>
          <p14:tracePt t="26472" x="5143500" y="3360738"/>
          <p14:tracePt t="26486" x="5295900" y="3360738"/>
          <p14:tracePt t="26502" x="5494338" y="3360738"/>
          <p14:tracePt t="26518" x="5692775" y="3360738"/>
          <p14:tracePt t="26535" x="5851525" y="3360738"/>
          <p14:tracePt t="26552" x="6003925" y="3360738"/>
          <p14:tracePt t="26568" x="6065838" y="3360738"/>
          <p14:tracePt t="26585" x="6080125" y="3360738"/>
          <p14:tracePt t="26672" x="6111875" y="3344863"/>
          <p14:tracePt t="26689" x="6134100" y="3336925"/>
          <p14:tracePt t="26703" x="6142038" y="3330575"/>
          <p14:tracePt t="26720" x="6149975" y="3330575"/>
          <p14:tracePt t="26735" x="6156325" y="3330575"/>
          <p14:tracePt t="26847" x="6149975" y="3330575"/>
          <p14:tracePt t="26855" x="6103938" y="3330575"/>
          <p14:tracePt t="26863" x="6065838" y="3330575"/>
          <p14:tracePt t="26871" x="6011863" y="3330575"/>
          <p14:tracePt t="26885" x="5935663" y="3336925"/>
          <p14:tracePt t="26903" x="5646738" y="3375025"/>
          <p14:tracePt t="26918" x="5470525" y="3375025"/>
          <p14:tracePt t="26935" x="5334000" y="3390900"/>
          <p14:tracePt t="26952" x="5257800" y="3390900"/>
          <p14:tracePt t="26968" x="5227638" y="3390900"/>
          <p14:tracePt t="27002" x="5211763" y="3390900"/>
          <p14:tracePt t="27023" x="5203825" y="3390900"/>
          <p14:tracePt t="27039" x="5189538" y="3390900"/>
          <p14:tracePt t="27052" x="5173663" y="3390900"/>
          <p14:tracePt t="27069" x="5151438" y="3390900"/>
          <p14:tracePt t="27086" x="5097463" y="3390900"/>
          <p14:tracePt t="27102" x="5059363" y="3390900"/>
          <p14:tracePt t="27119" x="5029200" y="3390900"/>
          <p14:tracePt t="27135" x="5021263" y="3390900"/>
          <p14:tracePt t="27231" x="5013325" y="3390900"/>
          <p14:tracePt t="27263" x="5021263" y="3390900"/>
          <p14:tracePt t="27271" x="5037138" y="3382963"/>
          <p14:tracePt t="27279" x="5051425" y="3382963"/>
          <p14:tracePt t="27288" x="5067300" y="3382963"/>
          <p14:tracePt t="27302" x="5097463" y="3375025"/>
          <p14:tracePt t="27320" x="5151438" y="3375025"/>
          <p14:tracePt t="27335" x="5235575" y="3375025"/>
          <p14:tracePt t="27352" x="5364163" y="3375025"/>
          <p14:tracePt t="27369" x="5554663" y="3375025"/>
          <p14:tracePt t="27385" x="5730875" y="3375025"/>
          <p14:tracePt t="27402" x="5875338" y="3375025"/>
          <p14:tracePt t="27419" x="5951538" y="3375025"/>
          <p14:tracePt t="27436" x="6003925" y="3375025"/>
          <p14:tracePt t="27452" x="6019800" y="3375025"/>
          <p14:tracePt t="27511" x="6027738" y="3375025"/>
          <p14:tracePt t="27519" x="6027738" y="3368675"/>
          <p14:tracePt t="27543" x="6035675" y="3368675"/>
          <p14:tracePt t="27551" x="6042025" y="3368675"/>
          <p14:tracePt t="27561" x="6049963" y="3368675"/>
          <p14:tracePt t="27569" x="6057900" y="3368675"/>
          <p14:tracePt t="27585" x="6103938" y="3368675"/>
          <p14:tracePt t="27602" x="6126163" y="3368675"/>
          <p14:tracePt t="27619" x="6149975" y="3368675"/>
          <p14:tracePt t="27636" x="6156325" y="3368675"/>
          <p14:tracePt t="27727" x="6134100" y="3368675"/>
          <p14:tracePt t="27735" x="6126163" y="3368675"/>
          <p14:tracePt t="27743" x="6103938" y="3368675"/>
          <p14:tracePt t="27752" x="6080125" y="3368675"/>
          <p14:tracePt t="27769" x="6019800" y="3368675"/>
          <p14:tracePt t="27785" x="5943600" y="3368675"/>
          <p14:tracePt t="27802" x="5875338" y="3368675"/>
          <p14:tracePt t="27819" x="5768975" y="3368675"/>
          <p14:tracePt t="27835" x="5676900" y="3368675"/>
          <p14:tracePt t="27852" x="5592763" y="3360738"/>
          <p14:tracePt t="27870" x="5508625" y="3336925"/>
          <p14:tracePt t="27885" x="5486400" y="3336925"/>
          <p14:tracePt t="27902" x="5456238" y="3330575"/>
          <p14:tracePt t="27919" x="5418138" y="3330575"/>
          <p14:tracePt t="27936" x="5372100" y="3330575"/>
          <p14:tracePt t="27952" x="5326063" y="3322638"/>
          <p14:tracePt t="27969" x="5280025" y="3314700"/>
          <p14:tracePt t="27986" x="5249863" y="3306763"/>
          <p14:tracePt t="28002" x="5227638" y="3306763"/>
          <p14:tracePt t="28019" x="5219700" y="3306763"/>
          <p14:tracePt t="28983" x="5211763" y="3306763"/>
          <p14:tracePt t="28991" x="5203825" y="3306763"/>
          <p14:tracePt t="29487" x="5219700" y="3306763"/>
          <p14:tracePt t="29495" x="5235575" y="3306763"/>
          <p14:tracePt t="29503" x="5249863" y="3306763"/>
          <p14:tracePt t="29519" x="5303838" y="3298825"/>
          <p14:tracePt t="29536" x="5418138" y="3276600"/>
          <p14:tracePt t="29553" x="5540375" y="3268663"/>
          <p14:tracePt t="29569" x="5638800" y="3254375"/>
          <p14:tracePt t="29586" x="5715000" y="3238500"/>
          <p14:tracePt t="29603" x="5745163" y="3230563"/>
          <p14:tracePt t="29619" x="5783263" y="3222625"/>
          <p14:tracePt t="29636" x="5837238" y="3208338"/>
          <p14:tracePt t="29653" x="5905500" y="3200400"/>
          <p14:tracePt t="29669" x="6088063" y="3170238"/>
          <p14:tracePt t="29686" x="6210300" y="3154363"/>
          <p14:tracePt t="29703" x="6286500" y="3154363"/>
          <p14:tracePt t="29720" x="6316663" y="3154363"/>
          <p14:tracePt t="29736" x="6332538" y="3154363"/>
          <p14:tracePt t="29895" x="6340475" y="3154363"/>
          <p14:tracePt t="29911" x="6346825" y="3154363"/>
          <p14:tracePt t="29927" x="6346825" y="3162300"/>
          <p14:tracePt t="29943" x="6346825" y="3178175"/>
          <p14:tracePt t="29951" x="6346825" y="3184525"/>
          <p14:tracePt t="29959" x="6346825" y="3200400"/>
          <p14:tracePt t="29975" x="6346825" y="3216275"/>
          <p14:tracePt t="29986" x="6346825" y="3230563"/>
          <p14:tracePt t="30003" x="6340475" y="3238500"/>
          <p14:tracePt t="30020" x="6340475" y="3254375"/>
          <p14:tracePt t="30036" x="6324600" y="3260725"/>
          <p14:tracePt t="30053" x="6308725" y="3268663"/>
          <p14:tracePt t="30070" x="6286500" y="3284538"/>
          <p14:tracePt t="30135" x="6278563" y="3292475"/>
          <p14:tracePt t="30343" x="6270625" y="3292475"/>
          <p14:tracePt t="30359" x="6264275" y="3292475"/>
          <p14:tracePt t="30391" x="6256338" y="3292475"/>
          <p14:tracePt t="30400" x="6248400" y="3292475"/>
          <p14:tracePt t="30416" x="6226175" y="3292475"/>
          <p14:tracePt t="30423" x="6218238" y="3292475"/>
          <p14:tracePt t="30437" x="6194425" y="3292475"/>
          <p14:tracePt t="30453" x="6142038" y="3292475"/>
          <p14:tracePt t="30471" x="6019800" y="3292475"/>
          <p14:tracePt t="30486" x="5927725" y="3292475"/>
          <p14:tracePt t="30503" x="5851525" y="3292475"/>
          <p14:tracePt t="30520" x="5761038" y="3292475"/>
          <p14:tracePt t="30536" x="5692775" y="3292475"/>
          <p14:tracePt t="30553" x="5622925" y="3292475"/>
          <p14:tracePt t="30570" x="5554663" y="3292475"/>
          <p14:tracePt t="30587" x="5486400" y="3292475"/>
          <p14:tracePt t="30603" x="5426075" y="3292475"/>
          <p14:tracePt t="30620" x="5380038" y="3292475"/>
          <p14:tracePt t="30637" x="5356225" y="3292475"/>
          <p14:tracePt t="30653" x="5349875" y="3292475"/>
          <p14:tracePt t="30670" x="5341938" y="3292475"/>
          <p14:tracePt t="30711" x="5334000" y="3292475"/>
          <p14:tracePt t="30719" x="5326063" y="3292475"/>
          <p14:tracePt t="30743" x="5311775" y="3292475"/>
          <p14:tracePt t="30751" x="5303838" y="3292475"/>
          <p14:tracePt t="30767" x="5280025" y="3292475"/>
          <p14:tracePt t="30783" x="5273675" y="3292475"/>
          <p14:tracePt t="30799" x="5257800" y="3292475"/>
          <p14:tracePt t="30807" x="5249863" y="3292475"/>
          <p14:tracePt t="30820" x="5241925" y="3292475"/>
          <p14:tracePt t="30837" x="5203825" y="3298825"/>
          <p14:tracePt t="30853" x="5197475" y="3298825"/>
          <p14:tracePt t="30871" x="5181600" y="3306763"/>
          <p14:tracePt t="30887" x="5173663" y="3314700"/>
          <p14:tracePt t="30903" x="5165725" y="3322638"/>
          <p14:tracePt t="30920" x="5159375" y="3330575"/>
          <p14:tracePt t="30937" x="5159375" y="3344863"/>
          <p14:tracePt t="30953" x="5151438" y="3352800"/>
          <p14:tracePt t="30970" x="5143500" y="3368675"/>
          <p14:tracePt t="30987" x="5143500" y="3375025"/>
          <p14:tracePt t="31020" x="5143500" y="3390900"/>
          <p14:tracePt t="31037" x="5143500" y="3398838"/>
          <p14:tracePt t="31079" x="5143500" y="3406775"/>
          <p14:tracePt t="31368" x="5143500" y="3390900"/>
          <p14:tracePt t="31376" x="5159375" y="3375025"/>
          <p14:tracePt t="31387" x="5159375" y="3368675"/>
          <p14:tracePt t="31403" x="5181600" y="3336925"/>
          <p14:tracePt t="31420" x="5197475" y="3306763"/>
          <p14:tracePt t="31437" x="5211763" y="3238500"/>
          <p14:tracePt t="31453" x="5235575" y="3192463"/>
          <p14:tracePt t="31470" x="5249863" y="3162300"/>
          <p14:tracePt t="31487" x="5273675" y="3124200"/>
          <p14:tracePt t="31504" x="5280025" y="3108325"/>
          <p14:tracePt t="31520" x="5295900" y="3086100"/>
          <p14:tracePt t="31537" x="5303838" y="3070225"/>
          <p14:tracePt t="31554" x="5318125" y="3055938"/>
          <p14:tracePt t="31570" x="5349875" y="3032125"/>
          <p14:tracePt t="31587" x="5372100" y="3025775"/>
          <p14:tracePt t="31604" x="5380038" y="3017838"/>
          <p14:tracePt t="31663" x="5387975" y="3009900"/>
          <p14:tracePt t="31679" x="5394325" y="3001963"/>
          <p14:tracePt t="31927" x="5394325" y="3009900"/>
          <p14:tracePt t="31935" x="5394325" y="3017838"/>
          <p14:tracePt t="31943" x="5394325" y="3040063"/>
          <p14:tracePt t="31954" x="5394325" y="3055938"/>
          <p14:tracePt t="31970" x="5394325" y="3094038"/>
          <p14:tracePt t="31987" x="5394325" y="3146425"/>
          <p14:tracePt t="32004" x="5394325" y="3208338"/>
          <p14:tracePt t="32022" x="5440363" y="3314700"/>
          <p14:tracePt t="32037" x="5470525" y="3352800"/>
          <p14:tracePt t="32054" x="5540375" y="3413125"/>
          <p14:tracePt t="32070" x="5570538" y="3421063"/>
          <p14:tracePt t="32088" x="5616575" y="3436938"/>
          <p14:tracePt t="32104" x="5638800" y="3436938"/>
          <p14:tracePt t="32120" x="5684838" y="3436938"/>
          <p14:tracePt t="32137" x="5730875" y="3436938"/>
          <p14:tracePt t="32154" x="5791200" y="3436938"/>
          <p14:tracePt t="32170" x="5807075" y="3436938"/>
          <p14:tracePt t="32187" x="5821363" y="3421063"/>
          <p14:tracePt t="32204" x="5837238" y="3406775"/>
          <p14:tracePt t="32220" x="5859463" y="3390900"/>
          <p14:tracePt t="32238" x="5897563" y="3360738"/>
          <p14:tracePt t="32254" x="5927725" y="3336925"/>
          <p14:tracePt t="32270" x="5943600" y="3330575"/>
          <p14:tracePt t="32287" x="5951538" y="3330575"/>
          <p14:tracePt t="32320" x="5959475" y="3330575"/>
          <p14:tracePt t="32338" x="5973763" y="3330575"/>
          <p14:tracePt t="32354" x="5997575" y="3330575"/>
          <p14:tracePt t="32370" x="6011863" y="3330575"/>
          <p14:tracePt t="32387" x="6019800" y="3330575"/>
          <p14:tracePt t="32431" x="6027738" y="3330575"/>
          <p14:tracePt t="32471" x="6035675" y="3330575"/>
          <p14:tracePt t="32487" x="6042025" y="3330575"/>
          <p14:tracePt t="32543" x="6057900" y="3330575"/>
          <p14:tracePt t="32663" x="6073775" y="3314700"/>
          <p14:tracePt t="32711" x="6073775" y="3306763"/>
          <p14:tracePt t="32719" x="6080125" y="3284538"/>
          <p14:tracePt t="32743" x="6088063" y="3268663"/>
          <p14:tracePt t="32751" x="6096000" y="3254375"/>
          <p14:tracePt t="32759" x="6103938" y="3230563"/>
          <p14:tracePt t="32771" x="6103938" y="3208338"/>
          <p14:tracePt t="32789" x="6142038" y="3178175"/>
          <p14:tracePt t="32804" x="6180138" y="3146425"/>
          <p14:tracePt t="32821" x="6232525" y="3108325"/>
          <p14:tracePt t="32855" x="6256338" y="3086100"/>
          <p14:tracePt t="32871" x="6286500" y="3078163"/>
          <p14:tracePt t="32887" x="6302375" y="3070225"/>
          <p14:tracePt t="32904" x="6308725" y="3063875"/>
          <p14:tracePt t="32937" x="6324600" y="3055938"/>
          <p14:tracePt t="32954" x="6346825" y="3055938"/>
          <p14:tracePt t="32971" x="6370638" y="3040063"/>
          <p14:tracePt t="32987" x="6416675" y="3040063"/>
          <p14:tracePt t="33004" x="6507163" y="3025775"/>
          <p14:tracePt t="33021" x="6583363" y="3017838"/>
          <p14:tracePt t="33037" x="6599238" y="3009900"/>
          <p14:tracePt t="33280" x="6583363" y="3009900"/>
          <p14:tracePt t="33287" x="6575425" y="3009900"/>
          <p14:tracePt t="33295" x="6569075" y="3009900"/>
          <p14:tracePt t="33304" x="6553200" y="3009900"/>
          <p14:tracePt t="33321" x="6537325" y="3009900"/>
          <p14:tracePt t="33337" x="6530975" y="3009900"/>
          <p14:tracePt t="33354" x="6515100" y="3009900"/>
          <p14:tracePt t="33371" x="6507163" y="3009900"/>
          <p14:tracePt t="33388" x="6492875" y="3009900"/>
          <p14:tracePt t="33421" x="6484938" y="3009900"/>
          <p14:tracePt t="33655" x="6477000" y="3009900"/>
          <p14:tracePt t="33663" x="6454775" y="3009900"/>
          <p14:tracePt t="33671" x="6408738" y="3009900"/>
          <p14:tracePt t="33688" x="6316663" y="3032125"/>
          <p14:tracePt t="33704" x="6149975" y="3094038"/>
          <p14:tracePt t="33721" x="5935663" y="3146425"/>
          <p14:tracePt t="33738" x="5799138" y="3184525"/>
          <p14:tracePt t="33754" x="5715000" y="3192463"/>
          <p14:tracePt t="33771" x="5684838" y="3192463"/>
          <p14:tracePt t="33789" x="5676900" y="3192463"/>
          <p14:tracePt t="33823" x="5661025" y="3192463"/>
          <p14:tracePt t="33831" x="5654675" y="3192463"/>
          <p14:tracePt t="33839" x="5630863" y="3192463"/>
          <p14:tracePt t="33854" x="5578475" y="3192463"/>
          <p14:tracePt t="33871" x="5508625" y="3192463"/>
          <p14:tracePt t="33888" x="5440363" y="3192463"/>
          <p14:tracePt t="33904" x="5380038" y="3192463"/>
          <p14:tracePt t="33921" x="5349875" y="3192463"/>
          <p14:tracePt t="33938" x="5334000" y="3192463"/>
          <p14:tracePt t="34407" x="5326063" y="3192463"/>
          <p14:tracePt t="34519" x="5318125" y="3192463"/>
          <p14:tracePt t="34535" x="5311775" y="3200400"/>
          <p14:tracePt t="34591" x="5311775" y="3208338"/>
          <p14:tracePt t="34600" x="5311775" y="3216275"/>
          <p14:tracePt t="34607" x="5318125" y="3230563"/>
          <p14:tracePt t="34623" x="5326063" y="3238500"/>
          <p14:tracePt t="34647" x="5334000" y="3246438"/>
          <p14:tracePt t="34655" x="5341938" y="3246438"/>
          <p14:tracePt t="34719" x="5349875" y="3246438"/>
          <p14:tracePt t="34735" x="5356225" y="3246438"/>
          <p14:tracePt t="34743" x="5364163" y="3246438"/>
          <p14:tracePt t="34754" x="5372100" y="3246438"/>
          <p14:tracePt t="34771" x="5380038" y="3246438"/>
          <p14:tracePt t="34788" x="5387975" y="3246438"/>
          <p14:tracePt t="34805" x="5394325" y="3246438"/>
          <p14:tracePt t="34821" x="5402263" y="3246438"/>
          <p14:tracePt t="34838" x="5418138" y="3230563"/>
          <p14:tracePt t="34871" x="5418138" y="3222625"/>
          <p14:tracePt t="34888" x="5418138" y="3216275"/>
          <p14:tracePt t="34905" x="5418138" y="3208338"/>
          <p14:tracePt t="35319" x="5418138" y="3200400"/>
          <p14:tracePt t="35343" x="5402263" y="3200400"/>
          <p14:tracePt t="35367" x="5394325" y="3200400"/>
          <p14:tracePt t="35407" x="5387975" y="3184525"/>
          <p14:tracePt t="35455" x="5380038" y="3178175"/>
          <p14:tracePt t="35464" x="5380038" y="3170238"/>
          <p14:tracePt t="35471" x="5372100" y="3162300"/>
          <p14:tracePt t="35488" x="5364163" y="3140075"/>
          <p14:tracePt t="35505" x="5364163" y="3116263"/>
          <p14:tracePt t="35522" x="5349875" y="3094038"/>
          <p14:tracePt t="35538" x="5349875" y="3086100"/>
          <p14:tracePt t="35555" x="5349875" y="3063875"/>
          <p14:tracePt t="35572" x="5341938" y="3063875"/>
          <p14:tracePt t="35588" x="5341938" y="3040063"/>
          <p14:tracePt t="35605" x="5341938" y="3032125"/>
          <p14:tracePt t="35622" x="5341938" y="3009900"/>
          <p14:tracePt t="35638" x="5341938" y="2994025"/>
          <p14:tracePt t="35655" x="5341938" y="2979738"/>
          <p14:tracePt t="35672" x="5341938" y="2963863"/>
          <p14:tracePt t="35689" x="5364163" y="2941638"/>
          <p14:tracePt t="35705" x="5380038" y="2925763"/>
          <p14:tracePt t="35722" x="5432425" y="2903538"/>
          <p14:tracePt t="35738" x="5440363" y="2895600"/>
          <p14:tracePt t="35755" x="5456238" y="2895600"/>
          <p14:tracePt t="35789" x="5470525" y="2895600"/>
          <p14:tracePt t="35805" x="5502275" y="2895600"/>
          <p14:tracePt t="35822" x="5532438" y="2895600"/>
          <p14:tracePt t="35838" x="5546725" y="2895600"/>
          <p14:tracePt t="35855" x="5562600" y="2903538"/>
          <p14:tracePt t="35872" x="5570538" y="2917825"/>
          <p14:tracePt t="35889" x="5584825" y="2955925"/>
          <p14:tracePt t="35905" x="5592763" y="3001963"/>
          <p14:tracePt t="35922" x="5592763" y="3040063"/>
          <p14:tracePt t="35938" x="5592763" y="3063875"/>
          <p14:tracePt t="35955" x="5592763" y="3094038"/>
          <p14:tracePt t="35972" x="5578475" y="3124200"/>
          <p14:tracePt t="35989" x="5540375" y="3178175"/>
          <p14:tracePt t="36005" x="5494338" y="3238500"/>
          <p14:tracePt t="36022" x="5426075" y="3292475"/>
          <p14:tracePt t="36038" x="5380038" y="3306763"/>
          <p14:tracePt t="36055" x="5280025" y="3330575"/>
          <p14:tracePt t="36072" x="5197475" y="3330575"/>
          <p14:tracePt t="36090" x="5105400" y="3330575"/>
          <p14:tracePt t="36105" x="5029200" y="3314700"/>
          <p14:tracePt t="36122" x="5006975" y="3298825"/>
          <p14:tracePt t="36139" x="4991100" y="3284538"/>
          <p14:tracePt t="36155" x="4983163" y="3254375"/>
          <p14:tracePt t="36172" x="4983163" y="3216275"/>
          <p14:tracePt t="36189" x="4983163" y="3170238"/>
          <p14:tracePt t="36205" x="4983163" y="3132138"/>
          <p14:tracePt t="36209" x="4983163" y="3108325"/>
          <p14:tracePt t="36222" x="4983163" y="3078163"/>
          <p14:tracePt t="36239" x="5013325" y="3040063"/>
          <p14:tracePt t="36255" x="5045075" y="3025775"/>
          <p14:tracePt t="36272" x="5083175" y="3001963"/>
          <p14:tracePt t="36289" x="5105400" y="2994025"/>
          <p14:tracePt t="36305" x="5135563" y="2994025"/>
          <p14:tracePt t="36322" x="5173663" y="2994025"/>
          <p14:tracePt t="36339" x="5203825" y="3001963"/>
          <p14:tracePt t="36355" x="5235575" y="3017838"/>
          <p14:tracePt t="36372" x="5241925" y="3040063"/>
          <p14:tracePt t="36390" x="5265738" y="3140075"/>
          <p14:tracePt t="36406" x="5265738" y="3222625"/>
          <p14:tracePt t="36422" x="5265738" y="3314700"/>
          <p14:tracePt t="36439" x="5265738" y="3382963"/>
          <p14:tracePt t="36455" x="5249863" y="3444875"/>
          <p14:tracePt t="36472" x="5219700" y="3489325"/>
          <p14:tracePt t="36489" x="5189538" y="3513138"/>
          <p14:tracePt t="36505" x="5159375" y="3521075"/>
          <p14:tracePt t="36522" x="5121275" y="3521075"/>
          <p14:tracePt t="36555" x="5113338" y="3521075"/>
          <p14:tracePt t="36601" x="5105400" y="3521075"/>
          <p14:tracePt t="36615" x="5105400" y="3513138"/>
          <p14:tracePt t="36623" x="5105400" y="3505200"/>
          <p14:tracePt t="36639" x="5105400" y="3497263"/>
          <p14:tracePt t="36655" x="5105400" y="3489325"/>
          <p14:tracePt t="36671" x="5105400" y="3482975"/>
          <p14:tracePt t="36679" x="5105400" y="3475038"/>
          <p14:tracePt t="36689" x="5113338" y="3467100"/>
          <p14:tracePt t="36706" x="5113338" y="3451225"/>
          <p14:tracePt t="36722" x="5127625" y="3444875"/>
          <p14:tracePt t="36739" x="5135563" y="3436938"/>
          <p14:tracePt t="36755" x="5159375" y="3421063"/>
          <p14:tracePt t="36772" x="5197475" y="3421063"/>
          <p14:tracePt t="36789" x="5349875" y="3421063"/>
          <p14:tracePt t="36805" x="5456238" y="3421063"/>
          <p14:tracePt t="36822" x="5570538" y="3421063"/>
          <p14:tracePt t="36839" x="5638800" y="3406775"/>
          <p14:tracePt t="36855" x="5661025" y="3398838"/>
          <p14:tracePt t="36904" x="5676900" y="3398838"/>
          <p14:tracePt t="36911" x="5684838" y="3398838"/>
          <p14:tracePt t="36922" x="5707063" y="3398838"/>
          <p14:tracePt t="36939" x="5783263" y="3398838"/>
          <p14:tracePt t="36955" x="5889625" y="3375025"/>
          <p14:tracePt t="36972" x="5943600" y="3375025"/>
          <p14:tracePt t="36989" x="5973763" y="3375025"/>
          <p14:tracePt t="37087" x="5973763" y="3368675"/>
          <p14:tracePt t="37127" x="5981700" y="3368675"/>
          <p14:tracePt t="37143" x="5989638" y="3368675"/>
          <p14:tracePt t="37151" x="5997575" y="3368675"/>
          <p14:tracePt t="37159" x="6019800" y="3368675"/>
          <p14:tracePt t="37172" x="6035675" y="3368675"/>
          <p14:tracePt t="37189" x="6080125" y="3368675"/>
          <p14:tracePt t="37206" x="6103938" y="3368675"/>
          <p14:tracePt t="37639" x="6080125" y="3360738"/>
          <p14:tracePt t="37647" x="6042025" y="3352800"/>
          <p14:tracePt t="37656" x="6019800" y="3344863"/>
          <p14:tracePt t="37672" x="5965825" y="3330575"/>
          <p14:tracePt t="37689" x="5845175" y="3330575"/>
          <p14:tracePt t="37706" x="5730875" y="3322638"/>
          <p14:tracePt t="37722" x="5616575" y="3322638"/>
          <p14:tracePt t="37727" x="5578475" y="3322638"/>
          <p14:tracePt t="37739" x="5554663" y="3314700"/>
          <p14:tracePt t="37756" x="5524500" y="3298825"/>
          <p14:tracePt t="37791" x="5516563" y="3292475"/>
          <p14:tracePt t="37807" x="5508625" y="3276600"/>
          <p14:tracePt t="37815" x="5508625" y="3268663"/>
          <p14:tracePt t="37823" x="5494338" y="3254375"/>
          <p14:tracePt t="37839" x="5478463" y="3230563"/>
          <p14:tracePt t="37856" x="5470525" y="3208338"/>
          <p14:tracePt t="37873" x="5464175" y="3200400"/>
          <p14:tracePt t="37889" x="5464175" y="3184525"/>
          <p14:tracePt t="37906" x="5464175" y="3178175"/>
          <p14:tracePt t="37923" x="5456238" y="3154363"/>
          <p14:tracePt t="37939" x="5440363" y="3124200"/>
          <p14:tracePt t="37956" x="5432425" y="3116263"/>
          <p14:tracePt t="37973" x="5432425" y="3108325"/>
          <p14:tracePt t="38705" x="5432425" y="3101975"/>
          <p14:tracePt t="38719" x="5440363" y="3101975"/>
          <p14:tracePt t="38735" x="5456238" y="3101975"/>
          <p14:tracePt t="38743" x="5470525" y="3101975"/>
          <p14:tracePt t="38756" x="5486400" y="3101975"/>
          <p14:tracePt t="38773" x="5508625" y="3101975"/>
          <p14:tracePt t="38789" x="5584825" y="3086100"/>
          <p14:tracePt t="38806" x="5707063" y="3055938"/>
          <p14:tracePt t="38823" x="5943600" y="3025775"/>
          <p14:tracePt t="38840" x="6218238" y="2994025"/>
          <p14:tracePt t="38856" x="6477000" y="2963863"/>
          <p14:tracePt t="38873" x="6607175" y="2963863"/>
          <p14:tracePt t="38890" x="6675438" y="2963863"/>
          <p14:tracePt t="38906" x="6689725" y="2963863"/>
          <p14:tracePt t="39016" x="6697663" y="2963863"/>
          <p14:tracePt t="39032" x="6705600" y="2963863"/>
          <p14:tracePt t="39039" x="6713538" y="2963863"/>
          <p14:tracePt t="39423" x="6705600" y="2963863"/>
          <p14:tracePt t="39455" x="6697663" y="2963863"/>
          <p14:tracePt t="39480" x="6689725" y="2963863"/>
          <p14:tracePt t="39487" x="6683375" y="2963863"/>
          <p14:tracePt t="39503" x="6675438" y="2963863"/>
          <p14:tracePt t="39511" x="6659563" y="2963863"/>
          <p14:tracePt t="39523" x="6651625" y="2963863"/>
          <p14:tracePt t="39540" x="6629400" y="2963863"/>
          <p14:tracePt t="39557" x="6561138" y="2963863"/>
          <p14:tracePt t="39573" x="6446838" y="2963863"/>
          <p14:tracePt t="39590" x="6232525" y="2994025"/>
          <p14:tracePt t="39606" x="6049963" y="3009900"/>
          <p14:tracePt t="39623" x="5875338" y="3009900"/>
          <p14:tracePt t="39640" x="5707063" y="3009900"/>
          <p14:tracePt t="39656" x="5524500" y="3009900"/>
          <p14:tracePt t="39673" x="5394325" y="3009900"/>
          <p14:tracePt t="39690" x="5295900" y="3009900"/>
          <p14:tracePt t="39707" x="5280025" y="3009900"/>
          <p14:tracePt t="39871" x="5280025" y="3017838"/>
          <p14:tracePt t="39904" x="5280025" y="3032125"/>
          <p14:tracePt t="39911" x="5280025" y="3040063"/>
          <p14:tracePt t="39923" x="5280025" y="3048000"/>
          <p14:tracePt t="39940" x="5280025" y="3086100"/>
          <p14:tracePt t="39957" x="5295900" y="3132138"/>
          <p14:tracePt t="39973" x="5295900" y="3146425"/>
          <p14:tracePt t="39990" x="5311775" y="3170238"/>
          <p14:tracePt t="40039" x="5318125" y="3170238"/>
          <p14:tracePt t="40095" x="5326063" y="3170238"/>
          <p14:tracePt t="40120" x="5334000" y="3162300"/>
          <p14:tracePt t="40135" x="5341938" y="3154363"/>
          <p14:tracePt t="40168" x="5341938" y="3146425"/>
          <p14:tracePt t="40175" x="5349875" y="3146425"/>
          <p14:tracePt t="40191" x="5356225" y="3132138"/>
          <p14:tracePt t="40199" x="5364163" y="3132138"/>
          <p14:tracePt t="40224" x="5364163" y="3124200"/>
          <p14:tracePt t="40255" x="5372100" y="3116263"/>
          <p14:tracePt t="40495" x="5380038" y="3116263"/>
          <p14:tracePt t="40503" x="5387975" y="3116263"/>
          <p14:tracePt t="40511" x="5448300" y="3116263"/>
          <p14:tracePt t="40523" x="5516563" y="3108325"/>
          <p14:tracePt t="40540" x="5676900" y="3108325"/>
          <p14:tracePt t="40557" x="5851525" y="3086100"/>
          <p14:tracePt t="40573" x="6080125" y="3063875"/>
          <p14:tracePt t="40590" x="6172200" y="3040063"/>
          <p14:tracePt t="40607" x="6218238" y="3017838"/>
          <p14:tracePt t="40623" x="6226175" y="3017838"/>
          <p14:tracePt t="40640" x="6226175" y="3009900"/>
          <p14:tracePt t="40674" x="6232525" y="3009900"/>
          <p14:tracePt t="40690" x="6264275" y="3001963"/>
          <p14:tracePt t="40707" x="6302375" y="2987675"/>
          <p14:tracePt t="40724" x="6316663" y="2987675"/>
          <p14:tracePt t="40727" x="6324600" y="2987675"/>
          <p14:tracePt t="40768" x="6332538" y="2987675"/>
          <p14:tracePt t="40784" x="6340475" y="2987675"/>
          <p14:tracePt t="40791" x="6354763" y="2994025"/>
          <p14:tracePt t="40800" x="6362700" y="2994025"/>
          <p14:tracePt t="40807" x="6384925" y="3001963"/>
          <p14:tracePt t="40824" x="6392863" y="3009900"/>
          <p14:tracePt t="40840" x="6400800" y="3009900"/>
          <p14:tracePt t="40887" x="6408738" y="3017838"/>
          <p14:tracePt t="40912" x="6408738" y="3025775"/>
          <p14:tracePt t="40919" x="6408738" y="3055938"/>
          <p14:tracePt t="40927" x="6416675" y="3070225"/>
          <p14:tracePt t="40940" x="6416675" y="3094038"/>
          <p14:tracePt t="40957" x="6416675" y="3192463"/>
          <p14:tracePt t="40973" x="6416675" y="3246438"/>
          <p14:tracePt t="40990" x="6408738" y="3284538"/>
          <p14:tracePt t="41006" x="6400800" y="3330575"/>
          <p14:tracePt t="41023" x="6378575" y="3360738"/>
          <p14:tracePt t="41040" x="6354763" y="3382963"/>
          <p14:tracePt t="41057" x="6340475" y="3398838"/>
          <p14:tracePt t="41073" x="6316663" y="3421063"/>
          <p14:tracePt t="41090" x="6286500" y="3436938"/>
          <p14:tracePt t="41107" x="6248400" y="3475038"/>
          <p14:tracePt t="41123" x="6202363" y="3497263"/>
          <p14:tracePt t="41140" x="6164263" y="3521075"/>
          <p14:tracePt t="41157" x="6096000" y="3551238"/>
          <p14:tracePt t="41173" x="6057900" y="3581400"/>
          <p14:tracePt t="41190" x="6035675" y="3597275"/>
          <p14:tracePt t="41207" x="6019800" y="3603625"/>
          <p14:tracePt t="41223" x="6003925" y="3611563"/>
          <p14:tracePt t="41245" x="5989638" y="3619500"/>
          <p14:tracePt t="41257" x="5989638" y="3627438"/>
          <p14:tracePt t="41273" x="5973763" y="3627438"/>
          <p14:tracePt t="41290" x="5959475" y="3641725"/>
          <p14:tracePt t="41307" x="5943600" y="3641725"/>
          <p14:tracePt t="41323" x="5935663" y="3641725"/>
          <p14:tracePt t="41671" x="5927725" y="3641725"/>
          <p14:tracePt t="42415" x="5913438" y="3627438"/>
          <p14:tracePt t="42423" x="5851525" y="3497263"/>
          <p14:tracePt t="42431" x="5799138" y="3352800"/>
          <p14:tracePt t="42441" x="5745163" y="3230563"/>
          <p14:tracePt t="42458" x="5737225" y="3208338"/>
          <p14:tracePt t="42474" x="5722938" y="3178175"/>
          <p14:tracePt t="42491" x="5722938" y="3101975"/>
          <p14:tracePt t="42508" x="5722938" y="3070225"/>
          <p14:tracePt t="42526" x="5715000" y="3040063"/>
          <p14:tracePt t="42541" x="5715000" y="3025775"/>
          <p14:tracePt t="42574" x="5715000" y="3017838"/>
          <p14:tracePt t="42591" x="5699125" y="2994025"/>
          <p14:tracePt t="42608" x="5699125" y="2987675"/>
          <p14:tracePt t="42624" x="5684838" y="2979738"/>
          <p14:tracePt t="42641" x="5684838" y="2971800"/>
          <p14:tracePt t="42711" x="5676900" y="2963863"/>
          <p14:tracePt t="42935" x="5676900" y="2955925"/>
          <p14:tracePt t="42943" x="5684838" y="2949575"/>
          <p14:tracePt t="42951" x="5707063" y="2949575"/>
          <p14:tracePt t="42960" x="5745163" y="2941638"/>
          <p14:tracePt t="42974" x="5859463" y="2917825"/>
          <p14:tracePt t="42991" x="6003925" y="2903538"/>
          <p14:tracePt t="43008" x="6149975" y="2873375"/>
          <p14:tracePt t="43025" x="6302375" y="2857500"/>
          <p14:tracePt t="43041" x="6438900" y="2827338"/>
          <p14:tracePt t="43058" x="6561138" y="2819400"/>
          <p14:tracePt t="43074" x="6645275" y="2797175"/>
          <p14:tracePt t="43092" x="6759575" y="2751138"/>
          <p14:tracePt t="43108" x="6835775" y="2713038"/>
          <p14:tracePt t="43124" x="6896100" y="2667000"/>
          <p14:tracePt t="43141" x="6926263" y="2620963"/>
          <p14:tracePt t="43158" x="6934200" y="2574925"/>
          <p14:tracePt t="43174" x="6934200" y="2536825"/>
          <p14:tracePt t="43192" x="6934200" y="2506663"/>
          <p14:tracePt t="43208" x="6934200" y="2492375"/>
          <p14:tracePt t="43226" x="6934200" y="2460625"/>
          <p14:tracePt t="43230" x="6926263" y="2438400"/>
          <p14:tracePt t="43241" x="6911975" y="2422525"/>
          <p14:tracePt t="43258" x="6888163" y="2392363"/>
          <p14:tracePt t="43274" x="6865938" y="2354263"/>
          <p14:tracePt t="43291" x="6858000" y="2324100"/>
          <p14:tracePt t="43308" x="6842125" y="2301875"/>
          <p14:tracePt t="43325" x="6827838" y="2270125"/>
          <p14:tracePt t="43341" x="6811963" y="2255838"/>
          <p14:tracePt t="43358" x="6804025" y="2225675"/>
          <p14:tracePt t="43375" x="6789738" y="2209800"/>
          <p14:tracePt t="43409" x="6781800" y="2193925"/>
          <p14:tracePt t="43425" x="6773863" y="2187575"/>
          <p14:tracePt t="43441" x="6759575" y="2171700"/>
          <p14:tracePt t="43458" x="6743700" y="2149475"/>
          <p14:tracePt t="43475" x="6705600" y="2125663"/>
          <p14:tracePt t="43491" x="6683375" y="2103438"/>
          <p14:tracePt t="43508" x="6645275" y="2079625"/>
          <p14:tracePt t="43525" x="6637338" y="2073275"/>
          <p14:tracePt t="43559" x="6629400" y="2073275"/>
          <p14:tracePt t="43575" x="6607175" y="2073275"/>
          <p14:tracePt t="43591" x="6583363" y="2057400"/>
          <p14:tracePt t="43608" x="6569075" y="2057400"/>
          <p14:tracePt t="43625" x="6561138" y="2057400"/>
          <p14:tracePt t="43641" x="6553200" y="2057400"/>
          <p14:tracePt t="43675" x="6392863" y="2035175"/>
          <p14:tracePt t="43691" x="6188075" y="2035175"/>
          <p14:tracePt t="43708" x="6011863" y="2035175"/>
          <p14:tracePt t="43726" x="5737225" y="2035175"/>
          <p14:tracePt t="43741" x="5692775" y="2035175"/>
          <p14:tracePt t="43758" x="5684838" y="2035175"/>
          <p14:tracePt t="43853" x="5676900" y="2035175"/>
          <p14:tracePt t="43877" x="5676900" y="2049463"/>
          <p14:tracePt t="43885" x="5654675" y="2095500"/>
          <p14:tracePt t="43893" x="5646738" y="2133600"/>
          <p14:tracePt t="43908" x="5638800" y="2163763"/>
          <p14:tracePt t="43924" x="5630863" y="2263775"/>
          <p14:tracePt t="43941" x="5616575" y="2408238"/>
          <p14:tracePt t="43958" x="5616575" y="2522538"/>
          <p14:tracePt t="43974" x="5616575" y="2590800"/>
          <p14:tracePt t="43991" x="5622925" y="2659063"/>
          <p14:tracePt t="44007" x="5646738" y="2705100"/>
          <p14:tracePt t="44024" x="5654675" y="2743200"/>
          <p14:tracePt t="44041" x="5661025" y="2773363"/>
          <p14:tracePt t="44058" x="5692775" y="2811463"/>
          <p14:tracePt t="44075" x="5730875" y="2841625"/>
          <p14:tracePt t="44091" x="5753100" y="2857500"/>
          <p14:tracePt t="44108" x="5775325" y="2865438"/>
          <p14:tracePt t="44125" x="5837238" y="2887663"/>
          <p14:tracePt t="44141" x="5905500" y="2895600"/>
          <p14:tracePt t="44159" x="5981700" y="2917825"/>
          <p14:tracePt t="44175" x="6096000" y="2925763"/>
          <p14:tracePt t="44191" x="6202363" y="2925763"/>
          <p14:tracePt t="44208" x="6308725" y="2925763"/>
          <p14:tracePt t="44225" x="6416675" y="2925763"/>
          <p14:tracePt t="44241" x="6523038" y="2903538"/>
          <p14:tracePt t="44258" x="6629400" y="2857500"/>
          <p14:tracePt t="44275" x="6727825" y="2781300"/>
          <p14:tracePt t="44291" x="6827838" y="2697163"/>
          <p14:tracePt t="44308" x="6888163" y="2628900"/>
          <p14:tracePt t="44325" x="6904038" y="2574925"/>
          <p14:tracePt t="44341" x="6904038" y="2476500"/>
          <p14:tracePt t="44358" x="6904038" y="2408238"/>
          <p14:tracePt t="44375" x="6904038" y="2339975"/>
          <p14:tracePt t="44391" x="6904038" y="2263775"/>
          <p14:tracePt t="44408" x="6896100" y="2217738"/>
          <p14:tracePt t="44425" x="6865938" y="2163763"/>
          <p14:tracePt t="44442" x="6842125" y="2141538"/>
          <p14:tracePt t="44458" x="6811963" y="2103438"/>
          <p14:tracePt t="44474" x="6789738" y="2079625"/>
          <p14:tracePt t="44491" x="6751638" y="2073275"/>
          <p14:tracePt t="44508" x="6727825" y="2057400"/>
          <p14:tracePt t="44525" x="6713538" y="2049463"/>
          <p14:tracePt t="44541" x="6697663" y="2041525"/>
          <p14:tracePt t="44558" x="6675438" y="2041525"/>
          <p14:tracePt t="44574" x="6667500" y="2041525"/>
          <p14:tracePt t="44591" x="6651625" y="2041525"/>
          <p14:tracePt t="44608" x="6637338" y="2041525"/>
          <p14:tracePt t="44624" x="6561138" y="2041525"/>
          <p14:tracePt t="44641" x="6438900" y="2065338"/>
          <p14:tracePt t="44658" x="6302375" y="2103438"/>
          <p14:tracePt t="44674" x="6172200" y="2141538"/>
          <p14:tracePt t="44691" x="6096000" y="2155825"/>
          <p14:tracePt t="44708" x="6088063" y="2163763"/>
          <p14:tracePt t="44725" x="6080125" y="2171700"/>
          <p14:tracePt t="44790" x="6073775" y="2187575"/>
          <p14:tracePt t="44798" x="6057900" y="2217738"/>
          <p14:tracePt t="44806" x="6057900" y="2232025"/>
          <p14:tracePt t="44814" x="6035675" y="2263775"/>
          <p14:tracePt t="44825" x="6027738" y="2286000"/>
          <p14:tracePt t="44841" x="6011863" y="2324100"/>
          <p14:tracePt t="44858" x="6003925" y="2362200"/>
          <p14:tracePt t="44875" x="6003925" y="2392363"/>
          <p14:tracePt t="44891" x="6003925" y="2416175"/>
          <p14:tracePt t="44908" x="6003925" y="2438400"/>
          <p14:tracePt t="44925" x="6003925" y="2476500"/>
          <p14:tracePt t="44941" x="6027738" y="2522538"/>
          <p14:tracePt t="44958" x="6073775" y="2574925"/>
          <p14:tracePt t="44975" x="6103938" y="2606675"/>
          <p14:tracePt t="44992" x="6142038" y="2628900"/>
          <p14:tracePt t="45008" x="6164263" y="2628900"/>
          <p14:tracePt t="45025" x="6188075" y="2628900"/>
          <p14:tracePt t="45042" x="6210300" y="2636838"/>
          <p14:tracePt t="45059" x="6248400" y="2644775"/>
          <p14:tracePt t="45075" x="6346825" y="2644775"/>
          <p14:tracePt t="45092" x="6416675" y="2644775"/>
          <p14:tracePt t="45108" x="6515100" y="2590800"/>
          <p14:tracePt t="45125" x="6645275" y="2522538"/>
          <p14:tracePt t="45142" x="6683375" y="2476500"/>
          <p14:tracePt t="45158" x="6697663" y="2438400"/>
          <p14:tracePt t="45175" x="6697663" y="2392363"/>
          <p14:tracePt t="45192" x="6697663" y="2339975"/>
          <p14:tracePt t="45208" x="6697663" y="2293938"/>
          <p14:tracePt t="45226" x="6697663" y="2255838"/>
          <p14:tracePt t="45242" x="6697663" y="2225675"/>
          <p14:tracePt t="45258" x="6675438" y="2193925"/>
          <p14:tracePt t="45275" x="6659563" y="2179638"/>
          <p14:tracePt t="45291" x="6629400" y="2163763"/>
          <p14:tracePt t="45308" x="6575425" y="2141538"/>
          <p14:tracePt t="45325" x="6523038" y="2125663"/>
          <p14:tracePt t="45341" x="6484938" y="2111375"/>
          <p14:tracePt t="45358" x="6469063" y="2111375"/>
          <p14:tracePt t="45375" x="6446838" y="2103438"/>
          <p14:tracePt t="45392" x="6430963" y="2103438"/>
          <p14:tracePt t="45409" x="6423025" y="2095500"/>
          <p14:tracePt t="45425" x="6362700" y="2095500"/>
          <p14:tracePt t="45442" x="6210300" y="2095500"/>
          <p14:tracePt t="45459" x="6088063" y="2117725"/>
          <p14:tracePt t="45475" x="5973763" y="2163763"/>
          <p14:tracePt t="45492" x="5875338" y="2193925"/>
          <p14:tracePt t="45509" x="5851525" y="2201863"/>
          <p14:tracePt t="45525" x="5845175" y="2209800"/>
          <p14:tracePt t="45575" x="5837238" y="2225675"/>
          <p14:tracePt t="45583" x="5829300" y="2270125"/>
          <p14:tracePt t="45592" x="5829300" y="2293938"/>
          <p14:tracePt t="45609" x="5813425" y="2354263"/>
          <p14:tracePt t="45625" x="5807075" y="2416175"/>
          <p14:tracePt t="45642" x="5799138" y="2476500"/>
          <p14:tracePt t="45658" x="5799138" y="2530475"/>
          <p14:tracePt t="45675" x="5799138" y="2568575"/>
          <p14:tracePt t="45692" x="5813425" y="2606675"/>
          <p14:tracePt t="45708" x="5837238" y="2644775"/>
          <p14:tracePt t="45725" x="5867400" y="2689225"/>
          <p14:tracePt t="45742" x="5913438" y="2735263"/>
          <p14:tracePt t="45758" x="5951538" y="2751138"/>
          <p14:tracePt t="45775" x="5989638" y="2765425"/>
          <p14:tracePt t="45792" x="6049963" y="2781300"/>
          <p14:tracePt t="45808" x="6134100" y="2811463"/>
          <p14:tracePt t="45825" x="6248400" y="2819400"/>
          <p14:tracePt t="45842" x="6302375" y="2827338"/>
          <p14:tracePt t="45858" x="6392863" y="2827338"/>
          <p14:tracePt t="45875" x="6477000" y="2827338"/>
          <p14:tracePt t="45892" x="6553200" y="2827338"/>
          <p14:tracePt t="45908" x="6637338" y="2803525"/>
          <p14:tracePt t="45925" x="6721475" y="2765425"/>
          <p14:tracePt t="45942" x="6743700" y="2751138"/>
          <p14:tracePt t="45958" x="6773863" y="2735263"/>
          <p14:tracePt t="45975" x="6781800" y="2713038"/>
          <p14:tracePt t="45992" x="6804025" y="2659063"/>
          <p14:tracePt t="46008" x="6827838" y="2613025"/>
          <p14:tracePt t="46025" x="6835775" y="2574925"/>
          <p14:tracePt t="46042" x="6842125" y="2544763"/>
          <p14:tracePt t="46058" x="6842125" y="2498725"/>
          <p14:tracePt t="46075" x="6842125" y="2476500"/>
          <p14:tracePt t="46092" x="6842125" y="2438400"/>
          <p14:tracePt t="46109" x="6819900" y="2362200"/>
          <p14:tracePt t="46125" x="6773863" y="2301875"/>
          <p14:tracePt t="46142" x="6697663" y="2239963"/>
          <p14:tracePt t="46159" x="6621463" y="2179638"/>
          <p14:tracePt t="46175" x="6537325" y="2125663"/>
          <p14:tracePt t="46192" x="6446838" y="2073275"/>
          <p14:tracePt t="46209" x="6430963" y="2057400"/>
          <p14:tracePt t="46225" x="6416675" y="2049463"/>
          <p14:tracePt t="46242" x="6408738" y="2049463"/>
          <p14:tracePt t="46294" x="6384925" y="2041525"/>
          <p14:tracePt t="46302" x="6362700" y="2041525"/>
          <p14:tracePt t="46310" x="6346825" y="2041525"/>
          <p14:tracePt t="46325" x="6324600" y="2041525"/>
          <p14:tracePt t="46342" x="6302375" y="2041525"/>
          <p14:tracePt t="46359" x="6294438" y="2041525"/>
          <p14:tracePt t="46416" x="6286500" y="2041525"/>
          <p14:tracePt t="46431" x="6278563" y="2041525"/>
          <p14:tracePt t="46440" x="6232525" y="2073275"/>
          <p14:tracePt t="46447" x="6210300" y="2095500"/>
          <p14:tracePt t="46459" x="6180138" y="2117725"/>
          <p14:tracePt t="46476" x="6142038" y="2149475"/>
          <p14:tracePt t="46493" x="6111875" y="2179638"/>
          <p14:tracePt t="46551" x="6096000" y="2209800"/>
          <p14:tracePt t="46559" x="6088063" y="2225675"/>
          <p14:tracePt t="46567" x="6088063" y="2247900"/>
          <p14:tracePt t="46576" x="6080125" y="2270125"/>
          <p14:tracePt t="46592" x="6057900" y="2293938"/>
          <p14:tracePt t="46609" x="6049963" y="2316163"/>
          <p14:tracePt t="46654" x="6049963" y="2332038"/>
          <p14:tracePt t="46670" x="6049963" y="2339975"/>
          <p14:tracePt t="46677" x="6049963" y="2354263"/>
          <p14:tracePt t="46692" x="6049963" y="2362200"/>
          <p14:tracePt t="46709" x="6049963" y="2392363"/>
          <p14:tracePt t="46725" x="6049963" y="2454275"/>
          <p14:tracePt t="46742" x="6049963" y="2492375"/>
          <p14:tracePt t="46758" x="6049963" y="2522538"/>
          <p14:tracePt t="46775" x="6049963" y="2544763"/>
          <p14:tracePt t="46792" x="6065838" y="2590800"/>
          <p14:tracePt t="46809" x="6088063" y="2628900"/>
          <p14:tracePt t="46825" x="6096000" y="2644775"/>
          <p14:tracePt t="46842" x="6126163" y="2682875"/>
          <p14:tracePt t="46859" x="6142038" y="2689225"/>
          <p14:tracePt t="46875" x="6149975" y="2705100"/>
          <p14:tracePt t="46892" x="6156325" y="2713038"/>
          <p14:tracePt t="46909" x="6172200" y="2720975"/>
          <p14:tracePt t="46925" x="6218238" y="2727325"/>
          <p14:tracePt t="46942" x="6256338" y="2743200"/>
          <p14:tracePt t="46959" x="6286500" y="2743200"/>
          <p14:tracePt t="46975" x="6340475" y="2743200"/>
          <p14:tracePt t="46992" x="6370638" y="2743200"/>
          <p14:tracePt t="47009" x="6430963" y="2713038"/>
          <p14:tracePt t="47025" x="6477000" y="2682875"/>
          <p14:tracePt t="47042" x="6515100" y="2651125"/>
          <p14:tracePt t="47059" x="6561138" y="2613025"/>
          <p14:tracePt t="47075" x="6607175" y="2574925"/>
          <p14:tracePt t="47092" x="6621463" y="2552700"/>
          <p14:tracePt t="47109" x="6637338" y="2522538"/>
          <p14:tracePt t="47125" x="6645275" y="2492375"/>
          <p14:tracePt t="47142" x="6645275" y="2454275"/>
          <p14:tracePt t="47159" x="6645275" y="2416175"/>
          <p14:tracePt t="47176" x="6629400" y="2392363"/>
          <p14:tracePt t="47192" x="6599238" y="2362200"/>
          <p14:tracePt t="47209" x="6553200" y="2332038"/>
          <p14:tracePt t="47226" x="6523038" y="2308225"/>
          <p14:tracePt t="47242" x="6499225" y="2301875"/>
          <p14:tracePt t="47259" x="6461125" y="2278063"/>
          <p14:tracePt t="47276" x="6438900" y="2278063"/>
          <p14:tracePt t="47292" x="6400800" y="2270125"/>
          <p14:tracePt t="47309" x="6370638" y="2270125"/>
          <p14:tracePt t="47326" x="6294438" y="2270125"/>
          <p14:tracePt t="47342" x="6226175" y="2270125"/>
          <p14:tracePt t="47359" x="6164263" y="2301875"/>
          <p14:tracePt t="47376" x="6080125" y="2339975"/>
          <p14:tracePt t="47393" x="6027738" y="2378075"/>
          <p14:tracePt t="47409" x="6003925" y="2400300"/>
          <p14:tracePt t="47426" x="5989638" y="2416175"/>
          <p14:tracePt t="47443" x="5981700" y="2422525"/>
          <p14:tracePt t="47459" x="5965825" y="2454275"/>
          <p14:tracePt t="47476" x="5959475" y="2498725"/>
          <p14:tracePt t="47493" x="5943600" y="2598738"/>
          <p14:tracePt t="47509" x="5935663" y="2636838"/>
          <p14:tracePt t="47527" x="5927725" y="2720975"/>
          <p14:tracePt t="47543" x="5927725" y="2759075"/>
          <p14:tracePt t="47559" x="5927725" y="2803525"/>
          <p14:tracePt t="47576" x="5927725" y="2849563"/>
          <p14:tracePt t="47593" x="5951538" y="2895600"/>
          <p14:tracePt t="47609" x="5965825" y="2911475"/>
          <p14:tracePt t="47626" x="5973763" y="2925763"/>
          <p14:tracePt t="47643" x="5989638" y="2933700"/>
          <p14:tracePt t="47659" x="5997575" y="2933700"/>
          <p14:tracePt t="47676" x="6011863" y="2933700"/>
          <p14:tracePt t="47693" x="6035675" y="2933700"/>
          <p14:tracePt t="47709" x="6103938" y="2933700"/>
          <p14:tracePt t="47726" x="6172200" y="2911475"/>
          <p14:tracePt t="47743" x="6248400" y="2841625"/>
          <p14:tracePt t="47760" x="6332538" y="2765425"/>
          <p14:tracePt t="47776" x="6384925" y="2705100"/>
          <p14:tracePt t="47793" x="6416675" y="2644775"/>
          <p14:tracePt t="47810" x="6438900" y="2590800"/>
          <p14:tracePt t="47826" x="6454775" y="2560638"/>
          <p14:tracePt t="47843" x="6469063" y="2522538"/>
          <p14:tracePt t="47878" x="6477000" y="2514600"/>
          <p14:tracePt t="48024" x="6477000" y="2530475"/>
          <p14:tracePt t="48031" x="6469063" y="2582863"/>
          <p14:tracePt t="48043" x="6446838" y="2613025"/>
          <p14:tracePt t="48060" x="6408738" y="2743200"/>
          <p14:tracePt t="48076" x="6324600" y="2911475"/>
          <p14:tracePt t="48093" x="6218238" y="3063875"/>
          <p14:tracePt t="48110" x="6073775" y="3200400"/>
          <p14:tracePt t="48126" x="5965825" y="3222625"/>
          <p14:tracePt t="48143" x="5883275" y="3230563"/>
          <p14:tracePt t="48160" x="5821363" y="3230563"/>
          <p14:tracePt t="48176" x="5745163" y="3192463"/>
          <p14:tracePt t="48193" x="5668963" y="3170238"/>
          <p14:tracePt t="48210" x="5600700" y="3154363"/>
          <p14:tracePt t="48226" x="5524500" y="3146425"/>
          <p14:tracePt t="48231" x="5486400" y="3140075"/>
          <p14:tracePt t="48243" x="5464175" y="3140075"/>
          <p14:tracePt t="48260" x="5410200" y="3140075"/>
          <p14:tracePt t="48276" x="5356225" y="3140075"/>
          <p14:tracePt t="48293" x="5303838" y="3140075"/>
          <p14:tracePt t="48310" x="5181600" y="3162300"/>
          <p14:tracePt t="48326" x="5097463" y="3192463"/>
          <p14:tracePt t="48343" x="5029200" y="3222625"/>
          <p14:tracePt t="48360" x="4983163" y="3238500"/>
          <p14:tracePt t="48376" x="4975225" y="3254375"/>
          <p14:tracePt t="48415" x="4975225" y="3268663"/>
          <p14:tracePt t="48426" x="4999038" y="3284538"/>
          <p14:tracePt t="48443" x="5075238" y="3292475"/>
          <p14:tracePt t="48460" x="5151438" y="3292475"/>
          <p14:tracePt t="48476" x="5241925" y="3292475"/>
          <p14:tracePt t="48493" x="5303838" y="3292475"/>
          <p14:tracePt t="48510" x="5326063" y="3292475"/>
          <p14:tracePt t="48583" x="5318125" y="3292475"/>
          <p14:tracePt t="48591" x="5311775" y="3292475"/>
          <p14:tracePt t="48655" x="5303838" y="3298825"/>
          <p14:tracePt t="48663" x="5303838" y="3306763"/>
          <p14:tracePt t="48839" x="5287963" y="3314700"/>
          <p14:tracePt t="48864" x="5287963" y="3322638"/>
          <p14:tracePt t="48880" x="5287963" y="3330575"/>
          <p14:tracePt t="48935" x="5280025" y="3336925"/>
          <p14:tracePt t="48991" x="5273675" y="3352800"/>
          <p14:tracePt t="49007" x="5265738" y="3360738"/>
          <p14:tracePt t="49015" x="5257800" y="3360738"/>
          <p14:tracePt t="49027" x="5257800" y="3375025"/>
          <p14:tracePt t="49045" x="5235575" y="3398838"/>
          <p14:tracePt t="49060" x="5235575" y="3406775"/>
          <p14:tracePt t="52231" x="5227638" y="3406775"/>
          <p14:tracePt t="52263" x="5227638" y="3390900"/>
          <p14:tracePt t="54831" x="5227638" y="3382963"/>
          <p14:tracePt t="55520" x="5227638" y="3375025"/>
          <p14:tracePt t="55527" x="5211763" y="3382963"/>
          <p14:tracePt t="55679" x="5203825" y="3382963"/>
          <p14:tracePt t="56919" x="5189538" y="3382963"/>
          <p14:tracePt t="57751" x="5173663" y="3382963"/>
          <p14:tracePt t="57768" x="5165725" y="3382963"/>
          <p14:tracePt t="57775" x="5165725" y="3406775"/>
          <p14:tracePt t="57783" x="5173663" y="3429000"/>
          <p14:tracePt t="57796" x="5173663" y="3444875"/>
          <p14:tracePt t="57813" x="5173663" y="3467100"/>
          <p14:tracePt t="57830" x="5151438" y="3505200"/>
          <p14:tracePt t="57846" x="5127625" y="3521075"/>
          <p14:tracePt t="57863" x="5121275" y="3521075"/>
          <p14:tracePt t="57880" x="5105400" y="3527425"/>
          <p14:tracePt t="57896" x="5089525" y="3551238"/>
          <p14:tracePt t="57913" x="5075238" y="3565525"/>
          <p14:tracePt t="57930" x="5051425" y="3581400"/>
          <p14:tracePt t="57947" x="5013325" y="3603625"/>
          <p14:tracePt t="57963" x="4953000" y="3649663"/>
          <p14:tracePt t="57980" x="4930775" y="3665538"/>
          <p14:tracePt t="57997" x="4906963" y="3695700"/>
          <p14:tracePt t="58013" x="4899025" y="3695700"/>
          <p14:tracePt t="58030" x="4868863" y="3733800"/>
          <p14:tracePt t="58047" x="4854575" y="3741738"/>
          <p14:tracePt t="58063" x="4854575" y="3749675"/>
          <p14:tracePt t="58103" x="4846638" y="3749675"/>
          <p14:tracePt t="58127" x="4838700" y="3756025"/>
          <p14:tracePt t="58135" x="4830763" y="3756025"/>
          <p14:tracePt t="58147" x="4800600" y="3771900"/>
          <p14:tracePt t="58163" x="4754563" y="3787775"/>
          <p14:tracePt t="58180" x="4694238" y="3794125"/>
          <p14:tracePt t="58198" x="4625975" y="3802063"/>
          <p14:tracePt t="58213" x="4618038" y="3802063"/>
          <p14:tracePt t="58287" x="4610100" y="3802063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4864" t="31733" r="18447" b="41155"/>
          <a:stretch/>
        </p:blipFill>
        <p:spPr>
          <a:xfrm>
            <a:off x="3083587" y="2125035"/>
            <a:ext cx="5377061" cy="30726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02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719"/>
    </mc:Choice>
    <mc:Fallback xmlns="">
      <p:transition advTm="307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8" x="4640263" y="3763963"/>
          <p14:tracePt t="856" x="4708525" y="3717925"/>
          <p14:tracePt t="864" x="4732338" y="3703638"/>
          <p14:tracePt t="872" x="4770438" y="3673475"/>
          <p14:tracePt t="889" x="4884738" y="3551238"/>
          <p14:tracePt t="906" x="4999038" y="3451225"/>
          <p14:tracePt t="922" x="5105400" y="3336925"/>
          <p14:tracePt t="939" x="5203825" y="3216275"/>
          <p14:tracePt t="956" x="5265738" y="3132138"/>
          <p14:tracePt t="973" x="5311775" y="3063875"/>
          <p14:tracePt t="989" x="5341938" y="3009900"/>
          <p14:tracePt t="1007" x="5364163" y="2963863"/>
          <p14:tracePt t="1022" x="5380038" y="2941638"/>
          <p14:tracePt t="1039" x="5410200" y="2903538"/>
          <p14:tracePt t="1056" x="5432425" y="2873375"/>
          <p14:tracePt t="1073" x="5440363" y="2873375"/>
          <p14:tracePt t="1089" x="5470525" y="2841625"/>
          <p14:tracePt t="1106" x="5494338" y="2819400"/>
          <p14:tracePt t="1123" x="5546725" y="2789238"/>
          <p14:tracePt t="1139" x="5608638" y="2759075"/>
          <p14:tracePt t="1156" x="5692775" y="2720975"/>
          <p14:tracePt t="1159" x="5715000" y="2713038"/>
          <p14:tracePt t="1173" x="5737225" y="2697163"/>
          <p14:tracePt t="1189" x="5745163" y="2682875"/>
          <p14:tracePt t="1304" x="5753100" y="2713038"/>
          <p14:tracePt t="1312" x="5745163" y="2765425"/>
          <p14:tracePt t="1323" x="5745163" y="2797175"/>
          <p14:tracePt t="1339" x="5745163" y="2895600"/>
          <p14:tracePt t="1356" x="5737225" y="2971800"/>
          <p14:tracePt t="1373" x="5737225" y="3001963"/>
          <p14:tracePt t="1389" x="5737225" y="3009900"/>
          <p14:tracePt t="1406" x="5737225" y="3017838"/>
          <p14:tracePt t="1449" x="5730875" y="3017838"/>
          <p14:tracePt t="1465" x="5715000" y="3017838"/>
          <p14:tracePt t="1472" x="5707063" y="3001963"/>
          <p14:tracePt t="1480" x="5692775" y="2987675"/>
          <p14:tracePt t="1489" x="5684838" y="2971800"/>
          <p14:tracePt t="1506" x="5668963" y="2949575"/>
          <p14:tracePt t="1539" x="5668963" y="2941638"/>
          <p14:tracePt t="1567" x="5668963" y="2925763"/>
          <p14:tracePt t="1649" x="5668963" y="2917825"/>
          <p14:tracePt t="1665" x="5668963" y="2903538"/>
          <p14:tracePt t="1705" x="5668963" y="2895600"/>
          <p14:tracePt t="2585" x="5668963" y="2903538"/>
          <p14:tracePt t="2592" x="5676900" y="2903538"/>
          <p14:tracePt t="2600" x="5699125" y="2895600"/>
          <p14:tracePt t="2608" x="5737225" y="2879725"/>
          <p14:tracePt t="2623" x="5867400" y="2803525"/>
          <p14:tracePt t="2640" x="5989638" y="2727325"/>
          <p14:tracePt t="2656" x="6096000" y="2651125"/>
          <p14:tracePt t="2673" x="6134100" y="2620963"/>
          <p14:tracePt t="2690" x="6149975" y="2606675"/>
          <p14:tracePt t="2880" x="6149975" y="2644775"/>
          <p14:tracePt t="2888" x="6149975" y="2674938"/>
          <p14:tracePt t="2896" x="6149975" y="2697163"/>
          <p14:tracePt t="2907" x="6149975" y="2713038"/>
          <p14:tracePt t="2923" x="6142038" y="2765425"/>
          <p14:tracePt t="2939" x="6134100" y="2789238"/>
          <p14:tracePt t="2956" x="6126163" y="2811463"/>
          <p14:tracePt t="2991" x="6118225" y="2811463"/>
          <p14:tracePt t="3007" x="6103938" y="2811463"/>
          <p14:tracePt t="3031" x="6096000" y="2811463"/>
          <p14:tracePt t="3063" x="6088063" y="2811463"/>
          <p14:tracePt t="3087" x="6088063" y="2803525"/>
          <p14:tracePt t="3103" x="6088063" y="2797175"/>
          <p14:tracePt t="3112" x="6088063" y="2781300"/>
          <p14:tracePt t="3119" x="6088063" y="2773363"/>
          <p14:tracePt t="3127" x="6088063" y="2759075"/>
          <p14:tracePt t="3143" x="6088063" y="2751138"/>
          <p14:tracePt t="3156" x="6088063" y="2743200"/>
          <p14:tracePt t="3173" x="6088063" y="2735263"/>
          <p14:tracePt t="3190" x="6088063" y="2727325"/>
          <p14:tracePt t="3207" x="6088063" y="2720975"/>
          <p14:tracePt t="3223" x="6088063" y="2713038"/>
          <p14:tracePt t="3657" x="6103938" y="2720975"/>
          <p14:tracePt t="3664" x="6111875" y="2727325"/>
          <p14:tracePt t="3673" x="6118225" y="2735263"/>
          <p14:tracePt t="3690" x="6149975" y="2765425"/>
          <p14:tracePt t="3707" x="6188075" y="2773363"/>
          <p14:tracePt t="3724" x="6226175" y="2797175"/>
          <p14:tracePt t="3740" x="6270625" y="2819400"/>
          <p14:tracePt t="3757" x="6340475" y="2835275"/>
          <p14:tracePt t="3774" x="6362700" y="2849563"/>
          <p14:tracePt t="3848" x="6370638" y="2849563"/>
          <p14:tracePt t="3857" x="6378575" y="2849563"/>
          <p14:tracePt t="3864" x="6408738" y="2849563"/>
          <p14:tracePt t="3874" x="6477000" y="2849563"/>
          <p14:tracePt t="3890" x="6591300" y="2841625"/>
          <p14:tracePt t="3907" x="6713538" y="2811463"/>
          <p14:tracePt t="3924" x="6804025" y="2803525"/>
          <p14:tracePt t="3941" x="6835775" y="2803525"/>
          <p14:tracePt t="3957" x="6842125" y="2797175"/>
          <p14:tracePt t="4304" x="6835775" y="2797175"/>
          <p14:tracePt t="4330" x="6827838" y="2797175"/>
          <p14:tracePt t="4336" x="6827838" y="2803525"/>
          <p14:tracePt t="4344" x="6819900" y="2819400"/>
          <p14:tracePt t="4357" x="6811963" y="2819400"/>
          <p14:tracePt t="4374" x="6789738" y="2835275"/>
          <p14:tracePt t="4390" x="6781800" y="2841625"/>
          <p14:tracePt t="4440" x="6773863" y="2841625"/>
          <p14:tracePt t="4696" x="6781800" y="2849563"/>
          <p14:tracePt t="4704" x="6797675" y="2857500"/>
          <p14:tracePt t="4712" x="6804025" y="2865438"/>
          <p14:tracePt t="4724" x="6811963" y="2873375"/>
          <p14:tracePt t="4741" x="6819900" y="2879725"/>
          <p14:tracePt t="4757" x="6835775" y="2879725"/>
          <p14:tracePt t="4832" x="6842125" y="2879725"/>
          <p14:tracePt t="4896" x="6858000" y="2879725"/>
          <p14:tracePt t="4904" x="6865938" y="2879725"/>
          <p14:tracePt t="4912" x="6880225" y="2873375"/>
          <p14:tracePt t="4924" x="6896100" y="2873375"/>
          <p14:tracePt t="4941" x="6972300" y="2857500"/>
          <p14:tracePt t="4957" x="7002463" y="2849563"/>
          <p14:tracePt t="4974" x="7010400" y="2849563"/>
          <p14:tracePt t="5128" x="7018338" y="2841625"/>
          <p14:tracePt t="5136" x="7026275" y="2827338"/>
          <p14:tracePt t="5144" x="7032625" y="2819400"/>
          <p14:tracePt t="5157" x="7032625" y="2811463"/>
          <p14:tracePt t="5174" x="7064375" y="2765425"/>
          <p14:tracePt t="5191" x="7108825" y="2682875"/>
          <p14:tracePt t="5208" x="7146925" y="2606675"/>
          <p14:tracePt t="5224" x="7170738" y="2574925"/>
          <p14:tracePt t="5241" x="7185025" y="2544763"/>
          <p14:tracePt t="5257" x="7192963" y="2536825"/>
          <p14:tracePt t="5296" x="7192963" y="2530475"/>
          <p14:tracePt t="5344" x="7200900" y="2530475"/>
          <p14:tracePt t="5376" x="7208838" y="2530475"/>
          <p14:tracePt t="5392" x="7216775" y="2530475"/>
          <p14:tracePt t="5400" x="7223125" y="2530475"/>
          <p14:tracePt t="5409" x="7239000" y="2530475"/>
          <p14:tracePt t="5424" x="7261225" y="2530475"/>
          <p14:tracePt t="5441" x="7285038" y="2536825"/>
          <p14:tracePt t="5458" x="7299325" y="2544763"/>
          <p14:tracePt t="5474" x="7307263" y="2552700"/>
          <p14:tracePt t="5491" x="7315200" y="2552700"/>
          <p14:tracePt t="5508" x="7331075" y="2552700"/>
          <p14:tracePt t="5525" x="7361238" y="2560638"/>
          <p14:tracePt t="5541" x="7375525" y="2574925"/>
          <p14:tracePt t="5558" x="7399338" y="2574925"/>
          <p14:tracePt t="5574" x="7407275" y="2574925"/>
          <p14:tracePt t="5632" x="7407275" y="2582863"/>
          <p14:tracePt t="6320" x="7383463" y="2582863"/>
          <p14:tracePt t="6328" x="7353300" y="2582863"/>
          <p14:tracePt t="6337" x="7299325" y="2613025"/>
          <p14:tracePt t="6343" x="7239000" y="2659063"/>
          <p14:tracePt t="6358" x="7178675" y="2689225"/>
          <p14:tracePt t="6374" x="6904038" y="2781300"/>
          <p14:tracePt t="6391" x="6697663" y="2835275"/>
          <p14:tracePt t="6408" x="6507163" y="2873375"/>
          <p14:tracePt t="6425" x="6346825" y="2903538"/>
          <p14:tracePt t="6441" x="6240463" y="2903538"/>
          <p14:tracePt t="6458" x="6156325" y="2903538"/>
          <p14:tracePt t="6475" x="6142038" y="2903538"/>
          <p14:tracePt t="6544" x="6134100" y="2903538"/>
          <p14:tracePt t="6553" x="6126163" y="2903538"/>
          <p14:tracePt t="6560" x="6118225" y="2903538"/>
          <p14:tracePt t="6575" x="6096000" y="2903538"/>
          <p14:tracePt t="6591" x="6065838" y="2903538"/>
          <p14:tracePt t="6608" x="6035675" y="2903538"/>
          <p14:tracePt t="6625" x="6019800" y="2903538"/>
          <p14:tracePt t="6658" x="6011863" y="2903538"/>
          <p14:tracePt t="6680" x="5997575" y="2903538"/>
          <p14:tracePt t="6691" x="5989638" y="2903538"/>
          <p14:tracePt t="6708" x="5913438" y="2873375"/>
          <p14:tracePt t="6725" x="5761038" y="2849563"/>
          <p14:tracePt t="6741" x="5592763" y="2827338"/>
          <p14:tracePt t="6758" x="5478463" y="2827338"/>
          <p14:tracePt t="6775" x="5426075" y="2827338"/>
          <p14:tracePt t="6953" x="5440363" y="2819400"/>
          <p14:tracePt t="7001" x="5448300" y="2819400"/>
          <p14:tracePt t="7008" x="5470525" y="2819400"/>
          <p14:tracePt t="7017" x="5478463" y="2819400"/>
          <p14:tracePt t="7025" x="5502275" y="2819400"/>
          <p14:tracePt t="7041" x="5562600" y="2811463"/>
          <p14:tracePt t="7058" x="5661025" y="2797175"/>
          <p14:tracePt t="7075" x="5737225" y="2789238"/>
          <p14:tracePt t="7091" x="5768975" y="2765425"/>
          <p14:tracePt t="7304" x="5753100" y="2765425"/>
          <p14:tracePt t="7312" x="5737225" y="2765425"/>
          <p14:tracePt t="7320" x="5730875" y="2773363"/>
          <p14:tracePt t="7328" x="5715000" y="2773363"/>
          <p14:tracePt t="7342" x="5692775" y="2781300"/>
          <p14:tracePt t="7358" x="5661025" y="2797175"/>
          <p14:tracePt t="7375" x="5646738" y="2803525"/>
          <p14:tracePt t="7736" x="5638800" y="2811463"/>
          <p14:tracePt t="7752" x="5638800" y="2827338"/>
          <p14:tracePt t="7760" x="5661025" y="2849563"/>
          <p14:tracePt t="7768" x="5699125" y="2879725"/>
          <p14:tracePt t="7776" x="5753100" y="2895600"/>
          <p14:tracePt t="7792" x="5851525" y="2917825"/>
          <p14:tracePt t="7808" x="6065838" y="2925763"/>
          <p14:tracePt t="7825" x="6286500" y="2925763"/>
          <p14:tracePt t="7842" x="6499225" y="2925763"/>
          <p14:tracePt t="7858" x="6675438" y="2925763"/>
          <p14:tracePt t="7875" x="6789738" y="2925763"/>
          <p14:tracePt t="7892" x="6835775" y="2925763"/>
          <p14:tracePt t="7944" x="6850063" y="2903538"/>
          <p14:tracePt t="7952" x="6873875" y="2865438"/>
          <p14:tracePt t="7960" x="6880225" y="2857500"/>
          <p14:tracePt t="7975" x="6934200" y="2789238"/>
          <p14:tracePt t="7992" x="6964363" y="2765425"/>
          <p14:tracePt t="8008" x="6980238" y="2751138"/>
          <p14:tracePt t="8025" x="6994525" y="2735263"/>
          <p14:tracePt t="8042" x="7010400" y="2727325"/>
          <p14:tracePt t="8058" x="7010400" y="2720975"/>
          <p14:tracePt t="8075" x="7032625" y="2705100"/>
          <p14:tracePt t="8616" x="7032625" y="2713038"/>
          <p14:tracePt t="8793" x="7018338" y="2720975"/>
          <p14:tracePt t="8808" x="6988175" y="2743200"/>
          <p14:tracePt t="8816" x="6964363" y="2759075"/>
          <p14:tracePt t="8825" x="6950075" y="2773363"/>
          <p14:tracePt t="8842" x="6888163" y="2827338"/>
          <p14:tracePt t="8859" x="6811963" y="2887663"/>
          <p14:tracePt t="8875" x="6697663" y="2963863"/>
          <p14:tracePt t="8892" x="6575425" y="3009900"/>
          <p14:tracePt t="8909" x="6392863" y="3078163"/>
          <p14:tracePt t="8926" x="6240463" y="3101975"/>
          <p14:tracePt t="8942" x="6065838" y="3116263"/>
          <p14:tracePt t="8959" x="5837238" y="3116263"/>
          <p14:tracePt t="8975" x="5676900" y="3070225"/>
          <p14:tracePt t="8992" x="5584825" y="3025775"/>
          <p14:tracePt t="9009" x="5540375" y="2987675"/>
          <p14:tracePt t="9025" x="5516563" y="2933700"/>
          <p14:tracePt t="9044" x="5508625" y="2887663"/>
          <p14:tracePt t="9059" x="5508625" y="2849563"/>
          <p14:tracePt t="9076" x="5508625" y="2811463"/>
          <p14:tracePt t="9092" x="5508625" y="2773363"/>
          <p14:tracePt t="9109" x="5508625" y="2735263"/>
          <p14:tracePt t="9126" x="5524500" y="2713038"/>
          <p14:tracePt t="9142" x="5532438" y="2689225"/>
          <p14:tracePt t="9159" x="5546725" y="2682875"/>
          <p14:tracePt t="9209" x="5554663" y="2682875"/>
          <p14:tracePt t="9216" x="5570538" y="2682875"/>
          <p14:tracePt t="9232" x="5578475" y="2682875"/>
          <p14:tracePt t="9242" x="5584825" y="2682875"/>
          <p14:tracePt t="9259" x="5616575" y="2697163"/>
          <p14:tracePt t="9276" x="5661025" y="2705100"/>
          <p14:tracePt t="9292" x="5715000" y="2705100"/>
          <p14:tracePt t="9309" x="5859463" y="2727325"/>
          <p14:tracePt t="9326" x="5943600" y="2743200"/>
          <p14:tracePt t="9343" x="6096000" y="2743200"/>
          <p14:tracePt t="9359" x="6126163" y="2743200"/>
          <p14:tracePt t="9416" x="6134100" y="2743200"/>
          <p14:tracePt t="9432" x="6142038" y="2743200"/>
          <p14:tracePt t="9841" x="6142038" y="2735263"/>
          <p14:tracePt t="9872" x="6134100" y="2727325"/>
          <p14:tracePt t="9888" x="6126163" y="2727325"/>
          <p14:tracePt t="9968" x="6126163" y="2720975"/>
          <p14:tracePt t="10216" x="6126163" y="2713038"/>
          <p14:tracePt t="10232" x="6149975" y="2713038"/>
          <p14:tracePt t="10240" x="6180138" y="2713038"/>
          <p14:tracePt t="10248" x="6248400" y="2713038"/>
          <p14:tracePt t="10259" x="6340475" y="2713038"/>
          <p14:tracePt t="10276" x="6561138" y="2713038"/>
          <p14:tracePt t="10293" x="6858000" y="2713038"/>
          <p14:tracePt t="10309" x="7132638" y="2713038"/>
          <p14:tracePt t="10327" x="7375525" y="2705100"/>
          <p14:tracePt t="10343" x="7407275" y="2697163"/>
          <p14:tracePt t="10512" x="7413625" y="2697163"/>
          <p14:tracePt t="10520" x="7429500" y="2697163"/>
          <p14:tracePt t="10529" x="7437438" y="2697163"/>
          <p14:tracePt t="10543" x="7451725" y="2697163"/>
          <p14:tracePt t="10559" x="7459663" y="2697163"/>
          <p14:tracePt t="10864" x="7437438" y="2689225"/>
          <p14:tracePt t="10872" x="7391400" y="2682875"/>
          <p14:tracePt t="10880" x="7361238" y="2674938"/>
          <p14:tracePt t="10893" x="7315200" y="2659063"/>
          <p14:tracePt t="10909" x="7208838" y="2636838"/>
          <p14:tracePt t="10926" x="7086600" y="2628900"/>
          <p14:tracePt t="10944" x="6689725" y="2651125"/>
          <p14:tracePt t="10960" x="6461125" y="2674938"/>
          <p14:tracePt t="10976" x="6256338" y="2674938"/>
          <p14:tracePt t="10993" x="6103938" y="2674938"/>
          <p14:tracePt t="11010" x="6019800" y="2674938"/>
          <p14:tracePt t="11026" x="5997575" y="2674938"/>
          <p14:tracePt t="11320" x="6003925" y="2667000"/>
          <p14:tracePt t="11336" x="6019800" y="2667000"/>
          <p14:tracePt t="11344" x="6027738" y="2667000"/>
          <p14:tracePt t="11352" x="6049963" y="2667000"/>
          <p14:tracePt t="11360" x="6065838" y="2667000"/>
          <p14:tracePt t="11376" x="6126163" y="2667000"/>
          <p14:tracePt t="11393" x="6226175" y="2659063"/>
          <p14:tracePt t="11410" x="6354763" y="2636838"/>
          <p14:tracePt t="11426" x="6469063" y="2620963"/>
          <p14:tracePt t="11444" x="6515100" y="2613025"/>
          <p14:tracePt t="11496" x="6507163" y="2598738"/>
          <p14:tracePt t="11504" x="6477000" y="2598738"/>
          <p14:tracePt t="11512" x="6438900" y="2598738"/>
          <p14:tracePt t="11527" x="6346825" y="2598738"/>
          <p14:tracePt t="11543" x="6256338" y="2598738"/>
          <p14:tracePt t="11560" x="6232525" y="2598738"/>
          <p14:tracePt t="11576" x="6226175" y="2598738"/>
          <p14:tracePt t="11624" x="6232525" y="2598738"/>
          <p14:tracePt t="11633" x="6264275" y="2606675"/>
          <p14:tracePt t="11643" x="6278563" y="2606675"/>
          <p14:tracePt t="11660" x="6308725" y="2620963"/>
          <p14:tracePt t="11676" x="6316663" y="2620963"/>
          <p14:tracePt t="11760" x="6302375" y="2628900"/>
          <p14:tracePt t="11768" x="6294438" y="2644775"/>
          <p14:tracePt t="11776" x="6270625" y="2667000"/>
          <p14:tracePt t="11793" x="6218238" y="2727325"/>
          <p14:tracePt t="11810" x="6149975" y="2803525"/>
          <p14:tracePt t="11827" x="6080125" y="2873375"/>
          <p14:tracePt t="11843" x="6042025" y="2925763"/>
          <p14:tracePt t="11860" x="6011863" y="2971800"/>
          <p14:tracePt t="11877" x="5997575" y="3032125"/>
          <p14:tracePt t="11893" x="5981700" y="3086100"/>
          <p14:tracePt t="11910" x="5981700" y="3132138"/>
          <p14:tracePt t="11926" x="5981700" y="3140075"/>
          <p14:tracePt t="11976" x="5973763" y="3162300"/>
          <p14:tracePt t="11984" x="5965825" y="3184525"/>
          <p14:tracePt t="11993" x="5965825" y="3192463"/>
          <p14:tracePt t="12010" x="5959475" y="3246438"/>
          <p14:tracePt t="12027" x="5951538" y="3284538"/>
          <p14:tracePt t="12043" x="5943600" y="3330575"/>
          <p14:tracePt t="12060" x="5927725" y="3344863"/>
          <p14:tracePt t="12076" x="5927725" y="3375025"/>
          <p14:tracePt t="12093" x="5921375" y="3390900"/>
          <p14:tracePt t="12110" x="5905500" y="3444875"/>
          <p14:tracePt t="12127" x="5875338" y="3505200"/>
          <p14:tracePt t="12144" x="5867400" y="3521075"/>
          <p14:tracePt t="12160" x="5867400" y="3527425"/>
          <p14:tracePt t="12224" x="5867400" y="3535363"/>
          <p14:tracePt t="12240" x="5859463" y="3535363"/>
          <p14:tracePt t="12328" x="5851525" y="3535363"/>
          <p14:tracePt t="12392" x="5867400" y="3527425"/>
          <p14:tracePt t="12400" x="5883275" y="3513138"/>
          <p14:tracePt t="12410" x="5905500" y="3513138"/>
          <p14:tracePt t="12427" x="5973763" y="3497263"/>
          <p14:tracePt t="12445" x="6042025" y="3482975"/>
          <p14:tracePt t="12460" x="6088063" y="3475038"/>
          <p14:tracePt t="12568" x="6096000" y="3475038"/>
          <p14:tracePt t="12600" x="6118225" y="3475038"/>
          <p14:tracePt t="12608" x="6126163" y="3475038"/>
          <p14:tracePt t="12615" x="6156325" y="3475038"/>
          <p14:tracePt t="12627" x="6188075" y="3475038"/>
          <p14:tracePt t="12644" x="6240463" y="3475038"/>
          <p14:tracePt t="12648" x="6256338" y="3475038"/>
          <p14:tracePt t="12660" x="6264275" y="3475038"/>
          <p14:tracePt t="13000" x="6278563" y="3459163"/>
          <p14:tracePt t="13008" x="6316663" y="3436938"/>
          <p14:tracePt t="13016" x="6400800" y="3398838"/>
          <p14:tracePt t="13027" x="6492875" y="3375025"/>
          <p14:tracePt t="13044" x="6659563" y="3306763"/>
          <p14:tracePt t="13060" x="6942138" y="3200400"/>
          <p14:tracePt t="13077" x="7269163" y="3070225"/>
          <p14:tracePt t="13094" x="7505700" y="2933700"/>
          <p14:tracePt t="13110" x="7535863" y="2895600"/>
          <p14:tracePt t="13127" x="7559675" y="2841625"/>
          <p14:tracePt t="13144" x="7559675" y="2803525"/>
          <p14:tracePt t="13160" x="7559675" y="2759075"/>
          <p14:tracePt t="13177" x="7559675" y="2735263"/>
          <p14:tracePt t="13194" x="7559675" y="2727325"/>
          <p14:tracePt t="13210" x="7559675" y="2705100"/>
          <p14:tracePt t="13264" x="7559675" y="2697163"/>
          <p14:tracePt t="13272" x="7559675" y="2689225"/>
          <p14:tracePt t="13280" x="7559675" y="2674938"/>
          <p14:tracePt t="13294" x="7559675" y="2636838"/>
          <p14:tracePt t="13310" x="7559675" y="2628900"/>
          <p14:tracePt t="13327" x="7559675" y="2582863"/>
          <p14:tracePt t="13344" x="7559675" y="2568575"/>
          <p14:tracePt t="13360" x="7559675" y="2560638"/>
          <p14:tracePt t="13394" x="7559675" y="2552700"/>
          <p14:tracePt t="13410" x="7559675" y="2544763"/>
          <p14:tracePt t="13427" x="7527925" y="2522538"/>
          <p14:tracePt t="13444" x="7497763" y="2498725"/>
          <p14:tracePt t="13460" x="7445375" y="2460625"/>
          <p14:tracePt t="13477" x="7407275" y="2430463"/>
          <p14:tracePt t="13494" x="7375525" y="2400300"/>
          <p14:tracePt t="13510" x="7353300" y="2370138"/>
          <p14:tracePt t="13527" x="7285038" y="2316163"/>
          <p14:tracePt t="13544" x="7170738" y="2286000"/>
          <p14:tracePt t="13561" x="7116763" y="2270125"/>
          <p14:tracePt t="13577" x="7086600" y="2270125"/>
          <p14:tracePt t="13594" x="7078663" y="2270125"/>
          <p14:tracePt t="13611" x="7070725" y="2270125"/>
          <p14:tracePt t="13644" x="7002463" y="2339975"/>
          <p14:tracePt t="13648" x="6956425" y="2392363"/>
          <p14:tracePt t="13661" x="6926263" y="2446338"/>
          <p14:tracePt t="13677" x="6880225" y="2568575"/>
          <p14:tracePt t="13694" x="6858000" y="2674938"/>
          <p14:tracePt t="13710" x="6858000" y="2765425"/>
          <p14:tracePt t="13727" x="6888163" y="2811463"/>
          <p14:tracePt t="13744" x="6994525" y="2887663"/>
          <p14:tracePt t="13761" x="7170738" y="2941638"/>
          <p14:tracePt t="13777" x="7353300" y="2955925"/>
          <p14:tracePt t="13794" x="7566025" y="2955925"/>
          <p14:tracePt t="13811" x="7718425" y="2911475"/>
          <p14:tracePt t="13827" x="7810500" y="2857500"/>
          <p14:tracePt t="13844" x="7832725" y="2811463"/>
          <p14:tracePt t="13861" x="7832725" y="2751138"/>
          <p14:tracePt t="13877" x="7764463" y="2636838"/>
          <p14:tracePt t="13894" x="7505700" y="2476500"/>
          <p14:tracePt t="13911" x="7246938" y="2392363"/>
          <p14:tracePt t="13927" x="7018338" y="2346325"/>
          <p14:tracePt t="13944" x="6819900" y="2332038"/>
          <p14:tracePt t="13961" x="6727825" y="2332038"/>
          <p14:tracePt t="13977" x="6689725" y="2354263"/>
          <p14:tracePt t="13994" x="6667500" y="2392363"/>
          <p14:tracePt t="14011" x="6667500" y="2552700"/>
          <p14:tracePt t="14027" x="6667500" y="2765425"/>
          <p14:tracePt t="14044" x="6697663" y="3070225"/>
          <p14:tracePt t="14061" x="6743700" y="3368675"/>
          <p14:tracePt t="14079" x="6811963" y="3673475"/>
          <p14:tracePt t="14094" x="6827838" y="3725863"/>
          <p14:tracePt t="14111" x="6858000" y="3787775"/>
          <p14:tracePt t="14184" x="6865938" y="3794125"/>
          <p14:tracePt t="14200" x="6880225" y="3763963"/>
          <p14:tracePt t="14208" x="6911975" y="3711575"/>
          <p14:tracePt t="14216" x="6942138" y="3665538"/>
          <p14:tracePt t="14227" x="6972300" y="3619500"/>
          <p14:tracePt t="14244" x="7048500" y="3513138"/>
          <p14:tracePt t="14262" x="7170738" y="3436938"/>
          <p14:tracePt t="14277" x="7185025" y="3421063"/>
          <p14:tracePt t="14295" x="7231063" y="3398838"/>
          <p14:tracePt t="14744" x="7192963" y="3398838"/>
          <p14:tracePt t="14753" x="7162800" y="3398838"/>
          <p14:tracePt t="14761" x="7116763" y="3390900"/>
          <p14:tracePt t="14778" x="6956425" y="3413125"/>
          <p14:tracePt t="14794" x="6797675" y="3429000"/>
          <p14:tracePt t="14811" x="6613525" y="3459163"/>
          <p14:tracePt t="14828" x="6484938" y="3475038"/>
          <p14:tracePt t="14844" x="6438900" y="3489325"/>
          <p14:tracePt t="14945" x="6430963" y="3489325"/>
          <p14:tracePt t="14984" x="6416675" y="3489325"/>
          <p14:tracePt t="14992" x="6416675" y="3482975"/>
          <p14:tracePt t="15000" x="6408738" y="3482975"/>
          <p14:tracePt t="15011" x="6408738" y="3475038"/>
          <p14:tracePt t="15028" x="6384925" y="3444875"/>
          <p14:tracePt t="15044" x="6362700" y="3429000"/>
          <p14:tracePt t="15061" x="6340475" y="3413125"/>
          <p14:tracePt t="15078" x="6316663" y="3406775"/>
          <p14:tracePt t="15094" x="6308725" y="3406775"/>
          <p14:tracePt t="15144" x="6302375" y="3406775"/>
          <p14:tracePt t="15151" x="6294438" y="3406775"/>
          <p14:tracePt t="15168" x="6286500" y="3406775"/>
          <p14:tracePt t="15183" x="6264275" y="3406775"/>
          <p14:tracePt t="15194" x="6248400" y="3406775"/>
          <p14:tracePt t="15211" x="6240463" y="3406775"/>
          <p14:tracePt t="15228" x="6218238" y="3406775"/>
          <p14:tracePt t="15244" x="6202363" y="3421063"/>
          <p14:tracePt t="15263" x="6172200" y="3451225"/>
          <p14:tracePt t="15278" x="6156325" y="3475038"/>
          <p14:tracePt t="15294" x="6156325" y="3489325"/>
          <p14:tracePt t="15311" x="6156325" y="3497263"/>
          <p14:tracePt t="15328" x="6149975" y="3497263"/>
          <p14:tracePt t="15345" x="6142038" y="3505200"/>
          <p14:tracePt t="15408" x="6142038" y="3513138"/>
          <p14:tracePt t="15431" x="6142038" y="3521075"/>
          <p14:tracePt t="15800" x="6142038" y="3513138"/>
          <p14:tracePt t="15817" x="6142038" y="3489325"/>
          <p14:tracePt t="15824" x="6142038" y="3475038"/>
          <p14:tracePt t="15833" x="6142038" y="3467100"/>
          <p14:tracePt t="15845" x="6142038" y="3451225"/>
          <p14:tracePt t="15861" x="6142038" y="3413125"/>
          <p14:tracePt t="15878" x="6149975" y="3382963"/>
          <p14:tracePt t="15895" x="6164263" y="3336925"/>
          <p14:tracePt t="15911" x="6164263" y="3322638"/>
          <p14:tracePt t="15928" x="6172200" y="3306763"/>
          <p14:tracePt t="15945" x="6172200" y="3284538"/>
          <p14:tracePt t="15963" x="6172200" y="3276600"/>
          <p14:tracePt t="15978" x="6172200" y="3260725"/>
          <p14:tracePt t="15995" x="6172200" y="3246438"/>
          <p14:tracePt t="16011" x="6172200" y="3238500"/>
          <p14:tracePt t="17312" x="6172200" y="3230563"/>
          <p14:tracePt t="17344" x="6172200" y="3222625"/>
          <p14:tracePt t="17472" x="6172200" y="3216275"/>
          <p14:tracePt t="18792" x="6172200" y="3222625"/>
          <p14:tracePt t="18800" x="6172200" y="3230563"/>
          <p14:tracePt t="18824" x="6172200" y="3238500"/>
          <p14:tracePt t="18832" x="6172200" y="3246438"/>
          <p14:tracePt t="18840" x="6164263" y="3254375"/>
          <p14:tracePt t="18856" x="6164263" y="3260725"/>
          <p14:tracePt t="18864" x="6156325" y="3276600"/>
          <p14:tracePt t="18880" x="6156325" y="3292475"/>
          <p14:tracePt t="18896" x="6149975" y="3314700"/>
          <p14:tracePt t="18912" x="6149975" y="3352800"/>
          <p14:tracePt t="18929" x="6142038" y="3368675"/>
          <p14:tracePt t="18946" x="6142038" y="3390900"/>
          <p14:tracePt t="18962" x="6142038" y="3406775"/>
          <p14:tracePt t="18979" x="6142038" y="3413125"/>
          <p14:tracePt t="18996" x="6134100" y="3429000"/>
          <p14:tracePt t="19012" x="6126163" y="3436938"/>
          <p14:tracePt t="19288" x="6142038" y="3436938"/>
          <p14:tracePt t="19296" x="6156325" y="3436938"/>
          <p14:tracePt t="19304" x="6188075" y="3429000"/>
          <p14:tracePt t="19313" x="6218238" y="3421063"/>
          <p14:tracePt t="19329" x="6340475" y="3390900"/>
          <p14:tracePt t="19346" x="6446838" y="3382963"/>
          <p14:tracePt t="19363" x="6637338" y="3344863"/>
          <p14:tracePt t="19379" x="6811963" y="3322638"/>
          <p14:tracePt t="19396" x="7018338" y="3322638"/>
          <p14:tracePt t="19414" x="7246938" y="3322638"/>
          <p14:tracePt t="19429" x="7445375" y="3322638"/>
          <p14:tracePt t="19446" x="7696200" y="3322638"/>
          <p14:tracePt t="19463" x="7832725" y="3322638"/>
          <p14:tracePt t="19480" x="7932738" y="3322638"/>
          <p14:tracePt t="19496" x="7970838" y="3322638"/>
          <p14:tracePt t="19585" x="7978775" y="3322638"/>
          <p14:tracePt t="19688" x="7940675" y="3322638"/>
          <p14:tracePt t="19696" x="7870825" y="3314700"/>
          <p14:tracePt t="19704" x="7772400" y="3330575"/>
          <p14:tracePt t="19713" x="7658100" y="3336925"/>
          <p14:tracePt t="19730" x="7239000" y="3406775"/>
          <p14:tracePt t="19746" x="6651625" y="3429000"/>
          <p14:tracePt t="19763" x="6194425" y="3429000"/>
          <p14:tracePt t="19780" x="5927725" y="3429000"/>
          <p14:tracePt t="19796" x="5845175" y="3429000"/>
          <p14:tracePt t="19977" x="5837238" y="3429000"/>
          <p14:tracePt t="19985" x="5845175" y="3429000"/>
          <p14:tracePt t="20000" x="5851525" y="3421063"/>
          <p14:tracePt t="20016" x="5867400" y="3406775"/>
          <p14:tracePt t="20030" x="5883275" y="3406775"/>
          <p14:tracePt t="20047" x="5921375" y="3375025"/>
          <p14:tracePt t="20063" x="5951538" y="3352800"/>
          <p14:tracePt t="20080" x="5989638" y="3322638"/>
          <p14:tracePt t="20096" x="6027738" y="3298825"/>
          <p14:tracePt t="20113" x="6057900" y="3276600"/>
          <p14:tracePt t="20130" x="6073775" y="3260725"/>
          <p14:tracePt t="20201" x="6080125" y="3254375"/>
          <p14:tracePt t="20712" x="6088063" y="3222625"/>
          <p14:tracePt t="20720" x="6088063" y="3216275"/>
          <p14:tracePt t="20737" x="6103938" y="3192463"/>
          <p14:tracePt t="20746" x="6111875" y="3170238"/>
          <p14:tracePt t="20763" x="6118225" y="3154363"/>
          <p14:tracePt t="20780" x="6142038" y="3124200"/>
          <p14:tracePt t="20813" x="6149975" y="3108325"/>
          <p14:tracePt t="20830" x="6164263" y="3094038"/>
          <p14:tracePt t="20846" x="6180138" y="3070225"/>
          <p14:tracePt t="20863" x="6202363" y="3055938"/>
          <p14:tracePt t="20880" x="6248400" y="3025775"/>
          <p14:tracePt t="20897" x="6278563" y="3009900"/>
          <p14:tracePt t="20913" x="6332538" y="2987675"/>
          <p14:tracePt t="20930" x="6340475" y="2987675"/>
          <p14:tracePt t="20947" x="6346825" y="2979738"/>
          <p14:tracePt t="20980" x="6362700" y="2971800"/>
          <p14:tracePt t="20997" x="6416675" y="2963863"/>
          <p14:tracePt t="21013" x="6507163" y="2933700"/>
          <p14:tracePt t="21030" x="6637338" y="2903538"/>
          <p14:tracePt t="21047" x="6804025" y="2879725"/>
          <p14:tracePt t="21063" x="6858000" y="2865438"/>
          <p14:tracePt t="21080" x="6865938" y="2865438"/>
          <p14:tracePt t="21121" x="6865938" y="2857500"/>
          <p14:tracePt t="21130" x="6873875" y="2857500"/>
          <p14:tracePt t="21147" x="6942138" y="2835275"/>
          <p14:tracePt t="21163" x="7078663" y="2811463"/>
          <p14:tracePt t="21167" x="7146925" y="2811463"/>
          <p14:tracePt t="21180" x="7223125" y="2781300"/>
          <p14:tracePt t="21197" x="7331075" y="2781300"/>
          <p14:tracePt t="21213" x="7413625" y="2781300"/>
          <p14:tracePt t="21230" x="7437438" y="2781300"/>
          <p14:tracePt t="21264" x="7451725" y="2781300"/>
          <p14:tracePt t="21280" x="7489825" y="2781300"/>
          <p14:tracePt t="21297" x="7612063" y="2773363"/>
          <p14:tracePt t="21313" x="7750175" y="2773363"/>
          <p14:tracePt t="21330" x="7894638" y="2773363"/>
          <p14:tracePt t="21347" x="7985125" y="2773363"/>
          <p14:tracePt t="21363" x="7993063" y="2773363"/>
          <p14:tracePt t="21432" x="8008938" y="2773363"/>
          <p14:tracePt t="21440" x="8031163" y="2781300"/>
          <p14:tracePt t="21448" x="8047038" y="2789238"/>
          <p14:tracePt t="21463" x="8069263" y="2797175"/>
          <p14:tracePt t="21480" x="8085138" y="2803525"/>
          <p14:tracePt t="21497" x="8123238" y="2841625"/>
          <p14:tracePt t="21513" x="8183563" y="2925763"/>
          <p14:tracePt t="21530" x="8199438" y="2971800"/>
          <p14:tracePt t="21547" x="8245475" y="3063875"/>
          <p14:tracePt t="21563" x="8251825" y="3124200"/>
          <p14:tracePt t="21580" x="8267700" y="3192463"/>
          <p14:tracePt t="21597" x="8275638" y="3254375"/>
          <p14:tracePt t="21614" x="8275638" y="3298825"/>
          <p14:tracePt t="21630" x="8275638" y="3336925"/>
          <p14:tracePt t="21647" x="8275638" y="3382963"/>
          <p14:tracePt t="21663" x="8275638" y="3398838"/>
          <p14:tracePt t="21680" x="8275638" y="3413125"/>
          <p14:tracePt t="21697" x="8267700" y="3413125"/>
          <p14:tracePt t="21713" x="8267700" y="3429000"/>
          <p14:tracePt t="21730" x="8267700" y="3436938"/>
          <p14:tracePt t="22056" x="8251825" y="3436938"/>
          <p14:tracePt t="22064" x="8245475" y="3436938"/>
          <p14:tracePt t="22082" x="8237538" y="3436938"/>
          <p14:tracePt t="22088" x="8229600" y="3436938"/>
          <p14:tracePt t="22112" x="8221663" y="3436938"/>
          <p14:tracePt t="22144" x="8213725" y="3436938"/>
          <p14:tracePt t="22152" x="8207375" y="3436938"/>
          <p14:tracePt t="22176" x="8191500" y="3429000"/>
          <p14:tracePt t="22193" x="8183563" y="3429000"/>
          <p14:tracePt t="22200" x="8169275" y="3421063"/>
          <p14:tracePt t="22214" x="8145463" y="3413125"/>
          <p14:tracePt t="22247" x="8099425" y="3398838"/>
          <p14:tracePt t="22264" x="8016875" y="3398838"/>
          <p14:tracePt t="22280" x="7916863" y="3398838"/>
          <p14:tracePt t="22297" x="7802563" y="3398838"/>
          <p14:tracePt t="22314" x="7742238" y="3398838"/>
          <p14:tracePt t="22330" x="7726363" y="3398838"/>
          <p14:tracePt t="22416" x="7718425" y="3398838"/>
          <p14:tracePt t="22473" x="7712075" y="3398838"/>
          <p14:tracePt t="22480" x="7704138" y="3398838"/>
          <p14:tracePt t="22488" x="7696200" y="3398838"/>
          <p14:tracePt t="22497" x="7666038" y="3398838"/>
          <p14:tracePt t="22514" x="7527925" y="3398838"/>
          <p14:tracePt t="22530" x="7383463" y="3413125"/>
          <p14:tracePt t="22547" x="7216775" y="3429000"/>
          <p14:tracePt t="22564" x="7048500" y="3451225"/>
          <p14:tracePt t="22582" x="6904038" y="3475038"/>
          <p14:tracePt t="22597" x="6819900" y="3489325"/>
          <p14:tracePt t="22614" x="6727825" y="3505200"/>
          <p14:tracePt t="22630" x="6697663" y="3521075"/>
          <p14:tracePt t="22647" x="6651625" y="3535363"/>
          <p14:tracePt t="22664" x="6591300" y="3551238"/>
          <p14:tracePt t="22681" x="6507163" y="3559175"/>
          <p14:tracePt t="22697" x="6416675" y="3565525"/>
          <p14:tracePt t="22714" x="6332538" y="3565525"/>
          <p14:tracePt t="22731" x="6270625" y="3565525"/>
          <p14:tracePt t="22747" x="6232525" y="3559175"/>
          <p14:tracePt t="22784" x="6232525" y="3543300"/>
          <p14:tracePt t="22797" x="6232525" y="3535363"/>
          <p14:tracePt t="22814" x="6232525" y="3521075"/>
          <p14:tracePt t="22831" x="6232525" y="3489325"/>
          <p14:tracePt t="22847" x="6232525" y="3475038"/>
          <p14:tracePt t="22864" x="6232525" y="3459163"/>
          <p14:tracePt t="22881" x="6232525" y="3436938"/>
          <p14:tracePt t="22897" x="6232525" y="3421063"/>
          <p14:tracePt t="22914" x="6232525" y="3398838"/>
          <p14:tracePt t="22931" x="6232525" y="3360738"/>
          <p14:tracePt t="22947" x="6232525" y="3330575"/>
          <p14:tracePt t="22964" x="6232525" y="3298825"/>
          <p14:tracePt t="22981" x="6232525" y="3268663"/>
          <p14:tracePt t="22997" x="6232525" y="3230563"/>
          <p14:tracePt t="23014" x="6248400" y="3184525"/>
          <p14:tracePt t="23031" x="6294438" y="3116263"/>
          <p14:tracePt t="23047" x="6354763" y="3078163"/>
          <p14:tracePt t="23064" x="6423025" y="3032125"/>
          <p14:tracePt t="23081" x="6515100" y="3001963"/>
          <p14:tracePt t="23097" x="6607175" y="2979738"/>
          <p14:tracePt t="23114" x="6713538" y="2963863"/>
          <p14:tracePt t="23131" x="6835775" y="2963863"/>
          <p14:tracePt t="23147" x="7002463" y="2963863"/>
          <p14:tracePt t="23151" x="7086600" y="2963863"/>
          <p14:tracePt t="23164" x="7154863" y="2955925"/>
          <p14:tracePt t="23181" x="7315200" y="2955925"/>
          <p14:tracePt t="23197" x="7413625" y="2955925"/>
          <p14:tracePt t="23214" x="7437438" y="2955925"/>
          <p14:tracePt t="23264" x="7451725" y="2955925"/>
          <p14:tracePt t="23272" x="7467600" y="2963863"/>
          <p14:tracePt t="23281" x="7475538" y="2963863"/>
          <p14:tracePt t="23297" x="7497763" y="2971800"/>
          <p14:tracePt t="23314" x="7521575" y="2987675"/>
          <p14:tracePt t="23331" x="7543800" y="2994025"/>
          <p14:tracePt t="23347" x="7635875" y="3124200"/>
          <p14:tracePt t="23364" x="7680325" y="3200400"/>
          <p14:tracePt t="23381" x="7718425" y="3268663"/>
          <p14:tracePt t="23398" x="7734300" y="3314700"/>
          <p14:tracePt t="23414" x="7742238" y="3352800"/>
          <p14:tracePt t="23456" x="7742238" y="3360738"/>
          <p14:tracePt t="23496" x="7742238" y="3375025"/>
          <p14:tracePt t="23504" x="7734300" y="3382963"/>
          <p14:tracePt t="23514" x="7726363" y="3382963"/>
          <p14:tracePt t="23531" x="7712075" y="3398838"/>
          <p14:tracePt t="23547" x="7712075" y="3406775"/>
          <p14:tracePt t="23582" x="7704138" y="3413125"/>
          <p14:tracePt t="24000" x="7712075" y="3413125"/>
          <p14:tracePt t="24008" x="7718425" y="3413125"/>
          <p14:tracePt t="24018" x="7726363" y="3413125"/>
          <p14:tracePt t="24032" x="7742238" y="3413125"/>
          <p14:tracePt t="24048" x="7764463" y="3406775"/>
          <p14:tracePt t="24065" x="7794625" y="3390900"/>
          <p14:tracePt t="24081" x="7810500" y="3375025"/>
          <p14:tracePt t="24098" x="7826375" y="3368675"/>
          <p14:tracePt t="24114" x="7832725" y="3368675"/>
          <p14:tracePt t="24131" x="7840663" y="3368675"/>
          <p14:tracePt t="24216" x="7840663" y="3360738"/>
          <p14:tracePt t="24224" x="7826375" y="3352800"/>
          <p14:tracePt t="24232" x="7802563" y="3352800"/>
          <p14:tracePt t="24248" x="7772400" y="3344863"/>
          <p14:tracePt t="24264" x="7750175" y="3344863"/>
          <p14:tracePt t="24281" x="7742238" y="3344863"/>
          <p14:tracePt t="24298" x="7726363" y="3344863"/>
          <p14:tracePt t="24314" x="7712075" y="3344863"/>
          <p14:tracePt t="24331" x="7680325" y="3344863"/>
          <p14:tracePt t="24348" x="7650163" y="3344863"/>
          <p14:tracePt t="24364" x="7612063" y="3344863"/>
          <p14:tracePt t="24381" x="7581900" y="3330575"/>
          <p14:tracePt t="24399" x="7566025" y="3330575"/>
          <p14:tracePt t="24415" x="7566025" y="3322638"/>
          <p14:tracePt t="24456" x="7551738" y="3314700"/>
          <p14:tracePt t="24464" x="7551738" y="3306763"/>
          <p14:tracePt t="24481" x="7535863" y="3268663"/>
          <p14:tracePt t="24498" x="7527925" y="3246438"/>
          <p14:tracePt t="24515" x="7521575" y="3222625"/>
          <p14:tracePt t="24531" x="7521575" y="3200400"/>
          <p14:tracePt t="24548" x="7521575" y="3192463"/>
          <p14:tracePt t="24565" x="7521575" y="3178175"/>
          <p14:tracePt t="24656" x="7521575" y="3192463"/>
          <p14:tracePt t="24664" x="7521575" y="3230563"/>
          <p14:tracePt t="24672" x="7521575" y="3284538"/>
          <p14:tracePt t="24681" x="7521575" y="3322638"/>
          <p14:tracePt t="24698" x="7521575" y="3429000"/>
          <p14:tracePt t="24716" x="7521575" y="3475038"/>
          <p14:tracePt t="24731" x="7521575" y="3482975"/>
          <p14:tracePt t="24768" x="7521575" y="3489325"/>
          <p14:tracePt t="24793" x="7527925" y="3489325"/>
          <p14:tracePt t="24800" x="7543800" y="3489325"/>
          <p14:tracePt t="24815" x="7581900" y="3489325"/>
          <p14:tracePt t="24831" x="7635875" y="3475038"/>
          <p14:tracePt t="24848" x="7718425" y="3421063"/>
          <p14:tracePt t="24865" x="7794625" y="3382963"/>
          <p14:tracePt t="24881" x="7870825" y="3352800"/>
          <p14:tracePt t="24898" x="7916863" y="3322638"/>
          <p14:tracePt t="24915" x="7932738" y="3322638"/>
          <p14:tracePt t="24976" x="7940675" y="3322638"/>
          <p14:tracePt t="24993" x="7947025" y="3322638"/>
          <p14:tracePt t="25136" x="7954963" y="3322638"/>
          <p14:tracePt t="25281" x="7940675" y="3322638"/>
          <p14:tracePt t="25288" x="7908925" y="3322638"/>
          <p14:tracePt t="25298" x="7878763" y="3314700"/>
          <p14:tracePt t="25315" x="7802563" y="3314700"/>
          <p14:tracePt t="25331" x="7696200" y="3390900"/>
          <p14:tracePt t="25348" x="7597775" y="3513138"/>
          <p14:tracePt t="25365" x="7475538" y="3649663"/>
          <p14:tracePt t="25382" x="7353300" y="3802063"/>
          <p14:tracePt t="25398" x="7231063" y="3946525"/>
          <p14:tracePt t="25415" x="7132638" y="4092575"/>
          <p14:tracePt t="25432" x="7102475" y="4137025"/>
          <p14:tracePt t="25449" x="7094538" y="4144963"/>
          <p14:tracePt t="25592" x="7086600" y="4144963"/>
          <p14:tracePt t="25656" x="7078663" y="4152900"/>
          <p14:tracePt t="25664" x="7078663" y="4160838"/>
          <p14:tracePt t="25672" x="7078663" y="4168775"/>
          <p14:tracePt t="25682" x="7064375" y="4191000"/>
          <p14:tracePt t="25699" x="7064375" y="4221163"/>
          <p14:tracePt t="25715" x="7064375" y="4251325"/>
          <p14:tracePt t="25732" x="7064375" y="4275138"/>
          <p14:tracePt t="25748" x="7064375" y="4305300"/>
          <p14:tracePt t="25767" x="7078663" y="4327525"/>
          <p14:tracePt t="25782" x="7094538" y="4335463"/>
          <p14:tracePt t="25816" x="7102475" y="4335463"/>
          <p14:tracePt t="25832" x="7154863" y="4321175"/>
          <p14:tracePt t="25848" x="7185025" y="4259263"/>
          <p14:tracePt t="25865" x="7231063" y="4175125"/>
          <p14:tracePt t="25882" x="7254875" y="4092575"/>
          <p14:tracePt t="25899" x="7254875" y="4000500"/>
          <p14:tracePt t="25915" x="7231063" y="3924300"/>
          <p14:tracePt t="25932" x="7124700" y="3817938"/>
          <p14:tracePt t="25948" x="7010400" y="3749675"/>
          <p14:tracePt t="25965" x="6842125" y="3679825"/>
          <p14:tracePt t="25983" x="6523038" y="3635375"/>
          <p14:tracePt t="25998" x="6416675" y="3635375"/>
          <p14:tracePt t="26015" x="6156325" y="3649663"/>
          <p14:tracePt t="26032" x="6011863" y="3695700"/>
          <p14:tracePt t="26048" x="5897563" y="3763963"/>
          <p14:tracePt t="26065" x="5807075" y="3856038"/>
          <p14:tracePt t="26083" x="5722938" y="3946525"/>
          <p14:tracePt t="26098" x="5668963" y="4030663"/>
          <p14:tracePt t="26115" x="5622925" y="4106863"/>
          <p14:tracePt t="26132" x="5600700" y="4144963"/>
          <p14:tracePt t="26148" x="5584825" y="4191000"/>
          <p14:tracePt t="26165" x="5584825" y="4229100"/>
          <p14:tracePt t="26170" x="5584825" y="4251325"/>
          <p14:tracePt t="26182" x="5584825" y="4365625"/>
          <p14:tracePt t="26199" x="5638800" y="4479925"/>
          <p14:tracePt t="26215" x="5737225" y="4610100"/>
          <p14:tracePt t="26232" x="5935663" y="4686300"/>
          <p14:tracePt t="26248" x="6362700" y="4740275"/>
          <p14:tracePt t="26265" x="6827838" y="4754563"/>
          <p14:tracePt t="26282" x="7299325" y="4754563"/>
          <p14:tracePt t="26298" x="7750175" y="4664075"/>
          <p14:tracePt t="26315" x="8047038" y="4556125"/>
          <p14:tracePt t="26332" x="8169275" y="4457700"/>
          <p14:tracePt t="26349" x="8207375" y="4365625"/>
          <p14:tracePt t="26365" x="8213725" y="4251325"/>
          <p14:tracePt t="26382" x="8213725" y="4130675"/>
          <p14:tracePt t="26399" x="8107363" y="3916363"/>
          <p14:tracePt t="26415" x="8039100" y="3802063"/>
          <p14:tracePt t="26432" x="7916863" y="3695700"/>
          <p14:tracePt t="26449" x="7750175" y="3611563"/>
          <p14:tracePt t="26465" x="7489825" y="3551238"/>
          <p14:tracePt t="26482" x="7185025" y="3482975"/>
          <p14:tracePt t="26499" x="6896100" y="3459163"/>
          <p14:tracePt t="26515" x="6683375" y="3459163"/>
          <p14:tracePt t="26532" x="6492875" y="3459163"/>
          <p14:tracePt t="26549" x="6332538" y="3505200"/>
          <p14:tracePt t="26565" x="6210300" y="3581400"/>
          <p14:tracePt t="26582" x="6111875" y="3657600"/>
          <p14:tracePt t="26599" x="5935663" y="3878263"/>
          <p14:tracePt t="26615" x="5829300" y="4060825"/>
          <p14:tracePt t="26632" x="5745163" y="4229100"/>
          <p14:tracePt t="26649" x="5692775" y="4373563"/>
          <p14:tracePt t="26665" x="5654675" y="4473575"/>
          <p14:tracePt t="26682" x="5654675" y="4556125"/>
          <p14:tracePt t="26699" x="5654675" y="4618038"/>
          <p14:tracePt t="26715" x="5692775" y="4708525"/>
          <p14:tracePt t="26732" x="5783263" y="4784725"/>
          <p14:tracePt t="26749" x="6003925" y="4860925"/>
          <p14:tracePt t="26765" x="6324600" y="4868863"/>
          <p14:tracePt t="26782" x="6819900" y="4868863"/>
          <p14:tracePt t="26799" x="7772400" y="4708525"/>
          <p14:tracePt t="26815" x="8153400" y="4564063"/>
          <p14:tracePt t="26832" x="8321675" y="4441825"/>
          <p14:tracePt t="26849" x="8374063" y="4351338"/>
          <p14:tracePt t="26865" x="8374063" y="4251325"/>
          <p14:tracePt t="26882" x="8335963" y="4092575"/>
          <p14:tracePt t="26900" x="8183563" y="3916363"/>
          <p14:tracePt t="26915" x="8031163" y="3794125"/>
          <p14:tracePt t="26932" x="7750175" y="3627438"/>
          <p14:tracePt t="26949" x="7391400" y="3497263"/>
          <p14:tracePt t="26965" x="6980238" y="3413125"/>
          <p14:tracePt t="26982" x="6613525" y="3382963"/>
          <p14:tracePt t="26999" x="6172200" y="3382963"/>
          <p14:tracePt t="27015" x="5959475" y="3444875"/>
          <p14:tracePt t="27032" x="5807075" y="3535363"/>
          <p14:tracePt t="27049" x="5715000" y="3649663"/>
          <p14:tracePt t="27065" x="5622925" y="3802063"/>
          <p14:tracePt t="27082" x="5554663" y="3978275"/>
          <p14:tracePt t="27099" x="5494338" y="4144963"/>
          <p14:tracePt t="27115" x="5448300" y="4321175"/>
          <p14:tracePt t="27132" x="5440363" y="4441825"/>
          <p14:tracePt t="27149" x="5440363" y="4541838"/>
          <p14:tracePt t="27153" x="5486400" y="4602163"/>
          <p14:tracePt t="27165" x="5554663" y="4670425"/>
          <p14:tracePt t="27182" x="5699125" y="4778375"/>
          <p14:tracePt t="27199" x="6142038" y="4876800"/>
          <p14:tracePt t="27215" x="6545263" y="4906963"/>
          <p14:tracePt t="27232" x="7010400" y="4884738"/>
          <p14:tracePt t="27249" x="7391400" y="4754563"/>
          <p14:tracePt t="27265" x="7718425" y="4556125"/>
          <p14:tracePt t="27282" x="7864475" y="4411663"/>
          <p14:tracePt t="27299" x="7908925" y="4305300"/>
          <p14:tracePt t="27315" x="7924800" y="4168775"/>
          <p14:tracePt t="27332" x="7916863" y="4016375"/>
          <p14:tracePt t="27349" x="7826375" y="3856038"/>
          <p14:tracePt t="27366" x="7680325" y="3703638"/>
          <p14:tracePt t="27383" x="7451725" y="3543300"/>
          <p14:tracePt t="27400" x="7285038" y="3475038"/>
          <p14:tracePt t="27416" x="7056438" y="3459163"/>
          <p14:tracePt t="27432" x="6811963" y="3436938"/>
          <p14:tracePt t="27449" x="6575425" y="3436938"/>
          <p14:tracePt t="27466" x="6370638" y="3482975"/>
          <p14:tracePt t="27482" x="6194425" y="3543300"/>
          <p14:tracePt t="27499" x="6049963" y="3641725"/>
          <p14:tracePt t="27516" x="5965825" y="3725863"/>
          <p14:tracePt t="27532" x="5921375" y="3787775"/>
          <p14:tracePt t="27549" x="5889625" y="3878263"/>
          <p14:tracePt t="27566" x="5875338" y="4022725"/>
          <p14:tracePt t="27583" x="5875338" y="4122738"/>
          <p14:tracePt t="27599" x="5875338" y="4237038"/>
          <p14:tracePt t="27616" x="5943600" y="4359275"/>
          <p14:tracePt t="27632" x="6035675" y="4473575"/>
          <p14:tracePt t="27649" x="6188075" y="4549775"/>
          <p14:tracePt t="27666" x="6340475" y="4579938"/>
          <p14:tracePt t="27682" x="6515100" y="4594225"/>
          <p14:tracePt t="27699" x="6697663" y="4594225"/>
          <p14:tracePt t="27716" x="6888163" y="4533900"/>
          <p14:tracePt t="27732" x="7078663" y="4411663"/>
          <p14:tracePt t="27749" x="7208838" y="4283075"/>
          <p14:tracePt t="27766" x="7285038" y="4130675"/>
          <p14:tracePt t="27782" x="7292975" y="4068763"/>
          <p14:tracePt t="27799" x="7292975" y="3924300"/>
          <p14:tracePt t="27816" x="7254875" y="3825875"/>
          <p14:tracePt t="27832" x="7154863" y="3711575"/>
          <p14:tracePt t="27849" x="7070725" y="3627438"/>
          <p14:tracePt t="27866" x="6988175" y="3559175"/>
          <p14:tracePt t="27882" x="6888163" y="3521075"/>
          <p14:tracePt t="27899" x="6835775" y="3513138"/>
          <p14:tracePt t="27916" x="6773863" y="3505200"/>
          <p14:tracePt t="27932" x="6667500" y="3505200"/>
          <p14:tracePt t="27949" x="6575425" y="3505200"/>
          <p14:tracePt t="27966" x="6469063" y="3505200"/>
          <p14:tracePt t="27982" x="6423025" y="3513138"/>
          <p14:tracePt t="27999" x="6416675" y="3521075"/>
          <p14:tracePt t="28256" x="6416675" y="3527425"/>
          <p14:tracePt t="28264" x="6416675" y="3535363"/>
          <p14:tracePt t="28272" x="6416675" y="3543300"/>
          <p14:tracePt t="28305" x="6416675" y="3551238"/>
          <p14:tracePt t="28320" x="6416675" y="3581400"/>
          <p14:tracePt t="28329" x="6408738" y="3611563"/>
          <p14:tracePt t="28335" x="6378575" y="3649663"/>
          <p14:tracePt t="28349" x="6370638" y="3695700"/>
          <p14:tracePt t="28366" x="6316663" y="3802063"/>
          <p14:tracePt t="28383" x="6270625" y="3954463"/>
          <p14:tracePt t="28399" x="6264275" y="4054475"/>
          <p14:tracePt t="28416" x="6264275" y="4130675"/>
          <p14:tracePt t="28433" x="6278563" y="4229100"/>
          <p14:tracePt t="28449" x="6340475" y="4321175"/>
          <p14:tracePt t="28466" x="6416675" y="4411663"/>
          <p14:tracePt t="28483" x="6499225" y="4503738"/>
          <p14:tracePt t="28499" x="6591300" y="4572000"/>
          <p14:tracePt t="28516" x="6675438" y="4618038"/>
          <p14:tracePt t="28533" x="6713538" y="4625975"/>
          <p14:tracePt t="28608" x="6727825" y="4625975"/>
          <p14:tracePt t="28616" x="6735763" y="4602163"/>
          <p14:tracePt t="28624" x="6743700" y="4594225"/>
          <p14:tracePt t="28633" x="6743700" y="4587875"/>
          <p14:tracePt t="28649" x="6751638" y="4572000"/>
          <p14:tracePt t="28666" x="6759575" y="4564063"/>
          <p14:tracePt t="28683" x="6759575" y="4541838"/>
          <p14:tracePt t="28699" x="6765925" y="4541838"/>
          <p14:tracePt t="29688" x="6765925" y="4533900"/>
          <p14:tracePt t="30353" x="6759575" y="453390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697" t="31470" r="43182" b="21398"/>
          <a:stretch/>
        </p:blipFill>
        <p:spPr>
          <a:xfrm>
            <a:off x="3934326" y="1628673"/>
            <a:ext cx="3577892" cy="41026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76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192"/>
    </mc:Choice>
    <mc:Fallback xmlns="">
      <p:transition advTm="51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8" x="6759575" y="4511675"/>
          <p14:tracePt t="616" x="6759575" y="4419600"/>
          <p14:tracePt t="624" x="6759575" y="4259263"/>
          <p14:tracePt t="632" x="6727825" y="4168775"/>
          <p14:tracePt t="647" x="6675438" y="4008438"/>
          <p14:tracePt t="664" x="6629400" y="3886200"/>
          <p14:tracePt t="680" x="6591300" y="3749675"/>
          <p14:tracePt t="698" x="6530975" y="3627438"/>
          <p14:tracePt t="714" x="6469063" y="3497263"/>
          <p14:tracePt t="730" x="6400800" y="3360738"/>
          <p14:tracePt t="747" x="6332538" y="3222625"/>
          <p14:tracePt t="764" x="6240463" y="3101975"/>
          <p14:tracePt t="780" x="6164263" y="2987675"/>
          <p14:tracePt t="797" x="6088063" y="2895600"/>
          <p14:tracePt t="814" x="5997575" y="2789238"/>
          <p14:tracePt t="830" x="5959475" y="2751138"/>
          <p14:tracePt t="847" x="5775325" y="2620963"/>
          <p14:tracePt t="864" x="5646738" y="2530475"/>
          <p14:tracePt t="880" x="5540375" y="2454275"/>
          <p14:tracePt t="898" x="5456238" y="2370138"/>
          <p14:tracePt t="914" x="5380038" y="2255838"/>
          <p14:tracePt t="930" x="5349875" y="2179638"/>
          <p14:tracePt t="947" x="5311775" y="2095500"/>
          <p14:tracePt t="964" x="5303838" y="2079625"/>
          <p14:tracePt t="981" x="5303838" y="2073275"/>
          <p14:tracePt t="997" x="5303838" y="2065338"/>
          <p14:tracePt t="1014" x="5303838" y="2057400"/>
          <p14:tracePt t="1031" x="5295900" y="2035175"/>
          <p14:tracePt t="1047" x="5295900" y="2027238"/>
          <p14:tracePt t="1344" x="5287963" y="2027238"/>
          <p14:tracePt t="1610" x="5295900" y="2027238"/>
          <p14:tracePt t="1616" x="5318125" y="2035175"/>
          <p14:tracePt t="1632" x="5326063" y="2035175"/>
          <p14:tracePt t="1648" x="5334000" y="2035175"/>
          <p14:tracePt t="1657" x="5341938" y="2035175"/>
          <p14:tracePt t="1664" x="5349875" y="2041525"/>
          <p14:tracePt t="1681" x="5364163" y="2049463"/>
          <p14:tracePt t="1697" x="5372100" y="2049463"/>
          <p14:tracePt t="1752" x="5380038" y="2057400"/>
          <p14:tracePt t="1768" x="5387975" y="2057400"/>
          <p14:tracePt t="1776" x="5402263" y="2065338"/>
          <p14:tracePt t="1791" x="5410200" y="2073275"/>
          <p14:tracePt t="1799" x="5432425" y="2087563"/>
          <p14:tracePt t="1814" x="5440363" y="2125663"/>
          <p14:tracePt t="1830" x="5470525" y="2179638"/>
          <p14:tracePt t="1847" x="5502275" y="2239963"/>
          <p14:tracePt t="1864" x="5516563" y="2278063"/>
          <p14:tracePt t="1881" x="5546725" y="2308225"/>
          <p14:tracePt t="1898" x="5578475" y="2316163"/>
          <p14:tracePt t="1914" x="5584825" y="2324100"/>
          <p14:tracePt t="2160" x="5584825" y="2316163"/>
          <p14:tracePt t="2168" x="5570538" y="2293938"/>
          <p14:tracePt t="2176" x="5562600" y="2270125"/>
          <p14:tracePt t="2184" x="5546725" y="2247900"/>
          <p14:tracePt t="2280" x="5540375" y="2239963"/>
          <p14:tracePt t="2801" x="5562600" y="2201863"/>
          <p14:tracePt t="2808" x="5630863" y="2149475"/>
          <p14:tracePt t="2816" x="5661025" y="2125663"/>
          <p14:tracePt t="2831" x="5745163" y="2049463"/>
          <p14:tracePt t="2848" x="5851525" y="1981200"/>
          <p14:tracePt t="2864" x="5897563" y="1943100"/>
          <p14:tracePt t="2936" x="5897563" y="1935163"/>
          <p14:tracePt t="3208" x="5897563" y="1927225"/>
          <p14:tracePt t="3216" x="5889625" y="1927225"/>
          <p14:tracePt t="3224" x="5883275" y="1927225"/>
          <p14:tracePt t="3232" x="5867400" y="1927225"/>
          <p14:tracePt t="3248" x="5845175" y="1920875"/>
          <p14:tracePt t="3265" x="5837238" y="1920875"/>
          <p14:tracePt t="3304" x="5821363" y="1920875"/>
          <p14:tracePt t="3504" x="5821363" y="1935163"/>
          <p14:tracePt t="3512" x="5829300" y="1973263"/>
          <p14:tracePt t="3520" x="5851525" y="2049463"/>
          <p14:tracePt t="3531" x="5859463" y="2079625"/>
          <p14:tracePt t="3548" x="5905500" y="2193925"/>
          <p14:tracePt t="3565" x="5935663" y="2232025"/>
          <p14:tracePt t="3581" x="5943600" y="2247900"/>
          <p14:tracePt t="3672" x="5981700" y="2247900"/>
          <p14:tracePt t="3680" x="6027738" y="2225675"/>
          <p14:tracePt t="3688" x="6057900" y="2209800"/>
          <p14:tracePt t="3698" x="6103938" y="2187575"/>
          <p14:tracePt t="3715" x="6240463" y="2149475"/>
          <p14:tracePt t="3732" x="6346825" y="2133600"/>
          <p14:tracePt t="3748" x="6416675" y="2117725"/>
          <p14:tracePt t="3765" x="6416675" y="2111375"/>
          <p14:tracePt t="3992" x="6408738" y="2111375"/>
          <p14:tracePt t="4001" x="6400800" y="2111375"/>
          <p14:tracePt t="4008" x="6378575" y="2111375"/>
          <p14:tracePt t="4017" x="6370638" y="2111375"/>
          <p14:tracePt t="4032" x="6346825" y="2111375"/>
          <p14:tracePt t="4048" x="6302375" y="2125663"/>
          <p14:tracePt t="4065" x="6286500" y="2133600"/>
          <p14:tracePt t="4082" x="6278563" y="2141538"/>
          <p14:tracePt t="4521" x="6256338" y="2141538"/>
          <p14:tracePt t="4528" x="6188075" y="2179638"/>
          <p14:tracePt t="4536" x="6126163" y="2209800"/>
          <p14:tracePt t="4548" x="6035675" y="2247900"/>
          <p14:tracePt t="4566" x="5668963" y="2384425"/>
          <p14:tracePt t="4582" x="5280025" y="2492375"/>
          <p14:tracePt t="4598" x="4945063" y="2598738"/>
          <p14:tracePt t="4615" x="4860925" y="2636838"/>
          <p14:tracePt t="4632" x="4846638" y="2651125"/>
          <p14:tracePt t="4648" x="4846638" y="2659063"/>
          <p14:tracePt t="4665" x="4846638" y="2667000"/>
          <p14:tracePt t="4682" x="4846638" y="2674938"/>
          <p14:tracePt t="4699" x="4854575" y="2705100"/>
          <p14:tracePt t="4716" x="4860925" y="2720975"/>
          <p14:tracePt t="4732" x="4860925" y="2727325"/>
          <p14:tracePt t="4749" x="4876800" y="2751138"/>
          <p14:tracePt t="4767" x="4892675" y="2773363"/>
          <p14:tracePt t="4782" x="4899025" y="2781300"/>
          <p14:tracePt t="4799" x="4914900" y="2803525"/>
          <p14:tracePt t="4815" x="4945063" y="2865438"/>
          <p14:tracePt t="4832" x="4968875" y="2917825"/>
          <p14:tracePt t="4849" x="4999038" y="2963863"/>
          <p14:tracePt t="4904" x="5006975" y="2971800"/>
          <p14:tracePt t="4928" x="5037138" y="2955925"/>
          <p14:tracePt t="4936" x="5075238" y="2911475"/>
          <p14:tracePt t="4944" x="5113338" y="2857500"/>
          <p14:tracePt t="4952" x="5135563" y="2789238"/>
          <p14:tracePt t="4965" x="5181600" y="2720975"/>
          <p14:tracePt t="4983" x="5295900" y="2522538"/>
          <p14:tracePt t="4999" x="5334000" y="2430463"/>
          <p14:tracePt t="5015" x="5380038" y="2362200"/>
          <p14:tracePt t="5032" x="5387975" y="2346325"/>
          <p14:tracePt t="5049" x="5387975" y="2339975"/>
          <p14:tracePt t="5065" x="5394325" y="2332038"/>
          <p14:tracePt t="5082" x="5402263" y="2308225"/>
          <p14:tracePt t="5153" x="5410200" y="2293938"/>
          <p14:tracePt t="5160" x="5418138" y="2278063"/>
          <p14:tracePt t="5168" x="5426075" y="2278063"/>
          <p14:tracePt t="5183" x="5478463" y="2247900"/>
          <p14:tracePt t="5199" x="5570538" y="2209800"/>
          <p14:tracePt t="5216" x="5654675" y="2187575"/>
          <p14:tracePt t="5232" x="5692775" y="2171700"/>
          <p14:tracePt t="5432" x="5684838" y="2171700"/>
          <p14:tracePt t="5448" x="5676900" y="2171700"/>
          <p14:tracePt t="5456" x="5668963" y="2171700"/>
          <p14:tracePt t="5465" x="5646738" y="2187575"/>
          <p14:tracePt t="5482" x="5638800" y="2201863"/>
          <p14:tracePt t="5499" x="5608638" y="2225675"/>
          <p14:tracePt t="5515" x="5592763" y="2225675"/>
          <p14:tracePt t="5532" x="5578475" y="2232025"/>
          <p14:tracePt t="5549" x="5578475" y="2239963"/>
          <p14:tracePt t="5566" x="5570538" y="2239963"/>
          <p14:tracePt t="6048" x="5554663" y="2263775"/>
          <p14:tracePt t="6057" x="5540375" y="2308225"/>
          <p14:tracePt t="6066" x="5524500" y="2392363"/>
          <p14:tracePt t="6082" x="5502275" y="2544763"/>
          <p14:tracePt t="6099" x="5478463" y="2697163"/>
          <p14:tracePt t="6117" x="5448300" y="2827338"/>
          <p14:tracePt t="6132" x="5426075" y="2895600"/>
          <p14:tracePt t="6149" x="5418138" y="2925763"/>
          <p14:tracePt t="6166" x="5410200" y="2963863"/>
          <p14:tracePt t="6199" x="5402263" y="2979738"/>
          <p14:tracePt t="6216" x="5394325" y="2987675"/>
          <p14:tracePt t="6232" x="5394325" y="2994025"/>
          <p14:tracePt t="6249" x="5387975" y="3001963"/>
          <p14:tracePt t="6266" x="5380038" y="3001963"/>
          <p14:tracePt t="6282" x="5380038" y="3009900"/>
          <p14:tracePt t="6299" x="5372100" y="3025775"/>
          <p14:tracePt t="6317" x="5349875" y="3055938"/>
          <p14:tracePt t="6332" x="5341938" y="3094038"/>
          <p14:tracePt t="6349" x="5318125" y="3132138"/>
          <p14:tracePt t="6366" x="5295900" y="3154363"/>
          <p14:tracePt t="6382" x="5287963" y="3162300"/>
          <p14:tracePt t="6416" x="5280025" y="3162300"/>
          <p14:tracePt t="6432" x="5280025" y="3154363"/>
          <p14:tracePt t="6449" x="5273675" y="3116263"/>
          <p14:tracePt t="6466" x="5265738" y="3086100"/>
          <p14:tracePt t="6483" x="5257800" y="3078163"/>
          <p14:tracePt t="6499" x="5257800" y="3063875"/>
          <p14:tracePt t="6516" x="5257800" y="3040063"/>
          <p14:tracePt t="6533" x="5257800" y="3032125"/>
          <p14:tracePt t="6549" x="5257800" y="3017838"/>
          <p14:tracePt t="6566" x="5257800" y="3009900"/>
          <p14:tracePt t="7032" x="5257800" y="2987675"/>
          <p14:tracePt t="7040" x="5257800" y="2971800"/>
          <p14:tracePt t="7049" x="5257800" y="2941638"/>
          <p14:tracePt t="7066" x="5257800" y="2903538"/>
          <p14:tracePt t="7083" x="5257800" y="2857500"/>
          <p14:tracePt t="7099" x="5257800" y="2797175"/>
          <p14:tracePt t="7116" x="5273675" y="2781300"/>
          <p14:tracePt t="7133" x="5273675" y="2759075"/>
          <p14:tracePt t="7149" x="5280025" y="2735263"/>
          <p14:tracePt t="7184" x="5280025" y="2727325"/>
          <p14:tracePt t="7688" x="5287963" y="2727325"/>
          <p14:tracePt t="7704" x="5287963" y="2759075"/>
          <p14:tracePt t="7712" x="5287963" y="2765425"/>
          <p14:tracePt t="7720" x="5287963" y="2781300"/>
          <p14:tracePt t="7733" x="5280025" y="2797175"/>
          <p14:tracePt t="7750" x="5265738" y="2841625"/>
          <p14:tracePt t="7766" x="5265738" y="2849563"/>
          <p14:tracePt t="7783" x="5257800" y="2903538"/>
          <p14:tracePt t="7800" x="5257800" y="2925763"/>
          <p14:tracePt t="7817" x="5249863" y="2963863"/>
          <p14:tracePt t="7833" x="5249863" y="2979738"/>
          <p14:tracePt t="7850" x="5249863" y="2987675"/>
          <p14:tracePt t="7866" x="5241925" y="2994025"/>
          <p14:tracePt t="7883" x="5241925" y="3001963"/>
          <p14:tracePt t="7900" x="5241925" y="3025775"/>
          <p14:tracePt t="7916" x="5241925" y="3040063"/>
          <p14:tracePt t="7933" x="5241925" y="3070225"/>
          <p14:tracePt t="7937" x="5241925" y="3078163"/>
          <p14:tracePt t="7950" x="5235575" y="3108325"/>
          <p14:tracePt t="7966" x="5235575" y="3124200"/>
          <p14:tracePt t="7983" x="5235575" y="3140075"/>
          <p14:tracePt t="8000" x="5235575" y="3146425"/>
          <p14:tracePt t="8152" x="5235575" y="3140075"/>
          <p14:tracePt t="8160" x="5235575" y="3132138"/>
          <p14:tracePt t="8168" x="5235575" y="3116263"/>
          <p14:tracePt t="8183" x="5235575" y="3094038"/>
          <p14:tracePt t="8200" x="5235575" y="3063875"/>
          <p14:tracePt t="8218" x="5235575" y="3040063"/>
          <p14:tracePt t="8233" x="5235575" y="3017838"/>
          <p14:tracePt t="8250" x="5235575" y="2994025"/>
          <p14:tracePt t="8267" x="5235575" y="2955925"/>
          <p14:tracePt t="8283" x="5235575" y="2941638"/>
          <p14:tracePt t="8300" x="5249863" y="2917825"/>
          <p14:tracePt t="8317" x="5265738" y="2879725"/>
          <p14:tracePt t="8333" x="5273675" y="2865438"/>
          <p14:tracePt t="8350" x="5280025" y="2841625"/>
          <p14:tracePt t="8367" x="5287963" y="2827338"/>
          <p14:tracePt t="8383" x="5295900" y="2811463"/>
          <p14:tracePt t="8400" x="5295900" y="2803525"/>
          <p14:tracePt t="8417" x="5295900" y="2789238"/>
          <p14:tracePt t="8456" x="5303838" y="2789238"/>
          <p14:tracePt t="8472" x="5303838" y="2781300"/>
          <p14:tracePt t="8488" x="5311775" y="2773363"/>
          <p14:tracePt t="8616" x="5311775" y="2765425"/>
          <p14:tracePt t="9424" x="5318125" y="2759075"/>
          <p14:tracePt t="9456" x="5326063" y="2759075"/>
          <p14:tracePt t="9480" x="5334000" y="2759075"/>
          <p14:tracePt t="9496" x="5349875" y="2759075"/>
          <p14:tracePt t="9503" x="5380038" y="2743200"/>
          <p14:tracePt t="9512" x="5394325" y="2727325"/>
          <p14:tracePt t="9520" x="5426075" y="2705100"/>
          <p14:tracePt t="9534" x="5470525" y="2674938"/>
          <p14:tracePt t="9551" x="5486400" y="2667000"/>
          <p14:tracePt t="9567" x="5494338" y="2651125"/>
          <p14:tracePt t="9584" x="5502275" y="2628900"/>
          <p14:tracePt t="9600" x="5508625" y="2620963"/>
          <p14:tracePt t="9617" x="5508625" y="2613025"/>
          <p14:tracePt t="9634" x="5508625" y="2606675"/>
          <p14:tracePt t="9752" x="5516563" y="2598738"/>
          <p14:tracePt t="9760" x="5524500" y="2598738"/>
          <p14:tracePt t="9769" x="5532438" y="2598738"/>
          <p14:tracePt t="9784" x="5562600" y="2606675"/>
          <p14:tracePt t="9800" x="5592763" y="2613025"/>
          <p14:tracePt t="9817" x="5638800" y="2636838"/>
          <p14:tracePt t="9834" x="5646738" y="2636838"/>
          <p14:tracePt t="9850" x="5654675" y="2644775"/>
          <p14:tracePt t="9867" x="5661025" y="2644775"/>
          <p14:tracePt t="9884" x="5661025" y="2651125"/>
          <p14:tracePt t="9952" x="5661025" y="2659063"/>
          <p14:tracePt t="9960" x="5668963" y="2682875"/>
          <p14:tracePt t="9968" x="5676900" y="2705100"/>
          <p14:tracePt t="11031" x="5668963" y="2705100"/>
          <p14:tracePt t="11039" x="5646738" y="2705100"/>
          <p14:tracePt t="11062" x="5638800" y="2705100"/>
          <p14:tracePt t="11071" x="5622925" y="2705100"/>
          <p14:tracePt t="11087" x="5608638" y="2705100"/>
          <p14:tracePt t="11095" x="5600700" y="2705100"/>
          <p14:tracePt t="11103" x="5584825" y="2713038"/>
          <p14:tracePt t="11117" x="5570538" y="2720975"/>
          <p14:tracePt t="11134" x="5524500" y="2765425"/>
          <p14:tracePt t="11150" x="5494338" y="2789238"/>
          <p14:tracePt t="11167" x="5478463" y="2803525"/>
          <p14:tracePt t="11184" x="5470525" y="2811463"/>
          <p14:tracePt t="11201" x="5464175" y="2811463"/>
          <p14:tracePt t="11297" x="5456238" y="2819400"/>
          <p14:tracePt t="11328" x="5448300" y="2819400"/>
          <p14:tracePt t="11345" x="5440363" y="2827338"/>
          <p14:tracePt t="11352" x="5432425" y="2827338"/>
          <p14:tracePt t="11368" x="5418138" y="2835275"/>
          <p14:tracePt t="11376" x="5410200" y="2841625"/>
          <p14:tracePt t="11392" x="5402263" y="2849563"/>
          <p14:tracePt t="11401" x="5394325" y="2849563"/>
          <p14:tracePt t="11418" x="5380038" y="2857500"/>
          <p14:tracePt t="11434" x="5372100" y="2873375"/>
          <p14:tracePt t="11480" x="5364163" y="2873375"/>
          <p14:tracePt t="11504" x="5356225" y="2873375"/>
          <p14:tracePt t="11512" x="5349875" y="2879725"/>
          <p14:tracePt t="11529" x="5341938" y="2887663"/>
          <p14:tracePt t="11544" x="5334000" y="2895600"/>
          <p14:tracePt t="11712" x="5326063" y="2895600"/>
          <p14:tracePt t="11720" x="5326063" y="2887663"/>
          <p14:tracePt t="11728" x="5326063" y="2879725"/>
          <p14:tracePt t="11736" x="5326063" y="2857500"/>
          <p14:tracePt t="11751" x="5326063" y="2841625"/>
          <p14:tracePt t="11768" x="5326063" y="2811463"/>
          <p14:tracePt t="11784" x="5349875" y="2781300"/>
          <p14:tracePt t="11801" x="5364163" y="2751138"/>
          <p14:tracePt t="11818" x="5394325" y="2720975"/>
          <p14:tracePt t="11835" x="5432425" y="2697163"/>
          <p14:tracePt t="11851" x="5448300" y="2682875"/>
          <p14:tracePt t="11868" x="5494338" y="2667000"/>
          <p14:tracePt t="11884" x="5508625" y="2659063"/>
          <p14:tracePt t="11901" x="5554663" y="2636838"/>
          <p14:tracePt t="11918" x="5584825" y="2636838"/>
          <p14:tracePt t="11934" x="5600700" y="2628900"/>
          <p14:tracePt t="11951" x="5608638" y="2628900"/>
          <p14:tracePt t="12096" x="5616575" y="2628900"/>
          <p14:tracePt t="12256" x="5608638" y="2628900"/>
          <p14:tracePt t="12264" x="5584825" y="2628900"/>
          <p14:tracePt t="12272" x="5570538" y="2628900"/>
          <p14:tracePt t="12285" x="5540375" y="2628900"/>
          <p14:tracePt t="12301" x="5478463" y="2644775"/>
          <p14:tracePt t="12318" x="5448300" y="2659063"/>
          <p14:tracePt t="12335" x="5418138" y="2682875"/>
          <p14:tracePt t="12351" x="5394325" y="2705100"/>
          <p14:tracePt t="12368" x="5364163" y="2727325"/>
          <p14:tracePt t="12385" x="5341938" y="2751138"/>
          <p14:tracePt t="12401" x="5303838" y="2773363"/>
          <p14:tracePt t="12418" x="5280025" y="2789238"/>
          <p14:tracePt t="12504" x="5265738" y="2797175"/>
          <p14:tracePt t="12512" x="5265738" y="2803525"/>
          <p14:tracePt t="12536" x="5265738" y="2811463"/>
          <p14:tracePt t="12544" x="5265738" y="2819400"/>
          <p14:tracePt t="12552" x="5265738" y="2827338"/>
          <p14:tracePt t="12568" x="5265738" y="2841625"/>
          <p14:tracePt t="12585" x="5265738" y="2865438"/>
          <p14:tracePt t="12601" x="5265738" y="2903538"/>
          <p14:tracePt t="12618" x="5265738" y="2933700"/>
          <p14:tracePt t="12635" x="5265738" y="2955925"/>
          <p14:tracePt t="12651" x="5265738" y="3001963"/>
          <p14:tracePt t="12668" x="5265738" y="3078163"/>
          <p14:tracePt t="12685" x="5265738" y="3162300"/>
          <p14:tracePt t="12702" x="5265738" y="3222625"/>
          <p14:tracePt t="12718" x="5265738" y="3284538"/>
          <p14:tracePt t="12735" x="5280025" y="3382963"/>
          <p14:tracePt t="12751" x="5295900" y="3489325"/>
          <p14:tracePt t="12768" x="5311775" y="3565525"/>
          <p14:tracePt t="12785" x="5311775" y="3603625"/>
          <p14:tracePt t="12802" x="5318125" y="3627438"/>
          <p14:tracePt t="12818" x="5318125" y="3641725"/>
          <p14:tracePt t="12881" x="5334000" y="3641725"/>
          <p14:tracePt t="12888" x="5341938" y="3627438"/>
          <p14:tracePt t="12897" x="5341938" y="3543300"/>
          <p14:tracePt t="12904" x="5341938" y="3467100"/>
          <p14:tracePt t="12918" x="5341938" y="3382963"/>
          <p14:tracePt t="12935" x="5303838" y="3094038"/>
          <p14:tracePt t="12952" x="5280025" y="2955925"/>
          <p14:tracePt t="12968" x="5273675" y="2879725"/>
          <p14:tracePt t="12985" x="5273675" y="2849563"/>
          <p14:tracePt t="13002" x="5273675" y="2819400"/>
          <p14:tracePt t="13080" x="5280025" y="2895600"/>
          <p14:tracePt t="13088" x="5295900" y="2971800"/>
          <p14:tracePt t="13097" x="5334000" y="3094038"/>
          <p14:tracePt t="13104" x="5341938" y="3192463"/>
          <p14:tracePt t="13118" x="5364163" y="3306763"/>
          <p14:tracePt t="13135" x="5387975" y="3535363"/>
          <p14:tracePt t="13152" x="5387975" y="3589338"/>
          <p14:tracePt t="13216" x="5387975" y="3543300"/>
          <p14:tracePt t="13224" x="5387975" y="3459163"/>
          <p14:tracePt t="13236" x="5387975" y="3375025"/>
          <p14:tracePt t="13252" x="5372100" y="3192463"/>
          <p14:tracePt t="13268" x="5349875" y="3032125"/>
          <p14:tracePt t="13285" x="5326063" y="2887663"/>
          <p14:tracePt t="13301" x="5326063" y="2841625"/>
          <p14:tracePt t="13360" x="5326063" y="2895600"/>
          <p14:tracePt t="13368" x="5334000" y="2971800"/>
          <p14:tracePt t="13376" x="5341938" y="3101975"/>
          <p14:tracePt t="13385" x="5364163" y="3238500"/>
          <p14:tracePt t="13402" x="5364163" y="3489325"/>
          <p14:tracePt t="13418" x="5364163" y="3741738"/>
          <p14:tracePt t="13436" x="5364163" y="3894138"/>
          <p14:tracePt t="13440" x="5364163" y="3932238"/>
          <p14:tracePt t="13452" x="5364163" y="3940175"/>
          <p14:tracePt t="13520" x="5356225" y="3908425"/>
          <p14:tracePt t="13528" x="5356225" y="3810000"/>
          <p14:tracePt t="13536" x="5356225" y="3711575"/>
          <p14:tracePt t="13552" x="5356225" y="3497263"/>
          <p14:tracePt t="13568" x="5356225" y="3352800"/>
          <p14:tracePt t="13585" x="5356225" y="3276600"/>
          <p14:tracePt t="13602" x="5356225" y="3260725"/>
          <p14:tracePt t="13688" x="5356225" y="3330575"/>
          <p14:tracePt t="13696" x="5356225" y="3475038"/>
          <p14:tracePt t="13704" x="5356225" y="3619500"/>
          <p14:tracePt t="13718" x="5341938" y="3848100"/>
          <p14:tracePt t="13736" x="5311775" y="4000500"/>
          <p14:tracePt t="13752" x="5303838" y="4068763"/>
          <p14:tracePt t="13801" x="5303838" y="4008438"/>
          <p14:tracePt t="13808" x="5303838" y="3856038"/>
          <p14:tracePt t="13819" x="5295900" y="3679825"/>
          <p14:tracePt t="13835" x="5249863" y="3330575"/>
          <p14:tracePt t="13852" x="5241925" y="3055938"/>
          <p14:tracePt t="13869" x="5241925" y="2873375"/>
          <p14:tracePt t="13885" x="5241925" y="2765425"/>
          <p14:tracePt t="13902" x="5241925" y="2697163"/>
          <p14:tracePt t="13919" x="5241925" y="2682875"/>
          <p14:tracePt t="13952" x="5241925" y="2674938"/>
          <p14:tracePt t="14160" x="5249863" y="2674938"/>
          <p14:tracePt t="14192" x="5249863" y="2689225"/>
          <p14:tracePt t="14200" x="5273675" y="2751138"/>
          <p14:tracePt t="14207" x="5273675" y="2811463"/>
          <p14:tracePt t="14219" x="5273675" y="2895600"/>
          <p14:tracePt t="14235" x="5273675" y="3009900"/>
          <p14:tracePt t="14252" x="5273675" y="3070225"/>
          <p14:tracePt t="14269" x="5273675" y="3078163"/>
          <p14:tracePt t="14376" x="5273675" y="3055938"/>
          <p14:tracePt t="14385" x="5273675" y="3048000"/>
          <p14:tracePt t="14392" x="5273675" y="3040063"/>
          <p14:tracePt t="14402" x="5273675" y="3025775"/>
          <p14:tracePt t="14419" x="5273675" y="3001963"/>
          <p14:tracePt t="14443" x="5273675" y="2994025"/>
          <p14:tracePt t="14452" x="5273675" y="2979738"/>
          <p14:tracePt t="14469" x="5273675" y="2971800"/>
          <p14:tracePt t="14486" x="5273675" y="2955925"/>
          <p14:tracePt t="14502" x="5273675" y="2941638"/>
          <p14:tracePt t="14519" x="5273675" y="2925763"/>
          <p14:tracePt t="14535" x="5280025" y="2917825"/>
          <p14:tracePt t="14569" x="5280025" y="2911475"/>
          <p14:tracePt t="14608" x="5287963" y="2903538"/>
          <p14:tracePt t="14633" x="5295900" y="2895600"/>
          <p14:tracePt t="14649" x="5303838" y="2895600"/>
          <p14:tracePt t="14656" x="5303838" y="2887663"/>
          <p14:tracePt t="14669" x="5318125" y="2879725"/>
          <p14:tracePt t="14687" x="5326063" y="2873375"/>
          <p14:tracePt t="14702" x="5326063" y="2865438"/>
          <p14:tracePt t="14719" x="5341938" y="2849563"/>
          <p14:tracePt t="14736" x="5349875" y="2835275"/>
          <p14:tracePt t="14752" x="5356225" y="2819400"/>
          <p14:tracePt t="14769" x="5356225" y="2811463"/>
          <p14:tracePt t="14786" x="5364163" y="2811463"/>
          <p14:tracePt t="14832" x="5364163" y="2797175"/>
          <p14:tracePt t="14904" x="5364163" y="2789238"/>
          <p14:tracePt t="15112" x="5372100" y="2773363"/>
          <p14:tracePt t="15121" x="5394325" y="2751138"/>
          <p14:tracePt t="15128" x="5426075" y="2735263"/>
          <p14:tracePt t="15137" x="5448300" y="2720975"/>
          <p14:tracePt t="15152" x="5502275" y="2689225"/>
          <p14:tracePt t="15169" x="5562600" y="2659063"/>
          <p14:tracePt t="15186" x="5592763" y="2644775"/>
          <p14:tracePt t="15219" x="5600700" y="2644775"/>
          <p14:tracePt t="15296" x="5608638" y="2644775"/>
          <p14:tracePt t="15360" x="5616575" y="2644775"/>
          <p14:tracePt t="15376" x="5630863" y="2644775"/>
          <p14:tracePt t="15400" x="5646738" y="2644775"/>
          <p14:tracePt t="15416" x="5654675" y="2644775"/>
          <p14:tracePt t="15600" x="5654675" y="2651125"/>
          <p14:tracePt t="15608" x="5654675" y="2659063"/>
          <p14:tracePt t="15619" x="5654675" y="2682875"/>
          <p14:tracePt t="15636" x="5622925" y="2773363"/>
          <p14:tracePt t="15653" x="5584825" y="2933700"/>
          <p14:tracePt t="15669" x="5546725" y="3070225"/>
          <p14:tracePt t="15686" x="5532438" y="3246438"/>
          <p14:tracePt t="15703" x="5524500" y="3352800"/>
          <p14:tracePt t="15719" x="5508625" y="3436938"/>
          <p14:tracePt t="15736" x="5502275" y="3535363"/>
          <p14:tracePt t="15752" x="5494338" y="3603625"/>
          <p14:tracePt t="15769" x="5494338" y="3649663"/>
          <p14:tracePt t="15786" x="5494338" y="3679825"/>
          <p14:tracePt t="15802" x="5494338" y="3687763"/>
          <p14:tracePt t="15819" x="5494338" y="3703638"/>
          <p14:tracePt t="15835" x="5494338" y="3711575"/>
          <p14:tracePt t="16057" x="5494338" y="3717925"/>
          <p14:tracePt t="16064" x="5502275" y="3717925"/>
          <p14:tracePt t="16080" x="5508625" y="3711575"/>
          <p14:tracePt t="16088" x="5516563" y="3703638"/>
          <p14:tracePt t="16103" x="5532438" y="3679825"/>
          <p14:tracePt t="16136" x="5532438" y="3665538"/>
          <p14:tracePt t="16153" x="5532438" y="3657600"/>
          <p14:tracePt t="16984" x="5532438" y="3665538"/>
          <p14:tracePt t="16992" x="5524500" y="3665538"/>
          <p14:tracePt t="17003" x="5516563" y="3673475"/>
          <p14:tracePt t="17020" x="5502275" y="3695700"/>
          <p14:tracePt t="17036" x="5478463" y="3717925"/>
          <p14:tracePt t="17054" x="5440363" y="3771900"/>
          <p14:tracePt t="17070" x="5426075" y="3810000"/>
          <p14:tracePt t="17086" x="5410200" y="3832225"/>
          <p14:tracePt t="17103" x="5402263" y="3848100"/>
          <p14:tracePt t="17120" x="5402263" y="3856038"/>
          <p14:tracePt t="17136" x="5402263" y="3863975"/>
          <p14:tracePt t="17153" x="5402263" y="3886200"/>
          <p14:tracePt t="17170" x="5402263" y="3902075"/>
          <p14:tracePt t="17279" x="5410200" y="3902075"/>
          <p14:tracePt t="17287" x="5418138" y="3902075"/>
          <p14:tracePt t="17296" x="5432425" y="3902075"/>
          <p14:tracePt t="17304" x="5448300" y="3886200"/>
          <p14:tracePt t="17320" x="5502275" y="3856038"/>
          <p14:tracePt t="17337" x="5532438" y="3848100"/>
          <p14:tracePt t="17353" x="5554663" y="3825875"/>
          <p14:tracePt t="17387" x="5562600" y="3817938"/>
          <p14:tracePt t="17424" x="5570538" y="3817938"/>
          <p14:tracePt t="17432" x="5578475" y="3810000"/>
          <p14:tracePt t="17466" x="5584825" y="3810000"/>
          <p14:tracePt t="17481" x="5600700" y="3810000"/>
          <p14:tracePt t="17488" x="5616575" y="3810000"/>
          <p14:tracePt t="17496" x="5638800" y="3810000"/>
          <p14:tracePt t="17504" x="5668963" y="3810000"/>
          <p14:tracePt t="17520" x="5730875" y="3810000"/>
          <p14:tracePt t="17537" x="5791200" y="3810000"/>
          <p14:tracePt t="17553" x="5821363" y="3810000"/>
          <p14:tracePt t="17656" x="5813425" y="3802063"/>
          <p14:tracePt t="17664" x="5799138" y="3802063"/>
          <p14:tracePt t="17672" x="5768975" y="3802063"/>
          <p14:tracePt t="17687" x="5699125" y="3802063"/>
          <p14:tracePt t="17703" x="5616575" y="3802063"/>
          <p14:tracePt t="17720" x="5516563" y="3817938"/>
          <p14:tracePt t="17737" x="5486400" y="3817938"/>
          <p14:tracePt t="17753" x="5470525" y="3817938"/>
          <p14:tracePt t="17770" x="5464175" y="3817938"/>
          <p14:tracePt t="17832" x="5448300" y="3817938"/>
          <p14:tracePt t="17840" x="5440363" y="3817938"/>
          <p14:tracePt t="17848" x="5426075" y="3817938"/>
          <p14:tracePt t="17856" x="5410200" y="3817938"/>
          <p14:tracePt t="17872" x="5394325" y="3817938"/>
          <p14:tracePt t="17887" x="5387975" y="3817938"/>
          <p14:tracePt t="17903" x="5372100" y="3817938"/>
          <p14:tracePt t="18064" x="5372100" y="3825875"/>
          <p14:tracePt t="18072" x="5380038" y="3825875"/>
          <p14:tracePt t="18080" x="5402263" y="3832225"/>
          <p14:tracePt t="18088" x="5432425" y="3840163"/>
          <p14:tracePt t="18103" x="5494338" y="3848100"/>
          <p14:tracePt t="18120" x="5524500" y="3848100"/>
          <p14:tracePt t="18137" x="5532438" y="3848100"/>
          <p14:tracePt t="18311" x="5546725" y="3856038"/>
          <p14:tracePt t="18320" x="5570538" y="3863975"/>
          <p14:tracePt t="18328" x="5592763" y="3863975"/>
          <p14:tracePt t="18337" x="5630863" y="3863975"/>
          <p14:tracePt t="18354" x="5684838" y="3863975"/>
          <p14:tracePt t="18370" x="5722938" y="3863975"/>
          <p14:tracePt t="18387" x="5737225" y="3863975"/>
          <p14:tracePt t="18504" x="5707063" y="3863975"/>
          <p14:tracePt t="18512" x="5661025" y="3863975"/>
          <p14:tracePt t="18520" x="5600700" y="3863975"/>
          <p14:tracePt t="18537" x="5448300" y="3863975"/>
          <p14:tracePt t="18554" x="5326063" y="3863975"/>
          <p14:tracePt t="18570" x="5265738" y="3856038"/>
          <p14:tracePt t="18587" x="5257800" y="3856038"/>
          <p14:tracePt t="18912" x="5265738" y="3856038"/>
          <p14:tracePt t="18920" x="5295900" y="3856038"/>
          <p14:tracePt t="18928" x="5326063" y="3856038"/>
          <p14:tracePt t="18937" x="5387975" y="3856038"/>
          <p14:tracePt t="18954" x="5502275" y="3856038"/>
          <p14:tracePt t="18971" x="5616575" y="3863975"/>
          <p14:tracePt t="18987" x="5676900" y="3863975"/>
          <p14:tracePt t="19004" x="5715000" y="3863975"/>
          <p14:tracePt t="19120" x="5707063" y="3863975"/>
          <p14:tracePt t="19128" x="5684838" y="3863975"/>
          <p14:tracePt t="19137" x="5661025" y="3863975"/>
          <p14:tracePt t="19154" x="5584825" y="3863975"/>
          <p14:tracePt t="19171" x="5456238" y="3878263"/>
          <p14:tracePt t="19187" x="5341938" y="3886200"/>
          <p14:tracePt t="19204" x="5249863" y="3908425"/>
          <p14:tracePt t="19220" x="5181600" y="3916363"/>
          <p14:tracePt t="19237" x="5151438" y="3924300"/>
          <p14:tracePt t="19456" x="5159375" y="3924300"/>
          <p14:tracePt t="19464" x="5165725" y="3924300"/>
          <p14:tracePt t="19473" x="5173663" y="3924300"/>
          <p14:tracePt t="19488" x="5211763" y="3916363"/>
          <p14:tracePt t="19504" x="5219700" y="3908425"/>
          <p14:tracePt t="19521" x="5227638" y="3908425"/>
          <p14:tracePt t="19537" x="5235575" y="3908425"/>
          <p14:tracePt t="19554" x="5265738" y="3902075"/>
          <p14:tracePt t="19571" x="5287963" y="3886200"/>
          <p14:tracePt t="19587" x="5311775" y="3886200"/>
          <p14:tracePt t="19632" x="5318125" y="3886200"/>
          <p14:tracePt t="19656" x="5326063" y="3878263"/>
          <p14:tracePt t="19680" x="5334000" y="3878263"/>
          <p14:tracePt t="19944" x="5334000" y="3870325"/>
          <p14:tracePt t="19952" x="5334000" y="3856038"/>
          <p14:tracePt t="19960" x="5334000" y="3840163"/>
          <p14:tracePt t="19971" x="5334000" y="3832225"/>
          <p14:tracePt t="19987" x="5334000" y="3802063"/>
          <p14:tracePt t="20005" x="5334000" y="3779838"/>
          <p14:tracePt t="20021" x="5326063" y="3733800"/>
          <p14:tracePt t="20038" x="5326063" y="3695700"/>
          <p14:tracePt t="20054" x="5326063" y="3649663"/>
          <p14:tracePt t="20072" x="5326063" y="3619500"/>
          <p14:tracePt t="20088" x="5326063" y="3597275"/>
          <p14:tracePt t="20104" x="5334000" y="3573463"/>
          <p14:tracePt t="20121" x="5341938" y="3559175"/>
          <p14:tracePt t="20138" x="5356225" y="3551238"/>
          <p14:tracePt t="20154" x="5372100" y="3535363"/>
          <p14:tracePt t="20171" x="5380038" y="3535363"/>
          <p14:tracePt t="20188" x="5387975" y="3535363"/>
          <p14:tracePt t="20204" x="5402263" y="3535363"/>
          <p14:tracePt t="20222" x="5410200" y="3535363"/>
          <p14:tracePt t="20238" x="5418138" y="3535363"/>
          <p14:tracePt t="20256" x="5432425" y="3535363"/>
          <p14:tracePt t="20272" x="5440363" y="3535363"/>
          <p14:tracePt t="20288" x="5456238" y="3535363"/>
          <p14:tracePt t="20304" x="5464175" y="3535363"/>
          <p14:tracePt t="20322" x="5494338" y="3535363"/>
          <p14:tracePt t="20338" x="5532438" y="3535363"/>
          <p14:tracePt t="20354" x="5562600" y="3535363"/>
          <p14:tracePt t="20372" x="5592763" y="3535363"/>
          <p14:tracePt t="20404" x="5600700" y="3535363"/>
          <p14:tracePt t="21025" x="5600700" y="3527425"/>
          <p14:tracePt t="21032" x="5622925" y="3505200"/>
          <p14:tracePt t="21041" x="5654675" y="3444875"/>
          <p14:tracePt t="21054" x="5737225" y="3336925"/>
          <p14:tracePt t="21072" x="5837238" y="3200400"/>
          <p14:tracePt t="21088" x="5965825" y="3048000"/>
          <p14:tracePt t="21105" x="6080125" y="2903538"/>
          <p14:tracePt t="21121" x="6156325" y="2797175"/>
          <p14:tracePt t="21138" x="6210300" y="2720975"/>
          <p14:tracePt t="21155" x="6226175" y="2659063"/>
          <p14:tracePt t="21171" x="6240463" y="2636838"/>
          <p14:tracePt t="21188" x="6248400" y="2620963"/>
          <p14:tracePt t="21221" x="6248400" y="2613025"/>
          <p14:tracePt t="21416" x="6248400" y="2620963"/>
          <p14:tracePt t="21423" x="6248400" y="2667000"/>
          <p14:tracePt t="21432" x="6256338" y="2735263"/>
          <p14:tracePt t="21440" x="6270625" y="2797175"/>
          <p14:tracePt t="21455" x="6286500" y="2971800"/>
          <p14:tracePt t="21471" x="6286500" y="3101975"/>
          <p14:tracePt t="21488" x="6286500" y="3200400"/>
          <p14:tracePt t="21505" x="6286500" y="3208338"/>
          <p14:tracePt t="21592" x="6286500" y="3162300"/>
          <p14:tracePt t="21600" x="6286500" y="3116263"/>
          <p14:tracePt t="21607" x="6286500" y="3078163"/>
          <p14:tracePt t="21621" x="6278563" y="3048000"/>
          <p14:tracePt t="21638" x="6278563" y="2979738"/>
          <p14:tracePt t="21655" x="6270625" y="2949575"/>
          <p14:tracePt t="21671" x="6270625" y="2941638"/>
          <p14:tracePt t="21792" x="6264275" y="2941638"/>
          <p14:tracePt t="21800" x="6256338" y="2941638"/>
          <p14:tracePt t="21808" x="6248400" y="2955925"/>
          <p14:tracePt t="21821" x="6226175" y="2979738"/>
          <p14:tracePt t="21838" x="6218238" y="2987675"/>
          <p14:tracePt t="21855" x="6180138" y="3009900"/>
          <p14:tracePt t="21888" x="6172200" y="3009900"/>
          <p14:tracePt t="21978" x="6172200" y="3001963"/>
          <p14:tracePt t="21984" x="6172200" y="2979738"/>
          <p14:tracePt t="21991" x="6172200" y="2971800"/>
          <p14:tracePt t="22005" x="6172200" y="2955925"/>
          <p14:tracePt t="22022" x="6172200" y="2925763"/>
          <p14:tracePt t="22038" x="6172200" y="2911475"/>
          <p14:tracePt t="22055" x="6180138" y="2873375"/>
          <p14:tracePt t="22072" x="6180138" y="2841625"/>
          <p14:tracePt t="22088" x="6180138" y="2803525"/>
          <p14:tracePt t="22105" x="6180138" y="2773363"/>
          <p14:tracePt t="22122" x="6180138" y="2751138"/>
          <p14:tracePt t="22138" x="6172200" y="2705100"/>
          <p14:tracePt t="22155" x="6149975" y="2644775"/>
          <p14:tracePt t="22172" x="6134100" y="2568575"/>
          <p14:tracePt t="22188" x="6126163" y="2484438"/>
          <p14:tracePt t="22205" x="6111875" y="2392363"/>
          <p14:tracePt t="22222" x="6111875" y="2286000"/>
          <p14:tracePt t="22238" x="6111875" y="2263775"/>
          <p14:tracePt t="22255" x="6111875" y="2201863"/>
          <p14:tracePt t="22272" x="6111875" y="2187575"/>
          <p14:tracePt t="22288" x="6111875" y="2179638"/>
          <p14:tracePt t="22584" x="6118225" y="2179638"/>
          <p14:tracePt t="22601" x="6134100" y="2179638"/>
          <p14:tracePt t="22608" x="6142038" y="2179638"/>
          <p14:tracePt t="22618" x="6142038" y="2187575"/>
          <p14:tracePt t="22640" x="6149975" y="2187575"/>
          <p14:tracePt t="23592" x="6156325" y="2193925"/>
          <p14:tracePt t="23624" x="6164263" y="2247900"/>
          <p14:tracePt t="23632" x="6164263" y="2354263"/>
          <p14:tracePt t="23640" x="6180138" y="2408238"/>
          <p14:tracePt t="23655" x="6180138" y="2544763"/>
          <p14:tracePt t="23673" x="6180138" y="2620963"/>
          <p14:tracePt t="23689" x="6180138" y="2697163"/>
          <p14:tracePt t="23706" x="6180138" y="2735263"/>
          <p14:tracePt t="23722" x="6180138" y="2751138"/>
          <p14:tracePt t="23739" x="6180138" y="2759075"/>
          <p14:tracePt t="23756" x="6180138" y="2765425"/>
          <p14:tracePt t="23772" x="6180138" y="2789238"/>
          <p14:tracePt t="23832" x="6180138" y="2797175"/>
          <p14:tracePt t="23840" x="6180138" y="2811463"/>
          <p14:tracePt t="23848" x="6180138" y="2827338"/>
          <p14:tracePt t="23864" x="6180138" y="2841625"/>
          <p14:tracePt t="23873" x="6180138" y="2849563"/>
          <p14:tracePt t="23889" x="6180138" y="2857500"/>
          <p14:tracePt t="23906" x="6180138" y="2865438"/>
          <p14:tracePt t="23922" x="6172200" y="2873375"/>
          <p14:tracePt t="24121" x="6172200" y="2879725"/>
          <p14:tracePt t="24128" x="6164263" y="2887663"/>
          <p14:tracePt t="24153" x="6164263" y="2895600"/>
          <p14:tracePt t="24177" x="6164263" y="2903538"/>
          <p14:tracePt t="24200" x="6164263" y="2911475"/>
          <p14:tracePt t="24480" x="6164263" y="2917825"/>
          <p14:tracePt t="24488" x="6188075" y="2917825"/>
          <p14:tracePt t="24496" x="6188075" y="2911475"/>
          <p14:tracePt t="24506" x="6202363" y="2903538"/>
          <p14:tracePt t="24522" x="6232525" y="2873375"/>
          <p14:tracePt t="24539" x="6256338" y="2857500"/>
          <p14:tracePt t="24556" x="6286500" y="2827338"/>
          <p14:tracePt t="24589" x="6302375" y="2803525"/>
          <p14:tracePt t="24623" x="6302375" y="2797175"/>
          <p14:tracePt t="24640" x="6302375" y="2789238"/>
          <p14:tracePt t="24656" x="6302375" y="2773363"/>
          <p14:tracePt t="24689" x="6302375" y="2765425"/>
          <p14:tracePt t="24744" x="6302375" y="2759075"/>
          <p14:tracePt t="24752" x="6302375" y="2751138"/>
          <p14:tracePt t="24800" x="6302375" y="2743200"/>
          <p14:tracePt t="26168" x="6294438" y="2759075"/>
          <p14:tracePt t="26177" x="6278563" y="2781300"/>
          <p14:tracePt t="26184" x="6278563" y="2789238"/>
          <p14:tracePt t="26192" x="6264275" y="2819400"/>
          <p14:tracePt t="26207" x="6256338" y="2841625"/>
          <p14:tracePt t="26223" x="6232525" y="2903538"/>
          <p14:tracePt t="26240" x="6210300" y="2941638"/>
          <p14:tracePt t="26256" x="6194425" y="2971800"/>
          <p14:tracePt t="26273" x="6180138" y="2994025"/>
          <p14:tracePt t="26290" x="6156325" y="3025775"/>
          <p14:tracePt t="26323" x="6142038" y="3032125"/>
          <p14:tracePt t="26340" x="6134100" y="3040063"/>
          <p14:tracePt t="26373" x="6134100" y="3048000"/>
          <p14:tracePt t="26400" x="6126163" y="3048000"/>
          <p14:tracePt t="26416" x="6118225" y="3055938"/>
          <p14:tracePt t="26440" x="6111875" y="3063875"/>
          <p14:tracePt t="26472" x="6111875" y="3070225"/>
          <p14:tracePt t="26624" x="6111875" y="3063875"/>
          <p14:tracePt t="26648" x="6111875" y="3055938"/>
          <p14:tracePt t="26656" x="6118225" y="3055938"/>
          <p14:tracePt t="26672" x="6126163" y="3040063"/>
          <p14:tracePt t="26688" x="6134100" y="3032125"/>
          <p14:tracePt t="26696" x="6142038" y="3025775"/>
          <p14:tracePt t="26707" x="6149975" y="3017838"/>
          <p14:tracePt t="26723" x="6156325" y="3009900"/>
          <p14:tracePt t="26740" x="6164263" y="2994025"/>
          <p14:tracePt t="26757" x="6172200" y="2994025"/>
          <p14:tracePt t="26773" x="6188075" y="2971800"/>
          <p14:tracePt t="26791" x="6210300" y="2941638"/>
          <p14:tracePt t="26807" x="6232525" y="2903538"/>
          <p14:tracePt t="26823" x="6264275" y="2865438"/>
          <p14:tracePt t="26840" x="6294438" y="2819400"/>
          <p14:tracePt t="26857" x="6316663" y="2789238"/>
          <p14:tracePt t="26873" x="6332538" y="2773363"/>
          <p14:tracePt t="26890" x="6340475" y="2759075"/>
          <p14:tracePt t="26907" x="6354763" y="2743200"/>
          <p14:tracePt t="26923" x="6362700" y="2727325"/>
          <p14:tracePt t="26940" x="6370638" y="2713038"/>
          <p14:tracePt t="26957" x="6384925" y="2705100"/>
          <p14:tracePt t="26973" x="6384925" y="2697163"/>
          <p14:tracePt t="27057" x="6384925" y="2682875"/>
          <p14:tracePt t="27088" x="6392863" y="2682875"/>
          <p14:tracePt t="28704" x="6384925" y="2697163"/>
          <p14:tracePt t="28712" x="6362700" y="2720975"/>
          <p14:tracePt t="28724" x="6362700" y="2727325"/>
          <p14:tracePt t="28741" x="6340475" y="2751138"/>
          <p14:tracePt t="28757" x="6340475" y="2759075"/>
          <p14:tracePt t="28774" x="6324600" y="2773363"/>
          <p14:tracePt t="28791" x="6302375" y="2803525"/>
          <p14:tracePt t="28807" x="6294438" y="2819400"/>
          <p14:tracePt t="28824" x="6278563" y="2835275"/>
          <p14:tracePt t="28841" x="6248400" y="2849563"/>
          <p14:tracePt t="28857" x="6232525" y="2849563"/>
          <p14:tracePt t="28874" x="6202363" y="2849563"/>
          <p14:tracePt t="28891" x="6180138" y="2849563"/>
          <p14:tracePt t="28907" x="6149975" y="2849563"/>
          <p14:tracePt t="28924" x="6111875" y="2849563"/>
          <p14:tracePt t="28941" x="6080125" y="2849563"/>
          <p14:tracePt t="28945" x="6065838" y="2849563"/>
          <p14:tracePt t="28958" x="6049963" y="2849563"/>
          <p14:tracePt t="28974" x="5997575" y="2827338"/>
          <p14:tracePt t="28991" x="5927725" y="2811463"/>
          <p14:tracePt t="29007" x="5867400" y="2789238"/>
          <p14:tracePt t="29024" x="5837238" y="2765425"/>
          <p14:tracePt t="29041" x="5813425" y="2751138"/>
          <p14:tracePt t="29057" x="5783263" y="2735263"/>
          <p14:tracePt t="29074" x="5775325" y="2735263"/>
          <p14:tracePt t="29092" x="5737225" y="2713038"/>
          <p14:tracePt t="29107" x="5668963" y="2705100"/>
          <p14:tracePt t="29124" x="5524500" y="2682875"/>
          <p14:tracePt t="29141" x="5387975" y="2682875"/>
          <p14:tracePt t="29158" x="5203825" y="2682875"/>
          <p14:tracePt t="29174" x="5159375" y="2682875"/>
          <p14:tracePt t="29191" x="5075238" y="2682875"/>
          <p14:tracePt t="29225" x="5067300" y="2682875"/>
          <p14:tracePt t="29241" x="5059363" y="2682875"/>
          <p14:tracePt t="29258" x="5059363" y="2697163"/>
          <p14:tracePt t="29274" x="5059363" y="2705100"/>
          <p14:tracePt t="29291" x="5059363" y="2713038"/>
          <p14:tracePt t="29308" x="5059363" y="2720975"/>
          <p14:tracePt t="29324" x="5059363" y="2735263"/>
          <p14:tracePt t="29341" x="5059363" y="2751138"/>
          <p14:tracePt t="29358" x="5083175" y="2797175"/>
          <p14:tracePt t="29374" x="5083175" y="2811463"/>
          <p14:tracePt t="29391" x="5083175" y="2841625"/>
          <p14:tracePt t="29407" x="5089525" y="2865438"/>
          <p14:tracePt t="29424" x="5097463" y="2879725"/>
          <p14:tracePt t="29441" x="5113338" y="2903538"/>
          <p14:tracePt t="29457" x="5127625" y="2911475"/>
          <p14:tracePt t="29474" x="5159375" y="2941638"/>
          <p14:tracePt t="29491" x="5173663" y="2955925"/>
          <p14:tracePt t="29508" x="5181600" y="2955925"/>
          <p14:tracePt t="29524" x="5203825" y="2963863"/>
          <p14:tracePt t="29541" x="5211763" y="2971800"/>
          <p14:tracePt t="29557" x="5235575" y="2979738"/>
          <p14:tracePt t="29574" x="5265738" y="2987675"/>
          <p14:tracePt t="29591" x="5295900" y="3017838"/>
          <p14:tracePt t="29608" x="5318125" y="3032125"/>
          <p14:tracePt t="29624" x="5341938" y="3070225"/>
          <p14:tracePt t="29641" x="5349875" y="3108325"/>
          <p14:tracePt t="29658" x="5387975" y="3178175"/>
          <p14:tracePt t="29674" x="5418138" y="3260725"/>
          <p14:tracePt t="29691" x="5448300" y="3368675"/>
          <p14:tracePt t="29708" x="5456238" y="3421063"/>
          <p14:tracePt t="29724" x="5464175" y="3436938"/>
          <p14:tracePt t="29802" x="5464175" y="3444875"/>
          <p14:tracePt t="29808" x="5464175" y="3451225"/>
          <p14:tracePt t="29816" x="5470525" y="3451225"/>
          <p14:tracePt t="29944" x="5478463" y="3467100"/>
          <p14:tracePt t="29952" x="5494338" y="3482975"/>
          <p14:tracePt t="29960" x="5508625" y="3497263"/>
          <p14:tracePt t="29975" x="5524500" y="3513138"/>
          <p14:tracePt t="29991" x="5532438" y="3521075"/>
          <p14:tracePt t="30008" x="5562600" y="3559175"/>
          <p14:tracePt t="30025" x="5600700" y="3565525"/>
          <p14:tracePt t="30041" x="5630863" y="3573463"/>
          <p14:tracePt t="30058" x="5668963" y="3573463"/>
          <p14:tracePt t="30075" x="5699125" y="3573463"/>
          <p14:tracePt t="30091" x="5722938" y="3535363"/>
          <p14:tracePt t="30108" x="5730875" y="3482975"/>
          <p14:tracePt t="30125" x="5730875" y="3421063"/>
          <p14:tracePt t="30141" x="5707063" y="3368675"/>
          <p14:tracePt t="30158" x="5654675" y="3306763"/>
          <p14:tracePt t="30175" x="5608638" y="3276600"/>
          <p14:tracePt t="30191" x="5600700" y="3276600"/>
          <p14:tracePt t="30208" x="5592763" y="3276600"/>
          <p14:tracePt t="30225" x="5578475" y="3276600"/>
          <p14:tracePt t="30242" x="5532438" y="3292475"/>
          <p14:tracePt t="30258" x="5456238" y="3344863"/>
          <p14:tracePt t="30275" x="5387975" y="3413125"/>
          <p14:tracePt t="30291" x="5326063" y="3467100"/>
          <p14:tracePt t="30309" x="5295900" y="3521075"/>
          <p14:tracePt t="30325" x="5287963" y="3581400"/>
          <p14:tracePt t="30342" x="5287963" y="3641725"/>
          <p14:tracePt t="30358" x="5341938" y="3695700"/>
          <p14:tracePt t="30375" x="5410200" y="3717925"/>
          <p14:tracePt t="30391" x="5546725" y="3717925"/>
          <p14:tracePt t="30408" x="5630863" y="3695700"/>
          <p14:tracePt t="30425" x="5699125" y="3627438"/>
          <p14:tracePt t="30442" x="5699125" y="3573463"/>
          <p14:tracePt t="30458" x="5692775" y="3489325"/>
          <p14:tracePt t="30475" x="5630863" y="3421063"/>
          <p14:tracePt t="30491" x="5502275" y="3330575"/>
          <p14:tracePt t="30508" x="5372100" y="3268663"/>
          <p14:tracePt t="30525" x="5311775" y="3260725"/>
          <p14:tracePt t="30542" x="5303838" y="3254375"/>
          <p14:tracePt t="30592" x="5303838" y="3268663"/>
          <p14:tracePt t="30600" x="5303838" y="3276600"/>
          <p14:tracePt t="30608" x="5303838" y="3292475"/>
          <p14:tracePt t="30625" x="5303838" y="3314700"/>
          <p14:tracePt t="30641" x="5303838" y="3322638"/>
          <p14:tracePt t="30658" x="5311775" y="3322638"/>
          <p14:tracePt t="30719" x="5326063" y="3330575"/>
          <p14:tracePt t="30728" x="5334000" y="3330575"/>
          <p14:tracePt t="30735" x="5349875" y="3336925"/>
          <p14:tracePt t="30744" x="5364163" y="3344863"/>
          <p14:tracePt t="30758" x="5394325" y="3352800"/>
          <p14:tracePt t="30774" x="5608638" y="3382963"/>
          <p14:tracePt t="30791" x="5913438" y="3390900"/>
          <p14:tracePt t="30809" x="6149975" y="3413125"/>
          <p14:tracePt t="30825" x="6302375" y="3436938"/>
          <p14:tracePt t="30841" x="6340475" y="3436938"/>
          <p14:tracePt t="30858" x="6354763" y="3436938"/>
          <p14:tracePt t="30875" x="6362700" y="3436938"/>
          <p14:tracePt t="30919" x="6362700" y="3429000"/>
          <p14:tracePt t="30927" x="6370638" y="3421063"/>
          <p14:tracePt t="30941" x="6378575" y="3406775"/>
          <p14:tracePt t="30958" x="6384925" y="3398838"/>
          <p14:tracePt t="30960" x="6384925" y="3390900"/>
          <p14:tracePt t="30975" x="6384925" y="3382963"/>
          <p14:tracePt t="30991" x="6392863" y="3360738"/>
          <p14:tracePt t="31008" x="6400800" y="3344863"/>
          <p14:tracePt t="31025" x="6416675" y="3336925"/>
          <p14:tracePt t="31071" x="6416675" y="3330575"/>
          <p14:tracePt t="31079" x="6416675" y="3322638"/>
          <p14:tracePt t="31091" x="6400800" y="3298825"/>
          <p14:tracePt t="31108" x="6354763" y="3298825"/>
          <p14:tracePt t="31125" x="6308725" y="3276600"/>
          <p14:tracePt t="31141" x="6248400" y="3268663"/>
          <p14:tracePt t="31158" x="6232525" y="3268663"/>
          <p14:tracePt t="31175" x="6202363" y="3268663"/>
          <p14:tracePt t="31191" x="6188075" y="3268663"/>
          <p14:tracePt t="31208" x="6142038" y="3276600"/>
          <p14:tracePt t="31225" x="6111875" y="3330575"/>
          <p14:tracePt t="31241" x="6088063" y="3368675"/>
          <p14:tracePt t="31258" x="6073775" y="3413125"/>
          <p14:tracePt t="31275" x="6065838" y="3444875"/>
          <p14:tracePt t="31291" x="6065838" y="3467100"/>
          <p14:tracePt t="31309" x="6065838" y="3527425"/>
          <p14:tracePt t="31325" x="6103938" y="3589338"/>
          <p14:tracePt t="31342" x="6188075" y="3665538"/>
          <p14:tracePt t="31358" x="6316663" y="3711575"/>
          <p14:tracePt t="31375" x="6530975" y="3717925"/>
          <p14:tracePt t="31392" x="6621463" y="3717925"/>
          <p14:tracePt t="31408" x="6683375" y="3695700"/>
          <p14:tracePt t="31425" x="6689725" y="3673475"/>
          <p14:tracePt t="31441" x="6689725" y="3627438"/>
          <p14:tracePt t="31458" x="6689725" y="3565525"/>
          <p14:tracePt t="31475" x="6683375" y="3497263"/>
          <p14:tracePt t="31492" x="6651625" y="3444875"/>
          <p14:tracePt t="31508" x="6621463" y="3406775"/>
          <p14:tracePt t="31525" x="6599238" y="3368675"/>
          <p14:tracePt t="31542" x="6583363" y="3360738"/>
          <p14:tracePt t="31720" x="6575425" y="3360738"/>
          <p14:tracePt t="31744" x="6553200" y="3360738"/>
          <p14:tracePt t="31752" x="6515100" y="3390900"/>
          <p14:tracePt t="31760" x="6469063" y="3436938"/>
          <p14:tracePt t="31775" x="6332538" y="3551238"/>
          <p14:tracePt t="31792" x="6194425" y="3703638"/>
          <p14:tracePt t="31808" x="6080125" y="3840163"/>
          <p14:tracePt t="31825" x="6011863" y="3916363"/>
          <p14:tracePt t="31842" x="5973763" y="3954463"/>
          <p14:tracePt t="31859" x="5959475" y="3962400"/>
          <p14:tracePt t="31875" x="5959475" y="3978275"/>
          <p14:tracePt t="31892" x="5935663" y="4030663"/>
          <p14:tracePt t="31909" x="5889625" y="4098925"/>
          <p14:tracePt t="31925" x="5837238" y="4175125"/>
          <p14:tracePt t="31942" x="5783263" y="4251325"/>
          <p14:tracePt t="31959" x="5745163" y="4289425"/>
          <p14:tracePt t="31976" x="5730875" y="4305300"/>
          <p14:tracePt t="31992" x="5707063" y="4321175"/>
          <p14:tracePt t="32009" x="5676900" y="4335463"/>
          <p14:tracePt t="32025" x="5622925" y="4359275"/>
          <p14:tracePt t="32042" x="5578475" y="4397375"/>
          <p14:tracePt t="32059" x="5546725" y="4419600"/>
          <p14:tracePt t="32075" x="5540375" y="4419600"/>
          <p14:tracePt t="32092" x="5532438" y="4427538"/>
          <p14:tracePt t="32144" x="5524500" y="4435475"/>
          <p14:tracePt t="32168" x="5524500" y="4441825"/>
          <p14:tracePt t="33006" x="5532438" y="4441825"/>
          <p14:tracePt t="33128" x="5546725" y="4441825"/>
          <p14:tracePt t="33136" x="5554663" y="4441825"/>
          <p14:tracePt t="33176" x="5562600" y="4441825"/>
          <p14:tracePt t="33224" x="5578475" y="4441825"/>
          <p14:tracePt t="33601" x="5578475" y="4449763"/>
          <p14:tracePt t="33688" x="5578475" y="4457700"/>
          <p14:tracePt t="33744" x="5584825" y="4465638"/>
          <p14:tracePt t="33760" x="5592763" y="4465638"/>
          <p14:tracePt t="33792" x="5608638" y="4473575"/>
          <p14:tracePt t="33801" x="5616575" y="4473575"/>
          <p14:tracePt t="33809" x="5622925" y="4473575"/>
          <p14:tracePt t="33826" x="5668963" y="4473575"/>
          <p14:tracePt t="33843" x="5722938" y="4473575"/>
          <p14:tracePt t="33859" x="5783263" y="4473575"/>
          <p14:tracePt t="33876" x="5837238" y="4473575"/>
          <p14:tracePt t="33893" x="5845175" y="4473575"/>
          <p14:tracePt t="33976" x="5851525" y="4473575"/>
          <p14:tracePt t="33984" x="5867400" y="4473575"/>
          <p14:tracePt t="33993" x="5875338" y="4473575"/>
          <p14:tracePt t="34088" x="5883275" y="4473575"/>
          <p14:tracePt t="34096" x="5897563" y="4473575"/>
          <p14:tracePt t="34104" x="5921375" y="4473575"/>
          <p14:tracePt t="34112" x="5927725" y="4473575"/>
          <p14:tracePt t="34128" x="5943600" y="4473575"/>
          <p14:tracePt t="34143" x="5951538" y="4473575"/>
          <p14:tracePt t="34314" x="5951538" y="4479925"/>
          <p14:tracePt t="34320" x="5951538" y="4487863"/>
          <p14:tracePt t="34328" x="5943600" y="4487863"/>
          <p14:tracePt t="34343" x="5897563" y="4487863"/>
          <p14:tracePt t="34359" x="5859463" y="4495800"/>
          <p14:tracePt t="34376" x="5807075" y="4495800"/>
          <p14:tracePt t="34393" x="5761038" y="4495800"/>
          <p14:tracePt t="34409" x="5730875" y="4495800"/>
          <p14:tracePt t="34426" x="5692775" y="4495800"/>
          <p14:tracePt t="34443" x="5646738" y="4495800"/>
          <p14:tracePt t="34459" x="5630863" y="4495800"/>
          <p14:tracePt t="34476" x="5608638" y="4495800"/>
          <p14:tracePt t="34493" x="5592763" y="4495800"/>
          <p14:tracePt t="34510" x="5570538" y="4495800"/>
          <p14:tracePt t="34526" x="5532438" y="4511675"/>
          <p14:tracePt t="34543" x="5432425" y="4518025"/>
          <p14:tracePt t="34560" x="5372100" y="4518025"/>
          <p14:tracePt t="34576" x="5318125" y="4525963"/>
          <p14:tracePt t="34593" x="5311775" y="4525963"/>
          <p14:tracePt t="34690" x="5318125" y="4525963"/>
          <p14:tracePt t="34696" x="5349875" y="4525963"/>
          <p14:tracePt t="34710" x="5380038" y="4525963"/>
          <p14:tracePt t="34726" x="5486400" y="4525963"/>
          <p14:tracePt t="34743" x="5676900" y="4495800"/>
          <p14:tracePt t="34760" x="5783263" y="4487863"/>
          <p14:tracePt t="34776" x="5913438" y="4473575"/>
          <p14:tracePt t="34793" x="5997575" y="4465638"/>
          <p14:tracePt t="34810" x="6057900" y="4465638"/>
          <p14:tracePt t="34826" x="6096000" y="4465638"/>
          <p14:tracePt t="34843" x="6126163" y="4465638"/>
          <p14:tracePt t="34860" x="6164263" y="4457700"/>
          <p14:tracePt t="34876" x="6194425" y="4457700"/>
          <p14:tracePt t="34893" x="6278563" y="4457700"/>
          <p14:tracePt t="34910" x="6416675" y="4457700"/>
          <p14:tracePt t="34927" x="6545263" y="4457700"/>
          <p14:tracePt t="34943" x="6607175" y="4457700"/>
          <p14:tracePt t="34960" x="6637338" y="4457700"/>
          <p14:tracePt t="35056" x="6629400" y="4457700"/>
          <p14:tracePt t="35064" x="6575425" y="4435475"/>
          <p14:tracePt t="35076" x="6530975" y="4435475"/>
          <p14:tracePt t="35093" x="6354763" y="4435475"/>
          <p14:tracePt t="35110" x="5997575" y="4435475"/>
          <p14:tracePt t="35127" x="5799138" y="4435475"/>
          <p14:tracePt t="35143" x="5654675" y="4435475"/>
          <p14:tracePt t="35160" x="5570538" y="4441825"/>
          <p14:tracePt t="35176" x="5554663" y="4449763"/>
          <p14:tracePt t="35210" x="5546725" y="4449763"/>
          <p14:tracePt t="35226" x="5540375" y="4449763"/>
          <p14:tracePt t="35243" x="5524500" y="4449763"/>
          <p14:tracePt t="35260" x="5478463" y="4465638"/>
          <p14:tracePt t="35276" x="5440363" y="4465638"/>
          <p14:tracePt t="35293" x="5387975" y="4473575"/>
          <p14:tracePt t="35310" x="5326063" y="4473575"/>
          <p14:tracePt t="35326" x="5311775" y="4479925"/>
          <p14:tracePt t="35343" x="5303838" y="4479925"/>
          <p14:tracePt t="35377" x="5303838" y="4495800"/>
          <p14:tracePt t="35393" x="5318125" y="4518025"/>
          <p14:tracePt t="35410" x="5364163" y="4541838"/>
          <p14:tracePt t="35426" x="5426075" y="4549775"/>
          <p14:tracePt t="35444" x="5524500" y="4556125"/>
          <p14:tracePt t="35448" x="5584825" y="4556125"/>
          <p14:tracePt t="35460" x="5638800" y="4556125"/>
          <p14:tracePt t="35477" x="5715000" y="4556125"/>
          <p14:tracePt t="35493" x="5768975" y="4556125"/>
          <p14:tracePt t="35510" x="5783263" y="4556125"/>
          <p14:tracePt t="35736" x="5791200" y="4556125"/>
          <p14:tracePt t="35793" x="5768975" y="4556125"/>
          <p14:tracePt t="35800" x="5745163" y="4556125"/>
          <p14:tracePt t="35810" x="5715000" y="4556125"/>
          <p14:tracePt t="35827" x="5638800" y="4556125"/>
          <p14:tracePt t="35843" x="5494338" y="4556125"/>
          <p14:tracePt t="35860" x="5372100" y="4556125"/>
          <p14:tracePt t="35877" x="5295900" y="4556125"/>
          <p14:tracePt t="35893" x="5273675" y="4556125"/>
          <p14:tracePt t="36048" x="5295900" y="4556125"/>
          <p14:tracePt t="36056" x="5334000" y="4556125"/>
          <p14:tracePt t="36064" x="5394325" y="4556125"/>
          <p14:tracePt t="36077" x="5470525" y="4556125"/>
          <p14:tracePt t="36093" x="5608638" y="4556125"/>
          <p14:tracePt t="36110" x="5699125" y="4556125"/>
          <p14:tracePt t="36127" x="5745163" y="4556125"/>
          <p14:tracePt t="36288" x="5722938" y="4556125"/>
          <p14:tracePt t="36296" x="5707063" y="4556125"/>
          <p14:tracePt t="36304" x="5676900" y="4556125"/>
          <p14:tracePt t="36312" x="5630863" y="4549775"/>
          <p14:tracePt t="36327" x="5554663" y="4541838"/>
          <p14:tracePt t="36344" x="5508625" y="4541838"/>
          <p14:tracePt t="36360" x="5486400" y="4541838"/>
          <p14:tracePt t="36377" x="5470525" y="4541838"/>
          <p14:tracePt t="36488" x="5470525" y="4549775"/>
          <p14:tracePt t="36504" x="5502275" y="4556125"/>
          <p14:tracePt t="36512" x="5524500" y="4556125"/>
          <p14:tracePt t="36521" x="5546725" y="4556125"/>
          <p14:tracePt t="36528" x="5570538" y="4556125"/>
          <p14:tracePt t="36544" x="5600700" y="4556125"/>
          <p14:tracePt t="36840" x="5608638" y="4564063"/>
          <p14:tracePt t="36848" x="5616575" y="4564063"/>
          <p14:tracePt t="36856" x="5622925" y="4572000"/>
          <p14:tracePt t="36872" x="5630863" y="4572000"/>
          <p14:tracePt t="36880" x="5654675" y="4572000"/>
          <p14:tracePt t="36894" x="5676900" y="4572000"/>
          <p14:tracePt t="36910" x="5715000" y="4572000"/>
          <p14:tracePt t="36928" x="5791200" y="4572000"/>
          <p14:tracePt t="36944" x="5829300" y="4572000"/>
          <p14:tracePt t="36960" x="5867400" y="4572000"/>
          <p14:tracePt t="36977" x="5875338" y="4572000"/>
          <p14:tracePt t="37160" x="5851525" y="4572000"/>
          <p14:tracePt t="37176" x="5845175" y="4572000"/>
          <p14:tracePt t="37183" x="5837238" y="4572000"/>
          <p14:tracePt t="37194" x="5829300" y="4572000"/>
          <p14:tracePt t="37210" x="5813425" y="4564063"/>
          <p14:tracePt t="37227" x="5807075" y="4564063"/>
          <p14:tracePt t="37256" x="5799138" y="4564063"/>
          <p14:tracePt t="37272" x="5783263" y="4564063"/>
          <p14:tracePt t="37304" x="5775325" y="4564063"/>
          <p14:tracePt t="37328" x="5768975" y="4564063"/>
          <p14:tracePt t="37336" x="5761038" y="4564063"/>
          <p14:tracePt t="37353" x="5745163" y="4564063"/>
          <p14:tracePt t="37360" x="5737225" y="4564063"/>
          <p14:tracePt t="37377" x="5699125" y="4556125"/>
          <p14:tracePt t="37394" x="5676900" y="4556125"/>
          <p14:tracePt t="37411" x="5654675" y="4556125"/>
          <p14:tracePt t="37428" x="5638800" y="4556125"/>
          <p14:tracePt t="37444" x="5630863" y="4556125"/>
          <p14:tracePt t="37461" x="5592763" y="4556125"/>
          <p14:tracePt t="37477" x="5532438" y="4556125"/>
          <p14:tracePt t="37494" x="5448300" y="4556125"/>
          <p14:tracePt t="37511" x="5318125" y="4556125"/>
          <p14:tracePt t="37527" x="5287963" y="4556125"/>
          <p14:tracePt t="37817" x="5295900" y="4556125"/>
          <p14:tracePt t="37824" x="5311775" y="4556125"/>
          <p14:tracePt t="37832" x="5318125" y="4556125"/>
          <p14:tracePt t="37844" x="5334000" y="4556125"/>
          <p14:tracePt t="37861" x="5372100" y="4556125"/>
          <p14:tracePt t="37877" x="5426075" y="4556125"/>
          <p14:tracePt t="37894" x="5470525" y="4556125"/>
          <p14:tracePt t="37911" x="5516563" y="4556125"/>
          <p14:tracePt t="38001" x="5524500" y="4556125"/>
          <p14:tracePt t="38008" x="5540375" y="4556125"/>
          <p14:tracePt t="38017" x="5562600" y="4556125"/>
          <p14:tracePt t="38027" x="5592763" y="4556125"/>
          <p14:tracePt t="38044" x="5676900" y="4541838"/>
          <p14:tracePt t="38061" x="5722938" y="4541838"/>
          <p14:tracePt t="38078" x="5775325" y="4533900"/>
          <p14:tracePt t="38094" x="5807075" y="4533900"/>
          <p14:tracePt t="38111" x="5837238" y="4533900"/>
          <p14:tracePt t="38128" x="5851525" y="4533900"/>
          <p14:tracePt t="38201" x="5859463" y="4533900"/>
          <p14:tracePt t="38256" x="5859463" y="4541838"/>
          <p14:tracePt t="38264" x="5851525" y="4541838"/>
          <p14:tracePt t="38272" x="5829300" y="4549775"/>
          <p14:tracePt t="38279" x="5799138" y="4549775"/>
          <p14:tracePt t="38295" x="5692775" y="4549775"/>
          <p14:tracePt t="38311" x="5516563" y="4549775"/>
          <p14:tracePt t="38328" x="5326063" y="4549775"/>
          <p14:tracePt t="38344" x="5151438" y="4549775"/>
          <p14:tracePt t="38361" x="5045075" y="4549775"/>
          <p14:tracePt t="38378" x="5013325" y="4549775"/>
          <p14:tracePt t="38496" x="5013325" y="4556125"/>
          <p14:tracePt t="38504" x="5021263" y="4556125"/>
          <p14:tracePt t="38512" x="5037138" y="4556125"/>
          <p14:tracePt t="38528" x="5075238" y="4564063"/>
          <p14:tracePt t="38544" x="5143500" y="4572000"/>
          <p14:tracePt t="38561" x="5219700" y="4579938"/>
          <p14:tracePt t="38578" x="5265738" y="4579938"/>
          <p14:tracePt t="38594" x="5326063" y="4579938"/>
          <p14:tracePt t="38611" x="5356225" y="4579938"/>
          <p14:tracePt t="38704" x="5364163" y="4579938"/>
          <p14:tracePt t="38712" x="5372100" y="4587875"/>
          <p14:tracePt t="38721" x="5380038" y="4594225"/>
          <p14:tracePt t="38736" x="5394325" y="4602163"/>
          <p14:tracePt t="38744" x="5418138" y="4610100"/>
          <p14:tracePt t="38761" x="5426075" y="4610100"/>
          <p14:tracePt t="38778" x="5448300" y="4610100"/>
          <p14:tracePt t="38794" x="5486400" y="4610100"/>
          <p14:tracePt t="38811" x="5584825" y="4610100"/>
          <p14:tracePt t="38828" x="5730875" y="4610100"/>
          <p14:tracePt t="38844" x="5897563" y="4602163"/>
          <p14:tracePt t="38861" x="6073775" y="4564063"/>
          <p14:tracePt t="38878" x="6270625" y="4495800"/>
          <p14:tracePt t="38894" x="6316663" y="4479925"/>
          <p14:tracePt t="38911" x="6400800" y="4449763"/>
          <p14:tracePt t="38928" x="6400800" y="4441825"/>
          <p14:tracePt t="38961" x="6408738" y="4441825"/>
          <p14:tracePt t="39008" x="6408738" y="4435475"/>
          <p14:tracePt t="39016" x="6378575" y="4435475"/>
          <p14:tracePt t="39028" x="6340475" y="4427538"/>
          <p14:tracePt t="39044" x="6248400" y="4419600"/>
          <p14:tracePt t="39061" x="6126163" y="4419600"/>
          <p14:tracePt t="39078" x="6011863" y="4457700"/>
          <p14:tracePt t="39094" x="5965825" y="4473575"/>
          <p14:tracePt t="39111" x="5951538" y="4473575"/>
          <p14:tracePt t="39152" x="5951538" y="4479925"/>
          <p14:tracePt t="39184" x="5951538" y="4495800"/>
          <p14:tracePt t="39192" x="5973763" y="4495800"/>
          <p14:tracePt t="39200" x="6011863" y="4503738"/>
          <p14:tracePt t="39211" x="6049963" y="4511675"/>
          <p14:tracePt t="39228" x="6210300" y="4533900"/>
          <p14:tracePt t="39244" x="6332538" y="4549775"/>
          <p14:tracePt t="39261" x="6384925" y="4564063"/>
          <p14:tracePt t="39352" x="6362700" y="4564063"/>
          <p14:tracePt t="39361" x="6324600" y="4564063"/>
          <p14:tracePt t="39368" x="6286500" y="4564063"/>
          <p14:tracePt t="39378" x="6218238" y="4564063"/>
          <p14:tracePt t="39395" x="6118225" y="4564063"/>
          <p14:tracePt t="39411" x="6111875" y="4564063"/>
          <p14:tracePt t="39448" x="6142038" y="4564063"/>
          <p14:tracePt t="39461" x="6188075" y="4572000"/>
          <p14:tracePt t="39478" x="6324600" y="4572000"/>
          <p14:tracePt t="39495" x="6423025" y="4572000"/>
          <p14:tracePt t="39511" x="6430963" y="4579938"/>
          <p14:tracePt t="39545" x="6423025" y="4579938"/>
          <p14:tracePt t="39561" x="6370638" y="4564063"/>
          <p14:tracePt t="39578" x="6316663" y="4564063"/>
          <p14:tracePt t="39595" x="6286500" y="4556125"/>
          <p14:tracePt t="39745" x="6264275" y="4556125"/>
          <p14:tracePt t="39752" x="6226175" y="4556125"/>
          <p14:tracePt t="39761" x="6149975" y="4556125"/>
          <p14:tracePt t="39778" x="5981700" y="4556125"/>
          <p14:tracePt t="39795" x="5821363" y="4556125"/>
          <p14:tracePt t="39811" x="5692775" y="4556125"/>
          <p14:tracePt t="39828" x="5600700" y="4556125"/>
          <p14:tracePt t="39845" x="5584825" y="4556125"/>
          <p14:tracePt t="39928" x="5584825" y="4549775"/>
          <p14:tracePt t="39936" x="5584825" y="4541838"/>
          <p14:tracePt t="39945" x="5584825" y="4533900"/>
          <p14:tracePt t="39962" x="5584825" y="4495800"/>
          <p14:tracePt t="39978" x="5600700" y="4465638"/>
          <p14:tracePt t="39995" x="5608638" y="4435475"/>
          <p14:tracePt t="40012" x="5622925" y="4411663"/>
          <p14:tracePt t="40028" x="5638800" y="4381500"/>
          <p14:tracePt t="40045" x="5646738" y="4359275"/>
          <p14:tracePt t="40062" x="5646738" y="4343400"/>
          <p14:tracePt t="40078" x="5654675" y="4321175"/>
          <p14:tracePt t="40095" x="5654675" y="4313238"/>
          <p14:tracePt t="40112" x="5654675" y="4297363"/>
          <p14:tracePt t="40128" x="5654675" y="4283075"/>
          <p14:tracePt t="40145" x="5654675" y="4275138"/>
          <p14:tracePt t="40162" x="5638800" y="4251325"/>
          <p14:tracePt t="40178" x="5600700" y="4229100"/>
          <p14:tracePt t="40195" x="5562600" y="4229100"/>
          <p14:tracePt t="40212" x="5540375" y="4221163"/>
          <p14:tracePt t="40228" x="5524500" y="4221163"/>
          <p14:tracePt t="40246" x="5470525" y="4321175"/>
          <p14:tracePt t="40262" x="5464175" y="4373563"/>
          <p14:tracePt t="40278" x="5440363" y="4503738"/>
          <p14:tracePt t="40295" x="5448300" y="4640263"/>
          <p14:tracePt t="40312" x="5516563" y="4686300"/>
          <p14:tracePt t="40328" x="5668963" y="4702175"/>
          <p14:tracePt t="40345" x="5845175" y="4694238"/>
          <p14:tracePt t="40362" x="5965825" y="4625975"/>
          <p14:tracePt t="40378" x="6019800" y="4541838"/>
          <p14:tracePt t="40395" x="6035675" y="4473575"/>
          <p14:tracePt t="40412" x="5997575" y="4373563"/>
          <p14:tracePt t="40428" x="5867400" y="4275138"/>
          <p14:tracePt t="40445" x="5668963" y="4198938"/>
          <p14:tracePt t="40462" x="5418138" y="4152900"/>
          <p14:tracePt t="40478" x="5372100" y="4152900"/>
          <p14:tracePt t="40495" x="5287963" y="4168775"/>
          <p14:tracePt t="40512" x="5241925" y="4213225"/>
          <p14:tracePt t="40528" x="5235575" y="4229100"/>
          <p14:tracePt t="40545" x="5235575" y="4237038"/>
          <p14:tracePt t="40563" x="5235575" y="4244975"/>
          <p14:tracePt t="40595" x="5249863" y="4251325"/>
          <p14:tracePt t="40612" x="5295900" y="4251325"/>
          <p14:tracePt t="40628" x="5349875" y="4229100"/>
          <p14:tracePt t="40645" x="5410200" y="4191000"/>
          <p14:tracePt t="40662" x="5426075" y="4175125"/>
          <p14:tracePt t="40678" x="5432425" y="4168775"/>
          <p14:tracePt t="40752" x="5432425" y="4191000"/>
          <p14:tracePt t="40760" x="5432425" y="4221163"/>
          <p14:tracePt t="40768" x="5432425" y="4283075"/>
          <p14:tracePt t="40779" x="5432425" y="4327525"/>
          <p14:tracePt t="40795" x="5356225" y="4503738"/>
          <p14:tracePt t="40812" x="5241925" y="4640263"/>
          <p14:tracePt t="40829" x="5105400" y="4724400"/>
          <p14:tracePt t="40845" x="5051425" y="4740275"/>
          <p14:tracePt t="40863" x="5037138" y="4732338"/>
          <p14:tracePt t="40879" x="5045075" y="4640263"/>
          <p14:tracePt t="40895" x="5173663" y="4487863"/>
          <p14:tracePt t="40912" x="5349875" y="4343400"/>
          <p14:tracePt t="40929" x="5508625" y="4237038"/>
          <p14:tracePt t="40945" x="5616575" y="4183063"/>
          <p14:tracePt t="40962" x="5622925" y="4175125"/>
          <p14:tracePt t="41000" x="5592763" y="4191000"/>
          <p14:tracePt t="41008" x="5584825" y="4213225"/>
          <p14:tracePt t="41016" x="5554663" y="4259263"/>
          <p14:tracePt t="41029" x="5516563" y="4321175"/>
          <p14:tracePt t="41046" x="5380038" y="4533900"/>
          <p14:tracePt t="41062" x="5326063" y="4602163"/>
          <p14:tracePt t="41078" x="5219700" y="4754563"/>
          <p14:tracePt t="41095" x="5211763" y="4770438"/>
          <p14:tracePt t="41129" x="5235575" y="4770438"/>
          <p14:tracePt t="41145" x="5387975" y="4702175"/>
          <p14:tracePt t="41162" x="5540375" y="4618038"/>
          <p14:tracePt t="41179" x="5654675" y="4587875"/>
          <p14:tracePt t="41196" x="5684838" y="4579938"/>
          <p14:tracePt t="41229" x="5684838" y="4587875"/>
          <p14:tracePt t="41247" x="5684838" y="4632325"/>
          <p14:tracePt t="41262" x="5676900" y="4648200"/>
          <p14:tracePt t="41279" x="5668963" y="4670425"/>
          <p14:tracePt t="41360" x="5684838" y="4670425"/>
          <p14:tracePt t="41368" x="5684838" y="4664075"/>
          <p14:tracePt t="41379" x="5684838" y="4648200"/>
          <p14:tracePt t="41395" x="5692775" y="4625975"/>
          <p14:tracePt t="41504" x="5692775" y="4656138"/>
          <p14:tracePt t="41512" x="5684838" y="4702175"/>
          <p14:tracePt t="41520" x="5684838" y="4746625"/>
          <p14:tracePt t="41529" x="5676900" y="4822825"/>
          <p14:tracePt t="41545" x="5638800" y="4968875"/>
          <p14:tracePt t="41562" x="5630863" y="5097463"/>
          <p14:tracePt t="41579" x="5630863" y="5227638"/>
          <p14:tracePt t="41596" x="5630863" y="5318125"/>
          <p14:tracePt t="41613" x="5630863" y="5380038"/>
          <p14:tracePt t="41629" x="5630863" y="5410200"/>
          <p14:tracePt t="41646" x="5630863" y="5440363"/>
          <p14:tracePt t="41662" x="5622925" y="5448300"/>
          <p14:tracePt t="41695" x="5616575" y="5448300"/>
          <p14:tracePt t="41713" x="5608638" y="5448300"/>
          <p14:tracePt t="41729" x="5592763" y="5440363"/>
          <p14:tracePt t="41746" x="5578475" y="5402263"/>
          <p14:tracePt t="41762" x="5578475" y="5394325"/>
          <p14:tracePt t="41779" x="5570538" y="5387975"/>
          <p14:tracePt t="41812" x="5562600" y="5380038"/>
          <p14:tracePt t="41856" x="5562600" y="5372100"/>
          <p14:tracePt t="41872" x="5562600" y="5364163"/>
          <p14:tracePt t="41888" x="5562600" y="5349875"/>
          <p14:tracePt t="41920" x="5562600" y="5341938"/>
          <p14:tracePt t="41953" x="5562600" y="5334000"/>
          <p14:tracePt t="42248" x="5562600" y="5326063"/>
          <p14:tracePt t="42256" x="5600700" y="5295900"/>
          <p14:tracePt t="42265" x="5654675" y="5257800"/>
          <p14:tracePt t="42279" x="5799138" y="5151438"/>
          <p14:tracePt t="42296" x="5943600" y="5029200"/>
          <p14:tracePt t="42312" x="6073775" y="4914900"/>
          <p14:tracePt t="42329" x="6156325" y="4800600"/>
          <p14:tracePt t="42346" x="6194425" y="4716463"/>
          <p14:tracePt t="42362" x="6218238" y="4594225"/>
          <p14:tracePt t="42379" x="6226175" y="4511675"/>
          <p14:tracePt t="42396" x="6226175" y="4449763"/>
          <p14:tracePt t="42412" x="6218238" y="4419600"/>
          <p14:tracePt t="42429" x="6218238" y="4389438"/>
          <p14:tracePt t="42447" x="6218238" y="4373563"/>
          <p14:tracePt t="42462" x="6218238" y="4365625"/>
          <p14:tracePt t="42479" x="6218238" y="4359275"/>
          <p14:tracePt t="42496" x="6218238" y="4351338"/>
          <p14:tracePt t="42544" x="6218238" y="4343400"/>
          <p14:tracePt t="42945" x="6218238" y="4381500"/>
          <p14:tracePt t="42952" x="6218238" y="4435475"/>
          <p14:tracePt t="42963" x="6218238" y="4473575"/>
          <p14:tracePt t="42979" x="6218238" y="4572000"/>
          <p14:tracePt t="42996" x="6218238" y="4640263"/>
          <p14:tracePt t="43013" x="6218238" y="4678363"/>
          <p14:tracePt t="43029" x="6218238" y="4694238"/>
          <p14:tracePt t="43046" x="6218238" y="4708525"/>
          <p14:tracePt t="43063" x="6218238" y="4732338"/>
          <p14:tracePt t="43079" x="6218238" y="4770438"/>
          <p14:tracePt t="43096" x="6218238" y="4816475"/>
          <p14:tracePt t="43113" x="6226175" y="4860925"/>
          <p14:tracePt t="43129" x="6226175" y="4914900"/>
          <p14:tracePt t="43147" x="6226175" y="4960938"/>
          <p14:tracePt t="43163" x="6226175" y="5013325"/>
          <p14:tracePt t="43179" x="6226175" y="5051425"/>
          <p14:tracePt t="43196" x="6226175" y="5075238"/>
          <p14:tracePt t="43213" x="6226175" y="5097463"/>
          <p14:tracePt t="43229" x="6226175" y="5113338"/>
          <p14:tracePt t="43246" x="6218238" y="5121275"/>
          <p14:tracePt t="43263" x="6210300" y="5135563"/>
          <p14:tracePt t="43279" x="6202363" y="5159375"/>
          <p14:tracePt t="43296" x="6188075" y="5189538"/>
          <p14:tracePt t="43312" x="6188075" y="5211763"/>
          <p14:tracePt t="43329" x="6188075" y="5235575"/>
          <p14:tracePt t="43423" x="6202363" y="5219700"/>
          <p14:tracePt t="43431" x="6248400" y="5173663"/>
          <p14:tracePt t="43439" x="6308725" y="5121275"/>
          <p14:tracePt t="43447" x="6378575" y="5051425"/>
          <p14:tracePt t="43462" x="6484938" y="4960938"/>
          <p14:tracePt t="43479" x="6530975" y="4868863"/>
          <p14:tracePt t="43496" x="6537325" y="4854575"/>
          <p14:tracePt t="43512" x="6523038" y="4816475"/>
          <p14:tracePt t="43529" x="6484938" y="4754563"/>
          <p14:tracePt t="43546" x="6416675" y="4694238"/>
          <p14:tracePt t="43562" x="6370638" y="4664075"/>
          <p14:tracePt t="43579" x="6340475" y="4656138"/>
          <p14:tracePt t="43596" x="6302375" y="4640263"/>
          <p14:tracePt t="43612" x="6248400" y="4640263"/>
          <p14:tracePt t="43629" x="6126163" y="4640263"/>
          <p14:tracePt t="43646" x="5889625" y="4640263"/>
          <p14:tracePt t="43663" x="5730875" y="4648200"/>
          <p14:tracePt t="43680" x="5600700" y="4664075"/>
          <p14:tracePt t="43696" x="5524500" y="4702175"/>
          <p14:tracePt t="43713" x="5478463" y="4716463"/>
          <p14:tracePt t="43730" x="5464175" y="4724400"/>
          <p14:tracePt t="43763" x="5456238" y="4732338"/>
          <p14:tracePt t="43780" x="5440363" y="4740275"/>
          <p14:tracePt t="43796" x="5402263" y="4754563"/>
          <p14:tracePt t="43813" x="5364163" y="4784725"/>
          <p14:tracePt t="43830" x="5318125" y="4816475"/>
          <p14:tracePt t="43847" x="5303838" y="4830763"/>
          <p14:tracePt t="43863" x="5295900" y="4838700"/>
          <p14:tracePt t="43880" x="5280025" y="4846638"/>
          <p14:tracePt t="43896" x="5280025" y="4876800"/>
          <p14:tracePt t="43913" x="5280025" y="4899025"/>
          <p14:tracePt t="43930" x="5280025" y="4960938"/>
          <p14:tracePt t="43946" x="5280025" y="5037138"/>
          <p14:tracePt t="43963" x="5280025" y="5121275"/>
          <p14:tracePt t="43967" x="5318125" y="5173663"/>
          <p14:tracePt t="43980" x="5326063" y="5197475"/>
          <p14:tracePt t="43996" x="5394325" y="5295900"/>
          <p14:tracePt t="44013" x="5464175" y="5380038"/>
          <p14:tracePt t="44030" x="5546725" y="5440363"/>
          <p14:tracePt t="44047" x="5592763" y="5464175"/>
          <p14:tracePt t="44063" x="5638800" y="5486400"/>
          <p14:tracePt t="44080" x="5684838" y="5494338"/>
          <p14:tracePt t="44096" x="5753100" y="5502275"/>
          <p14:tracePt t="44113" x="5845175" y="5502275"/>
          <p14:tracePt t="44130" x="5927725" y="5502275"/>
          <p14:tracePt t="44146" x="6027738" y="5486400"/>
          <p14:tracePt t="44163" x="6096000" y="5448300"/>
          <p14:tracePt t="44180" x="6142038" y="5402263"/>
          <p14:tracePt t="44196" x="6172200" y="5364163"/>
          <p14:tracePt t="44213" x="6194425" y="5280025"/>
          <p14:tracePt t="44230" x="6210300" y="5219700"/>
          <p14:tracePt t="44246" x="6232525" y="5135563"/>
          <p14:tracePt t="44263" x="6248400" y="5013325"/>
          <p14:tracePt t="44280" x="6248400" y="4975225"/>
          <p14:tracePt t="44296" x="6248400" y="4922838"/>
          <p14:tracePt t="44313" x="6240463" y="4884738"/>
          <p14:tracePt t="44330" x="6172200" y="4816475"/>
          <p14:tracePt t="44348" x="6126163" y="4792663"/>
          <p14:tracePt t="44363" x="6057900" y="4746625"/>
          <p14:tracePt t="44380" x="5951538" y="4702175"/>
          <p14:tracePt t="44396" x="5875338" y="4686300"/>
          <p14:tracePt t="44413" x="5730875" y="4670425"/>
          <p14:tracePt t="44430" x="5532438" y="4670425"/>
          <p14:tracePt t="44447" x="5402263" y="4670425"/>
          <p14:tracePt t="44463" x="5287963" y="4670425"/>
          <p14:tracePt t="44480" x="5227638" y="4702175"/>
          <p14:tracePt t="44497" x="5189538" y="4732338"/>
          <p14:tracePt t="44513" x="5159375" y="4770438"/>
          <p14:tracePt t="44530" x="5127625" y="4800600"/>
          <p14:tracePt t="44547" x="5097463" y="4846638"/>
          <p14:tracePt t="44563" x="5075238" y="4892675"/>
          <p14:tracePt t="44580" x="5067300" y="4937125"/>
          <p14:tracePt t="44597" x="5067300" y="4991100"/>
          <p14:tracePt t="44613" x="5067300" y="5045075"/>
          <p14:tracePt t="44630" x="5097463" y="5143500"/>
          <p14:tracePt t="44647" x="5211763" y="5326063"/>
          <p14:tracePt t="44663" x="5356225" y="5464175"/>
          <p14:tracePt t="44680" x="5554663" y="5546725"/>
          <p14:tracePt t="44697" x="5730875" y="5600700"/>
          <p14:tracePt t="44713" x="5897563" y="5638800"/>
          <p14:tracePt t="44730" x="6027738" y="5638800"/>
          <p14:tracePt t="44747" x="6134100" y="5638800"/>
          <p14:tracePt t="44763" x="6264275" y="5638800"/>
          <p14:tracePt t="44780" x="6400800" y="5600700"/>
          <p14:tracePt t="44797" x="6569075" y="5516563"/>
          <p14:tracePt t="44813" x="6759575" y="5402263"/>
          <p14:tracePt t="44830" x="6888163" y="5303838"/>
          <p14:tracePt t="44847" x="6964363" y="5211763"/>
          <p14:tracePt t="44863" x="6972300" y="5181600"/>
          <p14:tracePt t="44880" x="6972300" y="5151438"/>
          <p14:tracePt t="44897" x="6942138" y="4999038"/>
          <p14:tracePt t="44913" x="6904038" y="4892675"/>
          <p14:tracePt t="44930" x="6835775" y="4808538"/>
          <p14:tracePt t="44947" x="6713538" y="4708525"/>
          <p14:tracePt t="44963" x="6553200" y="4632325"/>
          <p14:tracePt t="44967" x="6454775" y="4579938"/>
          <p14:tracePt t="44980" x="6332538" y="4556125"/>
          <p14:tracePt t="44997" x="6088063" y="4495800"/>
          <p14:tracePt t="45013" x="5921375" y="4473575"/>
          <p14:tracePt t="45030" x="5775325" y="4457700"/>
          <p14:tracePt t="45047" x="5616575" y="4457700"/>
          <p14:tracePt t="45063" x="5554663" y="4457700"/>
          <p14:tracePt t="45080" x="5440363" y="4457700"/>
          <p14:tracePt t="45097" x="5326063" y="4487863"/>
          <p14:tracePt t="45113" x="5189538" y="4541838"/>
          <p14:tracePt t="45130" x="5037138" y="4610100"/>
          <p14:tracePt t="45147" x="4937125" y="4678363"/>
          <p14:tracePt t="45163" x="4860925" y="4746625"/>
          <p14:tracePt t="45180" x="4808538" y="4792663"/>
          <p14:tracePt t="45197" x="4784725" y="4822825"/>
          <p14:tracePt t="45214" x="4778375" y="4854575"/>
          <p14:tracePt t="45230" x="4762500" y="4922838"/>
          <p14:tracePt t="45247" x="4746625" y="5045075"/>
          <p14:tracePt t="45264" x="4746625" y="5105400"/>
          <p14:tracePt t="45280" x="4746625" y="5165725"/>
          <p14:tracePt t="45297" x="4778375" y="5235575"/>
          <p14:tracePt t="45313" x="4838700" y="5303838"/>
          <p14:tracePt t="45330" x="4945063" y="5387975"/>
          <p14:tracePt t="45347" x="5083175" y="5440363"/>
          <p14:tracePt t="45364" x="5227638" y="5478463"/>
          <p14:tracePt t="45380" x="5402263" y="5508625"/>
          <p14:tracePt t="45397" x="5578475" y="5540375"/>
          <p14:tracePt t="45414" x="5730875" y="5546725"/>
          <p14:tracePt t="45430" x="5889625" y="5546725"/>
          <p14:tracePt t="45447" x="6080125" y="5494338"/>
          <p14:tracePt t="45464" x="6218238" y="5418138"/>
          <p14:tracePt t="45480" x="6308725" y="5326063"/>
          <p14:tracePt t="45497" x="6378575" y="5227638"/>
          <p14:tracePt t="45514" x="6423025" y="5127625"/>
          <p14:tracePt t="45530" x="6438900" y="5051425"/>
          <p14:tracePt t="45547" x="6438900" y="4983163"/>
          <p14:tracePt t="45564" x="6438900" y="4922838"/>
          <p14:tracePt t="45580" x="6430963" y="4854575"/>
          <p14:tracePt t="45597" x="6392863" y="4808538"/>
          <p14:tracePt t="45614" x="6346825" y="4754563"/>
          <p14:tracePt t="45630" x="6308725" y="4708525"/>
          <p14:tracePt t="45647" x="6256338" y="4686300"/>
          <p14:tracePt t="45664" x="6210300" y="4664075"/>
          <p14:tracePt t="45680" x="6188075" y="4664075"/>
          <p14:tracePt t="45697" x="6164263" y="4656138"/>
          <p14:tracePt t="45714" x="6126163" y="4648200"/>
          <p14:tracePt t="45730" x="5959475" y="4625975"/>
          <p14:tracePt t="45747" x="5753100" y="4625975"/>
          <p14:tracePt t="45764" x="5578475" y="4625975"/>
          <p14:tracePt t="45781" x="5402263" y="4625975"/>
          <p14:tracePt t="45797" x="5273675" y="4625975"/>
          <p14:tracePt t="45814" x="5241925" y="4625975"/>
          <p14:tracePt t="50664" x="5235575" y="462597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4968" t="31744" r="21758" b="23315"/>
          <a:stretch/>
        </p:blipFill>
        <p:spPr>
          <a:xfrm>
            <a:off x="3872683" y="1973176"/>
            <a:ext cx="3898232" cy="42338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15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769"/>
    </mc:Choice>
    <mc:Fallback xmlns="">
      <p:transition advTm="5076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3" x="5235575" y="4610100"/>
          <p14:tracePt t="720" x="5219700" y="4525963"/>
          <p14:tracePt t="729" x="5189538" y="4305300"/>
          <p14:tracePt t="741" x="5151438" y="4122738"/>
          <p14:tracePt t="757" x="5135563" y="4022725"/>
          <p14:tracePt t="775" x="5135563" y="3908425"/>
          <p14:tracePt t="791" x="5135563" y="3832225"/>
          <p14:tracePt t="807" x="5135563" y="3763963"/>
          <p14:tracePt t="824" x="5135563" y="3695700"/>
          <p14:tracePt t="841" x="5135563" y="3611563"/>
          <p14:tracePt t="857" x="5135563" y="3551238"/>
          <p14:tracePt t="874" x="5135563" y="3467100"/>
          <p14:tracePt t="891" x="5135563" y="3390900"/>
          <p14:tracePt t="907" x="5135563" y="3336925"/>
          <p14:tracePt t="924" x="5135563" y="3246438"/>
          <p14:tracePt t="941" x="5135563" y="3146425"/>
          <p14:tracePt t="957" x="5135563" y="3078163"/>
          <p14:tracePt t="974" x="5135563" y="3032125"/>
          <p14:tracePt t="991" x="5165725" y="2955925"/>
          <p14:tracePt t="1007" x="5219700" y="2895600"/>
          <p14:tracePt t="1024" x="5287963" y="2819400"/>
          <p14:tracePt t="1041" x="5372100" y="2720975"/>
          <p14:tracePt t="1057" x="5486400" y="2598738"/>
          <p14:tracePt t="1074" x="5608638" y="2484438"/>
          <p14:tracePt t="1091" x="5707063" y="2400300"/>
          <p14:tracePt t="1107" x="5761038" y="2354263"/>
          <p14:tracePt t="1416" x="5761038" y="2346325"/>
          <p14:tracePt t="1424" x="5791200" y="2362200"/>
          <p14:tracePt t="1432" x="5829300" y="2408238"/>
          <p14:tracePt t="1441" x="5851525" y="2422525"/>
          <p14:tracePt t="1472" x="5859463" y="2422525"/>
          <p14:tracePt t="1488" x="5859463" y="2430463"/>
          <p14:tracePt t="1592" x="5859463" y="2438400"/>
          <p14:tracePt t="1608" x="5859463" y="2454275"/>
          <p14:tracePt t="1617" x="5883275" y="2506663"/>
          <p14:tracePt t="1624" x="5897563" y="2568575"/>
          <p14:tracePt t="1641" x="5897563" y="2574925"/>
          <p14:tracePt t="1680" x="5905500" y="2582863"/>
          <p14:tracePt t="1849" x="5927725" y="2560638"/>
          <p14:tracePt t="1856" x="5951538" y="2530475"/>
          <p14:tracePt t="1865" x="5965825" y="2514600"/>
          <p14:tracePt t="1874" x="5981700" y="2492375"/>
          <p14:tracePt t="1891" x="6019800" y="2454275"/>
          <p14:tracePt t="1952" x="6027738" y="2446338"/>
          <p14:tracePt t="1992" x="6035675" y="2438400"/>
          <p14:tracePt t="2081" x="6035675" y="2430463"/>
          <p14:tracePt t="2089" x="6042025" y="2416175"/>
          <p14:tracePt t="2096" x="6057900" y="2392363"/>
          <p14:tracePt t="2108" x="6065838" y="2384425"/>
          <p14:tracePt t="2124" x="6096000" y="2346325"/>
          <p14:tracePt t="2141" x="6103938" y="2339975"/>
          <p14:tracePt t="2328" x="6111875" y="2339975"/>
          <p14:tracePt t="2344" x="6134100" y="2354263"/>
          <p14:tracePt t="2352" x="6164263" y="2422525"/>
          <p14:tracePt t="2360" x="6188075" y="2446338"/>
          <p14:tracePt t="2374" x="6294438" y="2522538"/>
          <p14:tracePt t="2392" x="6416675" y="2574925"/>
          <p14:tracePt t="2408" x="6530975" y="2598738"/>
          <p14:tracePt t="2425" x="6575425" y="2598738"/>
          <p14:tracePt t="2441" x="6583363" y="2598738"/>
          <p14:tracePt t="2496" x="6591300" y="2598738"/>
          <p14:tracePt t="2505" x="6607175" y="2598738"/>
          <p14:tracePt t="2512" x="6621463" y="2598738"/>
          <p14:tracePt t="2525" x="6645275" y="2582863"/>
          <p14:tracePt t="2541" x="6697663" y="2552700"/>
          <p14:tracePt t="2558" x="6751638" y="2544763"/>
          <p14:tracePt t="2616" x="6759575" y="2544763"/>
          <p14:tracePt t="3736" x="6751638" y="2560638"/>
          <p14:tracePt t="3744" x="6751638" y="2590800"/>
          <p14:tracePt t="3888" x="6751638" y="2598738"/>
          <p14:tracePt t="3904" x="6735763" y="2598738"/>
          <p14:tracePt t="3912" x="6705600" y="2598738"/>
          <p14:tracePt t="3920" x="6683375" y="2598738"/>
          <p14:tracePt t="3928" x="6651625" y="2598738"/>
          <p14:tracePt t="3942" x="6583363" y="2582863"/>
          <p14:tracePt t="3958" x="6561138" y="2582863"/>
          <p14:tracePt t="3975" x="6499225" y="2574925"/>
          <p14:tracePt t="3993" x="6446838" y="2574925"/>
          <p14:tracePt t="4009" x="6408738" y="2582863"/>
          <p14:tracePt t="4025" x="6378575" y="2582863"/>
          <p14:tracePt t="4042" x="6362700" y="2582863"/>
          <p14:tracePt t="4075" x="6354763" y="2582863"/>
          <p14:tracePt t="4092" x="6340475" y="2582863"/>
          <p14:tracePt t="4109" x="6316663" y="2582863"/>
          <p14:tracePt t="4125" x="6294438" y="2582863"/>
          <p14:tracePt t="4142" x="6149975" y="2582863"/>
          <p14:tracePt t="4158" x="6111875" y="2582863"/>
          <p14:tracePt t="4175" x="6065838" y="2574925"/>
          <p14:tracePt t="4191" x="6011863" y="2568575"/>
          <p14:tracePt t="4208" x="6003925" y="2568575"/>
          <p14:tracePt t="4832" x="5989638" y="2568575"/>
          <p14:tracePt t="4840" x="5981700" y="2582863"/>
          <p14:tracePt t="4848" x="5965825" y="2636838"/>
          <p14:tracePt t="4859" x="5927725" y="2713038"/>
          <p14:tracePt t="4875" x="5859463" y="2841625"/>
          <p14:tracePt t="4892" x="5783263" y="2963863"/>
          <p14:tracePt t="4909" x="5737225" y="3055938"/>
          <p14:tracePt t="4926" x="5715000" y="3124200"/>
          <p14:tracePt t="4943" x="5684838" y="3200400"/>
          <p14:tracePt t="4959" x="5684838" y="3230563"/>
          <p14:tracePt t="4975" x="5676900" y="3238500"/>
          <p14:tracePt t="4992" x="5676900" y="3246438"/>
          <p14:tracePt t="5010" x="5668963" y="3254375"/>
          <p14:tracePt t="5025" x="5661025" y="3260725"/>
          <p14:tracePt t="5042" x="5661025" y="3292475"/>
          <p14:tracePt t="5059" x="5654675" y="3336925"/>
          <p14:tracePt t="5076" x="5654675" y="3390900"/>
          <p14:tracePt t="5092" x="5638800" y="3444875"/>
          <p14:tracePt t="5109" x="5630863" y="3497263"/>
          <p14:tracePt t="5126" x="5622925" y="3527425"/>
          <p14:tracePt t="5142" x="5622925" y="3551238"/>
          <p14:tracePt t="5256" x="5622925" y="3543300"/>
          <p14:tracePt t="5264" x="5622925" y="3521075"/>
          <p14:tracePt t="5288" x="5622925" y="3497263"/>
          <p14:tracePt t="5296" x="5622925" y="3489325"/>
          <p14:tracePt t="5309" x="5622925" y="3475038"/>
          <p14:tracePt t="5326" x="5622925" y="3436938"/>
          <p14:tracePt t="5342" x="5622925" y="3421063"/>
          <p14:tracePt t="5359" x="5622925" y="3390900"/>
          <p14:tracePt t="5376" x="5622925" y="3375025"/>
          <p14:tracePt t="5392" x="5622925" y="3368675"/>
          <p14:tracePt t="5410" x="5622925" y="3352800"/>
          <p14:tracePt t="5426" x="5622925" y="3336925"/>
          <p14:tracePt t="5442" x="5630863" y="3322638"/>
          <p14:tracePt t="5476" x="5630863" y="3314700"/>
          <p14:tracePt t="5492" x="5638800" y="3306763"/>
          <p14:tracePt t="5509" x="5638800" y="3298825"/>
          <p14:tracePt t="5526" x="5654675" y="3292475"/>
          <p14:tracePt t="5542" x="5654675" y="3276600"/>
          <p14:tracePt t="5559" x="5684838" y="3238500"/>
          <p14:tracePt t="5576" x="5707063" y="3216275"/>
          <p14:tracePt t="5592" x="5715000" y="3200400"/>
          <p14:tracePt t="5640" x="5715000" y="3192463"/>
          <p14:tracePt t="5944" x="5722938" y="3192463"/>
          <p14:tracePt t="5952" x="5730875" y="3192463"/>
          <p14:tracePt t="5968" x="5753100" y="3192463"/>
          <p14:tracePt t="5976" x="5775325" y="3192463"/>
          <p14:tracePt t="5993" x="5821363" y="3162300"/>
          <p14:tracePt t="6009" x="5859463" y="3140075"/>
          <p14:tracePt t="6026" x="5883275" y="3116263"/>
          <p14:tracePt t="6043" x="5883275" y="3108325"/>
          <p14:tracePt t="6059" x="5889625" y="3094038"/>
          <p14:tracePt t="6076" x="5889625" y="3086100"/>
          <p14:tracePt t="6109" x="5889625" y="3070225"/>
          <p14:tracePt t="6392" x="5897563" y="3063875"/>
          <p14:tracePt t="6449" x="5897563" y="3048000"/>
          <p14:tracePt t="6576" x="5897563" y="3063875"/>
          <p14:tracePt t="6584" x="5905500" y="3108325"/>
          <p14:tracePt t="6593" x="5905500" y="3146425"/>
          <p14:tracePt t="6611" x="5927725" y="3284538"/>
          <p14:tracePt t="6626" x="5951538" y="3406775"/>
          <p14:tracePt t="6643" x="5951538" y="3535363"/>
          <p14:tracePt t="6659" x="5965825" y="3611563"/>
          <p14:tracePt t="6676" x="5965825" y="3673475"/>
          <p14:tracePt t="6693" x="5965825" y="3703638"/>
          <p14:tracePt t="6709" x="5965825" y="3711575"/>
          <p14:tracePt t="6726" x="5959475" y="3725863"/>
          <p14:tracePt t="6743" x="5951538" y="3725863"/>
          <p14:tracePt t="6759" x="5927725" y="3725863"/>
          <p14:tracePt t="6776" x="5859463" y="3665538"/>
          <p14:tracePt t="6793" x="5783263" y="3559175"/>
          <p14:tracePt t="6809" x="5676900" y="3421063"/>
          <p14:tracePt t="6826" x="5570538" y="3292475"/>
          <p14:tracePt t="6843" x="5494338" y="3208338"/>
          <p14:tracePt t="6860" x="5478463" y="3192463"/>
          <p14:tracePt t="6876" x="5470525" y="3178175"/>
          <p14:tracePt t="6910" x="5464175" y="3178175"/>
          <p14:tracePt t="6926" x="5456238" y="3178175"/>
          <p14:tracePt t="6943" x="5341938" y="3284538"/>
          <p14:tracePt t="6960" x="5265738" y="3406775"/>
          <p14:tracePt t="6976" x="5219700" y="3497263"/>
          <p14:tracePt t="6993" x="5219700" y="3551238"/>
          <p14:tracePt t="7010" x="5235575" y="3581400"/>
          <p14:tracePt t="7026" x="5295900" y="3603625"/>
          <p14:tracePt t="7043" x="5410200" y="3603625"/>
          <p14:tracePt t="7060" x="5646738" y="3581400"/>
          <p14:tracePt t="7076" x="5821363" y="3497263"/>
          <p14:tracePt t="7093" x="5981700" y="3382963"/>
          <p14:tracePt t="7111" x="6073775" y="3284538"/>
          <p14:tracePt t="7127" x="6073775" y="3254375"/>
          <p14:tracePt t="7143" x="6073775" y="3222625"/>
          <p14:tracePt t="7160" x="6073775" y="3200400"/>
          <p14:tracePt t="7193" x="6073775" y="3178175"/>
          <p14:tracePt t="7232" x="6073775" y="3170238"/>
          <p14:tracePt t="7243" x="6073775" y="3154363"/>
          <p14:tracePt t="7264" x="6073775" y="3146425"/>
          <p14:tracePt t="7276" x="6073775" y="3140075"/>
          <p14:tracePt t="7293" x="6073775" y="3132138"/>
          <p14:tracePt t="7310" x="6073775" y="3108325"/>
          <p14:tracePt t="7326" x="6073775" y="3101975"/>
          <p14:tracePt t="7343" x="6073775" y="3094038"/>
          <p14:tracePt t="7827" x="6065838" y="3086100"/>
          <p14:tracePt t="7840" x="6049963" y="3086100"/>
          <p14:tracePt t="7848" x="6035675" y="3086100"/>
          <p14:tracePt t="7860" x="6011863" y="3086100"/>
          <p14:tracePt t="7876" x="5981700" y="3101975"/>
          <p14:tracePt t="7893" x="5897563" y="3162300"/>
          <p14:tracePt t="7910" x="5807075" y="3208338"/>
          <p14:tracePt t="7926" x="5745163" y="3260725"/>
          <p14:tracePt t="7943" x="5722938" y="3276600"/>
          <p14:tracePt t="7960" x="5715000" y="3284538"/>
          <p14:tracePt t="8001" x="5707063" y="3284538"/>
          <p14:tracePt t="8016" x="5707063" y="3292475"/>
          <p14:tracePt t="8192" x="5707063" y="3298825"/>
          <p14:tracePt t="8224" x="5707063" y="3306763"/>
          <p14:tracePt t="8248" x="5715000" y="3306763"/>
          <p14:tracePt t="8257" x="5722938" y="3314700"/>
          <p14:tracePt t="8264" x="5730875" y="3314700"/>
          <p14:tracePt t="8277" x="5737225" y="3314700"/>
          <p14:tracePt t="8293" x="5753100" y="3322638"/>
          <p14:tracePt t="8310" x="5783263" y="3322638"/>
          <p14:tracePt t="8327" x="5821363" y="3336925"/>
          <p14:tracePt t="8343" x="5851525" y="3344863"/>
          <p14:tracePt t="8360" x="5897563" y="3344863"/>
          <p14:tracePt t="8377" x="5965825" y="3344863"/>
          <p14:tracePt t="8393" x="6057900" y="3344863"/>
          <p14:tracePt t="8410" x="6172200" y="3344863"/>
          <p14:tracePt t="8427" x="6286500" y="3344863"/>
          <p14:tracePt t="8443" x="6346825" y="3344863"/>
          <p14:tracePt t="8460" x="6378575" y="3336925"/>
          <p14:tracePt t="8477" x="6392863" y="3336925"/>
          <p14:tracePt t="8494" x="6392863" y="3330575"/>
          <p14:tracePt t="8511" x="6423025" y="3298825"/>
          <p14:tracePt t="8527" x="6446838" y="3254375"/>
          <p14:tracePt t="8543" x="6484938" y="3192463"/>
          <p14:tracePt t="8560" x="6507163" y="3116263"/>
          <p14:tracePt t="8577" x="6523038" y="3040063"/>
          <p14:tracePt t="8593" x="6523038" y="2971800"/>
          <p14:tracePt t="8610" x="6537325" y="2865438"/>
          <p14:tracePt t="8627" x="6537325" y="2789238"/>
          <p14:tracePt t="8643" x="6545263" y="2689225"/>
          <p14:tracePt t="8660" x="6553200" y="2620963"/>
          <p14:tracePt t="8677" x="6553200" y="2568575"/>
          <p14:tracePt t="8694" x="6575425" y="2530475"/>
          <p14:tracePt t="8710" x="6575425" y="2514600"/>
          <p14:tracePt t="8936" x="6591300" y="2498725"/>
          <p14:tracePt t="8944" x="6613525" y="2498725"/>
          <p14:tracePt t="8952" x="6637338" y="2476500"/>
          <p14:tracePt t="8960" x="6651625" y="2476500"/>
          <p14:tracePt t="8977" x="6675438" y="2468563"/>
          <p14:tracePt t="9288" x="6683375" y="2468563"/>
          <p14:tracePt t="9296" x="6683375" y="2514600"/>
          <p14:tracePt t="9304" x="6675438" y="2560638"/>
          <p14:tracePt t="9313" x="6659563" y="2636838"/>
          <p14:tracePt t="9328" x="6629400" y="2797175"/>
          <p14:tracePt t="9344" x="6591300" y="2941638"/>
          <p14:tracePt t="9360" x="6575425" y="3070225"/>
          <p14:tracePt t="9377" x="6561138" y="3154363"/>
          <p14:tracePt t="9394" x="6561138" y="3208338"/>
          <p14:tracePt t="9410" x="6561138" y="3254375"/>
          <p14:tracePt t="9427" x="6561138" y="3276600"/>
          <p14:tracePt t="9444" x="6561138" y="3292475"/>
          <p14:tracePt t="9460" x="6561138" y="3298825"/>
          <p14:tracePt t="9477" x="6561138" y="3314700"/>
          <p14:tracePt t="9494" x="6561138" y="3330575"/>
          <p14:tracePt t="9511" x="6561138" y="3336925"/>
          <p14:tracePt t="9527" x="6561138" y="3375025"/>
          <p14:tracePt t="9544" x="6561138" y="3382963"/>
          <p14:tracePt t="9560" x="6561138" y="3406775"/>
          <p14:tracePt t="9577" x="6561138" y="3429000"/>
          <p14:tracePt t="9594" x="6561138" y="3459163"/>
          <p14:tracePt t="9610" x="6561138" y="3475038"/>
          <p14:tracePt t="9745" x="6561138" y="3459163"/>
          <p14:tracePt t="9768" x="6561138" y="3451225"/>
          <p14:tracePt t="9777" x="6561138" y="3429000"/>
          <p14:tracePt t="9808" x="6561138" y="3421063"/>
          <p14:tracePt t="9816" x="6561138" y="3406775"/>
          <p14:tracePt t="9848" x="6561138" y="3390900"/>
          <p14:tracePt t="9872" x="6561138" y="3382963"/>
          <p14:tracePt t="10288" x="6561138" y="3375025"/>
          <p14:tracePt t="10296" x="6569075" y="3368675"/>
          <p14:tracePt t="10304" x="6583363" y="3352800"/>
          <p14:tracePt t="10312" x="6613525" y="3314700"/>
          <p14:tracePt t="10327" x="6689725" y="3254375"/>
          <p14:tracePt t="10344" x="6751638" y="3208338"/>
          <p14:tracePt t="10361" x="6789738" y="3170238"/>
          <p14:tracePt t="10394" x="6797675" y="3170238"/>
          <p14:tracePt t="10425" x="6797675" y="3162300"/>
          <p14:tracePt t="10432" x="6797675" y="3154363"/>
          <p14:tracePt t="10444" x="6804025" y="3146425"/>
          <p14:tracePt t="10528" x="6811963" y="3140075"/>
          <p14:tracePt t="10536" x="6819900" y="3140075"/>
          <p14:tracePt t="10544" x="6819900" y="3124200"/>
          <p14:tracePt t="10561" x="6835775" y="3116263"/>
          <p14:tracePt t="10625" x="6842125" y="3116263"/>
          <p14:tracePt t="11303" x="6835775" y="3116263"/>
          <p14:tracePt t="11319" x="6804025" y="3124200"/>
          <p14:tracePt t="11327" x="6773863" y="3146425"/>
          <p14:tracePt t="11335" x="6743700" y="3170238"/>
          <p14:tracePt t="11344" x="6705600" y="3208338"/>
          <p14:tracePt t="11361" x="6591300" y="3284538"/>
          <p14:tracePt t="11377" x="6469063" y="3352800"/>
          <p14:tracePt t="11394" x="6340475" y="3429000"/>
          <p14:tracePt t="11411" x="6210300" y="3497263"/>
          <p14:tracePt t="11427" x="6088063" y="3573463"/>
          <p14:tracePt t="11444" x="5989638" y="3627438"/>
          <p14:tracePt t="11461" x="5927725" y="3657600"/>
          <p14:tracePt t="11478" x="5813425" y="3717925"/>
          <p14:tracePt t="11494" x="5753100" y="3733800"/>
          <p14:tracePt t="11511" x="5715000" y="3763963"/>
          <p14:tracePt t="11527" x="5661025" y="3787775"/>
          <p14:tracePt t="11544" x="5616575" y="3817938"/>
          <p14:tracePt t="11561" x="5554663" y="3856038"/>
          <p14:tracePt t="11578" x="5516563" y="3878263"/>
          <p14:tracePt t="11595" x="5494338" y="3894138"/>
          <p14:tracePt t="11611" x="5486400" y="3902075"/>
          <p14:tracePt t="12329" x="5486400" y="3932238"/>
          <p14:tracePt t="12336" x="5516563" y="3992563"/>
          <p14:tracePt t="12345" x="5532438" y="4022725"/>
          <p14:tracePt t="12362" x="5562600" y="4084638"/>
          <p14:tracePt t="12378" x="5600700" y="4137025"/>
          <p14:tracePt t="12544" x="5608638" y="4144963"/>
          <p14:tracePt t="12552" x="5616575" y="4144963"/>
          <p14:tracePt t="12576" x="5630863" y="4144963"/>
          <p14:tracePt t="12592" x="5638800" y="4144963"/>
          <p14:tracePt t="12664" x="5646738" y="4152900"/>
          <p14:tracePt t="12674" x="5661025" y="4168775"/>
          <p14:tracePt t="12680" x="5684838" y="4183063"/>
          <p14:tracePt t="12705" x="5692775" y="4191000"/>
          <p14:tracePt t="12712" x="5692775" y="4213225"/>
          <p14:tracePt t="12728" x="5692775" y="4229100"/>
          <p14:tracePt t="12745" x="5699125" y="4251325"/>
          <p14:tracePt t="12762" x="5699125" y="4259263"/>
          <p14:tracePt t="12778" x="5707063" y="4267200"/>
          <p14:tracePt t="12912" x="5707063" y="4275138"/>
          <p14:tracePt t="12921" x="5715000" y="4283075"/>
          <p14:tracePt t="12928" x="5715000" y="4297363"/>
          <p14:tracePt t="12945" x="5730875" y="4305300"/>
          <p14:tracePt t="12962" x="5745163" y="4321175"/>
          <p14:tracePt t="12978" x="5768975" y="4343400"/>
          <p14:tracePt t="12995" x="5807075" y="4365625"/>
          <p14:tracePt t="13012" x="5837238" y="4373563"/>
          <p14:tracePt t="13029" x="5883275" y="4381500"/>
          <p14:tracePt t="13045" x="5913438" y="4381500"/>
          <p14:tracePt t="13062" x="5951538" y="4381500"/>
          <p14:tracePt t="13078" x="5959475" y="4381500"/>
          <p14:tracePt t="13095" x="6035675" y="4381500"/>
          <p14:tracePt t="13112" x="6103938" y="4381500"/>
          <p14:tracePt t="13128" x="6218238" y="4381500"/>
          <p14:tracePt t="13145" x="6316663" y="4381500"/>
          <p14:tracePt t="13162" x="6384925" y="4381500"/>
          <p14:tracePt t="13178" x="6454775" y="4381500"/>
          <p14:tracePt t="13195" x="6507163" y="4381500"/>
          <p14:tracePt t="13212" x="6545263" y="4381500"/>
          <p14:tracePt t="13231" x="6583363" y="4381500"/>
          <p14:tracePt t="13245" x="6591300" y="4381500"/>
          <p14:tracePt t="13262" x="6607175" y="4381500"/>
          <p14:tracePt t="13278" x="6645275" y="4381500"/>
          <p14:tracePt t="13295" x="6743700" y="4381500"/>
          <p14:tracePt t="13312" x="6865938" y="4381500"/>
          <p14:tracePt t="13329" x="7018338" y="4381500"/>
          <p14:tracePt t="13345" x="7185025" y="4381500"/>
          <p14:tracePt t="13362" x="7307263" y="4381500"/>
          <p14:tracePt t="13379" x="7353300" y="4381500"/>
          <p14:tracePt t="13395" x="7361238" y="4381500"/>
          <p14:tracePt t="13456" x="7353300" y="4381500"/>
          <p14:tracePt t="13464" x="7323138" y="4381500"/>
          <p14:tracePt t="13472" x="7292975" y="4381500"/>
          <p14:tracePt t="13480" x="7231063" y="4397375"/>
          <p14:tracePt t="13495" x="7048500" y="4403725"/>
          <p14:tracePt t="13512" x="6797675" y="4403725"/>
          <p14:tracePt t="13530" x="6591300" y="4403725"/>
          <p14:tracePt t="13545" x="6392863" y="4403725"/>
          <p14:tracePt t="13562" x="6226175" y="4403725"/>
          <p14:tracePt t="13579" x="6103938" y="4403725"/>
          <p14:tracePt t="13595" x="5997575" y="4403725"/>
          <p14:tracePt t="13612" x="5921375" y="4403725"/>
          <p14:tracePt t="13629" x="5859463" y="4403725"/>
          <p14:tracePt t="13645" x="5829300" y="4411663"/>
          <p14:tracePt t="13662" x="5807075" y="4411663"/>
          <p14:tracePt t="13679" x="5783263" y="4411663"/>
          <p14:tracePt t="13695" x="5730875" y="4411663"/>
          <p14:tracePt t="13712" x="5616575" y="4411663"/>
          <p14:tracePt t="13730" x="5486400" y="4411663"/>
          <p14:tracePt t="13745" x="5349875" y="4411663"/>
          <p14:tracePt t="13762" x="5257800" y="4411663"/>
          <p14:tracePt t="13779" x="5235575" y="4411663"/>
          <p14:tracePt t="13896" x="5241925" y="4411663"/>
          <p14:tracePt t="13904" x="5265738" y="4403725"/>
          <p14:tracePt t="13912" x="5295900" y="4403725"/>
          <p14:tracePt t="13929" x="5380038" y="4373563"/>
          <p14:tracePt t="13945" x="5464175" y="4365625"/>
          <p14:tracePt t="13962" x="5540375" y="4351338"/>
          <p14:tracePt t="13979" x="5570538" y="4343400"/>
          <p14:tracePt t="13995" x="5570538" y="4335463"/>
          <p14:tracePt t="14048" x="5578475" y="4327525"/>
          <p14:tracePt t="14056" x="5584825" y="4313238"/>
          <p14:tracePt t="14064" x="5592763" y="4305300"/>
          <p14:tracePt t="14079" x="5608638" y="4283075"/>
          <p14:tracePt t="14095" x="5638800" y="4251325"/>
          <p14:tracePt t="14112" x="5661025" y="4229100"/>
          <p14:tracePt t="14129" x="5668963" y="4221163"/>
          <p14:tracePt t="14146" x="5668963" y="4213225"/>
          <p14:tracePt t="14178" x="5676900" y="4213225"/>
          <p14:tracePt t="14344" x="5676900" y="4206875"/>
          <p14:tracePt t="14384" x="5684838" y="4206875"/>
          <p14:tracePt t="14400" x="5699125" y="4213225"/>
          <p14:tracePt t="14408" x="5722938" y="4237038"/>
          <p14:tracePt t="14416" x="5761038" y="4259263"/>
          <p14:tracePt t="14429" x="5768975" y="4275138"/>
          <p14:tracePt t="14447" x="5829300" y="4313238"/>
          <p14:tracePt t="14463" x="5859463" y="4321175"/>
          <p14:tracePt t="14528" x="5875338" y="4321175"/>
          <p14:tracePt t="14536" x="5883275" y="4321175"/>
          <p14:tracePt t="14546" x="5913438" y="4321175"/>
          <p14:tracePt t="14563" x="6019800" y="4321175"/>
          <p14:tracePt t="14579" x="6111875" y="4305300"/>
          <p14:tracePt t="14596" x="6202363" y="4297363"/>
          <p14:tracePt t="14612" x="6256338" y="4289425"/>
          <p14:tracePt t="14629" x="6264275" y="4283075"/>
          <p14:tracePt t="14697" x="6286500" y="4267200"/>
          <p14:tracePt t="14704" x="6308725" y="4259263"/>
          <p14:tracePt t="14712" x="6332538" y="4259263"/>
          <p14:tracePt t="14729" x="6370638" y="4244975"/>
          <p14:tracePt t="14746" x="6400800" y="4237038"/>
          <p14:tracePt t="14762" x="6408738" y="4237038"/>
          <p14:tracePt t="14824" x="6416675" y="4237038"/>
          <p14:tracePt t="14904" x="6423025" y="4237038"/>
          <p14:tracePt t="14913" x="6454775" y="4237038"/>
          <p14:tracePt t="14920" x="6477000" y="4229100"/>
          <p14:tracePt t="14929" x="6515100" y="4213225"/>
          <p14:tracePt t="14946" x="6569075" y="4213225"/>
          <p14:tracePt t="14962" x="6613525" y="4213225"/>
          <p14:tracePt t="14980" x="6621463" y="4213225"/>
          <p14:tracePt t="15096" x="6607175" y="4206875"/>
          <p14:tracePt t="15104" x="6583363" y="4206875"/>
          <p14:tracePt t="15113" x="6569075" y="4206875"/>
          <p14:tracePt t="15129" x="6530975" y="4206875"/>
          <p14:tracePt t="15163" x="6523038" y="4206875"/>
          <p14:tracePt t="15272" x="6499225" y="4206875"/>
          <p14:tracePt t="15281" x="6484938" y="4213225"/>
          <p14:tracePt t="15288" x="6446838" y="4229100"/>
          <p14:tracePt t="15296" x="6400800" y="4251325"/>
          <p14:tracePt t="15313" x="6308725" y="4283075"/>
          <p14:tracePt t="15329" x="6149975" y="4297363"/>
          <p14:tracePt t="15346" x="5965825" y="4327525"/>
          <p14:tracePt t="15363" x="5775325" y="4335463"/>
          <p14:tracePt t="15367" x="5699125" y="4343400"/>
          <p14:tracePt t="15379" x="5638800" y="4359275"/>
          <p14:tracePt t="15396" x="5592763" y="4359275"/>
          <p14:tracePt t="15504" x="5584825" y="4359275"/>
          <p14:tracePt t="15553" x="5584825" y="4351338"/>
          <p14:tracePt t="15568" x="5584825" y="4343400"/>
          <p14:tracePt t="15584" x="5584825" y="4335463"/>
          <p14:tracePt t="15592" x="5584825" y="4327525"/>
          <p14:tracePt t="15600" x="5592763" y="4321175"/>
          <p14:tracePt t="15616" x="5600700" y="4313238"/>
          <p14:tracePt t="17136" x="5600700" y="4305300"/>
          <p14:tracePt t="17152" x="5600700" y="4297363"/>
          <p14:tracePt t="17160" x="5600700" y="4237038"/>
          <p14:tracePt t="17167" x="5600700" y="4144963"/>
          <p14:tracePt t="17180" x="5592763" y="4114800"/>
          <p14:tracePt t="17196" x="5592763" y="4060825"/>
          <p14:tracePt t="17213" x="5578475" y="3978275"/>
          <p14:tracePt t="17230" x="5554663" y="3902075"/>
          <p14:tracePt t="17247" x="5546725" y="3802063"/>
          <p14:tracePt t="17263" x="5546725" y="3763963"/>
          <p14:tracePt t="17280" x="5546725" y="3725863"/>
          <p14:tracePt t="17296" x="5546725" y="3679825"/>
          <p14:tracePt t="17313" x="5532438" y="3611563"/>
          <p14:tracePt t="17330" x="5532438" y="3565525"/>
          <p14:tracePt t="17346" x="5532438" y="3513138"/>
          <p14:tracePt t="17363" x="5532438" y="3467100"/>
          <p14:tracePt t="17380" x="5532438" y="3451225"/>
          <p14:tracePt t="17396" x="5532438" y="3429000"/>
          <p14:tracePt t="17413" x="5540375" y="3406775"/>
          <p14:tracePt t="17430" x="5546725" y="3375025"/>
          <p14:tracePt t="17446" x="5554663" y="3336925"/>
          <p14:tracePt t="17463" x="5562600" y="3298825"/>
          <p14:tracePt t="17480" x="5562600" y="3292475"/>
          <p14:tracePt t="17696" x="5570538" y="3292475"/>
          <p14:tracePt t="17704" x="5578475" y="3292475"/>
          <p14:tracePt t="17728" x="5584825" y="3360738"/>
          <p14:tracePt t="17737" x="5616575" y="3406775"/>
          <p14:tracePt t="17747" x="5616575" y="3421063"/>
          <p14:tracePt t="17763" x="5616575" y="3444875"/>
          <p14:tracePt t="17780" x="5622925" y="3475038"/>
          <p14:tracePt t="17797" x="5622925" y="3482975"/>
          <p14:tracePt t="17920" x="5622925" y="3489325"/>
          <p14:tracePt t="17944" x="5616575" y="3489325"/>
          <p14:tracePt t="17952" x="5608638" y="3489325"/>
          <p14:tracePt t="17968" x="5600700" y="3489325"/>
          <p14:tracePt t="17980" x="5592763" y="3482975"/>
          <p14:tracePt t="18000" x="5584825" y="3482975"/>
          <p14:tracePt t="18040" x="5584825" y="3475038"/>
          <p14:tracePt t="18049" x="5578475" y="3475038"/>
          <p14:tracePt t="18296" x="5578475" y="3467100"/>
          <p14:tracePt t="18304" x="5578475" y="3459163"/>
          <p14:tracePt t="18314" x="5578475" y="3444875"/>
          <p14:tracePt t="18330" x="5584825" y="3429000"/>
          <p14:tracePt t="18347" x="5608638" y="3382963"/>
          <p14:tracePt t="18364" x="5622925" y="3368675"/>
          <p14:tracePt t="18367" x="5630863" y="3352800"/>
          <p14:tracePt t="18380" x="5638800" y="3344863"/>
          <p14:tracePt t="18397" x="5654675" y="3322638"/>
          <p14:tracePt t="18414" x="5661025" y="3298825"/>
          <p14:tracePt t="18472" x="5661025" y="3292475"/>
          <p14:tracePt t="18504" x="5668963" y="3284538"/>
          <p14:tracePt t="18512" x="5676900" y="3276600"/>
          <p14:tracePt t="18536" x="5684838" y="3268663"/>
          <p14:tracePt t="18544" x="5692775" y="3254375"/>
          <p14:tracePt t="18584" x="5699125" y="3254375"/>
          <p14:tracePt t="18625" x="5707063" y="3246438"/>
          <p14:tracePt t="18632" x="5715000" y="3238500"/>
          <p14:tracePt t="18641" x="5722938" y="3230563"/>
          <p14:tracePt t="18656" x="5730875" y="3222625"/>
          <p14:tracePt t="18736" x="5737225" y="3216275"/>
          <p14:tracePt t="19000" x="5745163" y="3216275"/>
          <p14:tracePt t="19040" x="5745163" y="3208338"/>
          <p14:tracePt t="19048" x="5753100" y="3200400"/>
          <p14:tracePt t="19064" x="5753100" y="3192463"/>
          <p14:tracePt t="19072" x="5753100" y="3170238"/>
          <p14:tracePt t="19081" x="5775325" y="3154363"/>
          <p14:tracePt t="19097" x="5775325" y="3140075"/>
          <p14:tracePt t="19114" x="5791200" y="3124200"/>
          <p14:tracePt t="19131" x="5807075" y="3094038"/>
          <p14:tracePt t="19147" x="5829300" y="3070225"/>
          <p14:tracePt t="19164" x="5859463" y="3032125"/>
          <p14:tracePt t="19181" x="5883275" y="3001963"/>
          <p14:tracePt t="19197" x="5883275" y="2987675"/>
          <p14:tracePt t="19214" x="5905500" y="2971800"/>
          <p14:tracePt t="19231" x="5921375" y="2941638"/>
          <p14:tracePt t="19247" x="5927725" y="2933700"/>
          <p14:tracePt t="19264" x="5943600" y="2917825"/>
          <p14:tracePt t="19281" x="5959475" y="2911475"/>
          <p14:tracePt t="19297" x="5989638" y="2895600"/>
          <p14:tracePt t="19314" x="6011863" y="2887663"/>
          <p14:tracePt t="19331" x="6065838" y="2857500"/>
          <p14:tracePt t="19347" x="6088063" y="2857500"/>
          <p14:tracePt t="19365" x="6111875" y="2857500"/>
          <p14:tracePt t="19381" x="6118225" y="2857500"/>
          <p14:tracePt t="19398" x="6126163" y="2857500"/>
          <p14:tracePt t="19414" x="6134100" y="2857500"/>
          <p14:tracePt t="19431" x="6142038" y="2857500"/>
          <p14:tracePt t="19497" x="6156325" y="2857500"/>
          <p14:tracePt t="19512" x="6164263" y="2857500"/>
          <p14:tracePt t="19536" x="6180138" y="2857500"/>
          <p14:tracePt t="19568" x="6188075" y="2857500"/>
          <p14:tracePt t="19608" x="6194425" y="2865438"/>
          <p14:tracePt t="19640" x="6194425" y="2879725"/>
          <p14:tracePt t="19648" x="6194425" y="2933700"/>
          <p14:tracePt t="19656" x="6194425" y="2949575"/>
          <p14:tracePt t="19672" x="6188075" y="2987675"/>
          <p14:tracePt t="19681" x="6180138" y="3017838"/>
          <p14:tracePt t="19698" x="6156325" y="3055938"/>
          <p14:tracePt t="19714" x="6149975" y="3078163"/>
          <p14:tracePt t="19731" x="6149975" y="3086100"/>
          <p14:tracePt t="19764" x="6149975" y="3094038"/>
          <p14:tracePt t="19847" x="6142038" y="3094038"/>
          <p14:tracePt t="19863" x="6134100" y="3094038"/>
          <p14:tracePt t="19920" x="6118225" y="3094038"/>
          <p14:tracePt t="19985" x="6111875" y="3094038"/>
          <p14:tracePt t="19992" x="6103938" y="3086100"/>
          <p14:tracePt t="20000" x="6096000" y="3086100"/>
          <p14:tracePt t="20015" x="6057900" y="3086100"/>
          <p14:tracePt t="20031" x="6027738" y="3086100"/>
          <p14:tracePt t="20048" x="6003925" y="3070225"/>
          <p14:tracePt t="20064" x="5981700" y="3070225"/>
          <p14:tracePt t="20081" x="5959475" y="3070225"/>
          <p14:tracePt t="20154" x="5951538" y="3070225"/>
          <p14:tracePt t="20160" x="5943600" y="3070225"/>
          <p14:tracePt t="20167" x="5935663" y="3070225"/>
          <p14:tracePt t="20181" x="5927725" y="3070225"/>
          <p14:tracePt t="20198" x="5889625" y="3094038"/>
          <p14:tracePt t="20214" x="5883275" y="3101975"/>
          <p14:tracePt t="20296" x="5883275" y="3108325"/>
          <p14:tracePt t="20304" x="5875338" y="3108325"/>
          <p14:tracePt t="20320" x="5875338" y="3116263"/>
          <p14:tracePt t="20331" x="5867400" y="3124200"/>
          <p14:tracePt t="20348" x="5845175" y="3146425"/>
          <p14:tracePt t="20365" x="5821363" y="3170238"/>
          <p14:tracePt t="20381" x="5813425" y="3178175"/>
          <p14:tracePt t="20398" x="5807075" y="3184525"/>
          <p14:tracePt t="20752" x="5807075" y="3178175"/>
          <p14:tracePt t="20760" x="5829300" y="3170238"/>
          <p14:tracePt t="20768" x="5851525" y="3170238"/>
          <p14:tracePt t="20781" x="5883275" y="3154363"/>
          <p14:tracePt t="20798" x="5943600" y="3146425"/>
          <p14:tracePt t="20815" x="6049963" y="3116263"/>
          <p14:tracePt t="20831" x="6073775" y="3101975"/>
          <p14:tracePt t="20848" x="6080125" y="3101975"/>
          <p14:tracePt t="21016" x="6049963" y="3094038"/>
          <p14:tracePt t="21024" x="6027738" y="3094038"/>
          <p14:tracePt t="21033" x="5997575" y="3094038"/>
          <p14:tracePt t="21049" x="5921375" y="3108325"/>
          <p14:tracePt t="21065" x="5837238" y="3146425"/>
          <p14:tracePt t="21081" x="5783263" y="3154363"/>
          <p14:tracePt t="21098" x="5775325" y="3162300"/>
          <p14:tracePt t="21115" x="5768975" y="3170238"/>
          <p14:tracePt t="21624" x="5783263" y="3170238"/>
          <p14:tracePt t="21632" x="5807075" y="3170238"/>
          <p14:tracePt t="21640" x="5851525" y="3162300"/>
          <p14:tracePt t="21648" x="5905500" y="3146425"/>
          <p14:tracePt t="21665" x="6027738" y="3108325"/>
          <p14:tracePt t="21682" x="6142038" y="3078163"/>
          <p14:tracePt t="21698" x="6202363" y="3055938"/>
          <p14:tracePt t="21715" x="6218238" y="3055938"/>
          <p14:tracePt t="21732" x="6218238" y="3048000"/>
          <p14:tracePt t="21856" x="6210300" y="3094038"/>
          <p14:tracePt t="21864" x="6210300" y="3178175"/>
          <p14:tracePt t="21872" x="6188075" y="3260725"/>
          <p14:tracePt t="21882" x="6172200" y="3344863"/>
          <p14:tracePt t="21898" x="6096000" y="3573463"/>
          <p14:tracePt t="21915" x="6042025" y="3779838"/>
          <p14:tracePt t="21932" x="5997575" y="3946525"/>
          <p14:tracePt t="21948" x="5951538" y="4068763"/>
          <p14:tracePt t="21965" x="5921375" y="4191000"/>
          <p14:tracePt t="21982" x="5889625" y="4327525"/>
          <p14:tracePt t="21998" x="5889625" y="4359275"/>
          <p14:tracePt t="22015" x="5875338" y="4419600"/>
          <p14:tracePt t="22048" x="5875338" y="4427538"/>
          <p14:tracePt t="22223" x="5875338" y="4419600"/>
          <p14:tracePt t="22231" x="5875338" y="4381500"/>
          <p14:tracePt t="22240" x="5883275" y="4365625"/>
          <p14:tracePt t="22248" x="5883275" y="4351338"/>
          <p14:tracePt t="22266" x="5883275" y="4313238"/>
          <p14:tracePt t="22282" x="5883275" y="4283075"/>
          <p14:tracePt t="22299" x="5883275" y="4251325"/>
          <p14:tracePt t="22315" x="5883275" y="4221163"/>
          <p14:tracePt t="22332" x="5889625" y="4198938"/>
          <p14:tracePt t="22520" x="5897563" y="4191000"/>
          <p14:tracePt t="22552" x="5897563" y="4183063"/>
          <p14:tracePt t="22560" x="5905500" y="4168775"/>
          <p14:tracePt t="22568" x="5913438" y="4168775"/>
          <p14:tracePt t="22582" x="5913438" y="4160838"/>
          <p14:tracePt t="22599" x="5935663" y="4137025"/>
          <p14:tracePt t="22615" x="5951538" y="4130675"/>
          <p14:tracePt t="22632" x="5959475" y="4122738"/>
          <p14:tracePt t="22649" x="5973763" y="4114800"/>
          <p14:tracePt t="22688" x="5981700" y="4114800"/>
          <p14:tracePt t="22699" x="5989638" y="4114800"/>
          <p14:tracePt t="22715" x="6027738" y="4114800"/>
          <p14:tracePt t="22732" x="6126163" y="4114800"/>
          <p14:tracePt t="22749" x="6264275" y="4114800"/>
          <p14:tracePt t="22767" x="6454775" y="4114800"/>
          <p14:tracePt t="22782" x="6492875" y="4114800"/>
          <p14:tracePt t="22799" x="6599238" y="4114800"/>
          <p14:tracePt t="22815" x="6621463" y="4114800"/>
          <p14:tracePt t="22832" x="6637338" y="4114800"/>
          <p14:tracePt t="22865" x="6651625" y="4092575"/>
          <p14:tracePt t="22882" x="6675438" y="4054475"/>
          <p14:tracePt t="22899" x="6705600" y="4008438"/>
          <p14:tracePt t="22915" x="6743700" y="3946525"/>
          <p14:tracePt t="22932" x="6765925" y="3886200"/>
          <p14:tracePt t="22949" x="6781800" y="3810000"/>
          <p14:tracePt t="22966" x="6781800" y="3695700"/>
          <p14:tracePt t="22982" x="6781800" y="3635375"/>
          <p14:tracePt t="22999" x="6759575" y="3535363"/>
          <p14:tracePt t="23015" x="6721475" y="3497263"/>
          <p14:tracePt t="23032" x="6705600" y="3482975"/>
          <p14:tracePt t="23168" x="6689725" y="3482975"/>
          <p14:tracePt t="23192" x="6689725" y="3475038"/>
          <p14:tracePt t="23199" x="6683375" y="3475038"/>
          <p14:tracePt t="23223" x="6675438" y="3475038"/>
          <p14:tracePt t="23232" x="6675438" y="3467100"/>
          <p14:tracePt t="23241" x="6667500" y="3459163"/>
          <p14:tracePt t="23249" x="6659563" y="3436938"/>
          <p14:tracePt t="23266" x="6659563" y="3429000"/>
          <p14:tracePt t="23282" x="6659563" y="3413125"/>
          <p14:tracePt t="23299" x="6659563" y="3406775"/>
          <p14:tracePt t="23316" x="6659563" y="3382963"/>
          <p14:tracePt t="23332" x="6659563" y="3375025"/>
          <p14:tracePt t="23349" x="6667500" y="3352800"/>
          <p14:tracePt t="23366" x="6689725" y="3330575"/>
          <p14:tracePt t="23382" x="6721475" y="3284538"/>
          <p14:tracePt t="23385" x="6727825" y="3268663"/>
          <p14:tracePt t="23399" x="6765925" y="3208338"/>
          <p14:tracePt t="23416" x="6835775" y="3154363"/>
          <p14:tracePt t="23432" x="6873875" y="3094038"/>
          <p14:tracePt t="23449" x="6911975" y="3048000"/>
          <p14:tracePt t="23466" x="6934200" y="3025775"/>
          <p14:tracePt t="23482" x="6956425" y="2994025"/>
          <p14:tracePt t="23499" x="6964363" y="2994025"/>
          <p14:tracePt t="23532" x="6964363" y="2987675"/>
          <p14:tracePt t="23713" x="6972300" y="2987675"/>
          <p14:tracePt t="24088" x="6956425" y="2987675"/>
          <p14:tracePt t="24096" x="6934200" y="2987675"/>
          <p14:tracePt t="24104" x="6904038" y="2987675"/>
          <p14:tracePt t="24116" x="6850063" y="2987675"/>
          <p14:tracePt t="24132" x="6651625" y="3032125"/>
          <p14:tracePt t="24149" x="6438900" y="3116263"/>
          <p14:tracePt t="24167" x="6019800" y="3222625"/>
          <p14:tracePt t="24182" x="5875338" y="3268663"/>
          <p14:tracePt t="24199" x="5807075" y="3298825"/>
          <p14:tracePt t="24216" x="5783263" y="3306763"/>
          <p14:tracePt t="24249" x="5783263" y="3314700"/>
          <p14:tracePt t="24287" x="5775325" y="3314700"/>
          <p14:tracePt t="24311" x="5768975" y="3314700"/>
          <p14:tracePt t="24417" x="5761038" y="3314700"/>
          <p14:tracePt t="24424" x="5745163" y="3330575"/>
          <p14:tracePt t="24433" x="5737225" y="3336925"/>
          <p14:tracePt t="24449" x="5715000" y="3375025"/>
          <p14:tracePt t="24466" x="5699125" y="3390900"/>
          <p14:tracePt t="24484" x="5676900" y="3436938"/>
          <p14:tracePt t="24499" x="5668963" y="3467100"/>
          <p14:tracePt t="24516" x="5654675" y="3513138"/>
          <p14:tracePt t="24533" x="5646738" y="3559175"/>
          <p14:tracePt t="24549" x="5646738" y="3611563"/>
          <p14:tracePt t="24566" x="5646738" y="3657600"/>
          <p14:tracePt t="24583" x="5646738" y="3725863"/>
          <p14:tracePt t="24599" x="5646738" y="3763963"/>
          <p14:tracePt t="24616" x="5646738" y="3802063"/>
          <p14:tracePt t="24656" x="5646738" y="3810000"/>
          <p14:tracePt t="24666" x="5646738" y="3817938"/>
          <p14:tracePt t="24683" x="5646738" y="3840163"/>
          <p14:tracePt t="24700" x="5646738" y="3894138"/>
          <p14:tracePt t="24716" x="5646738" y="3984625"/>
          <p14:tracePt t="24733" x="5646738" y="4068763"/>
          <p14:tracePt t="24749" x="5646738" y="4160838"/>
          <p14:tracePt t="24766" x="5646738" y="4244975"/>
          <p14:tracePt t="24783" x="5638800" y="4365625"/>
          <p14:tracePt t="24800" x="5630863" y="4403725"/>
          <p14:tracePt t="24816" x="5630863" y="4427538"/>
          <p14:tracePt t="25049" x="5646738" y="4411663"/>
          <p14:tracePt t="25056" x="5646738" y="4403725"/>
          <p14:tracePt t="25066" x="5668963" y="4365625"/>
          <p14:tracePt t="25083" x="5676900" y="4359275"/>
          <p14:tracePt t="25100" x="5692775" y="4335463"/>
          <p14:tracePt t="25117" x="5707063" y="4327525"/>
          <p14:tracePt t="25233" x="5707063" y="4321175"/>
          <p14:tracePt t="25280" x="5707063" y="4313238"/>
          <p14:tracePt t="25296" x="5707063" y="4305300"/>
          <p14:tracePt t="26290" x="5707063" y="4297363"/>
          <p14:tracePt t="26312" x="5707063" y="4289425"/>
          <p14:tracePt t="26328" x="5707063" y="4283075"/>
          <p14:tracePt t="26408" x="5707063" y="4275138"/>
          <p14:tracePt t="26464" x="5707063" y="4267200"/>
          <p14:tracePt t="26528" x="5699125" y="4267200"/>
          <p14:tracePt t="26553" x="5684838" y="4267200"/>
          <p14:tracePt t="26568" x="5668963" y="4275138"/>
          <p14:tracePt t="26577" x="5668963" y="4283075"/>
          <p14:tracePt t="26584" x="5654675" y="4283075"/>
          <p14:tracePt t="26600" x="5608638" y="4305300"/>
          <p14:tracePt t="26617" x="5562600" y="4313238"/>
          <p14:tracePt t="26633" x="5502275" y="4335463"/>
          <p14:tracePt t="26650" x="5448300" y="4343400"/>
          <p14:tracePt t="26667" x="5380038" y="4373563"/>
          <p14:tracePt t="26683" x="5311775" y="4397375"/>
          <p14:tracePt t="26700" x="5273675" y="4427538"/>
          <p14:tracePt t="26717" x="5235575" y="4457700"/>
          <p14:tracePt t="26734" x="5203825" y="4479925"/>
          <p14:tracePt t="26750" x="5189538" y="4495800"/>
          <p14:tracePt t="26767" x="5181600" y="4511675"/>
          <p14:tracePt t="26785" x="5165725" y="4525963"/>
          <p14:tracePt t="26800" x="5159375" y="4525963"/>
          <p14:tracePt t="26817" x="5135563" y="4533900"/>
          <p14:tracePt t="26834" x="5127625" y="4541838"/>
          <p14:tracePt t="26850" x="5121275" y="4541838"/>
          <p14:tracePt t="26867" x="5113338" y="4541838"/>
          <p14:tracePt t="26920" x="5121275" y="4541838"/>
          <p14:tracePt t="27008" x="5127625" y="4541838"/>
          <p14:tracePt t="27096" x="5159375" y="4541838"/>
          <p14:tracePt t="27104" x="5189538" y="4541838"/>
          <p14:tracePt t="27112" x="5241925" y="4541838"/>
          <p14:tracePt t="27119" x="5287963" y="4541838"/>
          <p14:tracePt t="27133" x="5318125" y="4541838"/>
          <p14:tracePt t="27150" x="5402263" y="4511675"/>
          <p14:tracePt t="27167" x="5470525" y="4473575"/>
          <p14:tracePt t="27183" x="5478463" y="4457700"/>
          <p14:tracePt t="27200" x="5478463" y="4441825"/>
          <p14:tracePt t="27217" x="5494338" y="4411663"/>
          <p14:tracePt t="27233" x="5502275" y="4389438"/>
          <p14:tracePt t="27250" x="5502275" y="4359275"/>
          <p14:tracePt t="27267" x="5508625" y="4343400"/>
          <p14:tracePt t="27284" x="5516563" y="4321175"/>
          <p14:tracePt t="27300" x="5524500" y="4305300"/>
          <p14:tracePt t="27317" x="5546725" y="4275138"/>
          <p14:tracePt t="27333" x="5570538" y="4251325"/>
          <p14:tracePt t="27350" x="5616575" y="4237038"/>
          <p14:tracePt t="27367" x="5699125" y="4213225"/>
          <p14:tracePt t="27383" x="5730875" y="4198938"/>
          <p14:tracePt t="27400" x="5775325" y="4183063"/>
          <p14:tracePt t="27417" x="5783263" y="4175125"/>
          <p14:tracePt t="27433" x="5791200" y="4168775"/>
          <p14:tracePt t="27496" x="5807075" y="4168775"/>
          <p14:tracePt t="27520" x="5813425" y="4168775"/>
          <p14:tracePt t="27536" x="5837238" y="4160838"/>
          <p14:tracePt t="27544" x="5845175" y="4160838"/>
          <p14:tracePt t="27552" x="5859463" y="4160838"/>
          <p14:tracePt t="27567" x="5883275" y="4144963"/>
          <p14:tracePt t="27584" x="5913438" y="4144963"/>
          <p14:tracePt t="27600" x="5921375" y="4144963"/>
          <p14:tracePt t="28545" x="5921375" y="4152900"/>
          <p14:tracePt t="28552" x="5927725" y="4168775"/>
          <p14:tracePt t="28568" x="5935663" y="4168775"/>
          <p14:tracePt t="28577" x="5935663" y="4183063"/>
          <p14:tracePt t="28584" x="5935663" y="4191000"/>
          <p14:tracePt t="28601" x="5935663" y="4198938"/>
          <p14:tracePt t="28618" x="5935663" y="4213225"/>
          <p14:tracePt t="28656" x="5935663" y="4221163"/>
          <p14:tracePt t="28856" x="5935663" y="4229100"/>
          <p14:tracePt t="28864" x="5935663" y="4237038"/>
          <p14:tracePt t="28880" x="5935663" y="4259263"/>
          <p14:tracePt t="28888" x="5935663" y="4267200"/>
          <p14:tracePt t="28901" x="5935663" y="4283075"/>
          <p14:tracePt t="28918" x="5935663" y="4321175"/>
          <p14:tracePt t="28934" x="5943600" y="4335463"/>
          <p14:tracePt t="28951" x="5965825" y="4359275"/>
          <p14:tracePt t="28968" x="5973763" y="4365625"/>
          <p14:tracePt t="28984" x="5981700" y="4365625"/>
          <p14:tracePt t="29001" x="5997575" y="4365625"/>
          <p14:tracePt t="29018" x="6003925" y="4365625"/>
          <p14:tracePt t="29034" x="6011863" y="4365625"/>
          <p14:tracePt t="29051" x="6049963" y="4365625"/>
          <p14:tracePt t="29068" x="6118225" y="4351338"/>
          <p14:tracePt t="29084" x="6202363" y="4321175"/>
          <p14:tracePt t="29101" x="6302375" y="4283075"/>
          <p14:tracePt t="29118" x="6378575" y="4259263"/>
          <p14:tracePt t="29134" x="6400800" y="4244975"/>
          <p14:tracePt t="29151" x="6416675" y="4244975"/>
          <p14:tracePt t="29184" x="6430963" y="4229100"/>
          <p14:tracePt t="29201" x="6438900" y="4229100"/>
          <p14:tracePt t="29218" x="6484938" y="4206875"/>
          <p14:tracePt t="29234" x="6530975" y="4198938"/>
          <p14:tracePt t="29251" x="6569075" y="4183063"/>
          <p14:tracePt t="29268" x="6607175" y="4175125"/>
          <p14:tracePt t="29284" x="6621463" y="4175125"/>
          <p14:tracePt t="29301" x="6629400" y="4175125"/>
          <p14:tracePt t="29417" x="6645275" y="4175125"/>
          <p14:tracePt t="29433" x="6659563" y="4175125"/>
          <p14:tracePt t="29440" x="6683375" y="4221163"/>
          <p14:tracePt t="29451" x="6697663" y="4259263"/>
          <p14:tracePt t="29468" x="6721475" y="4289425"/>
          <p14:tracePt t="29484" x="6727825" y="4327525"/>
          <p14:tracePt t="29593" x="6727825" y="4335463"/>
          <p14:tracePt t="29600" x="6713538" y="4335463"/>
          <p14:tracePt t="29608" x="6705600" y="4335463"/>
          <p14:tracePt t="29618" x="6697663" y="4335463"/>
          <p14:tracePt t="29635" x="6683375" y="4335463"/>
          <p14:tracePt t="29651" x="6675438" y="4335463"/>
          <p14:tracePt t="29668" x="6659563" y="4327525"/>
          <p14:tracePt t="29685" x="6645275" y="4321175"/>
          <p14:tracePt t="29701" x="6637338" y="4321175"/>
          <p14:tracePt t="29718" x="6621463" y="4313238"/>
          <p14:tracePt t="29808" x="6621463" y="4305300"/>
          <p14:tracePt t="29824" x="6621463" y="4297363"/>
          <p14:tracePt t="30176" x="6621463" y="4305300"/>
          <p14:tracePt t="30184" x="6621463" y="4313238"/>
          <p14:tracePt t="30200" x="6621463" y="4321175"/>
          <p14:tracePt t="30208" x="6621463" y="4327525"/>
          <p14:tracePt t="30224" x="6629400" y="4335463"/>
          <p14:tracePt t="30336" x="6629400" y="4343400"/>
          <p14:tracePt t="30928" x="6637338" y="4351338"/>
          <p14:tracePt t="30936" x="6645275" y="4351338"/>
          <p14:tracePt t="30944" x="6651625" y="4327525"/>
          <p14:tracePt t="30952" x="6675438" y="4305300"/>
          <p14:tracePt t="30968" x="6713538" y="4244975"/>
          <p14:tracePt t="30985" x="6759575" y="4183063"/>
          <p14:tracePt t="31003" x="6811963" y="4122738"/>
          <p14:tracePt t="31018" x="6858000" y="4060825"/>
          <p14:tracePt t="31035" x="6888163" y="4022725"/>
          <p14:tracePt t="31052" x="6896100" y="4000500"/>
          <p14:tracePt t="31068" x="6896100" y="3992563"/>
          <p14:tracePt t="31215" x="6904038" y="3992563"/>
          <p14:tracePt t="31264" x="6904038" y="4008438"/>
          <p14:tracePt t="31280" x="6904038" y="4016375"/>
          <p14:tracePt t="31288" x="6904038" y="4030663"/>
          <p14:tracePt t="31297" x="6911975" y="4046538"/>
          <p14:tracePt t="31320" x="6911975" y="4060825"/>
          <p14:tracePt t="32136" x="6904038" y="4092575"/>
          <p14:tracePt t="32145" x="6873875" y="4114800"/>
          <p14:tracePt t="32152" x="6842125" y="4137025"/>
          <p14:tracePt t="32169" x="6735763" y="4206875"/>
          <p14:tracePt t="32186" x="6583363" y="4251325"/>
          <p14:tracePt t="32203" x="6416675" y="4283075"/>
          <p14:tracePt t="32219" x="6264275" y="4305300"/>
          <p14:tracePt t="32235" x="6188075" y="4305300"/>
          <p14:tracePt t="32252" x="6156325" y="4305300"/>
          <p14:tracePt t="32336" x="6134100" y="4305300"/>
          <p14:tracePt t="32344" x="6111875" y="4305300"/>
          <p14:tracePt t="32352" x="6073775" y="4297363"/>
          <p14:tracePt t="32369" x="6019800" y="4289425"/>
          <p14:tracePt t="32386" x="5965825" y="4275138"/>
          <p14:tracePt t="32402" x="5883275" y="4251325"/>
          <p14:tracePt t="32419" x="5867400" y="4244975"/>
          <p14:tracePt t="32436" x="5859463" y="4244975"/>
          <p14:tracePt t="32514" x="5851525" y="4244975"/>
          <p14:tracePt t="32520" x="5837238" y="4244975"/>
          <p14:tracePt t="32529" x="5829300" y="4244975"/>
          <p14:tracePt t="32545" x="5813425" y="4244975"/>
          <p14:tracePt t="32552" x="5807075" y="4244975"/>
          <p14:tracePt t="32569" x="5791200" y="4244975"/>
          <p14:tracePt t="32586" x="5783263" y="4244975"/>
          <p14:tracePt t="32888" x="5791200" y="4244975"/>
          <p14:tracePt t="32896" x="5813425" y="4251325"/>
          <p14:tracePt t="32907" x="5837238" y="4259263"/>
          <p14:tracePt t="32919" x="5883275" y="4259263"/>
          <p14:tracePt t="32936" x="5959475" y="4259263"/>
          <p14:tracePt t="32952" x="6035675" y="4259263"/>
          <p14:tracePt t="32969" x="6096000" y="4259263"/>
          <p14:tracePt t="32986" x="6164263" y="4259263"/>
          <p14:tracePt t="33002" x="6194425" y="4259263"/>
          <p14:tracePt t="33019" x="6210300" y="4259263"/>
          <p14:tracePt t="33036" x="6218238" y="4259263"/>
          <p14:tracePt t="33052" x="6232525" y="4259263"/>
          <p14:tracePt t="33069" x="6270625" y="4251325"/>
          <p14:tracePt t="33086" x="6316663" y="4251325"/>
          <p14:tracePt t="33102" x="6384925" y="4251325"/>
          <p14:tracePt t="33119" x="6438900" y="4251325"/>
          <p14:tracePt t="33136" x="6454775" y="4251325"/>
          <p14:tracePt t="33153" x="6484938" y="4251325"/>
          <p14:tracePt t="33169" x="6492875" y="4251325"/>
          <p14:tracePt t="33186" x="6507163" y="4251325"/>
          <p14:tracePt t="33203" x="6515100" y="4251325"/>
          <p14:tracePt t="33264" x="6523038" y="4251325"/>
          <p14:tracePt t="33272" x="6537325" y="4251325"/>
          <p14:tracePt t="33281" x="6545263" y="4251325"/>
          <p14:tracePt t="33288" x="6569075" y="4259263"/>
          <p14:tracePt t="33303" x="6683375" y="4275138"/>
          <p14:tracePt t="33319" x="6751638" y="4289425"/>
          <p14:tracePt t="33336" x="6773863" y="4289425"/>
          <p14:tracePt t="33640" x="6759575" y="4289425"/>
          <p14:tracePt t="33649" x="6743700" y="4289425"/>
          <p14:tracePt t="33656" x="6721475" y="4283075"/>
          <p14:tracePt t="33669" x="6675438" y="4275138"/>
          <p14:tracePt t="33686" x="6607175" y="4259263"/>
          <p14:tracePt t="33703" x="6492875" y="4229100"/>
          <p14:tracePt t="33719" x="6408738" y="4213225"/>
          <p14:tracePt t="33736" x="6354763" y="4198938"/>
          <p14:tracePt t="33753" x="6308725" y="4175125"/>
          <p14:tracePt t="33769" x="6286500" y="4175125"/>
          <p14:tracePt t="33786" x="6278563" y="4168775"/>
          <p14:tracePt t="33803" x="6270625" y="4152900"/>
          <p14:tracePt t="33819" x="6256338" y="4144963"/>
          <p14:tracePt t="33836" x="6240463" y="4130675"/>
          <p14:tracePt t="33853" x="6232525" y="4122738"/>
          <p14:tracePt t="33870" x="6226175" y="4106863"/>
          <p14:tracePt t="33904" x="6226175" y="4098925"/>
          <p14:tracePt t="33919" x="6226175" y="4084638"/>
          <p14:tracePt t="33936" x="6226175" y="4076700"/>
          <p14:tracePt t="33953" x="6248400" y="4046538"/>
          <p14:tracePt t="33969" x="6264275" y="4038600"/>
          <p14:tracePt t="33986" x="6294438" y="4016375"/>
          <p14:tracePt t="34003" x="6302375" y="4008438"/>
          <p14:tracePt t="34036" x="6302375" y="4000500"/>
          <p14:tracePt t="34053" x="6302375" y="3984625"/>
          <p14:tracePt t="34070" x="6286500" y="3970338"/>
          <p14:tracePt t="34086" x="6248400" y="3932238"/>
          <p14:tracePt t="34103" x="6180138" y="3902075"/>
          <p14:tracePt t="34120" x="6111875" y="3878263"/>
          <p14:tracePt t="34136" x="6073775" y="3863975"/>
          <p14:tracePt t="34153" x="6049963" y="3856038"/>
          <p14:tracePt t="34169" x="6042025" y="3856038"/>
          <p14:tracePt t="34186" x="6027738" y="3856038"/>
          <p14:tracePt t="34203" x="6003925" y="3848100"/>
          <p14:tracePt t="34236" x="5973763" y="3848100"/>
          <p14:tracePt t="34253" x="5867400" y="3848100"/>
          <p14:tracePt t="34270" x="5753100" y="3863975"/>
          <p14:tracePt t="34287" x="5638800" y="3878263"/>
          <p14:tracePt t="34303" x="5608638" y="3894138"/>
          <p14:tracePt t="34320" x="5600700" y="3894138"/>
          <p14:tracePt t="34353" x="5592763" y="3924300"/>
          <p14:tracePt t="34370" x="5570538" y="3970338"/>
          <p14:tracePt t="34386" x="5570538" y="4008438"/>
          <p14:tracePt t="34403" x="5570538" y="4054475"/>
          <p14:tracePt t="34420" x="5570538" y="4084638"/>
          <p14:tracePt t="34423" x="5570538" y="4098925"/>
          <p14:tracePt t="34436" x="5578475" y="4106863"/>
          <p14:tracePt t="34453" x="5600700" y="4130675"/>
          <p14:tracePt t="34470" x="5622925" y="4160838"/>
          <p14:tracePt t="34487" x="5722938" y="4213225"/>
          <p14:tracePt t="34503" x="5783263" y="4229100"/>
          <p14:tracePt t="34520" x="5859463" y="4229100"/>
          <p14:tracePt t="34536" x="5951538" y="4229100"/>
          <p14:tracePt t="34553" x="5989638" y="4229100"/>
          <p14:tracePt t="34570" x="6042025" y="4229100"/>
          <p14:tracePt t="34586" x="6080125" y="4206875"/>
          <p14:tracePt t="34603" x="6118225" y="4175125"/>
          <p14:tracePt t="34620" x="6149975" y="4160838"/>
          <p14:tracePt t="34636" x="6172200" y="4130675"/>
          <p14:tracePt t="34653" x="6180138" y="4092575"/>
          <p14:tracePt t="34670" x="6194425" y="4038600"/>
          <p14:tracePt t="34687" x="6194425" y="4000500"/>
          <p14:tracePt t="34703" x="6194425" y="3962400"/>
          <p14:tracePt t="34720" x="6194425" y="3924300"/>
          <p14:tracePt t="34736" x="6172200" y="3894138"/>
          <p14:tracePt t="34753" x="6142038" y="3863975"/>
          <p14:tracePt t="34770" x="6111875" y="3832225"/>
          <p14:tracePt t="34786" x="6096000" y="3825875"/>
          <p14:tracePt t="34803" x="6080125" y="3817938"/>
          <p14:tracePt t="34820" x="6073775" y="3817938"/>
          <p14:tracePt t="34837" x="6057900" y="3810000"/>
          <p14:tracePt t="34856" x="6042025" y="3810000"/>
          <p14:tracePt t="34872" x="6035675" y="3810000"/>
          <p14:tracePt t="34886" x="6019800" y="3810000"/>
          <p14:tracePt t="34903" x="5989638" y="3802063"/>
          <p14:tracePt t="34920" x="5981700" y="3802063"/>
          <p14:tracePt t="34937" x="5965825" y="3802063"/>
          <p14:tracePt t="34953" x="5959475" y="3802063"/>
          <p14:tracePt t="34970" x="5951538" y="3802063"/>
          <p14:tracePt t="34987" x="5913438" y="3802063"/>
          <p14:tracePt t="35003" x="5845175" y="3825875"/>
          <p14:tracePt t="35020" x="5791200" y="3848100"/>
          <p14:tracePt t="35037" x="5761038" y="3863975"/>
          <p14:tracePt t="35053" x="5745163" y="3878263"/>
          <p14:tracePt t="35088" x="5737225" y="3902075"/>
          <p14:tracePt t="35103" x="5737225" y="3932238"/>
          <p14:tracePt t="35121" x="5730875" y="3970338"/>
          <p14:tracePt t="35137" x="5730875" y="4008438"/>
          <p14:tracePt t="35154" x="5730875" y="4016375"/>
          <p14:tracePt t="35170" x="5730875" y="4038600"/>
          <p14:tracePt t="35187" x="5737225" y="4068763"/>
          <p14:tracePt t="35203" x="5761038" y="4098925"/>
          <p14:tracePt t="35220" x="5791200" y="4130675"/>
          <p14:tracePt t="35237" x="5813425" y="4130675"/>
          <p14:tracePt t="35255" x="5875338" y="4152900"/>
          <p14:tracePt t="35270" x="5889625" y="4152900"/>
          <p14:tracePt t="35287" x="5921375" y="4152900"/>
          <p14:tracePt t="35303" x="5965825" y="4160838"/>
          <p14:tracePt t="35320" x="6019800" y="4160838"/>
          <p14:tracePt t="35337" x="6049963" y="4160838"/>
          <p14:tracePt t="35354" x="6088063" y="4160838"/>
          <p14:tracePt t="35370" x="6111875" y="4144963"/>
          <p14:tracePt t="35387" x="6126163" y="4144963"/>
          <p14:tracePt t="35403" x="6142038" y="4137025"/>
          <p14:tracePt t="35420" x="6156325" y="4122738"/>
          <p14:tracePt t="35437" x="6156325" y="4106863"/>
          <p14:tracePt t="35453" x="6164263" y="4098925"/>
          <p14:tracePt t="35472" x="6172200" y="4084638"/>
          <p14:tracePt t="35488" x="6172200" y="4076700"/>
          <p14:tracePt t="35503" x="6172200" y="4054475"/>
          <p14:tracePt t="35520" x="6172200" y="4030663"/>
          <p14:tracePt t="35536" x="6172200" y="4022725"/>
          <p14:tracePt t="35570" x="6172200" y="4000500"/>
          <p14:tracePt t="35586" x="6164263" y="3992563"/>
          <p14:tracePt t="35603" x="6156325" y="3978275"/>
          <p14:tracePt t="35620" x="6149975" y="3970338"/>
          <p14:tracePt t="35636" x="6134100" y="3962400"/>
          <p14:tracePt t="35653" x="6126163" y="3954463"/>
          <p14:tracePt t="35670" x="6111875" y="3954463"/>
          <p14:tracePt t="35686" x="6096000" y="3954463"/>
          <p14:tracePt t="35703" x="6073775" y="3946525"/>
          <p14:tracePt t="35720" x="6057900" y="3946525"/>
          <p14:tracePt t="35737" x="6042025" y="3940175"/>
          <p14:tracePt t="35753" x="6035675" y="3940175"/>
          <p14:tracePt t="35770" x="6011863" y="3940175"/>
          <p14:tracePt t="35787" x="5981700" y="3924300"/>
          <p14:tracePt t="35803" x="5859463" y="3924300"/>
          <p14:tracePt t="35821" x="5791200" y="3924300"/>
          <p14:tracePt t="35837" x="5730875" y="3940175"/>
          <p14:tracePt t="35854" x="5692775" y="3962400"/>
          <p14:tracePt t="35870" x="5692775" y="3970338"/>
          <p14:tracePt t="35887" x="5676900" y="3992563"/>
          <p14:tracePt t="35904" x="5676900" y="4038600"/>
          <p14:tracePt t="35920" x="5676900" y="4076700"/>
          <p14:tracePt t="35937" x="5676900" y="4122738"/>
          <p14:tracePt t="35954" x="5676900" y="4152900"/>
          <p14:tracePt t="35970" x="5684838" y="4183063"/>
          <p14:tracePt t="35988" x="5707063" y="4206875"/>
          <p14:tracePt t="36003" x="5722938" y="4221163"/>
          <p14:tracePt t="36021" x="5761038" y="4237038"/>
          <p14:tracePt t="36037" x="5813425" y="4251325"/>
          <p14:tracePt t="36054" x="5897563" y="4267200"/>
          <p14:tracePt t="36071" x="6011863" y="4267200"/>
          <p14:tracePt t="36087" x="6057900" y="4267200"/>
          <p14:tracePt t="36104" x="6111875" y="4251325"/>
          <p14:tracePt t="36120" x="6156325" y="4221163"/>
          <p14:tracePt t="36137" x="6180138" y="4191000"/>
          <p14:tracePt t="36154" x="6202363" y="4152900"/>
          <p14:tracePt t="36170" x="6202363" y="4122738"/>
          <p14:tracePt t="36187" x="6210300" y="4092575"/>
          <p14:tracePt t="36204" x="6218238" y="4046538"/>
          <p14:tracePt t="36220" x="6226175" y="4022725"/>
          <p14:tracePt t="36237" x="6226175" y="4016375"/>
          <p14:tracePt t="36254" x="6226175" y="3992563"/>
          <p14:tracePt t="36271" x="6226175" y="3984625"/>
          <p14:tracePt t="36287" x="6188075" y="3932238"/>
          <p14:tracePt t="36304" x="6149975" y="3902075"/>
          <p14:tracePt t="36320" x="6126163" y="3878263"/>
          <p14:tracePt t="36337" x="6080125" y="3848100"/>
          <p14:tracePt t="36354" x="6057900" y="3848100"/>
          <p14:tracePt t="36424" x="6049963" y="3848100"/>
          <p14:tracePt t="36432" x="6042025" y="3848100"/>
          <p14:tracePt t="36440" x="6035675" y="3848100"/>
          <p14:tracePt t="36456" x="6027738" y="3848100"/>
          <p14:tracePt t="36471" x="6019800" y="3848100"/>
          <p14:tracePt t="36487" x="6011863" y="3848100"/>
          <p14:tracePt t="36504" x="5997575" y="3848100"/>
          <p14:tracePt t="36521" x="5965825" y="3848100"/>
          <p14:tracePt t="36537" x="5883275" y="3886200"/>
          <p14:tracePt t="36554" x="5813425" y="3932238"/>
          <p14:tracePt t="36570" x="5775325" y="3962400"/>
          <p14:tracePt t="36624" x="5775325" y="3970338"/>
          <p14:tracePt t="36632" x="5775325" y="3978275"/>
          <p14:tracePt t="36640" x="5783263" y="3992563"/>
          <p14:tracePt t="36654" x="5807075" y="4000500"/>
          <p14:tracePt t="36670" x="5883275" y="4008438"/>
          <p14:tracePt t="36687" x="6118225" y="4016375"/>
          <p14:tracePt t="36704" x="6286500" y="4016375"/>
          <p14:tracePt t="36720" x="6423025" y="4016375"/>
          <p14:tracePt t="36737" x="6515100" y="4016375"/>
          <p14:tracePt t="36754" x="6553200" y="4016375"/>
          <p14:tracePt t="36770" x="6569075" y="4016375"/>
          <p14:tracePt t="36804" x="6575425" y="4016375"/>
          <p14:tracePt t="36820" x="6583363" y="3992563"/>
          <p14:tracePt t="36837" x="6599238" y="3962400"/>
          <p14:tracePt t="36854" x="6645275" y="3916363"/>
          <p14:tracePt t="36870" x="6683375" y="3894138"/>
          <p14:tracePt t="36887" x="6721475" y="3870325"/>
          <p14:tracePt t="36904" x="6743700" y="3863975"/>
          <p14:tracePt t="36920" x="6759575" y="3863975"/>
          <p14:tracePt t="36937" x="6759575" y="3856038"/>
          <p14:tracePt t="36954" x="6765925" y="3856038"/>
          <p14:tracePt t="36971" x="6765925" y="3848100"/>
          <p14:tracePt t="36993" x="6765925" y="3840163"/>
          <p14:tracePt t="37004" x="6765925" y="3832225"/>
          <p14:tracePt t="37021" x="6735763" y="3817938"/>
          <p14:tracePt t="37037" x="6683375" y="3810000"/>
          <p14:tracePt t="37054" x="6651625" y="3802063"/>
          <p14:tracePt t="37071" x="6637338" y="3802063"/>
          <p14:tracePt t="37087" x="6629400" y="3802063"/>
          <p14:tracePt t="37128" x="6621463" y="3802063"/>
          <p14:tracePt t="37137" x="6613525" y="3802063"/>
          <p14:tracePt t="37154" x="6591300" y="3856038"/>
          <p14:tracePt t="37171" x="6583363" y="3932238"/>
          <p14:tracePt t="37187" x="6583363" y="3978275"/>
          <p14:tracePt t="37204" x="6583363" y="4008438"/>
          <p14:tracePt t="37221" x="6591300" y="4008438"/>
          <p14:tracePt t="37237" x="6599238" y="4008438"/>
          <p14:tracePt t="37320" x="6575425" y="4000500"/>
          <p14:tracePt t="37328" x="6530975" y="3992563"/>
          <p14:tracePt t="37337" x="6499225" y="3992563"/>
          <p14:tracePt t="37354" x="6354763" y="3992563"/>
          <p14:tracePt t="37371" x="6194425" y="4000500"/>
          <p14:tracePt t="37387" x="6088063" y="4022725"/>
          <p14:tracePt t="37404" x="6019800" y="4060825"/>
          <p14:tracePt t="37421" x="5997575" y="4076700"/>
          <p14:tracePt t="37464" x="5997575" y="4092575"/>
          <p14:tracePt t="37480" x="5989638" y="4106863"/>
          <p14:tracePt t="37496" x="5989638" y="4114800"/>
          <p14:tracePt t="37504" x="5989638" y="4122738"/>
          <p14:tracePt t="37544" x="5981700" y="4122738"/>
          <p14:tracePt t="37552" x="5973763" y="4130675"/>
          <p14:tracePt t="37560" x="5965825" y="4137025"/>
          <p14:tracePt t="37571" x="5965825" y="4144963"/>
          <p14:tracePt t="37587" x="5951538" y="4152900"/>
          <p14:tracePt t="37604" x="5943600" y="4168775"/>
          <p14:tracePt t="37752" x="5943600" y="4175125"/>
          <p14:tracePt t="37768" x="5959475" y="4183063"/>
          <p14:tracePt t="37776" x="5959475" y="4191000"/>
          <p14:tracePt t="37788" x="5973763" y="4191000"/>
          <p14:tracePt t="37804" x="6011863" y="4198938"/>
          <p14:tracePt t="37821" x="6080125" y="4229100"/>
          <p14:tracePt t="37838" x="6126163" y="4259263"/>
          <p14:tracePt t="37855" x="6172200" y="4321175"/>
          <p14:tracePt t="37871" x="6194425" y="4411663"/>
          <p14:tracePt t="37888" x="6194425" y="4525963"/>
          <p14:tracePt t="37904" x="6194425" y="4648200"/>
          <p14:tracePt t="37922" x="6156325" y="4770438"/>
          <p14:tracePt t="37938" x="6126163" y="4854575"/>
          <p14:tracePt t="37954" x="6088063" y="4906963"/>
          <p14:tracePt t="37971" x="6035675" y="4960938"/>
          <p14:tracePt t="37988" x="6003925" y="4975225"/>
          <p14:tracePt t="38004" x="5989638" y="4991100"/>
          <p14:tracePt t="38104" x="6011863" y="4991100"/>
          <p14:tracePt t="38176" x="5997575" y="4999038"/>
          <p14:tracePt t="38184" x="5943600" y="5029200"/>
          <p14:tracePt t="38192" x="5913438" y="5037138"/>
          <p14:tracePt t="38204" x="5837238" y="5051425"/>
          <p14:tracePt t="38221" x="5753100" y="5089525"/>
          <p14:tracePt t="38238" x="5715000" y="5113338"/>
          <p14:tracePt t="38254" x="5707063" y="5121275"/>
          <p14:tracePt t="38271" x="5761038" y="5121275"/>
          <p14:tracePt t="38288" x="5921375" y="5121275"/>
          <p14:tracePt t="38304" x="6073775" y="5121275"/>
          <p14:tracePt t="38321" x="6126163" y="5121275"/>
          <p14:tracePt t="38354" x="6118225" y="5121275"/>
          <p14:tracePt t="38371" x="6003925" y="5121275"/>
          <p14:tracePt t="38388" x="5851525" y="5121275"/>
          <p14:tracePt t="38404" x="5730875" y="5105400"/>
          <p14:tracePt t="38422" x="5684838" y="5105400"/>
          <p14:tracePt t="38448" x="5699125" y="5113338"/>
          <p14:tracePt t="38456" x="5768975" y="5121275"/>
          <p14:tracePt t="38471" x="5935663" y="5135563"/>
          <p14:tracePt t="38488" x="6142038" y="5135563"/>
          <p14:tracePt t="38504" x="6294438" y="5135563"/>
          <p14:tracePt t="38521" x="6316663" y="5135563"/>
          <p14:tracePt t="38554" x="6180138" y="5135563"/>
          <p14:tracePt t="38571" x="5905500" y="5135563"/>
          <p14:tracePt t="38588" x="5638800" y="5135563"/>
          <p14:tracePt t="38605" x="5546725" y="5151438"/>
          <p14:tracePt t="38622" x="5540375" y="5151438"/>
          <p14:tracePt t="38640" x="5584825" y="5151438"/>
          <p14:tracePt t="38655" x="5837238" y="5151438"/>
          <p14:tracePt t="38671" x="6164263" y="5151438"/>
          <p14:tracePt t="38688" x="6461125" y="5151438"/>
          <p14:tracePt t="38705" x="6629400" y="5151438"/>
          <p14:tracePt t="38721" x="6651625" y="5151438"/>
          <p14:tracePt t="38755" x="6621463" y="5151438"/>
          <p14:tracePt t="38771" x="6454775" y="5151438"/>
          <p14:tracePt t="38788" x="6180138" y="5151438"/>
          <p14:tracePt t="38805" x="5813425" y="5127625"/>
          <p14:tracePt t="38823" x="5402263" y="5127625"/>
          <p14:tracePt t="38838" x="5356225" y="5127625"/>
          <p14:tracePt t="38880" x="5364163" y="5127625"/>
          <p14:tracePt t="38888" x="5432425" y="5127625"/>
          <p14:tracePt t="38905" x="5622925" y="5127625"/>
          <p14:tracePt t="38921" x="5813425" y="5127625"/>
          <p14:tracePt t="38938" x="6003925" y="5127625"/>
          <p14:tracePt t="38955" x="6065838" y="5127625"/>
          <p14:tracePt t="39001" x="6003925" y="5127625"/>
          <p14:tracePt t="39007" x="5913438" y="5127625"/>
          <p14:tracePt t="39021" x="5821363" y="5127625"/>
          <p14:tracePt t="39038" x="5630863" y="5127625"/>
          <p14:tracePt t="39055" x="5516563" y="5127625"/>
          <p14:tracePt t="39096" x="5540375" y="5127625"/>
          <p14:tracePt t="39105" x="5600700" y="5127625"/>
          <p14:tracePt t="39122" x="5807075" y="5127625"/>
          <p14:tracePt t="39138" x="6019800" y="5127625"/>
          <p14:tracePt t="39155" x="6164263" y="5127625"/>
          <p14:tracePt t="39171" x="6180138" y="5127625"/>
          <p14:tracePt t="39205" x="6073775" y="5127625"/>
          <p14:tracePt t="39221" x="5799138" y="5127625"/>
          <p14:tracePt t="39238" x="5524500" y="5113338"/>
          <p14:tracePt t="39255" x="5380038" y="5113338"/>
          <p14:tracePt t="39295" x="5464175" y="5113338"/>
          <p14:tracePt t="39305" x="5562600" y="5113338"/>
          <p14:tracePt t="39323" x="5783263" y="5113338"/>
          <p14:tracePt t="39338" x="5943600" y="5113338"/>
          <p14:tracePt t="39355" x="5981700" y="5113338"/>
          <p14:tracePt t="39388" x="5943600" y="5113338"/>
          <p14:tracePt t="39405" x="5775325" y="5089525"/>
          <p14:tracePt t="39422" x="5676900" y="5089525"/>
          <p14:tracePt t="39424" x="5661025" y="5089525"/>
          <p14:tracePt t="39438" x="5654675" y="5089525"/>
          <p14:tracePt t="39464" x="5654675" y="5083175"/>
          <p14:tracePt t="39472" x="5684838" y="5083175"/>
          <p14:tracePt t="39488" x="5783263" y="5083175"/>
          <p14:tracePt t="39505" x="5921375" y="5083175"/>
          <p14:tracePt t="39522" x="6073775" y="5083175"/>
          <p14:tracePt t="39538" x="6218238" y="5083175"/>
          <p14:tracePt t="39555" x="6308725" y="5075238"/>
          <p14:tracePt t="39572" x="6324600" y="5075238"/>
          <p14:tracePt t="39605" x="6324600" y="5067300"/>
          <p14:tracePt t="39633" x="6332538" y="5059363"/>
          <p14:tracePt t="39641" x="6332538" y="5051425"/>
          <p14:tracePt t="39655" x="6346825" y="5051425"/>
          <p14:tracePt t="39672" x="6346825" y="5045075"/>
          <p14:tracePt t="39720" x="6362700" y="5045075"/>
          <p14:tracePt t="39728" x="6370638" y="5045075"/>
          <p14:tracePt t="39739" x="6400800" y="5045075"/>
          <p14:tracePt t="39755" x="6499225" y="5045075"/>
          <p14:tracePt t="39772" x="6569075" y="5045075"/>
          <p14:tracePt t="39788" x="6599238" y="5045075"/>
          <p14:tracePt t="39805" x="6613525" y="5045075"/>
          <p14:tracePt t="39960" x="6637338" y="5045075"/>
          <p14:tracePt t="39968" x="6659563" y="5045075"/>
          <p14:tracePt t="39984" x="6675438" y="5045075"/>
          <p14:tracePt t="39991" x="6689725" y="5045075"/>
          <p14:tracePt t="40005" x="6705600" y="5045075"/>
          <p14:tracePt t="40752" x="6697663" y="5045075"/>
          <p14:tracePt t="40760" x="6689725" y="5045075"/>
          <p14:tracePt t="40776" x="6683375" y="5045075"/>
          <p14:tracePt t="40808" x="6675438" y="5045075"/>
          <p14:tracePt t="41809" x="6675438" y="5037138"/>
          <p14:tracePt t="42784" x="6675438" y="5029200"/>
          <p14:tracePt t="42800" x="6667500" y="5013325"/>
          <p14:tracePt t="42808" x="6659563" y="5006975"/>
          <p14:tracePt t="46272" x="6637338" y="5006975"/>
          <p14:tracePt t="46281" x="6575425" y="5045075"/>
          <p14:tracePt t="46291" x="6530975" y="5067300"/>
          <p14:tracePt t="46307" x="6438900" y="5127625"/>
          <p14:tracePt t="46324" x="6362700" y="5173663"/>
          <p14:tracePt t="46341" x="6278563" y="5235575"/>
          <p14:tracePt t="46357" x="6240463" y="5265738"/>
          <p14:tracePt t="46374" x="6226175" y="5287963"/>
          <p14:tracePt t="46416" x="6218238" y="5295900"/>
          <p14:tracePt t="46424" x="6218238" y="5311775"/>
          <p14:tracePt t="46441" x="6210300" y="5349875"/>
          <p14:tracePt t="46458" x="6210300" y="5402263"/>
          <p14:tracePt t="46474" x="6210300" y="5464175"/>
          <p14:tracePt t="46491" x="6210300" y="5516563"/>
          <p14:tracePt t="46507" x="6210300" y="5578475"/>
          <p14:tracePt t="46524" x="6202363" y="5616575"/>
          <p14:tracePt t="46541" x="6188075" y="5676900"/>
          <p14:tracePt t="46557" x="6180138" y="5715000"/>
          <p14:tracePt t="46574" x="6164263" y="5737225"/>
          <p14:tracePt t="46591" x="6164263" y="5745163"/>
          <p14:tracePt t="46616" x="6164263" y="5753100"/>
          <p14:tracePt t="46632" x="6149975" y="5761038"/>
          <p14:tracePt t="46641" x="6149975" y="5768975"/>
          <p14:tracePt t="46658" x="6142038" y="5783263"/>
          <p14:tracePt t="46674" x="6126163" y="5791200"/>
          <p14:tracePt t="46691" x="6111875" y="5807075"/>
          <p14:tracePt t="46707" x="6103938" y="5813425"/>
          <p14:tracePt t="46724" x="6073775" y="5829300"/>
          <p14:tracePt t="46741" x="6065838" y="5837238"/>
          <p14:tracePt t="46757" x="6057900" y="5845175"/>
          <p14:tracePt t="46774" x="6042025" y="5851525"/>
          <p14:tracePt t="46808" x="6042025" y="5859463"/>
          <p14:tracePt t="46840" x="6035675" y="5867400"/>
          <p14:tracePt t="46848" x="6035675" y="5875338"/>
          <p14:tracePt t="47169" x="6049963" y="5859463"/>
          <p14:tracePt t="47176" x="6073775" y="5821363"/>
          <p14:tracePt t="47184" x="6126163" y="5761038"/>
          <p14:tracePt t="47192" x="6172200" y="5715000"/>
          <p14:tracePt t="47208" x="6232525" y="5608638"/>
          <p14:tracePt t="47224" x="6286500" y="5494338"/>
          <p14:tracePt t="47241" x="6308725" y="5402263"/>
          <p14:tracePt t="47258" x="6324600" y="5303838"/>
          <p14:tracePt t="47274" x="6324600" y="5219700"/>
          <p14:tracePt t="47291" x="6324600" y="5159375"/>
          <p14:tracePt t="47308" x="6324600" y="5151438"/>
          <p14:tracePt t="47324" x="6332538" y="5121275"/>
          <p14:tracePt t="47341" x="6346825" y="5067300"/>
          <p14:tracePt t="47359" x="6370638" y="5021263"/>
          <p14:tracePt t="47374" x="6378575" y="4999038"/>
          <p14:tracePt t="47391" x="6384925" y="4999038"/>
          <p14:tracePt t="47408" x="6384925" y="4991100"/>
          <p14:tracePt t="47424" x="6384925" y="4975225"/>
          <p14:tracePt t="47441" x="6408738" y="4937125"/>
          <p14:tracePt t="47458" x="6423025" y="4906963"/>
          <p14:tracePt t="47474" x="6438900" y="4876800"/>
          <p14:tracePt t="47491" x="6446838" y="4868863"/>
          <p14:tracePt t="47536" x="6446838" y="4860925"/>
          <p14:tracePt t="47552" x="6454775" y="4846638"/>
          <p14:tracePt t="47576" x="6461125" y="4838700"/>
          <p14:tracePt t="47720" x="6461125" y="4830763"/>
          <p14:tracePt t="48706" x="6461125" y="482282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894" t="32291" r="43034" b="23751"/>
          <a:stretch/>
        </p:blipFill>
        <p:spPr>
          <a:xfrm>
            <a:off x="3922294" y="1813910"/>
            <a:ext cx="4069121" cy="41798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8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319"/>
    </mc:Choice>
    <mc:Fallback xmlns="">
      <p:transition advTm="563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3" x="6461125" y="4770438"/>
          <p14:tracePt t="592" x="6461125" y="4648200"/>
          <p14:tracePt t="601" x="6454775" y="4556125"/>
          <p14:tracePt t="607" x="6454775" y="4511675"/>
          <p14:tracePt t="624" x="6454775" y="4397375"/>
          <p14:tracePt t="640" x="6454775" y="4259263"/>
          <p14:tracePt t="657" x="6438900" y="4130675"/>
          <p14:tracePt t="674" x="6416675" y="3984625"/>
          <p14:tracePt t="690" x="6408738" y="3848100"/>
          <p14:tracePt t="707" x="6378575" y="3673475"/>
          <p14:tracePt t="724" x="6354763" y="3521075"/>
          <p14:tracePt t="740" x="6332538" y="3360738"/>
          <p14:tracePt t="758" x="6294438" y="3132138"/>
          <p14:tracePt t="774" x="6264275" y="2971800"/>
          <p14:tracePt t="790" x="6232525" y="2835275"/>
          <p14:tracePt t="807" x="6194425" y="2697163"/>
          <p14:tracePt t="824" x="6172200" y="2590800"/>
          <p14:tracePt t="840" x="6134100" y="2476500"/>
          <p14:tracePt t="857" x="6096000" y="2370138"/>
          <p14:tracePt t="874" x="6057900" y="2239963"/>
          <p14:tracePt t="890" x="6057900" y="2149475"/>
          <p14:tracePt t="908" x="6057900" y="2027238"/>
          <p14:tracePt t="924" x="6057900" y="1912938"/>
          <p14:tracePt t="940" x="6057900" y="1806575"/>
          <p14:tracePt t="957" x="6065838" y="1722438"/>
          <p14:tracePt t="974" x="6073775" y="1660525"/>
          <p14:tracePt t="990" x="6073775" y="1630363"/>
          <p14:tracePt t="1295" x="6080125" y="1622425"/>
          <p14:tracePt t="1454" x="6080125" y="1668463"/>
          <p14:tracePt t="1462" x="6096000" y="1706563"/>
          <p14:tracePt t="1470" x="6118225" y="1752600"/>
          <p14:tracePt t="1567" x="6118225" y="1760538"/>
          <p14:tracePt t="1639" x="6118225" y="1768475"/>
          <p14:tracePt t="1647" x="6126163" y="1782763"/>
          <p14:tracePt t="1657" x="6142038" y="1851025"/>
          <p14:tracePt t="1674" x="6164263" y="1927225"/>
          <p14:tracePt t="1691" x="6164263" y="2003425"/>
          <p14:tracePt t="1707" x="6172200" y="2095500"/>
          <p14:tracePt t="1724" x="6188075" y="2201863"/>
          <p14:tracePt t="1741" x="6194425" y="2316163"/>
          <p14:tracePt t="1757" x="6194425" y="2346325"/>
          <p14:tracePt t="1774" x="6194425" y="2446338"/>
          <p14:tracePt t="1791" x="6194425" y="2498725"/>
          <p14:tracePt t="1807" x="6194425" y="2544763"/>
          <p14:tracePt t="1824" x="6194425" y="2574925"/>
          <p14:tracePt t="1841" x="6194425" y="2598738"/>
          <p14:tracePt t="1911" x="6194425" y="2613025"/>
          <p14:tracePt t="1919" x="6194425" y="2620963"/>
          <p14:tracePt t="1943" x="6194425" y="2628900"/>
          <p14:tracePt t="1951" x="6188075" y="2636838"/>
          <p14:tracePt t="1959" x="6188075" y="2651125"/>
          <p14:tracePt t="2121" x="6188075" y="2628900"/>
          <p14:tracePt t="2127" x="6194425" y="2598738"/>
          <p14:tracePt t="2136" x="6202363" y="2574925"/>
          <p14:tracePt t="2143" x="6210300" y="2536825"/>
          <p14:tracePt t="2157" x="6248400" y="2438400"/>
          <p14:tracePt t="2174" x="6286500" y="2354263"/>
          <p14:tracePt t="2191" x="6332538" y="2255838"/>
          <p14:tracePt t="2207" x="6346825" y="2201863"/>
          <p14:tracePt t="2224" x="6354763" y="2179638"/>
          <p14:tracePt t="2241" x="6354763" y="2171700"/>
          <p14:tracePt t="2257" x="6354763" y="2163763"/>
          <p14:tracePt t="2274" x="6354763" y="2155825"/>
          <p14:tracePt t="2291" x="6362700" y="2141538"/>
          <p14:tracePt t="2310" x="6362700" y="2133600"/>
          <p14:tracePt t="2324" x="6362700" y="2125663"/>
          <p14:tracePt t="2341" x="6370638" y="2117725"/>
          <p14:tracePt t="2357" x="6378575" y="2111375"/>
          <p14:tracePt t="2374" x="6392863" y="2103438"/>
          <p14:tracePt t="2391" x="6416675" y="2095500"/>
          <p14:tracePt t="2408" x="6438900" y="2079625"/>
          <p14:tracePt t="2424" x="6469063" y="2073275"/>
          <p14:tracePt t="2441" x="6477000" y="2065338"/>
          <p14:tracePt t="2458" x="6492875" y="2057400"/>
          <p14:tracePt t="2520" x="6507163" y="2057400"/>
          <p14:tracePt t="2552" x="6515100" y="2057400"/>
          <p14:tracePt t="2575" x="6523038" y="2057400"/>
          <p14:tracePt t="2584" x="6530975" y="2057400"/>
          <p14:tracePt t="2607" x="6537325" y="2057400"/>
          <p14:tracePt t="2624" x="6545263" y="2057400"/>
          <p14:tracePt t="2631" x="6553200" y="2057400"/>
          <p14:tracePt t="2647" x="6561138" y="2057400"/>
          <p14:tracePt t="2658" x="6569075" y="2065338"/>
          <p14:tracePt t="2695" x="6583363" y="2079625"/>
          <p14:tracePt t="2728" x="6583363" y="2095500"/>
          <p14:tracePt t="2735" x="6583363" y="2117725"/>
          <p14:tracePt t="2743" x="6583363" y="2141538"/>
          <p14:tracePt t="2759" x="6583363" y="2155825"/>
          <p14:tracePt t="2774" x="6583363" y="2179638"/>
          <p14:tracePt t="2809" x="6583363" y="2193925"/>
          <p14:tracePt t="2839" x="6569075" y="2193925"/>
          <p14:tracePt t="2855" x="6561138" y="2193925"/>
          <p14:tracePt t="2879" x="6545263" y="2193925"/>
          <p14:tracePt t="3056" x="6545263" y="2187575"/>
          <p14:tracePt t="3079" x="6545263" y="2179638"/>
          <p14:tracePt t="3911" x="6553200" y="2179638"/>
          <p14:tracePt t="3919" x="6599238" y="2193925"/>
          <p14:tracePt t="3928" x="6607175" y="2201863"/>
          <p14:tracePt t="3942" x="6637338" y="2201863"/>
          <p14:tracePt t="3958" x="6727825" y="2225675"/>
          <p14:tracePt t="3975" x="6797675" y="2247900"/>
          <p14:tracePt t="3991" x="6850063" y="2263775"/>
          <p14:tracePt t="4008" x="6873875" y="2270125"/>
          <p14:tracePt t="4025" x="6880225" y="2270125"/>
          <p14:tracePt t="4087" x="6896100" y="2278063"/>
          <p14:tracePt t="4095" x="6911975" y="2278063"/>
          <p14:tracePt t="4103" x="6926263" y="2278063"/>
          <p14:tracePt t="4111" x="6934200" y="2286000"/>
          <p14:tracePt t="4126" x="6956425" y="2286000"/>
          <p14:tracePt t="4142" x="6972300" y="2286000"/>
          <p14:tracePt t="4158" x="6980238" y="2286000"/>
          <p14:tracePt t="4191" x="6988175" y="2293938"/>
          <p14:tracePt t="4255" x="7010400" y="2293938"/>
          <p14:tracePt t="4263" x="7026275" y="2293938"/>
          <p14:tracePt t="4275" x="7064375" y="2293938"/>
          <p14:tracePt t="4292" x="7185025" y="2293938"/>
          <p14:tracePt t="4308" x="7307263" y="2293938"/>
          <p14:tracePt t="4325" x="7407275" y="2293938"/>
          <p14:tracePt t="4342" x="7421563" y="2293938"/>
          <p14:tracePt t="4462" x="7421563" y="2286000"/>
          <p14:tracePt t="4608" x="7413625" y="2286000"/>
          <p14:tracePt t="4615" x="7407275" y="2286000"/>
          <p14:tracePt t="4639" x="7391400" y="2286000"/>
          <p14:tracePt t="4647" x="7375525" y="2286000"/>
          <p14:tracePt t="4659" x="7369175" y="2286000"/>
          <p14:tracePt t="4675" x="7361238" y="2278063"/>
          <p14:tracePt t="4692" x="7337425" y="2278063"/>
          <p14:tracePt t="4726" x="7323138" y="2278063"/>
          <p14:tracePt t="4760" x="7315200" y="2278063"/>
          <p14:tracePt t="4776" x="7307263" y="2278063"/>
          <p14:tracePt t="4792" x="7299325" y="2286000"/>
          <p14:tracePt t="4808" x="7285038" y="2301875"/>
          <p14:tracePt t="4825" x="7277100" y="2308225"/>
          <p14:tracePt t="4992" x="7269163" y="2316163"/>
          <p14:tracePt t="5343" x="7269163" y="2324100"/>
          <p14:tracePt t="6103" x="7269163" y="2362200"/>
          <p14:tracePt t="6112" x="7269163" y="2392363"/>
          <p14:tracePt t="6120" x="7261225" y="2430463"/>
          <p14:tracePt t="6128" x="7254875" y="2492375"/>
          <p14:tracePt t="6142" x="7223125" y="2620963"/>
          <p14:tracePt t="6159" x="7192963" y="2773363"/>
          <p14:tracePt t="6176" x="7178675" y="2911475"/>
          <p14:tracePt t="6192" x="7162800" y="2994025"/>
          <p14:tracePt t="6209" x="7154863" y="3048000"/>
          <p14:tracePt t="6226" x="7154863" y="3070225"/>
          <p14:tracePt t="6259" x="7146925" y="3078163"/>
          <p14:tracePt t="6276" x="7146925" y="3094038"/>
          <p14:tracePt t="6292" x="7146925" y="3108325"/>
          <p14:tracePt t="6309" x="7140575" y="3132138"/>
          <p14:tracePt t="6326" x="7132638" y="3146425"/>
          <p14:tracePt t="6342" x="7132638" y="3154363"/>
          <p14:tracePt t="6376" x="7132638" y="3170238"/>
          <p14:tracePt t="6392" x="7132638" y="3178175"/>
          <p14:tracePt t="6409" x="7132638" y="3184525"/>
          <p14:tracePt t="6495" x="7140575" y="3178175"/>
          <p14:tracePt t="6503" x="7146925" y="3146425"/>
          <p14:tracePt t="6511" x="7162800" y="3124200"/>
          <p14:tracePt t="6526" x="7162800" y="3063875"/>
          <p14:tracePt t="6542" x="7162800" y="3025775"/>
          <p14:tracePt t="6559" x="7162800" y="2955925"/>
          <p14:tracePt t="6576" x="7116763" y="2879725"/>
          <p14:tracePt t="6592" x="7048500" y="2827338"/>
          <p14:tracePt t="6609" x="6994525" y="2797175"/>
          <p14:tracePt t="6626" x="6980238" y="2789238"/>
          <p14:tracePt t="6671" x="6964363" y="2789238"/>
          <p14:tracePt t="6687" x="6950075" y="2797175"/>
          <p14:tracePt t="6695" x="6918325" y="2835275"/>
          <p14:tracePt t="6709" x="6896100" y="2873375"/>
          <p14:tracePt t="6726" x="6804025" y="2994025"/>
          <p14:tracePt t="6742" x="6773863" y="3063875"/>
          <p14:tracePt t="6759" x="6751638" y="3116263"/>
          <p14:tracePt t="6776" x="6751638" y="3162300"/>
          <p14:tracePt t="6792" x="6751638" y="3200400"/>
          <p14:tracePt t="6809" x="6759575" y="3260725"/>
          <p14:tracePt t="6826" x="6797675" y="3314700"/>
          <p14:tracePt t="6843" x="6835775" y="3336925"/>
          <p14:tracePt t="6859" x="6896100" y="3336925"/>
          <p14:tracePt t="6876" x="6980238" y="3336925"/>
          <p14:tracePt t="6893" x="7078663" y="3330575"/>
          <p14:tracePt t="6909" x="7140575" y="3284538"/>
          <p14:tracePt t="6926" x="7185025" y="3216275"/>
          <p14:tracePt t="6943" x="7185025" y="3154363"/>
          <p14:tracePt t="6959" x="7185025" y="3101975"/>
          <p14:tracePt t="6976" x="7170738" y="3032125"/>
          <p14:tracePt t="6993" x="7146925" y="2971800"/>
          <p14:tracePt t="7009" x="7132638" y="2955925"/>
          <p14:tracePt t="7027" x="7124700" y="2949575"/>
          <p14:tracePt t="7043" x="7102475" y="2933700"/>
          <p14:tracePt t="7059" x="7070725" y="2933700"/>
          <p14:tracePt t="7076" x="7048500" y="2925763"/>
          <p14:tracePt t="7093" x="7010400" y="2925763"/>
          <p14:tracePt t="7110" x="6896100" y="2963863"/>
          <p14:tracePt t="7126" x="6819900" y="3009900"/>
          <p14:tracePt t="7143" x="6759575" y="3070225"/>
          <p14:tracePt t="7159" x="6759575" y="3086100"/>
          <p14:tracePt t="7176" x="6759575" y="3108325"/>
          <p14:tracePt t="7193" x="6759575" y="3124200"/>
          <p14:tracePt t="7209" x="6759575" y="3132138"/>
          <p14:tracePt t="7226" x="6759575" y="3146425"/>
          <p14:tracePt t="7279" x="6765925" y="3146425"/>
          <p14:tracePt t="7375" x="6781800" y="3154363"/>
          <p14:tracePt t="7383" x="6789738" y="3162300"/>
          <p14:tracePt t="7393" x="6797675" y="3178175"/>
          <p14:tracePt t="7409" x="6850063" y="3254375"/>
          <p14:tracePt t="7426" x="6942138" y="3390900"/>
          <p14:tracePt t="7443" x="7026275" y="3543300"/>
          <p14:tracePt t="7459" x="7078663" y="3641725"/>
          <p14:tracePt t="7476" x="7108825" y="3733800"/>
          <p14:tracePt t="7493" x="7108825" y="3779838"/>
          <p14:tracePt t="7509" x="7108825" y="3787775"/>
          <p14:tracePt t="7543" x="7108825" y="3810000"/>
          <p14:tracePt t="7559" x="7108825" y="3825875"/>
          <p14:tracePt t="7576" x="7108825" y="3848100"/>
          <p14:tracePt t="7593" x="7108825" y="3870325"/>
          <p14:tracePt t="7609" x="7108825" y="3894138"/>
          <p14:tracePt t="7626" x="7108825" y="3916363"/>
          <p14:tracePt t="7643" x="7108825" y="3932238"/>
          <p14:tracePt t="7659" x="7108825" y="3946525"/>
          <p14:tracePt t="7676" x="7108825" y="3962400"/>
          <p14:tracePt t="7693" x="7108825" y="3978275"/>
          <p14:tracePt t="7709" x="7108825" y="3984625"/>
          <p14:tracePt t="7751" x="7108825" y="3992563"/>
          <p14:tracePt t="7767" x="7108825" y="4000500"/>
          <p14:tracePt t="7776" x="7108825" y="4008438"/>
          <p14:tracePt t="7793" x="7108825" y="4016375"/>
          <p14:tracePt t="7810" x="7108825" y="4030663"/>
          <p14:tracePt t="7826" x="7108825" y="4038600"/>
          <p14:tracePt t="7843" x="7108825" y="4046538"/>
          <p14:tracePt t="7983" x="7108825" y="4030663"/>
          <p14:tracePt t="7991" x="7108825" y="4008438"/>
          <p14:tracePt t="7999" x="7108825" y="4000500"/>
          <p14:tracePt t="8010" x="7124700" y="3954463"/>
          <p14:tracePt t="8028" x="7178675" y="3894138"/>
          <p14:tracePt t="8043" x="7231063" y="3825875"/>
          <p14:tracePt t="8060" x="7269163" y="3787775"/>
          <p14:tracePt t="8076" x="7277100" y="3771900"/>
          <p14:tracePt t="8093" x="7292975" y="3756025"/>
          <p14:tracePt t="8110" x="7292975" y="3749675"/>
          <p14:tracePt t="8126" x="7292975" y="3741738"/>
          <p14:tracePt t="10543" x="7277100" y="3749675"/>
          <p14:tracePt t="10552" x="7269163" y="3756025"/>
          <p14:tracePt t="10560" x="7261225" y="3771900"/>
          <p14:tracePt t="10577" x="7231063" y="3810000"/>
          <p14:tracePt t="10594" x="7170738" y="3902075"/>
          <p14:tracePt t="10611" x="7154863" y="3962400"/>
          <p14:tracePt t="10627" x="7116763" y="4016375"/>
          <p14:tracePt t="10645" x="7094538" y="4046538"/>
          <p14:tracePt t="10661" x="7078663" y="4068763"/>
          <p14:tracePt t="10664" x="7070725" y="4068763"/>
          <p14:tracePt t="10687" x="7064375" y="4076700"/>
          <p14:tracePt t="10815" x="7064375" y="4084638"/>
          <p14:tracePt t="10840" x="7056438" y="4092575"/>
          <p14:tracePt t="10871" x="7056438" y="4098925"/>
          <p14:tracePt t="11384" x="7070725" y="4076700"/>
          <p14:tracePt t="11391" x="7078663" y="4038600"/>
          <p14:tracePt t="11400" x="7094538" y="3992563"/>
          <p14:tracePt t="11411" x="7124700" y="3940175"/>
          <p14:tracePt t="11427" x="7178675" y="3848100"/>
          <p14:tracePt t="11444" x="7246938" y="3749675"/>
          <p14:tracePt t="11461" x="7269163" y="3695700"/>
          <p14:tracePt t="11477" x="7285038" y="3679825"/>
          <p14:tracePt t="11494" x="7285038" y="3673475"/>
          <p14:tracePt t="11511" x="7285038" y="3665538"/>
          <p14:tracePt t="12639" x="7292975" y="3665538"/>
          <p14:tracePt t="12647" x="7292975" y="3673475"/>
          <p14:tracePt t="12655" x="7292975" y="3695700"/>
          <p14:tracePt t="12663" x="7285038" y="3733800"/>
          <p14:tracePt t="12678" x="7269163" y="3794125"/>
          <p14:tracePt t="12695" x="7254875" y="3894138"/>
          <p14:tracePt t="12711" x="7231063" y="3946525"/>
          <p14:tracePt t="12728" x="7216775" y="4000500"/>
          <p14:tracePt t="12745" x="7200900" y="4046538"/>
          <p14:tracePt t="12761" x="7192963" y="4060825"/>
          <p14:tracePt t="12807" x="7185025" y="4068763"/>
          <p14:tracePt t="12823" x="7178675" y="4076700"/>
          <p14:tracePt t="12839" x="7170738" y="4084638"/>
          <p14:tracePt t="12847" x="7162800" y="4084638"/>
          <p14:tracePt t="12861" x="7154863" y="4084638"/>
          <p14:tracePt t="12878" x="7146925" y="4092575"/>
          <p14:tracePt t="12895" x="7132638" y="4098925"/>
          <p14:tracePt t="12911" x="7108825" y="4106863"/>
          <p14:tracePt t="12928" x="7102475" y="4106863"/>
          <p14:tracePt t="12945" x="7078663" y="4130675"/>
          <p14:tracePt t="12961" x="7056438" y="4130675"/>
          <p14:tracePt t="12978" x="7048500" y="4130675"/>
          <p14:tracePt t="13087" x="7040563" y="4130675"/>
          <p14:tracePt t="13095" x="7040563" y="4114800"/>
          <p14:tracePt t="13103" x="7040563" y="4092575"/>
          <p14:tracePt t="13111" x="7040563" y="4060825"/>
          <p14:tracePt t="13128" x="7056438" y="4000500"/>
          <p14:tracePt t="13145" x="7094538" y="3932238"/>
          <p14:tracePt t="13162" x="7146925" y="3856038"/>
          <p14:tracePt t="13165" x="7162800" y="3832225"/>
          <p14:tracePt t="13178" x="7178675" y="3817938"/>
          <p14:tracePt t="13195" x="7200900" y="3779838"/>
          <p14:tracePt t="13212" x="7200900" y="3771900"/>
          <p14:tracePt t="13228" x="7208838" y="3756025"/>
          <p14:tracePt t="13245" x="7216775" y="3749675"/>
          <p14:tracePt t="13319" x="7223125" y="3741738"/>
          <p14:tracePt t="13343" x="7223125" y="3733800"/>
          <p14:tracePt t="13359" x="7231063" y="3733800"/>
          <p14:tracePt t="13376" x="7239000" y="3733800"/>
          <p14:tracePt t="13382" x="7246938" y="3733800"/>
          <p14:tracePt t="13640" x="7246938" y="3749675"/>
          <p14:tracePt t="13650" x="7239000" y="3771900"/>
          <p14:tracePt t="13655" x="7223125" y="3787775"/>
          <p14:tracePt t="13663" x="7223125" y="3802063"/>
          <p14:tracePt t="13678" x="7200900" y="3840163"/>
          <p14:tracePt t="13695" x="7178675" y="3878263"/>
          <p14:tracePt t="13712" x="7162800" y="3902075"/>
          <p14:tracePt t="13728" x="7154863" y="3924300"/>
          <p14:tracePt t="13745" x="7146925" y="3932238"/>
          <p14:tracePt t="13831" x="7132638" y="3932238"/>
          <p14:tracePt t="13840" x="7116763" y="3924300"/>
          <p14:tracePt t="13847" x="7116763" y="3908425"/>
          <p14:tracePt t="13862" x="7102475" y="3870325"/>
          <p14:tracePt t="13878" x="7094538" y="3832225"/>
          <p14:tracePt t="13895" x="7086600" y="3779838"/>
          <p14:tracePt t="13912" x="7078663" y="3695700"/>
          <p14:tracePt t="13928" x="7064375" y="3589338"/>
          <p14:tracePt t="13945" x="7048500" y="3475038"/>
          <p14:tracePt t="13962" x="7026275" y="3375025"/>
          <p14:tracePt t="13978" x="7018338" y="3292475"/>
          <p14:tracePt t="13995" x="7018338" y="3208338"/>
          <p14:tracePt t="14012" x="7018338" y="3116263"/>
          <p14:tracePt t="14028" x="7010400" y="3025775"/>
          <p14:tracePt t="14045" x="6994525" y="2987675"/>
          <p14:tracePt t="14063" x="6994525" y="2895600"/>
          <p14:tracePt t="14078" x="6994525" y="2841625"/>
          <p14:tracePt t="14095" x="6994525" y="2765425"/>
          <p14:tracePt t="14112" x="6994525" y="2659063"/>
          <p14:tracePt t="14129" x="6994525" y="2574925"/>
          <p14:tracePt t="14145" x="6994525" y="2484438"/>
          <p14:tracePt t="14162" x="6994525" y="2446338"/>
          <p14:tracePt t="14166" x="6994525" y="2416175"/>
          <p14:tracePt t="14179" x="6994525" y="2384425"/>
          <p14:tracePt t="14195" x="6994525" y="2346325"/>
          <p14:tracePt t="14212" x="6994525" y="2293938"/>
          <p14:tracePt t="14229" x="6994525" y="2286000"/>
          <p14:tracePt t="14327" x="6980238" y="2308225"/>
          <p14:tracePt t="14335" x="6964363" y="2422525"/>
          <p14:tracePt t="14345" x="6956425" y="2514600"/>
          <p14:tracePt t="14362" x="6918325" y="2773363"/>
          <p14:tracePt t="14379" x="6888163" y="3063875"/>
          <p14:tracePt t="14395" x="6888163" y="3314700"/>
          <p14:tracePt t="14412" x="6888163" y="3543300"/>
          <p14:tracePt t="14429" x="6888163" y="3749675"/>
          <p14:tracePt t="14445" x="6873875" y="3916363"/>
          <p14:tracePt t="14462" x="6850063" y="4008438"/>
          <p14:tracePt t="14543" x="6850063" y="3954463"/>
          <p14:tracePt t="14551" x="6850063" y="3916363"/>
          <p14:tracePt t="14562" x="6850063" y="3863975"/>
          <p14:tracePt t="14579" x="6850063" y="3657600"/>
          <p14:tracePt t="14596" x="6850063" y="3451225"/>
          <p14:tracePt t="14612" x="6858000" y="3238500"/>
          <p14:tracePt t="14629" x="6888163" y="2979738"/>
          <p14:tracePt t="14646" x="6896100" y="2865438"/>
          <p14:tracePt t="14663" x="6911975" y="2811463"/>
          <p14:tracePt t="14679" x="6911975" y="2765425"/>
          <p14:tracePt t="14695" x="6911975" y="2759075"/>
          <p14:tracePt t="14775" x="6911975" y="2797175"/>
          <p14:tracePt t="14783" x="6934200" y="2925763"/>
          <p14:tracePt t="14791" x="6950075" y="3040063"/>
          <p14:tracePt t="14799" x="6972300" y="3200400"/>
          <p14:tracePt t="14812" x="7002463" y="3360738"/>
          <p14:tracePt t="14829" x="7048500" y="3641725"/>
          <p14:tracePt t="14845" x="7056438" y="3695700"/>
          <p14:tracePt t="14863" x="7056438" y="3717925"/>
          <p14:tracePt t="14935" x="7056438" y="3695700"/>
          <p14:tracePt t="14943" x="7056438" y="3665538"/>
          <p14:tracePt t="14951" x="7056438" y="3641725"/>
          <p14:tracePt t="14962" x="7056438" y="3635375"/>
          <p14:tracePt t="14979" x="7056438" y="3611563"/>
          <p14:tracePt t="14995" x="7056438" y="3603625"/>
          <p14:tracePt t="15175" x="7056438" y="3589338"/>
          <p14:tracePt t="15183" x="7056438" y="3535363"/>
          <p14:tracePt t="15191" x="7040563" y="3482975"/>
          <p14:tracePt t="15199" x="6994525" y="3436938"/>
          <p14:tracePt t="15213" x="6980238" y="3390900"/>
          <p14:tracePt t="15230" x="6865938" y="3178175"/>
          <p14:tracePt t="15246" x="6811963" y="2994025"/>
          <p14:tracePt t="15262" x="6781800" y="2835275"/>
          <p14:tracePt t="15279" x="6781800" y="2689225"/>
          <p14:tracePt t="15296" x="6781800" y="2568575"/>
          <p14:tracePt t="15312" x="6781800" y="2446338"/>
          <p14:tracePt t="15329" x="6781800" y="2378075"/>
          <p14:tracePt t="15346" x="6781800" y="2339975"/>
          <p14:tracePt t="15364" x="6781800" y="2308225"/>
          <p14:tracePt t="15379" x="6781800" y="2293938"/>
          <p14:tracePt t="15396" x="6773863" y="2263775"/>
          <p14:tracePt t="15412" x="6727825" y="2201863"/>
          <p14:tracePt t="15430" x="6659563" y="2117725"/>
          <p14:tracePt t="15446" x="6613525" y="2087563"/>
          <p14:tracePt t="15462" x="6599238" y="2079625"/>
          <p14:tracePt t="15479" x="6561138" y="2073275"/>
          <p14:tracePt t="15496" x="6530975" y="2057400"/>
          <p14:tracePt t="15512" x="6499225" y="2049463"/>
          <p14:tracePt t="15529" x="6446838" y="2035175"/>
          <p14:tracePt t="15546" x="6408738" y="2027238"/>
          <p14:tracePt t="15563" x="6370638" y="2011363"/>
          <p14:tracePt t="15579" x="6332538" y="2003425"/>
          <p14:tracePt t="15596" x="6308725" y="2003425"/>
          <p14:tracePt t="15612" x="6270625" y="2003425"/>
          <p14:tracePt t="15629" x="6149975" y="2003425"/>
          <p14:tracePt t="15646" x="5799138" y="2065338"/>
          <p14:tracePt t="15662" x="5578475" y="2193925"/>
          <p14:tracePt t="15679" x="5387975" y="2362200"/>
          <p14:tracePt t="15696" x="5303838" y="2544763"/>
          <p14:tracePt t="15712" x="5303838" y="2727325"/>
          <p14:tracePt t="15729" x="5349875" y="2925763"/>
          <p14:tracePt t="15746" x="5532438" y="3108325"/>
          <p14:tracePt t="15762" x="5692775" y="3184525"/>
          <p14:tracePt t="15779" x="5897563" y="3216275"/>
          <p14:tracePt t="15796" x="6210300" y="3216275"/>
          <p14:tracePt t="15813" x="6492875" y="3170238"/>
          <p14:tracePt t="15829" x="6697663" y="3032125"/>
          <p14:tracePt t="15846" x="6789738" y="2765425"/>
          <p14:tracePt t="15864" x="6735763" y="2552700"/>
          <p14:tracePt t="15879" x="6561138" y="2293938"/>
          <p14:tracePt t="15896" x="6264275" y="2065338"/>
          <p14:tracePt t="15913" x="5753100" y="1866900"/>
          <p14:tracePt t="15929" x="5241925" y="1744663"/>
          <p14:tracePt t="15946" x="4922838" y="1736725"/>
          <p14:tracePt t="15962" x="4754563" y="1790700"/>
          <p14:tracePt t="15979" x="4686300" y="1920875"/>
          <p14:tracePt t="15996" x="4678363" y="2103438"/>
          <p14:tracePt t="16013" x="4762500" y="2332038"/>
          <p14:tracePt t="16029" x="5059363" y="2590800"/>
          <p14:tracePt t="16046" x="5502275" y="2682875"/>
          <p14:tracePt t="16063" x="5753100" y="2682875"/>
          <p14:tracePt t="16079" x="5889625" y="2598738"/>
          <p14:tracePt t="16096" x="5935663" y="2498725"/>
          <p14:tracePt t="16113" x="5935663" y="2400300"/>
          <p14:tracePt t="16129" x="5905500" y="2278063"/>
          <p14:tracePt t="16146" x="5837238" y="2201863"/>
          <p14:tracePt t="16163" x="5807075" y="2179638"/>
          <p14:tracePt t="16215" x="5829300" y="2179638"/>
          <p14:tracePt t="16223" x="5837238" y="2179638"/>
          <p14:tracePt t="16233" x="5867400" y="2179638"/>
          <p14:tracePt t="16246" x="5927725" y="2187575"/>
          <p14:tracePt t="16264" x="6035675" y="2179638"/>
          <p14:tracePt t="16279" x="6096000" y="2133600"/>
          <p14:tracePt t="16296" x="6111875" y="2079625"/>
          <p14:tracePt t="16313" x="6118225" y="2011363"/>
          <p14:tracePt t="16329" x="6118225" y="1965325"/>
          <p14:tracePt t="16346" x="6111875" y="1927225"/>
          <p14:tracePt t="16363" x="6111875" y="1920875"/>
          <p14:tracePt t="16479" x="6111875" y="1927225"/>
          <p14:tracePt t="16488" x="6111875" y="2035175"/>
          <p14:tracePt t="16496" x="6111875" y="2179638"/>
          <p14:tracePt t="16513" x="6164263" y="2522538"/>
          <p14:tracePt t="16529" x="6218238" y="2773363"/>
          <p14:tracePt t="16546" x="6248400" y="2903538"/>
          <p14:tracePt t="16563" x="6248400" y="2925763"/>
          <p14:tracePt t="16615" x="6248400" y="2873375"/>
          <p14:tracePt t="16623" x="6248400" y="2803525"/>
          <p14:tracePt t="16632" x="6248400" y="2759075"/>
          <p14:tracePt t="16646" x="6240463" y="2606675"/>
          <p14:tracePt t="16663" x="6218238" y="2492375"/>
          <p14:tracePt t="16679" x="6218238" y="2446338"/>
          <p14:tracePt t="16751" x="6226175" y="2454275"/>
          <p14:tracePt t="16760" x="6226175" y="2476500"/>
          <p14:tracePt t="16767" x="6226175" y="2498725"/>
          <p14:tracePt t="16779" x="6226175" y="2506663"/>
          <p14:tracePt t="16796" x="6226175" y="2522538"/>
          <p14:tracePt t="16823" x="6232525" y="2530475"/>
          <p14:tracePt t="16871" x="6240463" y="2522538"/>
          <p14:tracePt t="16879" x="6248400" y="2506663"/>
          <p14:tracePt t="16888" x="6256338" y="2484438"/>
          <p14:tracePt t="16896" x="6270625" y="2454275"/>
          <p14:tracePt t="16913" x="6302375" y="2400300"/>
          <p14:tracePt t="16929" x="6378575" y="2362200"/>
          <p14:tracePt t="16946" x="6430963" y="2324100"/>
          <p14:tracePt t="16963" x="6469063" y="2301875"/>
          <p14:tracePt t="16979" x="6492875" y="2270125"/>
          <p14:tracePt t="16996" x="6499225" y="2263775"/>
          <p14:tracePt t="17030" x="6499225" y="2255838"/>
          <p14:tracePt t="17046" x="6499225" y="2232025"/>
          <p14:tracePt t="17054" x="6499225" y="2217738"/>
          <p14:tracePt t="17063" x="6499225" y="2209800"/>
          <p14:tracePt t="17079" x="6499225" y="2179638"/>
          <p14:tracePt t="17096" x="6499225" y="2171700"/>
          <p14:tracePt t="19135" x="6499225" y="2163763"/>
          <p14:tracePt t="19168" x="6492875" y="2163763"/>
          <p14:tracePt t="19175" x="6469063" y="2171700"/>
          <p14:tracePt t="19185" x="6461125" y="2187575"/>
          <p14:tracePt t="19197" x="6461125" y="2193925"/>
          <p14:tracePt t="19214" x="6438900" y="2217738"/>
          <p14:tracePt t="19230" x="6438900" y="2225675"/>
          <p14:tracePt t="19247" x="6416675" y="2263775"/>
          <p14:tracePt t="19264" x="6408738" y="2286000"/>
          <p14:tracePt t="19280" x="6384925" y="2316163"/>
          <p14:tracePt t="19297" x="6354763" y="2370138"/>
          <p14:tracePt t="19314" x="6332538" y="2416175"/>
          <p14:tracePt t="19330" x="6302375" y="2460625"/>
          <p14:tracePt t="19347" x="6270625" y="2522538"/>
          <p14:tracePt t="19364" x="6232525" y="2582863"/>
          <p14:tracePt t="19380" x="6202363" y="2636838"/>
          <p14:tracePt t="19398" x="6164263" y="2713038"/>
          <p14:tracePt t="19414" x="6118225" y="2797175"/>
          <p14:tracePt t="19430" x="6088063" y="2841625"/>
          <p14:tracePt t="19447" x="6057900" y="2879725"/>
          <p14:tracePt t="19464" x="6035675" y="2903538"/>
          <p14:tracePt t="19480" x="6027738" y="2911475"/>
          <p14:tracePt t="19497" x="6027738" y="2917825"/>
          <p14:tracePt t="19514" x="6011863" y="2933700"/>
          <p14:tracePt t="19531" x="5997575" y="2949575"/>
          <p14:tracePt t="19547" x="5981700" y="2971800"/>
          <p14:tracePt t="19564" x="5959475" y="3009900"/>
          <p14:tracePt t="19581" x="5943600" y="3032125"/>
          <p14:tracePt t="19598" x="5927725" y="3063875"/>
          <p14:tracePt t="19614" x="5921375" y="3078163"/>
          <p14:tracePt t="19630" x="5913438" y="3108325"/>
          <p14:tracePt t="19647" x="5913438" y="3116263"/>
          <p14:tracePt t="19664" x="5905500" y="3116263"/>
          <p14:tracePt t="19816" x="5905500" y="3124200"/>
          <p14:tracePt t="19839" x="5905500" y="3132138"/>
          <p14:tracePt t="19927" x="5905500" y="3116263"/>
          <p14:tracePt t="19935" x="5921375" y="3086100"/>
          <p14:tracePt t="19947" x="5921375" y="3048000"/>
          <p14:tracePt t="19964" x="5943600" y="2941638"/>
          <p14:tracePt t="19981" x="5989638" y="2743200"/>
          <p14:tracePt t="19997" x="5989638" y="2697163"/>
          <p14:tracePt t="20014" x="6042025" y="2544763"/>
          <p14:tracePt t="20031" x="6065838" y="2484438"/>
          <p14:tracePt t="20047" x="6073775" y="2438400"/>
          <p14:tracePt t="20064" x="6073775" y="2430463"/>
          <p14:tracePt t="20082" x="6080125" y="2422525"/>
          <p14:tracePt t="20097" x="6080125" y="2408238"/>
          <p14:tracePt t="20114" x="6088063" y="2400300"/>
          <p14:tracePt t="20131" x="6088063" y="2384425"/>
          <p14:tracePt t="20147" x="6088063" y="2370138"/>
          <p14:tracePt t="20164" x="6088063" y="2346325"/>
          <p14:tracePt t="20181" x="6096000" y="2308225"/>
          <p14:tracePt t="20201" x="6103938" y="2293938"/>
          <p14:tracePt t="20214" x="6126163" y="2278063"/>
          <p14:tracePt t="20231" x="6126163" y="2263775"/>
          <p14:tracePt t="20247" x="6142038" y="2255838"/>
          <p14:tracePt t="20264" x="6156325" y="2239963"/>
          <p14:tracePt t="20343" x="6156325" y="2278063"/>
          <p14:tracePt t="20351" x="6156325" y="2324100"/>
          <p14:tracePt t="20359" x="6156325" y="2378075"/>
          <p14:tracePt t="20367" x="6156325" y="2446338"/>
          <p14:tracePt t="20381" x="6126163" y="2606675"/>
          <p14:tracePt t="20398" x="6065838" y="2781300"/>
          <p14:tracePt t="20414" x="5997575" y="2911475"/>
          <p14:tracePt t="20431" x="5943600" y="3025775"/>
          <p14:tracePt t="20448" x="5889625" y="3101975"/>
          <p14:tracePt t="20464" x="5883275" y="3116263"/>
          <p14:tracePt t="20567" x="5875338" y="3124200"/>
          <p14:tracePt t="20591" x="5867400" y="3124200"/>
          <p14:tracePt t="20607" x="5859463" y="3146425"/>
          <p14:tracePt t="20615" x="5851525" y="3154363"/>
          <p14:tracePt t="20622" x="5851525" y="3184525"/>
          <p14:tracePt t="20631" x="5837238" y="3200400"/>
          <p14:tracePt t="20647" x="5829300" y="3230563"/>
          <p14:tracePt t="20664" x="5821363" y="3246438"/>
          <p14:tracePt t="20681" x="5821363" y="3254375"/>
          <p14:tracePt t="20742" x="5829300" y="3254375"/>
          <p14:tracePt t="20750" x="5837238" y="3238500"/>
          <p14:tracePt t="20758" x="5837238" y="3230563"/>
          <p14:tracePt t="20766" x="5845175" y="3208338"/>
          <p14:tracePt t="20781" x="5859463" y="3184525"/>
          <p14:tracePt t="20797" x="5883275" y="3146425"/>
          <p14:tracePt t="20814" x="5889625" y="3140075"/>
          <p14:tracePt t="20831" x="5897563" y="3132138"/>
          <p14:tracePt t="20847" x="5897563" y="3124200"/>
          <p14:tracePt t="20881" x="5905500" y="3124200"/>
          <p14:tracePt t="20902" x="5913438" y="3116263"/>
          <p14:tracePt t="20935" x="5921375" y="3116263"/>
          <p14:tracePt t="20958" x="5927725" y="3101975"/>
          <p14:tracePt t="20974" x="5935663" y="3101975"/>
          <p14:tracePt t="20982" x="5935663" y="3094038"/>
          <p14:tracePt t="21006" x="5943600" y="3086100"/>
          <p14:tracePt t="21231" x="5951538" y="3078163"/>
          <p14:tracePt t="22456" x="5951538" y="3048000"/>
          <p14:tracePt t="22463" x="5951538" y="3032125"/>
          <p14:tracePt t="22472" x="5951538" y="3009900"/>
          <p14:tracePt t="22481" x="5951538" y="2971800"/>
          <p14:tracePt t="22498" x="5989638" y="2841625"/>
          <p14:tracePt t="22515" x="6042025" y="2705100"/>
          <p14:tracePt t="22531" x="6073775" y="2560638"/>
          <p14:tracePt t="22548" x="6088063" y="2492375"/>
          <p14:tracePt t="22565" x="6088063" y="2460625"/>
          <p14:tracePt t="22581" x="6088063" y="2446338"/>
          <p14:tracePt t="22712" x="6096000" y="2438400"/>
          <p14:tracePt t="22718" x="6103938" y="2438400"/>
          <p14:tracePt t="22732" x="6111875" y="2438400"/>
          <p14:tracePt t="22748" x="6134100" y="2438400"/>
          <p14:tracePt t="22765" x="6172200" y="2438400"/>
          <p14:tracePt t="22782" x="6188075" y="2430463"/>
          <p14:tracePt t="22935" x="6194425" y="2430463"/>
          <p14:tracePt t="23279" x="6202363" y="2430463"/>
          <p14:tracePt t="23328" x="6202363" y="2438400"/>
          <p14:tracePt t="23351" x="6202363" y="2446338"/>
          <p14:tracePt t="23360" x="6202363" y="2454275"/>
          <p14:tracePt t="23367" x="6202363" y="2460625"/>
          <p14:tracePt t="26351" x="6194425" y="2492375"/>
          <p14:tracePt t="26359" x="6194425" y="2514600"/>
          <p14:tracePt t="26367" x="6172200" y="2552700"/>
          <p14:tracePt t="26383" x="6156325" y="2620963"/>
          <p14:tracePt t="26400" x="6142038" y="2713038"/>
          <p14:tracePt t="26416" x="6126163" y="2773363"/>
          <p14:tracePt t="26433" x="6126163" y="2819400"/>
          <p14:tracePt t="26450" x="6126163" y="2841625"/>
          <p14:tracePt t="26483" x="6126163" y="2849563"/>
          <p14:tracePt t="26511" x="6126163" y="2865438"/>
          <p14:tracePt t="26519" x="6118225" y="2873375"/>
          <p14:tracePt t="26533" x="6111875" y="2895600"/>
          <p14:tracePt t="26550" x="6096000" y="2963863"/>
          <p14:tracePt t="26566" x="6080125" y="3009900"/>
          <p14:tracePt t="26583" x="6065838" y="3078163"/>
          <p14:tracePt t="26600" x="6049963" y="3124200"/>
          <p14:tracePt t="26616" x="6049963" y="3154363"/>
          <p14:tracePt t="26633" x="6049963" y="3162300"/>
          <p14:tracePt t="26735" x="6049963" y="3170238"/>
          <p14:tracePt t="28623" x="6042025" y="3170238"/>
          <p14:tracePt t="28681" x="6035675" y="3170238"/>
          <p14:tracePt t="28687" x="6027738" y="3178175"/>
          <p14:tracePt t="28711" x="6011863" y="3184525"/>
          <p14:tracePt t="28721" x="6011863" y="3192463"/>
          <p14:tracePt t="28887" x="6003925" y="3192463"/>
          <p14:tracePt t="28896" x="5997575" y="3208338"/>
          <p14:tracePt t="28903" x="5989638" y="3208338"/>
          <p14:tracePt t="28918" x="5989638" y="3222625"/>
          <p14:tracePt t="28934" x="5981700" y="3230563"/>
          <p14:tracePt t="28951" x="5973763" y="3238500"/>
          <p14:tracePt t="28967" x="5973763" y="3254375"/>
          <p14:tracePt t="28984" x="5965825" y="3284538"/>
          <p14:tracePt t="29001" x="5959475" y="3298825"/>
          <p14:tracePt t="29018" x="5951538" y="3314700"/>
          <p14:tracePt t="29034" x="5943600" y="3330575"/>
          <p14:tracePt t="29104" x="5935663" y="3344863"/>
          <p14:tracePt t="29111" x="5927725" y="3360738"/>
          <p14:tracePt t="29127" x="5921375" y="3375025"/>
          <p14:tracePt t="29136" x="5913438" y="3390900"/>
          <p14:tracePt t="29279" x="5905500" y="3390900"/>
          <p14:tracePt t="29287" x="5905500" y="3382963"/>
          <p14:tracePt t="29295" x="5905500" y="3375025"/>
          <p14:tracePt t="29304" x="5905500" y="3368675"/>
          <p14:tracePt t="29317" x="5905500" y="3360738"/>
          <p14:tracePt t="29334" x="5905500" y="3314700"/>
          <p14:tracePt t="29351" x="5905500" y="3276600"/>
          <p14:tracePt t="29367" x="5905500" y="3222625"/>
          <p14:tracePt t="29384" x="5905500" y="3184525"/>
          <p14:tracePt t="29401" x="5905500" y="3162300"/>
          <p14:tracePt t="29417" x="5905500" y="3132138"/>
          <p14:tracePt t="29434" x="5905500" y="3108325"/>
          <p14:tracePt t="29451" x="5905500" y="3078163"/>
          <p14:tracePt t="29467" x="5905500" y="3055938"/>
          <p14:tracePt t="29484" x="5913438" y="3017838"/>
          <p14:tracePt t="29501" x="5921375" y="3001963"/>
          <p14:tracePt t="29551" x="5927725" y="2994025"/>
          <p14:tracePt t="29583" x="5935663" y="2994025"/>
          <p14:tracePt t="29671" x="5935663" y="2987675"/>
          <p14:tracePt t="29703" x="5943600" y="2987675"/>
          <p14:tracePt t="29736" x="5959475" y="2987675"/>
          <p14:tracePt t="29751" x="5959475" y="2994025"/>
          <p14:tracePt t="29759" x="5965825" y="2994025"/>
          <p14:tracePt t="29768" x="5973763" y="3001963"/>
          <p14:tracePt t="29784" x="5981700" y="3009900"/>
          <p14:tracePt t="29801" x="5989638" y="3025775"/>
          <p14:tracePt t="29818" x="5989638" y="3040063"/>
          <p14:tracePt t="29834" x="5997575" y="3055938"/>
          <p14:tracePt t="29852" x="6003925" y="3070225"/>
          <p14:tracePt t="29868" x="6003925" y="3078163"/>
          <p14:tracePt t="29884" x="6011863" y="3101975"/>
          <p14:tracePt t="29901" x="6011863" y="3108325"/>
          <p14:tracePt t="29935" x="6011863" y="3116263"/>
          <p14:tracePt t="30231" x="6019800" y="3116263"/>
          <p14:tracePt t="30255" x="6027738" y="3116263"/>
          <p14:tracePt t="30263" x="6027738" y="3108325"/>
          <p14:tracePt t="30271" x="6035675" y="3101975"/>
          <p14:tracePt t="30285" x="6042025" y="3094038"/>
          <p14:tracePt t="30301" x="6057900" y="3070225"/>
          <p14:tracePt t="30319" x="6080125" y="3040063"/>
          <p14:tracePt t="30334" x="6088063" y="3017838"/>
          <p14:tracePt t="30351" x="6088063" y="2979738"/>
          <p14:tracePt t="30368" x="6088063" y="2941638"/>
          <p14:tracePt t="30385" x="6088063" y="2911475"/>
          <p14:tracePt t="30401" x="6088063" y="2865438"/>
          <p14:tracePt t="30418" x="6088063" y="2827338"/>
          <p14:tracePt t="30435" x="6096000" y="2797175"/>
          <p14:tracePt t="30451" x="6096000" y="2789238"/>
          <p14:tracePt t="30468" x="6103938" y="2781300"/>
          <p14:tracePt t="30485" x="6103938" y="2773363"/>
          <p14:tracePt t="30501" x="6118225" y="2773363"/>
          <p14:tracePt t="30518" x="6156325" y="2773363"/>
          <p14:tracePt t="30534" x="6188075" y="2781300"/>
          <p14:tracePt t="30551" x="6218238" y="2803525"/>
          <p14:tracePt t="30568" x="6248400" y="2865438"/>
          <p14:tracePt t="30584" x="6270625" y="2963863"/>
          <p14:tracePt t="30601" x="6278563" y="3078163"/>
          <p14:tracePt t="30618" x="6286500" y="3200400"/>
          <p14:tracePt t="30634" x="6302375" y="3306763"/>
          <p14:tracePt t="30651" x="6302375" y="3390900"/>
          <p14:tracePt t="30668" x="6302375" y="3413125"/>
          <p14:tracePt t="30759" x="6302375" y="3382963"/>
          <p14:tracePt t="30767" x="6308725" y="3352800"/>
          <p14:tracePt t="30775" x="6308725" y="3330575"/>
          <p14:tracePt t="30785" x="6324600" y="3284538"/>
          <p14:tracePt t="30802" x="6354763" y="3200400"/>
          <p14:tracePt t="30818" x="6408738" y="3116263"/>
          <p14:tracePt t="30835" x="6446838" y="3063875"/>
          <p14:tracePt t="30851" x="6477000" y="3025775"/>
          <p14:tracePt t="30868" x="6484938" y="3001963"/>
          <p14:tracePt t="30885" x="6492875" y="2994025"/>
          <p14:tracePt t="30902" x="6492875" y="2963863"/>
          <p14:tracePt t="30918" x="6492875" y="2941638"/>
          <p14:tracePt t="30935" x="6492875" y="2925763"/>
          <p14:tracePt t="31911" x="6484938" y="2925763"/>
          <p14:tracePt t="31919" x="6477000" y="2925763"/>
          <p14:tracePt t="31928" x="6461125" y="2925763"/>
          <p14:tracePt t="31935" x="6423025" y="2933700"/>
          <p14:tracePt t="31952" x="6392863" y="2971800"/>
          <p14:tracePt t="31968" x="6340475" y="3001963"/>
          <p14:tracePt t="31985" x="6308725" y="3025775"/>
          <p14:tracePt t="32002" x="6286500" y="3032125"/>
          <p14:tracePt t="32018" x="6256338" y="3048000"/>
          <p14:tracePt t="32035" x="6188075" y="3070225"/>
          <p14:tracePt t="32052" x="6142038" y="3070225"/>
          <p14:tracePt t="32069" x="6111875" y="3070225"/>
          <p14:tracePt t="32085" x="6096000" y="3070225"/>
          <p14:tracePt t="32102" x="6088063" y="3070225"/>
          <p14:tracePt t="32143" x="6073775" y="3063875"/>
          <p14:tracePt t="32159" x="6073775" y="3048000"/>
          <p14:tracePt t="32176" x="6049963" y="3048000"/>
          <p14:tracePt t="32183" x="6042025" y="3048000"/>
          <p14:tracePt t="32191" x="6035675" y="3048000"/>
          <p14:tracePt t="32202" x="6027738" y="3048000"/>
          <p14:tracePt t="32219" x="6011863" y="3048000"/>
          <p14:tracePt t="32235" x="6003925" y="3048000"/>
          <p14:tracePt t="32252" x="5997575" y="3048000"/>
          <p14:tracePt t="32351" x="5981700" y="3048000"/>
          <p14:tracePt t="32791" x="5997575" y="3055938"/>
          <p14:tracePt t="32807" x="6003925" y="3055938"/>
          <p14:tracePt t="32815" x="6019800" y="3055938"/>
          <p14:tracePt t="32832" x="6027738" y="3055938"/>
          <p14:tracePt t="32839" x="6049963" y="3055938"/>
          <p14:tracePt t="32852" x="6073775" y="3055938"/>
          <p14:tracePt t="32869" x="6096000" y="3055938"/>
          <p14:tracePt t="32885" x="6111875" y="3048000"/>
          <p14:tracePt t="32902" x="6126163" y="3040063"/>
          <p14:tracePt t="32919" x="6142038" y="3032125"/>
          <p14:tracePt t="32935" x="6156325" y="3025775"/>
          <p14:tracePt t="32952" x="6188075" y="3017838"/>
          <p14:tracePt t="32969" x="6248400" y="2987675"/>
          <p14:tracePt t="32985" x="6302375" y="2971800"/>
          <p14:tracePt t="33002" x="6324600" y="2963863"/>
          <p14:tracePt t="33019" x="6332538" y="2963863"/>
          <p14:tracePt t="33071" x="6340475" y="2963863"/>
          <p14:tracePt t="33080" x="6346825" y="2963863"/>
          <p14:tracePt t="33088" x="6346825" y="2955925"/>
          <p14:tracePt t="33175" x="6354763" y="2955925"/>
          <p14:tracePt t="33207" x="6370638" y="2955925"/>
          <p14:tracePt t="33359" x="6370638" y="2963863"/>
          <p14:tracePt t="33367" x="6370638" y="3025775"/>
          <p14:tracePt t="33375" x="6370638" y="3070225"/>
          <p14:tracePt t="33386" x="6362700" y="3140075"/>
          <p14:tracePt t="33402" x="6354763" y="3268663"/>
          <p14:tracePt t="33419" x="6340475" y="3390900"/>
          <p14:tracePt t="33436" x="6340475" y="3521075"/>
          <p14:tracePt t="33452" x="6340475" y="3635375"/>
          <p14:tracePt t="33469" x="6340475" y="3749675"/>
          <p14:tracePt t="33486" x="6340475" y="3825875"/>
          <p14:tracePt t="33502" x="6340475" y="3870325"/>
          <p14:tracePt t="33519" x="6340475" y="3878263"/>
          <p14:tracePt t="33559" x="6340475" y="3886200"/>
          <p14:tracePt t="33575" x="6340475" y="3902075"/>
          <p14:tracePt t="33586" x="6340475" y="3908425"/>
          <p14:tracePt t="33671" x="6340475" y="3916363"/>
          <p14:tracePt t="33679" x="6340475" y="3932238"/>
          <p14:tracePt t="33687" x="6340475" y="3940175"/>
          <p14:tracePt t="33711" x="6340475" y="3954463"/>
          <p14:tracePt t="33719" x="6340475" y="3970338"/>
          <p14:tracePt t="33743" x="6346825" y="3978275"/>
          <p14:tracePt t="34407" x="6346825" y="3984625"/>
          <p14:tracePt t="34416" x="6346825" y="3992563"/>
          <p14:tracePt t="34431" x="6340475" y="4008438"/>
          <p14:tracePt t="34447" x="6340475" y="4022725"/>
          <p14:tracePt t="34455" x="6332538" y="4038600"/>
          <p14:tracePt t="34471" x="6332538" y="4046538"/>
          <p14:tracePt t="34486" x="6332538" y="4076700"/>
          <p14:tracePt t="34503" x="6332538" y="4084638"/>
          <p14:tracePt t="34519" x="6332538" y="4114800"/>
          <p14:tracePt t="34537" x="6332538" y="4122738"/>
          <p14:tracePt t="34553" x="6332538" y="4137025"/>
          <p14:tracePt t="34569" x="6332538" y="4144963"/>
          <p14:tracePt t="34662" x="6332538" y="4160838"/>
          <p14:tracePt t="34679" x="6316663" y="4160838"/>
          <p14:tracePt t="34687" x="6294438" y="4160838"/>
          <p14:tracePt t="34695" x="6264275" y="4160838"/>
          <p14:tracePt t="34703" x="6232525" y="4160838"/>
          <p14:tracePt t="34719" x="6180138" y="4160838"/>
          <p14:tracePt t="34738" x="6142038" y="4160838"/>
          <p14:tracePt t="34742" x="6134100" y="4160838"/>
          <p14:tracePt t="34759" x="6126163" y="4160838"/>
          <p14:tracePt t="34799" x="6126163" y="4144963"/>
          <p14:tracePt t="34807" x="6111875" y="4130675"/>
          <p14:tracePt t="34819" x="6111875" y="4122738"/>
          <p14:tracePt t="34836" x="6111875" y="4106863"/>
          <p14:tracePt t="34853" x="6111875" y="4092575"/>
          <p14:tracePt t="34870" x="6111875" y="4084638"/>
          <p14:tracePt t="34886" x="6111875" y="4068763"/>
          <p14:tracePt t="34903" x="6111875" y="4054475"/>
          <p14:tracePt t="34920" x="6111875" y="4046538"/>
          <p14:tracePt t="34936" x="6111875" y="4038600"/>
          <p14:tracePt t="34953" x="6111875" y="4030663"/>
          <p14:tracePt t="35127" x="6118225" y="4030663"/>
          <p14:tracePt t="35143" x="6118225" y="4046538"/>
          <p14:tracePt t="35175" x="6126163" y="4054475"/>
          <p14:tracePt t="35183" x="6126163" y="4060825"/>
          <p14:tracePt t="35191" x="6134100" y="4060825"/>
          <p14:tracePt t="35203" x="6134100" y="4068763"/>
          <p14:tracePt t="35220" x="6142038" y="4068763"/>
          <p14:tracePt t="35238" x="6164263" y="4092575"/>
          <p14:tracePt t="35253" x="6180138" y="4098925"/>
          <p14:tracePt t="35270" x="6210300" y="4106863"/>
          <p14:tracePt t="35287" x="6232525" y="4122738"/>
          <p14:tracePt t="35303" x="6264275" y="4130675"/>
          <p14:tracePt t="35320" x="6294438" y="4130675"/>
          <p14:tracePt t="35336" x="6340475" y="4144963"/>
          <p14:tracePt t="35353" x="6378575" y="4144963"/>
          <p14:tracePt t="35370" x="6438900" y="4144963"/>
          <p14:tracePt t="35386" x="6530975" y="4144963"/>
          <p14:tracePt t="35403" x="6599238" y="4144963"/>
          <p14:tracePt t="35420" x="6637338" y="4144963"/>
          <p14:tracePt t="35436" x="6659563" y="4144963"/>
          <p14:tracePt t="35453" x="6683375" y="4144963"/>
          <p14:tracePt t="35488" x="6689725" y="4144963"/>
          <p14:tracePt t="35503" x="6713538" y="4144963"/>
          <p14:tracePt t="35520" x="6759575" y="4137025"/>
          <p14:tracePt t="35537" x="6850063" y="4106863"/>
          <p14:tracePt t="35553" x="6918325" y="4076700"/>
          <p14:tracePt t="35570" x="6988175" y="4054475"/>
          <p14:tracePt t="35760" x="6972300" y="4054475"/>
          <p14:tracePt t="35767" x="6934200" y="4060825"/>
          <p14:tracePt t="35776" x="6880225" y="4084638"/>
          <p14:tracePt t="35786" x="6827838" y="4092575"/>
          <p14:tracePt t="35803" x="6659563" y="4130675"/>
          <p14:tracePt t="35820" x="6477000" y="4144963"/>
          <p14:tracePt t="35836" x="6324600" y="4160838"/>
          <p14:tracePt t="35853" x="6226175" y="4160838"/>
          <p14:tracePt t="35870" x="6180138" y="4160838"/>
          <p14:tracePt t="35911" x="6172200" y="4152900"/>
          <p14:tracePt t="35920" x="6164263" y="4137025"/>
          <p14:tracePt t="35938" x="6142038" y="4130675"/>
          <p14:tracePt t="35953" x="6096000" y="4106863"/>
          <p14:tracePt t="35970" x="6035675" y="4098925"/>
          <p14:tracePt t="35987" x="6011863" y="4098925"/>
          <p14:tracePt t="36055" x="6042025" y="4122738"/>
          <p14:tracePt t="36063" x="6096000" y="4160838"/>
          <p14:tracePt t="36071" x="6156325" y="4198938"/>
          <p14:tracePt t="36087" x="6256338" y="4237038"/>
          <p14:tracePt t="36103" x="6370638" y="4267200"/>
          <p14:tracePt t="36120" x="6537325" y="4283075"/>
          <p14:tracePt t="36137" x="6667500" y="4283075"/>
          <p14:tracePt t="36153" x="6765925" y="4283075"/>
          <p14:tracePt t="36170" x="6842125" y="4283075"/>
          <p14:tracePt t="36187" x="6880225" y="4251325"/>
          <p14:tracePt t="36203" x="6888163" y="4244975"/>
          <p14:tracePt t="36220" x="6888163" y="4221163"/>
          <p14:tracePt t="36238" x="6888163" y="4213225"/>
          <p14:tracePt t="36253" x="6888163" y="4198938"/>
          <p14:tracePt t="36271" x="6888163" y="4191000"/>
          <p14:tracePt t="36311" x="6888163" y="4175125"/>
          <p14:tracePt t="36319" x="6873875" y="4160838"/>
          <p14:tracePt t="36327" x="6858000" y="4160838"/>
          <p14:tracePt t="36337" x="6811963" y="4137025"/>
          <p14:tracePt t="36353" x="6683375" y="4106863"/>
          <p14:tracePt t="36370" x="6523038" y="4106863"/>
          <p14:tracePt t="36387" x="6316663" y="4106863"/>
          <p14:tracePt t="36403" x="6156325" y="4106863"/>
          <p14:tracePt t="36420" x="6042025" y="4106863"/>
          <p14:tracePt t="36438" x="6035675" y="4106863"/>
          <p14:tracePt t="36575" x="6088063" y="4106863"/>
          <p14:tracePt t="36583" x="6164263" y="4114800"/>
          <p14:tracePt t="36591" x="6240463" y="4137025"/>
          <p14:tracePt t="36603" x="6332538" y="4144963"/>
          <p14:tracePt t="36620" x="6569075" y="4144963"/>
          <p14:tracePt t="36638" x="6880225" y="4144963"/>
          <p14:tracePt t="36654" x="6994525" y="4144963"/>
          <p14:tracePt t="36670" x="7018338" y="4144963"/>
          <p14:tracePt t="36791" x="7032625" y="4144963"/>
          <p14:tracePt t="36937" x="7018338" y="4144963"/>
          <p14:tracePt t="36943" x="6980238" y="4144963"/>
          <p14:tracePt t="36954" x="6972300" y="4137025"/>
          <p14:tracePt t="36970" x="6911975" y="4122738"/>
          <p14:tracePt t="36987" x="6835775" y="4092575"/>
          <p14:tracePt t="37004" x="6811963" y="4068763"/>
          <p14:tracePt t="37020" x="6811963" y="4046538"/>
          <p14:tracePt t="37037" x="6804025" y="4016375"/>
          <p14:tracePt t="37054" x="6804025" y="3962400"/>
          <p14:tracePt t="37070" x="6804025" y="3908425"/>
          <p14:tracePt t="37087" x="6804025" y="3870325"/>
          <p14:tracePt t="37104" x="6819900" y="3825875"/>
          <p14:tracePt t="37120" x="6827838" y="3794125"/>
          <p14:tracePt t="37138" x="6827838" y="3787775"/>
          <p14:tracePt t="37154" x="6827838" y="3771900"/>
          <p14:tracePt t="37170" x="6827838" y="3741738"/>
          <p14:tracePt t="37187" x="6804025" y="3695700"/>
          <p14:tracePt t="37204" x="6751638" y="3641725"/>
          <p14:tracePt t="37220" x="6683375" y="3603625"/>
          <p14:tracePt t="37237" x="6613525" y="3581400"/>
          <p14:tracePt t="37254" x="6569075" y="3565525"/>
          <p14:tracePt t="37270" x="6553200" y="3565525"/>
          <p14:tracePt t="37287" x="6537325" y="3565525"/>
          <p14:tracePt t="37304" x="6523038" y="3565525"/>
          <p14:tracePt t="37320" x="6507163" y="3565525"/>
          <p14:tracePt t="37338" x="6408738" y="3565525"/>
          <p14:tracePt t="37354" x="6278563" y="3627438"/>
          <p14:tracePt t="37370" x="6142038" y="3679825"/>
          <p14:tracePt t="37387" x="6042025" y="3741738"/>
          <p14:tracePt t="37404" x="6003925" y="3763963"/>
          <p14:tracePt t="37420" x="5997575" y="3779838"/>
          <p14:tracePt t="37447" x="5997575" y="3825875"/>
          <p14:tracePt t="37455" x="6003925" y="3863975"/>
          <p14:tracePt t="37470" x="6065838" y="3932238"/>
          <p14:tracePt t="37487" x="6134100" y="3978275"/>
          <p14:tracePt t="37504" x="6188075" y="3992563"/>
          <p14:tracePt t="37520" x="6286500" y="4016375"/>
          <p14:tracePt t="37537" x="6400800" y="4016375"/>
          <p14:tracePt t="37554" x="6499225" y="4016375"/>
          <p14:tracePt t="37570" x="6599238" y="4000500"/>
          <p14:tracePt t="37587" x="6675438" y="3954463"/>
          <p14:tracePt t="37604" x="6727825" y="3908425"/>
          <p14:tracePt t="37621" x="6727825" y="3870325"/>
          <p14:tracePt t="37638" x="6743700" y="3787775"/>
          <p14:tracePt t="37654" x="6743700" y="3717925"/>
          <p14:tracePt t="37670" x="6689725" y="3635375"/>
          <p14:tracePt t="37687" x="6667500" y="3603625"/>
          <p14:tracePt t="37743" x="6675438" y="3603625"/>
          <p14:tracePt t="37754" x="6697663" y="3603625"/>
          <p14:tracePt t="37759" x="6743700" y="3611563"/>
          <p14:tracePt t="37771" x="6773863" y="3619500"/>
          <p14:tracePt t="37787" x="6988175" y="3649663"/>
          <p14:tracePt t="37804" x="7170738" y="3665538"/>
          <p14:tracePt t="37821" x="7292975" y="3665538"/>
          <p14:tracePt t="37838" x="7353300" y="3665538"/>
          <p14:tracePt t="37854" x="7361238" y="3665538"/>
          <p14:tracePt t="37903" x="7361238" y="3649663"/>
          <p14:tracePt t="37911" x="7353300" y="3641725"/>
          <p14:tracePt t="37921" x="7337425" y="3635375"/>
          <p14:tracePt t="37937" x="7292975" y="3635375"/>
          <p14:tracePt t="37954" x="7192963" y="3589338"/>
          <p14:tracePt t="37970" x="7032625" y="3543300"/>
          <p14:tracePt t="37987" x="6950075" y="3527425"/>
          <p14:tracePt t="38004" x="6918325" y="3521075"/>
          <p14:tracePt t="38021" x="6911975" y="3521075"/>
          <p14:tracePt t="38037" x="6888163" y="3551238"/>
          <p14:tracePt t="38054" x="6865938" y="3665538"/>
          <p14:tracePt t="38071" x="6858000" y="3771900"/>
          <p14:tracePt t="38087" x="6858000" y="3886200"/>
          <p14:tracePt t="38104" x="6865938" y="3962400"/>
          <p14:tracePt t="38121" x="6918325" y="4016375"/>
          <p14:tracePt t="38137" x="6988175" y="4054475"/>
          <p14:tracePt t="38154" x="7102475" y="4060825"/>
          <p14:tracePt t="38171" x="7200900" y="4060825"/>
          <p14:tracePt t="38187" x="7331075" y="4060825"/>
          <p14:tracePt t="38204" x="7413625" y="4022725"/>
          <p14:tracePt t="38221" x="7489825" y="3940175"/>
          <p14:tracePt t="38237" x="7497763" y="3902075"/>
          <p14:tracePt t="38254" x="7497763" y="3848100"/>
          <p14:tracePt t="38271" x="7483475" y="3810000"/>
          <p14:tracePt t="38287" x="7437438" y="3763963"/>
          <p14:tracePt t="38304" x="7391400" y="3749675"/>
          <p14:tracePt t="38551" x="7375525" y="3749675"/>
          <p14:tracePt t="38559" x="7353300" y="3749675"/>
          <p14:tracePt t="38571" x="7337425" y="3749675"/>
          <p14:tracePt t="38588" x="7223125" y="3771900"/>
          <p14:tracePt t="38604" x="7078663" y="3863975"/>
          <p14:tracePt t="38621" x="6835775" y="4046538"/>
          <p14:tracePt t="38637" x="6713538" y="4137025"/>
          <p14:tracePt t="38654" x="6651625" y="4175125"/>
          <p14:tracePt t="38671" x="6629400" y="4191000"/>
          <p14:tracePt t="38735" x="6621463" y="4191000"/>
          <p14:tracePt t="38743" x="6613525" y="4191000"/>
          <p14:tracePt t="38754" x="6607175" y="4191000"/>
          <p14:tracePt t="38771" x="6599238" y="4198938"/>
          <p14:tracePt t="38788" x="6591300" y="4206875"/>
          <p14:tracePt t="38821" x="6583363" y="4213225"/>
          <p14:tracePt t="38838" x="6575425" y="4221163"/>
          <p14:tracePt t="38854" x="6553200" y="4237038"/>
          <p14:tracePt t="38871" x="6537325" y="4251325"/>
          <p14:tracePt t="38888" x="6530975" y="4251325"/>
          <p14:tracePt t="38904" x="6523038" y="4251325"/>
          <p14:tracePt t="38951" x="6515100" y="4251325"/>
          <p14:tracePt t="38967" x="6515100" y="4221163"/>
          <p14:tracePt t="38975" x="6515100" y="4198938"/>
          <p14:tracePt t="38988" x="6515100" y="4168775"/>
          <p14:tracePt t="39004" x="6515100" y="4098925"/>
          <p14:tracePt t="39021" x="6515100" y="4038600"/>
          <p14:tracePt t="39038" x="6545263" y="3954463"/>
          <p14:tracePt t="39054" x="6561138" y="3916363"/>
          <p14:tracePt t="39071" x="6561138" y="3894138"/>
          <p14:tracePt t="39088" x="6569075" y="3886200"/>
          <p14:tracePt t="39104" x="6569075" y="3870325"/>
          <p14:tracePt t="39121" x="6561138" y="3832225"/>
          <p14:tracePt t="39138" x="6545263" y="3802063"/>
          <p14:tracePt t="39154" x="6530975" y="3779838"/>
          <p14:tracePt t="39171" x="6507163" y="3749675"/>
          <p14:tracePt t="39188" x="6477000" y="3725863"/>
          <p14:tracePt t="39204" x="6454775" y="3717925"/>
          <p14:tracePt t="39221" x="6423025" y="3695700"/>
          <p14:tracePt t="39238" x="6400800" y="3687763"/>
          <p14:tracePt t="39255" x="6384925" y="3687763"/>
          <p14:tracePt t="39271" x="6378575" y="3679825"/>
          <p14:tracePt t="39288" x="6362700" y="3679825"/>
          <p14:tracePt t="39321" x="6346825" y="3679825"/>
          <p14:tracePt t="39338" x="6340475" y="3679825"/>
          <p14:tracePt t="39355" x="6324600" y="3679825"/>
          <p14:tracePt t="39391" x="6308725" y="3679825"/>
          <p14:tracePt t="39405" x="6294438" y="3687763"/>
          <p14:tracePt t="39421" x="6270625" y="3725863"/>
          <p14:tracePt t="39438" x="6240463" y="3763963"/>
          <p14:tracePt t="39455" x="6226175" y="3779838"/>
          <p14:tracePt t="39471" x="6226175" y="3787775"/>
          <p14:tracePt t="39504" x="6226175" y="3802063"/>
          <p14:tracePt t="39521" x="6226175" y="3817938"/>
          <p14:tracePt t="39538" x="6226175" y="3856038"/>
          <p14:tracePt t="39555" x="6226175" y="3878263"/>
          <p14:tracePt t="39571" x="6226175" y="3894138"/>
          <p14:tracePt t="39588" x="6226175" y="3916363"/>
          <p14:tracePt t="39605" x="6240463" y="3940175"/>
          <p14:tracePt t="39621" x="6278563" y="3962400"/>
          <p14:tracePt t="39638" x="6308725" y="3970338"/>
          <p14:tracePt t="39655" x="6340475" y="3978275"/>
          <p14:tracePt t="39672" x="6346825" y="3978275"/>
          <p14:tracePt t="39705" x="6362700" y="3978275"/>
          <p14:tracePt t="39721" x="6384925" y="3978275"/>
          <p14:tracePt t="39738" x="6416675" y="3962400"/>
          <p14:tracePt t="39755" x="6469063" y="3924300"/>
          <p14:tracePt t="39760" x="6499225" y="3902075"/>
          <p14:tracePt t="39772" x="6523038" y="3878263"/>
          <p14:tracePt t="39788" x="6530975" y="3848100"/>
          <p14:tracePt t="39805" x="6537325" y="3802063"/>
          <p14:tracePt t="39822" x="6537325" y="3779838"/>
          <p14:tracePt t="39838" x="6537325" y="3733800"/>
          <p14:tracePt t="39855" x="6537325" y="3717925"/>
          <p14:tracePt t="39872" x="6530975" y="3711575"/>
          <p14:tracePt t="39888" x="6523038" y="3695700"/>
          <p14:tracePt t="39905" x="6499225" y="3679825"/>
          <p14:tracePt t="39921" x="6492875" y="3679825"/>
          <p14:tracePt t="39991" x="6515100" y="3703638"/>
          <p14:tracePt t="39999" x="6530975" y="3711575"/>
          <p14:tracePt t="40007" x="6569075" y="3725863"/>
          <p14:tracePt t="40021" x="6759575" y="3832225"/>
          <p14:tracePt t="40038" x="6964363" y="3894138"/>
          <p14:tracePt t="40055" x="7140575" y="3946525"/>
          <p14:tracePt t="40071" x="7337425" y="3978275"/>
          <p14:tracePt t="40088" x="7497763" y="4008438"/>
          <p14:tracePt t="40105" x="7612063" y="4016375"/>
          <p14:tracePt t="40121" x="7658100" y="4016375"/>
          <p14:tracePt t="40138" x="7666038" y="4016375"/>
          <p14:tracePt t="40155" x="7673975" y="4016375"/>
          <p14:tracePt t="40190" x="7673975" y="3954463"/>
          <p14:tracePt t="40205" x="7673975" y="3940175"/>
          <p14:tracePt t="40221" x="7673975" y="3878263"/>
          <p14:tracePt t="40238" x="7666038" y="3870325"/>
          <p14:tracePt t="40271" x="7650163" y="3863975"/>
          <p14:tracePt t="40288" x="7642225" y="3848100"/>
          <p14:tracePt t="40305" x="7627938" y="3848100"/>
          <p14:tracePt t="40321" x="7566025" y="3817938"/>
          <p14:tracePt t="40338" x="7413625" y="3771900"/>
          <p14:tracePt t="40355" x="7162800" y="3711575"/>
          <p14:tracePt t="40372" x="6956425" y="3687763"/>
          <p14:tracePt t="40388" x="6797675" y="3679825"/>
          <p14:tracePt t="40406" x="6713538" y="3673475"/>
          <p14:tracePt t="40421" x="6705600" y="3673475"/>
          <p14:tracePt t="40495" x="6697663" y="3711575"/>
          <p14:tracePt t="40503" x="6697663" y="3756025"/>
          <p14:tracePt t="40511" x="6697663" y="3810000"/>
          <p14:tracePt t="40522" x="6697663" y="3878263"/>
          <p14:tracePt t="40538" x="6697663" y="4022725"/>
          <p14:tracePt t="40555" x="6727825" y="4168775"/>
          <p14:tracePt t="40572" x="6797675" y="4275138"/>
          <p14:tracePt t="40588" x="6873875" y="4359275"/>
          <p14:tracePt t="40606" x="6964363" y="4419600"/>
          <p14:tracePt t="40622" x="6980238" y="4419600"/>
          <p14:tracePt t="40638" x="6988175" y="4419600"/>
          <p14:tracePt t="40655" x="6994525" y="4419600"/>
          <p14:tracePt t="40744" x="7002463" y="4419600"/>
          <p14:tracePt t="40759" x="7002463" y="4435475"/>
          <p14:tracePt t="40767" x="7002463" y="4479925"/>
          <p14:tracePt t="40776" x="6988175" y="4511675"/>
          <p14:tracePt t="40788" x="6964363" y="4556125"/>
          <p14:tracePt t="40806" x="6888163" y="4702175"/>
          <p14:tracePt t="40822" x="6850063" y="4746625"/>
          <p14:tracePt t="40838" x="6842125" y="4762500"/>
          <p14:tracePt t="41160" x="6842125" y="4770438"/>
          <p14:tracePt t="41215" x="6835775" y="4770438"/>
          <p14:tracePt t="41223" x="6811963" y="4770438"/>
          <p14:tracePt t="41231" x="6797675" y="4778375"/>
          <p14:tracePt t="41240" x="6765925" y="4800600"/>
          <p14:tracePt t="41255" x="6697663" y="4822825"/>
          <p14:tracePt t="41272" x="6599238" y="4846638"/>
          <p14:tracePt t="41289" x="6484938" y="4884738"/>
          <p14:tracePt t="41305" x="6332538" y="4884738"/>
          <p14:tracePt t="41322" x="6210300" y="4884738"/>
          <p14:tracePt t="41339" x="6149975" y="4884738"/>
          <p14:tracePt t="41355" x="6118225" y="4884738"/>
          <p14:tracePt t="41372" x="6118225" y="4892675"/>
          <p14:tracePt t="41464" x="6118225" y="4876800"/>
          <p14:tracePt t="41471" x="6126163" y="4868863"/>
          <p14:tracePt t="41480" x="6149975" y="4860925"/>
          <p14:tracePt t="41489" x="6164263" y="4854575"/>
          <p14:tracePt t="41505" x="6210300" y="4846638"/>
          <p14:tracePt t="41522" x="6270625" y="4822825"/>
          <p14:tracePt t="41539" x="6340475" y="4822825"/>
          <p14:tracePt t="41555" x="6423025" y="4816475"/>
          <p14:tracePt t="41572" x="6507163" y="4816475"/>
          <p14:tracePt t="41589" x="6575425" y="4808538"/>
          <p14:tracePt t="41623" x="6583363" y="4800600"/>
          <p14:tracePt t="41656" x="6575425" y="4792663"/>
          <p14:tracePt t="41663" x="6545263" y="4778375"/>
          <p14:tracePt t="41672" x="6515100" y="4778375"/>
          <p14:tracePt t="41689" x="6354763" y="4754563"/>
          <p14:tracePt t="41705" x="6218238" y="4754563"/>
          <p14:tracePt t="41722" x="6156325" y="4754563"/>
          <p14:tracePt t="41775" x="6164263" y="4762500"/>
          <p14:tracePt t="41783" x="6202363" y="4778375"/>
          <p14:tracePt t="41791" x="6264275" y="4784725"/>
          <p14:tracePt t="41806" x="6370638" y="4792663"/>
          <p14:tracePt t="41822" x="6430963" y="4792663"/>
          <p14:tracePt t="41839" x="6438900" y="4792663"/>
          <p14:tracePt t="42239" x="6430963" y="4792663"/>
          <p14:tracePt t="42375" x="6430963" y="4800600"/>
          <p14:tracePt t="42391" x="6430963" y="4808538"/>
          <p14:tracePt t="43806" x="6392863" y="4808538"/>
          <p14:tracePt t="43814" x="6362700" y="4800600"/>
          <p14:tracePt t="43862" x="6354763" y="4800600"/>
          <p14:tracePt t="43869" x="6346825" y="4800600"/>
          <p14:tracePt t="43886" x="6340475" y="4800600"/>
          <p14:tracePt t="43894" x="6324600" y="4800600"/>
          <p14:tracePt t="43906" x="6294438" y="4800600"/>
          <p14:tracePt t="43922" x="6264275" y="4816475"/>
          <p14:tracePt t="43939" x="6240463" y="4830763"/>
          <p14:tracePt t="43956" x="6210300" y="4846638"/>
          <p14:tracePt t="43973" x="6188075" y="4854575"/>
          <p14:tracePt t="44231" x="6188075" y="4860925"/>
          <p14:tracePt t="44247" x="6194425" y="4860925"/>
          <p14:tracePt t="44255" x="6202363" y="4860925"/>
          <p14:tracePt t="44263" x="6218238" y="4860925"/>
          <p14:tracePt t="44273" x="6226175" y="4860925"/>
          <p14:tracePt t="44290" x="6264275" y="4868863"/>
          <p14:tracePt t="44306" x="6302375" y="4868863"/>
          <p14:tracePt t="44323" x="6354763" y="4868863"/>
          <p14:tracePt t="44340" x="6430963" y="4868863"/>
          <p14:tracePt t="44356" x="6484938" y="4868863"/>
          <p14:tracePt t="44373" x="6523038" y="4868863"/>
          <p14:tracePt t="44390" x="6613525" y="4868863"/>
          <p14:tracePt t="44406" x="6675438" y="4868863"/>
          <p14:tracePt t="44423" x="6765925" y="4846638"/>
          <p14:tracePt t="44440" x="6842125" y="4846638"/>
          <p14:tracePt t="44456" x="6904038" y="4846638"/>
          <p14:tracePt t="44473" x="6980238" y="4846638"/>
          <p14:tracePt t="44490" x="7002463" y="4846638"/>
          <p14:tracePt t="44506" x="7010400" y="4846638"/>
          <p14:tracePt t="44607" x="7026275" y="4846638"/>
          <p14:tracePt t="44615" x="7048500" y="4846638"/>
          <p14:tracePt t="44623" x="7070725" y="4846638"/>
          <p14:tracePt t="44640" x="7108825" y="4846638"/>
          <p14:tracePt t="44656" x="7208838" y="4860925"/>
          <p14:tracePt t="44673" x="7261225" y="4860925"/>
          <p14:tracePt t="44690" x="7269163" y="4876800"/>
          <p14:tracePt t="44791" x="7277100" y="4876800"/>
          <p14:tracePt t="44799" x="7277100" y="4899025"/>
          <p14:tracePt t="44808" x="7261225" y="4914900"/>
          <p14:tracePt t="44823" x="7208838" y="4945063"/>
          <p14:tracePt t="44840" x="7048500" y="4975225"/>
          <p14:tracePt t="44856" x="6858000" y="4991100"/>
          <p14:tracePt t="44873" x="6651625" y="5029200"/>
          <p14:tracePt t="44890" x="6469063" y="5037138"/>
          <p14:tracePt t="44906" x="6316663" y="5037138"/>
          <p14:tracePt t="44923" x="6226175" y="5037138"/>
          <p14:tracePt t="44940" x="6202363" y="5037138"/>
          <p14:tracePt t="45023" x="6188075" y="5037138"/>
          <p14:tracePt t="45127" x="6180138" y="5037138"/>
          <p14:tracePt t="45240" x="6180138" y="5021263"/>
          <p14:tracePt t="45256" x="6188075" y="5021263"/>
          <p14:tracePt t="45263" x="6202363" y="5021263"/>
          <p14:tracePt t="45273" x="6210300" y="5013325"/>
          <p14:tracePt t="45290" x="6240463" y="4991100"/>
          <p14:tracePt t="45308" x="6264275" y="4975225"/>
          <p14:tracePt t="45323" x="6286500" y="4960938"/>
          <p14:tracePt t="45340" x="6308725" y="4945063"/>
          <p14:tracePt t="45357" x="6340475" y="4930775"/>
          <p14:tracePt t="45392" x="6346825" y="4930775"/>
          <p14:tracePt t="45407" x="6362700" y="4930775"/>
          <p14:tracePt t="45423" x="6370638" y="4930775"/>
          <p14:tracePt t="45440" x="6378575" y="4930775"/>
          <p14:tracePt t="45457" x="6384925" y="4930775"/>
          <p14:tracePt t="45474" x="6408738" y="4930775"/>
          <p14:tracePt t="45490" x="6423025" y="4930775"/>
          <p14:tracePt t="45507" x="6430963" y="4930775"/>
          <p14:tracePt t="45540" x="6438900" y="4930775"/>
          <p14:tracePt t="45559" x="6446838" y="4930775"/>
          <p14:tracePt t="45574" x="6454775" y="4930775"/>
          <p14:tracePt t="45590" x="6537325" y="4930775"/>
          <p14:tracePt t="45607" x="6613525" y="4930775"/>
          <p14:tracePt t="45624" x="6637338" y="4930775"/>
          <p14:tracePt t="45657" x="6645275" y="4930775"/>
          <p14:tracePt t="45983" x="6621463" y="4930775"/>
          <p14:tracePt t="45991" x="6599238" y="4930775"/>
          <p14:tracePt t="45999" x="6583363" y="4930775"/>
          <p14:tracePt t="46007" x="6545263" y="4914900"/>
          <p14:tracePt t="46023" x="6507163" y="4906963"/>
          <p14:tracePt t="46040" x="6477000" y="4884738"/>
          <p14:tracePt t="46057" x="6461125" y="4876800"/>
          <p14:tracePt t="46073" x="6446838" y="4854575"/>
          <p14:tracePt t="46090" x="6446838" y="4830763"/>
          <p14:tracePt t="46107" x="6446838" y="4784725"/>
          <p14:tracePt t="46123" x="6446838" y="4754563"/>
          <p14:tracePt t="46140" x="6454775" y="4708525"/>
          <p14:tracePt t="46157" x="6454775" y="4678363"/>
          <p14:tracePt t="46173" x="6469063" y="4670425"/>
          <p14:tracePt t="46280" x="6469063" y="4708525"/>
          <p14:tracePt t="46287" x="6469063" y="4778375"/>
          <p14:tracePt t="46295" x="6469063" y="4838700"/>
          <p14:tracePt t="46307" x="6469063" y="4906963"/>
          <p14:tracePt t="46323" x="6469063" y="5045075"/>
          <p14:tracePt t="46340" x="6461125" y="5127625"/>
          <p14:tracePt t="46357" x="6446838" y="5165725"/>
          <p14:tracePt t="46374" x="6438900" y="5203825"/>
          <p14:tracePt t="46390" x="6430963" y="5241925"/>
          <p14:tracePt t="46407" x="6416675" y="5295900"/>
          <p14:tracePt t="46424" x="6400800" y="5334000"/>
          <p14:tracePt t="46440" x="6400800" y="5380038"/>
          <p14:tracePt t="46457" x="6384925" y="5410200"/>
          <p14:tracePt t="46474" x="6378575" y="5440363"/>
          <p14:tracePt t="46490" x="6378575" y="5486400"/>
          <p14:tracePt t="46507" x="6346825" y="5546725"/>
          <p14:tracePt t="46524" x="6340475" y="5592763"/>
          <p14:tracePt t="46540" x="6316663" y="5646738"/>
          <p14:tracePt t="46557" x="6308725" y="5692775"/>
          <p14:tracePt t="46574" x="6286500" y="5745163"/>
          <p14:tracePt t="46590" x="6270625" y="5775325"/>
          <p14:tracePt t="46607" x="6256338" y="5807075"/>
          <p14:tracePt t="46624" x="6248400" y="5821363"/>
          <p14:tracePt t="46815" x="6248400" y="5813425"/>
          <p14:tracePt t="46823" x="6248400" y="5807075"/>
          <p14:tracePt t="46847" x="6248400" y="5791200"/>
          <p14:tracePt t="46855" x="6248400" y="5783263"/>
          <p14:tracePt t="46863" x="6248400" y="5775325"/>
          <p14:tracePt t="47143" x="6248400" y="5768975"/>
          <p14:tracePt t="47151" x="6248400" y="5753100"/>
          <p14:tracePt t="47159" x="6264275" y="5745163"/>
          <p14:tracePt t="47174" x="6324600" y="5692775"/>
          <p14:tracePt t="47191" x="6408738" y="5616575"/>
          <p14:tracePt t="47207" x="6507163" y="5532438"/>
          <p14:tracePt t="47224" x="6613525" y="5456238"/>
          <p14:tracePt t="47241" x="6667500" y="5349875"/>
          <p14:tracePt t="47257" x="6751638" y="5227638"/>
          <p14:tracePt t="47274" x="6827838" y="5113338"/>
          <p14:tracePt t="47291" x="6911975" y="5006975"/>
          <p14:tracePt t="47307" x="6988175" y="4914900"/>
          <p14:tracePt t="47324" x="7018338" y="4876800"/>
          <p14:tracePt t="47341" x="7064375" y="4822825"/>
          <p14:tracePt t="47357" x="7070725" y="4816475"/>
          <p14:tracePt t="47375" x="7086600" y="4784725"/>
          <p14:tracePt t="47391" x="7102475" y="4762500"/>
          <p14:tracePt t="47407" x="7102475" y="4754563"/>
          <p14:tracePt t="47424" x="7116763" y="4732338"/>
          <p14:tracePt t="47441" x="7124700" y="4716463"/>
          <p14:tracePt t="47474" x="7132638" y="4686300"/>
          <p14:tracePt t="47491" x="7140575" y="4664075"/>
          <p14:tracePt t="47507" x="7146925" y="4656138"/>
          <p14:tracePt t="47524" x="7146925" y="4640263"/>
          <p14:tracePt t="47632" x="7146925" y="4694238"/>
          <p14:tracePt t="47639" x="7154863" y="4762500"/>
          <p14:tracePt t="47648" x="7154863" y="4822825"/>
          <p14:tracePt t="47658" x="7154863" y="4899025"/>
          <p14:tracePt t="47674" x="7154863" y="5021263"/>
          <p14:tracePt t="47691" x="7154863" y="5121275"/>
          <p14:tracePt t="47707" x="7146925" y="5197475"/>
          <p14:tracePt t="47724" x="7140575" y="5241925"/>
          <p14:tracePt t="47741" x="7124700" y="5295900"/>
          <p14:tracePt t="47758" x="7116763" y="5334000"/>
          <p14:tracePt t="47775" x="7102475" y="5402263"/>
          <p14:tracePt t="47791" x="7078663" y="5448300"/>
          <p14:tracePt t="47808" x="7070725" y="5486400"/>
          <p14:tracePt t="47824" x="7064375" y="5532438"/>
          <p14:tracePt t="47841" x="7064375" y="5578475"/>
          <p14:tracePt t="47858" x="7056438" y="5592763"/>
          <p14:tracePt t="47874" x="7056438" y="5622925"/>
          <p14:tracePt t="47891" x="7048500" y="5630863"/>
          <p14:tracePt t="47951" x="7048500" y="5646738"/>
          <p14:tracePt t="47959" x="7048500" y="5654675"/>
          <p14:tracePt t="47967" x="7048500" y="5661025"/>
          <p14:tracePt t="47975" x="7048500" y="5668963"/>
          <p14:tracePt t="47991" x="7040563" y="5684838"/>
          <p14:tracePt t="48008" x="7032625" y="5692775"/>
          <p14:tracePt t="48024" x="7026275" y="5715000"/>
          <p14:tracePt t="48041" x="7026275" y="5722938"/>
          <p14:tracePt t="48058" x="7018338" y="5737225"/>
          <p14:tracePt t="48799" x="7018338" y="5730875"/>
          <p14:tracePt t="48903" x="7010400" y="5730875"/>
          <p14:tracePt t="49681" x="6980238" y="5730875"/>
          <p14:tracePt t="49687" x="6942138" y="5730875"/>
          <p14:tracePt t="49695" x="6918325" y="5730875"/>
          <p14:tracePt t="49708" x="6911975" y="5730875"/>
          <p14:tracePt t="49726" x="6880225" y="5722938"/>
          <p14:tracePt t="49742" x="6804025" y="5722938"/>
          <p14:tracePt t="49758" x="6727825" y="5722938"/>
          <p14:tracePt t="49775" x="6651625" y="5737225"/>
          <p14:tracePt t="49792" x="6569075" y="5761038"/>
          <p14:tracePt t="49808" x="6523038" y="5768975"/>
          <p14:tracePt t="49825" x="6477000" y="5768975"/>
          <p14:tracePt t="49842" x="6408738" y="5768975"/>
          <p14:tracePt t="49858" x="6332538" y="5768975"/>
          <p14:tracePt t="49875" x="6218238" y="5768975"/>
          <p14:tracePt t="49892" x="6126163" y="5768975"/>
          <p14:tracePt t="49908" x="6073775" y="5768975"/>
          <p14:tracePt t="49925" x="6027738" y="5768975"/>
          <p14:tracePt t="51263" x="6003925" y="5768975"/>
          <p14:tracePt t="51271" x="5973763" y="5768975"/>
          <p14:tracePt t="51287" x="5965825" y="5768975"/>
          <p14:tracePt t="51311" x="5959475" y="5768975"/>
          <p14:tracePt t="51319" x="5905500" y="5722938"/>
          <p14:tracePt t="51327" x="5845175" y="5622925"/>
          <p14:tracePt t="51342" x="5737225" y="5494338"/>
          <p14:tracePt t="51359" x="5692775" y="5440363"/>
          <p14:tracePt t="51376" x="5668963" y="5410200"/>
          <p14:tracePt t="51393" x="5646738" y="5380038"/>
          <p14:tracePt t="51409" x="5630863" y="5356225"/>
          <p14:tracePt t="51426" x="5622925" y="535622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5456" t="29671" r="17948" b="21422"/>
          <a:stretch/>
        </p:blipFill>
        <p:spPr>
          <a:xfrm>
            <a:off x="3679881" y="1973176"/>
            <a:ext cx="4150894" cy="42782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10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335"/>
    </mc:Choice>
    <mc:Fallback xmlns="">
      <p:transition advTm="583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83" x="5616575" y="5349875"/>
          <p14:tracePt t="999" x="5616575" y="5273675"/>
          <p14:tracePt t="1007" x="5616575" y="5105400"/>
          <p14:tracePt t="1015" x="5616575" y="5006975"/>
          <p14:tracePt t="1024" x="5616575" y="4968875"/>
          <p14:tracePt t="1041" x="5616575" y="4860925"/>
          <p14:tracePt t="1058" x="5630863" y="4708525"/>
          <p14:tracePt t="1074" x="5654675" y="4594225"/>
          <p14:tracePt t="1091" x="5676900" y="4449763"/>
          <p14:tracePt t="1108" x="5684838" y="4305300"/>
          <p14:tracePt t="1124" x="5730875" y="4160838"/>
          <p14:tracePt t="1141" x="5730875" y="3984625"/>
          <p14:tracePt t="1158" x="5745163" y="3749675"/>
          <p14:tracePt t="1174" x="5745163" y="3597275"/>
          <p14:tracePt t="1192" x="5745163" y="3475038"/>
          <p14:tracePt t="1208" x="5745163" y="3398838"/>
          <p14:tracePt t="1224" x="5745163" y="3330575"/>
          <p14:tracePt t="1241" x="5745163" y="3268663"/>
          <p14:tracePt t="1258" x="5745163" y="3222625"/>
          <p14:tracePt t="1275" x="5745163" y="3140075"/>
          <p14:tracePt t="1291" x="5753100" y="3063875"/>
          <p14:tracePt t="1308" x="5761038" y="2987675"/>
          <p14:tracePt t="1325" x="5768975" y="2933700"/>
          <p14:tracePt t="1341" x="5775325" y="2879725"/>
          <p14:tracePt t="1358" x="5783263" y="2811463"/>
          <p14:tracePt t="1375" x="5783263" y="2773363"/>
          <p14:tracePt t="1391" x="5783263" y="2751138"/>
          <p14:tracePt t="1408" x="5783263" y="2735263"/>
          <p14:tracePt t="1743" x="5783263" y="2727325"/>
          <p14:tracePt t="1751" x="5753100" y="2727325"/>
          <p14:tracePt t="1759" x="5707063" y="2720975"/>
          <p14:tracePt t="1775" x="5661025" y="2720975"/>
          <p14:tracePt t="1791" x="5608638" y="2773363"/>
          <p14:tracePt t="2071" x="5608638" y="2743200"/>
          <p14:tracePt t="2079" x="5608638" y="2720975"/>
          <p14:tracePt t="2103" x="5608638" y="2713038"/>
          <p14:tracePt t="2111" x="5630863" y="2667000"/>
          <p14:tracePt t="2135" x="5630863" y="2659063"/>
          <p14:tracePt t="2144" x="5638800" y="2651125"/>
          <p14:tracePt t="2152" x="5638800" y="2628900"/>
          <p14:tracePt t="2159" x="5654675" y="2590800"/>
          <p14:tracePt t="2175" x="5654675" y="2582863"/>
          <p14:tracePt t="2192" x="5668963" y="2530475"/>
          <p14:tracePt t="2208" x="5668963" y="2522538"/>
          <p14:tracePt t="2247" x="5668963" y="2514600"/>
          <p14:tracePt t="2263" x="5668963" y="2492375"/>
          <p14:tracePt t="2275" x="5668963" y="2468563"/>
          <p14:tracePt t="2292" x="5676900" y="2454275"/>
          <p14:tracePt t="2368" x="5676900" y="2438400"/>
          <p14:tracePt t="2375" x="5684838" y="2416175"/>
          <p14:tracePt t="2392" x="5684838" y="2408238"/>
          <p14:tracePt t="2399" x="5692775" y="2408238"/>
          <p14:tracePt t="2415" x="5692775" y="2370138"/>
          <p14:tracePt t="2551" x="5699125" y="2362200"/>
          <p14:tracePt t="2592" x="5707063" y="2362200"/>
          <p14:tracePt t="2608" x="5707063" y="2370138"/>
          <p14:tracePt t="2615" x="5707063" y="2400300"/>
          <p14:tracePt t="2625" x="5707063" y="2468563"/>
          <p14:tracePt t="2642" x="5722938" y="2568575"/>
          <p14:tracePt t="2658" x="5737225" y="2651125"/>
          <p14:tracePt t="2675" x="5745163" y="2682875"/>
          <p14:tracePt t="2692" x="5745163" y="2689225"/>
          <p14:tracePt t="2767" x="5745163" y="2697163"/>
          <p14:tracePt t="2856" x="5745163" y="2705100"/>
          <p14:tracePt t="2879" x="5745163" y="2720975"/>
          <p14:tracePt t="2888" x="5745163" y="2759075"/>
          <p14:tracePt t="3207" x="5768975" y="2759075"/>
          <p14:tracePt t="3215" x="5791200" y="2759075"/>
          <p14:tracePt t="3225" x="5821363" y="2759075"/>
          <p14:tracePt t="3242" x="5897563" y="2759075"/>
          <p14:tracePt t="3259" x="6027738" y="2759075"/>
          <p14:tracePt t="3275" x="6149975" y="2759075"/>
          <p14:tracePt t="3292" x="6248400" y="2743200"/>
          <p14:tracePt t="3310" x="6294438" y="2727325"/>
          <p14:tracePt t="3399" x="6302375" y="2727325"/>
          <p14:tracePt t="3415" x="6308725" y="2727325"/>
          <p14:tracePt t="3423" x="6316663" y="2727325"/>
          <p14:tracePt t="3463" x="6324600" y="2727325"/>
          <p14:tracePt t="3471" x="6346825" y="2727325"/>
          <p14:tracePt t="3488" x="6370638" y="2727325"/>
          <p14:tracePt t="3495" x="6400800" y="2727325"/>
          <p14:tracePt t="3510" x="6469063" y="2720975"/>
          <p14:tracePt t="3526" x="6507163" y="2705100"/>
          <p14:tracePt t="4943" x="6492875" y="2697163"/>
          <p14:tracePt t="4951" x="6469063" y="2689225"/>
          <p14:tracePt t="4959" x="6430963" y="2674938"/>
          <p14:tracePt t="4976" x="6378575" y="2667000"/>
          <p14:tracePt t="4993" x="6340475" y="2659063"/>
          <p14:tracePt t="5010" x="6308725" y="2644775"/>
          <p14:tracePt t="5026" x="6278563" y="2636838"/>
          <p14:tracePt t="5043" x="6256338" y="2636838"/>
          <p14:tracePt t="5059" x="6240463" y="2636838"/>
          <p14:tracePt t="5076" x="6232525" y="2628900"/>
          <p14:tracePt t="5093" x="6210300" y="2628900"/>
          <p14:tracePt t="5110" x="6126163" y="2628900"/>
          <p14:tracePt t="5126" x="6073775" y="2651125"/>
          <p14:tracePt t="5143" x="6057900" y="2651125"/>
          <p14:tracePt t="5159" x="6003925" y="2659063"/>
          <p14:tracePt t="5176" x="5989638" y="2659063"/>
          <p14:tracePt t="5193" x="5981700" y="2659063"/>
          <p14:tracePt t="5211" x="5973763" y="2659063"/>
          <p14:tracePt t="5226" x="5959475" y="2659063"/>
          <p14:tracePt t="5243" x="5943600" y="2659063"/>
          <p14:tracePt t="5259" x="5927725" y="2651125"/>
          <p14:tracePt t="5276" x="5913438" y="2644775"/>
          <p14:tracePt t="5293" x="5883275" y="2644775"/>
          <p14:tracePt t="5310" x="5851525" y="2628900"/>
          <p14:tracePt t="5326" x="5837238" y="2628900"/>
          <p14:tracePt t="5415" x="5837238" y="2620963"/>
          <p14:tracePt t="5423" x="5829300" y="2620963"/>
          <p14:tracePt t="5439" x="5821363" y="2620963"/>
          <p14:tracePt t="5447" x="5813425" y="2620963"/>
          <p14:tracePt t="5479" x="5813425" y="2613025"/>
          <p14:tracePt t="5496" x="5807075" y="2606675"/>
          <p14:tracePt t="5512" x="5761038" y="2582863"/>
          <p14:tracePt t="5520" x="5676900" y="2544763"/>
          <p14:tracePt t="5527" x="5630863" y="2522538"/>
          <p14:tracePt t="5542" x="5622925" y="2514600"/>
          <p14:tracePt t="5559" x="5608638" y="2514600"/>
          <p14:tracePt t="5606" x="5608638" y="2506663"/>
          <p14:tracePt t="5622" x="5600700" y="2468563"/>
          <p14:tracePt t="5630" x="5578475" y="2422525"/>
          <p14:tracePt t="5662" x="5578475" y="2408238"/>
          <p14:tracePt t="5670" x="5578475" y="2370138"/>
          <p14:tracePt t="5678" x="5578475" y="2362200"/>
          <p14:tracePt t="5720" x="5578475" y="2346325"/>
          <p14:tracePt t="5727" x="5578475" y="2316163"/>
          <p14:tracePt t="5735" x="5584825" y="2316163"/>
          <p14:tracePt t="5743" x="5608638" y="2316163"/>
          <p14:tracePt t="5759" x="5668963" y="2316163"/>
          <p14:tracePt t="5776" x="5745163" y="2324100"/>
          <p14:tracePt t="5793" x="5799138" y="2346325"/>
          <p14:tracePt t="5810" x="5845175" y="2354263"/>
          <p14:tracePt t="5826" x="5875338" y="2362200"/>
          <p14:tracePt t="5843" x="5889625" y="2370138"/>
          <p14:tracePt t="5876" x="5897563" y="2384425"/>
          <p14:tracePt t="5895" x="5897563" y="2392363"/>
          <p14:tracePt t="5910" x="5921375" y="2484438"/>
          <p14:tracePt t="5926" x="5959475" y="2598738"/>
          <p14:tracePt t="5943" x="5973763" y="2705100"/>
          <p14:tracePt t="5960" x="5973763" y="2773363"/>
          <p14:tracePt t="5976" x="5973763" y="2827338"/>
          <p14:tracePt t="5993" x="5951538" y="2849563"/>
          <p14:tracePt t="6010" x="5897563" y="2849563"/>
          <p14:tracePt t="6026" x="5829300" y="2849563"/>
          <p14:tracePt t="6043" x="5753100" y="2819400"/>
          <p14:tracePt t="6060" x="5707063" y="2797175"/>
          <p14:tracePt t="6076" x="5692775" y="2781300"/>
          <p14:tracePt t="6093" x="5654675" y="2682875"/>
          <p14:tracePt t="6110" x="5646738" y="2590800"/>
          <p14:tracePt t="6126" x="5646738" y="2514600"/>
          <p14:tracePt t="6143" x="5654675" y="2454275"/>
          <p14:tracePt t="6160" x="5661025" y="2446338"/>
          <p14:tracePt t="6176" x="5707063" y="2430463"/>
          <p14:tracePt t="6193" x="5737225" y="2430463"/>
          <p14:tracePt t="6211" x="5768975" y="2430463"/>
          <p14:tracePt t="6226" x="5791200" y="2430463"/>
          <p14:tracePt t="6243" x="5813425" y="2438400"/>
          <p14:tracePt t="6260" x="5845175" y="2454275"/>
          <p14:tracePt t="6276" x="5851525" y="2460625"/>
          <p14:tracePt t="6293" x="5859463" y="2460625"/>
          <p14:tracePt t="6319" x="5867400" y="2476500"/>
          <p14:tracePt t="6327" x="5859463" y="2536825"/>
          <p14:tracePt t="6343" x="5829300" y="2568575"/>
          <p14:tracePt t="6360" x="5761038" y="2613025"/>
          <p14:tracePt t="6376" x="5699125" y="2613025"/>
          <p14:tracePt t="6393" x="5668963" y="2613025"/>
          <p14:tracePt t="6426" x="5668963" y="2606675"/>
          <p14:tracePt t="6455" x="5668963" y="2590800"/>
          <p14:tracePt t="6463" x="5668963" y="2560638"/>
          <p14:tracePt t="6476" x="5668963" y="2530475"/>
          <p14:tracePt t="6493" x="5722938" y="2498725"/>
          <p14:tracePt t="6510" x="5829300" y="2484438"/>
          <p14:tracePt t="6526" x="5867400" y="2484438"/>
          <p14:tracePt t="6543" x="5875338" y="2484438"/>
          <p14:tracePt t="6616" x="5875338" y="2522538"/>
          <p14:tracePt t="6623" x="5875338" y="2574925"/>
          <p14:tracePt t="6631" x="5875338" y="2582863"/>
          <p14:tracePt t="6643" x="5867400" y="2590800"/>
          <p14:tracePt t="6660" x="5837238" y="2620963"/>
          <p14:tracePt t="6677" x="5813425" y="2620963"/>
          <p14:tracePt t="6693" x="5807075" y="2620963"/>
          <p14:tracePt t="6710" x="5799138" y="2613025"/>
          <p14:tracePt t="6751" x="5799138" y="2598738"/>
          <p14:tracePt t="6760" x="5799138" y="2590800"/>
          <p14:tracePt t="6777" x="5799138" y="2582863"/>
          <p14:tracePt t="6793" x="5813425" y="2568575"/>
          <p14:tracePt t="6827" x="5821363" y="2568575"/>
          <p14:tracePt t="7599" x="5821363" y="2574925"/>
          <p14:tracePt t="7624" x="5821363" y="2582863"/>
          <p14:tracePt t="7639" x="5821363" y="2590800"/>
          <p14:tracePt t="7647" x="5821363" y="2628900"/>
          <p14:tracePt t="7660" x="5821363" y="2651125"/>
          <p14:tracePt t="7677" x="5821363" y="2682875"/>
          <p14:tracePt t="7693" x="5807075" y="2713038"/>
          <p14:tracePt t="7710" x="5799138" y="2720975"/>
          <p14:tracePt t="7727" x="5799138" y="2727325"/>
          <p14:tracePt t="7760" x="5791200" y="2735263"/>
          <p14:tracePt t="7777" x="5768975" y="2751138"/>
          <p14:tracePt t="7794" x="5753100" y="2765425"/>
          <p14:tracePt t="7811" x="5715000" y="2781300"/>
          <p14:tracePt t="7827" x="5707063" y="2789238"/>
          <p14:tracePt t="7844" x="5684838" y="2803525"/>
          <p14:tracePt t="7860" x="5676900" y="2811463"/>
          <p14:tracePt t="7878" x="5661025" y="2827338"/>
          <p14:tracePt t="7910" x="5654675" y="2849563"/>
          <p14:tracePt t="7927" x="5630863" y="2865438"/>
          <p14:tracePt t="7944" x="5592763" y="2879725"/>
          <p14:tracePt t="7960" x="5546725" y="2917825"/>
          <p14:tracePt t="7977" x="5502275" y="2949575"/>
          <p14:tracePt t="7994" x="5486400" y="2971800"/>
          <p14:tracePt t="8010" x="5464175" y="3001963"/>
          <p14:tracePt t="8027" x="5456238" y="3017838"/>
          <p14:tracePt t="8044" x="5448300" y="3040063"/>
          <p14:tracePt t="8060" x="5448300" y="3048000"/>
          <p14:tracePt t="8077" x="5440363" y="3063875"/>
          <p14:tracePt t="8094" x="5440363" y="3078163"/>
          <p14:tracePt t="8110" x="5426075" y="3101975"/>
          <p14:tracePt t="8144" x="5418138" y="3108325"/>
          <p14:tracePt t="8160" x="5418138" y="3116263"/>
          <p14:tracePt t="8215" x="5418138" y="3124200"/>
          <p14:tracePt t="8247" x="5410200" y="3124200"/>
          <p14:tracePt t="8703" x="5410200" y="3132138"/>
          <p14:tracePt t="8711" x="5410200" y="3146425"/>
          <p14:tracePt t="8719" x="5410200" y="3208338"/>
          <p14:tracePt t="8727" x="5426075" y="3260725"/>
          <p14:tracePt t="8745" x="5426075" y="3306763"/>
          <p14:tracePt t="8761" x="5426075" y="3344863"/>
          <p14:tracePt t="8777" x="5426075" y="3352800"/>
          <p14:tracePt t="8794" x="5426075" y="3360738"/>
          <p14:tracePt t="8811" x="5426075" y="3368675"/>
          <p14:tracePt t="8828" x="5426075" y="3375025"/>
          <p14:tracePt t="8844" x="5426075" y="3390900"/>
          <p14:tracePt t="8862" x="5426075" y="3406775"/>
          <p14:tracePt t="8894" x="5426075" y="3421063"/>
          <p14:tracePt t="8911" x="5426075" y="3429000"/>
          <p14:tracePt t="8927" x="5418138" y="3429000"/>
          <p14:tracePt t="8944" x="5410200" y="3436938"/>
          <p14:tracePt t="9024" x="5402263" y="3429000"/>
          <p14:tracePt t="9032" x="5394325" y="3413125"/>
          <p14:tracePt t="9039" x="5394325" y="3390900"/>
          <p14:tracePt t="9047" x="5394325" y="3368675"/>
          <p14:tracePt t="9062" x="5387975" y="3298825"/>
          <p14:tracePt t="9077" x="5372100" y="3268663"/>
          <p14:tracePt t="9094" x="5372100" y="3216275"/>
          <p14:tracePt t="9111" x="5372100" y="3200400"/>
          <p14:tracePt t="9127" x="5372100" y="3192463"/>
          <p14:tracePt t="9144" x="5372100" y="3184525"/>
          <p14:tracePt t="9161" x="5372100" y="3178175"/>
          <p14:tracePt t="9177" x="5372100" y="3170238"/>
          <p14:tracePt t="9194" x="5372100" y="3162300"/>
          <p14:tracePt t="9211" x="5372100" y="3146425"/>
          <p14:tracePt t="9228" x="5372100" y="3124200"/>
          <p14:tracePt t="9244" x="5372100" y="3108325"/>
          <p14:tracePt t="9262" x="5372100" y="3078163"/>
          <p14:tracePt t="9279" x="5372100" y="3055938"/>
          <p14:tracePt t="9294" x="5372100" y="3032125"/>
          <p14:tracePt t="9311" x="5372100" y="3009900"/>
          <p14:tracePt t="9407" x="5372100" y="3017838"/>
          <p14:tracePt t="9415" x="5372100" y="3063875"/>
          <p14:tracePt t="9423" x="5372100" y="3124200"/>
          <p14:tracePt t="9431" x="5372100" y="3184525"/>
          <p14:tracePt t="9444" x="5372100" y="3216275"/>
          <p14:tracePt t="9461" x="5410200" y="3344863"/>
          <p14:tracePt t="9478" x="5426075" y="3375025"/>
          <p14:tracePt t="9494" x="5426075" y="3382963"/>
          <p14:tracePt t="9575" x="5432425" y="3390900"/>
          <p14:tracePt t="9743" x="5432425" y="3398838"/>
          <p14:tracePt t="11591" x="5432425" y="3390900"/>
          <p14:tracePt t="11599" x="5432425" y="3368675"/>
          <p14:tracePt t="11607" x="5432425" y="3352800"/>
          <p14:tracePt t="11615" x="5432425" y="3344863"/>
          <p14:tracePt t="11629" x="5432425" y="3306763"/>
          <p14:tracePt t="11645" x="5440363" y="3292475"/>
          <p14:tracePt t="11662" x="5486400" y="3146425"/>
          <p14:tracePt t="11678" x="5540375" y="3048000"/>
          <p14:tracePt t="11695" x="5570538" y="2979738"/>
          <p14:tracePt t="11712" x="5592763" y="2911475"/>
          <p14:tracePt t="11728" x="5608638" y="2879725"/>
          <p14:tracePt t="11745" x="5616575" y="2873375"/>
          <p14:tracePt t="11763" x="5616575" y="2857500"/>
          <p14:tracePt t="11833" x="5622925" y="2857500"/>
          <p14:tracePt t="11839" x="5638800" y="2857500"/>
          <p14:tracePt t="11847" x="5661025" y="2857500"/>
          <p14:tracePt t="11862" x="5707063" y="2865438"/>
          <p14:tracePt t="11878" x="5753100" y="2895600"/>
          <p14:tracePt t="11895" x="5807075" y="2925763"/>
          <p14:tracePt t="11912" x="5837238" y="2955925"/>
          <p14:tracePt t="11928" x="5851525" y="2994025"/>
          <p14:tracePt t="11945" x="5851525" y="3017838"/>
          <p14:tracePt t="11962" x="5851525" y="3048000"/>
          <p14:tracePt t="11978" x="5845175" y="3063875"/>
          <p14:tracePt t="11995" x="5813425" y="3094038"/>
          <p14:tracePt t="12012" x="5753100" y="3124200"/>
          <p14:tracePt t="12028" x="5699125" y="3184525"/>
          <p14:tracePt t="12045" x="5668963" y="3208338"/>
          <p14:tracePt t="12062" x="5630863" y="3230563"/>
          <p14:tracePt t="12207" x="5622925" y="3230563"/>
          <p14:tracePt t="12223" x="5622925" y="3222625"/>
          <p14:tracePt t="12231" x="5622925" y="3208338"/>
          <p14:tracePt t="12239" x="5622925" y="3184525"/>
          <p14:tracePt t="12247" x="5622925" y="3162300"/>
          <p14:tracePt t="12262" x="5622925" y="3132138"/>
          <p14:tracePt t="12279" x="5622925" y="3094038"/>
          <p14:tracePt t="12295" x="5600700" y="3025775"/>
          <p14:tracePt t="12312" x="5592763" y="2971800"/>
          <p14:tracePt t="12330" x="5570538" y="2933700"/>
          <p14:tracePt t="12345" x="5570538" y="2903538"/>
          <p14:tracePt t="12362" x="5570538" y="2887663"/>
          <p14:tracePt t="12479" x="5570538" y="2911475"/>
          <p14:tracePt t="12487" x="5570538" y="2917825"/>
          <p14:tracePt t="12519" x="5562600" y="2933700"/>
          <p14:tracePt t="12528" x="5554663" y="2949575"/>
          <p14:tracePt t="12544" x="5554663" y="2963863"/>
          <p14:tracePt t="12551" x="5554663" y="2971800"/>
          <p14:tracePt t="12562" x="5546725" y="2979738"/>
          <p14:tracePt t="12719" x="5546725" y="2987675"/>
          <p14:tracePt t="12777" x="5546725" y="2994025"/>
          <p14:tracePt t="12799" x="5546725" y="3017838"/>
          <p14:tracePt t="12807" x="5546725" y="3032125"/>
          <p14:tracePt t="12815" x="5546725" y="3048000"/>
          <p14:tracePt t="12830" x="5554663" y="3132138"/>
          <p14:tracePt t="12845" x="5562600" y="3178175"/>
          <p14:tracePt t="12862" x="5600700" y="3336925"/>
          <p14:tracePt t="12879" x="5622925" y="3467100"/>
          <p14:tracePt t="12895" x="5638800" y="3603625"/>
          <p14:tracePt t="12912" x="5638800" y="3717925"/>
          <p14:tracePt t="12929" x="5638800" y="3794125"/>
          <p14:tracePt t="12945" x="5638800" y="3863975"/>
          <p14:tracePt t="12962" x="5616575" y="3924300"/>
          <p14:tracePt t="12979" x="5554663" y="3984625"/>
          <p14:tracePt t="12995" x="5532438" y="4000500"/>
          <p14:tracePt t="13012" x="5524500" y="4000500"/>
          <p14:tracePt t="13030" x="5494338" y="4000500"/>
          <p14:tracePt t="13046" x="5418138" y="3932238"/>
          <p14:tracePt t="13062" x="5303838" y="3779838"/>
          <p14:tracePt t="13079" x="5197475" y="3597275"/>
          <p14:tracePt t="13096" x="5083175" y="3413125"/>
          <p14:tracePt t="13112" x="4991100" y="3246438"/>
          <p14:tracePt t="13129" x="4914900" y="3124200"/>
          <p14:tracePt t="13146" x="4868863" y="3048000"/>
          <p14:tracePt t="13162" x="4854575" y="3009900"/>
          <p14:tracePt t="13179" x="4846638" y="3001963"/>
          <p14:tracePt t="13212" x="4838700" y="3001963"/>
          <p14:tracePt t="13229" x="4830763" y="3001963"/>
          <p14:tracePt t="13246" x="4800600" y="3009900"/>
          <p14:tracePt t="13262" x="4770438" y="3078163"/>
          <p14:tracePt t="13279" x="4732338" y="3178175"/>
          <p14:tracePt t="13296" x="4702175" y="3306763"/>
          <p14:tracePt t="13312" x="4694238" y="3459163"/>
          <p14:tracePt t="13329" x="4694238" y="3611563"/>
          <p14:tracePt t="13346" x="4702175" y="3733800"/>
          <p14:tracePt t="13362" x="4716463" y="3810000"/>
          <p14:tracePt t="13379" x="4770438" y="3863975"/>
          <p14:tracePt t="13396" x="4816475" y="3908425"/>
          <p14:tracePt t="13412" x="4838700" y="3908425"/>
          <p14:tracePt t="13429" x="4906963" y="3908425"/>
          <p14:tracePt t="13446" x="4960938" y="3863975"/>
          <p14:tracePt t="13462" x="5029200" y="3763963"/>
          <p14:tracePt t="13479" x="5083175" y="3657600"/>
          <p14:tracePt t="13496" x="5127625" y="3527425"/>
          <p14:tracePt t="13512" x="5165725" y="3413125"/>
          <p14:tracePt t="13529" x="5197475" y="3292475"/>
          <p14:tracePt t="13546" x="5227638" y="3222625"/>
          <p14:tracePt t="13562" x="5257800" y="3154363"/>
          <p14:tracePt t="13579" x="5295900" y="3108325"/>
          <p14:tracePt t="13596" x="5326063" y="3086100"/>
          <p14:tracePt t="13612" x="5356225" y="3078163"/>
          <p14:tracePt t="13629" x="5394325" y="3078163"/>
          <p14:tracePt t="13646" x="5448300" y="3078163"/>
          <p14:tracePt t="13662" x="5486400" y="3086100"/>
          <p14:tracePt t="13679" x="5494338" y="3094038"/>
          <p14:tracePt t="13712" x="5502275" y="3094038"/>
          <p14:tracePt t="13736" x="5508625" y="3101975"/>
          <p14:tracePt t="13767" x="5508625" y="3108325"/>
          <p14:tracePt t="13783" x="5508625" y="3124200"/>
          <p14:tracePt t="13791" x="5508625" y="3140075"/>
          <p14:tracePt t="13823" x="5508625" y="3146425"/>
          <p14:tracePt t="13839" x="5508625" y="3154363"/>
          <p14:tracePt t="13864" x="5508625" y="3162300"/>
          <p14:tracePt t="13871" x="5502275" y="3170238"/>
          <p14:tracePt t="13879" x="5494338" y="3170238"/>
          <p14:tracePt t="13896" x="5486400" y="3170238"/>
          <p14:tracePt t="14015" x="5486400" y="3178175"/>
          <p14:tracePt t="14040" x="5494338" y="3178175"/>
          <p14:tracePt t="14055" x="5502275" y="3178175"/>
          <p14:tracePt t="14064" x="5508625" y="3178175"/>
          <p14:tracePt t="14087" x="5516563" y="3178175"/>
          <p14:tracePt t="14095" x="5532438" y="3178175"/>
          <p14:tracePt t="14112" x="5546725" y="3178175"/>
          <p14:tracePt t="14119" x="5554663" y="3178175"/>
          <p14:tracePt t="14631" x="5562600" y="3184525"/>
          <p14:tracePt t="14639" x="5570538" y="3192463"/>
          <p14:tracePt t="14647" x="5570538" y="3200400"/>
          <p14:tracePt t="14663" x="5578475" y="3216275"/>
          <p14:tracePt t="14679" x="5578475" y="3222625"/>
          <p14:tracePt t="14696" x="5584825" y="3238500"/>
          <p14:tracePt t="14713" x="5584825" y="3246438"/>
          <p14:tracePt t="14729" x="5584825" y="3254375"/>
          <p14:tracePt t="14747" x="5584825" y="3268663"/>
          <p14:tracePt t="14763" x="5584825" y="3276600"/>
          <p14:tracePt t="14779" x="5584825" y="3284538"/>
          <p14:tracePt t="14796" x="5584825" y="3298825"/>
          <p14:tracePt t="14814" x="5584825" y="3322638"/>
          <p14:tracePt t="14830" x="5584825" y="3330575"/>
          <p14:tracePt t="14846" x="5578475" y="3344863"/>
          <p14:tracePt t="14863" x="5546725" y="3352800"/>
          <p14:tracePt t="14880" x="5524500" y="3360738"/>
          <p14:tracePt t="14896" x="5502275" y="3360738"/>
          <p14:tracePt t="14913" x="5494338" y="3360738"/>
          <p14:tracePt t="14930" x="5478463" y="3360738"/>
          <p14:tracePt t="14947" x="5464175" y="3360738"/>
          <p14:tracePt t="14963" x="5432425" y="3360738"/>
          <p14:tracePt t="14966" x="5426075" y="3360738"/>
          <p14:tracePt t="14980" x="5402263" y="3368675"/>
          <p14:tracePt t="14996" x="5356225" y="3382963"/>
          <p14:tracePt t="15014" x="5265738" y="3390900"/>
          <p14:tracePt t="15030" x="5181600" y="3406775"/>
          <p14:tracePt t="15046" x="5143500" y="3421063"/>
          <p14:tracePt t="15063" x="5113338" y="3436938"/>
          <p14:tracePt t="15080" x="5083175" y="3451225"/>
          <p14:tracePt t="15096" x="5067300" y="3459163"/>
          <p14:tracePt t="15113" x="5045075" y="3467100"/>
          <p14:tracePt t="15130" x="5045075" y="3482975"/>
          <p14:tracePt t="15146" x="5029200" y="3489325"/>
          <p14:tracePt t="15163" x="5013325" y="3505200"/>
          <p14:tracePt t="15180" x="5013325" y="3527425"/>
          <p14:tracePt t="15196" x="5006975" y="3535363"/>
          <p14:tracePt t="15213" x="5006975" y="3543300"/>
          <p14:tracePt t="15311" x="5006975" y="3551238"/>
          <p14:tracePt t="15319" x="5021263" y="3543300"/>
          <p14:tracePt t="15330" x="5029200" y="3527425"/>
          <p14:tracePt t="15346" x="5083175" y="3497263"/>
          <p14:tracePt t="15363" x="5113338" y="3475038"/>
          <p14:tracePt t="15380" x="5151438" y="3444875"/>
          <p14:tracePt t="15396" x="5173663" y="3436938"/>
          <p14:tracePt t="15413" x="5197475" y="3413125"/>
          <p14:tracePt t="15430" x="5211763" y="3406775"/>
          <p14:tracePt t="15447" x="5219700" y="3390900"/>
          <p14:tracePt t="15463" x="5235575" y="3375025"/>
          <p14:tracePt t="15480" x="5241925" y="3368675"/>
          <p14:tracePt t="15496" x="5273675" y="3330575"/>
          <p14:tracePt t="15513" x="5273675" y="3306763"/>
          <p14:tracePt t="15530" x="5280025" y="3268663"/>
          <p14:tracePt t="15546" x="5287963" y="3238500"/>
          <p14:tracePt t="15563" x="5303838" y="3200400"/>
          <p14:tracePt t="15580" x="5318125" y="3178175"/>
          <p14:tracePt t="15596" x="5326063" y="3170238"/>
          <p14:tracePt t="15613" x="5326063" y="3154363"/>
          <p14:tracePt t="15630" x="5334000" y="3140075"/>
          <p14:tracePt t="15647" x="5341938" y="3124200"/>
          <p14:tracePt t="15663" x="5349875" y="3124200"/>
          <p14:tracePt t="15863" x="5356225" y="3124200"/>
          <p14:tracePt t="15872" x="5356225" y="3132138"/>
          <p14:tracePt t="15880" x="5356225" y="3154363"/>
          <p14:tracePt t="15897" x="5356225" y="3162300"/>
          <p14:tracePt t="15913" x="5356225" y="3178175"/>
          <p14:tracePt t="15930" x="5364163" y="3184525"/>
          <p14:tracePt t="15947" x="5372100" y="3208338"/>
          <p14:tracePt t="15963" x="5372100" y="3230563"/>
          <p14:tracePt t="15967" x="5380038" y="3254375"/>
          <p14:tracePt t="15980" x="5394325" y="3268663"/>
          <p14:tracePt t="15997" x="5418138" y="3298825"/>
          <p14:tracePt t="16013" x="5440363" y="3306763"/>
          <p14:tracePt t="16047" x="5456238" y="3306763"/>
          <p14:tracePt t="16063" x="5486400" y="3306763"/>
          <p14:tracePt t="16080" x="5508625" y="3260725"/>
          <p14:tracePt t="16097" x="5546725" y="3208338"/>
          <p14:tracePt t="16113" x="5570538" y="3146425"/>
          <p14:tracePt t="16130" x="5578475" y="3101975"/>
          <p14:tracePt t="16147" x="5578475" y="3070225"/>
          <p14:tracePt t="16163" x="5578475" y="3055938"/>
          <p14:tracePt t="16180" x="5578475" y="3048000"/>
          <p14:tracePt t="16207" x="5578475" y="3040063"/>
          <p14:tracePt t="16799" x="5578475" y="3070225"/>
          <p14:tracePt t="16807" x="5578475" y="3108325"/>
          <p14:tracePt t="16815" x="5578475" y="3154363"/>
          <p14:tracePt t="16830" x="5592763" y="3254375"/>
          <p14:tracePt t="16847" x="5600700" y="3314700"/>
          <p14:tracePt t="16864" x="5608638" y="3406775"/>
          <p14:tracePt t="16880" x="5616575" y="3505200"/>
          <p14:tracePt t="16897" x="5616575" y="3619500"/>
          <p14:tracePt t="16914" x="5616575" y="3733800"/>
          <p14:tracePt t="16930" x="5616575" y="3848100"/>
          <p14:tracePt t="16947" x="5584825" y="3932238"/>
          <p14:tracePt t="16964" x="5546725" y="4016375"/>
          <p14:tracePt t="16967" x="5532438" y="4046538"/>
          <p14:tracePt t="16980" x="5524500" y="4060825"/>
          <p14:tracePt t="16997" x="5516563" y="4068763"/>
          <p14:tracePt t="17014" x="5508625" y="4076700"/>
          <p14:tracePt t="17071" x="5494338" y="4068763"/>
          <p14:tracePt t="17079" x="5470525" y="4038600"/>
          <p14:tracePt t="17087" x="5456238" y="4000500"/>
          <p14:tracePt t="17097" x="5418138" y="3924300"/>
          <p14:tracePt t="17114" x="5303838" y="3763963"/>
          <p14:tracePt t="17130" x="5083175" y="3497263"/>
          <p14:tracePt t="17147" x="4930775" y="3306763"/>
          <p14:tracePt t="17164" x="4854575" y="3132138"/>
          <p14:tracePt t="17180" x="4816475" y="3009900"/>
          <p14:tracePt t="17197" x="4816475" y="2917825"/>
          <p14:tracePt t="17214" x="4816475" y="2857500"/>
          <p14:tracePt t="17230" x="4822825" y="2841625"/>
          <p14:tracePt t="17247" x="4822825" y="2835275"/>
          <p14:tracePt t="17280" x="4822825" y="2827338"/>
          <p14:tracePt t="17297" x="4822825" y="2803525"/>
          <p14:tracePt t="17314" x="4816475" y="2803525"/>
          <p14:tracePt t="17330" x="4816475" y="2797175"/>
          <p14:tracePt t="17348" x="4808538" y="2797175"/>
          <p14:tracePt t="17431" x="4800600" y="2797175"/>
          <p14:tracePt t="17440" x="4800600" y="2811463"/>
          <p14:tracePt t="17447" x="4800600" y="2841625"/>
          <p14:tracePt t="17464" x="4800600" y="2933700"/>
          <p14:tracePt t="17480" x="4800600" y="3070225"/>
          <p14:tracePt t="17497" x="4800600" y="3246438"/>
          <p14:tracePt t="17514" x="4800600" y="3421063"/>
          <p14:tracePt t="17530" x="4800600" y="3551238"/>
          <p14:tracePt t="17548" x="4800600" y="3695700"/>
          <p14:tracePt t="17564" x="4830763" y="3810000"/>
          <p14:tracePt t="17581" x="4884738" y="3940175"/>
          <p14:tracePt t="17597" x="4960938" y="4054475"/>
          <p14:tracePt t="17614" x="5097463" y="4144963"/>
          <p14:tracePt t="17631" x="5219700" y="4175125"/>
          <p14:tracePt t="17647" x="5334000" y="4183063"/>
          <p14:tracePt t="17664" x="5448300" y="4183063"/>
          <p14:tracePt t="17680" x="5516563" y="4160838"/>
          <p14:tracePt t="17697" x="5570538" y="4092575"/>
          <p14:tracePt t="17714" x="5592763" y="3984625"/>
          <p14:tracePt t="17731" x="5600700" y="3863975"/>
          <p14:tracePt t="17748" x="5600700" y="3717925"/>
          <p14:tracePt t="17764" x="5600700" y="3589338"/>
          <p14:tracePt t="17781" x="5578475" y="3451225"/>
          <p14:tracePt t="17797" x="5578475" y="3330575"/>
          <p14:tracePt t="17814" x="5562600" y="3222625"/>
          <p14:tracePt t="17831" x="5562600" y="3162300"/>
          <p14:tracePt t="17847" x="5570538" y="3108325"/>
          <p14:tracePt t="17864" x="5592763" y="3063875"/>
          <p14:tracePt t="17881" x="5616575" y="3025775"/>
          <p14:tracePt t="17897" x="5638800" y="2987675"/>
          <p14:tracePt t="17914" x="5654675" y="2971800"/>
          <p14:tracePt t="17931" x="5676900" y="2941638"/>
          <p14:tracePt t="17947" x="5692775" y="2917825"/>
          <p14:tracePt t="17964" x="5707063" y="2903538"/>
          <p14:tracePt t="17967" x="5707063" y="2895600"/>
          <p14:tracePt t="18015" x="5707063" y="2887663"/>
          <p14:tracePt t="18039" x="5722938" y="2879725"/>
          <p14:tracePt t="18080" x="5730875" y="2879725"/>
          <p14:tracePt t="18087" x="5745163" y="2879725"/>
          <p14:tracePt t="18097" x="5768975" y="2879725"/>
          <p14:tracePt t="18114" x="5791200" y="2879725"/>
          <p14:tracePt t="18147" x="5799138" y="2887663"/>
          <p14:tracePt t="18164" x="5799138" y="2903538"/>
          <p14:tracePt t="18181" x="5791200" y="3001963"/>
          <p14:tracePt t="18197" x="5768975" y="3025775"/>
          <p14:tracePt t="18214" x="5715000" y="3108325"/>
          <p14:tracePt t="18231" x="5699125" y="3124200"/>
          <p14:tracePt t="18415" x="5699125" y="3108325"/>
          <p14:tracePt t="18423" x="5684838" y="3094038"/>
          <p14:tracePt t="18431" x="5684838" y="3086100"/>
          <p14:tracePt t="18447" x="5646738" y="3063875"/>
          <p14:tracePt t="18464" x="5616575" y="3032125"/>
          <p14:tracePt t="18481" x="5600700" y="3001963"/>
          <p14:tracePt t="18497" x="5584825" y="2994025"/>
          <p14:tracePt t="18567" x="5584825" y="3009900"/>
          <p14:tracePt t="18575" x="5584825" y="3017838"/>
          <p14:tracePt t="18591" x="5584825" y="3025775"/>
          <p14:tracePt t="18600" x="5570538" y="3048000"/>
          <p14:tracePt t="18615" x="5554663" y="3055938"/>
          <p14:tracePt t="18631" x="5546725" y="3063875"/>
          <p14:tracePt t="18647" x="5540375" y="3086100"/>
          <p14:tracePt t="18665" x="5540375" y="3094038"/>
          <p14:tracePt t="18681" x="5508625" y="3146425"/>
          <p14:tracePt t="18698" x="5502275" y="3184525"/>
          <p14:tracePt t="18714" x="5486400" y="3216275"/>
          <p14:tracePt t="18731" x="5478463" y="3238500"/>
          <p14:tracePt t="18748" x="5464175" y="3276600"/>
          <p14:tracePt t="18764" x="5456238" y="3276600"/>
          <p14:tracePt t="18781" x="5456238" y="3284538"/>
          <p14:tracePt t="18839" x="5456238" y="3292475"/>
          <p14:tracePt t="18879" x="5448300" y="3306763"/>
          <p14:tracePt t="18887" x="5440363" y="3314700"/>
          <p14:tracePt t="18898" x="5432425" y="3322638"/>
          <p14:tracePt t="18914" x="5418138" y="3360738"/>
          <p14:tracePt t="18931" x="5410200" y="3375025"/>
          <p14:tracePt t="18948" x="5410200" y="3382963"/>
          <p14:tracePt t="19080" x="5410200" y="3368675"/>
          <p14:tracePt t="19087" x="5410200" y="3336925"/>
          <p14:tracePt t="19098" x="5410200" y="3322638"/>
          <p14:tracePt t="19114" x="5410200" y="3298825"/>
          <p14:tracePt t="19131" x="5410200" y="3276600"/>
          <p14:tracePt t="19164" x="5402263" y="3246438"/>
          <p14:tracePt t="19181" x="5402263" y="3238500"/>
          <p14:tracePt t="19198" x="5394325" y="3208338"/>
          <p14:tracePt t="19214" x="5394325" y="3200400"/>
          <p14:tracePt t="19231" x="5394325" y="3192463"/>
          <p14:tracePt t="19327" x="5402263" y="3192463"/>
          <p14:tracePt t="19334" x="5418138" y="3192463"/>
          <p14:tracePt t="19343" x="5440363" y="3216275"/>
          <p14:tracePt t="19351" x="5464175" y="3216275"/>
          <p14:tracePt t="19365" x="5494338" y="3222625"/>
          <p14:tracePt t="19381" x="5546725" y="3222625"/>
          <p14:tracePt t="19398" x="5646738" y="3222625"/>
          <p14:tracePt t="19414" x="5668963" y="3222625"/>
          <p14:tracePt t="19431" x="5676900" y="3222625"/>
          <p14:tracePt t="19448" x="5692775" y="3222625"/>
          <p14:tracePt t="19465" x="5699125" y="3208338"/>
          <p14:tracePt t="19481" x="5699125" y="3200400"/>
          <p14:tracePt t="19498" x="5707063" y="3184525"/>
          <p14:tracePt t="19515" x="5715000" y="3170238"/>
          <p14:tracePt t="19531" x="5722938" y="3162300"/>
          <p14:tracePt t="19575" x="5730875" y="3154363"/>
          <p14:tracePt t="20047" x="5730875" y="3140075"/>
          <p14:tracePt t="20088" x="5722938" y="3140075"/>
          <p14:tracePt t="20095" x="5715000" y="3140075"/>
          <p14:tracePt t="20623" x="5707063" y="3140075"/>
          <p14:tracePt t="20631" x="5692775" y="3146425"/>
          <p14:tracePt t="20639" x="5684838" y="3170238"/>
          <p14:tracePt t="20648" x="5654675" y="3216275"/>
          <p14:tracePt t="20666" x="5616575" y="3284538"/>
          <p14:tracePt t="20682" x="5540375" y="3390900"/>
          <p14:tracePt t="20698" x="5478463" y="3459163"/>
          <p14:tracePt t="20715" x="5456238" y="3482975"/>
          <p14:tracePt t="20831" x="5440363" y="3497263"/>
          <p14:tracePt t="20839" x="5432425" y="3497263"/>
          <p14:tracePt t="20848" x="5426075" y="3497263"/>
          <p14:tracePt t="20866" x="5402263" y="3505200"/>
          <p14:tracePt t="20882" x="5341938" y="3505200"/>
          <p14:tracePt t="20898" x="5287963" y="3505200"/>
          <p14:tracePt t="20915" x="5249863" y="3521075"/>
          <p14:tracePt t="20932" x="5227638" y="3521075"/>
          <p14:tracePt t="20948" x="5227638" y="3527425"/>
          <p14:tracePt t="20965" x="5211763" y="3527425"/>
          <p14:tracePt t="21111" x="5211763" y="3521075"/>
          <p14:tracePt t="22199" x="5235575" y="3497263"/>
          <p14:tracePt t="22207" x="5257800" y="3497263"/>
          <p14:tracePt t="22215" x="5287963" y="3489325"/>
          <p14:tracePt t="22232" x="5402263" y="3459163"/>
          <p14:tracePt t="22249" x="5592763" y="3406775"/>
          <p14:tracePt t="22267" x="5737225" y="3360738"/>
          <p14:tracePt t="22282" x="5905500" y="3284538"/>
          <p14:tracePt t="22299" x="6042025" y="3216275"/>
          <p14:tracePt t="22316" x="6134100" y="3178175"/>
          <p14:tracePt t="22332" x="6194425" y="3140075"/>
          <p14:tracePt t="22349" x="6240463" y="3101975"/>
          <p14:tracePt t="22365" x="6256338" y="3078163"/>
          <p14:tracePt t="22382" x="6270625" y="3055938"/>
          <p14:tracePt t="22399" x="6302375" y="3025775"/>
          <p14:tracePt t="22416" x="6354763" y="2971800"/>
          <p14:tracePt t="22432" x="6400800" y="2941638"/>
          <p14:tracePt t="22449" x="6430963" y="2911475"/>
          <p14:tracePt t="22466" x="6438900" y="2903538"/>
          <p14:tracePt t="22519" x="6446838" y="2903538"/>
          <p14:tracePt t="22568" x="6446838" y="2895600"/>
          <p14:tracePt t="22607" x="6454775" y="2895600"/>
          <p14:tracePt t="22615" x="6461125" y="2873375"/>
          <p14:tracePt t="22623" x="6461125" y="2865438"/>
          <p14:tracePt t="22647" x="6477000" y="2841625"/>
          <p14:tracePt t="22655" x="6477000" y="2835275"/>
          <p14:tracePt t="22727" x="6477000" y="2827338"/>
          <p14:tracePt t="22735" x="6469063" y="2819400"/>
          <p14:tracePt t="22744" x="6469063" y="2803525"/>
          <p14:tracePt t="22751" x="6461125" y="2803525"/>
          <p14:tracePt t="22775" x="6454775" y="2803525"/>
          <p14:tracePt t="22799" x="6446838" y="2803525"/>
          <p14:tracePt t="22807" x="6438900" y="2803525"/>
          <p14:tracePt t="22831" x="6423025" y="2797175"/>
          <p14:tracePt t="22847" x="6416675" y="2797175"/>
          <p14:tracePt t="22863" x="6408738" y="2797175"/>
          <p14:tracePt t="22879" x="6400800" y="2797175"/>
          <p14:tracePt t="22887" x="6400800" y="2789238"/>
          <p14:tracePt t="24255" x="6400800" y="2811463"/>
          <p14:tracePt t="24264" x="6400800" y="2835275"/>
          <p14:tracePt t="24271" x="6384925" y="2879725"/>
          <p14:tracePt t="24283" x="6378575" y="2925763"/>
          <p14:tracePt t="24300" x="6362700" y="3025775"/>
          <p14:tracePt t="24318" x="6308725" y="3208338"/>
          <p14:tracePt t="24333" x="6294438" y="3292475"/>
          <p14:tracePt t="24350" x="6270625" y="3352800"/>
          <p14:tracePt t="24366" x="6270625" y="3382963"/>
          <p14:tracePt t="24383" x="6264275" y="3413125"/>
          <p14:tracePt t="24400" x="6264275" y="3429000"/>
          <p14:tracePt t="24416" x="6248400" y="3444875"/>
          <p14:tracePt t="24433" x="6240463" y="3459163"/>
          <p14:tracePt t="24450" x="6218238" y="3489325"/>
          <p14:tracePt t="24466" x="6172200" y="3527425"/>
          <p14:tracePt t="24483" x="6103938" y="3559175"/>
          <p14:tracePt t="24500" x="6003925" y="3589338"/>
          <p14:tracePt t="24504" x="5935663" y="3597275"/>
          <p14:tracePt t="24516" x="5883275" y="3597275"/>
          <p14:tracePt t="24534" x="5699125" y="3603625"/>
          <p14:tracePt t="24550" x="5630863" y="3603625"/>
          <p14:tracePt t="24566" x="5608638" y="3603625"/>
          <p14:tracePt t="24583" x="5600700" y="3603625"/>
          <p14:tracePt t="24639" x="5592763" y="3597275"/>
          <p14:tracePt t="24647" x="5584825" y="3589338"/>
          <p14:tracePt t="24655" x="5570538" y="3573463"/>
          <p14:tracePt t="24666" x="5562600" y="3559175"/>
          <p14:tracePt t="24683" x="5540375" y="3505200"/>
          <p14:tracePt t="24700" x="5516563" y="3482975"/>
          <p14:tracePt t="24716" x="5494338" y="3436938"/>
          <p14:tracePt t="24734" x="5486400" y="3406775"/>
          <p14:tracePt t="24766" x="5478463" y="3390900"/>
          <p14:tracePt t="24783" x="5478463" y="3382963"/>
          <p14:tracePt t="24880" x="5470525" y="3382963"/>
          <p14:tracePt t="24888" x="5456238" y="3382963"/>
          <p14:tracePt t="24900" x="5432425" y="3382963"/>
          <p14:tracePt t="24917" x="5341938" y="3390900"/>
          <p14:tracePt t="24933" x="5280025" y="3398838"/>
          <p14:tracePt t="24951" x="5189538" y="3413125"/>
          <p14:tracePt t="24967" x="5159375" y="3421063"/>
          <p14:tracePt t="24983" x="5143500" y="3429000"/>
          <p14:tracePt t="25000" x="5135563" y="3429000"/>
          <p14:tracePt t="25031" x="5127625" y="3436938"/>
          <p14:tracePt t="25087" x="5121275" y="3444875"/>
          <p14:tracePt t="25231" x="5127625" y="3451225"/>
          <p14:tracePt t="25239" x="5135563" y="3451225"/>
          <p14:tracePt t="25250" x="5151438" y="3451225"/>
          <p14:tracePt t="25267" x="5219700" y="3436938"/>
          <p14:tracePt t="25283" x="5287963" y="3429000"/>
          <p14:tracePt t="25300" x="5356225" y="3421063"/>
          <p14:tracePt t="25317" x="5456238" y="3390900"/>
          <p14:tracePt t="25333" x="5494338" y="3382963"/>
          <p14:tracePt t="25350" x="5570538" y="3330575"/>
          <p14:tracePt t="25367" x="5592763" y="3314700"/>
          <p14:tracePt t="25384" x="5608638" y="3284538"/>
          <p14:tracePt t="25400" x="5630863" y="3254375"/>
          <p14:tracePt t="25417" x="5646738" y="3184525"/>
          <p14:tracePt t="25433" x="5661025" y="3108325"/>
          <p14:tracePt t="25450" x="5676900" y="3048000"/>
          <p14:tracePt t="25467" x="5684838" y="2955925"/>
          <p14:tracePt t="25483" x="5684838" y="2887663"/>
          <p14:tracePt t="25500" x="5684838" y="2841625"/>
          <p14:tracePt t="25504" x="5684838" y="2819400"/>
          <p14:tracePt t="25517" x="5676900" y="2797175"/>
          <p14:tracePt t="25533" x="5668963" y="2765425"/>
          <p14:tracePt t="25550" x="5668963" y="2735263"/>
          <p14:tracePt t="25855" x="5661025" y="2727325"/>
          <p14:tracePt t="25863" x="5654675" y="2727325"/>
          <p14:tracePt t="25871" x="5646738" y="2727325"/>
          <p14:tracePt t="25884" x="5630863" y="2720975"/>
          <p14:tracePt t="25911" x="5622925" y="2720975"/>
          <p14:tracePt t="25927" x="5608638" y="2713038"/>
          <p14:tracePt t="25959" x="5600700" y="2713038"/>
          <p14:tracePt t="25967" x="5592763" y="2713038"/>
          <p14:tracePt t="25983" x="5584825" y="2705100"/>
          <p14:tracePt t="25999" x="5578475" y="2697163"/>
          <p14:tracePt t="26008" x="5554663" y="2682875"/>
          <p14:tracePt t="26017" x="5546725" y="2682875"/>
          <p14:tracePt t="26033" x="5516563" y="2628900"/>
          <p14:tracePt t="26050" x="5448300" y="2568575"/>
          <p14:tracePt t="26067" x="5410200" y="2522538"/>
          <p14:tracePt t="26084" x="5356225" y="2430463"/>
          <p14:tracePt t="26100" x="5341938" y="2354263"/>
          <p14:tracePt t="26117" x="5341938" y="2316163"/>
          <p14:tracePt t="26133" x="5341938" y="2308225"/>
          <p14:tracePt t="26174" x="5341938" y="2301875"/>
          <p14:tracePt t="26319" x="5326063" y="2324100"/>
          <p14:tracePt t="26327" x="5303838" y="2378075"/>
          <p14:tracePt t="26335" x="5287963" y="2408238"/>
          <p14:tracePt t="26350" x="5273675" y="2454275"/>
          <p14:tracePt t="26367" x="5249863" y="2530475"/>
          <p14:tracePt t="26384" x="5249863" y="2636838"/>
          <p14:tracePt t="26400" x="5249863" y="2697163"/>
          <p14:tracePt t="26417" x="5257800" y="2765425"/>
          <p14:tracePt t="26434" x="5265738" y="2789238"/>
          <p14:tracePt t="26450" x="5295900" y="2819400"/>
          <p14:tracePt t="26527" x="5303838" y="2819400"/>
          <p14:tracePt t="26535" x="5311775" y="2819400"/>
          <p14:tracePt t="26543" x="5311775" y="2811463"/>
          <p14:tracePt t="26551" x="5318125" y="2803525"/>
          <p14:tracePt t="26567" x="5326063" y="2797175"/>
          <p14:tracePt t="26584" x="5334000" y="2797175"/>
          <p14:tracePt t="26815" x="5334000" y="2781300"/>
          <p14:tracePt t="27671" x="5334000" y="2773363"/>
          <p14:tracePt t="27903" x="5334000" y="2765425"/>
          <p14:tracePt t="27935" x="5334000" y="2759075"/>
          <p14:tracePt t="27959" x="5341938" y="2751138"/>
          <p14:tracePt t="28390" x="5341938" y="2743200"/>
          <p14:tracePt t="28943" x="5341938" y="2735263"/>
          <p14:tracePt t="29087" x="5334000" y="2720975"/>
          <p14:tracePt t="29105" x="5334000" y="2713038"/>
          <p14:tracePt t="29255" x="5326063" y="2713038"/>
          <p14:tracePt t="29696" x="5318125" y="2713038"/>
          <p14:tracePt t="29703" x="5311775" y="2713038"/>
          <p14:tracePt t="29719" x="5303838" y="2713038"/>
          <p14:tracePt t="29799" x="5295900" y="2713038"/>
          <p14:tracePt t="29807" x="5295900" y="2727325"/>
          <p14:tracePt t="29818" x="5295900" y="2735263"/>
          <p14:tracePt t="29835" x="5295900" y="2743200"/>
          <p14:tracePt t="29852" x="5295900" y="2751138"/>
          <p14:tracePt t="29869" x="5295900" y="2759075"/>
          <p14:tracePt t="45719" x="5326063" y="2873375"/>
          <p14:tracePt t="45727" x="5380038" y="3025775"/>
          <p14:tracePt t="45735" x="5410200" y="3108325"/>
          <p14:tracePt t="45743" x="5418138" y="3146425"/>
          <p14:tracePt t="45757" x="5426075" y="3192463"/>
          <p14:tracePt t="45774" x="5426075" y="3200400"/>
          <p14:tracePt t="45791" x="5432425" y="3208338"/>
          <p14:tracePt t="45807" x="5432425" y="3216275"/>
          <p14:tracePt t="45824" x="5440363" y="3230563"/>
          <p14:tracePt t="45919" x="5440363" y="3254375"/>
          <p14:tracePt t="45927" x="5440363" y="3292475"/>
          <p14:tracePt t="45935" x="5432425" y="3322638"/>
          <p14:tracePt t="45943" x="5432425" y="3330575"/>
          <p14:tracePt t="45958" x="5426075" y="3375025"/>
          <p14:tracePt t="45974" x="5387975" y="3436938"/>
          <p14:tracePt t="45991" x="5356225" y="3482975"/>
          <p14:tracePt t="46008" x="5349875" y="3497263"/>
          <p14:tracePt t="46024" x="5341938" y="3505200"/>
          <p14:tracePt t="46119" x="5334000" y="3505200"/>
          <p14:tracePt t="46127" x="5326063" y="3505200"/>
          <p14:tracePt t="46183" x="5318125" y="3505200"/>
          <p14:tracePt t="46191" x="5311775" y="3505200"/>
          <p14:tracePt t="46200" x="5303838" y="3505200"/>
          <p14:tracePt t="46208" x="5295900" y="3505200"/>
          <p14:tracePt t="46224" x="5273675" y="3489325"/>
          <p14:tracePt t="46241" x="5265738" y="3489325"/>
          <p14:tracePt t="46375" x="5265738" y="3482975"/>
          <p14:tracePt t="46383" x="5265738" y="3467100"/>
          <p14:tracePt t="46391" x="5273675" y="3444875"/>
          <p14:tracePt t="46408" x="5287963" y="3421063"/>
          <p14:tracePt t="46424" x="5318125" y="3382963"/>
          <p14:tracePt t="46441" x="5334000" y="3360738"/>
          <p14:tracePt t="46459" x="5341938" y="3336925"/>
          <p14:tracePt t="46474" x="5356225" y="3314700"/>
          <p14:tracePt t="46567" x="5356225" y="3322638"/>
          <p14:tracePt t="46575" x="5356225" y="3406775"/>
          <p14:tracePt t="46583" x="5341938" y="3521075"/>
          <p14:tracePt t="46591" x="5334000" y="3649663"/>
          <p14:tracePt t="46608" x="5295900" y="3946525"/>
          <p14:tracePt t="46625" x="5265738" y="4144963"/>
          <p14:tracePt t="46641" x="5265738" y="4289425"/>
          <p14:tracePt t="46659" x="5273675" y="4389438"/>
          <p14:tracePt t="46675" x="5318125" y="4441825"/>
          <p14:tracePt t="46691" x="5372100" y="4495800"/>
          <p14:tracePt t="46708" x="5394325" y="4503738"/>
          <p14:tracePt t="46725" x="5402263" y="4503738"/>
          <p14:tracePt t="46743" x="5418138" y="4503738"/>
          <p14:tracePt t="46758" x="5426075" y="4473575"/>
          <p14:tracePt t="46775" x="5426075" y="4457700"/>
          <p14:tracePt t="46791" x="5426075" y="4427538"/>
          <p14:tracePt t="46808" x="5426075" y="4411663"/>
          <p14:tracePt t="46825" x="5426075" y="4403725"/>
          <p14:tracePt t="46841" x="5426075" y="4397375"/>
          <p14:tracePt t="46959" x="5426075" y="4389438"/>
          <p14:tracePt t="46967" x="5418138" y="4381500"/>
          <p14:tracePt t="46975" x="5418138" y="4373563"/>
          <p14:tracePt t="46991" x="5410200" y="4335463"/>
          <p14:tracePt t="47008" x="5410200" y="4289425"/>
          <p14:tracePt t="47025" x="5410200" y="4229100"/>
          <p14:tracePt t="47041" x="5410200" y="4175125"/>
          <p14:tracePt t="47058" x="5410200" y="4160838"/>
          <p14:tracePt t="47075" x="5410200" y="4137025"/>
          <p14:tracePt t="47091" x="5410200" y="4130675"/>
          <p14:tracePt t="47108" x="5410200" y="4122738"/>
          <p14:tracePt t="47320" x="5410200" y="4114800"/>
          <p14:tracePt t="47327" x="5426075" y="4114800"/>
          <p14:tracePt t="47336" x="5440363" y="4122738"/>
          <p14:tracePt t="47343" x="5470525" y="4122738"/>
          <p14:tracePt t="47359" x="5524500" y="4130675"/>
          <p14:tracePt t="47375" x="5562600" y="4130675"/>
          <p14:tracePt t="47391" x="5630863" y="4084638"/>
          <p14:tracePt t="47408" x="5707063" y="4038600"/>
          <p14:tracePt t="47425" x="5722938" y="4016375"/>
          <p14:tracePt t="47442" x="5737225" y="3984625"/>
          <p14:tracePt t="47458" x="5761038" y="3924300"/>
          <p14:tracePt t="47475" x="5775325" y="3894138"/>
          <p14:tracePt t="47491" x="5783263" y="3878263"/>
          <p14:tracePt t="47508" x="5799138" y="3863975"/>
          <p14:tracePt t="47525" x="5813425" y="3840163"/>
          <p14:tracePt t="47542" x="5851525" y="3810000"/>
          <p14:tracePt t="47558" x="5921375" y="3787775"/>
          <p14:tracePt t="47575" x="6019800" y="3756025"/>
          <p14:tracePt t="47591" x="6142038" y="3733800"/>
          <p14:tracePt t="47608" x="6240463" y="3717925"/>
          <p14:tracePt t="47625" x="6324600" y="3711575"/>
          <p14:tracePt t="47641" x="6346825" y="3703638"/>
          <p14:tracePt t="47687" x="6354763" y="3695700"/>
          <p14:tracePt t="47703" x="6370638" y="3679825"/>
          <p14:tracePt t="47711" x="6400800" y="3649663"/>
          <p14:tracePt t="47725" x="6416675" y="3627438"/>
          <p14:tracePt t="47742" x="6499225" y="3551238"/>
          <p14:tracePt t="47758" x="6561138" y="3505200"/>
          <p14:tracePt t="47775" x="6591300" y="3459163"/>
          <p14:tracePt t="47792" x="6637338" y="3413125"/>
          <p14:tracePt t="47808" x="6651625" y="3398838"/>
          <p14:tracePt t="47825" x="6651625" y="3375025"/>
          <p14:tracePt t="47842" x="6667500" y="3352800"/>
          <p14:tracePt t="47895" x="6667500" y="3336925"/>
          <p14:tracePt t="47903" x="6651625" y="3330575"/>
          <p14:tracePt t="47911" x="6637338" y="3322638"/>
          <p14:tracePt t="47925" x="6607175" y="3314700"/>
          <p14:tracePt t="47942" x="6583363" y="3314700"/>
          <p14:tracePt t="47958" x="6575425" y="3314700"/>
          <p14:tracePt t="47975" x="6561138" y="3314700"/>
          <p14:tracePt t="47992" x="6515100" y="3375025"/>
          <p14:tracePt t="48008" x="6515100" y="3406775"/>
          <p14:tracePt t="48025" x="6484938" y="3475038"/>
          <p14:tracePt t="48042" x="6477000" y="3482975"/>
          <p14:tracePt t="48058" x="6469063" y="3505200"/>
          <p14:tracePt t="48223" x="6469063" y="3489325"/>
          <p14:tracePt t="48231" x="6469063" y="3475038"/>
          <p14:tracePt t="48242" x="6469063" y="3459163"/>
          <p14:tracePt t="48263" x="6469063" y="3429000"/>
          <p14:tracePt t="48275" x="6469063" y="3406775"/>
          <p14:tracePt t="48292" x="6477000" y="3406775"/>
          <p14:tracePt t="48308" x="6499225" y="3344863"/>
          <p14:tracePt t="48325" x="6507163" y="3336925"/>
          <p14:tracePt t="48342" x="6530975" y="3276600"/>
          <p14:tracePt t="48358" x="6545263" y="3254375"/>
          <p14:tracePt t="48377" x="6561138" y="3216275"/>
          <p14:tracePt t="48408" x="6569075" y="3192463"/>
          <p14:tracePt t="48425" x="6575425" y="3178175"/>
          <p14:tracePt t="48442" x="6575425" y="3170238"/>
          <p14:tracePt t="48459" x="6583363" y="3162300"/>
          <p14:tracePt t="48492" x="6591300" y="3154363"/>
          <p14:tracePt t="48599" x="6599238" y="3146425"/>
          <p14:tracePt t="49191" x="6591300" y="3162300"/>
          <p14:tracePt t="49199" x="6553200" y="3222625"/>
          <p14:tracePt t="49209" x="6507163" y="3292475"/>
          <p14:tracePt t="49225" x="6454775" y="3406775"/>
          <p14:tracePt t="49243" x="6408738" y="3513138"/>
          <p14:tracePt t="49259" x="6362700" y="3603625"/>
          <p14:tracePt t="49276" x="6316663" y="3679825"/>
          <p14:tracePt t="49292" x="6302375" y="3695700"/>
          <p14:tracePt t="49309" x="6294438" y="3703638"/>
          <p14:tracePt t="49342" x="6286500" y="3703638"/>
          <p14:tracePt t="49360" x="6270625" y="3703638"/>
          <p14:tracePt t="49376" x="6248400" y="3703638"/>
          <p14:tracePt t="49392" x="6232525" y="3703638"/>
          <p14:tracePt t="49409" x="6210300" y="3657600"/>
          <p14:tracePt t="49425" x="6210300" y="3611563"/>
          <p14:tracePt t="49442" x="6210300" y="3597275"/>
          <p14:tracePt t="49459" x="6210300" y="3581400"/>
          <p14:tracePt t="49476" x="6210300" y="3565525"/>
          <p14:tracePt t="49495" x="6210300" y="3551238"/>
          <p14:tracePt t="49511" x="6210300" y="3543300"/>
          <p14:tracePt t="49526" x="6210300" y="3527425"/>
          <p14:tracePt t="49542" x="6226175" y="3513138"/>
          <p14:tracePt t="49560" x="6226175" y="3505200"/>
          <p14:tracePt t="49576" x="6232525" y="3497263"/>
          <p14:tracePt t="49615" x="6240463" y="3497263"/>
          <p14:tracePt t="49623" x="6240463" y="3489325"/>
          <p14:tracePt t="49631" x="6248400" y="3489325"/>
          <p14:tracePt t="49679" x="6256338" y="3482975"/>
          <p14:tracePt t="52831" x="6256338" y="3543300"/>
          <p14:tracePt t="52839" x="6248400" y="3581400"/>
          <p14:tracePt t="52847" x="6248400" y="3635375"/>
          <p14:tracePt t="52860" x="6248400" y="3695700"/>
          <p14:tracePt t="52877" x="6240463" y="3802063"/>
          <p14:tracePt t="52894" x="6240463" y="3924300"/>
          <p14:tracePt t="52910" x="6226175" y="3962400"/>
          <p14:tracePt t="52927" x="6218238" y="3978275"/>
          <p14:tracePt t="52944" x="6218238" y="3992563"/>
          <p14:tracePt t="52983" x="6210300" y="3992563"/>
          <p14:tracePt t="52999" x="6188075" y="3992563"/>
          <p14:tracePt t="53010" x="6180138" y="4000500"/>
          <p14:tracePt t="53027" x="6126163" y="4022725"/>
          <p14:tracePt t="53044" x="6080125" y="4038600"/>
          <p14:tracePt t="53060" x="6019800" y="4076700"/>
          <p14:tracePt t="53077" x="5951538" y="4122738"/>
          <p14:tracePt t="53094" x="5927725" y="4137025"/>
          <p14:tracePt t="53110" x="5921375" y="4144963"/>
          <p14:tracePt t="53127" x="5905500" y="4152900"/>
          <p14:tracePt t="53144" x="5905500" y="4168775"/>
          <p14:tracePt t="53160" x="5905500" y="4175125"/>
          <p14:tracePt t="53177" x="5905500" y="4183063"/>
          <p14:tracePt t="53194" x="5905500" y="4191000"/>
          <p14:tracePt t="53239" x="5905500" y="4198938"/>
          <p14:tracePt t="53280" x="5905500" y="4213225"/>
          <p14:tracePt t="53303" x="5897563" y="4213225"/>
          <p14:tracePt t="53312" x="5889625" y="4221163"/>
          <p14:tracePt t="53535" x="5897563" y="4221163"/>
          <p14:tracePt t="53544" x="5905500" y="4221163"/>
          <p14:tracePt t="53551" x="5927725" y="4221163"/>
          <p14:tracePt t="53560" x="5935663" y="4221163"/>
          <p14:tracePt t="53577" x="6003925" y="4237038"/>
          <p14:tracePt t="53594" x="6142038" y="4244975"/>
          <p14:tracePt t="53610" x="6340475" y="4244975"/>
          <p14:tracePt t="53615" x="6438900" y="4244975"/>
          <p14:tracePt t="53627" x="6537325" y="4244975"/>
          <p14:tracePt t="53644" x="6804025" y="4244975"/>
          <p14:tracePt t="53660" x="7002463" y="4244975"/>
          <p14:tracePt t="53677" x="7132638" y="4244975"/>
          <p14:tracePt t="53694" x="7200900" y="4221163"/>
          <p14:tracePt t="53735" x="7200900" y="4198938"/>
          <p14:tracePt t="53744" x="7216775" y="4160838"/>
          <p14:tracePt t="53761" x="7216775" y="4060825"/>
          <p14:tracePt t="53777" x="7216775" y="3984625"/>
          <p14:tracePt t="53794" x="7216775" y="3886200"/>
          <p14:tracePt t="53810" x="7216775" y="3825875"/>
          <p14:tracePt t="53828" x="7216775" y="3810000"/>
          <p14:tracePt t="53911" x="7216775" y="3794125"/>
          <p14:tracePt t="53919" x="7185025" y="3779838"/>
          <p14:tracePt t="53927" x="7154863" y="3771900"/>
          <p14:tracePt t="53944" x="7018338" y="3733800"/>
          <p14:tracePt t="53960" x="6689725" y="3679825"/>
          <p14:tracePt t="53977" x="6278563" y="3635375"/>
          <p14:tracePt t="53995" x="5927725" y="3589338"/>
          <p14:tracePt t="54011" x="5646738" y="3565525"/>
          <p14:tracePt t="54027" x="5470525" y="3551238"/>
          <p14:tracePt t="54044" x="5426075" y="3551238"/>
          <p14:tracePt t="54127" x="5418138" y="3551238"/>
          <p14:tracePt t="54135" x="5410200" y="3551238"/>
          <p14:tracePt t="54151" x="5387975" y="3565525"/>
          <p14:tracePt t="54161" x="5349875" y="3581400"/>
          <p14:tracePt t="54177" x="5318125" y="3597275"/>
          <p14:tracePt t="54194" x="5287963" y="3619500"/>
          <p14:tracePt t="54211" x="5265738" y="3619500"/>
          <p14:tracePt t="54227" x="5257800" y="3627438"/>
          <p14:tracePt t="54261" x="5257800" y="3711575"/>
          <p14:tracePt t="54277" x="5257800" y="3771900"/>
          <p14:tracePt t="54295" x="5257800" y="3954463"/>
          <p14:tracePt t="54311" x="5273675" y="4068763"/>
          <p14:tracePt t="54327" x="5287963" y="4168775"/>
          <p14:tracePt t="54344" x="5311775" y="4237038"/>
          <p14:tracePt t="54362" x="5318125" y="4289425"/>
          <p14:tracePt t="54377" x="5326063" y="4335463"/>
          <p14:tracePt t="54394" x="5326063" y="4351338"/>
          <p14:tracePt t="54411" x="5326063" y="4359275"/>
          <p14:tracePt t="54447" x="5334000" y="4365625"/>
          <p14:tracePt t="54497" x="5341938" y="4365625"/>
          <p14:tracePt t="54503" x="5364163" y="4365625"/>
          <p14:tracePt t="54511" x="5387975" y="4365625"/>
          <p14:tracePt t="54527" x="5464175" y="4381500"/>
          <p14:tracePt t="54544" x="5608638" y="4419600"/>
          <p14:tracePt t="54561" x="5821363" y="4457700"/>
          <p14:tracePt t="54578" x="5997575" y="4473575"/>
          <p14:tracePt t="54594" x="6164263" y="4473575"/>
          <p14:tracePt t="54611" x="6316663" y="4473575"/>
          <p14:tracePt t="54616" x="6370638" y="4473575"/>
          <p14:tracePt t="54627" x="6416675" y="4449763"/>
          <p14:tracePt t="54644" x="6469063" y="4427538"/>
          <p14:tracePt t="54661" x="6537325" y="4397375"/>
          <p14:tracePt t="54678" x="6575425" y="4381500"/>
          <p14:tracePt t="54695" x="6621463" y="4365625"/>
          <p14:tracePt t="54711" x="6727825" y="4343400"/>
          <p14:tracePt t="54727" x="6804025" y="4313238"/>
          <p14:tracePt t="54744" x="6904038" y="4283075"/>
          <p14:tracePt t="54761" x="7010400" y="4267200"/>
          <p14:tracePt t="54778" x="7108825" y="4237038"/>
          <p14:tracePt t="54794" x="7162800" y="4221163"/>
          <p14:tracePt t="54811" x="7192963" y="4206875"/>
          <p14:tracePt t="54895" x="7170738" y="4191000"/>
          <p14:tracePt t="54903" x="7132638" y="4183063"/>
          <p14:tracePt t="54911" x="7102475" y="4175125"/>
          <p14:tracePt t="54928" x="7064375" y="4160838"/>
          <p14:tracePt t="54944" x="7040563" y="4152900"/>
          <p14:tracePt t="54961" x="7026275" y="4152900"/>
          <p14:tracePt t="54978" x="7018338" y="4152900"/>
          <p14:tracePt t="55011" x="7002463" y="4152900"/>
          <p14:tracePt t="55028" x="6926263" y="4198938"/>
          <p14:tracePt t="55044" x="6835775" y="4229100"/>
          <p14:tracePt t="55061" x="6613525" y="4267200"/>
          <p14:tracePt t="55078" x="6499225" y="4275138"/>
          <p14:tracePt t="55094" x="6446838" y="4275138"/>
          <p14:tracePt t="55111" x="6416675" y="4275138"/>
          <p14:tracePt t="55200" x="6400800" y="4275138"/>
          <p14:tracePt t="55207" x="6384925" y="4259263"/>
          <p14:tracePt t="55215" x="6378575" y="4251325"/>
          <p14:tracePt t="55228" x="6354763" y="4244975"/>
          <p14:tracePt t="55244" x="6340475" y="4229100"/>
          <p14:tracePt t="55261" x="6308725" y="4213225"/>
          <p14:tracePt t="55277" x="6302375" y="4213225"/>
          <p14:tracePt t="55351" x="6302375" y="4206875"/>
          <p14:tracePt t="55359" x="6308725" y="4206875"/>
          <p14:tracePt t="55367" x="6316663" y="4206875"/>
          <p14:tracePt t="55378" x="6324600" y="4206875"/>
          <p14:tracePt t="55395" x="6346825" y="4206875"/>
          <p14:tracePt t="55411" x="6384925" y="4213225"/>
          <p14:tracePt t="55428" x="6446838" y="4229100"/>
          <p14:tracePt t="55444" x="6523038" y="4237038"/>
          <p14:tracePt t="55461" x="6613525" y="4244975"/>
          <p14:tracePt t="55478" x="6751638" y="4244975"/>
          <p14:tracePt t="55494" x="6804025" y="4251325"/>
          <p14:tracePt t="55511" x="6835775" y="42592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705" t="32078" r="24681" b="21464"/>
          <a:stretch/>
        </p:blipFill>
        <p:spPr>
          <a:xfrm>
            <a:off x="2513149" y="1865750"/>
            <a:ext cx="6756594" cy="41434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16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145"/>
    </mc:Choice>
    <mc:Fallback xmlns="">
      <p:transition advTm="6914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16" x="6765925" y="4237038"/>
          <p14:tracePt t="1024" x="6537325" y="4175125"/>
          <p14:tracePt t="1032" x="6370638" y="4114800"/>
          <p14:tracePt t="1044" x="6270625" y="4092575"/>
          <p14:tracePt t="1061" x="6042025" y="4022725"/>
          <p14:tracePt t="1078" x="5622925" y="3902075"/>
          <p14:tracePt t="1094" x="5113338" y="3756025"/>
          <p14:tracePt t="1111" x="4564063" y="3521075"/>
          <p14:tracePt t="1128" x="4321175" y="3413125"/>
          <p14:tracePt t="1144" x="4183063" y="3344863"/>
          <p14:tracePt t="1161" x="4092575" y="3284538"/>
          <p14:tracePt t="1178" x="4068763" y="3260725"/>
          <p14:tracePt t="1194" x="4054475" y="3246438"/>
          <p14:tracePt t="1211" x="4046538" y="3230563"/>
          <p14:tracePt t="1228" x="4030663" y="3208338"/>
          <p14:tracePt t="1244" x="4000500" y="3162300"/>
          <p14:tracePt t="1262" x="3946525" y="3094038"/>
          <p14:tracePt t="1278" x="3856038" y="3001963"/>
          <p14:tracePt t="1295" x="3695700" y="2873375"/>
          <p14:tracePt t="1311" x="3581400" y="2765425"/>
          <p14:tracePt t="1328" x="3451225" y="2674938"/>
          <p14:tracePt t="1344" x="3352800" y="2620963"/>
          <p14:tracePt t="1362" x="3298825" y="2598738"/>
          <p14:tracePt t="1378" x="3268663" y="2598738"/>
          <p14:tracePt t="1394" x="3246438" y="2582863"/>
          <p14:tracePt t="1440" x="3238500" y="2582863"/>
          <p14:tracePt t="1464" x="3238500" y="2590800"/>
          <p14:tracePt t="1472" x="3238500" y="2620963"/>
          <p14:tracePt t="1480" x="3208338" y="2659063"/>
          <p14:tracePt t="1494" x="3200400" y="2674938"/>
          <p14:tracePt t="1511" x="3192463" y="2743200"/>
          <p14:tracePt t="1528" x="3192463" y="2765425"/>
          <p14:tracePt t="1544" x="3216275" y="2803525"/>
          <p14:tracePt t="1561" x="3284538" y="2835275"/>
          <p14:tracePt t="1579" x="3398838" y="2873375"/>
          <p14:tracePt t="1594" x="3513138" y="2903538"/>
          <p14:tracePt t="1611" x="3619500" y="2925763"/>
          <p14:tracePt t="1628" x="3787775" y="2925763"/>
          <p14:tracePt t="1644" x="3992563" y="2925763"/>
          <p14:tracePt t="1661" x="4137025" y="2887663"/>
          <p14:tracePt t="1678" x="4359275" y="2811463"/>
          <p14:tracePt t="1694" x="4403725" y="2797175"/>
          <p14:tracePt t="1711" x="4602163" y="2751138"/>
          <p14:tracePt t="1728" x="4732338" y="2713038"/>
          <p14:tracePt t="1744" x="4854575" y="2682875"/>
          <p14:tracePt t="1761" x="5021263" y="2651125"/>
          <p14:tracePt t="1778" x="5181600" y="2636838"/>
          <p14:tracePt t="1795" x="5364163" y="2636838"/>
          <p14:tracePt t="1811" x="5540375" y="2636838"/>
          <p14:tracePt t="1828" x="5699125" y="2636838"/>
          <p14:tracePt t="1845" x="5859463" y="2636838"/>
          <p14:tracePt t="1861" x="5973763" y="2636838"/>
          <p14:tracePt t="1879" x="6049963" y="2628900"/>
          <p14:tracePt t="1960" x="6049963" y="2620963"/>
          <p14:tracePt t="1984" x="6065838" y="2613025"/>
          <p14:tracePt t="1992" x="6073775" y="2598738"/>
          <p14:tracePt t="2024" x="6088063" y="2582863"/>
          <p14:tracePt t="2033" x="6118225" y="2574925"/>
          <p14:tracePt t="2040" x="6164263" y="2574925"/>
          <p14:tracePt t="2048" x="6188075" y="2574925"/>
          <p14:tracePt t="2061" x="6226175" y="2574925"/>
          <p14:tracePt t="2080" x="6286500" y="2574925"/>
          <p14:tracePt t="2144" x="6278563" y="2568575"/>
          <p14:tracePt t="2152" x="6240463" y="2552700"/>
          <p14:tracePt t="2161" x="6226175" y="2552700"/>
          <p14:tracePt t="2178" x="6172200" y="2536825"/>
          <p14:tracePt t="2195" x="6149975" y="2536825"/>
          <p14:tracePt t="2211" x="6142038" y="2536825"/>
          <p14:tracePt t="2328" x="6134100" y="2530475"/>
          <p14:tracePt t="2384" x="6134100" y="2522538"/>
          <p14:tracePt t="2392" x="6118225" y="2498725"/>
          <p14:tracePt t="2400" x="6111875" y="2468563"/>
          <p14:tracePt t="2411" x="6111875" y="2446338"/>
          <p14:tracePt t="2428" x="6111875" y="2408238"/>
          <p14:tracePt t="2445" x="6111875" y="2316163"/>
          <p14:tracePt t="2461" x="6111875" y="2255838"/>
          <p14:tracePt t="2478" x="6111875" y="2193925"/>
          <p14:tracePt t="2495" x="6111875" y="2111375"/>
          <p14:tracePt t="2511" x="6118225" y="2073275"/>
          <p14:tracePt t="2528" x="6118225" y="2065338"/>
          <p14:tracePt t="2721" x="6118225" y="2057400"/>
          <p14:tracePt t="2880" x="6118225" y="2073275"/>
          <p14:tracePt t="2888" x="6118225" y="2125663"/>
          <p14:tracePt t="2896" x="6118225" y="2163763"/>
          <p14:tracePt t="2912" x="6118225" y="2232025"/>
          <p14:tracePt t="2928" x="6118225" y="2278063"/>
          <p14:tracePt t="2945" x="6118225" y="2316163"/>
          <p14:tracePt t="2962" x="6134100" y="2339975"/>
          <p14:tracePt t="3121" x="6134100" y="2346325"/>
          <p14:tracePt t="3136" x="6142038" y="2378075"/>
          <p14:tracePt t="3144" x="6142038" y="2392363"/>
          <p14:tracePt t="3160" x="6142038" y="2400300"/>
          <p14:tracePt t="3169" x="6149975" y="2400300"/>
          <p14:tracePt t="3178" x="6149975" y="2422525"/>
          <p14:tracePt t="3195" x="6149975" y="2446338"/>
          <p14:tracePt t="3272" x="6164263" y="2460625"/>
          <p14:tracePt t="3304" x="6172200" y="2460625"/>
          <p14:tracePt t="3312" x="6202363" y="2422525"/>
          <p14:tracePt t="3320" x="6210300" y="2392363"/>
          <p14:tracePt t="3328" x="6210300" y="2346325"/>
          <p14:tracePt t="3345" x="6248400" y="2232025"/>
          <p14:tracePt t="3362" x="6270625" y="2163763"/>
          <p14:tracePt t="3378" x="6270625" y="2125663"/>
          <p14:tracePt t="3395" x="6270625" y="2111375"/>
          <p14:tracePt t="3512" x="6270625" y="2171700"/>
          <p14:tracePt t="3520" x="6270625" y="2247900"/>
          <p14:tracePt t="3528" x="6270625" y="2339975"/>
          <p14:tracePt t="3545" x="6270625" y="2522538"/>
          <p14:tracePt t="3562" x="6270625" y="2628900"/>
          <p14:tracePt t="3578" x="6278563" y="2705100"/>
          <p14:tracePt t="3595" x="6278563" y="2713038"/>
          <p14:tracePt t="3696" x="6286500" y="2713038"/>
          <p14:tracePt t="3704" x="6302375" y="2705100"/>
          <p14:tracePt t="3720" x="6302375" y="2689225"/>
          <p14:tracePt t="4200" x="6302375" y="2682875"/>
          <p14:tracePt t="5000" x="6302375" y="2667000"/>
          <p14:tracePt t="5008" x="6302375" y="2628900"/>
          <p14:tracePt t="5016" x="6302375" y="2590800"/>
          <p14:tracePt t="5029" x="6294438" y="2568575"/>
          <p14:tracePt t="5046" x="6278563" y="2514600"/>
          <p14:tracePt t="5063" x="6264275" y="2484438"/>
          <p14:tracePt t="5079" x="6264275" y="2468563"/>
          <p14:tracePt t="5096" x="6264275" y="2454275"/>
          <p14:tracePt t="5113" x="6264275" y="2446338"/>
          <p14:tracePt t="5162" x="6264275" y="2438400"/>
          <p14:tracePt t="5176" x="6264275" y="2430463"/>
          <p14:tracePt t="5185" x="6264275" y="2422525"/>
          <p14:tracePt t="5208" x="6264275" y="2416175"/>
          <p14:tracePt t="5240" x="6264275" y="2408238"/>
          <p14:tracePt t="5256" x="6264275" y="2400300"/>
          <p14:tracePt t="5362" x="6270625" y="2400300"/>
          <p14:tracePt t="5368" x="6278563" y="2400300"/>
          <p14:tracePt t="5379" x="6294438" y="2400300"/>
          <p14:tracePt t="5396" x="6324600" y="2384425"/>
          <p14:tracePt t="5412" x="6346825" y="2370138"/>
          <p14:tracePt t="5429" x="6370638" y="2354263"/>
          <p14:tracePt t="5446" x="6384925" y="2316163"/>
          <p14:tracePt t="5462" x="6384925" y="2286000"/>
          <p14:tracePt t="5479" x="6408738" y="2155825"/>
          <p14:tracePt t="5496" x="6408738" y="2041525"/>
          <p14:tracePt t="5513" x="6408738" y="1943100"/>
          <p14:tracePt t="5530" x="6400800" y="1882775"/>
          <p14:tracePt t="5546" x="6378575" y="1844675"/>
          <p14:tracePt t="5562" x="6362700" y="1820863"/>
          <p14:tracePt t="5596" x="6354763" y="1812925"/>
          <p14:tracePt t="5612" x="6346825" y="1812925"/>
          <p14:tracePt t="5629" x="6324600" y="1806575"/>
          <p14:tracePt t="5646" x="6286500" y="1798638"/>
          <p14:tracePt t="5662" x="6270625" y="1798638"/>
          <p14:tracePt t="5679" x="6256338" y="1798638"/>
          <p14:tracePt t="5712" x="6248400" y="1798638"/>
          <p14:tracePt t="5742" x="6240463" y="1798638"/>
          <p14:tracePt t="5750" x="6218238" y="1806575"/>
          <p14:tracePt t="5762" x="6180138" y="1851025"/>
          <p14:tracePt t="5779" x="6149975" y="1889125"/>
          <p14:tracePt t="5795" x="6118225" y="1943100"/>
          <p14:tracePt t="5812" x="6096000" y="1981200"/>
          <p14:tracePt t="5829" x="6088063" y="2003425"/>
          <p14:tracePt t="5845" x="6073775" y="2027238"/>
          <p14:tracePt t="5862" x="6065838" y="2095500"/>
          <p14:tracePt t="5879" x="6057900" y="2163763"/>
          <p14:tracePt t="5895" x="6042025" y="2225675"/>
          <p14:tracePt t="5912" x="6042025" y="2324100"/>
          <p14:tracePt t="5929" x="6042025" y="2384425"/>
          <p14:tracePt t="5945" x="6042025" y="2438400"/>
          <p14:tracePt t="5962" x="6049963" y="2492375"/>
          <p14:tracePt t="5979" x="6073775" y="2560638"/>
          <p14:tracePt t="5995" x="6111875" y="2628900"/>
          <p14:tracePt t="6012" x="6149975" y="2682875"/>
          <p14:tracePt t="6029" x="6180138" y="2713038"/>
          <p14:tracePt t="6046" x="6202363" y="2720975"/>
          <p14:tracePt t="6062" x="6226175" y="2720975"/>
          <p14:tracePt t="6079" x="6278563" y="2705100"/>
          <p14:tracePt t="6095" x="6324600" y="2636838"/>
          <p14:tracePt t="6112" x="6362700" y="2536825"/>
          <p14:tracePt t="6129" x="6408738" y="2430463"/>
          <p14:tracePt t="6145" x="6423025" y="2332038"/>
          <p14:tracePt t="6162" x="6423025" y="2263775"/>
          <p14:tracePt t="6179" x="6423025" y="2201863"/>
          <p14:tracePt t="6196" x="6400800" y="2125663"/>
          <p14:tracePt t="6212" x="6346825" y="2065338"/>
          <p14:tracePt t="6229" x="6264275" y="1989138"/>
          <p14:tracePt t="6246" x="6126163" y="1905000"/>
          <p14:tracePt t="6262" x="5997575" y="1858963"/>
          <p14:tracePt t="6279" x="5973763" y="1844675"/>
          <p14:tracePt t="6296" x="5959475" y="1844675"/>
          <p14:tracePt t="6343" x="5951538" y="1844675"/>
          <p14:tracePt t="6351" x="5905500" y="1889125"/>
          <p14:tracePt t="6363" x="5867400" y="1943100"/>
          <p14:tracePt t="6379" x="5791200" y="2057400"/>
          <p14:tracePt t="6396" x="5722938" y="2209800"/>
          <p14:tracePt t="6413" x="5699125" y="2370138"/>
          <p14:tracePt t="6429" x="5684838" y="2468563"/>
          <p14:tracePt t="6446" x="5684838" y="2544763"/>
          <p14:tracePt t="6463" x="5768975" y="2651125"/>
          <p14:tracePt t="6479" x="5875338" y="2697163"/>
          <p14:tracePt t="6496" x="6011863" y="2720975"/>
          <p14:tracePt t="6513" x="6142038" y="2720975"/>
          <p14:tracePt t="6529" x="6278563" y="2682875"/>
          <p14:tracePt t="6546" x="6370638" y="2598738"/>
          <p14:tracePt t="6563" x="6408738" y="2476500"/>
          <p14:tracePt t="6579" x="6408738" y="2378075"/>
          <p14:tracePt t="6596" x="6408738" y="2263775"/>
          <p14:tracePt t="6613" x="6346825" y="2141538"/>
          <p14:tracePt t="6629" x="6270625" y="2049463"/>
          <p14:tracePt t="6646" x="6188075" y="1981200"/>
          <p14:tracePt t="6663" x="6103938" y="1927225"/>
          <p14:tracePt t="6679" x="6088063" y="1927225"/>
          <p14:tracePt t="6696" x="6073775" y="1927225"/>
          <p14:tracePt t="6713" x="6057900" y="1927225"/>
          <p14:tracePt t="6729" x="6011863" y="1935163"/>
          <p14:tracePt t="6746" x="5959475" y="2049463"/>
          <p14:tracePt t="6763" x="5913438" y="2201863"/>
          <p14:tracePt t="6780" x="5875338" y="2384425"/>
          <p14:tracePt t="6796" x="5875338" y="2506663"/>
          <p14:tracePt t="6798" x="5883275" y="2568575"/>
          <p14:tracePt t="6813" x="5935663" y="2620963"/>
          <p14:tracePt t="6829" x="6065838" y="2682875"/>
          <p14:tracePt t="6846" x="6340475" y="2735263"/>
          <p14:tracePt t="6863" x="6637338" y="2735263"/>
          <p14:tracePt t="6879" x="6765925" y="2636838"/>
          <p14:tracePt t="6896" x="6819900" y="2498725"/>
          <p14:tracePt t="6913" x="6819900" y="2354263"/>
          <p14:tracePt t="6929" x="6751638" y="2217738"/>
          <p14:tracePt t="6946" x="6599238" y="2103438"/>
          <p14:tracePt t="6963" x="6408738" y="2035175"/>
          <p14:tracePt t="6979" x="6164263" y="2003425"/>
          <p14:tracePt t="6996" x="5981700" y="1989138"/>
          <p14:tracePt t="7013" x="5851525" y="2011363"/>
          <p14:tracePt t="7029" x="5768975" y="2087563"/>
          <p14:tracePt t="7046" x="5730875" y="2263775"/>
          <p14:tracePt t="7063" x="5753100" y="2339975"/>
          <p14:tracePt t="7079" x="5791200" y="2378075"/>
          <p14:tracePt t="7096" x="5875338" y="2400300"/>
          <p14:tracePt t="7113" x="5935663" y="2408238"/>
          <p14:tracePt t="7129" x="6042025" y="2408238"/>
          <p14:tracePt t="7146" x="6073775" y="2392363"/>
          <p14:tracePt t="7163" x="6088063" y="2362200"/>
          <p14:tracePt t="7196" x="6088063" y="2354263"/>
          <p14:tracePt t="7369" x="6080125" y="2378075"/>
          <p14:tracePt t="7376" x="6073775" y="2422525"/>
          <p14:tracePt t="7384" x="6073775" y="2484438"/>
          <p14:tracePt t="7397" x="6073775" y="2544763"/>
          <p14:tracePt t="7413" x="6073775" y="2674938"/>
          <p14:tracePt t="7430" x="6073775" y="2827338"/>
          <p14:tracePt t="7447" x="6073775" y="2911475"/>
          <p14:tracePt t="7463" x="6073775" y="2994025"/>
          <p14:tracePt t="7480" x="6073775" y="3025775"/>
          <p14:tracePt t="7497" x="6073775" y="3032125"/>
          <p14:tracePt t="7530" x="6065838" y="3032125"/>
          <p14:tracePt t="7547" x="6049963" y="3032125"/>
          <p14:tracePt t="7563" x="6035675" y="3032125"/>
          <p14:tracePt t="7580" x="6019800" y="3032125"/>
          <p14:tracePt t="7597" x="6011863" y="3032125"/>
          <p14:tracePt t="7672" x="6003925" y="3017838"/>
          <p14:tracePt t="7680" x="6003925" y="3001963"/>
          <p14:tracePt t="7688" x="6003925" y="2987675"/>
          <p14:tracePt t="7697" x="5989638" y="2971800"/>
          <p14:tracePt t="7713" x="5959475" y="2911475"/>
          <p14:tracePt t="7730" x="5927725" y="2873375"/>
          <p14:tracePt t="7747" x="5897563" y="2835275"/>
          <p14:tracePt t="7763" x="5883275" y="2819400"/>
          <p14:tracePt t="7920" x="5883275" y="2841625"/>
          <p14:tracePt t="7928" x="5883275" y="2887663"/>
          <p14:tracePt t="7936" x="5889625" y="2971800"/>
          <p14:tracePt t="7947" x="5913438" y="3055938"/>
          <p14:tracePt t="7963" x="5965825" y="3292475"/>
          <p14:tracePt t="7980" x="5989638" y="3482975"/>
          <p14:tracePt t="7999" x="5997575" y="3665538"/>
          <p14:tracePt t="8013" x="5997575" y="3711575"/>
          <p14:tracePt t="8030" x="5997575" y="3741738"/>
          <p14:tracePt t="8047" x="5997575" y="3756025"/>
          <p14:tracePt t="8104" x="5981700" y="3756025"/>
          <p14:tracePt t="8112" x="5951538" y="3711575"/>
          <p14:tracePt t="8120" x="5897563" y="3627438"/>
          <p14:tracePt t="8130" x="5829300" y="3543300"/>
          <p14:tracePt t="8147" x="5692775" y="3360738"/>
          <p14:tracePt t="8164" x="5616575" y="3260725"/>
          <p14:tracePt t="8180" x="5578475" y="3200400"/>
          <p14:tracePt t="8197" x="5578475" y="3184525"/>
          <p14:tracePt t="8257" x="5584825" y="3184525"/>
          <p14:tracePt t="8264" x="5622925" y="3192463"/>
          <p14:tracePt t="8272" x="5668963" y="3230563"/>
          <p14:tracePt t="8280" x="5722938" y="3254375"/>
          <p14:tracePt t="8297" x="5875338" y="3306763"/>
          <p14:tracePt t="8314" x="6073775" y="3306763"/>
          <p14:tracePt t="8330" x="6270625" y="3306763"/>
          <p14:tracePt t="8347" x="6423025" y="3306763"/>
          <p14:tracePt t="8364" x="6515100" y="3292475"/>
          <p14:tracePt t="8380" x="6515100" y="3284538"/>
          <p14:tracePt t="8432" x="6530975" y="3276600"/>
          <p14:tracePt t="8442" x="6530975" y="3260725"/>
          <p14:tracePt t="8448" x="6537325" y="3260725"/>
          <p14:tracePt t="8464" x="6569075" y="3222625"/>
          <p14:tracePt t="8480" x="6629400" y="3184525"/>
          <p14:tracePt t="8498" x="6751638" y="3154363"/>
          <p14:tracePt t="8514" x="6850063" y="3146425"/>
          <p14:tracePt t="8530" x="6911975" y="3132138"/>
          <p14:tracePt t="8576" x="6918325" y="3132138"/>
          <p14:tracePt t="8584" x="6911975" y="3124200"/>
          <p14:tracePt t="8597" x="6842125" y="3101975"/>
          <p14:tracePt t="8614" x="6607175" y="3040063"/>
          <p14:tracePt t="8631" x="6316663" y="3040063"/>
          <p14:tracePt t="8647" x="6111875" y="3040063"/>
          <p14:tracePt t="8664" x="6019800" y="3032125"/>
          <p14:tracePt t="8744" x="6019800" y="3009900"/>
          <p14:tracePt t="8752" x="6019800" y="2994025"/>
          <p14:tracePt t="8768" x="6019800" y="2971800"/>
          <p14:tracePt t="8780" x="6019800" y="2949575"/>
          <p14:tracePt t="8797" x="6019800" y="2903538"/>
          <p14:tracePt t="8814" x="6019800" y="2857500"/>
          <p14:tracePt t="8830" x="6019800" y="2835275"/>
          <p14:tracePt t="8847" x="6019800" y="2827338"/>
          <p14:tracePt t="8880" x="6019800" y="2819400"/>
          <p14:tracePt t="9464" x="6027738" y="2819400"/>
          <p14:tracePt t="9480" x="6049963" y="2827338"/>
          <p14:tracePt t="9488" x="6057900" y="2827338"/>
          <p14:tracePt t="9497" x="6073775" y="2835275"/>
          <p14:tracePt t="9514" x="6111875" y="2841625"/>
          <p14:tracePt t="9531" x="6172200" y="2841625"/>
          <p14:tracePt t="9547" x="6256338" y="2841625"/>
          <p14:tracePt t="9564" x="6332538" y="2841625"/>
          <p14:tracePt t="9581" x="6408738" y="2835275"/>
          <p14:tracePt t="9597" x="6461125" y="2827338"/>
          <p14:tracePt t="9614" x="6469063" y="2819400"/>
          <p14:tracePt t="9648" x="6484938" y="2811463"/>
          <p14:tracePt t="9664" x="6507163" y="2789238"/>
          <p14:tracePt t="9681" x="6569075" y="2759075"/>
          <p14:tracePt t="9698" x="6637338" y="2727325"/>
          <p14:tracePt t="9714" x="6697663" y="2697163"/>
          <p14:tracePt t="9731" x="6735763" y="2674938"/>
          <p14:tracePt t="9747" x="6751638" y="2659063"/>
          <p14:tracePt t="9764" x="6765925" y="2651125"/>
          <p14:tracePt t="9781" x="6765925" y="2628900"/>
          <p14:tracePt t="9797" x="6765925" y="2620963"/>
          <p14:tracePt t="9814" x="6765925" y="2606675"/>
          <p14:tracePt t="9817" x="6773863" y="2606675"/>
          <p14:tracePt t="9831" x="6773863" y="2598738"/>
          <p14:tracePt t="9847" x="6773863" y="2582863"/>
          <p14:tracePt t="9864" x="6773863" y="2574925"/>
          <p14:tracePt t="9881" x="6773863" y="2568575"/>
          <p14:tracePt t="9898" x="6773863" y="2560638"/>
          <p14:tracePt t="9978" x="6759575" y="2560638"/>
          <p14:tracePt t="9984" x="6727825" y="2568575"/>
          <p14:tracePt t="9997" x="6683375" y="2613025"/>
          <p14:tracePt t="10014" x="6599238" y="2735263"/>
          <p14:tracePt t="10031" x="6499225" y="2857500"/>
          <p14:tracePt t="10047" x="6430963" y="2903538"/>
          <p14:tracePt t="10064" x="6408738" y="2917825"/>
          <p14:tracePt t="10081" x="6384925" y="2933700"/>
          <p14:tracePt t="10098" x="6378575" y="2933700"/>
          <p14:tracePt t="10115" x="6362700" y="2933700"/>
          <p14:tracePt t="10131" x="6354763" y="2933700"/>
          <p14:tracePt t="10148" x="6316663" y="2933700"/>
          <p14:tracePt t="10164" x="6278563" y="2925763"/>
          <p14:tracePt t="10181" x="6172200" y="2925763"/>
          <p14:tracePt t="10198" x="6134100" y="2925763"/>
          <p14:tracePt t="10214" x="6111875" y="2925763"/>
          <p14:tracePt t="10272" x="6103938" y="2917825"/>
          <p14:tracePt t="10840" x="6096000" y="2911475"/>
          <p14:tracePt t="10849" x="6088063" y="2911475"/>
          <p14:tracePt t="10865" x="6065838" y="2917825"/>
          <p14:tracePt t="10872" x="6049963" y="2941638"/>
          <p14:tracePt t="10882" x="6027738" y="2963863"/>
          <p14:tracePt t="10898" x="5997575" y="3009900"/>
          <p14:tracePt t="10915" x="5981700" y="3048000"/>
          <p14:tracePt t="10931" x="5965825" y="3086100"/>
          <p14:tracePt t="10948" x="5965825" y="3094038"/>
          <p14:tracePt t="10965" x="5951538" y="3108325"/>
          <p14:tracePt t="11016" x="5951538" y="3116263"/>
          <p14:tracePt t="11040" x="5943600" y="3116263"/>
          <p14:tracePt t="11048" x="5935663" y="3116263"/>
          <p14:tracePt t="11066" x="5935663" y="3132138"/>
          <p14:tracePt t="11072" x="5927725" y="3132138"/>
          <p14:tracePt t="11081" x="5927725" y="3140075"/>
          <p14:tracePt t="11098" x="5913438" y="3154363"/>
          <p14:tracePt t="11115" x="5897563" y="3178175"/>
          <p14:tracePt t="11131" x="5883275" y="3184525"/>
          <p14:tracePt t="11148" x="5875338" y="3192463"/>
          <p14:tracePt t="11165" x="5859463" y="3200400"/>
          <p14:tracePt t="11181" x="5845175" y="3200400"/>
          <p14:tracePt t="11198" x="5829300" y="3200400"/>
          <p14:tracePt t="11215" x="5799138" y="3200400"/>
          <p14:tracePt t="11231" x="5768975" y="3178175"/>
          <p14:tracePt t="11248" x="5761038" y="3154363"/>
          <p14:tracePt t="11265" x="5745163" y="3116263"/>
          <p14:tracePt t="11281" x="5745163" y="3078163"/>
          <p14:tracePt t="11298" x="5745163" y="3040063"/>
          <p14:tracePt t="11316" x="5745163" y="3009900"/>
          <p14:tracePt t="11320" x="5737225" y="2994025"/>
          <p14:tracePt t="11331" x="5737225" y="2979738"/>
          <p14:tracePt t="11348" x="5737225" y="2955925"/>
          <p14:tracePt t="11366" x="5737225" y="2911475"/>
          <p14:tracePt t="11381" x="5737225" y="2903538"/>
          <p14:tracePt t="11398" x="5730875" y="2879725"/>
          <p14:tracePt t="11415" x="5722938" y="2879725"/>
          <p14:tracePt t="11504" x="5722938" y="2873375"/>
          <p14:tracePt t="11512" x="5722938" y="2895600"/>
          <p14:tracePt t="11520" x="5730875" y="2949575"/>
          <p14:tracePt t="11531" x="5753100" y="3009900"/>
          <p14:tracePt t="11548" x="5799138" y="3146425"/>
          <p14:tracePt t="11565" x="5845175" y="3284538"/>
          <p14:tracePt t="11581" x="5889625" y="3390900"/>
          <p14:tracePt t="11598" x="5897563" y="3413125"/>
          <p14:tracePt t="11656" x="5897563" y="3375025"/>
          <p14:tracePt t="11664" x="5883275" y="3306763"/>
          <p14:tracePt t="11672" x="5837238" y="3246438"/>
          <p14:tracePt t="11682" x="5799138" y="3178175"/>
          <p14:tracePt t="11698" x="5722938" y="3063875"/>
          <p14:tracePt t="11715" x="5676900" y="3009900"/>
          <p14:tracePt t="11732" x="5676900" y="2994025"/>
          <p14:tracePt t="13280" x="5668963" y="3001963"/>
          <p14:tracePt t="13289" x="5654675" y="3025775"/>
          <p14:tracePt t="13299" x="5646738" y="3032125"/>
          <p14:tracePt t="13315" x="5638800" y="3063875"/>
          <p14:tracePt t="13332" x="5638800" y="3108325"/>
          <p14:tracePt t="13336" x="5638800" y="3124200"/>
          <p14:tracePt t="13349" x="5638800" y="3140075"/>
          <p14:tracePt t="13367" x="5638800" y="3178175"/>
          <p14:tracePt t="13382" x="5638800" y="3192463"/>
          <p14:tracePt t="13513" x="5638800" y="3200400"/>
          <p14:tracePt t="13520" x="5638800" y="3216275"/>
          <p14:tracePt t="13536" x="5638800" y="3230563"/>
          <p14:tracePt t="13549" x="5638800" y="3246438"/>
          <p14:tracePt t="13566" x="5638800" y="3276600"/>
          <p14:tracePt t="13582" x="5638800" y="3298825"/>
          <p14:tracePt t="13599" x="5638800" y="3336925"/>
          <p14:tracePt t="13616" x="5638800" y="3360738"/>
          <p14:tracePt t="13632" x="5638800" y="3390900"/>
          <p14:tracePt t="13649" x="5638800" y="3406775"/>
          <p14:tracePt t="13666" x="5638800" y="3421063"/>
          <p14:tracePt t="13745" x="5661025" y="3398838"/>
          <p14:tracePt t="13752" x="5668963" y="3360738"/>
          <p14:tracePt t="13760" x="5684838" y="3314700"/>
          <p14:tracePt t="13768" x="5699125" y="3260725"/>
          <p14:tracePt t="13782" x="5715000" y="3178175"/>
          <p14:tracePt t="13799" x="5775325" y="2987675"/>
          <p14:tracePt t="13816" x="5821363" y="2865438"/>
          <p14:tracePt t="13832" x="5859463" y="2765425"/>
          <p14:tracePt t="13849" x="5897563" y="2689225"/>
          <p14:tracePt t="13866" x="5921375" y="2620963"/>
          <p14:tracePt t="13882" x="5927725" y="2582863"/>
          <p14:tracePt t="13899" x="5935663" y="2560638"/>
          <p14:tracePt t="13916" x="5951538" y="2514600"/>
          <p14:tracePt t="13932" x="5959475" y="2476500"/>
          <p14:tracePt t="13949" x="5981700" y="2454275"/>
          <p14:tracePt t="13966" x="5981700" y="2430463"/>
          <p14:tracePt t="13983" x="5989638" y="2408238"/>
          <p14:tracePt t="13999" x="5989638" y="2400300"/>
          <p14:tracePt t="14016" x="6003925" y="2384425"/>
          <p14:tracePt t="14032" x="6003925" y="2378075"/>
          <p14:tracePt t="14049" x="6011863" y="2362200"/>
          <p14:tracePt t="14145" x="6011863" y="2354263"/>
          <p14:tracePt t="14304" x="6011863" y="2339975"/>
          <p14:tracePt t="14312" x="6035675" y="2316163"/>
          <p14:tracePt t="14320" x="6057900" y="2293938"/>
          <p14:tracePt t="14332" x="6080125" y="2263775"/>
          <p14:tracePt t="14349" x="6111875" y="2193925"/>
          <p14:tracePt t="14366" x="6180138" y="2087563"/>
          <p14:tracePt t="14382" x="6180138" y="2065338"/>
          <p14:tracePt t="14399" x="6194425" y="1989138"/>
          <p14:tracePt t="14417" x="6202363" y="1973263"/>
          <p14:tracePt t="14449" x="6202363" y="1965325"/>
          <p14:tracePt t="14568" x="6202363" y="1973263"/>
          <p14:tracePt t="14577" x="6202363" y="2041525"/>
          <p14:tracePt t="14585" x="6202363" y="2117725"/>
          <p14:tracePt t="14599" x="6202363" y="2286000"/>
          <p14:tracePt t="14617" x="6202363" y="2492375"/>
          <p14:tracePt t="14633" x="6218238" y="2651125"/>
          <p14:tracePt t="14649" x="6248400" y="2759075"/>
          <p14:tracePt t="14666" x="6256338" y="2773363"/>
          <p14:tracePt t="14793" x="6256338" y="2765425"/>
          <p14:tracePt t="14968" x="6256338" y="2751138"/>
          <p14:tracePt t="14976" x="6248400" y="2751138"/>
          <p14:tracePt t="14984" x="6240463" y="2751138"/>
          <p14:tracePt t="14999" x="6218238" y="2751138"/>
          <p14:tracePt t="15016" x="6202363" y="2743200"/>
          <p14:tracePt t="15033" x="6194425" y="2743200"/>
          <p14:tracePt t="15049" x="6172200" y="2743200"/>
          <p14:tracePt t="15066" x="6118225" y="2781300"/>
          <p14:tracePt t="15083" x="6080125" y="2849563"/>
          <p14:tracePt t="15099" x="6042025" y="2925763"/>
          <p14:tracePt t="15117" x="6011863" y="2994025"/>
          <p14:tracePt t="15133" x="5981700" y="3086100"/>
          <p14:tracePt t="15149" x="5981700" y="3178175"/>
          <p14:tracePt t="15166" x="5981700" y="3230563"/>
          <p14:tracePt t="15183" x="5981700" y="3246438"/>
          <p14:tracePt t="15296" x="5981700" y="3230563"/>
          <p14:tracePt t="15304" x="5981700" y="3208338"/>
          <p14:tracePt t="15316" x="5981700" y="3184525"/>
          <p14:tracePt t="15333" x="5981700" y="3140075"/>
          <p14:tracePt t="15337" x="5981700" y="3108325"/>
          <p14:tracePt t="15350" x="5981700" y="3078163"/>
          <p14:tracePt t="15366" x="5981700" y="3017838"/>
          <p14:tracePt t="15383" x="5981700" y="2941638"/>
          <p14:tracePt t="15400" x="5981700" y="2933700"/>
          <p14:tracePt t="15433" x="5981700" y="2925763"/>
          <p14:tracePt t="15552" x="5981700" y="2949575"/>
          <p14:tracePt t="15560" x="5981700" y="3001963"/>
          <p14:tracePt t="15568" x="5981700" y="3032125"/>
          <p14:tracePt t="15583" x="5981700" y="3140075"/>
          <p14:tracePt t="15600" x="5981700" y="3268663"/>
          <p14:tracePt t="15616" x="5981700" y="3375025"/>
          <p14:tracePt t="15633" x="5981700" y="3467100"/>
          <p14:tracePt t="15650" x="5959475" y="3543300"/>
          <p14:tracePt t="15666" x="5943600" y="3581400"/>
          <p14:tracePt t="15683" x="5927725" y="3603625"/>
          <p14:tracePt t="15752" x="5943600" y="3559175"/>
          <p14:tracePt t="15760" x="5965825" y="3505200"/>
          <p14:tracePt t="15768" x="5973763" y="3451225"/>
          <p14:tracePt t="15783" x="6019800" y="3322638"/>
          <p14:tracePt t="15800" x="6065838" y="3192463"/>
          <p14:tracePt t="15816" x="6118225" y="3108325"/>
          <p14:tracePt t="15833" x="6172200" y="3009900"/>
          <p14:tracePt t="15850" x="6210300" y="2949575"/>
          <p14:tracePt t="15866" x="6218238" y="2925763"/>
          <p14:tracePt t="15883" x="6226175" y="2895600"/>
          <p14:tracePt t="15900" x="6226175" y="2887663"/>
          <p14:tracePt t="15916" x="6226175" y="2873375"/>
          <p14:tracePt t="15933" x="6226175" y="2857500"/>
          <p14:tracePt t="15951" x="6226175" y="2849563"/>
          <p14:tracePt t="15966" x="6226175" y="2841625"/>
          <p14:tracePt t="16096" x="6210300" y="2903538"/>
          <p14:tracePt t="16104" x="6188075" y="2963863"/>
          <p14:tracePt t="16116" x="6188075" y="2987675"/>
          <p14:tracePt t="16135" x="6172200" y="3094038"/>
          <p14:tracePt t="16151" x="6172200" y="3132138"/>
          <p14:tracePt t="16256" x="6172200" y="3140075"/>
          <p14:tracePt t="16856" x="6172200" y="3116263"/>
          <p14:tracePt t="16864" x="6172200" y="3094038"/>
          <p14:tracePt t="16872" x="6180138" y="3070225"/>
          <p14:tracePt t="16883" x="6194425" y="3048000"/>
          <p14:tracePt t="16901" x="6256338" y="2949575"/>
          <p14:tracePt t="16917" x="6354763" y="2835275"/>
          <p14:tracePt t="16933" x="6477000" y="2735263"/>
          <p14:tracePt t="16950" x="6575425" y="2651125"/>
          <p14:tracePt t="16967" x="6613525" y="2620963"/>
          <p14:tracePt t="16983" x="6621463" y="2613025"/>
          <p14:tracePt t="17088" x="6621463" y="2606675"/>
          <p14:tracePt t="17104" x="6629400" y="2598738"/>
          <p14:tracePt t="17112" x="6651625" y="2582863"/>
          <p14:tracePt t="17120" x="6667500" y="2574925"/>
          <p14:tracePt t="17133" x="6683375" y="2560638"/>
          <p14:tracePt t="17150" x="6721475" y="2536825"/>
          <p14:tracePt t="17167" x="6735763" y="2522538"/>
          <p14:tracePt t="17183" x="6735763" y="2514600"/>
          <p14:tracePt t="17200" x="6735763" y="2492375"/>
          <p14:tracePt t="17217" x="6675438" y="2460625"/>
          <p14:tracePt t="17234" x="6561138" y="2430463"/>
          <p14:tracePt t="17250" x="6477000" y="2422525"/>
          <p14:tracePt t="17267" x="6332538" y="2416175"/>
          <p14:tracePt t="17284" x="6142038" y="2446338"/>
          <p14:tracePt t="17300" x="6118225" y="2446338"/>
          <p14:tracePt t="17318" x="6118225" y="2454275"/>
          <p14:tracePt t="17464" x="6103938" y="2484438"/>
          <p14:tracePt t="17472" x="6088063" y="2568575"/>
          <p14:tracePt t="17484" x="6088063" y="2628900"/>
          <p14:tracePt t="17500" x="6080125" y="2811463"/>
          <p14:tracePt t="17517" x="6080125" y="2979738"/>
          <p14:tracePt t="17535" x="6080125" y="3146425"/>
          <p14:tracePt t="17551" x="6126163" y="3254375"/>
          <p14:tracePt t="17567" x="6142038" y="3314700"/>
          <p14:tracePt t="17584" x="6149975" y="3314700"/>
          <p14:tracePt t="17784" x="6149975" y="3306763"/>
          <p14:tracePt t="17792" x="6149975" y="3298825"/>
          <p14:tracePt t="17800" x="6149975" y="3292475"/>
          <p14:tracePt t="17817" x="6149975" y="3268663"/>
          <p14:tracePt t="17833" x="6164263" y="3230563"/>
          <p14:tracePt t="17850" x="6164263" y="3208338"/>
          <p14:tracePt t="17867" x="6164263" y="3178175"/>
          <p14:tracePt t="17883" x="6164263" y="3162300"/>
          <p14:tracePt t="17900" x="6164263" y="3154363"/>
          <p14:tracePt t="17917" x="6164263" y="3146425"/>
          <p14:tracePt t="17933" x="6164263" y="3140075"/>
          <p14:tracePt t="17967" x="6164263" y="3124200"/>
          <p14:tracePt t="17984" x="6164263" y="3116263"/>
          <p14:tracePt t="18000" x="6164263" y="3108325"/>
          <p14:tracePt t="18017" x="6164263" y="3094038"/>
          <p14:tracePt t="18050" x="6164263" y="3070225"/>
          <p14:tracePt t="18067" x="6164263" y="3063875"/>
          <p14:tracePt t="18084" x="6164263" y="3048000"/>
          <p14:tracePt t="18117" x="6164263" y="3040063"/>
          <p14:tracePt t="18640" x="6180138" y="3048000"/>
          <p14:tracePt t="18648" x="6194425" y="3063875"/>
          <p14:tracePt t="18656" x="6226175" y="3086100"/>
          <p14:tracePt t="18667" x="6278563" y="3116263"/>
          <p14:tracePt t="18684" x="6370638" y="3170238"/>
          <p14:tracePt t="18701" x="6477000" y="3178175"/>
          <p14:tracePt t="18717" x="6492875" y="3184525"/>
          <p14:tracePt t="18734" x="6499225" y="3184525"/>
          <p14:tracePt t="18761" x="6507163" y="3184525"/>
          <p14:tracePt t="18777" x="6515100" y="3184525"/>
          <p14:tracePt t="18784" x="6523038" y="3184525"/>
          <p14:tracePt t="18801" x="6537325" y="3178175"/>
          <p14:tracePt t="18817" x="6553200" y="3162300"/>
          <p14:tracePt t="18834" x="6561138" y="3162300"/>
          <p14:tracePt t="18851" x="6569075" y="3162300"/>
          <p14:tracePt t="18867" x="6591300" y="3162300"/>
          <p14:tracePt t="18884" x="6637338" y="3162300"/>
          <p14:tracePt t="18901" x="6721475" y="3162300"/>
          <p14:tracePt t="18917" x="6765925" y="3162300"/>
          <p14:tracePt t="18935" x="6781800" y="3162300"/>
          <p14:tracePt t="19048" x="6789738" y="3162300"/>
          <p14:tracePt t="19056" x="6797675" y="3162300"/>
          <p14:tracePt t="19072" x="6804025" y="3162300"/>
          <p14:tracePt t="19084" x="6819900" y="3162300"/>
          <p14:tracePt t="19101" x="6842125" y="3162300"/>
          <p14:tracePt t="19117" x="6865938" y="3170238"/>
          <p14:tracePt t="19280" x="6873875" y="3170238"/>
          <p14:tracePt t="19288" x="6880225" y="3178175"/>
          <p14:tracePt t="19296" x="6888163" y="3184525"/>
          <p14:tracePt t="19304" x="6896100" y="3192463"/>
          <p14:tracePt t="19317" x="6896100" y="3200400"/>
          <p14:tracePt t="19334" x="6896100" y="3216275"/>
          <p14:tracePt t="19351" x="6896100" y="3238500"/>
          <p14:tracePt t="19367" x="6896100" y="3246438"/>
          <p14:tracePt t="31760" x="6880225" y="3246438"/>
          <p14:tracePt t="31768" x="6765925" y="3222625"/>
          <p14:tracePt t="31775" x="6621463" y="3178175"/>
          <p14:tracePt t="31789" x="6530975" y="3154363"/>
          <p14:tracePt t="31806" x="6340475" y="3146425"/>
          <p14:tracePt t="31822" x="6278563" y="3170238"/>
          <p14:tracePt t="31839" x="6194425" y="3178175"/>
          <p14:tracePt t="31856" x="6096000" y="3170238"/>
          <p14:tracePt t="31872" x="5959475" y="3132138"/>
          <p14:tracePt t="31889" x="5875338" y="3116263"/>
          <p14:tracePt t="31906" x="5859463" y="3101975"/>
          <p14:tracePt t="31952" x="5837238" y="3040063"/>
          <p14:tracePt t="31960" x="5821363" y="2949575"/>
          <p14:tracePt t="31968" x="5775325" y="2857500"/>
          <p14:tracePt t="31976" x="5745163" y="2789238"/>
          <p14:tracePt t="31989" x="5737225" y="2773363"/>
          <p14:tracePt t="32040" x="5722938" y="2765425"/>
          <p14:tracePt t="32048" x="5692775" y="2759075"/>
          <p14:tracePt t="32057" x="5654675" y="2751138"/>
          <p14:tracePt t="32072" x="5608638" y="2735263"/>
          <p14:tracePt t="32089" x="5600700" y="2735263"/>
          <p14:tracePt t="32122" x="5592763" y="2751138"/>
          <p14:tracePt t="32139" x="5562600" y="2797175"/>
          <p14:tracePt t="32155" x="5562600" y="2811463"/>
          <p14:tracePt t="32172" x="5562600" y="2865438"/>
          <p14:tracePt t="32189" x="5570538" y="2941638"/>
          <p14:tracePt t="32205" x="5616575" y="3032125"/>
          <p14:tracePt t="32222" x="5638800" y="3140075"/>
          <p14:tracePt t="32239" x="5646738" y="3162300"/>
          <p14:tracePt t="32359" x="5654675" y="3170238"/>
          <p14:tracePt t="32367" x="5668963" y="3146425"/>
          <p14:tracePt t="32375" x="5707063" y="3094038"/>
          <p14:tracePt t="32389" x="5722938" y="3078163"/>
          <p14:tracePt t="32405" x="5761038" y="3055938"/>
          <p14:tracePt t="32422" x="5859463" y="3001963"/>
          <p14:tracePt t="32439" x="5875338" y="2987675"/>
          <p14:tracePt t="32455" x="5889625" y="2979738"/>
          <p14:tracePt t="32518" x="5897563" y="2979738"/>
          <p14:tracePt t="32527" x="5913438" y="2963863"/>
          <p14:tracePt t="32534" x="5959475" y="2941638"/>
          <p14:tracePt t="32542" x="5981700" y="2933700"/>
          <p14:tracePt t="32555" x="6019800" y="2925763"/>
          <p14:tracePt t="32572" x="6103938" y="2895600"/>
          <p14:tracePt t="32589" x="6202363" y="2865438"/>
          <p14:tracePt t="32605" x="6232525" y="2857500"/>
          <p14:tracePt t="32992" x="6226175" y="2857500"/>
          <p14:tracePt t="33000" x="6226175" y="2865438"/>
          <p14:tracePt t="33008" x="6226175" y="2873375"/>
          <p14:tracePt t="33023" x="6226175" y="2887663"/>
          <p14:tracePt t="33039" x="6218238" y="2895600"/>
          <p14:tracePt t="33056" x="6218238" y="2917825"/>
          <p14:tracePt t="33073" x="6218238" y="2933700"/>
          <p14:tracePt t="33089" x="6210300" y="2941638"/>
          <p14:tracePt t="33106" x="6202363" y="2941638"/>
          <p14:tracePt t="33151" x="6188075" y="2941638"/>
          <p14:tracePt t="33167" x="6180138" y="2941638"/>
          <p14:tracePt t="33176" x="6164263" y="2941638"/>
          <p14:tracePt t="33189" x="6156325" y="2941638"/>
          <p14:tracePt t="33206" x="6134100" y="2941638"/>
          <p14:tracePt t="33295" x="6126163" y="2941638"/>
          <p14:tracePt t="33311" x="6118225" y="2925763"/>
          <p14:tracePt t="33335" x="6118225" y="2917825"/>
          <p14:tracePt t="33488" x="6111875" y="2911475"/>
          <p14:tracePt t="33496" x="6103938" y="2911475"/>
          <p14:tracePt t="33512" x="6088063" y="2911475"/>
          <p14:tracePt t="33523" x="6065838" y="2911475"/>
          <p14:tracePt t="33540" x="6027738" y="2911475"/>
          <p14:tracePt t="33556" x="5965825" y="2911475"/>
          <p14:tracePt t="33573" x="5875338" y="2941638"/>
          <p14:tracePt t="33591" x="5768975" y="2963863"/>
          <p14:tracePt t="33606" x="5745163" y="2979738"/>
          <p14:tracePt t="33623" x="5730875" y="2979738"/>
          <p14:tracePt t="33960" x="5737225" y="2979738"/>
          <p14:tracePt t="33968" x="5753100" y="2979738"/>
          <p14:tracePt t="33976" x="5783263" y="2963863"/>
          <p14:tracePt t="33990" x="5859463" y="2911475"/>
          <p14:tracePt t="34007" x="5935663" y="2865438"/>
          <p14:tracePt t="34023" x="5997575" y="2827338"/>
          <p14:tracePt t="34040" x="6057900" y="2803525"/>
          <p14:tracePt t="34056" x="6065838" y="2797175"/>
          <p14:tracePt t="34249" x="6080125" y="2797175"/>
          <p14:tracePt t="34256" x="6088063" y="2797175"/>
          <p14:tracePt t="34272" x="6088063" y="2789238"/>
          <p14:tracePt t="34440" x="6096000" y="2789238"/>
          <p14:tracePt t="34472" x="6096000" y="2797175"/>
          <p14:tracePt t="34481" x="6096000" y="2803525"/>
          <p14:tracePt t="34490" x="6096000" y="2819400"/>
          <p14:tracePt t="34507" x="6096000" y="2827338"/>
          <p14:tracePt t="34523" x="6096000" y="2865438"/>
          <p14:tracePt t="34540" x="6088063" y="2879725"/>
          <p14:tracePt t="34557" x="6080125" y="2925763"/>
          <p14:tracePt t="34573" x="6065838" y="2941638"/>
          <p14:tracePt t="34591" x="6049963" y="2963863"/>
          <p14:tracePt t="34606" x="6035675" y="2979738"/>
          <p14:tracePt t="34623" x="6027738" y="2994025"/>
          <p14:tracePt t="34640" x="6011863" y="2994025"/>
          <p14:tracePt t="34657" x="6003925" y="3001963"/>
          <p14:tracePt t="34673" x="5997575" y="3009900"/>
          <p14:tracePt t="34690" x="5965825" y="3040063"/>
          <p14:tracePt t="34707" x="5959475" y="3063875"/>
          <p14:tracePt t="34723" x="5935663" y="3108325"/>
          <p14:tracePt t="34740" x="5905500" y="3154363"/>
          <p14:tracePt t="34757" x="5875338" y="3192463"/>
          <p14:tracePt t="34773" x="5859463" y="3222625"/>
          <p14:tracePt t="34790" x="5851525" y="3246438"/>
          <p14:tracePt t="34888" x="5851525" y="3238500"/>
          <p14:tracePt t="34896" x="5859463" y="3222625"/>
          <p14:tracePt t="34907" x="5883275" y="3216275"/>
          <p14:tracePt t="34923" x="5935663" y="3162300"/>
          <p14:tracePt t="34940" x="6003925" y="3124200"/>
          <p14:tracePt t="34957" x="6057900" y="3078163"/>
          <p14:tracePt t="34973" x="6096000" y="3055938"/>
          <p14:tracePt t="34990" x="6111875" y="3040063"/>
          <p14:tracePt t="35007" x="6111875" y="3032125"/>
          <p14:tracePt t="35040" x="6118225" y="3025775"/>
          <p14:tracePt t="35112" x="6126163" y="3025775"/>
          <p14:tracePt t="35122" x="6134100" y="3025775"/>
          <p14:tracePt t="35128" x="6142038" y="3025775"/>
          <p14:tracePt t="35140" x="6156325" y="3025775"/>
          <p14:tracePt t="35156" x="6172200" y="3025775"/>
          <p14:tracePt t="35173" x="6188075" y="3017838"/>
          <p14:tracePt t="35248" x="6194425" y="3017838"/>
          <p14:tracePt t="35936" x="6172200" y="3040063"/>
          <p14:tracePt t="35944" x="6156325" y="3124200"/>
          <p14:tracePt t="35952" x="6134100" y="3208338"/>
          <p14:tracePt t="35960" x="6096000" y="3298825"/>
          <p14:tracePt t="35974" x="6035675" y="3513138"/>
          <p14:tracePt t="35990" x="6011863" y="3597275"/>
          <p14:tracePt t="36007" x="5943600" y="3848100"/>
          <p14:tracePt t="36024" x="5927725" y="3932238"/>
          <p14:tracePt t="36040" x="5921375" y="3984625"/>
          <p14:tracePt t="36057" x="5921375" y="4016375"/>
          <p14:tracePt t="36074" x="5921375" y="4038600"/>
          <p14:tracePt t="36090" x="5921375" y="4060825"/>
          <p14:tracePt t="36108" x="5921375" y="4076700"/>
          <p14:tracePt t="36124" x="5921375" y="4092575"/>
          <p14:tracePt t="36140" x="5921375" y="4098925"/>
          <p14:tracePt t="36157" x="5921375" y="4130675"/>
          <p14:tracePt t="36173" x="5927725" y="4152900"/>
          <p14:tracePt t="36190" x="5935663" y="4198938"/>
          <p14:tracePt t="36207" x="5959475" y="4244975"/>
          <p14:tracePt t="36224" x="5959475" y="4283075"/>
          <p14:tracePt t="36241" x="5959475" y="4297363"/>
          <p14:tracePt t="36257" x="5959475" y="4321175"/>
          <p14:tracePt t="36336" x="5959475" y="4305300"/>
          <p14:tracePt t="36344" x="5959475" y="4275138"/>
          <p14:tracePt t="36352" x="5959475" y="4244975"/>
          <p14:tracePt t="36359" x="5959475" y="4191000"/>
          <p14:tracePt t="36374" x="5997575" y="4084638"/>
          <p14:tracePt t="36391" x="6003925" y="4030663"/>
          <p14:tracePt t="36407" x="6027738" y="3962400"/>
          <p14:tracePt t="36424" x="6027738" y="3924300"/>
          <p14:tracePt t="36441" x="6027738" y="3902075"/>
          <p14:tracePt t="36457" x="6027738" y="3840163"/>
          <p14:tracePt t="36474" x="6011863" y="3779838"/>
          <p14:tracePt t="36491" x="5959475" y="3725863"/>
          <p14:tracePt t="36508" x="5943600" y="3703638"/>
          <p14:tracePt t="36524" x="5935663" y="3687763"/>
          <p14:tracePt t="36584" x="5927725" y="3687763"/>
          <p14:tracePt t="36592" x="5913438" y="3687763"/>
          <p14:tracePt t="36608" x="5897563" y="3687763"/>
          <p14:tracePt t="36616" x="5889625" y="3687763"/>
          <p14:tracePt t="36632" x="5883275" y="3687763"/>
          <p14:tracePt t="36641" x="5859463" y="3687763"/>
          <p14:tracePt t="36657" x="5821363" y="3695700"/>
          <p14:tracePt t="36674" x="5775325" y="3717925"/>
          <p14:tracePt t="36691" x="5707063" y="3763963"/>
          <p14:tracePt t="36709" x="5668963" y="3779838"/>
          <p14:tracePt t="36724" x="5661025" y="3779838"/>
          <p14:tracePt t="36741" x="5654675" y="3794125"/>
          <p14:tracePt t="36757" x="5638800" y="3825875"/>
          <p14:tracePt t="36774" x="5622925" y="3863975"/>
          <p14:tracePt t="36791" x="5592763" y="3940175"/>
          <p14:tracePt t="36807" x="5578475" y="3984625"/>
          <p14:tracePt t="36824" x="5578475" y="4022725"/>
          <p14:tracePt t="36841" x="5578475" y="4076700"/>
          <p14:tracePt t="36857" x="5578475" y="4144963"/>
          <p14:tracePt t="36874" x="5578475" y="4229100"/>
          <p14:tracePt t="36890" x="5600700" y="4321175"/>
          <p14:tracePt t="36907" x="5630863" y="4389438"/>
          <p14:tracePt t="36924" x="5646738" y="4427538"/>
          <p14:tracePt t="36940" x="5661025" y="4441825"/>
          <p14:tracePt t="36957" x="5676900" y="4449763"/>
          <p14:tracePt t="36974" x="5684838" y="4449763"/>
          <p14:tracePt t="36990" x="5715000" y="4449763"/>
          <p14:tracePt t="37007" x="5799138" y="4449763"/>
          <p14:tracePt t="37024" x="5913438" y="4403725"/>
          <p14:tracePt t="37040" x="6057900" y="4321175"/>
          <p14:tracePt t="37057" x="6156325" y="4221163"/>
          <p14:tracePt t="37074" x="6210300" y="4152900"/>
          <p14:tracePt t="37090" x="6210300" y="4106863"/>
          <p14:tracePt t="37107" x="6210300" y="4038600"/>
          <p14:tracePt t="37124" x="6210300" y="3946525"/>
          <p14:tracePt t="37141" x="6156325" y="3840163"/>
          <p14:tracePt t="37158" x="6065838" y="3703638"/>
          <p14:tracePt t="37174" x="6035675" y="3665538"/>
          <p14:tracePt t="37191" x="5981700" y="3589338"/>
          <p14:tracePt t="37207" x="5973763" y="3581400"/>
          <p14:tracePt t="37224" x="5965825" y="3573463"/>
          <p14:tracePt t="37241" x="5959475" y="3573463"/>
          <p14:tracePt t="37258" x="5935663" y="3565525"/>
          <p14:tracePt t="37274" x="5905500" y="3565525"/>
          <p14:tracePt t="37291" x="5875338" y="3559175"/>
          <p14:tracePt t="37307" x="5837238" y="3559175"/>
          <p14:tracePt t="37324" x="5684838" y="3559175"/>
          <p14:tracePt t="37341" x="5540375" y="3581400"/>
          <p14:tracePt t="37357" x="5432425" y="3627438"/>
          <p14:tracePt t="37374" x="5341938" y="3687763"/>
          <p14:tracePt t="37391" x="5219700" y="3802063"/>
          <p14:tracePt t="37409" x="5203825" y="3886200"/>
          <p14:tracePt t="37424" x="5203825" y="3992563"/>
          <p14:tracePt t="37441" x="5219700" y="4106863"/>
          <p14:tracePt t="37458" x="5287963" y="4229100"/>
          <p14:tracePt t="37475" x="5380038" y="4313238"/>
          <p14:tracePt t="37491" x="5478463" y="4359275"/>
          <p14:tracePt t="37508" x="5600700" y="4389438"/>
          <p14:tracePt t="37525" x="5737225" y="4389438"/>
          <p14:tracePt t="37541" x="5867400" y="4373563"/>
          <p14:tracePt t="37559" x="6019800" y="4237038"/>
          <p14:tracePt t="37574" x="6042025" y="4175125"/>
          <p14:tracePt t="37591" x="6088063" y="3940175"/>
          <p14:tracePt t="37608" x="6088063" y="3771900"/>
          <p14:tracePt t="37624" x="6065838" y="3649663"/>
          <p14:tracePt t="37641" x="6011863" y="3543300"/>
          <p14:tracePt t="37657" x="5959475" y="3459163"/>
          <p14:tracePt t="37674" x="5927725" y="3421063"/>
          <p14:tracePt t="37690" x="5921375" y="3421063"/>
          <p14:tracePt t="37707" x="5905500" y="3406775"/>
          <p14:tracePt t="37724" x="5875338" y="3406775"/>
          <p14:tracePt t="37741" x="5837238" y="3406775"/>
          <p14:tracePt t="37757" x="5707063" y="3459163"/>
          <p14:tracePt t="37774" x="5516563" y="3635375"/>
          <p14:tracePt t="37791" x="5418138" y="3787775"/>
          <p14:tracePt t="37807" x="5356225" y="3908425"/>
          <p14:tracePt t="37824" x="5341938" y="4000500"/>
          <p14:tracePt t="37841" x="5341938" y="4084638"/>
          <p14:tracePt t="37857" x="5364163" y="4183063"/>
          <p14:tracePt t="37874" x="5426075" y="4244975"/>
          <p14:tracePt t="37891" x="5516563" y="4289425"/>
          <p14:tracePt t="37908" x="5616575" y="4305300"/>
          <p14:tracePt t="37924" x="5737225" y="4305300"/>
          <p14:tracePt t="37941" x="5867400" y="4213225"/>
          <p14:tracePt t="37957" x="5951538" y="4092575"/>
          <p14:tracePt t="37974" x="5989638" y="3863975"/>
          <p14:tracePt t="37991" x="5981700" y="3749675"/>
          <p14:tracePt t="38007" x="5913438" y="3649663"/>
          <p14:tracePt t="38024" x="5851525" y="3603625"/>
          <p14:tracePt t="38041" x="5837238" y="3589338"/>
          <p14:tracePt t="38057" x="5813425" y="3589338"/>
          <p14:tracePt t="38074" x="5799138" y="3589338"/>
          <p14:tracePt t="38091" x="5715000" y="3679825"/>
          <p14:tracePt t="38107" x="5608638" y="3832225"/>
          <p14:tracePt t="38124" x="5516563" y="4000500"/>
          <p14:tracePt t="38141" x="5448300" y="4168775"/>
          <p14:tracePt t="38158" x="5432425" y="4283075"/>
          <p14:tracePt t="38174" x="5440363" y="4327525"/>
          <p14:tracePt t="38191" x="5478463" y="4359275"/>
          <p14:tracePt t="38208" x="5508625" y="4365625"/>
          <p14:tracePt t="38224" x="5532438" y="4365625"/>
          <p14:tracePt t="38241" x="5562600" y="4365625"/>
          <p14:tracePt t="38257" x="5638800" y="4275138"/>
          <p14:tracePt t="38274" x="5684838" y="4130675"/>
          <p14:tracePt t="38291" x="5715000" y="3992563"/>
          <p14:tracePt t="38307" x="5715000" y="3848100"/>
          <p14:tracePt t="38324" x="5699125" y="3733800"/>
          <p14:tracePt t="38341" x="5638800" y="3635375"/>
          <p14:tracePt t="38358" x="5540375" y="3573463"/>
          <p14:tracePt t="38374" x="5508625" y="3565525"/>
          <p14:tracePt t="38391" x="5470525" y="3565525"/>
          <p14:tracePt t="38408" x="5349875" y="3611563"/>
          <p14:tracePt t="38424" x="5235575" y="3717925"/>
          <p14:tracePt t="38441" x="5105400" y="3863975"/>
          <p14:tracePt t="38458" x="5006975" y="3992563"/>
          <p14:tracePt t="38474" x="4953000" y="4114800"/>
          <p14:tracePt t="38491" x="4945063" y="4213225"/>
          <p14:tracePt t="38508" x="4945063" y="4327525"/>
          <p14:tracePt t="38524" x="4999038" y="4427538"/>
          <p14:tracePt t="38541" x="5083175" y="4511675"/>
          <p14:tracePt t="38558" x="5203825" y="4533900"/>
          <p14:tracePt t="38574" x="5464175" y="4511675"/>
          <p14:tracePt t="38591" x="5654675" y="4381500"/>
          <p14:tracePt t="38608" x="5829300" y="4206875"/>
          <p14:tracePt t="38624" x="5913438" y="4046538"/>
          <p14:tracePt t="38641" x="5935663" y="3916363"/>
          <p14:tracePt t="38657" x="5935663" y="3802063"/>
          <p14:tracePt t="38674" x="5921375" y="3717925"/>
          <p14:tracePt t="38691" x="5867400" y="3627438"/>
          <p14:tracePt t="38708" x="5837238" y="3589338"/>
          <p14:tracePt t="38724" x="5813425" y="3573463"/>
          <p14:tracePt t="38741" x="5761038" y="3565525"/>
          <p14:tracePt t="38758" x="5715000" y="3565525"/>
          <p14:tracePt t="38774" x="5478463" y="3641725"/>
          <p14:tracePt t="38791" x="5311775" y="3787775"/>
          <p14:tracePt t="38808" x="5189538" y="3940175"/>
          <p14:tracePt t="38824" x="5113338" y="4068763"/>
          <p14:tracePt t="38841" x="5105400" y="4114800"/>
          <p14:tracePt t="38858" x="5105400" y="4130675"/>
          <p14:tracePt t="38874" x="5113338" y="4144963"/>
          <p14:tracePt t="38891" x="5165725" y="4160838"/>
          <p14:tracePt t="38908" x="5181600" y="4160838"/>
          <p14:tracePt t="39152" x="5189538" y="4160838"/>
          <p14:tracePt t="39176" x="5203825" y="4160838"/>
          <p14:tracePt t="39184" x="5249863" y="4160838"/>
          <p14:tracePt t="39192" x="5326063" y="4160838"/>
          <p14:tracePt t="39208" x="5630863" y="4106863"/>
          <p14:tracePt t="39225" x="6080125" y="3924300"/>
          <p14:tracePt t="39242" x="6461125" y="3725863"/>
          <p14:tracePt t="39258" x="6819900" y="3527425"/>
          <p14:tracePt t="39275" x="6964363" y="3382963"/>
          <p14:tracePt t="39292" x="7002463" y="3292475"/>
          <p14:tracePt t="39309" x="7002463" y="3284538"/>
          <p14:tracePt t="39325" x="7002463" y="3246438"/>
          <p14:tracePt t="39342" x="6988175" y="3140075"/>
          <p14:tracePt t="39584" x="6972300" y="3140075"/>
          <p14:tracePt t="39592" x="6950075" y="3146425"/>
          <p14:tracePt t="39600" x="6911975" y="3184525"/>
          <p14:tracePt t="39609" x="6850063" y="3238500"/>
          <p14:tracePt t="39625" x="6773863" y="3314700"/>
          <p14:tracePt t="39642" x="6751638" y="3352800"/>
          <p14:tracePt t="39658" x="6735763" y="3368675"/>
          <p14:tracePt t="39760" x="6735763" y="3360738"/>
          <p14:tracePt t="39769" x="6735763" y="3352800"/>
          <p14:tracePt t="39776" x="6735763" y="3344863"/>
          <p14:tracePt t="39792" x="6735763" y="3336925"/>
          <p14:tracePt t="39809" x="6735763" y="3314700"/>
          <p14:tracePt t="39842" x="6735763" y="3292475"/>
          <p14:tracePt t="39858" x="6727825" y="3268663"/>
          <p14:tracePt t="39875" x="6721475" y="3254375"/>
          <p14:tracePt t="39892" x="6705600" y="3222625"/>
          <p14:tracePt t="39909" x="6705600" y="3216275"/>
          <p14:tracePt t="39912" x="6697663" y="3200400"/>
          <p14:tracePt t="39928" x="6697663" y="3184525"/>
          <p14:tracePt t="39985" x="6697663" y="3178175"/>
          <p14:tracePt t="39992" x="6697663" y="3170238"/>
          <p14:tracePt t="40001" x="6689725" y="3170238"/>
          <p14:tracePt t="40016" x="6689725" y="3162300"/>
          <p14:tracePt t="40032" x="6689725" y="3154363"/>
          <p14:tracePt t="40264" x="6689725" y="3146425"/>
          <p14:tracePt t="40280" x="6689725" y="3132138"/>
          <p14:tracePt t="40288" x="6689725" y="3124200"/>
          <p14:tracePt t="40296" x="6689725" y="3116263"/>
          <p14:tracePt t="40309" x="6689725" y="3108325"/>
          <p14:tracePt t="40325" x="6689725" y="3086100"/>
          <p14:tracePt t="40342" x="6697663" y="3048000"/>
          <p14:tracePt t="40359" x="6705600" y="2994025"/>
          <p14:tracePt t="40375" x="6713538" y="2933700"/>
          <p14:tracePt t="40392" x="6727825" y="2887663"/>
          <p14:tracePt t="40409" x="6727825" y="2857500"/>
          <p14:tracePt t="40425" x="6727825" y="2835275"/>
          <p14:tracePt t="40442" x="6727825" y="2827338"/>
          <p14:tracePt t="40459" x="6735763" y="2811463"/>
          <p14:tracePt t="40475" x="6735763" y="2797175"/>
          <p14:tracePt t="40496" x="6743700" y="2789238"/>
          <p14:tracePt t="40648" x="6759575" y="2789238"/>
          <p14:tracePt t="40664" x="6773863" y="2789238"/>
          <p14:tracePt t="40671" x="6781800" y="2789238"/>
          <p14:tracePt t="40679" x="6781800" y="2797175"/>
          <p14:tracePt t="40692" x="6797675" y="2803525"/>
          <p14:tracePt t="40709" x="6797675" y="2835275"/>
          <p14:tracePt t="40726" x="6797675" y="2873375"/>
          <p14:tracePt t="40742" x="6797675" y="2917825"/>
          <p14:tracePt t="40759" x="6797675" y="2925763"/>
          <p14:tracePt t="40896" x="6797675" y="2933700"/>
          <p14:tracePt t="40920" x="6797675" y="2949575"/>
          <p14:tracePt t="40928" x="6797675" y="2994025"/>
          <p14:tracePt t="40936" x="6797675" y="3025775"/>
          <p14:tracePt t="40944" x="6797675" y="3055938"/>
          <p14:tracePt t="40959" x="6811963" y="3146425"/>
          <p14:tracePt t="40976" x="6835775" y="3184525"/>
          <p14:tracePt t="40992" x="6835775" y="3208338"/>
          <p14:tracePt t="43600" x="6835775" y="3200400"/>
          <p14:tracePt t="43608" x="6835775" y="3178175"/>
          <p14:tracePt t="43616" x="6835775" y="3154363"/>
          <p14:tracePt t="43627" x="6835775" y="3146425"/>
          <p14:tracePt t="43643" x="6842125" y="3108325"/>
          <p14:tracePt t="43660" x="6842125" y="3094038"/>
          <p14:tracePt t="43784" x="6842125" y="3124200"/>
          <p14:tracePt t="43792" x="6842125" y="3154363"/>
          <p14:tracePt t="43800" x="6850063" y="3184525"/>
          <p14:tracePt t="43810" x="6873875" y="3222625"/>
          <p14:tracePt t="43828" x="6880225" y="3276600"/>
          <p14:tracePt t="43843" x="6880225" y="3336925"/>
          <p14:tracePt t="43860" x="6896100" y="3360738"/>
          <p14:tracePt t="43944" x="6896100" y="3368675"/>
          <p14:tracePt t="44104" x="6896100" y="3375025"/>
          <p14:tracePt t="44112" x="6896100" y="3390900"/>
          <p14:tracePt t="44121" x="6896100" y="3406775"/>
          <p14:tracePt t="44128" x="6896100" y="3421063"/>
          <p14:tracePt t="44143" x="6896100" y="3451225"/>
          <p14:tracePt t="44160" x="6896100" y="3482975"/>
          <p14:tracePt t="44177" x="6880225" y="3527425"/>
          <p14:tracePt t="44193" x="6865938" y="3559175"/>
          <p14:tracePt t="44210" x="6858000" y="3597275"/>
          <p14:tracePt t="44227" x="6842125" y="3627438"/>
          <p14:tracePt t="44243" x="6835775" y="3649663"/>
          <p14:tracePt t="44260" x="6819900" y="3679825"/>
          <p14:tracePt t="44277" x="6811963" y="3687763"/>
          <p14:tracePt t="44293" x="6797675" y="3687763"/>
          <p14:tracePt t="44310" x="6789738" y="3687763"/>
          <p14:tracePt t="44328" x="6743700" y="3695700"/>
          <p14:tracePt t="44343" x="6683375" y="3695700"/>
          <p14:tracePt t="44360" x="6613525" y="3679825"/>
          <p14:tracePt t="44377" x="6591300" y="3679825"/>
          <p14:tracePt t="44416" x="6583363" y="3687763"/>
          <p14:tracePt t="44427" x="6583363" y="3695700"/>
          <p14:tracePt t="44444" x="6583363" y="3741738"/>
          <p14:tracePt t="44460" x="6583363" y="3817938"/>
          <p14:tracePt t="44477" x="6583363" y="3924300"/>
          <p14:tracePt t="44494" x="6583363" y="4008438"/>
          <p14:tracePt t="44510" x="6583363" y="4038600"/>
          <p14:tracePt t="44528" x="6583363" y="4046538"/>
          <p14:tracePt t="44592" x="6583363" y="4038600"/>
          <p14:tracePt t="44600" x="6583363" y="4022725"/>
          <p14:tracePt t="44617" x="6583363" y="4008438"/>
          <p14:tracePt t="44627" x="6583363" y="4000500"/>
          <p14:tracePt t="44644" x="6575425" y="3978275"/>
          <p14:tracePt t="44660" x="6575425" y="3946525"/>
          <p14:tracePt t="44694" x="6569075" y="3924300"/>
          <p14:tracePt t="44710" x="6561138" y="3924300"/>
          <p14:tracePt t="44808" x="6561138" y="3916363"/>
          <p14:tracePt t="44817" x="6545263" y="3908425"/>
          <p14:tracePt t="44864" x="6537325" y="3908425"/>
          <p14:tracePt t="44904" x="6530975" y="3908425"/>
          <p14:tracePt t="44913" x="6523038" y="3924300"/>
          <p14:tracePt t="44920" x="6515100" y="3940175"/>
          <p14:tracePt t="44928" x="6507163" y="3962400"/>
          <p14:tracePt t="44944" x="6499225" y="4000500"/>
          <p14:tracePt t="44960" x="6484938" y="4038600"/>
          <p14:tracePt t="44977" x="6477000" y="4084638"/>
          <p14:tracePt t="44994" x="6477000" y="4106863"/>
          <p14:tracePt t="45010" x="6477000" y="4122738"/>
          <p14:tracePt t="45136" x="6477000" y="4098925"/>
          <p14:tracePt t="45144" x="6477000" y="4060825"/>
          <p14:tracePt t="45152" x="6477000" y="4016375"/>
          <p14:tracePt t="45160" x="6477000" y="3954463"/>
          <p14:tracePt t="45177" x="6477000" y="3886200"/>
          <p14:tracePt t="45194" x="6484938" y="3817938"/>
          <p14:tracePt t="45210" x="6484938" y="3787775"/>
          <p14:tracePt t="45228" x="6492875" y="3741738"/>
          <p14:tracePt t="45244" x="6499225" y="3711575"/>
          <p14:tracePt t="45260" x="6507163" y="3687763"/>
          <p14:tracePt t="45294" x="6515100" y="3679825"/>
          <p14:tracePt t="45311" x="6515100" y="3673475"/>
          <p14:tracePt t="45336" x="6537325" y="3657600"/>
          <p14:tracePt t="45344" x="6545263" y="3657600"/>
          <p14:tracePt t="45360" x="6553200" y="3657600"/>
          <p14:tracePt t="45377" x="6575425" y="3649663"/>
          <p14:tracePt t="45394" x="6607175" y="3649663"/>
          <p14:tracePt t="45411" x="6629400" y="3649663"/>
          <p14:tracePt t="45415" x="6637338" y="3649663"/>
          <p14:tracePt t="45427" x="6659563" y="3649663"/>
          <p14:tracePt t="45444" x="6721475" y="3649663"/>
          <p14:tracePt t="45461" x="6743700" y="3657600"/>
          <p14:tracePt t="45477" x="6759575" y="3657600"/>
          <p14:tracePt t="45494" x="6773863" y="3665538"/>
          <p14:tracePt t="45632" x="6773863" y="3673475"/>
          <p14:tracePt t="45641" x="6773863" y="3687763"/>
          <p14:tracePt t="45648" x="6759575" y="3695700"/>
          <p14:tracePt t="45661" x="6721475" y="3725863"/>
          <p14:tracePt t="45677" x="6637338" y="3787775"/>
          <p14:tracePt t="45694" x="6575425" y="3832225"/>
          <p14:tracePt t="45711" x="6523038" y="3870325"/>
          <p14:tracePt t="45728" x="6515100" y="3878263"/>
          <p14:tracePt t="45920" x="6507163" y="3894138"/>
          <p14:tracePt t="45928" x="6499225" y="3908425"/>
          <p14:tracePt t="45945" x="6492875" y="3924300"/>
          <p14:tracePt t="45952" x="6492875" y="3940175"/>
          <p14:tracePt t="45961" x="6492875" y="3954463"/>
          <p14:tracePt t="45977" x="6492875" y="3970338"/>
          <p14:tracePt t="45994" x="6492875" y="3978275"/>
          <p14:tracePt t="46224" x="6492875" y="3992563"/>
          <p14:tracePt t="46248" x="6515100" y="4008438"/>
          <p14:tracePt t="46264" x="6537325" y="4008438"/>
          <p14:tracePt t="46272" x="6553200" y="4016375"/>
          <p14:tracePt t="46279" x="6561138" y="4022725"/>
          <p14:tracePt t="46294" x="6583363" y="4030663"/>
          <p14:tracePt t="46311" x="6591300" y="4030663"/>
          <p14:tracePt t="46367" x="6591300" y="4038600"/>
          <p14:tracePt t="46383" x="6607175" y="4046538"/>
          <p14:tracePt t="46392" x="6629400" y="4060825"/>
          <p14:tracePt t="46399" x="6645275" y="4076700"/>
          <p14:tracePt t="46411" x="6675438" y="4092575"/>
          <p14:tracePt t="46427" x="6713538" y="4106863"/>
          <p14:tracePt t="46444" x="6727825" y="4114800"/>
          <p14:tracePt t="46927" x="6751638" y="4114800"/>
          <p14:tracePt t="46936" x="6804025" y="4092575"/>
          <p14:tracePt t="46944" x="6842125" y="4054475"/>
          <p14:tracePt t="46961" x="6942138" y="3954463"/>
          <p14:tracePt t="46978" x="7002463" y="3840163"/>
          <p14:tracePt t="46994" x="7010400" y="3741738"/>
          <p14:tracePt t="47011" x="7010400" y="3657600"/>
          <p14:tracePt t="47028" x="6972300" y="3565525"/>
          <p14:tracePt t="47044" x="6896100" y="3489325"/>
          <p14:tracePt t="47061" x="6850063" y="3451225"/>
          <p14:tracePt t="47168" x="6842125" y="3467100"/>
          <p14:tracePt t="47176" x="6842125" y="3513138"/>
          <p14:tracePt t="47184" x="6842125" y="3521075"/>
          <p14:tracePt t="47195" x="6842125" y="3543300"/>
          <p14:tracePt t="47211" x="6842125" y="3565525"/>
          <p14:tracePt t="47228" x="6850063" y="3573463"/>
          <p14:tracePt t="47245" x="6850063" y="3581400"/>
          <p14:tracePt t="47261" x="6850063" y="3597275"/>
          <p14:tracePt t="47279" x="6850063" y="3679825"/>
          <p14:tracePt t="47295" x="6850063" y="3794125"/>
          <p14:tracePt t="47311" x="6850063" y="3908425"/>
          <p14:tracePt t="47328" x="6850063" y="3978275"/>
          <p14:tracePt t="47345" x="6850063" y="4030663"/>
          <p14:tracePt t="47361" x="6850063" y="4038600"/>
          <p14:tracePt t="47424" x="6858000" y="4030663"/>
          <p14:tracePt t="47432" x="6858000" y="3970338"/>
          <p14:tracePt t="47440" x="6858000" y="3908425"/>
          <p14:tracePt t="47448" x="6858000" y="3840163"/>
          <p14:tracePt t="47461" x="6858000" y="3756025"/>
          <p14:tracePt t="47479" x="6858000" y="3551238"/>
          <p14:tracePt t="47494" x="6873875" y="3489325"/>
          <p14:tracePt t="47511" x="6873875" y="3451225"/>
          <p14:tracePt t="47528" x="6873875" y="3436938"/>
          <p14:tracePt t="47544" x="6888163" y="3429000"/>
          <p14:tracePt t="47561" x="6896100" y="3413125"/>
          <p14:tracePt t="47594" x="6911975" y="3413125"/>
          <p14:tracePt t="47611" x="6950075" y="3421063"/>
          <p14:tracePt t="47628" x="7002463" y="3482975"/>
          <p14:tracePt t="47645" x="7102475" y="3649663"/>
          <p14:tracePt t="47661" x="7162800" y="3840163"/>
          <p14:tracePt t="47678" x="7192963" y="4008438"/>
          <p14:tracePt t="47695" x="7192963" y="4022725"/>
          <p14:tracePt t="47743" x="7200900" y="4016375"/>
          <p14:tracePt t="47751" x="7200900" y="3940175"/>
          <p14:tracePt t="47761" x="7200900" y="3870325"/>
          <p14:tracePt t="47778" x="7208838" y="3711575"/>
          <p14:tracePt t="47795" x="7239000" y="3565525"/>
          <p14:tracePt t="47811" x="7246938" y="3497263"/>
          <p14:tracePt t="47845" x="7246938" y="3489325"/>
          <p14:tracePt t="48129" x="7246938" y="3497263"/>
          <p14:tracePt t="48136" x="7246938" y="3527425"/>
          <p14:tracePt t="48145" x="7231063" y="3573463"/>
          <p14:tracePt t="48161" x="7185025" y="3649663"/>
          <p14:tracePt t="48178" x="7070725" y="3794125"/>
          <p14:tracePt t="48195" x="6880225" y="3940175"/>
          <p14:tracePt t="48211" x="6705600" y="4054475"/>
          <p14:tracePt t="48228" x="6561138" y="4137025"/>
          <p14:tracePt t="48245" x="6523038" y="4152900"/>
          <p14:tracePt t="48320" x="6523038" y="4144963"/>
          <p14:tracePt t="48329" x="6523038" y="4130675"/>
          <p14:tracePt t="48337" x="6523038" y="4114800"/>
          <p14:tracePt t="48345" x="6530975" y="4084638"/>
          <p14:tracePt t="48362" x="6545263" y="4038600"/>
          <p14:tracePt t="48378" x="6553200" y="4000500"/>
          <p14:tracePt t="48395" x="6561138" y="3984625"/>
          <p14:tracePt t="48412" x="6561138" y="3970338"/>
          <p14:tracePt t="48416" x="6569075" y="3954463"/>
          <p14:tracePt t="48440" x="6569075" y="3946525"/>
          <p14:tracePt t="48456" x="6569075" y="3940175"/>
          <p14:tracePt t="48464" x="6569075" y="3932238"/>
          <p14:tracePt t="48479" x="6569075" y="3924300"/>
          <p14:tracePt t="48495" x="6569075" y="3902075"/>
          <p14:tracePt t="48512" x="6569075" y="3886200"/>
          <p14:tracePt t="48529" x="6569075" y="3856038"/>
          <p14:tracePt t="48545" x="6569075" y="3848100"/>
          <p14:tracePt t="48562" x="6569075" y="3832225"/>
          <p14:tracePt t="48578" x="6561138" y="3825875"/>
          <p14:tracePt t="48595" x="6553200" y="3825875"/>
          <p14:tracePt t="48628" x="6537325" y="3825875"/>
          <p14:tracePt t="48645" x="6530975" y="3825875"/>
          <p14:tracePt t="48712" x="6530975" y="3817938"/>
          <p14:tracePt t="48736" x="6530975" y="3810000"/>
          <p14:tracePt t="48744" x="6530975" y="3802063"/>
          <p14:tracePt t="48753" x="6530975" y="3794125"/>
          <p14:tracePt t="48762" x="6545263" y="3779838"/>
          <p14:tracePt t="48778" x="6575425" y="3779838"/>
          <p14:tracePt t="48795" x="6607175" y="3779838"/>
          <p14:tracePt t="48812" x="6629400" y="3779838"/>
          <p14:tracePt t="48828" x="6637338" y="3779838"/>
          <p14:tracePt t="48847" x="6645275" y="3779838"/>
          <p14:tracePt t="48862" x="6675438" y="3870325"/>
          <p14:tracePt t="48879" x="6683375" y="3924300"/>
          <p14:tracePt t="48895" x="6697663" y="4152900"/>
          <p14:tracePt t="48912" x="6697663" y="4259263"/>
          <p14:tracePt t="48928" x="6675438" y="4335463"/>
          <p14:tracePt t="48945" x="6599238" y="4403725"/>
          <p14:tracePt t="48962" x="6515100" y="4419600"/>
          <p14:tracePt t="48979" x="6400800" y="4419600"/>
          <p14:tracePt t="48995" x="6286500" y="4373563"/>
          <p14:tracePt t="49012" x="6210300" y="4305300"/>
          <p14:tracePt t="49029" x="6164263" y="4175125"/>
          <p14:tracePt t="49045" x="6142038" y="4038600"/>
          <p14:tracePt t="49062" x="6149975" y="3832225"/>
          <p14:tracePt t="49079" x="6210300" y="3725863"/>
          <p14:tracePt t="49095" x="6294438" y="3657600"/>
          <p14:tracePt t="49112" x="6423025" y="3603625"/>
          <p14:tracePt t="49129" x="6553200" y="3597275"/>
          <p14:tracePt t="49145" x="6629400" y="3597275"/>
          <p14:tracePt t="49162" x="6659563" y="3597275"/>
          <p14:tracePt t="49179" x="6683375" y="3619500"/>
          <p14:tracePt t="49195" x="6721475" y="3725863"/>
          <p14:tracePt t="49212" x="6743700" y="3894138"/>
          <p14:tracePt t="49229" x="6765925" y="4084638"/>
          <p14:tracePt t="49245" x="6765925" y="4259263"/>
          <p14:tracePt t="49262" x="6735763" y="4389438"/>
          <p14:tracePt t="49279" x="6689725" y="4411663"/>
          <p14:tracePt t="49295" x="6629400" y="4427538"/>
          <p14:tracePt t="49312" x="6530975" y="4389438"/>
          <p14:tracePt t="49329" x="6423025" y="4283075"/>
          <p14:tracePt t="49346" x="6278563" y="4114800"/>
          <p14:tracePt t="49362" x="6188075" y="3984625"/>
          <p14:tracePt t="49379" x="6156325" y="3878263"/>
          <p14:tracePt t="49395" x="6156325" y="3794125"/>
          <p14:tracePt t="49412" x="6202363" y="3725863"/>
          <p14:tracePt t="49416" x="6264275" y="3703638"/>
          <p14:tracePt t="49429" x="6340475" y="3679825"/>
          <p14:tracePt t="49445" x="6507163" y="3673475"/>
          <p14:tracePt t="49462" x="6659563" y="3673475"/>
          <p14:tracePt t="49479" x="6743700" y="3673475"/>
          <p14:tracePt t="49512" x="6743700" y="3711575"/>
          <p14:tracePt t="49529" x="6743700" y="3802063"/>
          <p14:tracePt t="49545" x="6721475" y="3940175"/>
          <p14:tracePt t="49562" x="6659563" y="4060825"/>
          <p14:tracePt t="49579" x="6599238" y="4130675"/>
          <p14:tracePt t="49595" x="6537325" y="4168775"/>
          <p14:tracePt t="49612" x="6492875" y="4168775"/>
          <p14:tracePt t="49629" x="6469063" y="4168775"/>
          <p14:tracePt t="49645" x="6438900" y="4137025"/>
          <p14:tracePt t="49662" x="6416675" y="4092575"/>
          <p14:tracePt t="49679" x="6400800" y="3962400"/>
          <p14:tracePt t="49695" x="6400800" y="3902075"/>
          <p14:tracePt t="49712" x="6430963" y="3870325"/>
          <p14:tracePt t="49752" x="6446838" y="3870325"/>
          <p14:tracePt t="49784" x="6454775" y="3878263"/>
          <p14:tracePt t="49792" x="6477000" y="3954463"/>
          <p14:tracePt t="49800" x="6492875" y="4022725"/>
          <p14:tracePt t="49812" x="6507163" y="4106863"/>
          <p14:tracePt t="49829" x="6530975" y="4313238"/>
          <p14:tracePt t="49846" x="6530975" y="4518025"/>
          <p14:tracePt t="49862" x="6523038" y="4724400"/>
          <p14:tracePt t="49879" x="6484938" y="4960938"/>
          <p14:tracePt t="49896" x="6469063" y="5067300"/>
          <p14:tracePt t="49912" x="6446838" y="5089525"/>
          <p14:tracePt t="49929" x="6446838" y="5097463"/>
          <p14:tracePt t="50073" x="6446838" y="5089525"/>
          <p14:tracePt t="50159" x="6446838" y="5083175"/>
          <p14:tracePt t="50183" x="6446838" y="5067300"/>
          <p14:tracePt t="50215" x="6454775" y="5059363"/>
          <p14:tracePt t="50223" x="6454775" y="5051425"/>
          <p14:tracePt t="50231" x="6454775" y="5045075"/>
          <p14:tracePt t="50247" x="6454775" y="5037138"/>
          <p14:tracePt t="50262" x="6454775" y="5021263"/>
          <p14:tracePt t="50279" x="6454775" y="5006975"/>
          <p14:tracePt t="50295" x="6454775" y="4999038"/>
          <p14:tracePt t="50632" x="6469063" y="4975225"/>
          <p14:tracePt t="50640" x="6484938" y="4960938"/>
          <p14:tracePt t="50648" x="6515100" y="4930775"/>
          <p14:tracePt t="50662" x="6530975" y="4914900"/>
          <p14:tracePt t="50679" x="6667500" y="4808538"/>
          <p14:tracePt t="50696" x="6743700" y="4724400"/>
          <p14:tracePt t="50713" x="6789738" y="4656138"/>
          <p14:tracePt t="50729" x="6804025" y="4618038"/>
          <p14:tracePt t="50747" x="6811963" y="4587875"/>
          <p14:tracePt t="50763" x="6811963" y="4572000"/>
          <p14:tracePt t="50779" x="6811963" y="4564063"/>
          <p14:tracePt t="50993" x="6811963" y="4556125"/>
          <p14:tracePt t="51032" x="6811963" y="4572000"/>
          <p14:tracePt t="51040" x="6811963" y="4602163"/>
          <p14:tracePt t="51048" x="6811963" y="4625975"/>
          <p14:tracePt t="51062" x="6811963" y="4664075"/>
          <p14:tracePt t="51079" x="6804025" y="4702175"/>
          <p14:tracePt t="51095" x="6797675" y="4716463"/>
          <p14:tracePt t="51112" x="6797675" y="4724400"/>
          <p14:tracePt t="51800" x="6789738" y="4754563"/>
          <p14:tracePt t="51808" x="6773863" y="4830763"/>
          <p14:tracePt t="51816" x="6743700" y="4906963"/>
          <p14:tracePt t="51830" x="6721475" y="5006975"/>
          <p14:tracePt t="51846" x="6659563" y="5181600"/>
          <p14:tracePt t="51863" x="6599238" y="5387975"/>
          <p14:tracePt t="51880" x="6591300" y="5456238"/>
          <p14:tracePt t="51896" x="6591300" y="5508625"/>
          <p14:tracePt t="51913" x="6583363" y="5524500"/>
          <p14:tracePt t="51930" x="6583363" y="5532438"/>
          <p14:tracePt t="52056" x="6583363" y="5540375"/>
          <p14:tracePt t="52065" x="6583363" y="5546725"/>
          <p14:tracePt t="52072" x="6583363" y="5554663"/>
          <p14:tracePt t="52081" x="6583363" y="5562600"/>
          <p14:tracePt t="52096" x="6583363" y="5592763"/>
          <p14:tracePt t="52113" x="6599238" y="5638800"/>
          <p14:tracePt t="52130" x="6599238" y="5684838"/>
          <p14:tracePt t="52146" x="6607175" y="5707063"/>
          <p14:tracePt t="52163" x="6607175" y="5722938"/>
          <p14:tracePt t="52665" x="6613525" y="5722938"/>
          <p14:tracePt t="52672" x="6613525" y="5692775"/>
          <p14:tracePt t="52680" x="6629400" y="5646738"/>
          <p14:tracePt t="52697" x="6637338" y="5540375"/>
          <p14:tracePt t="52713" x="6651625" y="5387975"/>
          <p14:tracePt t="52730" x="6675438" y="5219700"/>
          <p14:tracePt t="52747" x="6705600" y="5051425"/>
          <p14:tracePt t="52763" x="6735763" y="4838700"/>
          <p14:tracePt t="52780" x="6759575" y="4610100"/>
          <p14:tracePt t="52796" x="6789738" y="4397375"/>
          <p14:tracePt t="52813" x="6811963" y="4183063"/>
          <p14:tracePt t="52829" x="6850063" y="3984625"/>
          <p14:tracePt t="52846" x="6858000" y="3741738"/>
          <p14:tracePt t="52863" x="6858000" y="3611563"/>
          <p14:tracePt t="52880" x="6858000" y="3497263"/>
          <p14:tracePt t="52897" x="6865938" y="3390900"/>
          <p14:tracePt t="52913" x="6888163" y="3298825"/>
          <p14:tracePt t="52930" x="6896100" y="3216275"/>
          <p14:tracePt t="52947" x="6918325" y="3108325"/>
          <p14:tracePt t="52963" x="6934200" y="3001963"/>
          <p14:tracePt t="52980" x="6950075" y="2917825"/>
          <p14:tracePt t="52997" x="6956425" y="2849563"/>
          <p14:tracePt t="53014" x="6956425" y="2819400"/>
          <p14:tracePt t="53030" x="6956425" y="2811463"/>
          <p14:tracePt t="53047" x="6956425" y="2803525"/>
          <p14:tracePt t="53065" x="6956425" y="2797175"/>
          <p14:tracePt t="53080" x="6956425" y="2789238"/>
          <p14:tracePt t="53113" x="6956425" y="2781300"/>
          <p14:tracePt t="53130" x="6942138" y="2781300"/>
          <p14:tracePt t="53146" x="6926263" y="2781300"/>
          <p14:tracePt t="53163" x="6911975" y="2781300"/>
          <p14:tracePt t="53180" x="6888163" y="2781300"/>
          <p14:tracePt t="53196" x="6873875" y="2781300"/>
          <p14:tracePt t="53213" x="6797675" y="2803525"/>
          <p14:tracePt t="53230" x="6713538" y="2857500"/>
          <p14:tracePt t="53246" x="6675438" y="2887663"/>
          <p14:tracePt t="53263" x="6659563" y="2895600"/>
          <p14:tracePt t="53280" x="6651625" y="2903538"/>
          <p14:tracePt t="53496" x="6645275" y="2941638"/>
          <p14:tracePt t="53504" x="6637338" y="3032125"/>
          <p14:tracePt t="53513" x="6599238" y="3101975"/>
          <p14:tracePt t="53530" x="6583363" y="3276600"/>
          <p14:tracePt t="53547" x="6575425" y="3413125"/>
          <p14:tracePt t="53565" x="6561138" y="3535363"/>
          <p14:tracePt t="53580" x="6561138" y="3611563"/>
          <p14:tracePt t="53597" x="6569075" y="3673475"/>
          <p14:tracePt t="53614" x="6591300" y="3711575"/>
          <p14:tracePt t="53630" x="6599238" y="3717925"/>
          <p14:tracePt t="53672" x="6613525" y="3717925"/>
          <p14:tracePt t="53680" x="6645275" y="3711575"/>
          <p14:tracePt t="53697" x="6697663" y="3665538"/>
          <p14:tracePt t="53714" x="6765925" y="3597275"/>
          <p14:tracePt t="53730" x="6804025" y="3543300"/>
          <p14:tracePt t="53747" x="6835775" y="3459163"/>
          <p14:tracePt t="53764" x="6835775" y="3421063"/>
          <p14:tracePt t="53780" x="6835775" y="3360738"/>
          <p14:tracePt t="53797" x="6835775" y="3298825"/>
          <p14:tracePt t="53814" x="6835775" y="3222625"/>
          <p14:tracePt t="53831" x="6835775" y="3154363"/>
          <p14:tracePt t="53847" x="6827838" y="3124200"/>
          <p14:tracePt t="53864" x="6811963" y="3094038"/>
          <p14:tracePt t="53880" x="6811963" y="3063875"/>
          <p14:tracePt t="53897" x="6789738" y="3040063"/>
          <p14:tracePt t="53914" x="6781800" y="3025775"/>
          <p14:tracePt t="53930" x="6765925" y="3009900"/>
          <p14:tracePt t="53947" x="6751638" y="3001963"/>
          <p14:tracePt t="53964" x="6743700" y="3001963"/>
          <p14:tracePt t="53980" x="6713538" y="2987675"/>
          <p14:tracePt t="53997" x="6705600" y="2987675"/>
          <p14:tracePt t="54014" x="6689725" y="2987675"/>
          <p14:tracePt t="54057" x="6683375" y="2987675"/>
          <p14:tracePt t="54064" x="6675438" y="2987675"/>
          <p14:tracePt t="54096" x="6667500" y="2987675"/>
          <p14:tracePt t="54112" x="6637338" y="3009900"/>
          <p14:tracePt t="54120" x="6621463" y="3025775"/>
          <p14:tracePt t="54130" x="6583363" y="3063875"/>
          <p14:tracePt t="54147" x="6537325" y="3116263"/>
          <p14:tracePt t="54164" x="6492875" y="3200400"/>
          <p14:tracePt t="54180" x="6454775" y="3260725"/>
          <p14:tracePt t="54197" x="6454775" y="3314700"/>
          <p14:tracePt t="54214" x="6454775" y="3406775"/>
          <p14:tracePt t="54230" x="6454775" y="3429000"/>
          <p14:tracePt t="54247" x="6469063" y="3475038"/>
          <p14:tracePt t="54264" x="6530975" y="3527425"/>
          <p14:tracePt t="54280" x="6651625" y="3589338"/>
          <p14:tracePt t="54297" x="6759575" y="3611563"/>
          <p14:tracePt t="54314" x="6827838" y="3611563"/>
          <p14:tracePt t="54331" x="6880225" y="3597275"/>
          <p14:tracePt t="54347" x="6911975" y="3573463"/>
          <p14:tracePt t="54364" x="6926263" y="3513138"/>
          <p14:tracePt t="54381" x="6934200" y="3429000"/>
          <p14:tracePt t="54397" x="6934200" y="3322638"/>
          <p14:tracePt t="54414" x="6934200" y="3238500"/>
          <p14:tracePt t="54418" x="6934200" y="3192463"/>
          <p14:tracePt t="54430" x="6926263" y="3140075"/>
          <p14:tracePt t="54447" x="6835775" y="2971800"/>
          <p14:tracePt t="54464" x="6765925" y="2911475"/>
          <p14:tracePt t="54481" x="6743700" y="2887663"/>
          <p14:tracePt t="54497" x="6735763" y="2879725"/>
          <p14:tracePt t="54544" x="6727825" y="2879725"/>
          <p14:tracePt t="54552" x="6721475" y="2879725"/>
          <p14:tracePt t="54564" x="6697663" y="2879725"/>
          <p14:tracePt t="54581" x="6675438" y="2865438"/>
          <p14:tracePt t="54597" x="6667500" y="2865438"/>
          <p14:tracePt t="54614" x="6613525" y="2865438"/>
          <p14:tracePt t="54631" x="6561138" y="2895600"/>
          <p14:tracePt t="54647" x="6492875" y="2971800"/>
          <p14:tracePt t="54664" x="6454775" y="3048000"/>
          <p14:tracePt t="54681" x="6423025" y="3132138"/>
          <p14:tracePt t="54697" x="6423025" y="3178175"/>
          <p14:tracePt t="54714" x="6423025" y="3246438"/>
          <p14:tracePt t="54731" x="6446838" y="3292475"/>
          <p14:tracePt t="54747" x="6477000" y="3344863"/>
          <p14:tracePt t="54764" x="6515100" y="3375025"/>
          <p14:tracePt t="54781" x="6553200" y="3382963"/>
          <p14:tracePt t="54797" x="6569075" y="3382963"/>
          <p14:tracePt t="54832" x="6583363" y="3375025"/>
          <p14:tracePt t="54847" x="6591300" y="3322638"/>
          <p14:tracePt t="54864" x="6591300" y="3284538"/>
          <p14:tracePt t="54881" x="6607175" y="3216275"/>
          <p14:tracePt t="54897" x="6607175" y="3192463"/>
          <p14:tracePt t="54914" x="6607175" y="3124200"/>
          <p14:tracePt t="54931" x="6607175" y="3116263"/>
          <p14:tracePt t="54947" x="6607175" y="3078163"/>
          <p14:tracePt t="54964" x="6583363" y="3040063"/>
          <p14:tracePt t="55040" x="6575425" y="3040063"/>
          <p14:tracePt t="55048" x="6561138" y="3032125"/>
          <p14:tracePt t="55064" x="6553200" y="3032125"/>
          <p14:tracePt t="55080" x="6545263" y="3032125"/>
          <p14:tracePt t="55104" x="6530975" y="3032125"/>
          <p14:tracePt t="55112" x="6515100" y="3086100"/>
          <p14:tracePt t="55120" x="6499225" y="3132138"/>
          <p14:tracePt t="55131" x="6499225" y="3200400"/>
          <p14:tracePt t="55147" x="6499225" y="3352800"/>
          <p14:tracePt t="55164" x="6530975" y="3489325"/>
          <p14:tracePt t="55181" x="6583363" y="3551238"/>
          <p14:tracePt t="55197" x="6645275" y="3603625"/>
          <p14:tracePt t="55214" x="6683375" y="3603625"/>
          <p14:tracePt t="55231" x="6743700" y="3603625"/>
          <p14:tracePt t="55247" x="6759575" y="3589338"/>
          <p14:tracePt t="55264" x="6765925" y="3513138"/>
          <p14:tracePt t="55281" x="6765925" y="3429000"/>
          <p14:tracePt t="55297" x="6765925" y="3360738"/>
          <p14:tracePt t="55314" x="6765925" y="3306763"/>
          <p14:tracePt t="55331" x="6765925" y="3268663"/>
          <p14:tracePt t="55348" x="6751638" y="3246438"/>
          <p14:tracePt t="55364" x="6751638" y="3230563"/>
          <p14:tracePt t="55381" x="6751638" y="3222625"/>
          <p14:tracePt t="55432" x="6743700" y="3222625"/>
          <p14:tracePt t="55441" x="6735763" y="3222625"/>
          <p14:tracePt t="55456" x="6727825" y="3222625"/>
          <p14:tracePt t="55472" x="6721475" y="3222625"/>
          <p14:tracePt t="55481" x="6713538" y="3216275"/>
          <p14:tracePt t="56016" x="6713538" y="3208338"/>
          <p14:tracePt t="56025" x="6713538" y="3170238"/>
          <p14:tracePt t="56032" x="6727825" y="3124200"/>
          <p14:tracePt t="56048" x="6751638" y="3055938"/>
          <p14:tracePt t="56064" x="6789738" y="2955925"/>
          <p14:tracePt t="56081" x="6827838" y="2865438"/>
          <p14:tracePt t="56098" x="6842125" y="2797175"/>
          <p14:tracePt t="56114" x="6850063" y="2765425"/>
          <p14:tracePt t="56131" x="6858000" y="2751138"/>
          <p14:tracePt t="56192" x="6858000" y="2743200"/>
          <p14:tracePt t="56408" x="6858000" y="2765425"/>
          <p14:tracePt t="56416" x="6865938" y="2819400"/>
          <p14:tracePt t="56424" x="6873875" y="2857500"/>
          <p14:tracePt t="56432" x="6888163" y="2911475"/>
          <p14:tracePt t="56448" x="6911975" y="3009900"/>
          <p14:tracePt t="56465" x="6950075" y="3124200"/>
          <p14:tracePt t="56481" x="6988175" y="3246438"/>
          <p14:tracePt t="56498" x="7026275" y="3322638"/>
          <p14:tracePt t="56515" x="7026275" y="3330575"/>
          <p14:tracePt t="56592" x="7026275" y="3336925"/>
          <p14:tracePt t="56600" x="7032625" y="3336925"/>
          <p14:tracePt t="56616" x="7032625" y="3360738"/>
          <p14:tracePt t="56624" x="7032625" y="3368675"/>
          <p14:tracePt t="56632" x="7032625" y="3375025"/>
          <p14:tracePt t="56664" x="7032625" y="3382963"/>
          <p14:tracePt t="56672" x="7040563" y="3413125"/>
          <p14:tracePt t="56681" x="7040563" y="3451225"/>
          <p14:tracePt t="56698" x="7064375" y="3559175"/>
          <p14:tracePt t="56715" x="7070725" y="3665538"/>
          <p14:tracePt t="56731" x="7078663" y="3771900"/>
          <p14:tracePt t="56748" x="7078663" y="3878263"/>
          <p14:tracePt t="56765" x="7078663" y="3992563"/>
          <p14:tracePt t="56781" x="7078663" y="4114800"/>
          <p14:tracePt t="56798" x="7078663" y="4213225"/>
          <p14:tracePt t="56815" x="7056438" y="4365625"/>
          <p14:tracePt t="56831" x="7048500" y="4411663"/>
          <p14:tracePt t="56848" x="7032625" y="4479925"/>
          <p14:tracePt t="56866" x="7018338" y="4541838"/>
          <p14:tracePt t="56881" x="6994525" y="4648200"/>
          <p14:tracePt t="56898" x="6988175" y="4746625"/>
          <p14:tracePt t="56915" x="6950075" y="4838700"/>
          <p14:tracePt t="56931" x="6918325" y="4922838"/>
          <p14:tracePt t="56948" x="6904038" y="4991100"/>
          <p14:tracePt t="56965" x="6873875" y="5045075"/>
          <p14:tracePt t="56982" x="6827838" y="5151438"/>
          <p14:tracePt t="56998" x="6811963" y="5203825"/>
          <p14:tracePt t="57015" x="6765925" y="5287963"/>
          <p14:tracePt t="57031" x="6743700" y="5341938"/>
          <p14:tracePt t="57048" x="6721475" y="5372100"/>
          <p14:tracePt t="57065" x="6689725" y="5432425"/>
          <p14:tracePt t="57082" x="6637338" y="5508625"/>
          <p14:tracePt t="57098" x="6607175" y="5570538"/>
          <p14:tracePt t="57115" x="6569075" y="5638800"/>
          <p14:tracePt t="57132" x="6553200" y="5668963"/>
          <p14:tracePt t="57148" x="6537325" y="5707063"/>
          <p14:tracePt t="57165" x="6515100" y="5753100"/>
          <p14:tracePt t="57183" x="6499225" y="5791200"/>
          <p14:tracePt t="57198" x="6492875" y="5791200"/>
          <p14:tracePt t="57215" x="6492875" y="5813425"/>
          <p14:tracePt t="57386" x="6515100" y="5821363"/>
          <p14:tracePt t="57392" x="6575425" y="5821363"/>
          <p14:tracePt t="57402" x="6651625" y="5821363"/>
          <p14:tracePt t="57415" x="6759575" y="5821363"/>
          <p14:tracePt t="57432" x="6819900" y="5813425"/>
          <p14:tracePt t="57448" x="6827838" y="5813425"/>
          <p14:tracePt t="57482" x="6827838" y="5807075"/>
          <p14:tracePt t="57499" x="6804025" y="5799138"/>
          <p14:tracePt t="57515" x="6705600" y="5775325"/>
          <p14:tracePt t="57532" x="6507163" y="5775325"/>
          <p14:tracePt t="57548" x="6332538" y="5775325"/>
          <p14:tracePt t="57565" x="6248400" y="5775325"/>
          <p14:tracePt t="57617" x="6316663" y="5775325"/>
          <p14:tracePt t="57624" x="6400800" y="5783263"/>
          <p14:tracePt t="57633" x="6484938" y="5791200"/>
          <p14:tracePt t="57648" x="6613525" y="5791200"/>
          <p14:tracePt t="57665" x="6621463" y="5791200"/>
          <p14:tracePt t="57712" x="6583363" y="5791200"/>
          <p14:tracePt t="57720" x="6530975" y="5783263"/>
          <p14:tracePt t="57732" x="6477000" y="5775325"/>
          <p14:tracePt t="57749" x="6384925" y="5775325"/>
          <p14:tracePt t="57801" x="6408738" y="5783263"/>
          <p14:tracePt t="57808" x="6461125" y="5791200"/>
          <p14:tracePt t="57817" x="6515100" y="5813425"/>
          <p14:tracePt t="57832" x="6553200" y="5829300"/>
          <p14:tracePt t="57881" x="6553200" y="5837238"/>
          <p14:tracePt t="57888" x="6545263" y="5837238"/>
          <p14:tracePt t="57898" x="6515100" y="5837238"/>
          <p14:tracePt t="57915" x="6507163" y="5837238"/>
          <p14:tracePt t="57936" x="6499225" y="5837238"/>
          <p14:tracePt t="57960" x="6499225" y="5845175"/>
          <p14:tracePt t="57968" x="6515100" y="5845175"/>
          <p14:tracePt t="57984" x="6523038" y="5845175"/>
          <p14:tracePt t="58112" x="6530975" y="5845175"/>
          <p14:tracePt t="58120" x="6537325" y="5845175"/>
          <p14:tracePt t="58132" x="6575425" y="5845175"/>
          <p14:tracePt t="58148" x="6645275" y="5845175"/>
          <p14:tracePt t="58165" x="6659563" y="5845175"/>
          <p14:tracePt t="58289" x="6675438" y="5837238"/>
          <p14:tracePt t="58296" x="6689725" y="5837238"/>
          <p14:tracePt t="58304" x="6713538" y="5829300"/>
          <p14:tracePt t="58315" x="6721475" y="5829300"/>
          <p14:tracePt t="58336" x="6727825" y="5829300"/>
          <p14:tracePt t="58377" x="6713538" y="5813425"/>
          <p14:tracePt t="58384" x="6667500" y="5799138"/>
          <p14:tracePt t="58392" x="6645275" y="5783263"/>
          <p14:tracePt t="58400" x="6621463" y="5775325"/>
          <p14:tracePt t="58465" x="6613525" y="5775325"/>
          <p14:tracePt t="58480" x="6629400" y="5775325"/>
          <p14:tracePt t="58488" x="6651625" y="5775325"/>
          <p14:tracePt t="58499" x="6667500" y="5775325"/>
          <p14:tracePt t="58560" x="6645275" y="5775325"/>
          <p14:tracePt t="58568" x="6583363" y="5768975"/>
          <p14:tracePt t="58577" x="6530975" y="5745163"/>
          <p14:tracePt t="58584" x="6461125" y="5737225"/>
          <p14:tracePt t="58599" x="6384925" y="5737225"/>
          <p14:tracePt t="58656" x="6423025" y="5737225"/>
          <p14:tracePt t="58664" x="6484938" y="5753100"/>
          <p14:tracePt t="58672" x="6537325" y="5768975"/>
          <p14:tracePt t="58682" x="6613525" y="5768975"/>
          <p14:tracePt t="58699" x="6683375" y="5768975"/>
          <p14:tracePt t="60458" x="6697663" y="5768975"/>
          <p14:tracePt t="60584" x="6683375" y="5768975"/>
          <p14:tracePt t="60592" x="6659563" y="5768975"/>
          <p14:tracePt t="60600" x="6651625" y="5768975"/>
          <p14:tracePt t="60616" x="6621463" y="5775325"/>
          <p14:tracePt t="60681" x="6613525" y="5775325"/>
          <p14:tracePt t="60688" x="6607175" y="5775325"/>
          <p14:tracePt t="60704" x="6591300" y="5775325"/>
          <p14:tracePt t="60716" x="6575425" y="5775325"/>
          <p14:tracePt t="60733" x="6553200" y="5775325"/>
          <p14:tracePt t="60750" x="6523038" y="5775325"/>
          <p14:tracePt t="60766" x="6507163" y="5783263"/>
          <p14:tracePt t="60783" x="6454775" y="5791200"/>
          <p14:tracePt t="60800" x="6430963" y="5791200"/>
          <p14:tracePt t="60816" x="6408738" y="5791200"/>
          <p14:tracePt t="60833" x="6392863" y="5799138"/>
          <p14:tracePt t="60904" x="6392863" y="5807075"/>
          <p14:tracePt t="60912" x="6423025" y="5813425"/>
          <p14:tracePt t="60920" x="6461125" y="5813425"/>
          <p14:tracePt t="60933" x="6523038" y="5813425"/>
          <p14:tracePt t="60950" x="6675438" y="5837238"/>
          <p14:tracePt t="60966" x="6827838" y="5837238"/>
          <p14:tracePt t="60983" x="6972300" y="5837238"/>
          <p14:tracePt t="61080" x="6950075" y="5837238"/>
          <p14:tracePt t="61088" x="6904038" y="5829300"/>
          <p14:tracePt t="61100" x="6827838" y="5821363"/>
          <p14:tracePt t="61116" x="6689725" y="5821363"/>
          <p14:tracePt t="61133" x="6607175" y="5821363"/>
          <p14:tracePt t="61150" x="6591300" y="5821363"/>
          <p14:tracePt t="61280" x="6599238" y="5821363"/>
          <p14:tracePt t="62984" x="6613525" y="5813425"/>
          <p14:tracePt t="62992" x="6629400" y="5799138"/>
          <p14:tracePt t="63000" x="6645275" y="5783263"/>
          <p14:tracePt t="63017" x="6697663" y="5715000"/>
          <p14:tracePt t="63034" x="6773863" y="5592763"/>
          <p14:tracePt t="63051" x="6858000" y="5464175"/>
          <p14:tracePt t="63067" x="6942138" y="5326063"/>
          <p14:tracePt t="63084" x="7018338" y="5173663"/>
          <p14:tracePt t="63101" x="7086600" y="5051425"/>
          <p14:tracePt t="63117" x="7140575" y="4953000"/>
          <p14:tracePt t="63135" x="7170738" y="4868863"/>
          <p14:tracePt t="63152" x="7200900" y="4808538"/>
          <p14:tracePt t="63192" x="7208838" y="4800600"/>
          <p14:tracePt t="63216" x="7208838" y="4792663"/>
          <p14:tracePt t="63224" x="7231063" y="4770438"/>
          <p14:tracePt t="63234" x="7277100" y="4708525"/>
          <p14:tracePt t="63252" x="7353300" y="4618038"/>
          <p14:tracePt t="63267" x="7383463" y="4572000"/>
          <p14:tracePt t="63284" x="7407275" y="4541838"/>
          <p14:tracePt t="63301" x="7413625" y="4533900"/>
          <p14:tracePt t="63317" x="7413625" y="4525963"/>
          <p14:tracePt t="63334" x="7445375" y="4473575"/>
          <p14:tracePt t="63350" x="7459663" y="4435475"/>
          <p14:tracePt t="63368" x="7475538" y="4381500"/>
          <p14:tracePt t="63560" x="7475538" y="4373563"/>
          <p14:tracePt t="63600" x="7475538" y="4365625"/>
          <p14:tracePt t="63609" x="7497763" y="4335463"/>
          <p14:tracePt t="63617" x="7527925" y="4244975"/>
          <p14:tracePt t="63634" x="7604125" y="4068763"/>
          <p14:tracePt t="63651" x="7650163" y="3954463"/>
          <p14:tracePt t="63667" x="7688263" y="3886200"/>
          <p14:tracePt t="63684" x="7696200" y="3863975"/>
          <p14:tracePt t="63701" x="7718425" y="3825875"/>
          <p14:tracePt t="63717" x="7726363" y="3810000"/>
          <p14:tracePt t="63734" x="7734300" y="3802063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24785"/>
              </p:ext>
            </p:extLst>
          </p:nvPr>
        </p:nvGraphicFramePr>
        <p:xfrm>
          <a:off x="4831469" y="4052182"/>
          <a:ext cx="2497137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9" name="Equation" r:id="rId5" imgW="1079280" imgH="660240" progId="Equation.DSMT4">
                  <p:embed/>
                </p:oleObj>
              </mc:Choice>
              <mc:Fallback>
                <p:oleObj name="Equation" r:id="rId5" imgW="1079280" imgH="6602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31469" y="4052182"/>
                        <a:ext cx="2497137" cy="152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Group 10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86584442"/>
                </p:ext>
              </p:extLst>
            </p:nvPr>
          </p:nvGraphicFramePr>
          <p:xfrm>
            <a:off x="4424363" y="1001713"/>
            <a:ext cx="1854200" cy="687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50" name="Equation" r:id="rId8" imgW="685800" imgH="253800" progId="Equation.DSMT4">
                    <p:embed/>
                  </p:oleObj>
                </mc:Choice>
                <mc:Fallback>
                  <p:oleObj name="Equation" r:id="rId8" imgW="685800" imgH="253800" progId="Equation.DSMT4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424363" y="1001713"/>
                          <a:ext cx="1854200" cy="6873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03157115"/>
                </p:ext>
              </p:extLst>
            </p:nvPr>
          </p:nvGraphicFramePr>
          <p:xfrm>
            <a:off x="6473825" y="1720850"/>
            <a:ext cx="1203325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51" name="Equation" r:id="rId10" imgW="444240" imgH="253800" progId="Equation.DSMT4">
                    <p:embed/>
                  </p:oleObj>
                </mc:Choice>
                <mc:Fallback>
                  <p:oleObj name="Equation" r:id="rId10" imgW="444240" imgH="253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473825" y="1720850"/>
                          <a:ext cx="1203325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276468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519"/>
    </mc:Choice>
    <mc:Fallback xmlns="">
      <p:transition advTm="70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5669" x="406400" y="5549900"/>
          <p14:tracePt t="25726" x="406400" y="5543550"/>
          <p14:tracePt t="25750" x="419100" y="5537200"/>
          <p14:tracePt t="25766" x="438150" y="5537200"/>
          <p14:tracePt t="25774" x="482600" y="5511800"/>
          <p14:tracePt t="25782" x="539750" y="5499100"/>
          <p14:tracePt t="25795" x="609600" y="5486400"/>
          <p14:tracePt t="25812" x="819150" y="5422900"/>
          <p14:tracePt t="25814" x="1016000" y="5334000"/>
          <p14:tracePt t="25829" x="1219200" y="5270500"/>
          <p14:tracePt t="25846" x="1758950" y="5099050"/>
          <p14:tracePt t="25862" x="2743200" y="4787900"/>
          <p14:tracePt t="25879" x="3562350" y="4419600"/>
          <p14:tracePt t="25895" x="4330700" y="4102100"/>
          <p14:tracePt t="25912" x="5194300" y="3778250"/>
          <p14:tracePt t="25929" x="5880100" y="3359150"/>
          <p14:tracePt t="25946" x="6470650" y="3035300"/>
          <p14:tracePt t="25962" x="6921500" y="2724150"/>
          <p14:tracePt t="25979" x="7283450" y="2470150"/>
          <p14:tracePt t="25996" x="7505700" y="2279650"/>
          <p14:tracePt t="26012" x="7651750" y="2108200"/>
          <p14:tracePt t="26029" x="7747000" y="1993900"/>
          <p14:tracePt t="26046" x="7816850" y="1917700"/>
          <p14:tracePt t="26062" x="7829550" y="1885950"/>
          <p14:tracePt t="26126" x="7835900" y="1879600"/>
          <p14:tracePt t="26134" x="7842250" y="1879600"/>
          <p14:tracePt t="26146" x="7848600" y="1879600"/>
          <p14:tracePt t="26162" x="7874000" y="1879600"/>
          <p14:tracePt t="26179" x="7893050" y="1879600"/>
          <p14:tracePt t="26313" x="7899400" y="1885950"/>
          <p14:tracePt t="26319" x="7899400" y="1924050"/>
          <p14:tracePt t="26329" x="7893050" y="1968500"/>
          <p14:tracePt t="26346" x="7867650" y="2044700"/>
          <p14:tracePt t="26362" x="7829550" y="2095500"/>
          <p14:tracePt t="26379" x="7797800" y="2127250"/>
          <p14:tracePt t="26396" x="7747000" y="2139950"/>
          <p14:tracePt t="26412" x="7734300" y="2146300"/>
          <p14:tracePt t="26429" x="7727950" y="2152650"/>
          <p14:tracePt t="26445" x="7721600" y="2152650"/>
          <p14:tracePt t="26470" x="7721600" y="2159000"/>
          <p14:tracePt t="26486" x="7715250" y="2159000"/>
          <p14:tracePt t="26495" x="7702550" y="2178050"/>
          <p14:tracePt t="26512" x="7683500" y="2203450"/>
          <p14:tracePt t="26529" x="7670800" y="2228850"/>
          <p14:tracePt t="26545" x="7664450" y="2228850"/>
          <p14:tracePt t="26562" x="7658100" y="2254250"/>
          <p14:tracePt t="26579" x="7639050" y="2273300"/>
          <p14:tracePt t="26596" x="7632700" y="2279650"/>
          <p14:tracePt t="26612" x="7600950" y="2311400"/>
          <p14:tracePt t="26629" x="7569200" y="2336800"/>
          <p14:tracePt t="26646" x="7493000" y="2374900"/>
          <p14:tracePt t="26662" x="7423150" y="2393950"/>
          <p14:tracePt t="26679" x="7372350" y="2419350"/>
          <p14:tracePt t="26696" x="7334250" y="2438400"/>
          <p14:tracePt t="26712" x="7296150" y="2438400"/>
          <p14:tracePt t="26729" x="7277100" y="2444750"/>
          <p14:tracePt t="26746" x="7264400" y="2457450"/>
          <p14:tracePt t="26762" x="7258050" y="2463800"/>
          <p14:tracePt t="27103" x="7251700" y="2463800"/>
          <p14:tracePt t="27112" x="7232650" y="2470150"/>
          <p14:tracePt t="27121" x="7213600" y="2470150"/>
          <p14:tracePt t="27130" x="7194550" y="2482850"/>
          <p14:tracePt t="27146" x="7137400" y="2508250"/>
          <p14:tracePt t="27163" x="7092950" y="2527300"/>
          <p14:tracePt t="27179" x="7067550" y="2540000"/>
          <p14:tracePt t="27196" x="7054850" y="2540000"/>
          <p14:tracePt t="27213" x="7048500" y="2540000"/>
          <p14:tracePt t="27230" x="7029450" y="2546350"/>
          <p14:tracePt t="27246" x="6965950" y="2571750"/>
          <p14:tracePt t="27263" x="6934200" y="2603500"/>
          <p14:tracePt t="27279" x="6889750" y="2647950"/>
          <p14:tracePt t="27296" x="6858000" y="2686050"/>
          <p14:tracePt t="27313" x="6851650" y="2705100"/>
          <p14:tracePt t="27329" x="6832600" y="2730500"/>
          <p14:tracePt t="27346" x="6826250" y="2743200"/>
          <p14:tracePt t="27363" x="6807200" y="2768600"/>
          <p14:tracePt t="27379" x="6724650" y="2800350"/>
          <p14:tracePt t="27396" x="6648450" y="2825750"/>
          <p14:tracePt t="27413" x="6635750" y="2838450"/>
          <p14:tracePt t="27471" x="6635750" y="2882900"/>
          <p14:tracePt t="27479" x="6654800" y="2952750"/>
          <p14:tracePt t="27487" x="6635750" y="2990850"/>
          <p14:tracePt t="27496" x="6616700" y="3003550"/>
          <p14:tracePt t="27513" x="6616700" y="3009900"/>
          <p14:tracePt t="27575" x="6597650" y="3016250"/>
          <p14:tracePt t="27590" x="6604000" y="3041650"/>
          <p14:tracePt t="27598" x="6610350" y="3048000"/>
          <p14:tracePt t="27606" x="6616700" y="3054350"/>
          <p14:tracePt t="27615" x="6629400" y="3060700"/>
          <p14:tracePt t="27629" x="6642100" y="3079750"/>
          <p14:tracePt t="27646" x="6673850" y="3086100"/>
          <p14:tracePt t="27663" x="6680200" y="3098800"/>
          <p14:tracePt t="27679" x="6686550" y="3111500"/>
          <p14:tracePt t="27696" x="6705600" y="3111500"/>
          <p14:tracePt t="27713" x="6724650" y="3111500"/>
          <p14:tracePt t="27767" x="6724650" y="3105150"/>
          <p14:tracePt t="27775" x="6711950" y="3086100"/>
          <p14:tracePt t="27783" x="6686550" y="3060700"/>
          <p14:tracePt t="27796" x="6667500" y="3035300"/>
          <p14:tracePt t="27813" x="6642100" y="2978150"/>
          <p14:tracePt t="27830" x="6604000" y="2844800"/>
          <p14:tracePt t="27846" x="6578600" y="2736850"/>
          <p14:tracePt t="27863" x="6565900" y="2647950"/>
          <p14:tracePt t="27880" x="6553200" y="2584450"/>
          <p14:tracePt t="27896" x="6553200" y="2565400"/>
          <p14:tracePt t="27913" x="6546850" y="2552700"/>
          <p14:tracePt t="28279" x="6540500" y="2546350"/>
          <p14:tracePt t="28287" x="6540500" y="2520950"/>
          <p14:tracePt t="28296" x="6515100" y="2482850"/>
          <p14:tracePt t="28313" x="6496050" y="2425700"/>
          <p14:tracePt t="28330" x="6457950" y="2362200"/>
          <p14:tracePt t="28347" x="6419850" y="2292350"/>
          <p14:tracePt t="28350" x="6407150" y="2254250"/>
          <p14:tracePt t="28363" x="6400800" y="2216150"/>
          <p14:tracePt t="28380" x="6388100" y="2159000"/>
          <p14:tracePt t="28396" x="6388100" y="2108200"/>
          <p14:tracePt t="28414" x="6375400" y="2025650"/>
          <p14:tracePt t="28430" x="6356350" y="1917700"/>
          <p14:tracePt t="28446" x="6343650" y="1771650"/>
          <p14:tracePt t="28464" x="6343650" y="1663700"/>
          <p14:tracePt t="28480" x="6337300" y="1574800"/>
          <p14:tracePt t="28497" x="6324600" y="1504950"/>
          <p14:tracePt t="28513" x="6324600" y="1466850"/>
          <p14:tracePt t="28530" x="6324600" y="1428750"/>
          <p14:tracePt t="28546" x="6324600" y="1409700"/>
          <p14:tracePt t="28563" x="6324600" y="1384300"/>
          <p14:tracePt t="28579" x="6311900" y="1346200"/>
          <p14:tracePt t="28596" x="6299200" y="1295400"/>
          <p14:tracePt t="28613" x="6286500" y="1238250"/>
          <p14:tracePt t="28630" x="6280150" y="1181100"/>
          <p14:tracePt t="28647" x="6267450" y="1162050"/>
          <p14:tracePt t="28663" x="6261100" y="1155700"/>
          <p14:tracePt t="28767" x="6261100" y="1187450"/>
          <p14:tracePt t="28777" x="6280150" y="1225550"/>
          <p14:tracePt t="28786" x="6299200" y="1257300"/>
          <p14:tracePt t="28796" x="6318250" y="1282700"/>
          <p14:tracePt t="28813" x="6362700" y="1339850"/>
          <p14:tracePt t="28951" x="6362700" y="1346200"/>
          <p14:tracePt t="28961" x="6356350" y="1346200"/>
          <p14:tracePt t="28991" x="6350000" y="1346200"/>
          <p14:tracePt t="29071" x="6343650" y="1346200"/>
          <p14:tracePt t="29120" x="6337300" y="1346200"/>
          <p14:tracePt t="29151" x="6330950" y="1346200"/>
          <p14:tracePt t="29166" x="6311900" y="1352550"/>
          <p14:tracePt t="29174" x="6311900" y="1358900"/>
          <p14:tracePt t="29182" x="6305550" y="1384300"/>
          <p14:tracePt t="29196" x="6305550" y="1416050"/>
          <p14:tracePt t="29213" x="6305550" y="1511300"/>
          <p14:tracePt t="29230" x="6305550" y="1701800"/>
          <p14:tracePt t="29246" x="6305550" y="1803400"/>
          <p14:tracePt t="29263" x="6318250" y="1879600"/>
          <p14:tracePt t="29280" x="6330950" y="1936750"/>
          <p14:tracePt t="29297" x="6343650" y="1987550"/>
          <p14:tracePt t="29313" x="6343650" y="2032000"/>
          <p14:tracePt t="29330" x="6343650" y="2070100"/>
          <p14:tracePt t="29347" x="6311900" y="2114550"/>
          <p14:tracePt t="29363" x="6216650" y="2171700"/>
          <p14:tracePt t="29367" x="6165850" y="2171700"/>
          <p14:tracePt t="29380" x="6146800" y="2178050"/>
          <p14:tracePt t="29397" x="6089650" y="2190750"/>
          <p14:tracePt t="29414" x="6070600" y="2197100"/>
          <p14:tracePt t="29430" x="6057900" y="2203450"/>
          <p14:tracePt t="29479" x="6057900" y="2209800"/>
          <p14:tracePt t="29487" x="6070600" y="2228850"/>
          <p14:tracePt t="29497" x="6096000" y="2260600"/>
          <p14:tracePt t="29513" x="6159500" y="2330450"/>
          <p14:tracePt t="29530" x="6261100" y="2406650"/>
          <p14:tracePt t="29547" x="6369050" y="2489200"/>
          <p14:tracePt t="29563" x="6496050" y="2546350"/>
          <p14:tracePt t="29580" x="6584950" y="2584450"/>
          <p14:tracePt t="29596" x="6616700" y="2597150"/>
          <p14:tracePt t="29664" x="6623050" y="2597150"/>
          <p14:tracePt t="29672" x="6623050" y="2578100"/>
          <p14:tracePt t="29680" x="6623050" y="2559050"/>
          <p14:tracePt t="29697" x="6616700" y="2552700"/>
          <p14:tracePt t="29719" x="6610350" y="2552700"/>
          <p14:tracePt t="29775" x="6623050" y="2552700"/>
          <p14:tracePt t="29783" x="6654800" y="2552700"/>
          <p14:tracePt t="29791" x="6686550" y="2552700"/>
          <p14:tracePt t="29798" x="6756400" y="2571750"/>
          <p14:tracePt t="29814" x="6826250" y="2571750"/>
          <p14:tracePt t="29830" x="7397750" y="2495550"/>
          <p14:tracePt t="29847" x="7912100" y="2279650"/>
          <p14:tracePt t="29864" x="8242300" y="2044700"/>
          <p14:tracePt t="29880" x="8388350" y="1822450"/>
          <p14:tracePt t="29897" x="8401050" y="1663700"/>
          <p14:tracePt t="29914" x="8382000" y="1555750"/>
          <p14:tracePt t="29930" x="8312150" y="1460500"/>
          <p14:tracePt t="29947" x="8255000" y="1422400"/>
          <p14:tracePt t="29964" x="8242300" y="1409700"/>
          <p14:tracePt t="29980" x="8235950" y="1403350"/>
          <p14:tracePt t="30015" x="8229600" y="1435100"/>
          <p14:tracePt t="30023" x="8216900" y="1504950"/>
          <p14:tracePt t="30031" x="8216900" y="1574800"/>
          <p14:tracePt t="30047" x="8216900" y="1758950"/>
          <p14:tracePt t="30064" x="8216900" y="1879600"/>
          <p14:tracePt t="30080" x="8216900" y="1936750"/>
          <p14:tracePt t="30127" x="8210550" y="1943100"/>
          <p14:tracePt t="30135" x="8204200" y="1943100"/>
          <p14:tracePt t="30147" x="8178800" y="1936750"/>
          <p14:tracePt t="30164" x="8102600" y="1860550"/>
          <p14:tracePt t="30180" x="8026400" y="1797050"/>
          <p14:tracePt t="30198" x="7823200" y="1727200"/>
          <p14:tracePt t="30214" x="7766050" y="1714500"/>
          <p14:tracePt t="30230" x="7600950" y="1714500"/>
          <p14:tracePt t="30247" x="7531100" y="1784350"/>
          <p14:tracePt t="30263" x="7499350" y="1847850"/>
          <p14:tracePt t="30280" x="7499350" y="1936750"/>
          <p14:tracePt t="30297" x="7518400" y="2006600"/>
          <p14:tracePt t="30314" x="7594600" y="2063750"/>
          <p14:tracePt t="30330" x="7645400" y="2089150"/>
          <p14:tracePt t="30347" x="7689850" y="2101850"/>
          <p14:tracePt t="30364" x="7702550" y="2101850"/>
          <p14:tracePt t="30423" x="7683500" y="2120900"/>
          <p14:tracePt t="30433" x="7632700" y="2120900"/>
          <p14:tracePt t="30447" x="7537450" y="2133600"/>
          <p14:tracePt t="30463" x="7442200" y="2146300"/>
          <p14:tracePt t="30480" x="7366000" y="2171700"/>
          <p14:tracePt t="30497" x="7340600" y="2184400"/>
          <p14:tracePt t="30550" x="7334250" y="2190750"/>
          <p14:tracePt t="30558" x="7334250" y="2203450"/>
          <p14:tracePt t="30566" x="7334250" y="2209800"/>
          <p14:tracePt t="30580" x="7334250" y="2222500"/>
          <p14:tracePt t="30597" x="7334250" y="2235200"/>
          <p14:tracePt t="30613" x="7334250" y="2241550"/>
          <p14:tracePt t="30630" x="7334250" y="2254250"/>
          <p14:tracePt t="30847" x="7327900" y="2254250"/>
          <p14:tracePt t="30857" x="7321550" y="2254250"/>
          <p14:tracePt t="30867" x="7315200" y="2254250"/>
          <p14:tracePt t="31215" x="7308850" y="2254250"/>
          <p14:tracePt t="31225" x="7296150" y="2286000"/>
          <p14:tracePt t="31234" x="7289800" y="2311400"/>
          <p14:tracePt t="31247" x="7289800" y="2355850"/>
          <p14:tracePt t="31264" x="7289800" y="2362200"/>
          <p14:tracePt t="32031" x="7270750" y="2387600"/>
          <p14:tracePt t="32040" x="7239000" y="2463800"/>
          <p14:tracePt t="32049" x="7200900" y="2578100"/>
          <p14:tracePt t="32064" x="7131050" y="2819400"/>
          <p14:tracePt t="32081" x="7035800" y="3041650"/>
          <p14:tracePt t="32097" x="6940550" y="3225800"/>
          <p14:tracePt t="32114" x="6858000" y="3333750"/>
          <p14:tracePt t="32131" x="6800850" y="3416300"/>
          <p14:tracePt t="32147" x="6769100" y="3479800"/>
          <p14:tracePt t="32164" x="6692900" y="3498850"/>
          <p14:tracePt t="32181" x="6623050" y="3511550"/>
          <p14:tracePt t="32198" x="6610350" y="3511550"/>
          <p14:tracePt t="36855" x="6616700" y="3511550"/>
          <p14:tracePt t="36863" x="6654800" y="3511550"/>
          <p14:tracePt t="36870" x="6692900" y="3543300"/>
          <p14:tracePt t="36882" x="6762750" y="3594100"/>
          <p14:tracePt t="36899" x="6883400" y="3683000"/>
          <p14:tracePt t="36916" x="6985000" y="3790950"/>
          <p14:tracePt t="36932" x="7092950" y="3956050"/>
          <p14:tracePt t="36949" x="7124700" y="4146550"/>
          <p14:tracePt t="36966" x="7124700" y="4305300"/>
          <p14:tracePt t="36982" x="6762750" y="4603750"/>
          <p14:tracePt t="37000" x="6394450" y="4730750"/>
          <p14:tracePt t="37015" x="6146800" y="4781550"/>
          <p14:tracePt t="37032" x="6000750" y="4781550"/>
          <p14:tracePt t="37049" x="5937250" y="4781550"/>
          <p14:tracePt t="37065" x="5899150" y="4775200"/>
          <p14:tracePt t="37082" x="5861050" y="4756150"/>
          <p14:tracePt t="37099" x="5829300" y="4749800"/>
          <p14:tracePt t="37115" x="5816600" y="4749800"/>
          <p14:tracePt t="37132" x="5803900" y="4737100"/>
          <p14:tracePt t="37149" x="5797550" y="4737100"/>
          <p14:tracePt t="37182" x="5784850" y="4730750"/>
          <p14:tracePt t="37199" x="5765800" y="4730750"/>
          <p14:tracePt t="37215" x="5753100" y="4730750"/>
          <p14:tracePt t="37232" x="5740400" y="4730750"/>
          <p14:tracePt t="37249" x="5734050" y="4730750"/>
          <p14:tracePt t="37266" x="5721350" y="4730750"/>
          <p14:tracePt t="37282" x="5664200" y="4718050"/>
          <p14:tracePt t="37299" x="5562600" y="4705350"/>
          <p14:tracePt t="37316" x="5441950" y="4692650"/>
          <p14:tracePt t="37332" x="5327650" y="4679950"/>
          <p14:tracePt t="37349" x="5264150" y="4667250"/>
          <p14:tracePt t="37351" x="5245100" y="4654550"/>
          <p14:tracePt t="37366" x="5238750" y="4654550"/>
          <p14:tracePt t="37406" x="5232400" y="4654550"/>
          <p14:tracePt t="37415" x="5232400" y="4648200"/>
          <p14:tracePt t="37423" x="5232400" y="4635500"/>
          <p14:tracePt t="37438" x="5232400" y="4629150"/>
          <p14:tracePt t="37449" x="5232400" y="4622800"/>
          <p14:tracePt t="37486" x="5232400" y="4616450"/>
          <p14:tracePt t="37494" x="5232400" y="4610100"/>
          <p14:tracePt t="37502" x="5232400" y="4597400"/>
          <p14:tracePt t="37516" x="5232400" y="4591050"/>
          <p14:tracePt t="37532" x="5232400" y="4584700"/>
          <p14:tracePt t="37549" x="5232400" y="4572000"/>
          <p14:tracePt t="37566" x="5232400" y="4559300"/>
          <p14:tracePt t="37583" x="5232400" y="4552950"/>
          <p14:tracePt t="37599" x="5219700" y="4533900"/>
          <p14:tracePt t="37616" x="5200650" y="4533900"/>
          <p14:tracePt t="37632" x="5194300" y="4527550"/>
          <p14:tracePt t="37649" x="5187950" y="4527550"/>
          <p14:tracePt t="37666" x="5181600" y="4527550"/>
          <p14:tracePt t="37682" x="5175250" y="4527550"/>
          <p14:tracePt t="37716" x="5168900" y="4527550"/>
          <p14:tracePt t="37732" x="5168900" y="4533900"/>
          <p14:tracePt t="37767" x="5168900" y="4540250"/>
          <p14:tracePt t="37783" x="5168900" y="4546600"/>
          <p14:tracePt t="37808" x="5168900" y="4552950"/>
          <p14:tracePt t="37824" x="5175250" y="4552950"/>
          <p14:tracePt t="37838" x="5181600" y="4552950"/>
          <p14:tracePt t="37854" x="5187950" y="4552950"/>
          <p14:tracePt t="37865" x="5207000" y="4552950"/>
          <p14:tracePt t="37882" x="5226050" y="4540250"/>
          <p14:tracePt t="37899" x="5238750" y="4521200"/>
          <p14:tracePt t="37916" x="5257800" y="4502150"/>
          <p14:tracePt t="37932" x="5270500" y="4476750"/>
          <p14:tracePt t="37949" x="5283200" y="4470400"/>
          <p14:tracePt t="37966" x="5314950" y="4451350"/>
          <p14:tracePt t="37982" x="5346700" y="4445000"/>
          <p14:tracePt t="37999" x="5384800" y="4445000"/>
          <p14:tracePt t="38016" x="5410200" y="4445000"/>
          <p14:tracePt t="38032" x="5435600" y="4445000"/>
          <p14:tracePt t="38049" x="5461000" y="4445000"/>
          <p14:tracePt t="38066" x="5486400" y="4445000"/>
          <p14:tracePt t="38102" x="5492750" y="4451350"/>
          <p14:tracePt t="38199" x="5499100" y="4451350"/>
          <p14:tracePt t="38215" x="5505450" y="4451350"/>
          <p14:tracePt t="38230" x="5543550" y="4451350"/>
          <p14:tracePt t="38241" x="5575300" y="4451350"/>
          <p14:tracePt t="38250" x="5632450" y="4451350"/>
          <p14:tracePt t="38266" x="5715000" y="4451350"/>
          <p14:tracePt t="38282" x="5810250" y="4451350"/>
          <p14:tracePt t="38299" x="5886450" y="4451350"/>
          <p14:tracePt t="38316" x="5918200" y="4457700"/>
          <p14:tracePt t="38332" x="5943600" y="4464050"/>
          <p14:tracePt t="38366" x="5949950" y="4470400"/>
          <p14:tracePt t="38383" x="5962650" y="4470400"/>
          <p14:tracePt t="38407" x="5962650" y="4489450"/>
          <p14:tracePt t="38424" x="5969000" y="4489450"/>
          <p14:tracePt t="38439" x="5975350" y="4495800"/>
          <p14:tracePt t="38453" x="5981700" y="4502150"/>
          <p14:tracePt t="38466" x="5988050" y="4502150"/>
          <p14:tracePt t="38483" x="6007100" y="4521200"/>
          <p14:tracePt t="38499" x="6032500" y="4540250"/>
          <p14:tracePt t="38516" x="6076950" y="4552950"/>
          <p14:tracePt t="38533" x="6102350" y="4559300"/>
          <p14:tracePt t="38549" x="6121400" y="4559300"/>
          <p14:tracePt t="38566" x="6140450" y="4559300"/>
          <p14:tracePt t="38775" x="6146800" y="4559300"/>
          <p14:tracePt t="38790" x="6165850" y="4559300"/>
          <p14:tracePt t="38806" x="6172200" y="4559300"/>
          <p14:tracePt t="38821" x="6178550" y="4559300"/>
          <p14:tracePt t="38835" x="6184900" y="4559300"/>
          <p14:tracePt t="38866" x="6216650" y="4552950"/>
          <p14:tracePt t="38882" x="6223000" y="4521200"/>
          <p14:tracePt t="38899" x="6235700" y="4508500"/>
          <p14:tracePt t="38916" x="6242050" y="4476750"/>
          <p14:tracePt t="38933" x="6242050" y="4470400"/>
          <p14:tracePt t="38949" x="6248400" y="4451350"/>
          <p14:tracePt t="38966" x="6248400" y="4425950"/>
          <p14:tracePt t="38983" x="6248400" y="4419600"/>
          <p14:tracePt t="38999" x="6248400" y="4406900"/>
          <p14:tracePt t="39033" x="6248400" y="4400550"/>
          <p14:tracePt t="39050" x="6248400" y="4394200"/>
          <p14:tracePt t="39086" x="6248400" y="4387850"/>
          <p14:tracePt t="39094" x="6254750" y="4381500"/>
          <p14:tracePt t="39126" x="6261100" y="4375150"/>
          <p14:tracePt t="39318" x="6261100" y="4381500"/>
          <p14:tracePt t="39326" x="6261100" y="4387850"/>
          <p14:tracePt t="39334" x="6261100" y="4394200"/>
          <p14:tracePt t="39349" x="6261100" y="4400550"/>
          <p14:tracePt t="39366" x="6261100" y="4438650"/>
          <p14:tracePt t="39383" x="6261100" y="4457700"/>
          <p14:tracePt t="39399" x="6261100" y="4470400"/>
          <p14:tracePt t="39433" x="6261100" y="4476750"/>
          <p14:tracePt t="39503" x="6261100" y="4483100"/>
          <p14:tracePt t="39519" x="6286500" y="4464050"/>
          <p14:tracePt t="39533" x="6292850" y="4445000"/>
          <p14:tracePt t="39549" x="6343650" y="4337050"/>
          <p14:tracePt t="39566" x="6369050" y="4279900"/>
          <p14:tracePt t="39583" x="6407150" y="4203700"/>
          <p14:tracePt t="39600" x="6413500" y="4165600"/>
          <p14:tracePt t="39616" x="6426200" y="4133850"/>
          <p14:tracePt t="39633" x="6432550" y="4108450"/>
          <p14:tracePt t="39650" x="6438900" y="4095750"/>
          <p14:tracePt t="39711" x="6445250" y="4095750"/>
          <p14:tracePt t="39726" x="6464300" y="4095750"/>
          <p14:tracePt t="39755" x="6470650" y="4095750"/>
          <p14:tracePt t="39769" x="6496050" y="4095750"/>
          <p14:tracePt t="39783" x="6502400" y="4121150"/>
          <p14:tracePt t="39799" x="6521450" y="4178300"/>
          <p14:tracePt t="39816" x="6534150" y="4210050"/>
          <p14:tracePt t="39833" x="6559550" y="4260850"/>
          <p14:tracePt t="39850" x="6572250" y="4298950"/>
          <p14:tracePt t="39866" x="6578600" y="4311650"/>
          <p14:tracePt t="39883" x="6578600" y="4318000"/>
          <p14:tracePt t="40007" x="6578600" y="4311650"/>
          <p14:tracePt t="40031" x="6578600" y="4305300"/>
          <p14:tracePt t="40055" x="6578600" y="4292600"/>
          <p14:tracePt t="40070" x="6572250" y="4292600"/>
          <p14:tracePt t="40094" x="6553200" y="4292600"/>
          <p14:tracePt t="40103" x="6553200" y="4286250"/>
          <p14:tracePt t="40116" x="6546850" y="4286250"/>
          <p14:tracePt t="40133" x="6515100" y="4273550"/>
          <p14:tracePt t="40149" x="6508750" y="4260850"/>
          <p14:tracePt t="40166" x="6502400" y="4254500"/>
          <p14:tracePt t="40183" x="6496050" y="4248150"/>
          <p14:tracePt t="40216" x="6496050" y="4241800"/>
          <p14:tracePt t="40887" x="6483350" y="4235450"/>
          <p14:tracePt t="40903" x="6470650" y="4235450"/>
          <p14:tracePt t="40919" x="6464300" y="4235450"/>
          <p14:tracePt t="40935" x="6457950" y="4235450"/>
          <p14:tracePt t="40950" x="6451600" y="4235450"/>
          <p14:tracePt t="40967" x="6432550" y="4235450"/>
          <p14:tracePt t="40983" x="6419850" y="4235450"/>
          <p14:tracePt t="41017" x="6407150" y="4248150"/>
          <p14:tracePt t="41127" x="6400800" y="4254500"/>
          <p14:tracePt t="41166" x="6400800" y="4267200"/>
          <p14:tracePt t="44535" x="6394450" y="4267200"/>
          <p14:tracePt t="44551" x="6388100" y="4267200"/>
          <p14:tracePt t="44567" x="6375400" y="4267200"/>
          <p14:tracePt t="44580" x="6369050" y="4267200"/>
          <p14:tracePt t="44605" x="6362700" y="4267200"/>
          <p14:tracePt t="44614" x="6356350" y="4267200"/>
          <p14:tracePt t="44695" x="6350000" y="4260850"/>
          <p14:tracePt t="44895" x="6356350" y="4260850"/>
          <p14:tracePt t="44945" x="6362700" y="4260850"/>
          <p14:tracePt t="44966" x="6362700" y="4267200"/>
          <p14:tracePt t="45135" x="6381750" y="4260850"/>
          <p14:tracePt t="45150" x="6400800" y="4248150"/>
          <p14:tracePt t="45165" x="6413500" y="4235450"/>
          <p14:tracePt t="45180" x="6419850" y="4229100"/>
          <p14:tracePt t="47694" x="6426200" y="4229100"/>
          <p14:tracePt t="47710" x="6527800" y="4191000"/>
          <p14:tracePt t="47722" x="6591300" y="4178300"/>
          <p14:tracePt t="47735" x="6635750" y="4165600"/>
          <p14:tracePt t="47752" x="6667500" y="4159250"/>
          <p14:tracePt t="47769" x="6705600" y="4146550"/>
          <p14:tracePt t="47785" x="6718300" y="4140200"/>
          <p14:tracePt t="47802" x="6731000" y="4140200"/>
          <p14:tracePt t="47819" x="6743700" y="4127500"/>
          <p14:tracePt t="47835" x="6769100" y="4127500"/>
          <p14:tracePt t="47852" x="6788150" y="4127500"/>
          <p14:tracePt t="47869" x="6813550" y="4127500"/>
          <p14:tracePt t="47903" x="6813550" y="4121150"/>
          <p14:tracePt t="47919" x="6826250" y="4121150"/>
          <p14:tracePt t="47935" x="6832600" y="4121150"/>
          <p14:tracePt t="47952" x="6851650" y="4140200"/>
          <p14:tracePt t="47969" x="6858000" y="4140200"/>
          <p14:tracePt t="47986" x="6877050" y="4159250"/>
          <p14:tracePt t="48002" x="6883400" y="4171950"/>
          <p14:tracePt t="48019" x="6896100" y="4184650"/>
          <p14:tracePt t="48035" x="6902450" y="4191000"/>
          <p14:tracePt t="48069" x="6908800" y="4203700"/>
          <p14:tracePt t="48103" x="6921500" y="4222750"/>
          <p14:tracePt t="48119" x="6927850" y="4229100"/>
          <p14:tracePt t="48135" x="6934200" y="4235450"/>
          <p14:tracePt t="48152" x="6940550" y="4248150"/>
          <p14:tracePt t="48169" x="6953250" y="4267200"/>
          <p14:tracePt t="48185" x="6965950" y="4279900"/>
          <p14:tracePt t="48202" x="6978650" y="4305300"/>
          <p14:tracePt t="48219" x="6985000" y="4324350"/>
          <p14:tracePt t="48235" x="6991350" y="4330700"/>
          <p14:tracePt t="48252" x="6991350" y="4337050"/>
          <p14:tracePt t="48269" x="6991350" y="4349750"/>
          <p14:tracePt t="48286" x="6997700" y="4368800"/>
          <p14:tracePt t="48303" x="7004050" y="4387850"/>
          <p14:tracePt t="48319" x="7010400" y="4406900"/>
          <p14:tracePt t="48336" x="7010400" y="4432300"/>
          <p14:tracePt t="48352" x="7023100" y="4470400"/>
          <p14:tracePt t="48369" x="7029450" y="4502150"/>
          <p14:tracePt t="48385" x="7042150" y="4527550"/>
          <p14:tracePt t="48402" x="7042150" y="4546600"/>
          <p14:tracePt t="48419" x="7048500" y="4572000"/>
          <p14:tracePt t="48436" x="7048500" y="4591050"/>
          <p14:tracePt t="48452" x="7061200" y="4616450"/>
          <p14:tracePt t="48469" x="7061200" y="4654550"/>
          <p14:tracePt t="48485" x="7067550" y="4699000"/>
          <p14:tracePt t="48502" x="7067550" y="4730750"/>
          <p14:tracePt t="48519" x="7067550" y="4781550"/>
          <p14:tracePt t="48536" x="7067550" y="4819650"/>
          <p14:tracePt t="48553" x="7067550" y="4857750"/>
          <p14:tracePt t="48569" x="7067550" y="4927600"/>
          <p14:tracePt t="48586" x="7067550" y="4965700"/>
          <p14:tracePt t="48602" x="7067550" y="4997450"/>
          <p14:tracePt t="48619" x="7067550" y="5029200"/>
          <p14:tracePt t="48636" x="7054850" y="5086350"/>
          <p14:tracePt t="48652" x="7042150" y="5130800"/>
          <p14:tracePt t="48669" x="7016750" y="5207000"/>
          <p14:tracePt t="48685" x="7004050" y="5245100"/>
          <p14:tracePt t="48702" x="6978650" y="5283200"/>
          <p14:tracePt t="48719" x="6965950" y="5321300"/>
          <p14:tracePt t="48736" x="6940550" y="5353050"/>
          <p14:tracePt t="48752" x="6921500" y="5372100"/>
          <p14:tracePt t="48769" x="6902450" y="5410200"/>
          <p14:tracePt t="48786" x="6877050" y="5435600"/>
          <p14:tracePt t="48802" x="6858000" y="5454650"/>
          <p14:tracePt t="48819" x="6832600" y="5486400"/>
          <p14:tracePt t="48836" x="6788150" y="5505450"/>
          <p14:tracePt t="48852" x="6731000" y="5543550"/>
          <p14:tracePt t="48869" x="6686550" y="5556250"/>
          <p14:tracePt t="48886" x="6629400" y="5581650"/>
          <p14:tracePt t="48902" x="6591300" y="5594350"/>
          <p14:tracePt t="48919" x="6546850" y="5607050"/>
          <p14:tracePt t="48936" x="6521450" y="5613400"/>
          <p14:tracePt t="48952" x="6502400" y="5626100"/>
          <p14:tracePt t="48969" x="6496050" y="5626100"/>
          <p14:tracePt t="48986" x="6483350" y="5626100"/>
          <p14:tracePt t="49002" x="6470650" y="5632450"/>
          <p14:tracePt t="49019" x="6464300" y="5645150"/>
          <p14:tracePt t="49036" x="6445250" y="5651500"/>
          <p14:tracePt t="49053" x="6419850" y="5664200"/>
          <p14:tracePt t="49070" x="6394450" y="5676900"/>
          <p14:tracePt t="49086" x="6375400" y="5683250"/>
          <p14:tracePt t="49103" x="6369050" y="5683250"/>
          <p14:tracePt t="50279" x="6350000" y="5695950"/>
          <p14:tracePt t="50293" x="6343650" y="5721350"/>
          <p14:tracePt t="50303" x="6305550" y="5734050"/>
          <p14:tracePt t="50319" x="6273800" y="5734050"/>
          <p14:tracePt t="50855" x="6261100" y="5727700"/>
          <p14:tracePt t="51009" x="6261100" y="5721350"/>
          <p14:tracePt t="51687" x="6261100" y="5708650"/>
          <p14:tracePt t="51695" x="6261100" y="5676900"/>
          <p14:tracePt t="51710" x="6261100" y="5651500"/>
          <p14:tracePt t="51724" x="6261100" y="5638800"/>
          <p14:tracePt t="51739" x="6267450" y="5607050"/>
          <p14:tracePt t="51753" x="6267450" y="5549900"/>
          <p14:tracePt t="51770" x="6280150" y="5486400"/>
          <p14:tracePt t="51787" x="6280150" y="5416550"/>
          <p14:tracePt t="51803" x="6280150" y="5334000"/>
          <p14:tracePt t="51820" x="6280150" y="5232400"/>
          <p14:tracePt t="51836" x="6280150" y="5143500"/>
          <p14:tracePt t="51853" x="6280150" y="5067300"/>
          <p14:tracePt t="51870" x="6248400" y="4984750"/>
          <p14:tracePt t="51886" x="6223000" y="4908550"/>
          <p14:tracePt t="51903" x="6223000" y="4857750"/>
          <p14:tracePt t="51920" x="6223000" y="4832350"/>
          <p14:tracePt t="51937" x="6223000" y="4826000"/>
          <p14:tracePt t="51953" x="6223000" y="4806950"/>
          <p14:tracePt t="51970" x="6223000" y="4800600"/>
          <p14:tracePt t="51987" x="6223000" y="4768850"/>
          <p14:tracePt t="52004" x="6242050" y="4730750"/>
          <p14:tracePt t="52020" x="6248400" y="4660900"/>
          <p14:tracePt t="52037" x="6267450" y="4540250"/>
          <p14:tracePt t="52053" x="6267450" y="4419600"/>
          <p14:tracePt t="52070" x="6267450" y="4286250"/>
          <p14:tracePt t="52087" x="6280150" y="4197350"/>
          <p14:tracePt t="52103" x="6286500" y="4146550"/>
          <p14:tracePt t="52120" x="6299200" y="4127500"/>
          <p14:tracePt t="52137" x="6305550" y="4095750"/>
          <p14:tracePt t="52153" x="6305550" y="4083050"/>
          <p14:tracePt t="52187" x="6311900" y="4076700"/>
          <p14:tracePt t="52255" x="6318250" y="4076700"/>
          <p14:tracePt t="52279" x="6324600" y="4076700"/>
          <p14:tracePt t="52295" x="6330950" y="4076700"/>
          <p14:tracePt t="52326" x="6343650" y="4076700"/>
          <p14:tracePt t="52342" x="6350000" y="4076700"/>
          <p14:tracePt t="52358" x="6356350" y="4076700"/>
          <p14:tracePt t="52373" x="6362700" y="4076700"/>
          <p14:tracePt t="52382" x="6375400" y="4076700"/>
          <p14:tracePt t="52398" x="6381750" y="4070350"/>
          <p14:tracePt t="52405" x="6388100" y="4070350"/>
          <p14:tracePt t="52420" x="6400800" y="4064000"/>
          <p14:tracePt t="52437" x="6419850" y="4064000"/>
          <p14:tracePt t="52453" x="6445250" y="4057650"/>
          <p14:tracePt t="52470" x="6464300" y="4057650"/>
          <p14:tracePt t="52486" x="6470650" y="4044950"/>
          <p14:tracePt t="52533" x="6477000" y="4044950"/>
          <p14:tracePt t="52549" x="6489700" y="4044950"/>
          <p14:tracePt t="52574" x="6496050" y="4044950"/>
          <p14:tracePt t="52582" x="6502400" y="4044950"/>
          <p14:tracePt t="52597" x="6508750" y="4044950"/>
          <p14:tracePt t="52613" x="6515100" y="4044950"/>
          <p14:tracePt t="52621" x="6521450" y="4044950"/>
          <p14:tracePt t="52637" x="6527800" y="4044950"/>
          <p14:tracePt t="52669" x="6534150" y="4044950"/>
          <p14:tracePt t="52725" x="6540500" y="4044950"/>
          <p14:tracePt t="52903" x="6553200" y="4044950"/>
          <p14:tracePt t="52976" x="6559550" y="4044950"/>
          <p14:tracePt t="52991" x="6565900" y="4044950"/>
          <p14:tracePt t="53005" x="6572250" y="4044950"/>
          <p14:tracePt t="53020" x="6591300" y="4044950"/>
          <p14:tracePt t="53037" x="6610350" y="4044950"/>
          <p14:tracePt t="53054" x="6654800" y="4064000"/>
          <p14:tracePt t="53070" x="6686550" y="4070350"/>
          <p14:tracePt t="53087" x="6731000" y="4089400"/>
          <p14:tracePt t="53104" x="6800850" y="4114800"/>
          <p14:tracePt t="53121" x="6838950" y="4140200"/>
          <p14:tracePt t="53137" x="6870700" y="4159250"/>
          <p14:tracePt t="53154" x="6896100" y="4178300"/>
          <p14:tracePt t="53170" x="6915150" y="4210050"/>
          <p14:tracePt t="53187" x="6934200" y="4254500"/>
          <p14:tracePt t="53204" x="6940550" y="4273550"/>
          <p14:tracePt t="53220" x="6953250" y="4318000"/>
          <p14:tracePt t="53238" x="6978650" y="4406900"/>
          <p14:tracePt t="53254" x="6991350" y="4559300"/>
          <p14:tracePt t="53271" x="7004050" y="4679950"/>
          <p14:tracePt t="53287" x="7016750" y="4800600"/>
          <p14:tracePt t="53304" x="7016750" y="4914900"/>
          <p14:tracePt t="53321" x="7016750" y="4984750"/>
          <p14:tracePt t="53337" x="6997700" y="5073650"/>
          <p14:tracePt t="53354" x="6972300" y="5162550"/>
          <p14:tracePt t="53371" x="6946900" y="5213350"/>
          <p14:tracePt t="53388" x="6921500" y="5270500"/>
          <p14:tracePt t="53404" x="6908800" y="5295900"/>
          <p14:tracePt t="53420" x="6902450" y="5314950"/>
          <p14:tracePt t="53437" x="6896100" y="5321300"/>
          <p14:tracePt t="53509" x="6883400" y="5321300"/>
          <p14:tracePt t="53517" x="6858000" y="5289550"/>
          <p14:tracePt t="53525" x="6851650" y="5270500"/>
          <p14:tracePt t="53537" x="6838950" y="5232400"/>
          <p14:tracePt t="53554" x="6807200" y="5181600"/>
          <p14:tracePt t="53570" x="6762750" y="5099050"/>
          <p14:tracePt t="53587" x="6724650" y="5010150"/>
          <p14:tracePt t="53604" x="6654800" y="4870450"/>
          <p14:tracePt t="53621" x="6597650" y="4730750"/>
          <p14:tracePt t="53637" x="6559550" y="4635500"/>
          <p14:tracePt t="53654" x="6521450" y="4527550"/>
          <p14:tracePt t="53670" x="6502400" y="4470400"/>
          <p14:tracePt t="53687" x="6489700" y="4432300"/>
          <p14:tracePt t="53704" x="6483350" y="4406900"/>
          <p14:tracePt t="53720" x="6483350" y="4387850"/>
          <p14:tracePt t="53737" x="6477000" y="4381500"/>
          <p14:tracePt t="53789" x="6470650" y="4381500"/>
          <p14:tracePt t="53798" x="6457950" y="4375150"/>
          <p14:tracePt t="53805" x="6438900" y="4375150"/>
          <p14:tracePt t="53820" x="6419850" y="4375150"/>
          <p14:tracePt t="53837" x="6394450" y="4375150"/>
          <p14:tracePt t="53854" x="6324600" y="4375150"/>
          <p14:tracePt t="53870" x="6311900" y="4368800"/>
          <p14:tracePt t="54007" x="6299200" y="4362450"/>
          <p14:tracePt t="54022" x="6299200" y="4356100"/>
          <p14:tracePt t="54038" x="6299200" y="4343400"/>
          <p14:tracePt t="54638" x="6292850" y="4311650"/>
          <p14:tracePt t="54646" x="6311900" y="4267200"/>
          <p14:tracePt t="54684" x="6381750" y="4184650"/>
          <p14:tracePt t="54690" x="6407150" y="4165600"/>
          <p14:tracePt t="54704" x="6445250" y="4146550"/>
          <p14:tracePt t="54721" x="6464300" y="4133850"/>
          <p14:tracePt t="54737" x="6477000" y="4121150"/>
          <p14:tracePt t="54754" x="6496050" y="4114800"/>
          <p14:tracePt t="54771" x="6496050" y="4108450"/>
          <p14:tracePt t="54787" x="6502400" y="4108450"/>
          <p14:tracePt t="54804" x="6502400" y="4102100"/>
          <p14:tracePt t="54999" x="6508750" y="4121150"/>
          <p14:tracePt t="55014" x="6508750" y="4171950"/>
          <p14:tracePt t="55028" x="6508750" y="4222750"/>
          <p14:tracePt t="55041" x="6508750" y="4324350"/>
          <p14:tracePt t="55054" x="6508750" y="4432300"/>
          <p14:tracePt t="55071" x="6508750" y="4508500"/>
          <p14:tracePt t="55087" x="6508750" y="4552950"/>
          <p14:tracePt t="55104" x="6508750" y="4610100"/>
          <p14:tracePt t="55121" x="6515100" y="4648200"/>
          <p14:tracePt t="55138" x="6527800" y="4711700"/>
          <p14:tracePt t="55154" x="6540500" y="4800600"/>
          <p14:tracePt t="55171" x="6584950" y="4902200"/>
          <p14:tracePt t="55188" x="6610350" y="5010150"/>
          <p14:tracePt t="55204" x="6635750" y="5130800"/>
          <p14:tracePt t="55221" x="6648450" y="5270500"/>
          <p14:tracePt t="55238" x="6648450" y="5403850"/>
          <p14:tracePt t="55254" x="6648450" y="5492750"/>
          <p14:tracePt t="55271" x="6648450" y="5575300"/>
          <p14:tracePt t="55288" x="6648450" y="5619750"/>
          <p14:tracePt t="55304" x="6623050" y="5657850"/>
          <p14:tracePt t="55321" x="6623050" y="5664200"/>
          <p14:tracePt t="55338" x="6623050" y="5683250"/>
          <p14:tracePt t="55354" x="6610350" y="5683250"/>
          <p14:tracePt t="55511" x="6604000" y="5689600"/>
          <p14:tracePt t="55526" x="6578600" y="5689600"/>
          <p14:tracePt t="55540" x="6572250" y="5670550"/>
          <p14:tracePt t="55556" x="6534150" y="5651500"/>
          <p14:tracePt t="55571" x="6489700" y="5632450"/>
          <p14:tracePt t="55588" x="6483350" y="5632450"/>
          <p14:tracePt t="55605" x="6483350" y="5626100"/>
          <p14:tracePt t="55679" x="6470650" y="5626100"/>
          <p14:tracePt t="55693" x="6457950" y="5613400"/>
          <p14:tracePt t="55708" x="6438900" y="5613400"/>
          <p14:tracePt t="55723" x="6400800" y="5600700"/>
          <p14:tracePt t="55739" x="6388100" y="5588000"/>
          <p14:tracePt t="55755" x="6381750" y="5581650"/>
          <p14:tracePt t="55790" x="6375400" y="5575300"/>
          <p14:tracePt t="55805" x="6375400" y="5568950"/>
          <p14:tracePt t="55821" x="6375400" y="5562600"/>
          <p14:tracePt t="55838" x="6375400" y="5543550"/>
          <p14:tracePt t="55871" x="6375400" y="5537200"/>
          <p14:tracePt t="55888" x="6375400" y="5530850"/>
          <p14:tracePt t="55905" x="6375400" y="5518150"/>
          <p14:tracePt t="55921" x="6362700" y="5511800"/>
          <p14:tracePt t="55942" x="6356350" y="5499100"/>
          <p14:tracePt t="56167" x="6356350" y="5505450"/>
          <p14:tracePt t="56181" x="6356350" y="5511800"/>
          <p14:tracePt t="56975" x="6356350" y="5524500"/>
          <p14:tracePt t="57022" x="6356350" y="5543550"/>
          <p14:tracePt t="57032" x="6356350" y="5562600"/>
          <p14:tracePt t="57191" x="6356350" y="5568950"/>
          <p14:tracePt t="57503" x="6356350" y="5556250"/>
          <p14:tracePt t="57518" x="6356350" y="5543550"/>
          <p14:tracePt t="57541" x="6356350" y="5524500"/>
          <p14:tracePt t="57555" x="6356350" y="5518150"/>
          <p14:tracePt t="57572" x="6356350" y="5511800"/>
          <p14:tracePt t="57588" x="6356350" y="5499100"/>
          <p14:tracePt t="57605" x="6356350" y="5492750"/>
          <p14:tracePt t="57622" x="6356350" y="5480050"/>
          <p14:tracePt t="57638" x="6356350" y="5461000"/>
          <p14:tracePt t="57655" x="6356350" y="5441950"/>
          <p14:tracePt t="57672" x="6356350" y="5416550"/>
          <p14:tracePt t="57689" x="6356350" y="5391150"/>
          <p14:tracePt t="57705" x="6356350" y="5372100"/>
          <p14:tracePt t="57722" x="6356350" y="5365750"/>
          <p14:tracePt t="57738" x="6356350" y="5359400"/>
          <p14:tracePt t="57831" x="6356350" y="5353050"/>
          <p14:tracePt t="58127" x="6362700" y="5359400"/>
          <p14:tracePt t="58137" x="6362700" y="5372100"/>
          <p14:tracePt t="58143" x="6362700" y="5384800"/>
          <p14:tracePt t="58155" x="6362700" y="5397500"/>
          <p14:tracePt t="58172" x="6362700" y="5435600"/>
          <p14:tracePt t="58188" x="6362700" y="5461000"/>
          <p14:tracePt t="58205" x="6362700" y="5480050"/>
          <p14:tracePt t="58222" x="6362700" y="5492750"/>
          <p14:tracePt t="58238" x="6362700" y="5511800"/>
          <p14:tracePt t="58255" x="6362700" y="5524500"/>
          <p14:tracePt t="58455" x="6343650" y="5537200"/>
          <p14:tracePt t="58471" x="6337300" y="5537200"/>
          <p14:tracePt t="58486" x="6330950" y="5537200"/>
          <p14:tracePt t="58494" x="6324600" y="5549900"/>
          <p14:tracePt t="58505" x="6318250" y="5549900"/>
          <p14:tracePt t="58522" x="6299200" y="5549900"/>
          <p14:tracePt t="58538" x="6280150" y="5549900"/>
          <p14:tracePt t="58572" x="6273800" y="5556250"/>
          <p14:tracePt t="58694" x="6273800" y="5549900"/>
          <p14:tracePt t="59239" x="6273800" y="5543550"/>
          <p14:tracePt t="59271" x="6273800" y="5537200"/>
          <p14:tracePt t="59629" x="6273800" y="5524500"/>
          <p14:tracePt t="59645" x="6273800" y="5518150"/>
          <p14:tracePt t="59653" x="6280150" y="5511800"/>
          <p14:tracePt t="59661" x="6286500" y="5499100"/>
          <p14:tracePt t="59672" x="6299200" y="5492750"/>
          <p14:tracePt t="59689" x="6305550" y="5473700"/>
          <p14:tracePt t="59705" x="6311900" y="5461000"/>
          <p14:tracePt t="59722" x="6311900" y="5454650"/>
          <p14:tracePt t="59739" x="6311900" y="5441950"/>
          <p14:tracePt t="59951" x="6318250" y="5441950"/>
          <p14:tracePt t="59962" x="6324600" y="5441950"/>
          <p14:tracePt t="59972" x="6330950" y="5441950"/>
          <p14:tracePt t="59989" x="6350000" y="5441950"/>
          <p14:tracePt t="60006" x="6388100" y="5441950"/>
          <p14:tracePt t="60022" x="6394450" y="5441950"/>
          <p14:tracePt t="60143" x="6394450" y="5435600"/>
          <p14:tracePt t="60158" x="6394450" y="5429250"/>
          <p14:tracePt t="60172" x="6394450" y="5422900"/>
          <p14:tracePt t="60189" x="6394450" y="5416550"/>
          <p14:tracePt t="60207" x="6400800" y="5397500"/>
          <p14:tracePt t="60231" x="6407150" y="5397500"/>
          <p14:tracePt t="60255" x="6407150" y="5391150"/>
          <p14:tracePt t="60270" x="6413500" y="5391150"/>
          <p14:tracePt t="60285" x="6419850" y="5378450"/>
          <p14:tracePt t="64311" x="6451600" y="5365750"/>
          <p14:tracePt t="64326" x="6642100" y="5334000"/>
          <p14:tracePt t="64341" x="6877050" y="5289550"/>
          <p14:tracePt t="64357" x="6991350" y="5270500"/>
          <p14:tracePt t="64374" x="7410450" y="5200650"/>
          <p14:tracePt t="64390" x="7588250" y="5175250"/>
          <p14:tracePt t="64407" x="7721600" y="5143500"/>
          <p14:tracePt t="64424" x="7766050" y="5130800"/>
          <p14:tracePt t="64441" x="7772400" y="5118100"/>
          <p14:tracePt t="64457" x="7785100" y="5111750"/>
          <p14:tracePt t="64474" x="7785100" y="5080000"/>
          <p14:tracePt t="64491" x="7785100" y="5054600"/>
          <p14:tracePt t="64507" x="7785100" y="5035550"/>
          <p14:tracePt t="64524" x="7785100" y="5010150"/>
          <p14:tracePt t="64541" x="7785100" y="5003800"/>
          <p14:tracePt t="64558" x="7785100" y="4997450"/>
          <p14:tracePt t="64574" x="7772400" y="4972050"/>
          <p14:tracePt t="64591" x="7753350" y="4959350"/>
          <p14:tracePt t="64607" x="7740650" y="4946650"/>
          <p14:tracePt t="64624" x="7734300" y="4927600"/>
          <p14:tracePt t="64640" x="7727950" y="4921250"/>
          <p14:tracePt t="64657" x="7721600" y="4914900"/>
          <p14:tracePt t="64766" x="7715250" y="4908550"/>
          <p14:tracePt t="64830" x="7708900" y="4908550"/>
          <p14:tracePt t="64838" x="7702550" y="4908550"/>
          <p14:tracePt t="64854" x="7689850" y="4902200"/>
          <p14:tracePt t="64862" x="7683500" y="4902200"/>
          <p14:tracePt t="64874" x="7677150" y="4889500"/>
          <p14:tracePt t="64891" x="7664450" y="4883150"/>
          <p14:tracePt t="64907" x="7639050" y="4864100"/>
          <p14:tracePt t="64924" x="7600950" y="4838700"/>
          <p14:tracePt t="64941" x="7556500" y="4800600"/>
          <p14:tracePt t="64942" x="7531100" y="4781550"/>
          <p14:tracePt t="64957" x="7518400" y="4768850"/>
          <p14:tracePt t="64974" x="7467600" y="4724400"/>
          <p14:tracePt t="64991" x="7435850" y="4692650"/>
          <p14:tracePt t="65008" x="7404100" y="4660900"/>
          <p14:tracePt t="65024" x="7378700" y="4641850"/>
          <p14:tracePt t="65041" x="7346950" y="4635500"/>
          <p14:tracePt t="65057" x="7321550" y="4622800"/>
          <p14:tracePt t="65074" x="7289800" y="4616450"/>
          <p14:tracePt t="65091" x="7277100" y="4616450"/>
          <p14:tracePt t="65108" x="7245350" y="4603750"/>
          <p14:tracePt t="65124" x="7194550" y="4603750"/>
          <p14:tracePt t="65141" x="7143750" y="4610100"/>
          <p14:tracePt t="65157" x="7035800" y="4648200"/>
          <p14:tracePt t="65174" x="6959600" y="4686300"/>
          <p14:tracePt t="65191" x="6908800" y="4718050"/>
          <p14:tracePt t="65207" x="6870700" y="4756150"/>
          <p14:tracePt t="65224" x="6851650" y="4794250"/>
          <p14:tracePt t="65241" x="6832600" y="4864100"/>
          <p14:tracePt t="65257" x="6813550" y="4959350"/>
          <p14:tracePt t="65274" x="6800850" y="5092700"/>
          <p14:tracePt t="65291" x="6800850" y="5264150"/>
          <p14:tracePt t="65308" x="6800850" y="5397500"/>
          <p14:tracePt t="65324" x="6807200" y="5518150"/>
          <p14:tracePt t="65346" x="6832600" y="5588000"/>
          <p14:tracePt t="65357" x="6838950" y="5600700"/>
          <p14:tracePt t="65374" x="6858000" y="5619750"/>
          <p14:tracePt t="65390" x="6858000" y="5632450"/>
          <p14:tracePt t="65407" x="6883400" y="5651500"/>
          <p14:tracePt t="65424" x="6921500" y="5689600"/>
          <p14:tracePt t="65441" x="7010400" y="5702300"/>
          <p14:tracePt t="65457" x="7112000" y="5702300"/>
          <p14:tracePt t="65474" x="7226300" y="5702300"/>
          <p14:tracePt t="65491" x="7302500" y="5683250"/>
          <p14:tracePt t="65507" x="7353300" y="5664200"/>
          <p14:tracePt t="65524" x="7372350" y="5638800"/>
          <p14:tracePt t="65541" x="7397750" y="5568950"/>
          <p14:tracePt t="65557" x="7397750" y="5416550"/>
          <p14:tracePt t="65574" x="7397750" y="5219700"/>
          <p14:tracePt t="65591" x="7391400" y="5041900"/>
          <p14:tracePt t="65607" x="7346950" y="4864100"/>
          <p14:tracePt t="65624" x="7308850" y="4762500"/>
          <p14:tracePt t="65641" x="7270750" y="4686300"/>
          <p14:tracePt t="65657" x="7239000" y="4654550"/>
          <p14:tracePt t="65674" x="7232650" y="4648200"/>
          <p14:tracePt t="65709" x="7226300" y="4648200"/>
          <p14:tracePt t="65724" x="7219950" y="4648200"/>
          <p14:tracePt t="65741" x="7156450" y="4648200"/>
          <p14:tracePt t="65757" x="7105650" y="4679950"/>
          <p14:tracePt t="65774" x="7073900" y="4724400"/>
          <p14:tracePt t="65791" x="7054850" y="4756150"/>
          <p14:tracePt t="65807" x="7048500" y="4794250"/>
          <p14:tracePt t="65824" x="7048500" y="4806950"/>
          <p14:tracePt t="65841" x="7048500" y="4813300"/>
          <p14:tracePt t="65857" x="7048500" y="4819650"/>
          <p14:tracePt t="66103" x="7042150" y="4864100"/>
          <p14:tracePt t="66118" x="6991350" y="4883150"/>
          <p14:tracePt t="66415" x="6991350" y="4895850"/>
          <p14:tracePt t="66462" x="6978650" y="4895850"/>
          <p14:tracePt t="66477" x="6965950" y="4895850"/>
          <p14:tracePt t="66492" x="6927850" y="4895850"/>
          <p14:tracePt t="66508" x="6889750" y="4895850"/>
          <p14:tracePt t="66524" x="6858000" y="4895850"/>
          <p14:tracePt t="66541" x="6838950" y="4895850"/>
          <p14:tracePt t="66558" x="6794500" y="4889500"/>
          <p14:tracePt t="66574" x="6705600" y="4876800"/>
          <p14:tracePt t="66591" x="6604000" y="4876800"/>
          <p14:tracePt t="66608" x="6451600" y="4851400"/>
          <p14:tracePt t="66624" x="6223000" y="4819650"/>
          <p14:tracePt t="66641" x="5956300" y="4762500"/>
          <p14:tracePt t="66658" x="5721350" y="4711700"/>
          <p14:tracePt t="66674" x="5575300" y="4679950"/>
          <p14:tracePt t="66691" x="5505450" y="4667250"/>
          <p14:tracePt t="66708" x="5473700" y="4660900"/>
          <p14:tracePt t="66724" x="5454650" y="4660900"/>
          <p14:tracePt t="67225" x="5441950" y="4660900"/>
          <p14:tracePt t="67241" x="5429250" y="4654550"/>
          <p14:tracePt t="67253" x="5384800" y="4641850"/>
          <p14:tracePt t="67275" x="5359400" y="4616450"/>
          <p14:tracePt t="67291" x="5289550" y="4572000"/>
          <p14:tracePt t="67308" x="5251450" y="4533900"/>
          <p14:tracePt t="67325" x="5232400" y="4521200"/>
          <p14:tracePt t="67342" x="5213350" y="4495800"/>
          <p14:tracePt t="67358" x="5200650" y="4489450"/>
          <p14:tracePt t="67375" x="5162550" y="4470400"/>
          <p14:tracePt t="67391" x="5111750" y="4451350"/>
          <p14:tracePt t="67408" x="5010150" y="4394200"/>
          <p14:tracePt t="67425" x="4921250" y="4356100"/>
          <p14:tracePt t="67444" x="4845050" y="4318000"/>
          <p14:tracePt t="67459" x="4826000" y="4305300"/>
          <p14:tracePt t="67475" x="4826000" y="4298950"/>
          <p14:tracePt t="67767" x="4813300" y="4292600"/>
          <p14:tracePt t="67782" x="4762500" y="4222750"/>
          <p14:tracePt t="67798" x="4737100" y="4184650"/>
          <p14:tracePt t="67813" x="4724400" y="4146550"/>
          <p14:tracePt t="67825" x="4724400" y="4140200"/>
          <p14:tracePt t="67841" x="4724400" y="4102100"/>
          <p14:tracePt t="67858" x="4718050" y="4070350"/>
          <p14:tracePt t="67875" x="4718050" y="4044950"/>
          <p14:tracePt t="67908" x="4718050" y="4032250"/>
          <p14:tracePt t="67925" x="4718050" y="4019550"/>
          <p14:tracePt t="69847" x="0" y="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1902330"/>
              </p:ext>
            </p:extLst>
          </p:nvPr>
        </p:nvGraphicFramePr>
        <p:xfrm>
          <a:off x="4932363" y="4052888"/>
          <a:ext cx="2292350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3" name="Equation" r:id="rId5" imgW="990360" imgH="660240" progId="Equation.DSMT4">
                  <p:embed/>
                </p:oleObj>
              </mc:Choice>
              <mc:Fallback>
                <p:oleObj name="Equation" r:id="rId5" imgW="990360" imgH="6602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932363" y="4052888"/>
                        <a:ext cx="2292350" cy="152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17506729"/>
                </p:ext>
              </p:extLst>
            </p:nvPr>
          </p:nvGraphicFramePr>
          <p:xfrm>
            <a:off x="4424363" y="1001713"/>
            <a:ext cx="1854200" cy="687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74" name="Equation" r:id="rId8" imgW="685800" imgH="253800" progId="Equation.DSMT4">
                    <p:embed/>
                  </p:oleObj>
                </mc:Choice>
                <mc:Fallback>
                  <p:oleObj name="Equation" r:id="rId8" imgW="685800" imgH="253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424363" y="1001713"/>
                          <a:ext cx="1854200" cy="6873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72041560"/>
                </p:ext>
              </p:extLst>
            </p:nvPr>
          </p:nvGraphicFramePr>
          <p:xfrm>
            <a:off x="6489700" y="1720850"/>
            <a:ext cx="1169988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75" name="Equation" r:id="rId10" imgW="431640" imgH="253800" progId="Equation.DSMT4">
                    <p:embed/>
                  </p:oleObj>
                </mc:Choice>
                <mc:Fallback>
                  <p:oleObj name="Equation" r:id="rId10" imgW="43164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489700" y="1720850"/>
                          <a:ext cx="1169988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87792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103"/>
    </mc:Choice>
    <mc:Fallback xmlns="">
      <p:transition advTm="59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2117" x="444500" y="5588000"/>
          <p14:tracePt t="12184" x="450850" y="5581650"/>
          <p14:tracePt t="12192" x="457200" y="5581650"/>
          <p14:tracePt t="12201" x="476250" y="5581650"/>
          <p14:tracePt t="12215" x="552450" y="5568950"/>
          <p14:tracePt t="12231" x="692150" y="5543550"/>
          <p14:tracePt t="12248" x="996950" y="5448300"/>
          <p14:tracePt t="12265" x="1511300" y="5302250"/>
          <p14:tracePt t="12281" x="2133600" y="5105400"/>
          <p14:tracePt t="12298" x="2838450" y="4794250"/>
          <p14:tracePt t="12315" x="3587750" y="4337050"/>
          <p14:tracePt t="12332" x="4102100" y="3886200"/>
          <p14:tracePt t="12348" x="4318000" y="3657600"/>
          <p14:tracePt t="12366" x="4406900" y="3517900"/>
          <p14:tracePt t="12399" x="4413250" y="3511550"/>
          <p14:tracePt t="13710" x="4413250" y="3524250"/>
          <p14:tracePt t="13717" x="4406900" y="3543300"/>
          <p14:tracePt t="13725" x="4406900" y="3562350"/>
          <p14:tracePt t="13733" x="4406900" y="3568700"/>
          <p14:tracePt t="13749" x="4406900" y="3581400"/>
          <p14:tracePt t="13765" x="4406900" y="3587750"/>
          <p14:tracePt t="13781" x="4406900" y="3600450"/>
          <p14:tracePt t="13815" x="4406900" y="3606800"/>
          <p14:tracePt t="13831" x="4413250" y="3606800"/>
          <p14:tracePt t="13918" x="4419600" y="3606800"/>
          <p14:tracePt t="17421" x="4438650" y="3594100"/>
          <p14:tracePt t="17429" x="4489450" y="3581400"/>
          <p14:tracePt t="17437" x="4527550" y="3568700"/>
          <p14:tracePt t="17449" x="4533900" y="3562350"/>
          <p14:tracePt t="17466" x="4559300" y="3549650"/>
          <p14:tracePt t="17483" x="4584700" y="3530600"/>
          <p14:tracePt t="17499" x="4597400" y="3530600"/>
          <p14:tracePt t="21590" x="4603750" y="3524250"/>
          <p14:tracePt t="21598" x="4641850" y="3524250"/>
          <p14:tracePt t="21606" x="4692650" y="3524250"/>
          <p14:tracePt t="21618" x="4762500" y="3524250"/>
          <p14:tracePt t="21634" x="4806950" y="3517900"/>
          <p14:tracePt t="21727" x="4813300" y="3511550"/>
          <p14:tracePt t="21734" x="4813300" y="3486150"/>
          <p14:tracePt t="21742" x="4813300" y="3435350"/>
          <p14:tracePt t="21751" x="4775200" y="3378200"/>
          <p14:tracePt t="21768" x="4724400" y="3302000"/>
          <p14:tracePt t="21784" x="4667250" y="3213100"/>
          <p14:tracePt t="21801" x="4597400" y="3143250"/>
          <p14:tracePt t="21818" x="4546600" y="3086100"/>
          <p14:tracePt t="21834" x="4476750" y="3028950"/>
          <p14:tracePt t="21851" x="4400550" y="2978150"/>
          <p14:tracePt t="21868" x="4330700" y="2914650"/>
          <p14:tracePt t="21884" x="4267200" y="2857500"/>
          <p14:tracePt t="21901" x="4216400" y="2781300"/>
          <p14:tracePt t="21918" x="4146550" y="2679700"/>
          <p14:tracePt t="21935" x="4140200" y="2673350"/>
          <p14:tracePt t="21951" x="4127500" y="2667000"/>
          <p14:tracePt t="22014" x="4127500" y="2654300"/>
          <p14:tracePt t="22022" x="4121150" y="2647950"/>
          <p14:tracePt t="22034" x="4114800" y="2641600"/>
          <p14:tracePt t="22051" x="4102100" y="2635250"/>
          <p14:tracePt t="22068" x="4095750" y="2616200"/>
          <p14:tracePt t="22084" x="4089400" y="2603500"/>
          <p14:tracePt t="22101" x="4076700" y="2578100"/>
          <p14:tracePt t="22118" x="4076700" y="2565400"/>
          <p14:tracePt t="22182" x="4076700" y="2552700"/>
          <p14:tracePt t="22206" x="4076700" y="2546350"/>
          <p14:tracePt t="22222" x="4076700" y="2540000"/>
          <p14:tracePt t="22774" x="4089400" y="2533650"/>
          <p14:tracePt t="22783" x="4102100" y="2533650"/>
          <p14:tracePt t="22791" x="4133850" y="2552700"/>
          <p14:tracePt t="22801" x="4159250" y="2571750"/>
          <p14:tracePt t="22818" x="4248150" y="2628900"/>
          <p14:tracePt t="22835" x="4324350" y="2667000"/>
          <p14:tracePt t="22851" x="4356100" y="2673350"/>
          <p14:tracePt t="22966" x="4362450" y="2686050"/>
          <p14:tracePt t="22974" x="4375150" y="2692400"/>
          <p14:tracePt t="22985" x="4387850" y="2698750"/>
          <p14:tracePt t="23001" x="4406900" y="2717800"/>
          <p14:tracePt t="23018" x="4438650" y="2736850"/>
          <p14:tracePt t="23035" x="4540250" y="2787650"/>
          <p14:tracePt t="23051" x="4635500" y="2844800"/>
          <p14:tracePt t="23068" x="4762500" y="2901950"/>
          <p14:tracePt t="23085" x="4832350" y="2927350"/>
          <p14:tracePt t="23101" x="4851400" y="2927350"/>
          <p14:tracePt t="23461" x="4870450" y="2927350"/>
          <p14:tracePt t="23469" x="4895850" y="2927350"/>
          <p14:tracePt t="23477" x="4914900" y="2927350"/>
          <p14:tracePt t="23485" x="4933950" y="2927350"/>
          <p14:tracePt t="24710" x="4959350" y="2921000"/>
          <p14:tracePt t="24718" x="5010150" y="2921000"/>
          <p14:tracePt t="24726" x="5048250" y="2921000"/>
          <p14:tracePt t="24735" x="5086350" y="2921000"/>
          <p14:tracePt t="24752" x="5149850" y="2940050"/>
          <p14:tracePt t="24769" x="5187950" y="2940050"/>
          <p14:tracePt t="24785" x="5194300" y="2940050"/>
          <p14:tracePt t="24846" x="5194300" y="2946400"/>
          <p14:tracePt t="24855" x="5207000" y="2946400"/>
          <p14:tracePt t="24864" x="5213350" y="2946400"/>
          <p14:tracePt t="24878" x="5219700" y="2946400"/>
          <p14:tracePt t="25910" x="5226050" y="2946400"/>
          <p14:tracePt t="25918" x="5238750" y="2946400"/>
          <p14:tracePt t="25926" x="5251450" y="2952750"/>
          <p14:tracePt t="25942" x="5264150" y="2952750"/>
          <p14:tracePt t="25952" x="5276850" y="2959100"/>
          <p14:tracePt t="25969" x="5276850" y="2965450"/>
          <p14:tracePt t="25986" x="5289550" y="2965450"/>
          <p14:tracePt t="26134" x="5289550" y="2978150"/>
          <p14:tracePt t="26142" x="5289550" y="2984500"/>
          <p14:tracePt t="26152" x="5295900" y="2997200"/>
          <p14:tracePt t="26169" x="5308600" y="3022600"/>
          <p14:tracePt t="26186" x="5321300" y="3048000"/>
          <p14:tracePt t="26202" x="5327650" y="3079750"/>
          <p14:tracePt t="26219" x="5340350" y="3117850"/>
          <p14:tracePt t="26236" x="5346700" y="3149600"/>
          <p14:tracePt t="26252" x="5346700" y="3187700"/>
          <p14:tracePt t="26269" x="5359400" y="3270250"/>
          <p14:tracePt t="26286" x="5359400" y="3454400"/>
          <p14:tracePt t="26302" x="5359400" y="3575050"/>
          <p14:tracePt t="26319" x="5359400" y="3676650"/>
          <p14:tracePt t="26336" x="5359400" y="3752850"/>
          <p14:tracePt t="26352" x="5359400" y="3848100"/>
          <p14:tracePt t="26369" x="5378450" y="3924300"/>
          <p14:tracePt t="26386" x="5403850" y="3981450"/>
          <p14:tracePt t="26402" x="5422900" y="4000500"/>
          <p14:tracePt t="26534" x="5422900" y="4013200"/>
          <p14:tracePt t="26542" x="5422900" y="4019550"/>
          <p14:tracePt t="26552" x="5416550" y="4038600"/>
          <p14:tracePt t="26569" x="5403850" y="4057650"/>
          <p14:tracePt t="26586" x="5378450" y="4095750"/>
          <p14:tracePt t="26602" x="5359400" y="4095750"/>
          <p14:tracePt t="26619" x="5353050" y="4095750"/>
          <p14:tracePt t="26636" x="5346700" y="4089400"/>
          <p14:tracePt t="26653" x="5327650" y="4076700"/>
          <p14:tracePt t="26669" x="5321300" y="4076700"/>
          <p14:tracePt t="26672" x="5314950" y="4076700"/>
          <p14:tracePt t="26686" x="5283200" y="4076700"/>
          <p14:tracePt t="26703" x="5276850" y="4076700"/>
          <p14:tracePt t="26719" x="5264150" y="4083050"/>
          <p14:tracePt t="26736" x="5264150" y="4089400"/>
          <p14:tracePt t="26753" x="5264150" y="4095750"/>
          <p14:tracePt t="27014" x="5257800" y="4095750"/>
          <p14:tracePt t="33166" x="5276850" y="4089400"/>
          <p14:tracePt t="33181" x="5492750" y="4171950"/>
          <p14:tracePt t="33196" x="5632450" y="4229100"/>
          <p14:tracePt t="33206" x="5994400" y="4387850"/>
          <p14:tracePt t="33221" x="6191250" y="4464050"/>
          <p14:tracePt t="33238" x="6648450" y="4673600"/>
          <p14:tracePt t="33254" x="6750050" y="4730750"/>
          <p14:tracePt t="33287" x="6750050" y="4737100"/>
          <p14:tracePt t="33304" x="6756400" y="4737100"/>
          <p14:tracePt t="33406" x="6769100" y="4737100"/>
          <p14:tracePt t="33421" x="6788150" y="4737100"/>
          <p14:tracePt t="33433" x="6807200" y="4711700"/>
          <p14:tracePt t="33440" x="6807200" y="4705350"/>
          <p14:tracePt t="33454" x="6819900" y="4667250"/>
          <p14:tracePt t="33471" x="6819900" y="4654550"/>
          <p14:tracePt t="33487" x="6819900" y="4629150"/>
          <p14:tracePt t="33504" x="6807200" y="4597400"/>
          <p14:tracePt t="33521" x="6769100" y="4540250"/>
          <p14:tracePt t="33538" x="6731000" y="4464050"/>
          <p14:tracePt t="33554" x="6667500" y="4375150"/>
          <p14:tracePt t="33571" x="6604000" y="4292600"/>
          <p14:tracePt t="33588" x="6578600" y="4273550"/>
          <p14:tracePt t="33605" x="6565900" y="4260850"/>
          <p14:tracePt t="34542" x="6553200" y="4260850"/>
          <p14:tracePt t="34552" x="6546850" y="4260850"/>
          <p14:tracePt t="34562" x="6534150" y="4260850"/>
          <p14:tracePt t="34574" x="6521450" y="4260850"/>
          <p14:tracePt t="34588" x="6515100" y="4260850"/>
          <p14:tracePt t="34605" x="6502400" y="4260850"/>
          <p14:tracePt t="34622" x="6489700" y="4267200"/>
          <p14:tracePt t="34639" x="6483350" y="4267200"/>
          <p14:tracePt t="35150" x="6464300" y="4273550"/>
          <p14:tracePt t="35173" x="6457950" y="4279900"/>
          <p14:tracePt t="35206" x="6445250" y="4279900"/>
          <p14:tracePt t="37319" x="6483350" y="4279900"/>
          <p14:tracePt t="37334" x="6667500" y="4210050"/>
          <p14:tracePt t="37348" x="6769100" y="4165600"/>
          <p14:tracePt t="37363" x="6921500" y="4070350"/>
          <p14:tracePt t="37372" x="6978650" y="4044950"/>
          <p14:tracePt t="37389" x="7048500" y="4019550"/>
          <p14:tracePt t="37406" x="7080250" y="4006850"/>
          <p14:tracePt t="37453" x="7086600" y="4000500"/>
          <p14:tracePt t="37477" x="7092950" y="4000500"/>
          <p14:tracePt t="37485" x="7112000" y="4000500"/>
          <p14:tracePt t="37493" x="7131050" y="4000500"/>
          <p14:tracePt t="37505" x="7143750" y="4013200"/>
          <p14:tracePt t="37522" x="7169150" y="4038600"/>
          <p14:tracePt t="37539" x="7194550" y="4044950"/>
          <p14:tracePt t="37555" x="7200900" y="4064000"/>
          <p14:tracePt t="37572" x="7219950" y="4095750"/>
          <p14:tracePt t="37589" x="7245350" y="4165600"/>
          <p14:tracePt t="37606" x="7321550" y="4368800"/>
          <p14:tracePt t="37622" x="7391400" y="4546600"/>
          <p14:tracePt t="37639" x="7429500" y="4711700"/>
          <p14:tracePt t="37656" x="7448550" y="4832350"/>
          <p14:tracePt t="37673" x="7461250" y="4927600"/>
          <p14:tracePt t="37689" x="7473950" y="5022850"/>
          <p14:tracePt t="37706" x="7486650" y="5130800"/>
          <p14:tracePt t="37723" x="7486650" y="5226050"/>
          <p14:tracePt t="37725" x="7486650" y="5276850"/>
          <p14:tracePt t="37739" x="7486650" y="5314950"/>
          <p14:tracePt t="37756" x="7486650" y="5397500"/>
          <p14:tracePt t="37773" x="7461250" y="5499100"/>
          <p14:tracePt t="37789" x="7442200" y="5530850"/>
          <p14:tracePt t="37806" x="7410450" y="5575300"/>
          <p14:tracePt t="37823" x="7391400" y="5594350"/>
          <p14:tracePt t="37839" x="7353300" y="5613400"/>
          <p14:tracePt t="37856" x="7315200" y="5613400"/>
          <p14:tracePt t="37873" x="7245350" y="5626100"/>
          <p14:tracePt t="37889" x="7207250" y="5626100"/>
          <p14:tracePt t="37906" x="7143750" y="5626100"/>
          <p14:tracePt t="37922" x="7086600" y="5626100"/>
          <p14:tracePt t="37939" x="7035800" y="5619750"/>
          <p14:tracePt t="37956" x="6965950" y="5594350"/>
          <p14:tracePt t="37973" x="6902450" y="5588000"/>
          <p14:tracePt t="37989" x="6883400" y="5588000"/>
          <p14:tracePt t="38006" x="6851650" y="5588000"/>
          <p14:tracePt t="38039" x="6832600" y="5588000"/>
          <p14:tracePt t="38056" x="6807200" y="5588000"/>
          <p14:tracePt t="38073" x="6788150" y="5588000"/>
          <p14:tracePt t="38089" x="6750050" y="5600700"/>
          <p14:tracePt t="38106" x="6724650" y="5600700"/>
          <p14:tracePt t="38122" x="6718300" y="5607050"/>
          <p14:tracePt t="38156" x="6699250" y="5607050"/>
          <p14:tracePt t="38173" x="6692900" y="5600700"/>
          <p14:tracePt t="38189" x="6680200" y="5588000"/>
          <p14:tracePt t="38206" x="6667500" y="5568950"/>
          <p14:tracePt t="38223" x="6667500" y="5562600"/>
          <p14:tracePt t="38239" x="6654800" y="5562600"/>
          <p14:tracePt t="38256" x="6642100" y="5549900"/>
          <p14:tracePt t="38272" x="6635750" y="5543550"/>
          <p14:tracePt t="38289" x="6616700" y="5537200"/>
          <p14:tracePt t="38306" x="6597650" y="5530850"/>
          <p14:tracePt t="38322" x="6591300" y="5530850"/>
          <p14:tracePt t="38517" x="6572250" y="5524500"/>
          <p14:tracePt t="38525" x="6559550" y="5524500"/>
          <p14:tracePt t="38540" x="6553200" y="5524500"/>
          <p14:tracePt t="38556" x="6534150" y="5511800"/>
          <p14:tracePt t="38573" x="6521450" y="5511800"/>
          <p14:tracePt t="38590" x="6521450" y="5505450"/>
          <p14:tracePt t="38934" x="6515100" y="5505450"/>
          <p14:tracePt t="38949" x="6489700" y="5492750"/>
          <p14:tracePt t="38964" x="6477000" y="5480050"/>
          <p14:tracePt t="38978" x="6451600" y="5441950"/>
          <p14:tracePt t="38989" x="6426200" y="5365750"/>
          <p14:tracePt t="39006" x="6381750" y="5245100"/>
          <p14:tracePt t="39023" x="6350000" y="5003800"/>
          <p14:tracePt t="39039" x="6292850" y="4686300"/>
          <p14:tracePt t="39056" x="6267450" y="4540250"/>
          <p14:tracePt t="39073" x="6248400" y="4413250"/>
          <p14:tracePt t="39090" x="6235700" y="4318000"/>
          <p14:tracePt t="39106" x="6229350" y="4286250"/>
          <p14:tracePt t="39123" x="6216650" y="4254500"/>
          <p14:tracePt t="39140" x="6216650" y="4241800"/>
          <p14:tracePt t="39156" x="6210300" y="4241800"/>
          <p14:tracePt t="39575" x="6210300" y="4260850"/>
          <p14:tracePt t="39590" x="6229350" y="4330700"/>
          <p14:tracePt t="39604" x="6242050" y="4381500"/>
          <p14:tracePt t="39614" x="6242050" y="4527550"/>
          <p14:tracePt t="39623" x="6254750" y="4603750"/>
          <p14:tracePt t="39639" x="6254750" y="4756150"/>
          <p14:tracePt t="39656" x="6254750" y="4857750"/>
          <p14:tracePt t="39673" x="6254750" y="4895850"/>
          <p14:tracePt t="39689" x="6254750" y="4908550"/>
          <p14:tracePt t="39706" x="6254750" y="4914900"/>
          <p14:tracePt t="39723" x="6254750" y="4927600"/>
          <p14:tracePt t="39725" x="6254750" y="4933950"/>
          <p14:tracePt t="39739" x="6254750" y="4940300"/>
          <p14:tracePt t="39756" x="6254750" y="4953000"/>
          <p14:tracePt t="39773" x="6254750" y="4965700"/>
          <p14:tracePt t="39790" x="6254750" y="4984750"/>
          <p14:tracePt t="39807" x="6261100" y="4997450"/>
          <p14:tracePt t="39823" x="6261100" y="5010150"/>
          <p14:tracePt t="39840" x="6286500" y="5073650"/>
          <p14:tracePt t="39856" x="6299200" y="5149850"/>
          <p14:tracePt t="39873" x="6324600" y="5270500"/>
          <p14:tracePt t="39890" x="6362700" y="5397500"/>
          <p14:tracePt t="39906" x="6394450" y="5524500"/>
          <p14:tracePt t="39923" x="6407150" y="5581650"/>
          <p14:tracePt t="39940" x="6413500" y="5588000"/>
          <p14:tracePt t="40382" x="6413500" y="5568950"/>
          <p14:tracePt t="40394" x="6413500" y="5530850"/>
          <p14:tracePt t="40406" x="6413500" y="5461000"/>
          <p14:tracePt t="40424" x="6413500" y="5391150"/>
          <p14:tracePt t="40440" x="6413500" y="5327650"/>
          <p14:tracePt t="40456" x="6413500" y="5257800"/>
          <p14:tracePt t="40473" x="6426200" y="5175250"/>
          <p14:tracePt t="40489" x="6426200" y="5118100"/>
          <p14:tracePt t="40507" x="6432550" y="5099050"/>
          <p14:tracePt t="40523" x="6432550" y="5080000"/>
          <p14:tracePt t="40582" x="6438900" y="5073650"/>
          <p14:tracePt t="40597" x="6502400" y="5073650"/>
          <p14:tracePt t="40610" x="6559550" y="5099050"/>
          <p14:tracePt t="40623" x="6762750" y="5200650"/>
          <p14:tracePt t="40640" x="7004050" y="5308600"/>
          <p14:tracePt t="40656" x="7181850" y="5353050"/>
          <p14:tracePt t="40673" x="7264400" y="5378450"/>
          <p14:tracePt t="40690" x="7283450" y="5391150"/>
          <p14:tracePt t="40782" x="7270750" y="5397500"/>
          <p14:tracePt t="40797" x="7251700" y="5397500"/>
          <p14:tracePt t="40811" x="7162800" y="5435600"/>
          <p14:tracePt t="40823" x="7016750" y="5473700"/>
          <p14:tracePt t="40840" x="6858000" y="5524500"/>
          <p14:tracePt t="40857" x="6711950" y="5594350"/>
          <p14:tracePt t="40873" x="6578600" y="5657850"/>
          <p14:tracePt t="40890" x="6508750" y="5702300"/>
          <p14:tracePt t="40907" x="6477000" y="5721350"/>
          <p14:tracePt t="40923" x="6464300" y="5727700"/>
          <p14:tracePt t="40940" x="6457950" y="5740400"/>
          <p14:tracePt t="40957" x="6457950" y="5759450"/>
          <p14:tracePt t="40973" x="6457950" y="5784850"/>
          <p14:tracePt t="40990" x="6457950" y="5797550"/>
          <p14:tracePt t="41007" x="6457950" y="5803900"/>
          <p14:tracePt t="41237" x="6470650" y="5810250"/>
          <p14:tracePt t="41245" x="6477000" y="5822950"/>
          <p14:tracePt t="41253" x="6508750" y="5835650"/>
          <p14:tracePt t="41261" x="6515100" y="5835650"/>
          <p14:tracePt t="41273" x="6527800" y="5835650"/>
          <p14:tracePt t="41290" x="6546850" y="5835650"/>
          <p14:tracePt t="41805" x="6546850" y="5829300"/>
          <p14:tracePt t="41813" x="6546850" y="5822950"/>
          <p14:tracePt t="41823" x="6534150" y="5810250"/>
          <p14:tracePt t="46814" x="6534150" y="5803900"/>
          <p14:tracePt t="51022" x="6521450" y="5797550"/>
          <p14:tracePt t="51030" x="6464300" y="5797550"/>
          <p14:tracePt t="51038" x="6394450" y="5797550"/>
          <p14:tracePt t="51046" x="6343650" y="5784850"/>
          <p14:tracePt t="51061" x="6305550" y="5746750"/>
          <p14:tracePt t="51077" x="6299200" y="5734050"/>
          <p14:tracePt t="51094" x="6267450" y="5613400"/>
          <p14:tracePt t="51110" x="6261100" y="5499100"/>
          <p14:tracePt t="51127" x="6261100" y="5416550"/>
          <p14:tracePt t="51143" x="6261100" y="5346700"/>
          <p14:tracePt t="51159" x="6261100" y="5308600"/>
          <p14:tracePt t="51176" x="6248400" y="5283200"/>
          <p14:tracePt t="51193" x="6248400" y="5251450"/>
          <p14:tracePt t="58654" x="0" y="0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6042334"/>
              </p:ext>
            </p:extLst>
          </p:nvPr>
        </p:nvGraphicFramePr>
        <p:xfrm>
          <a:off x="5314950" y="4229100"/>
          <a:ext cx="1527175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7" name="Equation" r:id="rId5" imgW="660240" imgH="507960" progId="Equation.DSMT4">
                  <p:embed/>
                </p:oleObj>
              </mc:Choice>
              <mc:Fallback>
                <p:oleObj name="Equation" r:id="rId5" imgW="660240" imgH="50796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14950" y="4229100"/>
                        <a:ext cx="1527175" cy="1174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93227331"/>
                </p:ext>
              </p:extLst>
            </p:nvPr>
          </p:nvGraphicFramePr>
          <p:xfrm>
            <a:off x="4424363" y="1001713"/>
            <a:ext cx="1854200" cy="687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8" name="Equation" r:id="rId8" imgW="685800" imgH="253800" progId="Equation.DSMT4">
                    <p:embed/>
                  </p:oleObj>
                </mc:Choice>
                <mc:Fallback>
                  <p:oleObj name="Equation" r:id="rId8" imgW="685800" imgH="253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424363" y="1001713"/>
                          <a:ext cx="1854200" cy="6873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5271444"/>
                </p:ext>
              </p:extLst>
            </p:nvPr>
          </p:nvGraphicFramePr>
          <p:xfrm>
            <a:off x="6594475" y="1720850"/>
            <a:ext cx="962025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9" name="Equation" r:id="rId10" imgW="355320" imgH="253800" progId="Equation.DSMT4">
                    <p:embed/>
                  </p:oleObj>
                </mc:Choice>
                <mc:Fallback>
                  <p:oleObj name="Equation" r:id="rId10" imgW="35532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594475" y="1720850"/>
                          <a:ext cx="962025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55173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352"/>
    </mc:Choice>
    <mc:Fallback xmlns="">
      <p:transition advTm="46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8999" x="438150" y="5530850"/>
          <p14:tracePt t="9032" x="457200" y="5530850"/>
          <p14:tracePt t="9040" x="463550" y="5530850"/>
          <p14:tracePt t="9047" x="469900" y="5530850"/>
          <p14:tracePt t="9059" x="488950" y="5530850"/>
          <p14:tracePt t="9076" x="552450" y="5530850"/>
          <p14:tracePt t="9092" x="723900" y="5530850"/>
          <p14:tracePt t="9109" x="990600" y="5530850"/>
          <p14:tracePt t="9126" x="1466850" y="5486400"/>
          <p14:tracePt t="9143" x="2203450" y="5276850"/>
          <p14:tracePt t="9159" x="3022600" y="5067300"/>
          <p14:tracePt t="9176" x="4038600" y="4762500"/>
          <p14:tracePt t="9193" x="4686300" y="4476750"/>
          <p14:tracePt t="9209" x="5003800" y="4318000"/>
          <p14:tracePt t="9226" x="5118100" y="4222750"/>
          <p14:tracePt t="9243" x="5181600" y="4159250"/>
          <p14:tracePt t="9259" x="5213350" y="4089400"/>
          <p14:tracePt t="9276" x="5251450" y="4032250"/>
          <p14:tracePt t="9293" x="5270500" y="3994150"/>
          <p14:tracePt t="9309" x="5283200" y="3949700"/>
          <p14:tracePt t="9326" x="5289550" y="3937000"/>
          <p14:tracePt t="10329" x="5283200" y="3937000"/>
          <p14:tracePt t="11849" x="5276850" y="3937000"/>
          <p14:tracePt t="11857" x="5257800" y="3937000"/>
          <p14:tracePt t="11864" x="5245100" y="3937000"/>
          <p14:tracePt t="11877" x="5226050" y="3937000"/>
          <p14:tracePt t="11894" x="5207000" y="3930650"/>
          <p14:tracePt t="11911" x="5200650" y="3924300"/>
          <p14:tracePt t="11928" x="5168900" y="3905250"/>
          <p14:tracePt t="11944" x="5149850" y="3886200"/>
          <p14:tracePt t="11961" x="5143500" y="3886200"/>
          <p14:tracePt t="12161" x="5137150" y="3879850"/>
          <p14:tracePt t="12169" x="5130800" y="3879850"/>
          <p14:tracePt t="12177" x="5124450" y="3879850"/>
          <p14:tracePt t="12194" x="5099050" y="3873500"/>
          <p14:tracePt t="12211" x="5080000" y="3867150"/>
          <p14:tracePt t="12227" x="5060950" y="3854450"/>
          <p14:tracePt t="12244" x="5054600" y="3854450"/>
          <p14:tracePt t="12261" x="5048250" y="3848100"/>
          <p14:tracePt t="12277" x="5022850" y="3848100"/>
          <p14:tracePt t="12294" x="4997450" y="3848100"/>
          <p14:tracePt t="12311" x="4978400" y="3848100"/>
          <p14:tracePt t="12328" x="4921250" y="3886200"/>
          <p14:tracePt t="12344" x="4838700" y="3987800"/>
          <p14:tracePt t="12361" x="4724400" y="4140200"/>
          <p14:tracePt t="12377" x="4565650" y="4349750"/>
          <p14:tracePt t="12394" x="4445000" y="4552950"/>
          <p14:tracePt t="12411" x="4381500" y="4724400"/>
          <p14:tracePt t="12427" x="4368800" y="4857750"/>
          <p14:tracePt t="12444" x="4375150" y="4927600"/>
          <p14:tracePt t="12753" x="4387850" y="4940300"/>
          <p14:tracePt t="12793" x="4394200" y="4927600"/>
          <p14:tracePt t="12801" x="4394200" y="4921250"/>
          <p14:tracePt t="12817" x="4394200" y="4902200"/>
          <p14:tracePt t="12828" x="4394200" y="4889500"/>
          <p14:tracePt t="12844" x="4394200" y="4883150"/>
          <p14:tracePt t="12861" x="4394200" y="4851400"/>
          <p14:tracePt t="12878" x="4394200" y="4813300"/>
          <p14:tracePt t="12894" x="4394200" y="4762500"/>
          <p14:tracePt t="12911" x="4394200" y="4679950"/>
          <p14:tracePt t="12928" x="4394200" y="4546600"/>
          <p14:tracePt t="12944" x="4438650" y="4305300"/>
          <p14:tracePt t="12961" x="4457700" y="4127500"/>
          <p14:tracePt t="12978" x="4483100" y="3987800"/>
          <p14:tracePt t="12994" x="4508500" y="3860800"/>
          <p14:tracePt t="13011" x="4521200" y="3790950"/>
          <p14:tracePt t="13028" x="4540250" y="3746500"/>
          <p14:tracePt t="13044" x="4540250" y="3740150"/>
          <p14:tracePt t="14552" x="4565650" y="3733800"/>
          <p14:tracePt t="14560" x="4597400" y="3714750"/>
          <p14:tracePt t="14568" x="4648200" y="3689350"/>
          <p14:tracePt t="14578" x="4705350" y="3663950"/>
          <p14:tracePt t="14594" x="4794250" y="3625850"/>
          <p14:tracePt t="14611" x="4819650" y="3613150"/>
          <p14:tracePt t="14628" x="4864100" y="3594100"/>
          <p14:tracePt t="14646" x="4902200" y="3587750"/>
          <p14:tracePt t="14661" x="4946650" y="3581400"/>
          <p14:tracePt t="14678" x="4978400" y="3568700"/>
          <p14:tracePt t="14737" x="4984750" y="3562350"/>
          <p14:tracePt t="14745" x="4997450" y="3549650"/>
          <p14:tracePt t="14752" x="5022850" y="3524250"/>
          <p14:tracePt t="14761" x="5041900" y="3505200"/>
          <p14:tracePt t="14778" x="5086350" y="3460750"/>
          <p14:tracePt t="14795" x="5175250" y="3397250"/>
          <p14:tracePt t="14811" x="5270500" y="3302000"/>
          <p14:tracePt t="14828" x="5359400" y="3219450"/>
          <p14:tracePt t="14845" x="5454650" y="3105150"/>
          <p14:tracePt t="14862" x="5556250" y="2952750"/>
          <p14:tracePt t="14878" x="5645150" y="2832100"/>
          <p14:tracePt t="14895" x="5727700" y="2724150"/>
          <p14:tracePt t="14912" x="5848350" y="2565400"/>
          <p14:tracePt t="14928" x="5886450" y="2527300"/>
          <p14:tracePt t="14945" x="6045200" y="2387600"/>
          <p14:tracePt t="14961" x="6184900" y="2292350"/>
          <p14:tracePt t="14978" x="6318250" y="2216150"/>
          <p14:tracePt t="14995" x="6464300" y="2139950"/>
          <p14:tracePt t="15012" x="6584950" y="2063750"/>
          <p14:tracePt t="15028" x="6731000" y="1987550"/>
          <p14:tracePt t="15045" x="6832600" y="1924050"/>
          <p14:tracePt t="15062" x="6908800" y="1860550"/>
          <p14:tracePt t="15078" x="6965950" y="1835150"/>
          <p14:tracePt t="15095" x="7010400" y="1784350"/>
          <p14:tracePt t="15097" x="7029450" y="1778000"/>
          <p14:tracePt t="15112" x="7042150" y="1758950"/>
          <p14:tracePt t="15128" x="7112000" y="1727200"/>
          <p14:tracePt t="15145" x="7150100" y="1714500"/>
          <p14:tracePt t="15162" x="7181850" y="1714500"/>
          <p14:tracePt t="15178" x="7232650" y="1708150"/>
          <p14:tracePt t="15195" x="7296150" y="1708150"/>
          <p14:tracePt t="15212" x="7366000" y="1708150"/>
          <p14:tracePt t="15228" x="7435850" y="1708150"/>
          <p14:tracePt t="15245" x="7461250" y="1720850"/>
          <p14:tracePt t="15297" x="7467600" y="1720850"/>
          <p14:tracePt t="15306" x="7467600" y="1752600"/>
          <p14:tracePt t="15315" x="7467600" y="1790700"/>
          <p14:tracePt t="15328" x="7461250" y="1885950"/>
          <p14:tracePt t="15345" x="7448550" y="2000250"/>
          <p14:tracePt t="15362" x="7435850" y="2082800"/>
          <p14:tracePt t="15378" x="7423150" y="2127250"/>
          <p14:tracePt t="15395" x="7423150" y="2146300"/>
          <p14:tracePt t="15433" x="7423150" y="2152650"/>
          <p14:tracePt t="15457" x="7404100" y="2152650"/>
          <p14:tracePt t="15466" x="7397750" y="2152650"/>
          <p14:tracePt t="15478" x="7378700" y="2152650"/>
          <p14:tracePt t="15495" x="7353300" y="2152650"/>
          <p14:tracePt t="15511" x="7340600" y="2152650"/>
          <p14:tracePt t="15528" x="7334250" y="2152650"/>
          <p14:tracePt t="15586" x="7327900" y="2152650"/>
          <p14:tracePt t="15596" x="7321550" y="2165350"/>
          <p14:tracePt t="15611" x="7321550" y="2184400"/>
          <p14:tracePt t="15628" x="7321550" y="2190750"/>
          <p14:tracePt t="15645" x="7321550" y="2209800"/>
          <p14:tracePt t="16081" x="7315200" y="2209800"/>
          <p14:tracePt t="16090" x="7226300" y="2222500"/>
          <p14:tracePt t="16099" x="7042150" y="2254250"/>
          <p14:tracePt t="16112" x="6889750" y="2286000"/>
          <p14:tracePt t="16128" x="6381750" y="2406650"/>
          <p14:tracePt t="16145" x="6076950" y="2482850"/>
          <p14:tracePt t="16162" x="5803900" y="2533650"/>
          <p14:tracePt t="16178" x="5651500" y="2565400"/>
          <p14:tracePt t="16195" x="5613400" y="2571750"/>
          <p14:tracePt t="16241" x="5600700" y="2584450"/>
          <p14:tracePt t="16249" x="5543550" y="2641600"/>
          <p14:tracePt t="16262" x="5454650" y="2717800"/>
          <p14:tracePt t="16278" x="5283200" y="2889250"/>
          <p14:tracePt t="16295" x="5124450" y="3117850"/>
          <p14:tracePt t="16312" x="5041900" y="3308350"/>
          <p14:tracePt t="16328" x="5041900" y="3378200"/>
          <p14:tracePt t="16345" x="5041900" y="3397250"/>
          <p14:tracePt t="16544" x="5041900" y="3409950"/>
          <p14:tracePt t="16551" x="5041900" y="3429000"/>
          <p14:tracePt t="16561" x="5048250" y="3441700"/>
          <p14:tracePt t="16578" x="5054600" y="3467100"/>
          <p14:tracePt t="16595" x="5067300" y="3479800"/>
          <p14:tracePt t="16611" x="5080000" y="3492500"/>
          <p14:tracePt t="16628" x="5086350" y="3498850"/>
          <p14:tracePt t="16945" x="5099050" y="3498850"/>
          <p14:tracePt t="16953" x="5111750" y="3492500"/>
          <p14:tracePt t="16962" x="5111750" y="3486150"/>
          <p14:tracePt t="16979" x="5111750" y="3473450"/>
          <p14:tracePt t="16995" x="5111750" y="3467100"/>
          <p14:tracePt t="17025" x="5118100" y="3460750"/>
          <p14:tracePt t="20025" x="5187950" y="3486150"/>
          <p14:tracePt t="20032" x="5365750" y="3721100"/>
          <p14:tracePt t="20041" x="5626100" y="4032250"/>
          <p14:tracePt t="20048" x="5880100" y="4318000"/>
          <p14:tracePt t="20064" x="6184900" y="4622800"/>
          <p14:tracePt t="20084" x="7016750" y="5257800"/>
          <p14:tracePt t="20099" x="7315200" y="5461000"/>
          <p14:tracePt t="20113" x="7372350" y="5480050"/>
          <p14:tracePt t="20177" x="7353300" y="5454650"/>
          <p14:tracePt t="20185" x="7315200" y="5416550"/>
          <p14:tracePt t="20196" x="7270750" y="5372100"/>
          <p14:tracePt t="20213" x="7239000" y="5327650"/>
          <p14:tracePt t="20230" x="7207250" y="5302250"/>
          <p14:tracePt t="20246" x="7200900" y="5289550"/>
          <p14:tracePt t="20263" x="7200900" y="5283200"/>
          <p14:tracePt t="20337" x="7194550" y="5276850"/>
          <p14:tracePt t="20345" x="7188200" y="5276850"/>
          <p14:tracePt t="20353" x="7169150" y="5276850"/>
          <p14:tracePt t="20363" x="7162800" y="5276850"/>
          <p14:tracePt t="20380" x="7124700" y="5276850"/>
          <p14:tracePt t="20396" x="7067550" y="5270500"/>
          <p14:tracePt t="20413" x="6965950" y="5251450"/>
          <p14:tracePt t="20430" x="6858000" y="5200650"/>
          <p14:tracePt t="20447" x="6775450" y="5143500"/>
          <p14:tracePt t="20464" x="6737350" y="5067300"/>
          <p14:tracePt t="20480" x="6724650" y="5029200"/>
          <p14:tracePt t="20496" x="6718300" y="4908550"/>
          <p14:tracePt t="20513" x="6718300" y="4768850"/>
          <p14:tracePt t="20530" x="6718300" y="4686300"/>
          <p14:tracePt t="20546" x="6718300" y="4629150"/>
          <p14:tracePt t="20563" x="6737350" y="4584700"/>
          <p14:tracePt t="20580" x="6737350" y="4572000"/>
          <p14:tracePt t="20597" x="6743700" y="4559300"/>
          <p14:tracePt t="20613" x="6750050" y="4552950"/>
          <p14:tracePt t="20630" x="6750050" y="4527550"/>
          <p14:tracePt t="20646" x="6750050" y="4508500"/>
          <p14:tracePt t="20664" x="6750050" y="4464050"/>
          <p14:tracePt t="20680" x="6718300" y="4438650"/>
          <p14:tracePt t="20697" x="6699250" y="4425950"/>
          <p14:tracePt t="21457" x="6692900" y="4425950"/>
          <p14:tracePt t="21473" x="6686550" y="4425950"/>
          <p14:tracePt t="21513" x="6680200" y="4425950"/>
          <p14:tracePt t="21524" x="6673850" y="4425950"/>
          <p14:tracePt t="21537" x="6661150" y="4425950"/>
          <p14:tracePt t="21548" x="6654800" y="4425950"/>
          <p14:tracePt t="21563" x="6648450" y="4425950"/>
          <p14:tracePt t="21580" x="6629400" y="4425950"/>
          <p14:tracePt t="21616" x="6623050" y="4425950"/>
          <p14:tracePt t="22769" x="6616700" y="4425950"/>
          <p14:tracePt t="22781" x="6597650" y="4425950"/>
          <p14:tracePt t="22797" x="6527800" y="4425950"/>
          <p14:tracePt t="22814" x="6483350" y="4425950"/>
          <p14:tracePt t="22830" x="6438900" y="4425950"/>
          <p14:tracePt t="22847" x="6400800" y="4425950"/>
          <p14:tracePt t="22864" x="6381750" y="4425950"/>
          <p14:tracePt t="22881" x="6292850" y="4445000"/>
          <p14:tracePt t="22897" x="6172200" y="4502150"/>
          <p14:tracePt t="22914" x="5988050" y="4578350"/>
          <p14:tracePt t="22931" x="5753100" y="4660900"/>
          <p14:tracePt t="22947" x="5562600" y="4743450"/>
          <p14:tracePt t="22964" x="5435600" y="4800600"/>
          <p14:tracePt t="22981" x="5365750" y="4813300"/>
          <p14:tracePt t="22997" x="5346700" y="4819650"/>
          <p14:tracePt t="23014" x="5334000" y="4819650"/>
          <p14:tracePt t="23031" x="5327650" y="4819650"/>
          <p14:tracePt t="23048" x="5308600" y="4832350"/>
          <p14:tracePt t="23064" x="5245100" y="4851400"/>
          <p14:tracePt t="23081" x="5168900" y="4889500"/>
          <p14:tracePt t="23097" x="5060950" y="4927600"/>
          <p14:tracePt t="23114" x="4921250" y="5016500"/>
          <p14:tracePt t="23130" x="4806950" y="5080000"/>
          <p14:tracePt t="23147" x="4705350" y="5149850"/>
          <p14:tracePt t="23164" x="4641850" y="5187950"/>
          <p14:tracePt t="23180" x="4610100" y="5200650"/>
          <p14:tracePt t="23265" x="4610100" y="5207000"/>
          <p14:tracePt t="23305" x="4603750" y="5200650"/>
          <p14:tracePt t="23625" x="4603750" y="5187950"/>
          <p14:tracePt t="23633" x="4603750" y="5181600"/>
          <p14:tracePt t="23641" x="4603750" y="5168900"/>
          <p14:tracePt t="23649" x="4603750" y="5162550"/>
          <p14:tracePt t="23664" x="4603750" y="5143500"/>
          <p14:tracePt t="23681" x="4603750" y="5118100"/>
          <p14:tracePt t="23698" x="4603750" y="5099050"/>
          <p14:tracePt t="23731" x="4603750" y="5092700"/>
          <p14:tracePt t="23748" x="4603750" y="5073650"/>
          <p14:tracePt t="23764" x="4603750" y="5060950"/>
          <p14:tracePt t="23781" x="4603750" y="5035550"/>
          <p14:tracePt t="23798" x="4597400" y="5010150"/>
          <p14:tracePt t="25681" x="4591050" y="4946650"/>
          <p14:tracePt t="25689" x="4578350" y="4876800"/>
          <p14:tracePt t="25698" x="4546600" y="4806950"/>
          <p14:tracePt t="25715" x="4527550" y="4775200"/>
          <p14:tracePt t="25731" x="4514850" y="4762500"/>
          <p14:tracePt t="25748" x="4476750" y="4730750"/>
          <p14:tracePt t="25765" x="4432300" y="4718050"/>
          <p14:tracePt t="25782" x="4394200" y="4699000"/>
          <p14:tracePt t="25798" x="4375150" y="4699000"/>
          <p14:tracePt t="25815" x="4368800" y="4699000"/>
          <p14:tracePt t="29857" x="4362450" y="4648200"/>
          <p14:tracePt t="29865" x="4362450" y="4597400"/>
          <p14:tracePt t="29874" x="4337050" y="4572000"/>
          <p14:tracePt t="29890" x="4330700" y="4559300"/>
          <p14:tracePt t="29899" x="4318000" y="4546600"/>
          <p14:tracePt t="29916" x="4260850" y="4540250"/>
          <p14:tracePt t="29933" x="4235450" y="4540250"/>
          <p14:tracePt t="29949" x="4191000" y="4540250"/>
          <p14:tracePt t="29967" x="4102100" y="4572000"/>
          <p14:tracePt t="29983" x="4070350" y="4603750"/>
          <p14:tracePt t="30513" x="4076700" y="4603750"/>
          <p14:tracePt t="30521" x="4083050" y="4603750"/>
          <p14:tracePt t="30537" x="4089400" y="4610100"/>
          <p14:tracePt t="30550" x="4095750" y="4616450"/>
          <p14:tracePt t="30566" x="4102100" y="4622800"/>
          <p14:tracePt t="30583" x="4108450" y="4622800"/>
          <p14:tracePt t="34521" x="4114800" y="4622800"/>
          <p14:tracePt t="34553" x="4121150" y="4622800"/>
          <p14:tracePt t="34560" x="4133850" y="4622800"/>
          <p14:tracePt t="34569" x="4152900" y="4616450"/>
          <p14:tracePt t="34584" x="4178300" y="4616450"/>
          <p14:tracePt t="34600" x="4216400" y="4616450"/>
          <p14:tracePt t="34617" x="4273550" y="4616450"/>
          <p14:tracePt t="34634" x="4324350" y="4616450"/>
          <p14:tracePt t="34651" x="4381500" y="4635500"/>
          <p14:tracePt t="34668" x="4419600" y="4660900"/>
          <p14:tracePt t="34684" x="4419600" y="4673600"/>
          <p14:tracePt t="34701" x="4425950" y="4679950"/>
          <p14:tracePt t="34986" x="4432300" y="4692650"/>
          <p14:tracePt t="35016" x="4432300" y="4705350"/>
          <p14:tracePt t="35024" x="4432300" y="4730750"/>
          <p14:tracePt t="35034" x="4425950" y="4743450"/>
          <p14:tracePt t="35051" x="4419600" y="4743450"/>
          <p14:tracePt t="35067" x="4400550" y="4756150"/>
          <p14:tracePt t="35084" x="4381500" y="4756150"/>
          <p14:tracePt t="35417" x="4375150" y="4762500"/>
          <p14:tracePt t="39761" x="4381500" y="4762500"/>
          <p14:tracePt t="39769" x="4387850" y="4762500"/>
          <p14:tracePt t="39777" x="4400550" y="4762500"/>
          <p14:tracePt t="39793" x="4432300" y="4756150"/>
          <p14:tracePt t="39802" x="4451350" y="4749800"/>
          <p14:tracePt t="39819" x="4508500" y="4737100"/>
          <p14:tracePt t="39836" x="4559300" y="4737100"/>
          <p14:tracePt t="39852" x="4597400" y="4724400"/>
          <p14:tracePt t="39869" x="4622800" y="4724400"/>
          <p14:tracePt t="39886" x="4641850" y="4724400"/>
          <p14:tracePt t="39919" x="4648200" y="4724400"/>
          <p14:tracePt t="39985" x="4654550" y="4724400"/>
          <p14:tracePt t="40009" x="4667250" y="4724400"/>
          <p14:tracePt t="40058" x="4679950" y="4730750"/>
          <p14:tracePt t="40065" x="4686300" y="4743450"/>
          <p14:tracePt t="40072" x="4692650" y="4749800"/>
          <p14:tracePt t="40086" x="4692650" y="4756150"/>
          <p14:tracePt t="40103" x="4718050" y="4800600"/>
          <p14:tracePt t="40120" x="4724400" y="4819650"/>
          <p14:tracePt t="40136" x="4730750" y="4826000"/>
          <p14:tracePt t="40169" x="4730750" y="4832350"/>
          <p14:tracePt t="40186" x="4730750" y="4851400"/>
          <p14:tracePt t="40203" x="4737100" y="4864100"/>
          <p14:tracePt t="40219" x="4749800" y="4876800"/>
          <p14:tracePt t="40253" x="4749800" y="4883150"/>
          <p14:tracePt t="42513" x="4743450" y="4940300"/>
          <p14:tracePt t="42521" x="4692650" y="4991100"/>
          <p14:tracePt t="42529" x="4648200" y="5035550"/>
          <p14:tracePt t="42537" x="4616450" y="5067300"/>
          <p14:tracePt t="42553" x="4540250" y="5168900"/>
          <p14:tracePt t="42570" x="4464050" y="5302250"/>
          <p14:tracePt t="42586" x="4425950" y="5365750"/>
          <p14:tracePt t="42603" x="4400550" y="5429250"/>
          <p14:tracePt t="42620" x="4356100" y="5537200"/>
          <p14:tracePt t="42637" x="4330700" y="5607050"/>
          <p14:tracePt t="42653" x="4311650" y="5651500"/>
          <p14:tracePt t="42657" x="4311650" y="5657850"/>
          <p14:tracePt t="42670" x="4311650" y="5664200"/>
          <p14:tracePt t="42687" x="4305300" y="5664200"/>
          <p14:tracePt t="44160" x="4311650" y="5670550"/>
          <p14:tracePt t="44169" x="4343400" y="5670550"/>
          <p14:tracePt t="44176" x="4375150" y="5670550"/>
          <p14:tracePt t="44187" x="4394200" y="5670550"/>
          <p14:tracePt t="44204" x="4400550" y="5670550"/>
          <p14:tracePt t="44220" x="4432300" y="5670550"/>
          <p14:tracePt t="44237" x="4445000" y="5670550"/>
          <p14:tracePt t="44254" x="4451350" y="5670550"/>
          <p14:tracePt t="44273" x="4464050" y="5670550"/>
          <p14:tracePt t="44289" x="4470400" y="5670550"/>
          <p14:tracePt t="44337" x="4476750" y="5670550"/>
          <p14:tracePt t="44345" x="4483100" y="5670550"/>
          <p14:tracePt t="44361" x="4495800" y="5670550"/>
          <p14:tracePt t="44370" x="4502150" y="5670550"/>
          <p14:tracePt t="44387" x="4565650" y="5670550"/>
          <p14:tracePt t="44404" x="4648200" y="5670550"/>
          <p14:tracePt t="44420" x="4679950" y="5670550"/>
          <p14:tracePt t="44437" x="4692650" y="5670550"/>
          <p14:tracePt t="45713" x="0" y="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5622126"/>
              </p:ext>
            </p:extLst>
          </p:nvPr>
        </p:nvGraphicFramePr>
        <p:xfrm>
          <a:off x="4831469" y="4052182"/>
          <a:ext cx="2497137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1" name="Equation" r:id="rId5" imgW="1079280" imgH="660240" progId="Equation.DSMT4">
                  <p:embed/>
                </p:oleObj>
              </mc:Choice>
              <mc:Fallback>
                <p:oleObj name="Equation" r:id="rId5" imgW="1079280" imgH="6602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31469" y="4052182"/>
                        <a:ext cx="2497137" cy="152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21637681"/>
                </p:ext>
              </p:extLst>
            </p:nvPr>
          </p:nvGraphicFramePr>
          <p:xfrm>
            <a:off x="4424363" y="1001713"/>
            <a:ext cx="1854200" cy="687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22" name="Equation" r:id="rId8" imgW="685800" imgH="253800" progId="Equation.DSMT4">
                    <p:embed/>
                  </p:oleObj>
                </mc:Choice>
                <mc:Fallback>
                  <p:oleObj name="Equation" r:id="rId8" imgW="685800" imgH="253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424363" y="1001713"/>
                          <a:ext cx="1854200" cy="6873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50847385"/>
                </p:ext>
              </p:extLst>
            </p:nvPr>
          </p:nvGraphicFramePr>
          <p:xfrm>
            <a:off x="6473825" y="1720850"/>
            <a:ext cx="1203325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23" name="Equation" r:id="rId10" imgW="444240" imgH="253800" progId="Equation.DSMT4">
                    <p:embed/>
                  </p:oleObj>
                </mc:Choice>
                <mc:Fallback>
                  <p:oleObj name="Equation" r:id="rId10" imgW="44424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473825" y="1720850"/>
                          <a:ext cx="1203325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121618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432"/>
    </mc:Choice>
    <mc:Fallback xmlns="">
      <p:transition advTm="51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102" x="463550" y="5492750"/>
          <p14:tracePt t="5142" x="476250" y="5486400"/>
          <p14:tracePt t="5150" x="501650" y="5480050"/>
          <p14:tracePt t="5158" x="552450" y="5467350"/>
          <p14:tracePt t="5168" x="635000" y="5429250"/>
          <p14:tracePt t="5185" x="1041400" y="5257800"/>
          <p14:tracePt t="5202" x="1701800" y="5003800"/>
          <p14:tracePt t="5219" x="2393950" y="4635500"/>
          <p14:tracePt t="5235" x="3124200" y="4184650"/>
          <p14:tracePt t="5252" x="3841750" y="3606800"/>
          <p14:tracePt t="5269" x="4464050" y="2965450"/>
          <p14:tracePt t="5285" x="5016500" y="2362200"/>
          <p14:tracePt t="5302" x="5486400" y="1803400"/>
          <p14:tracePt t="5319" x="5981700" y="1212850"/>
          <p14:tracePt t="5335" x="6076950" y="1079500"/>
          <p14:tracePt t="5352" x="6102350" y="1022350"/>
          <p14:tracePt t="5368" x="6108700" y="977900"/>
          <p14:tracePt t="5385" x="6108700" y="952500"/>
          <p14:tracePt t="5402" x="6121400" y="946150"/>
          <p14:tracePt t="5504" x="6165850" y="920750"/>
          <p14:tracePt t="5513" x="6229350" y="882650"/>
          <p14:tracePt t="5523" x="6299200" y="857250"/>
          <p14:tracePt t="5536" x="6419850" y="787400"/>
          <p14:tracePt t="5552" x="6483350" y="749300"/>
          <p14:tracePt t="5569" x="6502400" y="742950"/>
          <p14:tracePt t="5632" x="6489700" y="742950"/>
          <p14:tracePt t="5639" x="6457950" y="806450"/>
          <p14:tracePt t="5648" x="6432550" y="869950"/>
          <p14:tracePt t="5655" x="6394450" y="939800"/>
          <p14:tracePt t="5669" x="6369050" y="990600"/>
          <p14:tracePt t="5686" x="6330950" y="1028700"/>
          <p14:tracePt t="5702" x="6318250" y="1035050"/>
          <p14:tracePt t="5719" x="6292850" y="1041400"/>
          <p14:tracePt t="5752" x="6286500" y="1041400"/>
          <p14:tracePt t="5776" x="6280150" y="1041400"/>
          <p14:tracePt t="5792" x="6261100" y="1054100"/>
          <p14:tracePt t="5802" x="6254750" y="1054100"/>
          <p14:tracePt t="5819" x="6248400" y="1073150"/>
          <p14:tracePt t="5836" x="6229350" y="1111250"/>
          <p14:tracePt t="5852" x="6216650" y="1155700"/>
          <p14:tracePt t="5869" x="6203950" y="1181100"/>
          <p14:tracePt t="5887" x="6203950" y="1206500"/>
          <p14:tracePt t="5920" x="6197600" y="1206500"/>
          <p14:tracePt t="5936" x="6191250" y="1225550"/>
          <p14:tracePt t="5952" x="6184900" y="1270000"/>
          <p14:tracePt t="5969" x="6172200" y="1314450"/>
          <p14:tracePt t="5985" x="6172200" y="1365250"/>
          <p14:tracePt t="6002" x="6159500" y="1403350"/>
          <p14:tracePt t="6019" x="6159500" y="1435100"/>
          <p14:tracePt t="6036" x="6159500" y="1441450"/>
          <p14:tracePt t="6052" x="6159500" y="1466850"/>
          <p14:tracePt t="6069" x="6159500" y="1492250"/>
          <p14:tracePt t="6087" x="6159500" y="1504950"/>
          <p14:tracePt t="6102" x="6159500" y="1511300"/>
          <p14:tracePt t="8559" x="6159500" y="1530350"/>
          <p14:tracePt t="8570" x="6159500" y="1587500"/>
          <p14:tracePt t="8587" x="6165850" y="1657350"/>
          <p14:tracePt t="8603" x="6172200" y="1682750"/>
          <p14:tracePt t="8620" x="6184900" y="1727200"/>
          <p14:tracePt t="8623" x="6191250" y="1752600"/>
          <p14:tracePt t="8637" x="6191250" y="1778000"/>
          <p14:tracePt t="8653" x="6203950" y="1822450"/>
          <p14:tracePt t="8670" x="6203950" y="1847850"/>
          <p14:tracePt t="8687" x="6216650" y="1892300"/>
          <p14:tracePt t="8703" x="6223000" y="1936750"/>
          <p14:tracePt t="8720" x="6223000" y="1955800"/>
          <p14:tracePt t="8737" x="6223000" y="1962150"/>
          <p14:tracePt t="8753" x="6223000" y="1974850"/>
          <p14:tracePt t="8770" x="6223000" y="2006600"/>
          <p14:tracePt t="8787" x="6216650" y="2032000"/>
          <p14:tracePt t="8803" x="6172200" y="2076450"/>
          <p14:tracePt t="8820" x="6115050" y="2146300"/>
          <p14:tracePt t="8837" x="6038850" y="2197100"/>
          <p14:tracePt t="8853" x="5969000" y="2222500"/>
          <p14:tracePt t="8870" x="5861050" y="2260600"/>
          <p14:tracePt t="8887" x="5740400" y="2279650"/>
          <p14:tracePt t="8903" x="5518150" y="2305050"/>
          <p14:tracePt t="8920" x="5378450" y="2330450"/>
          <p14:tracePt t="8937" x="5257800" y="2343150"/>
          <p14:tracePt t="8953" x="5213350" y="2355850"/>
          <p14:tracePt t="8970" x="5187950" y="2355850"/>
          <p14:tracePt t="9003" x="5181600" y="2355850"/>
          <p14:tracePt t="9020" x="5149850" y="2368550"/>
          <p14:tracePt t="9037" x="5086350" y="2368550"/>
          <p14:tracePt t="9053" x="4984750" y="2368550"/>
          <p14:tracePt t="9070" x="4876800" y="2368550"/>
          <p14:tracePt t="9087" x="4743450" y="2368550"/>
          <p14:tracePt t="9103" x="4514850" y="2368550"/>
          <p14:tracePt t="9120" x="4425950" y="2368550"/>
          <p14:tracePt t="9136" x="4368800" y="2368550"/>
          <p14:tracePt t="9153" x="4343400" y="2368550"/>
          <p14:tracePt t="9170" x="4337050" y="2368550"/>
          <p14:tracePt t="9303" x="4349750" y="2374900"/>
          <p14:tracePt t="9312" x="4394200" y="2374900"/>
          <p14:tracePt t="9320" x="4476750" y="2374900"/>
          <p14:tracePt t="9337" x="4762500" y="2362200"/>
          <p14:tracePt t="9353" x="5238750" y="2317750"/>
          <p14:tracePt t="9370" x="5778500" y="2266950"/>
          <p14:tracePt t="9387" x="6305550" y="2247900"/>
          <p14:tracePt t="9404" x="6680200" y="2203450"/>
          <p14:tracePt t="9420" x="6870700" y="2171700"/>
          <p14:tracePt t="9437" x="6959600" y="2159000"/>
          <p14:tracePt t="9454" x="6985000" y="2159000"/>
          <p14:tracePt t="9528" x="6991350" y="2159000"/>
          <p14:tracePt t="9538" x="6997700" y="2152650"/>
          <p14:tracePt t="9553" x="7023100" y="2127250"/>
          <p14:tracePt t="9570" x="7048500" y="2089150"/>
          <p14:tracePt t="9587" x="7073900" y="2038350"/>
          <p14:tracePt t="9604" x="7099300" y="2019300"/>
          <p14:tracePt t="9620" x="7105650" y="2000250"/>
          <p14:tracePt t="9623" x="7112000" y="1993900"/>
          <p14:tracePt t="9727" x="7073900" y="2032000"/>
          <p14:tracePt t="9737" x="7048500" y="2082800"/>
          <p14:tracePt t="9754" x="6985000" y="2178050"/>
          <p14:tracePt t="9770" x="6953250" y="2209800"/>
          <p14:tracePt t="9787" x="6946900" y="2216150"/>
          <p14:tracePt t="9820" x="6940550" y="2222500"/>
          <p14:tracePt t="9839" x="6934200" y="2222500"/>
          <p14:tracePt t="9856" x="6927850" y="2222500"/>
          <p14:tracePt t="10272" x="6940550" y="2216150"/>
          <p14:tracePt t="10281" x="6959600" y="2216150"/>
          <p14:tracePt t="10290" x="7004050" y="2190750"/>
          <p14:tracePt t="10303" x="7131050" y="2152650"/>
          <p14:tracePt t="10320" x="7264400" y="2139950"/>
          <p14:tracePt t="10337" x="7397750" y="2139950"/>
          <p14:tracePt t="10353" x="7524750" y="2139950"/>
          <p14:tracePt t="10370" x="7670800" y="2139950"/>
          <p14:tracePt t="10387" x="7740650" y="2139950"/>
          <p14:tracePt t="10404" x="7747000" y="2139950"/>
          <p14:tracePt t="10583" x="7747000" y="2146300"/>
          <p14:tracePt t="10616" x="7747000" y="2159000"/>
          <p14:tracePt t="10639" x="7747000" y="2165350"/>
          <p14:tracePt t="10649" x="7740650" y="2165350"/>
          <p14:tracePt t="10657" x="7734300" y="2171700"/>
          <p14:tracePt t="10672" x="7727950" y="2171700"/>
          <p14:tracePt t="10687" x="7721600" y="2171700"/>
          <p14:tracePt t="10704" x="7702550" y="2171700"/>
          <p14:tracePt t="10721" x="7696200" y="2171700"/>
          <p14:tracePt t="10754" x="7689850" y="2171700"/>
          <p14:tracePt t="10799" x="7683500" y="2171700"/>
          <p14:tracePt t="10848" x="7670800" y="2171700"/>
          <p14:tracePt t="10887" x="7664450" y="2171700"/>
          <p14:tracePt t="10968" x="7658100" y="2171700"/>
          <p14:tracePt t="10977" x="7645400" y="2171700"/>
          <p14:tracePt t="10987" x="7639050" y="2171700"/>
          <p14:tracePt t="11004" x="7632700" y="2171700"/>
          <p14:tracePt t="11021" x="7613650" y="2171700"/>
          <p14:tracePt t="11037" x="7607300" y="2171700"/>
          <p14:tracePt t="11135" x="7600950" y="2171700"/>
          <p14:tracePt t="11143" x="7588250" y="2171700"/>
          <p14:tracePt t="11159" x="7581900" y="2171700"/>
          <p14:tracePt t="11171" x="7575550" y="2171700"/>
          <p14:tracePt t="11187" x="7556500" y="2171700"/>
          <p14:tracePt t="11204" x="7518400" y="2171700"/>
          <p14:tracePt t="11221" x="7486650" y="2178050"/>
          <p14:tracePt t="11237" x="7435850" y="2190750"/>
          <p14:tracePt t="11254" x="7385050" y="2203450"/>
          <p14:tracePt t="11271" x="7353300" y="2203450"/>
          <p14:tracePt t="11287" x="7334250" y="2209800"/>
          <p14:tracePt t="12296" x="7302500" y="2209800"/>
          <p14:tracePt t="12305" x="7270750" y="2209800"/>
          <p14:tracePt t="12321" x="7200900" y="2209800"/>
          <p14:tracePt t="12338" x="7073900" y="2209800"/>
          <p14:tracePt t="12354" x="6896100" y="2209800"/>
          <p14:tracePt t="12371" x="6654800" y="2209800"/>
          <p14:tracePt t="12388" x="6305550" y="2209800"/>
          <p14:tracePt t="12404" x="5924550" y="2209800"/>
          <p14:tracePt t="12421" x="5607050" y="2197100"/>
          <p14:tracePt t="12438" x="5461000" y="2159000"/>
          <p14:tracePt t="12455" x="5410200" y="2146300"/>
          <p14:tracePt t="12471" x="5403850" y="2139950"/>
          <p14:tracePt t="12495" x="5397500" y="2133600"/>
          <p14:tracePt t="12504" x="5391150" y="2114550"/>
          <p14:tracePt t="12521" x="5378450" y="2089150"/>
          <p14:tracePt t="12538" x="5378450" y="2076450"/>
          <p14:tracePt t="12554" x="5378450" y="2051050"/>
          <p14:tracePt t="12571" x="5378450" y="2019300"/>
          <p14:tracePt t="12588" x="5378450" y="2000250"/>
          <p14:tracePt t="12605" x="5372100" y="1962150"/>
          <p14:tracePt t="12621" x="5372100" y="1924050"/>
          <p14:tracePt t="12638" x="5359400" y="1866900"/>
          <p14:tracePt t="12641" x="5359400" y="1847850"/>
          <p14:tracePt t="12655" x="5353050" y="1828800"/>
          <p14:tracePt t="12671" x="5340350" y="1758950"/>
          <p14:tracePt t="12688" x="5327650" y="1714500"/>
          <p14:tracePt t="12705" x="5327650" y="1701800"/>
          <p14:tracePt t="12721" x="5327650" y="1695450"/>
          <p14:tracePt t="12755" x="5327650" y="1682750"/>
          <p14:tracePt t="12771" x="5327650" y="1676400"/>
          <p14:tracePt t="12788" x="5327650" y="1670050"/>
          <p14:tracePt t="12888" x="5327650" y="1657350"/>
          <p14:tracePt t="12898" x="5314950" y="1644650"/>
          <p14:tracePt t="12907" x="5289550" y="1631950"/>
          <p14:tracePt t="12921" x="5276850" y="1619250"/>
          <p14:tracePt t="12938" x="5238750" y="1593850"/>
          <p14:tracePt t="12954" x="5207000" y="1568450"/>
          <p14:tracePt t="12971" x="5175250" y="1549400"/>
          <p14:tracePt t="12988" x="5168900" y="1536700"/>
          <p14:tracePt t="13004" x="5149850" y="1530350"/>
          <p14:tracePt t="13079" x="5149850" y="1543050"/>
          <p14:tracePt t="13091" x="5175250" y="1562100"/>
          <p14:tracePt t="13105" x="5200650" y="1574800"/>
          <p14:tracePt t="13121" x="5232400" y="1574800"/>
          <p14:tracePt t="13431" x="5238750" y="1581150"/>
          <p14:tracePt t="13441" x="5276850" y="1581150"/>
          <p14:tracePt t="13455" x="5435600" y="1581150"/>
          <p14:tracePt t="13471" x="5632450" y="1581150"/>
          <p14:tracePt t="13488" x="5734050" y="1581150"/>
          <p14:tracePt t="13505" x="5822950" y="1562100"/>
          <p14:tracePt t="13521" x="5880100" y="1549400"/>
          <p14:tracePt t="13538" x="5892800" y="1543050"/>
          <p14:tracePt t="13575" x="5911850" y="1524000"/>
          <p14:tracePt t="13588" x="5911850" y="1504950"/>
          <p14:tracePt t="13605" x="5911850" y="1466850"/>
          <p14:tracePt t="13621" x="5911850" y="1441450"/>
          <p14:tracePt t="13638" x="5911850" y="1422400"/>
          <p14:tracePt t="13639" x="5911850" y="1416050"/>
          <p14:tracePt t="13654" x="5911850" y="1409700"/>
          <p14:tracePt t="13760" x="5918200" y="1403350"/>
          <p14:tracePt t="13770" x="5924550" y="1403350"/>
          <p14:tracePt t="13780" x="5930900" y="1403350"/>
          <p14:tracePt t="13790" x="5956300" y="1403350"/>
          <p14:tracePt t="13804" x="5962650" y="1403350"/>
          <p14:tracePt t="13821" x="5994400" y="1447800"/>
          <p14:tracePt t="13838" x="6026150" y="1504950"/>
          <p14:tracePt t="13854" x="6026150" y="1524000"/>
          <p14:tracePt t="14719" x="6026150" y="1511300"/>
          <p14:tracePt t="14736" x="6026150" y="1498600"/>
          <p14:tracePt t="14746" x="6026150" y="1492250"/>
          <p14:tracePt t="14755" x="6038850" y="1485900"/>
          <p14:tracePt t="14772" x="6045200" y="1454150"/>
          <p14:tracePt t="14788" x="6057900" y="1416050"/>
          <p14:tracePt t="14805" x="6076950" y="1377950"/>
          <p14:tracePt t="14822" x="6096000" y="1333500"/>
          <p14:tracePt t="14838" x="6134100" y="1282700"/>
          <p14:tracePt t="14855" x="6146800" y="1250950"/>
          <p14:tracePt t="14872" x="6153150" y="1238250"/>
          <p14:tracePt t="14888" x="6159500" y="1231900"/>
          <p14:tracePt t="14905" x="6159500" y="1225550"/>
          <p14:tracePt t="14938" x="6165850" y="1219200"/>
          <p14:tracePt t="14955" x="6165850" y="1212850"/>
          <p14:tracePt t="14972" x="6178550" y="1206500"/>
          <p14:tracePt t="15135" x="6178550" y="1225550"/>
          <p14:tracePt t="15145" x="6178550" y="1276350"/>
          <p14:tracePt t="15155" x="6178550" y="1346200"/>
          <p14:tracePt t="15171" x="6178550" y="1485900"/>
          <p14:tracePt t="15188" x="6178550" y="1638300"/>
          <p14:tracePt t="15205" x="6229350" y="1847850"/>
          <p14:tracePt t="15222" x="6305550" y="2120900"/>
          <p14:tracePt t="15238" x="6426200" y="2400300"/>
          <p14:tracePt t="15255" x="6572250" y="2736850"/>
          <p14:tracePt t="15272" x="6629400" y="2895600"/>
          <p14:tracePt t="15288" x="6667500" y="3003550"/>
          <p14:tracePt t="15305" x="6692900" y="3060700"/>
          <p14:tracePt t="15322" x="6699250" y="3079750"/>
          <p14:tracePt t="15338" x="6699250" y="3086100"/>
          <p14:tracePt t="16190" x="6699250" y="3098800"/>
          <p14:tracePt t="16199" x="6711950" y="3130550"/>
          <p14:tracePt t="16207" x="6718300" y="3136900"/>
          <p14:tracePt t="16222" x="6718300" y="3149600"/>
          <p14:tracePt t="16239" x="6731000" y="3194050"/>
          <p14:tracePt t="16256" x="6743700" y="3206750"/>
          <p14:tracePt t="16272" x="6743700" y="3213100"/>
          <p14:tracePt t="16289" x="6743700" y="3225800"/>
          <p14:tracePt t="17047" x="6756400" y="3238500"/>
          <p14:tracePt t="17064" x="6762750" y="3251200"/>
          <p14:tracePt t="17072" x="6769100" y="3263900"/>
          <p14:tracePt t="17080" x="6781800" y="3282950"/>
          <p14:tracePt t="17089" x="6794500" y="3295650"/>
          <p14:tracePt t="17106" x="6845300" y="3333750"/>
          <p14:tracePt t="17123" x="6902450" y="3359150"/>
          <p14:tracePt t="17139" x="6985000" y="3397250"/>
          <p14:tracePt t="17155" x="7054850" y="3448050"/>
          <p14:tracePt t="17172" x="7080250" y="3460750"/>
          <p14:tracePt t="17189" x="7086600" y="3467100"/>
          <p14:tracePt t="17655" x="7086600" y="3479800"/>
          <p14:tracePt t="17679" x="7073900" y="3492500"/>
          <p14:tracePt t="17688" x="7067550" y="3505200"/>
          <p14:tracePt t="17695" x="7061200" y="3511550"/>
          <p14:tracePt t="17711" x="7048500" y="3530600"/>
          <p14:tracePt t="17723" x="7048500" y="3549650"/>
          <p14:tracePt t="17739" x="7048500" y="3556000"/>
          <p14:tracePt t="17756" x="7048500" y="3562350"/>
          <p14:tracePt t="17773" x="7054850" y="3562350"/>
          <p14:tracePt t="22248" x="7061200" y="3613150"/>
          <p14:tracePt t="22256" x="7054850" y="3663950"/>
          <p14:tracePt t="22264" x="7042150" y="3689350"/>
          <p14:tracePt t="22274" x="7035800" y="3708400"/>
          <p14:tracePt t="22291" x="7004050" y="3752850"/>
          <p14:tracePt t="22307" x="6978650" y="3797300"/>
          <p14:tracePt t="22324" x="6946900" y="3841750"/>
          <p14:tracePt t="22341" x="6927850" y="3886200"/>
          <p14:tracePt t="22357" x="6908800" y="3911600"/>
          <p14:tracePt t="22374" x="6889750" y="3937000"/>
          <p14:tracePt t="22391" x="6877050" y="3956050"/>
          <p14:tracePt t="22407" x="6858000" y="3962400"/>
          <p14:tracePt t="22424" x="6851650" y="3968750"/>
          <p14:tracePt t="22440" x="6832600" y="3981450"/>
          <p14:tracePt t="22458" x="6813550" y="3987800"/>
          <p14:tracePt t="22474" x="6756400" y="4013200"/>
          <p14:tracePt t="22490" x="6686550" y="4070350"/>
          <p14:tracePt t="22507" x="6591300" y="4133850"/>
          <p14:tracePt t="22524" x="6508750" y="4222750"/>
          <p14:tracePt t="22540" x="6451600" y="4279900"/>
          <p14:tracePt t="22557" x="6413500" y="4330700"/>
          <p14:tracePt t="22574" x="6400800" y="4356100"/>
          <p14:tracePt t="22591" x="6381750" y="4368800"/>
          <p14:tracePt t="22608" x="6375400" y="4375150"/>
          <p14:tracePt t="22624" x="6369050" y="4387850"/>
          <p14:tracePt t="22640" x="6356350" y="4394200"/>
          <p14:tracePt t="22657" x="6324600" y="4419600"/>
          <p14:tracePt t="22674" x="6311900" y="4419600"/>
          <p14:tracePt t="23471" x="6299200" y="4419600"/>
          <p14:tracePt t="23487" x="6292850" y="4318000"/>
          <p14:tracePt t="23502" x="6324600" y="4235450"/>
          <p14:tracePt t="23542" x="6337300" y="4159250"/>
          <p14:tracePt t="23799" x="6343650" y="4178300"/>
          <p14:tracePt t="23815" x="6350000" y="4222750"/>
          <p14:tracePt t="23829" x="6356350" y="4241800"/>
          <p14:tracePt t="23843" x="6369050" y="4273550"/>
          <p14:tracePt t="23858" x="6369050" y="4286250"/>
          <p14:tracePt t="24903" x="6369050" y="4292600"/>
          <p14:tracePt t="24920" x="6362700" y="4292600"/>
          <p14:tracePt t="24932" x="6343650" y="4305300"/>
          <p14:tracePt t="24941" x="6330950" y="4305300"/>
          <p14:tracePt t="24958" x="6292850" y="4330700"/>
          <p14:tracePt t="24975" x="6223000" y="4356100"/>
          <p14:tracePt t="25344" x="6229350" y="4349750"/>
          <p14:tracePt t="25359" x="6254750" y="4343400"/>
          <p14:tracePt t="25376" x="6254750" y="4330700"/>
          <p14:tracePt t="25391" x="6261100" y="4324350"/>
          <p14:tracePt t="25408" x="6261100" y="4311650"/>
          <p14:tracePt t="25425" x="6299200" y="4298950"/>
          <p14:tracePt t="25441" x="6324600" y="4286250"/>
          <p14:tracePt t="25458" x="6356350" y="4279900"/>
          <p14:tracePt t="25475" x="6388100" y="4260850"/>
          <p14:tracePt t="25491" x="6407150" y="4254500"/>
          <p14:tracePt t="25508" x="6419850" y="4241800"/>
          <p14:tracePt t="25525" x="6426200" y="4235450"/>
          <p14:tracePt t="27127" x="6394450" y="4235450"/>
          <p14:tracePt t="27135" x="6350000" y="4235450"/>
          <p14:tracePt t="27145" x="6299200" y="4235450"/>
          <p14:tracePt t="27158" x="6267450" y="4235450"/>
          <p14:tracePt t="27256" x="6254750" y="4235450"/>
          <p14:tracePt t="27287" x="6248400" y="4248150"/>
          <p14:tracePt t="27302" x="6248400" y="4267200"/>
          <p14:tracePt t="27431" x="6248400" y="4273550"/>
          <p14:tracePt t="27447" x="6229350" y="4298950"/>
          <p14:tracePt t="27462" x="6216650" y="4305300"/>
          <p14:tracePt t="27476" x="6191250" y="4318000"/>
          <p14:tracePt t="27492" x="6165850" y="4337050"/>
          <p14:tracePt t="27509" x="6134100" y="4356100"/>
          <p14:tracePt t="27526" x="6096000" y="4375150"/>
          <p14:tracePt t="27624" x="6121400" y="4375150"/>
          <p14:tracePt t="27639" x="6197600" y="4343400"/>
          <p14:tracePt t="27655" x="6286500" y="4318000"/>
          <p14:tracePt t="27670" x="6407150" y="4305300"/>
          <p14:tracePt t="27685" x="6470650" y="4292600"/>
          <p14:tracePt t="27697" x="6604000" y="4292600"/>
          <p14:tracePt t="27709" x="6661150" y="4292600"/>
          <p14:tracePt t="27725" x="6750050" y="4298950"/>
          <p14:tracePt t="27742" x="6781800" y="4330700"/>
          <p14:tracePt t="27759" x="6794500" y="4387850"/>
          <p14:tracePt t="27775" x="6794500" y="4457700"/>
          <p14:tracePt t="27792" x="6794500" y="4533900"/>
          <p14:tracePt t="27809" x="6775450" y="4578350"/>
          <p14:tracePt t="27825" x="6724650" y="4622800"/>
          <p14:tracePt t="27842" x="6680200" y="4635500"/>
          <p14:tracePt t="27859" x="6667500" y="4635500"/>
          <p14:tracePt t="27875" x="6648450" y="4635500"/>
          <p14:tracePt t="27967" x="6642100" y="4635500"/>
          <p14:tracePt t="27991" x="6648450" y="4622800"/>
          <p14:tracePt t="28464" x="6654800" y="4610100"/>
          <p14:tracePt t="28478" x="6654800" y="4603750"/>
          <p14:tracePt t="28495" x="6654800" y="4591050"/>
          <p14:tracePt t="34905" x="6648450" y="4546600"/>
          <p14:tracePt t="34922" x="6553200" y="4356100"/>
          <p14:tracePt t="34937" x="6553200" y="4349750"/>
          <p14:tracePt t="35239" x="6553200" y="4368800"/>
          <p14:tracePt t="35255" x="6553200" y="4419600"/>
          <p14:tracePt t="35269" x="6553200" y="4451350"/>
          <p14:tracePt t="35295" x="6553200" y="4457700"/>
          <p14:tracePt t="35311" x="6553200" y="4489450"/>
          <p14:tracePt t="35327" x="6546850" y="4495800"/>
          <p14:tracePt t="35344" x="6515100" y="4521200"/>
          <p14:tracePt t="35361" x="6483350" y="4533900"/>
          <p14:tracePt t="35378" x="6457950" y="4533900"/>
          <p14:tracePt t="35395" x="6438900" y="4533900"/>
          <p14:tracePt t="35412" x="6426200" y="4533900"/>
          <p14:tracePt t="35428" x="6407150" y="4533900"/>
          <p14:tracePt t="35461" x="6400800" y="4533900"/>
          <p14:tracePt t="35478" x="6388100" y="4527550"/>
          <p14:tracePt t="35495" x="6388100" y="4521200"/>
          <p14:tracePt t="36056" x="6381750" y="4514850"/>
          <p14:tracePt t="36071" x="6369050" y="4514850"/>
          <p14:tracePt t="36086" x="6369050" y="4508500"/>
          <p14:tracePt t="36116" x="6362700" y="4508500"/>
          <p14:tracePt t="36247" x="6350000" y="4502150"/>
          <p14:tracePt t="36262" x="6324600" y="4470400"/>
          <p14:tracePt t="36278" x="6311900" y="4464050"/>
          <p14:tracePt t="36295" x="6286500" y="4432300"/>
          <p14:tracePt t="36311" x="6273800" y="4425950"/>
          <p14:tracePt t="36328" x="6273800" y="4394200"/>
          <p14:tracePt t="36345" x="6267450" y="4381500"/>
          <p14:tracePt t="36361" x="6261100" y="4375150"/>
          <p14:tracePt t="36378" x="6254750" y="4375150"/>
          <p14:tracePt t="36439" x="6254750" y="4362450"/>
          <p14:tracePt t="36463" x="6248400" y="4356100"/>
          <p14:tracePt t="36478" x="6248400" y="4349750"/>
          <p14:tracePt t="36496" x="6248400" y="4343400"/>
          <p14:tracePt t="36512" x="6248400" y="4330700"/>
          <p14:tracePt t="36863" x="6248400" y="4337050"/>
          <p14:tracePt t="36879" x="6248400" y="4400550"/>
          <p14:tracePt t="36893" x="6248400" y="4451350"/>
          <p14:tracePt t="36901" x="6248400" y="4508500"/>
          <p14:tracePt t="36912" x="6261100" y="4597400"/>
          <p14:tracePt t="36928" x="6267450" y="4629150"/>
          <p14:tracePt t="36945" x="6267450" y="4648200"/>
          <p14:tracePt t="36962" x="6273800" y="4660900"/>
          <p14:tracePt t="36978" x="6273800" y="4718050"/>
          <p14:tracePt t="36995" x="6286500" y="4800600"/>
          <p14:tracePt t="37012" x="6330950" y="4908550"/>
          <p14:tracePt t="37028" x="6343650" y="4997450"/>
          <p14:tracePt t="37045" x="6350000" y="5035550"/>
          <p14:tracePt t="37062" x="6350000" y="5054600"/>
          <p14:tracePt t="37078" x="6362700" y="5073650"/>
          <p14:tracePt t="37231" x="6362700" y="5092700"/>
          <p14:tracePt t="37246" x="6375400" y="5175250"/>
          <p14:tracePt t="37262" x="6400800" y="5238750"/>
          <p14:tracePt t="37278" x="6432550" y="5416550"/>
          <p14:tracePt t="37295" x="6438900" y="5448300"/>
          <p14:tracePt t="37312" x="6438900" y="5454650"/>
          <p14:tracePt t="37382" x="6438900" y="5473700"/>
          <p14:tracePt t="37430" x="6426200" y="5480050"/>
          <p14:tracePt t="37446" x="6426200" y="5486400"/>
          <p14:tracePt t="37454" x="6426200" y="5492750"/>
          <p14:tracePt t="37463" x="6419850" y="5518150"/>
          <p14:tracePt t="37478" x="6419850" y="5537200"/>
          <p14:tracePt t="37495" x="6407150" y="5556250"/>
          <p14:tracePt t="37529" x="6407150" y="5562600"/>
          <p14:tracePt t="37583" x="6407150" y="5568950"/>
          <p14:tracePt t="37600" x="6400800" y="5568950"/>
          <p14:tracePt t="37688" x="6388100" y="5568950"/>
          <p14:tracePt t="37704" x="6381750" y="5568950"/>
          <p14:tracePt t="37716" x="6375400" y="5568950"/>
          <p14:tracePt t="37729" x="6369050" y="5568950"/>
          <p14:tracePt t="37745" x="6362700" y="5568950"/>
          <p14:tracePt t="37887" x="6356350" y="5562600"/>
          <p14:tracePt t="37903" x="6356350" y="5537200"/>
          <p14:tracePt t="37917" x="6356350" y="5518150"/>
          <p14:tracePt t="37932" x="6356350" y="5467350"/>
          <p14:tracePt t="37946" x="6369050" y="5422900"/>
          <p14:tracePt t="37962" x="6369050" y="5384800"/>
          <p14:tracePt t="37979" x="6381750" y="5359400"/>
          <p14:tracePt t="37995" x="6381750" y="5340350"/>
          <p14:tracePt t="38012" x="6388100" y="5334000"/>
          <p14:tracePt t="38045" x="6388100" y="5321300"/>
          <p14:tracePt t="38880" x="6388100" y="5334000"/>
          <p14:tracePt t="38896" x="6388100" y="5416550"/>
          <p14:tracePt t="38912" x="6388100" y="5505450"/>
          <p14:tracePt t="38929" x="6388100" y="5619750"/>
          <p14:tracePt t="38946" x="6388100" y="5740400"/>
          <p14:tracePt t="38967" x="6388100" y="5880100"/>
          <p14:tracePt t="38979" x="6388100" y="5911850"/>
          <p14:tracePt t="38995" x="6388100" y="5943600"/>
          <p14:tracePt t="39012" x="6388100" y="5969000"/>
          <p14:tracePt t="39029" x="6388100" y="5981700"/>
          <p14:tracePt t="39046" x="6375400" y="5988050"/>
          <p14:tracePt t="39062" x="6324600" y="5905500"/>
          <p14:tracePt t="39079" x="6311900" y="5842000"/>
          <p14:tracePt t="39399" x="6299200" y="5842000"/>
          <p14:tracePt t="39407" x="6292850" y="5842000"/>
          <p14:tracePt t="39415" x="6286500" y="5848350"/>
          <p14:tracePt t="39429" x="6273800" y="5867400"/>
          <p14:tracePt t="39479" x="6273800" y="5873750"/>
          <p14:tracePt t="39575" x="6273800" y="5867400"/>
          <p14:tracePt t="39583" x="6273800" y="5861050"/>
          <p14:tracePt t="39591" x="6273800" y="5854700"/>
          <p14:tracePt t="39599" x="6280150" y="5829300"/>
          <p14:tracePt t="39613" x="6280150" y="5822950"/>
          <p14:tracePt t="39629" x="6280150" y="5803900"/>
          <p14:tracePt t="39646" x="6286500" y="5791200"/>
          <p14:tracePt t="39662" x="6292850" y="5778500"/>
          <p14:tracePt t="39696" x="6292850" y="5772150"/>
          <p14:tracePt t="39713" x="6299200" y="5759450"/>
          <p14:tracePt t="39729" x="6324600" y="5740400"/>
          <p14:tracePt t="39746" x="6350000" y="5721350"/>
          <p14:tracePt t="39763" x="6369050" y="5702300"/>
          <p14:tracePt t="39779" x="6381750" y="5689600"/>
          <p14:tracePt t="39796" x="6388100" y="5689600"/>
          <p14:tracePt t="39813" x="6400800" y="5676900"/>
          <p14:tracePt t="40567" x="6400800" y="5670550"/>
          <p14:tracePt t="40584" x="6400800" y="5657850"/>
          <p14:tracePt t="40607" x="6407150" y="5645150"/>
          <p14:tracePt t="40615" x="6419850" y="5638800"/>
          <p14:tracePt t="40631" x="6426200" y="5638800"/>
          <p14:tracePt t="40646" x="6445250" y="5626100"/>
          <p14:tracePt t="40663" x="6489700" y="5619750"/>
          <p14:tracePt t="40680" x="6527800" y="5607050"/>
          <p14:tracePt t="40696" x="6572250" y="5600700"/>
          <p14:tracePt t="40713" x="6584950" y="5588000"/>
          <p14:tracePt t="40729" x="6597650" y="5588000"/>
          <p14:tracePt t="40746" x="6604000" y="5581650"/>
          <p14:tracePt t="40763" x="6616700" y="5568950"/>
          <p14:tracePt t="40779" x="6635750" y="5556250"/>
          <p14:tracePt t="40796" x="6648450" y="5549900"/>
          <p14:tracePt t="40813" x="6673850" y="5537200"/>
          <p14:tracePt t="40830" x="6680200" y="5537200"/>
          <p14:tracePt t="40846" x="6680200" y="5524500"/>
          <p14:tracePt t="40863" x="6705600" y="5467350"/>
          <p14:tracePt t="40879" x="6705600" y="5391150"/>
          <p14:tracePt t="40896" x="6705600" y="5295900"/>
          <p14:tracePt t="40913" x="6705600" y="5213350"/>
          <p14:tracePt t="40930" x="6705600" y="5130800"/>
          <p14:tracePt t="40946" x="6705600" y="5080000"/>
          <p14:tracePt t="40963" x="6699250" y="5022850"/>
          <p14:tracePt t="40980" x="6692900" y="4978400"/>
          <p14:tracePt t="40996" x="6680200" y="4953000"/>
          <p14:tracePt t="41013" x="6680200" y="4927600"/>
          <p14:tracePt t="41030" x="6673850" y="4921250"/>
          <p14:tracePt t="41046" x="6667500" y="4902200"/>
          <p14:tracePt t="41063" x="6661150" y="4895850"/>
          <p14:tracePt t="41080" x="6654800" y="4895850"/>
          <p14:tracePt t="41167" x="6680200" y="4895850"/>
          <p14:tracePt t="41182" x="6750050" y="5010150"/>
          <p14:tracePt t="41196" x="6775450" y="5080000"/>
          <p14:tracePt t="41213" x="6838950" y="5181600"/>
          <p14:tracePt t="41230" x="6883400" y="5257800"/>
          <p14:tracePt t="41246" x="6883400" y="5270500"/>
          <p14:tracePt t="41424" x="6877050" y="5276850"/>
          <p14:tracePt t="41441" x="6826250" y="5276850"/>
          <p14:tracePt t="41456" x="6743700" y="5276850"/>
          <p14:tracePt t="41464" x="6686550" y="5289550"/>
          <p14:tracePt t="41480" x="6584950" y="5327650"/>
          <p14:tracePt t="41497" x="6483350" y="5378450"/>
          <p14:tracePt t="41513" x="6413500" y="5416550"/>
          <p14:tracePt t="41530" x="6388100" y="5448300"/>
          <p14:tracePt t="41546" x="6350000" y="5486400"/>
          <p14:tracePt t="41563" x="6311900" y="5543550"/>
          <p14:tracePt t="41580" x="6286500" y="5600700"/>
          <p14:tracePt t="41596" x="6267450" y="5651500"/>
          <p14:tracePt t="41613" x="6254750" y="5695950"/>
          <p14:tracePt t="41630" x="6235700" y="5715000"/>
          <p14:tracePt t="41646" x="6210300" y="5740400"/>
          <p14:tracePt t="41663" x="6197600" y="5759450"/>
          <p14:tracePt t="41680" x="6178550" y="5765800"/>
          <p14:tracePt t="41696" x="6172200" y="5778500"/>
          <p14:tracePt t="41713" x="6134100" y="5778500"/>
          <p14:tracePt t="41730" x="6007100" y="5791200"/>
          <p14:tracePt t="41746" x="5835650" y="5816600"/>
          <p14:tracePt t="41763" x="5657850" y="5816600"/>
          <p14:tracePt t="41780" x="5524500" y="5816600"/>
          <p14:tracePt t="41796" x="5454650" y="5816600"/>
          <p14:tracePt t="41887" x="5461000" y="5816600"/>
          <p14:tracePt t="41895" x="5518150" y="5829300"/>
          <p14:tracePt t="41903" x="5575300" y="5861050"/>
          <p14:tracePt t="41913" x="5645150" y="5911850"/>
          <p14:tracePt t="41931" x="5778500" y="5981700"/>
          <p14:tracePt t="41947" x="5822950" y="5994400"/>
          <p14:tracePt t="42182" x="5842000" y="5994400"/>
          <p14:tracePt t="42190" x="5854700" y="5975350"/>
          <p14:tracePt t="42198" x="5854700" y="5969000"/>
          <p14:tracePt t="42214" x="5854700" y="5962650"/>
          <p14:tracePt t="42230" x="5854700" y="5949950"/>
          <p14:tracePt t="42247" x="5854700" y="5930900"/>
          <p14:tracePt t="42264" x="5854700" y="5911850"/>
          <p14:tracePt t="42280" x="5854700" y="5905500"/>
          <p14:tracePt t="42297" x="5854700" y="5892800"/>
          <p14:tracePt t="42511" x="5854700" y="5886450"/>
          <p14:tracePt t="42936" x="5861050" y="5880100"/>
          <p14:tracePt t="42943" x="5880100" y="5873750"/>
          <p14:tracePt t="42951" x="5918200" y="5848350"/>
          <p14:tracePt t="42964" x="5956300" y="5835650"/>
          <p14:tracePt t="42980" x="5981700" y="5822950"/>
          <p14:tracePt t="42997" x="6007100" y="5810250"/>
          <p14:tracePt t="43071" x="6007100" y="5803900"/>
          <p14:tracePt t="43080" x="6007100" y="5772150"/>
          <p14:tracePt t="43087" x="6007100" y="5753100"/>
          <p14:tracePt t="43097" x="6007100" y="5740400"/>
          <p14:tracePt t="43114" x="6000750" y="5727700"/>
          <p14:tracePt t="43130" x="5994400" y="5715000"/>
          <p14:tracePt t="44727" x="5981700" y="5715000"/>
          <p14:tracePt t="44743" x="5975350" y="5715000"/>
          <p14:tracePt t="44759" x="5962650" y="5715000"/>
          <p14:tracePt t="44871" x="5956300" y="5715000"/>
          <p14:tracePt t="45087" x="5969000" y="5715000"/>
          <p14:tracePt t="45103" x="5988050" y="5715000"/>
          <p14:tracePt t="45111" x="5994400" y="5702300"/>
          <p14:tracePt t="45135" x="6007100" y="5695950"/>
          <p14:tracePt t="45159" x="6013450" y="5695950"/>
          <p14:tracePt t="45167" x="6019800" y="5689600"/>
          <p14:tracePt t="45181" x="6045200" y="5664200"/>
          <p14:tracePt t="45197" x="6057900" y="5657850"/>
          <p14:tracePt t="45214" x="6096000" y="5632450"/>
          <p14:tracePt t="45231" x="6108700" y="5619750"/>
          <p14:tracePt t="45247" x="6115050" y="5613400"/>
          <p14:tracePt t="45281" x="6115050" y="5600700"/>
          <p14:tracePt t="45318" x="6115050" y="5594350"/>
          <p14:tracePt t="45799" x="6108700" y="5588000"/>
          <p14:tracePt t="45815" x="6057900" y="5588000"/>
          <p14:tracePt t="45831" x="6000750" y="5556250"/>
          <p14:tracePt t="45848" x="5956300" y="5518150"/>
          <p14:tracePt t="45865" x="5892800" y="5473700"/>
          <p14:tracePt t="45881" x="5848350" y="5441950"/>
          <p14:tracePt t="45898" x="5816600" y="5397500"/>
          <p14:tracePt t="45914" x="5791200" y="5372100"/>
          <p14:tracePt t="45931" x="5772150" y="5340350"/>
          <p14:tracePt t="45948" x="5759450" y="5321300"/>
          <p14:tracePt t="45964" x="5734050" y="5283200"/>
          <p14:tracePt t="45981" x="5721350" y="5251450"/>
          <p14:tracePt t="45998" x="5708650" y="5226050"/>
          <p14:tracePt t="46014" x="5695950" y="5219700"/>
          <p14:tracePt t="46031" x="5695950" y="5207000"/>
          <p14:tracePt t="46231" x="5683250" y="5207000"/>
          <p14:tracePt t="46246" x="5676900" y="5207000"/>
          <p14:tracePt t="46259" x="5664200" y="5207000"/>
          <p14:tracePt t="46269" x="5651500" y="5207000"/>
          <p14:tracePt t="46281" x="5638800" y="5213350"/>
          <p14:tracePt t="46298" x="5594350" y="5238750"/>
          <p14:tracePt t="46314" x="5524500" y="5245100"/>
          <p14:tracePt t="46331" x="5378450" y="5264150"/>
          <p14:tracePt t="46348" x="5232400" y="5289550"/>
          <p14:tracePt t="46364" x="5080000" y="5302250"/>
          <p14:tracePt t="46381" x="4959350" y="5314950"/>
          <p14:tracePt t="46398" x="4876800" y="5314950"/>
          <p14:tracePt t="46415" x="4857750" y="5314950"/>
          <p14:tracePt t="46471" x="4851400" y="5314950"/>
          <p14:tracePt t="46479" x="4845050" y="5314950"/>
          <p14:tracePt t="46495" x="4832350" y="5314950"/>
          <p14:tracePt t="46510" x="4819650" y="5314950"/>
          <p14:tracePt t="46523" x="4800600" y="5314950"/>
          <p14:tracePt t="46531" x="4794250" y="5314950"/>
          <p14:tracePt t="46548" x="4749800" y="5327650"/>
          <p14:tracePt t="46564" x="4737100" y="5327650"/>
          <p14:tracePt t="46581" x="4673600" y="5334000"/>
          <p14:tracePt t="46598" x="4603750" y="5359400"/>
          <p14:tracePt t="46615" x="4489450" y="5378450"/>
          <p14:tracePt t="46632" x="4438650" y="5391150"/>
          <p14:tracePt t="46648" x="4419600" y="5403850"/>
          <p14:tracePt t="46664" x="4375150" y="5410200"/>
          <p14:tracePt t="46681" x="4349750" y="5422900"/>
          <p14:tracePt t="46698" x="4318000" y="5422900"/>
          <p14:tracePt t="46715" x="4305300" y="5422900"/>
          <p14:tracePt t="46732" x="4279900" y="5422900"/>
          <p14:tracePt t="46748" x="4267200" y="5422900"/>
          <p14:tracePt t="46765" x="4260850" y="5422900"/>
          <p14:tracePt t="46782" x="4248150" y="5422900"/>
          <p14:tracePt t="46800" x="4241800" y="5416550"/>
          <p14:tracePt t="46847" x="4235450" y="5410200"/>
          <p14:tracePt t="46887" x="4229100" y="5403850"/>
          <p14:tracePt t="46911" x="4222750" y="5403850"/>
          <p14:tracePt t="46927" x="4216400" y="5397500"/>
          <p14:tracePt t="46935" x="4197350" y="5397500"/>
          <p14:tracePt t="46943" x="4184650" y="5391150"/>
          <p14:tracePt t="46951" x="4171950" y="5384800"/>
          <p14:tracePt t="46965" x="4159250" y="5378450"/>
          <p14:tracePt t="46982" x="4102100" y="5359400"/>
          <p14:tracePt t="46998" x="4032250" y="5334000"/>
          <p14:tracePt t="47015" x="3924300" y="5295900"/>
          <p14:tracePt t="47032" x="3898900" y="5289550"/>
          <p14:tracePt t="47048" x="3886200" y="5283200"/>
          <p14:tracePt t="47065" x="3879850" y="5270500"/>
          <p14:tracePt t="47082" x="3873500" y="5270500"/>
          <p14:tracePt t="47098" x="3873500" y="5264150"/>
          <p14:tracePt t="47115" x="3867150" y="5257800"/>
          <p14:tracePt t="47132" x="3860800" y="5245100"/>
          <p14:tracePt t="47148" x="3854450" y="5245100"/>
          <p14:tracePt t="50920" x="0" y="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2179607"/>
              </p:ext>
            </p:extLst>
          </p:nvPr>
        </p:nvGraphicFramePr>
        <p:xfrm>
          <a:off x="5343525" y="4229100"/>
          <a:ext cx="1468438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4" name="Equation" r:id="rId5" imgW="634680" imgH="507960" progId="Equation.DSMT4">
                  <p:embed/>
                </p:oleObj>
              </mc:Choice>
              <mc:Fallback>
                <p:oleObj name="Equation" r:id="rId5" imgW="634680" imgH="50796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43525" y="4229100"/>
                        <a:ext cx="1468438" cy="1174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83891478"/>
                </p:ext>
              </p:extLst>
            </p:nvPr>
          </p:nvGraphicFramePr>
          <p:xfrm>
            <a:off x="4424363" y="1001713"/>
            <a:ext cx="1854200" cy="687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5" name="Equation" r:id="rId8" imgW="685800" imgH="253800" progId="Equation.DSMT4">
                    <p:embed/>
                  </p:oleObj>
                </mc:Choice>
                <mc:Fallback>
                  <p:oleObj name="Equation" r:id="rId8" imgW="685800" imgH="253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424363" y="1001713"/>
                          <a:ext cx="1854200" cy="6873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59028522"/>
                </p:ext>
              </p:extLst>
            </p:nvPr>
          </p:nvGraphicFramePr>
          <p:xfrm>
            <a:off x="6594475" y="1720850"/>
            <a:ext cx="962025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6" name="Equation" r:id="rId10" imgW="355320" imgH="253800" progId="Equation.DSMT4">
                    <p:embed/>
                  </p:oleObj>
                </mc:Choice>
                <mc:Fallback>
                  <p:oleObj name="Equation" r:id="rId10" imgW="35532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594475" y="1720850"/>
                          <a:ext cx="962025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344903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454"/>
    </mc:Choice>
    <mc:Fallback xmlns="">
      <p:transition advTm="30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644" x="514350" y="5511800"/>
          <p14:tracePt t="6836" x="520700" y="5505450"/>
          <p14:tracePt t="6844" x="527050" y="5505450"/>
          <p14:tracePt t="6853" x="533400" y="5505450"/>
          <p14:tracePt t="6870" x="641350" y="5492750"/>
          <p14:tracePt t="6887" x="838200" y="5467350"/>
          <p14:tracePt t="6903" x="1206500" y="5416550"/>
          <p14:tracePt t="6920" x="1676400" y="5397500"/>
          <p14:tracePt t="6937" x="2266950" y="5372100"/>
          <p14:tracePt t="6954" x="2489200" y="5353050"/>
          <p14:tracePt t="6970" x="2540000" y="5353050"/>
          <p14:tracePt t="7181" x="2546350" y="5353050"/>
          <p14:tracePt t="7189" x="2546350" y="5340350"/>
          <p14:tracePt t="7197" x="2546350" y="5334000"/>
          <p14:tracePt t="7206" x="2546350" y="5327650"/>
          <p14:tracePt t="7221" x="2546350" y="5308600"/>
          <p14:tracePt t="7237" x="2546350" y="5295900"/>
          <p14:tracePt t="7254" x="2546350" y="5264150"/>
          <p14:tracePt t="7271" x="2546350" y="5238750"/>
          <p14:tracePt t="7287" x="2559050" y="5207000"/>
          <p14:tracePt t="7304" x="2565400" y="5168900"/>
          <p14:tracePt t="7321" x="2590800" y="5124450"/>
          <p14:tracePt t="7337" x="2622550" y="5048250"/>
          <p14:tracePt t="7354" x="2641600" y="5010150"/>
          <p14:tracePt t="7371" x="2660650" y="4972050"/>
          <p14:tracePt t="7388" x="2667000" y="4959350"/>
          <p14:tracePt t="7582" x="2667000" y="4953000"/>
          <p14:tracePt t="8006" x="2724150" y="4908550"/>
          <p14:tracePt t="8013" x="3117850" y="4806950"/>
          <p14:tracePt t="8022" x="3663950" y="4635500"/>
          <p14:tracePt t="8038" x="4495800" y="4375150"/>
          <p14:tracePt t="8054" x="5149850" y="4064000"/>
          <p14:tracePt t="8071" x="5657850" y="3657600"/>
          <p14:tracePt t="8088" x="5981700" y="3270250"/>
          <p14:tracePt t="8104" x="6140450" y="2971800"/>
          <p14:tracePt t="8121" x="6178550" y="2743200"/>
          <p14:tracePt t="8138" x="6178550" y="2552700"/>
          <p14:tracePt t="8154" x="6115050" y="2413000"/>
          <p14:tracePt t="8171" x="6038850" y="2324100"/>
          <p14:tracePt t="8188" x="5975350" y="2292350"/>
          <p14:tracePt t="8204" x="5962650" y="2292350"/>
          <p14:tracePt t="8261" x="5956300" y="2292350"/>
          <p14:tracePt t="8277" x="5937250" y="2311400"/>
          <p14:tracePt t="8285" x="5930900" y="2349500"/>
          <p14:tracePt t="8293" x="5918200" y="2387600"/>
          <p14:tracePt t="8304" x="5918200" y="2419350"/>
          <p14:tracePt t="8322" x="5892800" y="2470150"/>
          <p14:tracePt t="8338" x="5892800" y="2482850"/>
          <p14:tracePt t="8949" x="5880100" y="2540000"/>
          <p14:tracePt t="8957" x="5880100" y="2641600"/>
          <p14:tracePt t="8965" x="5861050" y="2724150"/>
          <p14:tracePt t="8973" x="5854700" y="2819400"/>
          <p14:tracePt t="8988" x="5854700" y="2901950"/>
          <p14:tracePt t="9005" x="5854700" y="3105150"/>
          <p14:tracePt t="9021" x="5854700" y="3206750"/>
          <p14:tracePt t="9038" x="5854700" y="3276600"/>
          <p14:tracePt t="9054" x="5854700" y="3302000"/>
          <p14:tracePt t="9071" x="5848350" y="3308350"/>
          <p14:tracePt t="14981" x="5842000" y="3340100"/>
          <p14:tracePt t="14989" x="5842000" y="3409950"/>
          <p14:tracePt t="14997" x="5886450" y="3473450"/>
          <p14:tracePt t="15006" x="5962650" y="3530600"/>
          <p14:tracePt t="15023" x="6057900" y="3625850"/>
          <p14:tracePt t="15040" x="6121400" y="3670300"/>
          <p14:tracePt t="15057" x="6153150" y="3689350"/>
          <p14:tracePt t="15073" x="6159500" y="3695700"/>
          <p14:tracePt t="22525" x="6159500" y="3708400"/>
          <p14:tracePt t="22533" x="6159500" y="3841750"/>
          <p14:tracePt t="22542" x="6159500" y="4064000"/>
          <p14:tracePt t="22559" x="6159500" y="4375150"/>
          <p14:tracePt t="22575" x="6140450" y="4508500"/>
          <p14:tracePt t="22592" x="6045200" y="4692650"/>
          <p14:tracePt t="22609" x="5937250" y="4883150"/>
          <p14:tracePt t="22625" x="5772150" y="5035550"/>
          <p14:tracePt t="22642" x="5530850" y="5207000"/>
          <p14:tracePt t="22659" x="5308600" y="5365750"/>
          <p14:tracePt t="22675" x="5003800" y="5524500"/>
          <p14:tracePt t="22677" x="4838700" y="5632450"/>
          <p14:tracePt t="22692" x="4705350" y="5683250"/>
          <p14:tracePt t="22708" x="4362450" y="5791200"/>
          <p14:tracePt t="22725" x="4260850" y="5816600"/>
          <p14:tracePt t="22742" x="4235450" y="5816600"/>
          <p14:tracePt t="22820" x="4229100" y="5816600"/>
          <p14:tracePt t="22828" x="4229100" y="5784850"/>
          <p14:tracePt t="22836" x="4235450" y="5778500"/>
          <p14:tracePt t="22844" x="4260850" y="5765800"/>
          <p14:tracePt t="22858" x="4273550" y="5765800"/>
          <p14:tracePt t="22875" x="4330700" y="5746750"/>
          <p14:tracePt t="22892" x="4349750" y="5746750"/>
          <p14:tracePt t="22965" x="4343400" y="5746750"/>
          <p14:tracePt t="22973" x="4311650" y="5759450"/>
          <p14:tracePt t="22981" x="4305300" y="5772150"/>
          <p14:tracePt t="23013" x="4298950" y="5772150"/>
          <p14:tracePt t="23037" x="4292600" y="5740400"/>
          <p14:tracePt t="23045" x="4305300" y="5676900"/>
          <p14:tracePt t="23053" x="4330700" y="5607050"/>
          <p14:tracePt t="23061" x="4368800" y="5562600"/>
          <p14:tracePt t="23076" x="4400550" y="5499100"/>
          <p14:tracePt t="23092" x="4476750" y="5410200"/>
          <p14:tracePt t="23109" x="4527550" y="5353050"/>
          <p14:tracePt t="23407" x="4495800" y="5353050"/>
          <p14:tracePt t="23413" x="4413250" y="5353050"/>
          <p14:tracePt t="23426" x="4311650" y="5353050"/>
          <p14:tracePt t="23442" x="3962400" y="5353050"/>
          <p14:tracePt t="23459" x="3308350" y="5353050"/>
          <p14:tracePt t="23476" x="1987550" y="5353050"/>
          <p14:tracePt t="23492" x="1682750" y="5353050"/>
          <p14:tracePt t="23509" x="1041400" y="5353050"/>
          <p14:tracePt t="23526" x="971550" y="5353050"/>
          <p14:tracePt t="23559" x="1054100" y="5353050"/>
          <p14:tracePt t="23576" x="1174750" y="5397500"/>
          <p14:tracePt t="23592" x="1270000" y="5448300"/>
          <p14:tracePt t="23609" x="1358900" y="5530850"/>
          <p14:tracePt t="23773" x="1365250" y="5530850"/>
          <p14:tracePt t="23781" x="1384300" y="5530850"/>
          <p14:tracePt t="23792" x="1403350" y="5530850"/>
          <p14:tracePt t="23809" x="1460500" y="5530850"/>
          <p14:tracePt t="23826" x="1543050" y="5505450"/>
          <p14:tracePt t="23842" x="1600200" y="5416550"/>
          <p14:tracePt t="23859" x="1663700" y="5334000"/>
          <p14:tracePt t="23876" x="1663700" y="5270500"/>
          <p14:tracePt t="23892" x="1663700" y="5099050"/>
          <p14:tracePt t="23909" x="1657350" y="4997450"/>
          <p14:tracePt t="23926" x="1612900" y="4845050"/>
          <p14:tracePt t="23942" x="1587500" y="4705350"/>
          <p14:tracePt t="23959" x="1555750" y="4572000"/>
          <p14:tracePt t="23976" x="1555750" y="4483100"/>
          <p14:tracePt t="23992" x="1555750" y="4425950"/>
          <p14:tracePt t="24009" x="1555750" y="4387850"/>
          <p14:tracePt t="24026" x="1555750" y="4362450"/>
          <p14:tracePt t="24069" x="1555750" y="4349750"/>
          <p14:tracePt t="26061" x="1606550" y="4343400"/>
          <p14:tracePt t="26069" x="1701800" y="4279900"/>
          <p14:tracePt t="26077" x="1797050" y="4235450"/>
          <p14:tracePt t="26093" x="1930400" y="4159250"/>
          <p14:tracePt t="26110" x="1981200" y="4127500"/>
          <p14:tracePt t="26126" x="1993900" y="4121150"/>
          <p14:tracePt t="26143" x="2000250" y="4108450"/>
          <p14:tracePt t="28013" x="2012950" y="4152900"/>
          <p14:tracePt t="28021" x="2019300" y="4191000"/>
          <p14:tracePt t="28029" x="2032000" y="4248150"/>
          <p14:tracePt t="28044" x="2032000" y="4279900"/>
          <p14:tracePt t="28060" x="2032000" y="4311650"/>
          <p14:tracePt t="28078" x="2032000" y="4362450"/>
          <p14:tracePt t="28094" x="2032000" y="4432300"/>
          <p14:tracePt t="28110" x="2025650" y="4521200"/>
          <p14:tracePt t="28127" x="2006600" y="4616450"/>
          <p14:tracePt t="28144" x="1974850" y="4692650"/>
          <p14:tracePt t="28160" x="1949450" y="4781550"/>
          <p14:tracePt t="28177" x="1911350" y="4876800"/>
          <p14:tracePt t="28194" x="1860550" y="4972050"/>
          <p14:tracePt t="28210" x="1803400" y="5060950"/>
          <p14:tracePt t="28213" x="1784350" y="5092700"/>
          <p14:tracePt t="28227" x="1771650" y="5124450"/>
          <p14:tracePt t="28244" x="1733550" y="5168900"/>
          <p14:tracePt t="28260" x="1720850" y="5187950"/>
          <p14:tracePt t="28277" x="1701800" y="5219700"/>
          <p14:tracePt t="28294" x="1682750" y="5238750"/>
          <p14:tracePt t="28310" x="1670050" y="5251450"/>
          <p14:tracePt t="28327" x="1670050" y="5270500"/>
          <p14:tracePt t="28344" x="1657350" y="5276850"/>
          <p14:tracePt t="28377" x="1651000" y="5283200"/>
          <p14:tracePt t="28394" x="1638300" y="5289550"/>
          <p14:tracePt t="28410" x="1612900" y="5321300"/>
          <p14:tracePt t="28427" x="1600200" y="5340350"/>
          <p14:tracePt t="28444" x="1593850" y="5346700"/>
          <p14:tracePt t="28460" x="1593850" y="5365750"/>
          <p14:tracePt t="28477" x="1593850" y="5372100"/>
          <p14:tracePt t="28494" x="1593850" y="5384800"/>
          <p14:tracePt t="28510" x="1593850" y="5403850"/>
          <p14:tracePt t="28527" x="1593850" y="5422900"/>
          <p14:tracePt t="28544" x="1593850" y="5429250"/>
          <p14:tracePt t="28560" x="1593850" y="5441950"/>
          <p14:tracePt t="29990" x="0" y="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8926056"/>
              </p:ext>
            </p:extLst>
          </p:nvPr>
        </p:nvGraphicFramePr>
        <p:xfrm>
          <a:off x="5153025" y="3994150"/>
          <a:ext cx="1851025" cy="164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5" name="Equation" r:id="rId5" imgW="799920" imgH="711000" progId="Equation.DSMT4">
                  <p:embed/>
                </p:oleObj>
              </mc:Choice>
              <mc:Fallback>
                <p:oleObj name="Equation" r:id="rId5" imgW="799920" imgH="7110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53025" y="3994150"/>
                        <a:ext cx="1851025" cy="1644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72099588"/>
                </p:ext>
              </p:extLst>
            </p:nvPr>
          </p:nvGraphicFramePr>
          <p:xfrm>
            <a:off x="4202113" y="709613"/>
            <a:ext cx="2300287" cy="1271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36" name="Equation" r:id="rId8" imgW="850680" imgH="469800" progId="Equation.DSMT4">
                    <p:embed/>
                  </p:oleObj>
                </mc:Choice>
                <mc:Fallback>
                  <p:oleObj name="Equation" r:id="rId8" imgW="850680" imgH="469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202113" y="709613"/>
                          <a:ext cx="2300287" cy="12715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60011001"/>
                </p:ext>
              </p:extLst>
            </p:nvPr>
          </p:nvGraphicFramePr>
          <p:xfrm>
            <a:off x="6594475" y="1720850"/>
            <a:ext cx="962025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37" name="Equation" r:id="rId10" imgW="355320" imgH="253800" progId="Equation.DSMT4">
                    <p:embed/>
                  </p:oleObj>
                </mc:Choice>
                <mc:Fallback>
                  <p:oleObj name="Equation" r:id="rId10" imgW="35532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594475" y="1720850"/>
                          <a:ext cx="962025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185286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418"/>
    </mc:Choice>
    <mc:Fallback xmlns="">
      <p:transition advTm="394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0376" x="438150" y="5568950"/>
          <p14:tracePt t="20440" x="444500" y="5568950"/>
          <p14:tracePt t="20449" x="469900" y="5568950"/>
          <p14:tracePt t="20456" x="514350" y="5568950"/>
          <p14:tracePt t="20464" x="552450" y="5556250"/>
          <p14:tracePt t="20476" x="596900" y="5543550"/>
          <p14:tracePt t="20493" x="755650" y="5492750"/>
          <p14:tracePt t="20510" x="990600" y="5397500"/>
          <p14:tracePt t="20527" x="1193800" y="5346700"/>
          <p14:tracePt t="20543" x="1390650" y="5251450"/>
          <p14:tracePt t="20560" x="1530350" y="5181600"/>
          <p14:tracePt t="20576" x="1701800" y="4991100"/>
          <p14:tracePt t="20593" x="1752600" y="4914900"/>
          <p14:tracePt t="20610" x="1790700" y="4857750"/>
          <p14:tracePt t="20626" x="1803400" y="4806950"/>
          <p14:tracePt t="20643" x="1835150" y="4756150"/>
          <p14:tracePt t="20660" x="1854200" y="4737100"/>
          <p14:tracePt t="20676" x="1866900" y="4711700"/>
          <p14:tracePt t="20693" x="1879600" y="4699000"/>
          <p14:tracePt t="20710" x="1892300" y="4692650"/>
          <p14:tracePt t="20726" x="1898650" y="4686300"/>
          <p14:tracePt t="20743" x="1911350" y="4686300"/>
          <p14:tracePt t="20760" x="1943100" y="4686300"/>
          <p14:tracePt t="20776" x="2000250" y="4686300"/>
          <p14:tracePt t="20793" x="2038350" y="4686300"/>
          <p14:tracePt t="20810" x="2076450" y="4686300"/>
          <p14:tracePt t="20826" x="2082800" y="4686300"/>
          <p14:tracePt t="20843" x="2095500" y="4686300"/>
          <p14:tracePt t="23233" x="2133600" y="4686300"/>
          <p14:tracePt t="23241" x="2330450" y="4648200"/>
          <p14:tracePt t="23249" x="2679700" y="4597400"/>
          <p14:tracePt t="23261" x="3067050" y="4546600"/>
          <p14:tracePt t="23277" x="4057650" y="4438650"/>
          <p14:tracePt t="23294" x="4921250" y="4305300"/>
          <p14:tracePt t="23311" x="5492750" y="4210050"/>
          <p14:tracePt t="23328" x="5886450" y="4102100"/>
          <p14:tracePt t="23344" x="6197600" y="3905250"/>
          <p14:tracePt t="23360" x="6318250" y="3771900"/>
          <p14:tracePt t="23377" x="6362700" y="3613150"/>
          <p14:tracePt t="23394" x="6362700" y="3448050"/>
          <p14:tracePt t="23410" x="6356350" y="3270250"/>
          <p14:tracePt t="23427" x="6337300" y="3124200"/>
          <p14:tracePt t="23444" x="6330950" y="3067050"/>
          <p14:tracePt t="23497" x="6356350" y="3105150"/>
          <p14:tracePt t="23505" x="6438900" y="3238500"/>
          <p14:tracePt t="23512" x="6515100" y="3448050"/>
          <p14:tracePt t="23528" x="6762750" y="3917950"/>
          <p14:tracePt t="23544" x="7023100" y="4311650"/>
          <p14:tracePt t="23561" x="7181850" y="4533900"/>
          <p14:tracePt t="23577" x="7226300" y="4578350"/>
          <p14:tracePt t="23641" x="7219950" y="4572000"/>
          <p14:tracePt t="23649" x="7219950" y="4559300"/>
          <p14:tracePt t="23661" x="7207250" y="4546600"/>
          <p14:tracePt t="23677" x="7181850" y="4546600"/>
          <p14:tracePt t="23711" x="7175500" y="4546600"/>
          <p14:tracePt t="23728" x="7156450" y="4578350"/>
          <p14:tracePt t="23744" x="7124700" y="4914900"/>
          <p14:tracePt t="23761" x="7092950" y="5073650"/>
          <p14:tracePt t="23777" x="7080250" y="5118100"/>
          <p14:tracePt t="23794" x="7080250" y="5124450"/>
          <p14:tracePt t="23827" x="7073900" y="5067300"/>
          <p14:tracePt t="23844" x="6978650" y="4749800"/>
          <p14:tracePt t="23861" x="6832600" y="4387850"/>
          <p14:tracePt t="23877" x="6667500" y="4133850"/>
          <p14:tracePt t="23894" x="6597650" y="4032250"/>
          <p14:tracePt t="23911" x="6584950" y="4013200"/>
          <p14:tracePt t="23960" x="6584950" y="4025900"/>
          <p14:tracePt t="23968" x="6584950" y="4057650"/>
          <p14:tracePt t="23977" x="6584950" y="4108450"/>
          <p14:tracePt t="23994" x="6584950" y="4222750"/>
          <p14:tracePt t="24011" x="6578600" y="4286250"/>
          <p14:tracePt t="24027" x="6578600" y="4292600"/>
          <p14:tracePt t="24064" x="6572250" y="4298950"/>
          <p14:tracePt t="24077" x="6546850" y="4279900"/>
          <p14:tracePt t="24094" x="6521450" y="4191000"/>
          <p14:tracePt t="24111" x="6496050" y="4133850"/>
          <p14:tracePt t="24127" x="6496050" y="4121150"/>
          <p14:tracePt t="24177" x="6496050" y="4146550"/>
          <p14:tracePt t="24191" x="6508750" y="4216400"/>
          <p14:tracePt t="24205" x="6540500" y="4445000"/>
          <p14:tracePt t="24212" x="6546850" y="4603750"/>
          <p14:tracePt t="24227" x="6565900" y="4762500"/>
          <p14:tracePt t="24244" x="6565900" y="4781550"/>
          <p14:tracePt t="24288" x="6565900" y="4756150"/>
          <p14:tracePt t="24296" x="6565900" y="4699000"/>
          <p14:tracePt t="24311" x="6565900" y="4654550"/>
          <p14:tracePt t="24328" x="6565900" y="4533900"/>
          <p14:tracePt t="24344" x="6565900" y="4527550"/>
          <p14:tracePt t="24416" x="6565900" y="4559300"/>
          <p14:tracePt t="24424" x="6565900" y="4597400"/>
          <p14:tracePt t="24432" x="6572250" y="4616450"/>
          <p14:tracePt t="24444" x="6572250" y="4635500"/>
          <p14:tracePt t="24461" x="6578600" y="4654550"/>
          <p14:tracePt t="24477" x="6584950" y="4654550"/>
          <p14:tracePt t="24520" x="6584950" y="4648200"/>
          <p14:tracePt t="24528" x="6597650" y="4629150"/>
          <p14:tracePt t="24544" x="6610350" y="4603750"/>
          <p14:tracePt t="24561" x="6623050" y="4552950"/>
          <p14:tracePt t="24577" x="6661150" y="4514850"/>
          <p14:tracePt t="24594" x="6673850" y="4495800"/>
          <p14:tracePt t="24611" x="6686550" y="4483100"/>
          <p14:tracePt t="24644" x="6699250" y="4470400"/>
          <p14:tracePt t="24661" x="6705600" y="4457700"/>
          <p14:tracePt t="24677" x="6743700" y="4432300"/>
          <p14:tracePt t="24694" x="6762750" y="4394200"/>
          <p14:tracePt t="24711" x="6807200" y="4311650"/>
          <p14:tracePt t="24727" x="6870700" y="4235450"/>
          <p14:tracePt t="24744" x="6934200" y="4171950"/>
          <p14:tracePt t="24761" x="6953250" y="4140200"/>
          <p14:tracePt t="24777" x="6965950" y="4133850"/>
          <p14:tracePt t="24873" x="6965950" y="4127500"/>
          <p14:tracePt t="24897" x="6972300" y="4133850"/>
          <p14:tracePt t="24911" x="6965950" y="4146550"/>
          <p14:tracePt t="24924" x="6946900" y="4171950"/>
          <p14:tracePt t="24930" x="6940550" y="4184650"/>
          <p14:tracePt t="25377" x="6927850" y="4216400"/>
          <p14:tracePt t="25391" x="6915150" y="4286250"/>
          <p14:tracePt t="25405" x="6870700" y="4438650"/>
          <p14:tracePt t="25419" x="6794500" y="4679950"/>
          <p14:tracePt t="25432" x="6762750" y="4845050"/>
          <p14:tracePt t="25444" x="6731000" y="4914900"/>
          <p14:tracePt t="25461" x="6705600" y="5003800"/>
          <p14:tracePt t="25478" x="6699250" y="5073650"/>
          <p14:tracePt t="25494" x="6673850" y="5130800"/>
          <p14:tracePt t="25511" x="6648450" y="5187950"/>
          <p14:tracePt t="25528" x="6604000" y="5238750"/>
          <p14:tracePt t="25544" x="6584950" y="5245100"/>
          <p14:tracePt t="25561" x="6578600" y="5245100"/>
          <p14:tracePt t="25608" x="6572250" y="5245100"/>
          <p14:tracePt t="25616" x="6565900" y="5245100"/>
          <p14:tracePt t="25640" x="6553200" y="5245100"/>
          <p14:tracePt t="25664" x="6546850" y="5245100"/>
          <p14:tracePt t="25680" x="6540500" y="5245100"/>
          <p14:tracePt t="25704" x="6534150" y="5245100"/>
          <p14:tracePt t="25712" x="6534150" y="5251450"/>
          <p14:tracePt t="25720" x="6521450" y="5257800"/>
          <p14:tracePt t="25728" x="6515100" y="5270500"/>
          <p14:tracePt t="25744" x="6496050" y="5295900"/>
          <p14:tracePt t="25761" x="6477000" y="5340350"/>
          <p14:tracePt t="25778" x="6457950" y="5372100"/>
          <p14:tracePt t="25794" x="6438900" y="5403850"/>
          <p14:tracePt t="25811" x="6426200" y="5422900"/>
          <p14:tracePt t="25828" x="6407150" y="5454650"/>
          <p14:tracePt t="25844" x="6388100" y="5461000"/>
          <p14:tracePt t="25861" x="6375400" y="5467350"/>
          <p14:tracePt t="25878" x="6369050" y="5480050"/>
          <p14:tracePt t="26601" x="6350000" y="5480050"/>
          <p14:tracePt t="26615" x="6343650" y="5480050"/>
          <p14:tracePt t="26628" x="6324600" y="5480050"/>
          <p14:tracePt t="26688" x="6311900" y="5480050"/>
          <p14:tracePt t="26696" x="6299200" y="5486400"/>
          <p14:tracePt t="26704" x="6286500" y="5499100"/>
          <p14:tracePt t="26712" x="6267450" y="5499100"/>
          <p14:tracePt t="26728" x="6203950" y="5511800"/>
          <p14:tracePt t="26745" x="6057900" y="5530850"/>
          <p14:tracePt t="26761" x="5778500" y="5549900"/>
          <p14:tracePt t="26778" x="5397500" y="5549900"/>
          <p14:tracePt t="26795" x="4933950" y="5549900"/>
          <p14:tracePt t="26811" x="4419600" y="5549900"/>
          <p14:tracePt t="26828" x="3968750" y="5549900"/>
          <p14:tracePt t="26845" x="3575050" y="5549900"/>
          <p14:tracePt t="26861" x="3270250" y="5537200"/>
          <p14:tracePt t="26878" x="3060700" y="5505450"/>
          <p14:tracePt t="26895" x="2952750" y="5461000"/>
          <p14:tracePt t="26912" x="2921000" y="5461000"/>
          <p14:tracePt t="27105" x="2921000" y="5473700"/>
          <p14:tracePt t="27113" x="2889250" y="5486400"/>
          <p14:tracePt t="27121" x="2838450" y="5518150"/>
          <p14:tracePt t="27129" x="2781300" y="5518150"/>
          <p14:tracePt t="27145" x="2635250" y="5518150"/>
          <p14:tracePt t="27162" x="2616200" y="5537200"/>
          <p14:tracePt t="27585" x="2609850" y="5537200"/>
          <p14:tracePt t="27593" x="2603500" y="5537200"/>
          <p14:tracePt t="27602" x="2597150" y="5499100"/>
          <p14:tracePt t="27612" x="2584450" y="5492750"/>
          <p14:tracePt t="27628" x="2584450" y="5473700"/>
          <p14:tracePt t="27688" x="2584450" y="5467350"/>
          <p14:tracePt t="30369" x="2584450" y="5448300"/>
          <p14:tracePt t="30377" x="2584450" y="5359400"/>
          <p14:tracePt t="30385" x="2584450" y="5181600"/>
          <p14:tracePt t="30396" x="2603500" y="4984750"/>
          <p14:tracePt t="30413" x="2647950" y="4838700"/>
          <p14:tracePt t="30430" x="2647950" y="4806950"/>
          <p14:tracePt t="30446" x="2647950" y="4718050"/>
          <p14:tracePt t="30463" x="2660650" y="4591050"/>
          <p14:tracePt t="30480" x="2660650" y="4495800"/>
          <p14:tracePt t="30496" x="2628900" y="4305300"/>
          <p14:tracePt t="30513" x="2400300" y="3981450"/>
          <p14:tracePt t="30530" x="1974850" y="3454400"/>
          <p14:tracePt t="30546" x="1485900" y="2965450"/>
          <p14:tracePt t="30563" x="1212850" y="2787650"/>
          <p14:tracePt t="30580" x="1136650" y="2774950"/>
          <p14:tracePt t="30596" x="1130300" y="2774950"/>
          <p14:tracePt t="30682" x="1162050" y="2774950"/>
          <p14:tracePt t="30689" x="1250950" y="2774950"/>
          <p14:tracePt t="30698" x="1377950" y="2774950"/>
          <p14:tracePt t="30713" x="1803400" y="2876550"/>
          <p14:tracePt t="30730" x="2520950" y="2952750"/>
          <p14:tracePt t="30746" x="3575050" y="2901950"/>
          <p14:tracePt t="30763" x="4679950" y="2476500"/>
          <p14:tracePt t="30780" x="5486400" y="1930400"/>
          <p14:tracePt t="30796" x="5695950" y="1377950"/>
          <p14:tracePt t="30821" x="5721350" y="920750"/>
          <p14:tracePt t="30836" x="5721350" y="819150"/>
          <p14:tracePt t="30846" x="5721350" y="800100"/>
          <p14:tracePt t="30863" x="5727700" y="787400"/>
          <p14:tracePt t="30879" x="5778500" y="774700"/>
          <p14:tracePt t="30896" x="6013450" y="774700"/>
          <p14:tracePt t="30913" x="6267450" y="882650"/>
          <p14:tracePt t="30929" x="6629400" y="1111250"/>
          <p14:tracePt t="30946" x="7061200" y="1403350"/>
          <p14:tracePt t="30963" x="7315200" y="1511300"/>
          <p14:tracePt t="30979" x="7423150" y="1530350"/>
          <p14:tracePt t="30996" x="7531100" y="1384300"/>
          <p14:tracePt t="31013" x="7550150" y="1028700"/>
          <p14:tracePt t="31029" x="7454900" y="603250"/>
          <p14:tracePt t="31046" x="7226300" y="292100"/>
          <p14:tracePt t="31063" x="7067550" y="177800"/>
          <p14:tracePt t="31079" x="6985000" y="165100"/>
          <p14:tracePt t="31096" x="6788150" y="349250"/>
          <p14:tracePt t="31113" x="6578600" y="939800"/>
          <p14:tracePt t="31129" x="6419850" y="1511300"/>
          <p14:tracePt t="31146" x="6318250" y="1905000"/>
          <p14:tracePt t="31163" x="6286500" y="1987550"/>
          <p14:tracePt t="31196" x="6280150" y="1955800"/>
          <p14:tracePt t="31213" x="6280150" y="1714500"/>
          <p14:tracePt t="31229" x="6261100" y="1460500"/>
          <p14:tracePt t="31246" x="6229350" y="1231900"/>
          <p14:tracePt t="31263" x="6191250" y="1130300"/>
          <p14:tracePt t="31279" x="6178550" y="1098550"/>
          <p14:tracePt t="31296" x="6165850" y="1098550"/>
          <p14:tracePt t="31313" x="6096000" y="1143000"/>
          <p14:tracePt t="31329" x="5962650" y="1377950"/>
          <p14:tracePt t="31346" x="5797550" y="1625600"/>
          <p14:tracePt t="31363" x="5708650" y="1682750"/>
          <p14:tracePt t="31379" x="5695950" y="1682750"/>
          <p14:tracePt t="31396" x="5689600" y="1612900"/>
          <p14:tracePt t="31413" x="5689600" y="1435100"/>
          <p14:tracePt t="31430" x="5689600" y="1282700"/>
          <p14:tracePt t="31446" x="5689600" y="1117600"/>
          <p14:tracePt t="31463" x="5689600" y="1060450"/>
          <p14:tracePt t="31520" x="5689600" y="1066800"/>
          <p14:tracePt t="31528" x="5689600" y="1123950"/>
          <p14:tracePt t="31536" x="5689600" y="1193800"/>
          <p14:tracePt t="31546" x="5689600" y="1257300"/>
          <p14:tracePt t="31563" x="5689600" y="1301750"/>
          <p14:tracePt t="31616" x="5689600" y="1276350"/>
          <p14:tracePt t="31624" x="5695950" y="1238250"/>
          <p14:tracePt t="31632" x="5695950" y="1206500"/>
          <p14:tracePt t="31646" x="5708650" y="1168400"/>
          <p14:tracePt t="31663" x="5721350" y="1111250"/>
          <p14:tracePt t="31680" x="5721350" y="1104900"/>
          <p14:tracePt t="32121" x="5746750" y="1098550"/>
          <p14:tracePt t="32134" x="5759450" y="1085850"/>
          <p14:tracePt t="32147" x="5772150" y="1060450"/>
          <p14:tracePt t="32224" x="5778500" y="1085850"/>
          <p14:tracePt t="32232" x="5778500" y="1168400"/>
          <p14:tracePt t="32240" x="5778500" y="1257300"/>
          <p14:tracePt t="32248" x="5778500" y="1346200"/>
          <p14:tracePt t="32263" x="5778500" y="1428750"/>
          <p14:tracePt t="32280" x="5791200" y="1549400"/>
          <p14:tracePt t="32296" x="5791200" y="1555750"/>
          <p14:tracePt t="32561" x="5803900" y="1562100"/>
          <p14:tracePt t="32574" x="5810250" y="1562100"/>
          <p14:tracePt t="32592" x="5822950" y="1562100"/>
          <p14:tracePt t="32600" x="5842000" y="1543050"/>
          <p14:tracePt t="32613" x="5867400" y="1517650"/>
          <p14:tracePt t="32630" x="5930900" y="1460500"/>
          <p14:tracePt t="32646" x="5981700" y="1384300"/>
          <p14:tracePt t="32663" x="6013450" y="1314450"/>
          <p14:tracePt t="32680" x="6013450" y="1308100"/>
          <p14:tracePt t="32713" x="6013450" y="1301750"/>
          <p14:tracePt t="32825" x="6013450" y="1320800"/>
          <p14:tracePt t="32841" x="6013450" y="1333500"/>
          <p14:tracePt t="32854" x="6013450" y="1339850"/>
          <p14:tracePt t="32872" x="6000750" y="1346200"/>
          <p14:tracePt t="32888" x="6000750" y="1352550"/>
          <p14:tracePt t="32905" x="6000750" y="1365250"/>
          <p14:tracePt t="32928" x="5994400" y="1371600"/>
          <p14:tracePt t="32936" x="5994400" y="1377950"/>
          <p14:tracePt t="33578" x="5994400" y="1390650"/>
          <p14:tracePt t="33591" x="5988050" y="1397000"/>
          <p14:tracePt t="33603" x="5981700" y="1428750"/>
          <p14:tracePt t="33614" x="5975350" y="1435100"/>
          <p14:tracePt t="33630" x="5975350" y="1454150"/>
          <p14:tracePt t="33647" x="5975350" y="1460500"/>
          <p14:tracePt t="33721" x="5975350" y="1403350"/>
          <p14:tracePt t="33735" x="5994400" y="1333500"/>
          <p14:tracePt t="33748" x="6026150" y="1168400"/>
          <p14:tracePt t="33764" x="6032500" y="1003300"/>
          <p14:tracePt t="33780" x="6064250" y="908050"/>
          <p14:tracePt t="33797" x="6076950" y="850900"/>
          <p14:tracePt t="33814" x="6083300" y="825500"/>
          <p14:tracePt t="33830" x="6083300" y="819150"/>
          <p14:tracePt t="33847" x="6096000" y="812800"/>
          <p14:tracePt t="33864" x="6165850" y="812800"/>
          <p14:tracePt t="33880" x="6223000" y="812800"/>
          <p14:tracePt t="33897" x="6305550" y="812800"/>
          <p14:tracePt t="33914" x="6400800" y="844550"/>
          <p14:tracePt t="33930" x="6483350" y="869950"/>
          <p14:tracePt t="33947" x="6527800" y="889000"/>
          <p14:tracePt t="33964" x="6546850" y="901700"/>
          <p14:tracePt t="33980" x="6572250" y="927100"/>
          <p14:tracePt t="33997" x="6572250" y="939800"/>
          <p14:tracePt t="34014" x="6572250" y="958850"/>
          <p14:tracePt t="34030" x="6572250" y="984250"/>
          <p14:tracePt t="34047" x="6572250" y="1016000"/>
          <p14:tracePt t="34064" x="6502400" y="1092200"/>
          <p14:tracePt t="34080" x="6451600" y="1149350"/>
          <p14:tracePt t="34097" x="6394450" y="1193800"/>
          <p14:tracePt t="34114" x="6375400" y="1206500"/>
          <p14:tracePt t="34130" x="6362700" y="1219200"/>
          <p14:tracePt t="34164" x="6356350" y="1219200"/>
          <p14:tracePt t="34809" x="6394450" y="1301750"/>
          <p14:tracePt t="34822" x="6553200" y="1587500"/>
          <p14:tracePt t="34836" x="6953250" y="2336800"/>
          <p14:tracePt t="34854" x="7232650" y="2997200"/>
          <p14:tracePt t="34865" x="7499350" y="3505200"/>
          <p14:tracePt t="34881" x="7651750" y="3771900"/>
          <p14:tracePt t="34897" x="7708900" y="3898900"/>
          <p14:tracePt t="34914" x="7708900" y="3949700"/>
          <p14:tracePt t="34931" x="7689850" y="4019550"/>
          <p14:tracePt t="34947" x="7531100" y="4133850"/>
          <p14:tracePt t="34964" x="7131050" y="4305300"/>
          <p14:tracePt t="34981" x="6578600" y="4476750"/>
          <p14:tracePt t="34998" x="5911850" y="4679950"/>
          <p14:tracePt t="35025" x="4889500" y="5092700"/>
          <p14:tracePt t="35046" x="4667250" y="5289550"/>
          <p14:tracePt t="35051" x="4603750" y="5391150"/>
          <p14:tracePt t="35064" x="4527550" y="5619750"/>
          <p14:tracePt t="35081" x="4514850" y="5835650"/>
          <p14:tracePt t="35097" x="4514850" y="6083300"/>
          <p14:tracePt t="35114" x="4610100" y="6292850"/>
          <p14:tracePt t="35131" x="4660900" y="6381750"/>
          <p14:tracePt t="35147" x="4679950" y="6407150"/>
          <p14:tracePt t="35164" x="4686300" y="6407150"/>
          <p14:tracePt t="35225" x="4692650" y="6400800"/>
          <p14:tracePt t="35233" x="4692650" y="6369050"/>
          <p14:tracePt t="35241" x="4692650" y="6330950"/>
          <p14:tracePt t="35250" x="4673600" y="6311900"/>
          <p14:tracePt t="35264" x="4641850" y="6261100"/>
          <p14:tracePt t="35281" x="4572000" y="6210300"/>
          <p14:tracePt t="35298" x="4483100" y="6197600"/>
          <p14:tracePt t="35314" x="4413250" y="6184900"/>
          <p14:tracePt t="35331" x="4324350" y="6184900"/>
          <p14:tracePt t="35348" x="4248150" y="6197600"/>
          <p14:tracePt t="35364" x="4127500" y="6286500"/>
          <p14:tracePt t="35381" x="4025900" y="6375400"/>
          <p14:tracePt t="35398" x="3994150" y="6451600"/>
          <p14:tracePt t="35414" x="4013200" y="6559550"/>
          <p14:tracePt t="35431" x="4064000" y="6623050"/>
          <p14:tracePt t="35689" x="4051300" y="6604000"/>
          <p14:tracePt t="35697" x="4013200" y="6578600"/>
          <p14:tracePt t="35705" x="3994150" y="6559550"/>
          <p14:tracePt t="35715" x="3892550" y="6508750"/>
          <p14:tracePt t="35731" x="3587750" y="6394450"/>
          <p14:tracePt t="35748" x="3098800" y="6229350"/>
          <p14:tracePt t="35765" x="2495550" y="6032500"/>
          <p14:tracePt t="35781" x="1822450" y="5829300"/>
          <p14:tracePt t="35798" x="1212850" y="5594350"/>
          <p14:tracePt t="35815" x="838200" y="5429250"/>
          <p14:tracePt t="35832" x="711200" y="5359400"/>
          <p14:tracePt t="35848" x="698500" y="5346700"/>
          <p14:tracePt t="36218" x="742950" y="5346700"/>
          <p14:tracePt t="36225" x="952500" y="5327650"/>
          <p14:tracePt t="36233" x="1257300" y="5276850"/>
          <p14:tracePt t="36248" x="1860550" y="5181600"/>
          <p14:tracePt t="36265" x="2374900" y="5111750"/>
          <p14:tracePt t="36281" x="2876550" y="5041900"/>
          <p14:tracePt t="36298" x="3155950" y="5010150"/>
          <p14:tracePt t="36315" x="3257550" y="4984750"/>
          <p14:tracePt t="36331" x="3270250" y="4972050"/>
          <p14:tracePt t="36481" x="3295650" y="4953000"/>
          <p14:tracePt t="36489" x="3321050" y="4921250"/>
          <p14:tracePt t="36498" x="3327400" y="4908550"/>
          <p14:tracePt t="36515" x="3340100" y="4895850"/>
          <p14:tracePt t="38857" x="0" y="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0544738"/>
              </p:ext>
            </p:extLst>
          </p:nvPr>
        </p:nvGraphicFramePr>
        <p:xfrm>
          <a:off x="5197475" y="3789363"/>
          <a:ext cx="1762125" cy="205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9" name="Equation" r:id="rId5" imgW="761760" imgH="888840" progId="Equation.DSMT4">
                  <p:embed/>
                </p:oleObj>
              </mc:Choice>
              <mc:Fallback>
                <p:oleObj name="Equation" r:id="rId5" imgW="761760" imgH="8888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97475" y="3789363"/>
                        <a:ext cx="1762125" cy="2055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55209776"/>
                </p:ext>
              </p:extLst>
            </p:nvPr>
          </p:nvGraphicFramePr>
          <p:xfrm>
            <a:off x="4202113" y="709613"/>
            <a:ext cx="2300287" cy="1271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60" name="Equation" r:id="rId8" imgW="850680" imgH="469800" progId="Equation.DSMT4">
                    <p:embed/>
                  </p:oleObj>
                </mc:Choice>
                <mc:Fallback>
                  <p:oleObj name="Equation" r:id="rId8" imgW="850680" imgH="469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202113" y="709613"/>
                          <a:ext cx="2300287" cy="12715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40460741"/>
                </p:ext>
              </p:extLst>
            </p:nvPr>
          </p:nvGraphicFramePr>
          <p:xfrm>
            <a:off x="6627813" y="1720850"/>
            <a:ext cx="893762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61" name="Equation" r:id="rId10" imgW="330120" imgH="253800" progId="Equation.DSMT4">
                    <p:embed/>
                  </p:oleObj>
                </mc:Choice>
                <mc:Fallback>
                  <p:oleObj name="Equation" r:id="rId10" imgW="33012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627813" y="1720850"/>
                          <a:ext cx="893762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103957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657"/>
    </mc:Choice>
    <mc:Fallback xmlns="">
      <p:transition advTm="30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245" x="565150" y="5575300"/>
          <p14:tracePt t="4278" x="577850" y="5575300"/>
          <p14:tracePt t="4286" x="584200" y="5575300"/>
          <p14:tracePt t="4294" x="603250" y="5575300"/>
          <p14:tracePt t="4304" x="628650" y="5575300"/>
          <p14:tracePt t="4321" x="698500" y="5549900"/>
          <p14:tracePt t="4338" x="831850" y="5511800"/>
          <p14:tracePt t="4354" x="1054100" y="5403850"/>
          <p14:tracePt t="4371" x="1428750" y="5257800"/>
          <p14:tracePt t="4388" x="1993900" y="5010150"/>
          <p14:tracePt t="4404" x="2660650" y="4711700"/>
          <p14:tracePt t="4421" x="3676650" y="4260850"/>
          <p14:tracePt t="4438" x="4241800" y="4044950"/>
          <p14:tracePt t="4454" x="4705350" y="3810000"/>
          <p14:tracePt t="4471" x="4972050" y="3625850"/>
          <p14:tracePt t="4488" x="5067300" y="3530600"/>
          <p14:tracePt t="4504" x="5124450" y="3429000"/>
          <p14:tracePt t="4521" x="5162550" y="3371850"/>
          <p14:tracePt t="4538" x="5187950" y="3321050"/>
          <p14:tracePt t="4554" x="5194300" y="3308350"/>
          <p14:tracePt t="5255" x="5194300" y="3302000"/>
          <p14:tracePt t="5366" x="5219700" y="3302000"/>
          <p14:tracePt t="5374" x="5346700" y="3302000"/>
          <p14:tracePt t="5382" x="5619750" y="3213100"/>
          <p14:tracePt t="5390" x="5962650" y="3124200"/>
          <p14:tracePt t="5406" x="6203950" y="3060700"/>
          <p14:tracePt t="5422" x="6407150" y="2959100"/>
          <p14:tracePt t="5438" x="6432550" y="2940050"/>
          <p14:tracePt t="5455" x="6489700" y="2844800"/>
          <p14:tracePt t="5472" x="6540500" y="2705100"/>
          <p14:tracePt t="5488" x="6584950" y="2552700"/>
          <p14:tracePt t="5505" x="6616700" y="2393950"/>
          <p14:tracePt t="5522" x="6635750" y="2165350"/>
          <p14:tracePt t="5538" x="6648450" y="1917700"/>
          <p14:tracePt t="5557" x="6648450" y="1714500"/>
          <p14:tracePt t="5572" x="6623050" y="1536700"/>
          <p14:tracePt t="5588" x="6597650" y="1371600"/>
          <p14:tracePt t="5605" x="6553200" y="1263650"/>
          <p14:tracePt t="5622" x="6527800" y="1162050"/>
          <p14:tracePt t="5638" x="6483350" y="1073150"/>
          <p14:tracePt t="5655" x="6470650" y="1047750"/>
          <p14:tracePt t="5672" x="6470650" y="1041400"/>
          <p14:tracePt t="5894" x="6464300" y="1041400"/>
          <p14:tracePt t="5902" x="6451600" y="1104900"/>
          <p14:tracePt t="5910" x="6419850" y="1193800"/>
          <p14:tracePt t="5921" x="6369050" y="1320800"/>
          <p14:tracePt t="5938" x="6184900" y="1701800"/>
          <p14:tracePt t="5955" x="5930900" y="2108200"/>
          <p14:tracePt t="5971" x="5638800" y="2432050"/>
          <p14:tracePt t="5988" x="5314950" y="2686050"/>
          <p14:tracePt t="6005" x="4972050" y="2844800"/>
          <p14:tracePt t="6021" x="4584700" y="2927350"/>
          <p14:tracePt t="6038" x="4451350" y="2946400"/>
          <p14:tracePt t="6055" x="4349750" y="2946400"/>
          <p14:tracePt t="6071" x="4292600" y="2927350"/>
          <p14:tracePt t="6088" x="4248150" y="2895600"/>
          <p14:tracePt t="6105" x="4222750" y="2870200"/>
          <p14:tracePt t="6122" x="4210050" y="2832100"/>
          <p14:tracePt t="6138" x="4191000" y="2806700"/>
          <p14:tracePt t="6155" x="4184650" y="2794000"/>
          <p14:tracePt t="6172" x="4184650" y="2787650"/>
          <p14:tracePt t="6222" x="4184650" y="2774950"/>
          <p14:tracePt t="6230" x="4178300" y="2762250"/>
          <p14:tracePt t="6238" x="4171950" y="2749550"/>
          <p14:tracePt t="6255" x="4146550" y="2724150"/>
          <p14:tracePt t="6272" x="4140200" y="2698750"/>
          <p14:tracePt t="6288" x="4127500" y="2673350"/>
          <p14:tracePt t="6305" x="4102100" y="2654300"/>
          <p14:tracePt t="6322" x="4083050" y="2635250"/>
          <p14:tracePt t="6338" x="4083050" y="2628900"/>
          <p14:tracePt t="6447" x="4070350" y="2628900"/>
          <p14:tracePt t="6751" x="4165600" y="2628900"/>
          <p14:tracePt t="6759" x="4356100" y="2628900"/>
          <p14:tracePt t="6767" x="4597400" y="2628900"/>
          <p14:tracePt t="6775" x="4838700" y="2628900"/>
          <p14:tracePt t="6789" x="5080000" y="2628900"/>
          <p14:tracePt t="6806" x="5492750" y="2628900"/>
          <p14:tracePt t="6823" x="6038850" y="2546350"/>
          <p14:tracePt t="6839" x="6356350" y="2451100"/>
          <p14:tracePt t="6855" x="6515100" y="2343150"/>
          <p14:tracePt t="6872" x="6610350" y="2241550"/>
          <p14:tracePt t="6888" x="6673850" y="2127250"/>
          <p14:tracePt t="6905" x="6711950" y="2038350"/>
          <p14:tracePt t="6922" x="6737350" y="1974850"/>
          <p14:tracePt t="6939" x="6743700" y="1924050"/>
          <p14:tracePt t="6956" x="6756400" y="1860550"/>
          <p14:tracePt t="6989" x="6756400" y="1847850"/>
          <p14:tracePt t="7071" x="6762750" y="1835150"/>
          <p14:tracePt t="7080" x="6781800" y="1835150"/>
          <p14:tracePt t="7089" x="6800850" y="1835150"/>
          <p14:tracePt t="7106" x="6838950" y="1860550"/>
          <p14:tracePt t="7122" x="6902450" y="1911350"/>
          <p14:tracePt t="7139" x="6927850" y="1936750"/>
          <p14:tracePt t="7156" x="6934200" y="1949450"/>
          <p14:tracePt t="7172" x="6934200" y="1968500"/>
          <p14:tracePt t="7190" x="6934200" y="1981200"/>
          <p14:tracePt t="7206" x="6934200" y="1993900"/>
          <p14:tracePt t="7222" x="6934200" y="2000250"/>
          <p14:tracePt t="7447" x="6934200" y="2019300"/>
          <p14:tracePt t="7455" x="6934200" y="2025650"/>
          <p14:tracePt t="7472" x="6934200" y="2044700"/>
          <p14:tracePt t="7489" x="6946900" y="2057400"/>
          <p14:tracePt t="7506" x="6946900" y="2082800"/>
          <p14:tracePt t="7523" x="6953250" y="2089150"/>
          <p14:tracePt t="7539" x="6959600" y="2089150"/>
          <p14:tracePt t="8519" x="6972300" y="2108200"/>
          <p14:tracePt t="8527" x="7054850" y="2159000"/>
          <p14:tracePt t="8539" x="7213600" y="2279650"/>
          <p14:tracePt t="8556" x="7569200" y="2565400"/>
          <p14:tracePt t="8559" x="7651750" y="2647950"/>
          <p14:tracePt t="8573" x="7696200" y="2717800"/>
          <p14:tracePt t="9175" x="7708900" y="2749550"/>
          <p14:tracePt t="9183" x="7708900" y="2743200"/>
          <p14:tracePt t="9199" x="7708900" y="2749550"/>
          <p14:tracePt t="9207" x="7708900" y="2755900"/>
          <p14:tracePt t="9975" x="7696200" y="2755900"/>
          <p14:tracePt t="9983" x="7613650" y="2755900"/>
          <p14:tracePt t="9991" x="7499350" y="2755900"/>
          <p14:tracePt t="10006" x="7315200" y="2755900"/>
          <p14:tracePt t="10023" x="7124700" y="2755900"/>
          <p14:tracePt t="10040" x="6908800" y="2787650"/>
          <p14:tracePt t="10057" x="6648450" y="2819400"/>
          <p14:tracePt t="10073" x="6508750" y="2832100"/>
          <p14:tracePt t="10090" x="6464300" y="2832100"/>
          <p14:tracePt t="10106" x="6445250" y="2832100"/>
          <p14:tracePt t="10124" x="6432550" y="2832100"/>
          <p14:tracePt t="10140" x="6400800" y="2794000"/>
          <p14:tracePt t="10157" x="6362700" y="2724150"/>
          <p14:tracePt t="10174" x="6330950" y="2660650"/>
          <p14:tracePt t="10190" x="6280150" y="2584450"/>
          <p14:tracePt t="10207" x="6216650" y="2482850"/>
          <p14:tracePt t="10223" x="6165850" y="2393950"/>
          <p14:tracePt t="10240" x="6121400" y="2298700"/>
          <p14:tracePt t="10257" x="6083300" y="2178050"/>
          <p14:tracePt t="10273" x="6070600" y="2019300"/>
          <p14:tracePt t="10290" x="6057900" y="1892300"/>
          <p14:tracePt t="10307" x="6057900" y="1790700"/>
          <p14:tracePt t="10323" x="6057900" y="1682750"/>
          <p14:tracePt t="10339" x="6057900" y="1619250"/>
          <p14:tracePt t="10356" x="6057900" y="1581150"/>
          <p14:tracePt t="10373" x="6045200" y="1549400"/>
          <p14:tracePt t="10389" x="6038850" y="1511300"/>
          <p14:tracePt t="10406" x="6026150" y="1485900"/>
          <p14:tracePt t="10423" x="6026150" y="1473200"/>
          <p14:tracePt t="10440" x="6019800" y="1460500"/>
          <p14:tracePt t="10456" x="6019800" y="1447800"/>
          <p14:tracePt t="10473" x="6019800" y="1441450"/>
          <p14:tracePt t="10490" x="6019800" y="1422400"/>
          <p14:tracePt t="10506" x="6019800" y="1397000"/>
          <p14:tracePt t="10523" x="6019800" y="1365250"/>
          <p14:tracePt t="10540" x="6019800" y="1327150"/>
          <p14:tracePt t="10556" x="6019800" y="1289050"/>
          <p14:tracePt t="10573" x="6007100" y="1250950"/>
          <p14:tracePt t="10590" x="6000750" y="1238250"/>
          <p14:tracePt t="11191" x="6000750" y="1225550"/>
          <p14:tracePt t="12943" x="6000750" y="1282700"/>
          <p14:tracePt t="12956" x="6000750" y="1365250"/>
          <p14:tracePt t="12970" x="6000750" y="1574800"/>
          <p14:tracePt t="12983" x="6000750" y="1727200"/>
          <p14:tracePt t="12995" x="6000750" y="1809750"/>
          <p14:tracePt t="13007" x="6000750" y="1943100"/>
          <p14:tracePt t="13024" x="5988050" y="2063750"/>
          <p14:tracePt t="13040" x="5988050" y="2146300"/>
          <p14:tracePt t="13057" x="5988050" y="2235200"/>
          <p14:tracePt t="13074" x="5988050" y="2317750"/>
          <p14:tracePt t="13090" x="5988050" y="2406650"/>
          <p14:tracePt t="13107" x="5988050" y="2444750"/>
          <p14:tracePt t="13124" x="5988050" y="2463800"/>
          <p14:tracePt t="13140" x="5988050" y="2470150"/>
          <p14:tracePt t="13247" x="5988050" y="2482850"/>
          <p14:tracePt t="13255" x="5988050" y="2495550"/>
          <p14:tracePt t="13263" x="5988050" y="2508250"/>
          <p14:tracePt t="13274" x="5988050" y="2514600"/>
          <p14:tracePt t="13291" x="5988050" y="2520950"/>
          <p14:tracePt t="13415" x="5988050" y="2489200"/>
          <p14:tracePt t="13423" x="5988050" y="2457450"/>
          <p14:tracePt t="13430" x="5988050" y="2393950"/>
          <p14:tracePt t="13441" x="5988050" y="2336800"/>
          <p14:tracePt t="13458" x="5988050" y="2209800"/>
          <p14:tracePt t="13474" x="5988050" y="2057400"/>
          <p14:tracePt t="13491" x="5994400" y="1898650"/>
          <p14:tracePt t="13514" x="6026150" y="1651000"/>
          <p14:tracePt t="13524" x="6038850" y="1581150"/>
          <p14:tracePt t="13540" x="6051550" y="1428750"/>
          <p14:tracePt t="13557" x="6076950" y="1308100"/>
          <p14:tracePt t="13574" x="6089650" y="1162050"/>
          <p14:tracePt t="13590" x="6102350" y="1111250"/>
          <p14:tracePt t="13607" x="6102350" y="1079500"/>
          <p14:tracePt t="13624" x="6102350" y="1054100"/>
          <p14:tracePt t="13735" x="6115050" y="1035050"/>
          <p14:tracePt t="13748" x="6115050" y="1016000"/>
          <p14:tracePt t="13761" x="6153150" y="952500"/>
          <p14:tracePt t="13775" x="6197600" y="908050"/>
          <p14:tracePt t="13791" x="6248400" y="857250"/>
          <p14:tracePt t="13808" x="6305550" y="812800"/>
          <p14:tracePt t="13824" x="6350000" y="787400"/>
          <p14:tracePt t="13841" x="6369050" y="774700"/>
          <p14:tracePt t="13857" x="6388100" y="762000"/>
          <p14:tracePt t="13874" x="6400800" y="755650"/>
          <p14:tracePt t="13890" x="6407150" y="749300"/>
          <p14:tracePt t="13907" x="6413500" y="742950"/>
          <p14:tracePt t="13950" x="6419850" y="742950"/>
          <p14:tracePt t="13966" x="6432550" y="749300"/>
          <p14:tracePt t="13975" x="6432550" y="762000"/>
          <p14:tracePt t="13991" x="6445250" y="787400"/>
          <p14:tracePt t="14007" x="6457950" y="800100"/>
          <p14:tracePt t="14041" x="6464300" y="812800"/>
          <p14:tracePt t="14057" x="6464300" y="819150"/>
          <p14:tracePt t="14287" x="6464300" y="838200"/>
          <p14:tracePt t="14300" x="6464300" y="844550"/>
          <p14:tracePt t="14313" x="6464300" y="857250"/>
          <p14:tracePt t="14326" x="6464300" y="863600"/>
          <p14:tracePt t="15119" x="6464300" y="914400"/>
          <p14:tracePt t="15132" x="6464300" y="1028700"/>
          <p14:tracePt t="15146" x="6464300" y="1206500"/>
          <p14:tracePt t="15158" x="6508750" y="1403350"/>
          <p14:tracePt t="15174" x="6540500" y="1593850"/>
          <p14:tracePt t="15191" x="6559550" y="1828800"/>
          <p14:tracePt t="15208" x="6559550" y="2025650"/>
          <p14:tracePt t="15224" x="6559550" y="2209800"/>
          <p14:tracePt t="15241" x="6546850" y="2393950"/>
          <p14:tracePt t="15258" x="6508750" y="2520950"/>
          <p14:tracePt t="15274" x="6464300" y="2622550"/>
          <p14:tracePt t="15291" x="6419850" y="2692400"/>
          <p14:tracePt t="15308" x="6388100" y="2717800"/>
          <p14:tracePt t="15324" x="6369050" y="2736850"/>
          <p14:tracePt t="15341" x="6369050" y="2743200"/>
          <p14:tracePt t="15382" x="6362700" y="2743200"/>
          <p14:tracePt t="15398" x="6362700" y="2755900"/>
          <p14:tracePt t="15408" x="6356350" y="2768600"/>
          <p14:tracePt t="15424" x="6356350" y="2800350"/>
          <p14:tracePt t="15441" x="6356350" y="2870200"/>
          <p14:tracePt t="15458" x="6356350" y="2933700"/>
          <p14:tracePt t="15475" x="6350000" y="2997200"/>
          <p14:tracePt t="15491" x="6337300" y="3009900"/>
          <p14:tracePt t="15508" x="6337300" y="3016250"/>
          <p14:tracePt t="15815" x="6337300" y="3022600"/>
          <p14:tracePt t="15823" x="6343650" y="3035300"/>
          <p14:tracePt t="15831" x="6356350" y="3035300"/>
          <p14:tracePt t="15842" x="6362700" y="3035300"/>
          <p14:tracePt t="15862" x="6375400" y="3048000"/>
          <p14:tracePt t="15874" x="6407150" y="3079750"/>
          <p14:tracePt t="15891" x="6432550" y="3092450"/>
          <p14:tracePt t="15908" x="6477000" y="3136900"/>
          <p14:tracePt t="15925" x="6534150" y="3175000"/>
          <p14:tracePt t="15941" x="6559550" y="3206750"/>
          <p14:tracePt t="15958" x="6597650" y="3219450"/>
          <p14:tracePt t="16455" x="6610350" y="3225800"/>
          <p14:tracePt t="16462" x="6686550" y="3225800"/>
          <p14:tracePt t="16471" x="6851650" y="3225800"/>
          <p14:tracePt t="16479" x="7112000" y="3225800"/>
          <p14:tracePt t="16492" x="7372350" y="3225800"/>
          <p14:tracePt t="16509" x="7848600" y="3194050"/>
          <p14:tracePt t="16526" x="8185150" y="3124200"/>
          <p14:tracePt t="16542" x="8350250" y="3086100"/>
          <p14:tracePt t="16558" x="8515350" y="3022600"/>
          <p14:tracePt t="16575" x="8572500" y="3003550"/>
          <p14:tracePt t="16592" x="8591550" y="2997200"/>
          <p14:tracePt t="16608" x="8591550" y="2990850"/>
          <p14:tracePt t="16625" x="8591550" y="2908300"/>
          <p14:tracePt t="16642" x="8566150" y="2781300"/>
          <p14:tracePt t="16659" x="8464550" y="2692400"/>
          <p14:tracePt t="16675" x="8318500" y="2603500"/>
          <p14:tracePt t="16692" x="8159750" y="2533650"/>
          <p14:tracePt t="16708" x="7918450" y="2463800"/>
          <p14:tracePt t="16725" x="7518400" y="2355850"/>
          <p14:tracePt t="16741" x="7226300" y="2317750"/>
          <p14:tracePt t="16759" x="7029450" y="2292350"/>
          <p14:tracePt t="16775" x="6921500" y="2279650"/>
          <p14:tracePt t="16792" x="6870700" y="2266950"/>
          <p14:tracePt t="16809" x="6838950" y="2266950"/>
          <p14:tracePt t="16825" x="6800850" y="2266950"/>
          <p14:tracePt t="16842" x="6762750" y="2266950"/>
          <p14:tracePt t="16859" x="6692900" y="2266950"/>
          <p14:tracePt t="16875" x="6591300" y="2254250"/>
          <p14:tracePt t="16891" x="6521450" y="2241550"/>
          <p14:tracePt t="16908" x="6419850" y="2241550"/>
          <p14:tracePt t="16925" x="6280150" y="2216150"/>
          <p14:tracePt t="16941" x="6178550" y="2203450"/>
          <p14:tracePt t="16958" x="6032500" y="2184400"/>
          <p14:tracePt t="16975" x="5918200" y="2159000"/>
          <p14:tracePt t="16992" x="5892800" y="2146300"/>
          <p14:tracePt t="17008" x="5892800" y="2082800"/>
          <p14:tracePt t="17025" x="5892800" y="1981200"/>
          <p14:tracePt t="17042" x="5892800" y="1866900"/>
          <p14:tracePt t="17058" x="5892800" y="1746250"/>
          <p14:tracePt t="17075" x="5892800" y="1663700"/>
          <p14:tracePt t="17092" x="5892800" y="1574800"/>
          <p14:tracePt t="17109" x="5892800" y="1536700"/>
          <p14:tracePt t="17125" x="5892800" y="1511300"/>
          <p14:tracePt t="17142" x="5892800" y="1504950"/>
          <p14:tracePt t="17158" x="5892800" y="1492250"/>
          <p14:tracePt t="17175" x="5892800" y="1466850"/>
          <p14:tracePt t="17192" x="5899150" y="1422400"/>
          <p14:tracePt t="17209" x="5899150" y="1358900"/>
          <p14:tracePt t="17225" x="5899150" y="1289050"/>
          <p14:tracePt t="17242" x="5911850" y="1212850"/>
          <p14:tracePt t="17259" x="5911850" y="1123950"/>
          <p14:tracePt t="17275" x="5911850" y="1066800"/>
          <p14:tracePt t="17292" x="5911850" y="1041400"/>
          <p14:tracePt t="17309" x="5911850" y="1028700"/>
          <p14:tracePt t="17325" x="5911850" y="1022350"/>
          <p14:tracePt t="17390" x="5911850" y="1016000"/>
          <p14:tracePt t="17406" x="5911850" y="1003300"/>
          <p14:tracePt t="17414" x="5911850" y="996950"/>
          <p14:tracePt t="17425" x="5911850" y="990600"/>
          <p14:tracePt t="17442" x="5911850" y="971550"/>
          <p14:tracePt t="17458" x="5911850" y="958850"/>
          <p14:tracePt t="17475" x="5911850" y="952500"/>
          <p14:tracePt t="17492" x="5911850" y="946150"/>
          <p14:tracePt t="17510" x="5911850" y="939800"/>
          <p14:tracePt t="18103" x="5905500" y="914400"/>
          <p14:tracePt t="18116" x="5886450" y="952500"/>
          <p14:tracePt t="18128" x="5822950" y="1174750"/>
          <p14:tracePt t="18142" x="5797550" y="1644650"/>
          <p14:tracePt t="18159" x="5772150" y="2286000"/>
          <p14:tracePt t="18175" x="5772150" y="2940050"/>
          <p14:tracePt t="18192" x="5772150" y="3492500"/>
          <p14:tracePt t="18209" x="5772150" y="3784600"/>
          <p14:tracePt t="18225" x="5772150" y="3924300"/>
          <p14:tracePt t="18242" x="5772150" y="3975100"/>
          <p14:tracePt t="18647" x="5683250" y="3981450"/>
          <p14:tracePt t="18655" x="5454650" y="3981450"/>
          <p14:tracePt t="18662" x="5200650" y="3981450"/>
          <p14:tracePt t="18676" x="4857750" y="3981450"/>
          <p14:tracePt t="18692" x="4133850" y="3981450"/>
          <p14:tracePt t="18710" x="3136900" y="4083050"/>
          <p14:tracePt t="18726" x="2800350" y="4127500"/>
          <p14:tracePt t="18742" x="2012950" y="4343400"/>
          <p14:tracePt t="18759" x="1676400" y="4527550"/>
          <p14:tracePt t="18776" x="1511300" y="4711700"/>
          <p14:tracePt t="18793" x="1384300" y="4889500"/>
          <p14:tracePt t="18809" x="1314450" y="5016500"/>
          <p14:tracePt t="18826" x="1314450" y="5099050"/>
          <p14:tracePt t="18842" x="1301750" y="5130800"/>
          <p14:tracePt t="18859" x="1301750" y="5156200"/>
          <p14:tracePt t="18876" x="1301750" y="5175250"/>
          <p14:tracePt t="18892" x="1301750" y="5187950"/>
          <p14:tracePt t="18909" x="1314450" y="5207000"/>
          <p14:tracePt t="18943" x="1320800" y="5213350"/>
          <p14:tracePt t="18967" x="1327150" y="5213350"/>
          <p14:tracePt t="18976" x="1339850" y="5226050"/>
          <p14:tracePt t="18993" x="1390650" y="5226050"/>
          <p14:tracePt t="19009" x="1473200" y="5226050"/>
          <p14:tracePt t="19026" x="1663700" y="5226050"/>
          <p14:tracePt t="19043" x="2063750" y="5226050"/>
          <p14:tracePt t="19059" x="2698750" y="5226050"/>
          <p14:tracePt t="19076" x="3454400" y="5226050"/>
          <p14:tracePt t="19079" x="3848100" y="5226050"/>
          <p14:tracePt t="19093" x="4248150" y="5226050"/>
          <p14:tracePt t="19110" x="4883150" y="5226050"/>
          <p14:tracePt t="19126" x="5359400" y="5226050"/>
          <p14:tracePt t="19143" x="5429250" y="5226050"/>
          <p14:tracePt t="19423" x="5441950" y="5226050"/>
          <p14:tracePt t="19439" x="5448300" y="5226050"/>
          <p14:tracePt t="19455" x="5454650" y="5226050"/>
          <p14:tracePt t="19462" x="5473700" y="5226050"/>
          <p14:tracePt t="19471" x="5499100" y="5226050"/>
          <p14:tracePt t="19479" x="5505450" y="5219700"/>
          <p14:tracePt t="19493" x="5511800" y="5219700"/>
          <p14:tracePt t="19509" x="5524500" y="5213350"/>
          <p14:tracePt t="19543" x="5530850" y="5213350"/>
          <p14:tracePt t="20327" x="5562600" y="5213350"/>
          <p14:tracePt t="20335" x="5607050" y="5200650"/>
          <p14:tracePt t="20343" x="5664200" y="5187950"/>
          <p14:tracePt t="20360" x="5715000" y="5187950"/>
          <p14:tracePt t="20376" x="5759450" y="5175250"/>
          <p14:tracePt t="20393" x="5778500" y="5175250"/>
          <p14:tracePt t="21678" x="5797550" y="5118100"/>
          <p14:tracePt t="21687" x="5829300" y="4984750"/>
          <p14:tracePt t="21695" x="5854700" y="4914900"/>
          <p14:tracePt t="21710" x="5899150" y="4806950"/>
          <p14:tracePt t="21726" x="5937250" y="4730750"/>
          <p14:tracePt t="21743" x="5988050" y="4622800"/>
          <p14:tracePt t="21760" x="6045200" y="4514850"/>
          <p14:tracePt t="21777" x="6096000" y="4438650"/>
          <p14:tracePt t="21793" x="6102350" y="4381500"/>
          <p14:tracePt t="21810" x="6140450" y="4324350"/>
          <p14:tracePt t="21826" x="6191250" y="4229100"/>
          <p14:tracePt t="21843" x="6229350" y="4165600"/>
          <p14:tracePt t="21860" x="6267450" y="4083050"/>
          <p14:tracePt t="21876" x="6305550" y="4006850"/>
          <p14:tracePt t="21893" x="6324600" y="3949700"/>
          <p14:tracePt t="21910" x="6350000" y="3905250"/>
          <p14:tracePt t="21926" x="6369050" y="3892550"/>
          <p14:tracePt t="21943" x="6381750" y="3873500"/>
          <p14:tracePt t="21960" x="6388100" y="3867150"/>
          <p14:tracePt t="21976" x="6407150" y="3860800"/>
          <p14:tracePt t="21993" x="6413500" y="3860800"/>
          <p14:tracePt t="22010" x="6419850" y="3860800"/>
          <p14:tracePt t="22026" x="6426200" y="3860800"/>
          <p14:tracePt t="22043" x="6445250" y="3860800"/>
          <p14:tracePt t="22060" x="6470650" y="3892550"/>
          <p14:tracePt t="22076" x="6496050" y="4019550"/>
          <p14:tracePt t="22093" x="6534150" y="4298950"/>
          <p14:tracePt t="22110" x="6572250" y="4851400"/>
          <p14:tracePt t="22126" x="6597650" y="5289550"/>
          <p14:tracePt t="22143" x="6597650" y="5562600"/>
          <p14:tracePt t="22160" x="6546850" y="5740400"/>
          <p14:tracePt t="22176" x="6527800" y="5784850"/>
          <p14:tracePt t="22193" x="6521450" y="5784850"/>
          <p14:tracePt t="22709" x="6515100" y="5791200"/>
          <p14:tracePt t="22717" x="6508750" y="5791200"/>
          <p14:tracePt t="22726" x="6502400" y="5791200"/>
          <p14:tracePt t="22743" x="6477000" y="5791200"/>
          <p14:tracePt t="22760" x="6457950" y="5791200"/>
          <p14:tracePt t="22777" x="6445250" y="5791200"/>
          <p14:tracePt t="22854" x="6432550" y="5791200"/>
          <p14:tracePt t="23583" x="6413500" y="5791200"/>
          <p14:tracePt t="23598" x="6400800" y="5797550"/>
          <p14:tracePt t="23612" x="6388100" y="5810250"/>
          <p14:tracePt t="23615" x="6381750" y="5810250"/>
          <p14:tracePt t="23627" x="6369050" y="5816600"/>
          <p14:tracePt t="23644" x="6343650" y="5829300"/>
          <p14:tracePt t="23660" x="6324600" y="5835650"/>
          <p14:tracePt t="23677" x="6299200" y="5848350"/>
          <p14:tracePt t="23694" x="6248400" y="5867400"/>
          <p14:tracePt t="23710" x="6242050" y="5867400"/>
          <p14:tracePt t="23727" x="6223000" y="5880100"/>
          <p14:tracePt t="23942" x="6203950" y="5880100"/>
          <p14:tracePt t="23950" x="6178550" y="5880100"/>
          <p14:tracePt t="23960" x="6127750" y="5886450"/>
          <p14:tracePt t="23977" x="6026150" y="5899150"/>
          <p14:tracePt t="23994" x="5930900" y="5905500"/>
          <p14:tracePt t="24010" x="5842000" y="5905500"/>
          <p14:tracePt t="24027" x="5791200" y="5905500"/>
          <p14:tracePt t="24063" x="5784850" y="5892800"/>
          <p14:tracePt t="24078" x="5784850" y="5873750"/>
          <p14:tracePt t="24094" x="5778500" y="5803900"/>
          <p14:tracePt t="24111" x="5778500" y="5734050"/>
          <p14:tracePt t="24128" x="5778500" y="5670550"/>
          <p14:tracePt t="24144" x="5778500" y="5632450"/>
          <p14:tracePt t="24160" x="5797550" y="5594350"/>
          <p14:tracePt t="24177" x="5829300" y="5575300"/>
          <p14:tracePt t="24194" x="5854700" y="5568950"/>
          <p14:tracePt t="24210" x="5867400" y="5568950"/>
          <p14:tracePt t="24227" x="5886450" y="5568950"/>
          <p14:tracePt t="24244" x="5924550" y="5568950"/>
          <p14:tracePt t="24260" x="5937250" y="5568950"/>
          <p14:tracePt t="24277" x="5956300" y="5568950"/>
          <p14:tracePt t="24294" x="5962650" y="5568950"/>
          <p14:tracePt t="24327" x="5975350" y="5568950"/>
          <p14:tracePt t="24344" x="6007100" y="5568950"/>
          <p14:tracePt t="24361" x="6064250" y="5568950"/>
          <p14:tracePt t="24378" x="6115050" y="5568950"/>
          <p14:tracePt t="24394" x="6153150" y="5568950"/>
          <p14:tracePt t="24411" x="6184900" y="5568950"/>
          <p14:tracePt t="24427" x="6197600" y="5556250"/>
          <p14:tracePt t="24444" x="6203950" y="5543550"/>
          <p14:tracePt t="24461" x="6216650" y="5486400"/>
          <p14:tracePt t="24477" x="6229350" y="5429250"/>
          <p14:tracePt t="24494" x="6242050" y="5295900"/>
          <p14:tracePt t="24511" x="6242050" y="5232400"/>
          <p14:tracePt t="24527" x="6254750" y="5156200"/>
          <p14:tracePt t="24544" x="6254750" y="5105400"/>
          <p14:tracePt t="24561" x="6254750" y="5067300"/>
          <p14:tracePt t="24577" x="6261100" y="5029200"/>
          <p14:tracePt t="24594" x="6273800" y="5003800"/>
          <p14:tracePt t="24611" x="6273800" y="4984750"/>
          <p14:tracePt t="24627" x="6280150" y="4972050"/>
          <p14:tracePt t="24726" x="6280150" y="4978400"/>
          <p14:tracePt t="24734" x="6280150" y="4984750"/>
          <p14:tracePt t="24744" x="6280150" y="5003800"/>
          <p14:tracePt t="24761" x="6280150" y="5022850"/>
          <p14:tracePt t="24777" x="6280150" y="5041900"/>
          <p14:tracePt t="24794" x="6280150" y="5048250"/>
          <p14:tracePt t="24869" x="6280150" y="5029200"/>
          <p14:tracePt t="24879" x="6280150" y="5010150"/>
          <p14:tracePt t="24894" x="6280150" y="4959350"/>
          <p14:tracePt t="24911" x="6280150" y="4921250"/>
          <p14:tracePt t="24927" x="6280150" y="4902200"/>
          <p14:tracePt t="24944" x="6280150" y="4895850"/>
          <p14:tracePt t="25094" x="6280150" y="4908550"/>
          <p14:tracePt t="25102" x="6280150" y="4914900"/>
          <p14:tracePt t="25111" x="6280150" y="4927600"/>
          <p14:tracePt t="25127" x="6267450" y="4972050"/>
          <p14:tracePt t="25144" x="6267450" y="4997450"/>
          <p14:tracePt t="25161" x="6261100" y="5048250"/>
          <p14:tracePt t="25177" x="6261100" y="5099050"/>
          <p14:tracePt t="25194" x="6248400" y="5187950"/>
          <p14:tracePt t="25211" x="6235700" y="5257800"/>
          <p14:tracePt t="25227" x="6223000" y="5397500"/>
          <p14:tracePt t="25244" x="6197600" y="5511800"/>
          <p14:tracePt t="25261" x="6178550" y="5588000"/>
          <p14:tracePt t="25277" x="6165850" y="5645150"/>
          <p14:tracePt t="25311" x="6159500" y="5657850"/>
          <p14:tracePt t="25327" x="6140450" y="5657850"/>
          <p14:tracePt t="25344" x="6089650" y="5657850"/>
          <p14:tracePt t="25361" x="6019800" y="5657850"/>
          <p14:tracePt t="25377" x="5918200" y="5626100"/>
          <p14:tracePt t="25394" x="5791200" y="5588000"/>
          <p14:tracePt t="25411" x="5638800" y="5568950"/>
          <p14:tracePt t="25427" x="5454650" y="5556250"/>
          <p14:tracePt t="25444" x="5099050" y="5537200"/>
          <p14:tracePt t="25461" x="4762500" y="5518150"/>
          <p14:tracePt t="25477" x="4565650" y="5505450"/>
          <p14:tracePt t="25494" x="4559300" y="5505450"/>
          <p14:tracePt t="25734" x="4591050" y="5518150"/>
          <p14:tracePt t="25742" x="4622800" y="5530850"/>
          <p14:tracePt t="25750" x="4641850" y="5549900"/>
          <p14:tracePt t="25761" x="4654550" y="5549900"/>
          <p14:tracePt t="25778" x="4654550" y="5556250"/>
          <p14:tracePt t="25798" x="4616450" y="5581650"/>
          <p14:tracePt t="25811" x="4533900" y="5613400"/>
          <p14:tracePt t="25828" x="4083050" y="5676900"/>
          <p14:tracePt t="25844" x="3454400" y="5721350"/>
          <p14:tracePt t="25861" x="2698750" y="5721350"/>
          <p14:tracePt t="25878" x="1562100" y="5721350"/>
          <p14:tracePt t="25894" x="1066800" y="5683250"/>
          <p14:tracePt t="25911" x="831850" y="5632450"/>
          <p14:tracePt t="25928" x="755650" y="5607050"/>
          <p14:tracePt t="25944" x="749300" y="5607050"/>
          <p14:tracePt t="26061" x="742950" y="5607050"/>
          <p14:tracePt t="29239" x="723900" y="5600700"/>
          <p14:tracePt t="29247" x="685800" y="5600700"/>
          <p14:tracePt t="29255" x="679450" y="5600700"/>
          <p14:tracePt t="30095" x="0" y="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8219323"/>
              </p:ext>
            </p:extLst>
          </p:nvPr>
        </p:nvGraphicFramePr>
        <p:xfrm>
          <a:off x="5138738" y="3789363"/>
          <a:ext cx="1879600" cy="205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3" name="Equation" r:id="rId5" imgW="812520" imgH="888840" progId="Equation.DSMT4">
                  <p:embed/>
                </p:oleObj>
              </mc:Choice>
              <mc:Fallback>
                <p:oleObj name="Equation" r:id="rId5" imgW="812520" imgH="8888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38738" y="3789363"/>
                        <a:ext cx="1879600" cy="2055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7143036"/>
                </p:ext>
              </p:extLst>
            </p:nvPr>
          </p:nvGraphicFramePr>
          <p:xfrm>
            <a:off x="4202113" y="709613"/>
            <a:ext cx="2300287" cy="1271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84" name="Equation" r:id="rId8" imgW="850680" imgH="469800" progId="Equation.DSMT4">
                    <p:embed/>
                  </p:oleObj>
                </mc:Choice>
                <mc:Fallback>
                  <p:oleObj name="Equation" r:id="rId8" imgW="850680" imgH="469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202113" y="709613"/>
                          <a:ext cx="2300287" cy="12715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09006466"/>
                </p:ext>
              </p:extLst>
            </p:nvPr>
          </p:nvGraphicFramePr>
          <p:xfrm>
            <a:off x="6577013" y="1720850"/>
            <a:ext cx="996950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85" name="Equation" r:id="rId10" imgW="368280" imgH="253800" progId="Equation.DSMT4">
                    <p:embed/>
                  </p:oleObj>
                </mc:Choice>
                <mc:Fallback>
                  <p:oleObj name="Equation" r:id="rId10" imgW="36828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577013" y="1720850"/>
                          <a:ext cx="996950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2916215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344"/>
    </mc:Choice>
    <mc:Fallback xmlns="">
      <p:transition advTm="40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358" x="520700" y="5486400"/>
          <p14:tracePt t="5431" x="546100" y="5467350"/>
          <p14:tracePt t="5438" x="615950" y="5454650"/>
          <p14:tracePt t="5446" x="704850" y="5429250"/>
          <p14:tracePt t="5454" x="825500" y="5391150"/>
          <p14:tracePt t="5470" x="1206500" y="5289550"/>
          <p14:tracePt t="5487" x="1771650" y="5118100"/>
          <p14:tracePt t="5504" x="2355850" y="4946650"/>
          <p14:tracePt t="5520" x="3003550" y="4705350"/>
          <p14:tracePt t="5537" x="3632200" y="4445000"/>
          <p14:tracePt t="5554" x="4222750" y="4127500"/>
          <p14:tracePt t="5570" x="4699000" y="3829050"/>
          <p14:tracePt t="5587" x="5073650" y="3549650"/>
          <p14:tracePt t="5604" x="5384800" y="3263900"/>
          <p14:tracePt t="5620" x="5549900" y="3060700"/>
          <p14:tracePt t="5637" x="5645150" y="2863850"/>
          <p14:tracePt t="5654" x="5715000" y="2647950"/>
          <p14:tracePt t="5670" x="5734050" y="2533650"/>
          <p14:tracePt t="5687" x="5734050" y="2489200"/>
          <p14:tracePt t="5704" x="5734050" y="2463800"/>
          <p14:tracePt t="5944" x="5734050" y="2457450"/>
          <p14:tracePt t="5952" x="5708650" y="2413000"/>
          <p14:tracePt t="5959" x="5645150" y="2381250"/>
          <p14:tracePt t="5971" x="5594350" y="2355850"/>
          <p14:tracePt t="5987" x="5505450" y="2298700"/>
          <p14:tracePt t="6004" x="5410200" y="2228850"/>
          <p14:tracePt t="6021" x="5346700" y="2197100"/>
          <p14:tracePt t="6037" x="5302250" y="2165350"/>
          <p14:tracePt t="6054" x="5270500" y="2146300"/>
          <p14:tracePt t="6057" x="5251450" y="2127250"/>
          <p14:tracePt t="6071" x="5232400" y="2120900"/>
          <p14:tracePt t="6088" x="5213350" y="2120900"/>
          <p14:tracePt t="6104" x="5175250" y="2108200"/>
          <p14:tracePt t="6121" x="5118100" y="2095500"/>
          <p14:tracePt t="6138" x="5054600" y="2095500"/>
          <p14:tracePt t="6154" x="4984750" y="2095500"/>
          <p14:tracePt t="6171" x="4933950" y="2095500"/>
          <p14:tracePt t="6187" x="4902200" y="2095500"/>
          <p14:tracePt t="6204" x="4889500" y="2095500"/>
          <p14:tracePt t="6221" x="4870450" y="2101850"/>
          <p14:tracePt t="6237" x="4864100" y="2108200"/>
          <p14:tracePt t="6254" x="4857750" y="2108200"/>
          <p14:tracePt t="6271" x="4857750" y="2114550"/>
          <p14:tracePt t="6335" x="4889500" y="2114550"/>
          <p14:tracePt t="6344" x="4921250" y="2114550"/>
          <p14:tracePt t="6354" x="4991100" y="2114550"/>
          <p14:tracePt t="6371" x="5156200" y="2108200"/>
          <p14:tracePt t="6388" x="5334000" y="2076450"/>
          <p14:tracePt t="6404" x="5581650" y="2019300"/>
          <p14:tracePt t="6421" x="5873750" y="1981200"/>
          <p14:tracePt t="6437" x="6089650" y="1943100"/>
          <p14:tracePt t="6454" x="6369050" y="1905000"/>
          <p14:tracePt t="6471" x="6686550" y="1873250"/>
          <p14:tracePt t="6487" x="6838950" y="1873250"/>
          <p14:tracePt t="6504" x="6959600" y="1873250"/>
          <p14:tracePt t="6521" x="7080250" y="1873250"/>
          <p14:tracePt t="6538" x="7194550" y="1873250"/>
          <p14:tracePt t="6555" x="7264400" y="1873250"/>
          <p14:tracePt t="6571" x="7302500" y="1873250"/>
          <p14:tracePt t="6588" x="7321550" y="1873250"/>
          <p14:tracePt t="6752" x="7308850" y="1873250"/>
          <p14:tracePt t="6761" x="7277100" y="1879600"/>
          <p14:tracePt t="6771" x="7226300" y="1911350"/>
          <p14:tracePt t="6788" x="7124700" y="2000250"/>
          <p14:tracePt t="6804" x="6985000" y="2108200"/>
          <p14:tracePt t="6821" x="6877050" y="2203450"/>
          <p14:tracePt t="6837" x="6800850" y="2279650"/>
          <p14:tracePt t="6854" x="6781800" y="2298700"/>
          <p14:tracePt t="6871" x="6781800" y="2311400"/>
          <p14:tracePt t="7368" x="6807200" y="2311400"/>
          <p14:tracePt t="7377" x="6883400" y="2279650"/>
          <p14:tracePt t="7388" x="6953250" y="2266950"/>
          <p14:tracePt t="7405" x="7092950" y="2228850"/>
          <p14:tracePt t="7421" x="7188200" y="2203450"/>
          <p14:tracePt t="7438" x="7302500" y="2171700"/>
          <p14:tracePt t="7455" x="7385050" y="2171700"/>
          <p14:tracePt t="7472" x="7448550" y="2228850"/>
          <p14:tracePt t="7488" x="7448550" y="2305050"/>
          <p14:tracePt t="7505" x="7435850" y="2330450"/>
          <p14:tracePt t="7888" x="7416800" y="2330450"/>
          <p14:tracePt t="7897" x="7397750" y="2330450"/>
          <p14:tracePt t="7905" x="7391400" y="2349500"/>
          <p14:tracePt t="7922" x="7378700" y="2362200"/>
          <p14:tracePt t="7938" x="7353300" y="2374900"/>
          <p14:tracePt t="7955" x="7346950" y="2374900"/>
          <p14:tracePt t="8008" x="7334250" y="2374900"/>
          <p14:tracePt t="8032" x="7327900" y="2374900"/>
          <p14:tracePt t="8041" x="7321550" y="2374900"/>
          <p14:tracePt t="8055" x="7315200" y="2374900"/>
          <p14:tracePt t="8320" x="7264400" y="2387600"/>
          <p14:tracePt t="8329" x="7086600" y="2482850"/>
          <p14:tracePt t="8338" x="6851650" y="2590800"/>
          <p14:tracePt t="8355" x="6711950" y="2673350"/>
          <p14:tracePt t="8372" x="6673850" y="2705100"/>
          <p14:tracePt t="8388" x="6553200" y="2825750"/>
          <p14:tracePt t="8405" x="6394450" y="3048000"/>
          <p14:tracePt t="8422" x="6286500" y="3302000"/>
          <p14:tracePt t="8439" x="6121400" y="3619500"/>
          <p14:tracePt t="8455" x="5873750" y="4038600"/>
          <p14:tracePt t="8472" x="5803900" y="4127500"/>
          <p14:tracePt t="8488" x="5740400" y="4210050"/>
          <p14:tracePt t="8505" x="5721350" y="4235450"/>
          <p14:tracePt t="8522" x="5708650" y="4260850"/>
          <p14:tracePt t="8538" x="5702300" y="4279900"/>
          <p14:tracePt t="8555" x="5695950" y="4286250"/>
          <p14:tracePt t="8572" x="5683250" y="4311650"/>
          <p14:tracePt t="8588" x="5645150" y="4349750"/>
          <p14:tracePt t="8605" x="5619750" y="4375150"/>
          <p14:tracePt t="8622" x="5524500" y="4400550"/>
          <p14:tracePt t="8639" x="5403850" y="4457700"/>
          <p14:tracePt t="8655" x="5143500" y="4533900"/>
          <p14:tracePt t="8672" x="4870450" y="4622800"/>
          <p14:tracePt t="8688" x="4597400" y="4699000"/>
          <p14:tracePt t="8705" x="4298950" y="4749800"/>
          <p14:tracePt t="8722" x="4051300" y="4819650"/>
          <p14:tracePt t="8739" x="3740150" y="4857750"/>
          <p14:tracePt t="8755" x="3505200" y="4876800"/>
          <p14:tracePt t="8772" x="3321050" y="4876800"/>
          <p14:tracePt t="8788" x="3181350" y="4876800"/>
          <p14:tracePt t="8805" x="3079750" y="4876800"/>
          <p14:tracePt t="8821" x="2997200" y="4819650"/>
          <p14:tracePt t="8838" x="2914650" y="4749800"/>
          <p14:tracePt t="8855" x="2914650" y="4692650"/>
          <p14:tracePt t="9168" x="2933700" y="4692650"/>
          <p14:tracePt t="9175" x="2965450" y="4705350"/>
          <p14:tracePt t="9184" x="2978150" y="4718050"/>
          <p14:tracePt t="9191" x="3003550" y="4743450"/>
          <p14:tracePt t="9205" x="3022600" y="4743450"/>
          <p14:tracePt t="9223" x="3092450" y="4813300"/>
          <p14:tracePt t="9239" x="3124200" y="4826000"/>
          <p14:tracePt t="9255" x="3143250" y="4851400"/>
          <p14:tracePt t="9272" x="3149600" y="4876800"/>
          <p14:tracePt t="9289" x="3149600" y="4902200"/>
          <p14:tracePt t="9305" x="3149600" y="4921250"/>
          <p14:tracePt t="9322" x="3143250" y="4965700"/>
          <p14:tracePt t="9339" x="3143250" y="4972050"/>
          <p14:tracePt t="9422" x="3149600" y="4972050"/>
          <p14:tracePt t="9438" x="3175000" y="4972050"/>
          <p14:tracePt t="9446" x="3175000" y="4953000"/>
          <p14:tracePt t="9455" x="3181350" y="4933950"/>
          <p14:tracePt t="9472" x="3194050" y="4902200"/>
          <p14:tracePt t="9489" x="3194050" y="4876800"/>
          <p14:tracePt t="9505" x="3194050" y="4870450"/>
          <p14:tracePt t="9522" x="3194050" y="4851400"/>
          <p14:tracePt t="9539" x="3194050" y="4845050"/>
          <p14:tracePt t="22207" x="3194050" y="4832350"/>
          <p14:tracePt t="22535" x="3143250" y="4832350"/>
          <p14:tracePt t="22543" x="3092450" y="4832350"/>
          <p14:tracePt t="22551" x="3073400" y="4832350"/>
          <p14:tracePt t="22560" x="3041650" y="4832350"/>
          <p14:tracePt t="22576" x="2978150" y="4832350"/>
          <p14:tracePt t="22593" x="2844800" y="4832350"/>
          <p14:tracePt t="22609" x="2622550" y="4908550"/>
          <p14:tracePt t="22626" x="2286000" y="5054600"/>
          <p14:tracePt t="22643" x="1828800" y="5308600"/>
          <p14:tracePt t="22659" x="1200150" y="5683250"/>
          <p14:tracePt t="22676" x="450850" y="6127750"/>
          <p14:tracePt t="22693" x="0" y="6572250"/>
          <p14:tracePt t="22878" x="736600" y="6508750"/>
          <p14:tracePt t="22886" x="850900" y="6413500"/>
          <p14:tracePt t="22894" x="971550" y="6330950"/>
          <p14:tracePt t="22909" x="1111250" y="6229350"/>
          <p14:tracePt t="22926" x="1485900" y="5924550"/>
          <p14:tracePt t="22943" x="2063750" y="5397500"/>
          <p14:tracePt t="22959" x="2393950" y="5060950"/>
          <p14:tracePt t="22976" x="2673350" y="4692650"/>
          <p14:tracePt t="22993" x="2965450" y="4445000"/>
          <p14:tracePt t="23010" x="3270250" y="4260850"/>
          <p14:tracePt t="23026" x="3454400" y="4184650"/>
          <p14:tracePt t="23043" x="3606800" y="4121150"/>
          <p14:tracePt t="23060" x="3759200" y="4108450"/>
          <p14:tracePt t="23076" x="3860800" y="4108450"/>
          <p14:tracePt t="23093" x="3898900" y="4108450"/>
          <p14:tracePt t="23280" x="3905250" y="4108450"/>
          <p14:tracePt t="23287" x="3937000" y="4108450"/>
          <p14:tracePt t="23295" x="3975100" y="4108450"/>
          <p14:tracePt t="23310" x="4006850" y="4108450"/>
          <p14:tracePt t="23326" x="4076700" y="4108450"/>
          <p14:tracePt t="23343" x="4127500" y="4095750"/>
          <p14:tracePt t="23360" x="4140200" y="4095750"/>
          <p14:tracePt t="23999" x="4146550" y="4095750"/>
          <p14:tracePt t="24008" x="4178300" y="4095750"/>
          <p14:tracePt t="24015" x="4248150" y="4095750"/>
          <p14:tracePt t="24026" x="4330700" y="4095750"/>
          <p14:tracePt t="24043" x="4603750" y="4095750"/>
          <p14:tracePt t="24060" x="4946650" y="4095750"/>
          <p14:tracePt t="24077" x="5226050" y="4095750"/>
          <p14:tracePt t="24095" x="5518150" y="4083050"/>
          <p14:tracePt t="24111" x="5638800" y="4070350"/>
          <p14:tracePt t="24127" x="5657850" y="4057650"/>
          <p14:tracePt t="24143" x="5676900" y="4057650"/>
          <p14:tracePt t="26007" x="5708650" y="4051300"/>
          <p14:tracePt t="26025" x="5943600" y="3949700"/>
          <p14:tracePt t="26041" x="6115050" y="3867150"/>
          <p14:tracePt t="26049" x="6159500" y="3841750"/>
          <p14:tracePt t="26060" x="6197600" y="3816350"/>
          <p14:tracePt t="26077" x="6273800" y="3765550"/>
          <p14:tracePt t="26094" x="6318250" y="3727450"/>
          <p14:tracePt t="26110" x="6330950" y="3721100"/>
          <p14:tracePt t="26184" x="6337300" y="3721100"/>
          <p14:tracePt t="26199" x="6388100" y="3879850"/>
          <p14:tracePt t="26213" x="6426200" y="4000500"/>
          <p14:tracePt t="26227" x="6521450" y="4330700"/>
          <p14:tracePt t="26243" x="6559550" y="4622800"/>
          <p14:tracePt t="26260" x="6591300" y="4806950"/>
          <p14:tracePt t="26277" x="6604000" y="4864100"/>
          <p14:tracePt t="26294" x="6604000" y="4876800"/>
          <p14:tracePt t="26335" x="6604000" y="4819650"/>
          <p14:tracePt t="26344" x="6604000" y="4737100"/>
          <p14:tracePt t="26360" x="6604000" y="4565650"/>
          <p14:tracePt t="26377" x="6629400" y="4445000"/>
          <p14:tracePt t="26396" x="6654800" y="4356100"/>
          <p14:tracePt t="26410" x="6661150" y="4324350"/>
          <p14:tracePt t="26427" x="6673850" y="4318000"/>
          <p14:tracePt t="26460" x="6673850" y="4311650"/>
          <p14:tracePt t="26477" x="6680200" y="4311650"/>
          <p14:tracePt t="26494" x="6692900" y="4311650"/>
          <p14:tracePt t="26511" x="6699250" y="4318000"/>
          <p14:tracePt t="26607" x="6705600" y="4318000"/>
          <p14:tracePt t="26623" x="6718300" y="4318000"/>
          <p14:tracePt t="26634" x="6737350" y="4286250"/>
          <p14:tracePt t="26649" x="6769100" y="4203700"/>
          <p14:tracePt t="26662" x="6794500" y="4146550"/>
          <p14:tracePt t="26677" x="6807200" y="4127500"/>
          <p14:tracePt t="26694" x="6826250" y="4102100"/>
          <p14:tracePt t="26711" x="6832600" y="4076700"/>
          <p14:tracePt t="27647" x="6826250" y="4051300"/>
          <p14:tracePt t="27657" x="6794500" y="4044950"/>
          <p14:tracePt t="27667" x="6781800" y="4038600"/>
          <p14:tracePt t="27677" x="6743700" y="4032250"/>
          <p14:tracePt t="27694" x="6724650" y="4032250"/>
          <p14:tracePt t="27711" x="6692900" y="4032250"/>
          <p14:tracePt t="27727" x="6686550" y="4032250"/>
          <p14:tracePt t="27847" x="6680200" y="4032250"/>
          <p14:tracePt t="27862" x="6673850" y="4032250"/>
          <p14:tracePt t="27877" x="6667500" y="4032250"/>
          <p14:tracePt t="27895" x="6648450" y="4057650"/>
          <p14:tracePt t="27911" x="6635750" y="4095750"/>
          <p14:tracePt t="27927" x="6623050" y="4108450"/>
          <p14:tracePt t="27944" x="6610350" y="4133850"/>
          <p14:tracePt t="27961" x="6597650" y="4159250"/>
          <p14:tracePt t="27978" x="6584950" y="4171950"/>
          <p14:tracePt t="27994" x="6578600" y="4178300"/>
          <p14:tracePt t="28011" x="6559550" y="4178300"/>
          <p14:tracePt t="28028" x="6553200" y="4178300"/>
          <p14:tracePt t="28044" x="6553200" y="4184650"/>
          <p14:tracePt t="28696" x="6553200" y="4178300"/>
          <p14:tracePt t="28711" x="6584950" y="4133850"/>
          <p14:tracePt t="28728" x="6604000" y="4095750"/>
          <p14:tracePt t="28744" x="6642100" y="4044950"/>
          <p14:tracePt t="28761" x="6661150" y="4013200"/>
          <p14:tracePt t="28777" x="6686550" y="3987800"/>
          <p14:tracePt t="28794" x="6724650" y="3962400"/>
          <p14:tracePt t="28811" x="6743700" y="3949700"/>
          <p14:tracePt t="28827" x="6762750" y="3930650"/>
          <p14:tracePt t="28844" x="6781800" y="3924300"/>
          <p14:tracePt t="28878" x="6794500" y="3924300"/>
          <p14:tracePt t="28895" x="6800850" y="3924300"/>
          <p14:tracePt t="28911" x="6807200" y="3911600"/>
          <p14:tracePt t="28975" x="6813550" y="3911600"/>
          <p14:tracePt t="29000" x="6826250" y="3911600"/>
          <p14:tracePt t="29015" x="6838950" y="3911600"/>
          <p14:tracePt t="29031" x="6845300" y="3911600"/>
          <p14:tracePt t="29044" x="6858000" y="3911600"/>
          <p14:tracePt t="29061" x="6864350" y="3917950"/>
          <p14:tracePt t="29304" x="6858000" y="3930650"/>
          <p14:tracePt t="29319" x="6826250" y="3968750"/>
          <p14:tracePt t="29333" x="6794500" y="3987800"/>
          <p14:tracePt t="29348" x="6737350" y="4057650"/>
          <p14:tracePt t="29361" x="6686550" y="4121150"/>
          <p14:tracePt t="29378" x="6661150" y="4171950"/>
          <p14:tracePt t="29394" x="6648450" y="4178300"/>
          <p14:tracePt t="29411" x="6642100" y="4184650"/>
          <p14:tracePt t="29428" x="6642100" y="4191000"/>
          <p14:tracePt t="29461" x="6635750" y="4191000"/>
          <p14:tracePt t="29478" x="6629400" y="4191000"/>
          <p14:tracePt t="29494" x="6610350" y="4203700"/>
          <p14:tracePt t="29511" x="6604000" y="4203700"/>
          <p14:tracePt t="29545" x="6591300" y="4203700"/>
          <p14:tracePt t="29663" x="6591300" y="4229100"/>
          <p14:tracePt t="29679" x="6616700" y="4368800"/>
          <p14:tracePt t="29695" x="6661150" y="4533900"/>
          <p14:tracePt t="29711" x="6680200" y="4610100"/>
          <p14:tracePt t="29728" x="6680200" y="4622800"/>
          <p14:tracePt t="29744" x="6686550" y="4629150"/>
          <p14:tracePt t="30007" x="6680200" y="4629150"/>
          <p14:tracePt t="30015" x="6667500" y="4629150"/>
          <p14:tracePt t="30031" x="6661150" y="4629150"/>
          <p14:tracePt t="30046" x="6654800" y="4629150"/>
          <p14:tracePt t="30061" x="6642100" y="4629150"/>
          <p14:tracePt t="30078" x="6635750" y="4629150"/>
          <p14:tracePt t="30095" x="6629400" y="4629150"/>
          <p14:tracePt t="30184" x="6623050" y="4635500"/>
          <p14:tracePt t="30200" x="6616700" y="4641850"/>
          <p14:tracePt t="30215" x="6610350" y="4660900"/>
          <p14:tracePt t="30230" x="6591300" y="4679950"/>
          <p14:tracePt t="30246" x="6591300" y="4699000"/>
          <p14:tracePt t="30261" x="6584950" y="4705350"/>
          <p14:tracePt t="30431" x="6578600" y="4705350"/>
          <p14:tracePt t="30447" x="6572250" y="4705350"/>
          <p14:tracePt t="31056" x="6565900" y="4699000"/>
          <p14:tracePt t="31071" x="6565900" y="4660900"/>
          <p14:tracePt t="31087" x="6578600" y="4603750"/>
          <p14:tracePt t="31102" x="6604000" y="4502150"/>
          <p14:tracePt t="31119" x="6648450" y="4413250"/>
          <p14:tracePt t="31131" x="6667500" y="4387850"/>
          <p14:tracePt t="31145" x="6692900" y="4330700"/>
          <p14:tracePt t="31162" x="6718300" y="4292600"/>
          <p14:tracePt t="31178" x="6756400" y="4241800"/>
          <p14:tracePt t="31195" x="6807200" y="4197350"/>
          <p14:tracePt t="31212" x="6864350" y="4159250"/>
          <p14:tracePt t="31228" x="6940550" y="4102100"/>
          <p14:tracePt t="31245" x="6991350" y="4070350"/>
          <p14:tracePt t="31262" x="7105650" y="3987800"/>
          <p14:tracePt t="31278" x="7137400" y="3968750"/>
          <p14:tracePt t="31295" x="7156450" y="3962400"/>
          <p14:tracePt t="31312" x="7156450" y="3956050"/>
          <p14:tracePt t="31559" x="7150100" y="3962400"/>
          <p14:tracePt t="31568" x="7143750" y="3975100"/>
          <p14:tracePt t="31579" x="7137400" y="3975100"/>
          <p14:tracePt t="31595" x="7092950" y="3981450"/>
          <p14:tracePt t="31612" x="7067550" y="3994150"/>
          <p14:tracePt t="31629" x="7048500" y="3994150"/>
          <p14:tracePt t="31646" x="7016750" y="4000500"/>
          <p14:tracePt t="31649" x="7010400" y="4000500"/>
          <p14:tracePt t="31664" x="7004050" y="4000500"/>
          <p14:tracePt t="31679" x="6978650" y="4000500"/>
          <p14:tracePt t="31695" x="6965950" y="4000500"/>
          <p14:tracePt t="31712" x="6959600" y="4000500"/>
          <p14:tracePt t="31728" x="6946900" y="4000500"/>
          <p14:tracePt t="31745" x="6934200" y="4000500"/>
          <p14:tracePt t="31762" x="6927850" y="4000500"/>
          <p14:tracePt t="31779" x="6921500" y="4000500"/>
          <p14:tracePt t="32303" x="6915150" y="4006850"/>
          <p14:tracePt t="32319" x="6915150" y="4025900"/>
          <p14:tracePt t="32333" x="6915150" y="4044950"/>
          <p14:tracePt t="32345" x="6858000" y="4140200"/>
          <p14:tracePt t="32362" x="6788150" y="4248150"/>
          <p14:tracePt t="32379" x="6718300" y="4356100"/>
          <p14:tracePt t="32396" x="6642100" y="4457700"/>
          <p14:tracePt t="32412" x="6591300" y="4533900"/>
          <p14:tracePt t="32429" x="6546850" y="4616450"/>
          <p14:tracePt t="32445" x="6515100" y="4686300"/>
          <p14:tracePt t="32462" x="6496050" y="4756150"/>
          <p14:tracePt t="32479" x="6483350" y="4813300"/>
          <p14:tracePt t="32496" x="6477000" y="4845050"/>
          <p14:tracePt t="32512" x="6464300" y="4870450"/>
          <p14:tracePt t="32529" x="6464300" y="4908550"/>
          <p14:tracePt t="32546" x="6457950" y="4946650"/>
          <p14:tracePt t="32563" x="6445250" y="4978400"/>
          <p14:tracePt t="32579" x="6438900" y="4997450"/>
          <p14:tracePt t="32596" x="6438900" y="5010150"/>
          <p14:tracePt t="32612" x="6426200" y="5035550"/>
          <p14:tracePt t="32629" x="6419850" y="5048250"/>
          <p14:tracePt t="32646" x="6413500" y="5060950"/>
          <p14:tracePt t="32687" x="6400800" y="5073650"/>
          <p14:tracePt t="32704" x="6400800" y="5080000"/>
          <p14:tracePt t="32727" x="6400800" y="5086350"/>
          <p14:tracePt t="32743" x="6400800" y="5092700"/>
          <p14:tracePt t="32752" x="6394450" y="5105400"/>
          <p14:tracePt t="32762" x="6394450" y="5111750"/>
          <p14:tracePt t="32779" x="6388100" y="5130800"/>
          <p14:tracePt t="32795" x="6375400" y="5168900"/>
          <p14:tracePt t="32812" x="6375400" y="5194300"/>
          <p14:tracePt t="32829" x="6375400" y="5232400"/>
          <p14:tracePt t="32845" x="6375400" y="5264150"/>
          <p14:tracePt t="32862" x="6375400" y="5270500"/>
          <p14:tracePt t="32879" x="6369050" y="5270500"/>
          <p14:tracePt t="32912" x="6369050" y="5283200"/>
          <p14:tracePt t="32929" x="6362700" y="5289550"/>
          <p14:tracePt t="33255" x="6369050" y="5295900"/>
          <p14:tracePt t="33271" x="6597650" y="5118100"/>
          <p14:tracePt t="33287" x="6851650" y="4813300"/>
          <p14:tracePt t="33308" x="7016750" y="4527550"/>
          <p14:tracePt t="33316" x="7048500" y="4432300"/>
          <p14:tracePt t="33329" x="7073900" y="4330700"/>
          <p14:tracePt t="33346" x="7073900" y="4286250"/>
          <p14:tracePt t="33362" x="7023100" y="4241800"/>
          <p14:tracePt t="33379" x="6908800" y="4210050"/>
          <p14:tracePt t="33396" x="6737350" y="4197350"/>
          <p14:tracePt t="33412" x="6235700" y="4286250"/>
          <p14:tracePt t="33429" x="5600700" y="4584700"/>
          <p14:tracePt t="33446" x="5041900" y="5022850"/>
          <p14:tracePt t="33462" x="4546600" y="5765800"/>
          <p14:tracePt t="33479" x="4457700" y="6172200"/>
          <p14:tracePt t="33496" x="4495800" y="6419850"/>
          <p14:tracePt t="33512" x="4679950" y="6635750"/>
          <p14:tracePt t="33529" x="5035550" y="6838950"/>
          <p14:tracePt t="33546" x="5530850" y="6851650"/>
          <p14:tracePt t="33562" x="6000750" y="6851650"/>
          <p14:tracePt t="33579" x="6356350" y="6794500"/>
          <p14:tracePt t="33596" x="6559550" y="6680200"/>
          <p14:tracePt t="33612" x="6629400" y="6565900"/>
          <p14:tracePt t="33629" x="6648450" y="6426200"/>
          <p14:tracePt t="33646" x="6610350" y="6254750"/>
          <p14:tracePt t="33662" x="6521450" y="6165850"/>
          <p14:tracePt t="33679" x="6413500" y="6127750"/>
          <p14:tracePt t="33696" x="6286500" y="6115050"/>
          <p14:tracePt t="33712" x="6140450" y="6134100"/>
          <p14:tracePt t="33729" x="5981700" y="6311900"/>
          <p14:tracePt t="33746" x="5905500" y="6502400"/>
          <p14:tracePt t="33762" x="5886450" y="6635750"/>
          <p14:tracePt t="33779" x="5918200" y="6711950"/>
          <p14:tracePt t="33796" x="6000750" y="6743700"/>
          <p14:tracePt t="33813" x="6140450" y="6743700"/>
          <p14:tracePt t="33830" x="6223000" y="6743700"/>
          <p14:tracePt t="33846" x="6273800" y="6705600"/>
          <p14:tracePt t="33863" x="6299200" y="6629400"/>
          <p14:tracePt t="33879" x="6292850" y="6604000"/>
          <p14:tracePt t="33896" x="6273800" y="6559550"/>
          <p14:tracePt t="33913" x="6248400" y="6534150"/>
          <p14:tracePt t="33930" x="6242050" y="6521450"/>
          <p14:tracePt t="33946" x="6235700" y="6515100"/>
          <p14:tracePt t="33963" x="6229350" y="6502400"/>
          <p14:tracePt t="33980" x="6229350" y="6489700"/>
          <p14:tracePt t="33996" x="6229350" y="6483350"/>
          <p14:tracePt t="34167" x="6197600" y="6464300"/>
          <p14:tracePt t="34176" x="6127750" y="6438900"/>
          <p14:tracePt t="34183" x="6038850" y="6394450"/>
          <p14:tracePt t="34196" x="5899150" y="6356350"/>
          <p14:tracePt t="34213" x="5651500" y="6280150"/>
          <p14:tracePt t="34230" x="5613400" y="6248400"/>
          <p14:tracePt t="34263" x="5581650" y="6248400"/>
          <p14:tracePt t="34280" x="5575300" y="6216650"/>
          <p14:tracePt t="34296" x="5568950" y="6191250"/>
          <p14:tracePt t="34313" x="5556250" y="6159500"/>
          <p14:tracePt t="34330" x="5543550" y="6153150"/>
          <p14:tracePt t="34346" x="5530850" y="6140450"/>
          <p14:tracePt t="34363" x="5518150" y="6127750"/>
          <p14:tracePt t="34380" x="5505450" y="6115050"/>
          <p14:tracePt t="34396" x="5486400" y="6108700"/>
          <p14:tracePt t="34413" x="5461000" y="6108700"/>
          <p14:tracePt t="34430" x="5422900" y="6096000"/>
          <p14:tracePt t="34447" x="5403850" y="6089650"/>
          <p14:tracePt t="34463" x="5378450" y="6076950"/>
          <p14:tracePt t="34480" x="5378450" y="6070600"/>
          <p14:tracePt t="34920" x="5372100" y="6064250"/>
          <p14:tracePt t="34927" x="5340350" y="6051550"/>
          <p14:tracePt t="34935" x="5308600" y="6026150"/>
          <p14:tracePt t="34946" x="5283200" y="6019800"/>
          <p14:tracePt t="34963" x="5219700" y="5969000"/>
          <p14:tracePt t="34980" x="5168900" y="5930900"/>
          <p14:tracePt t="34997" x="5073650" y="5880100"/>
          <p14:tracePt t="35013" x="4972050" y="5854700"/>
          <p14:tracePt t="35030" x="4692650" y="5778500"/>
          <p14:tracePt t="35046" x="4438650" y="5727700"/>
          <p14:tracePt t="35063" x="4191000" y="5645150"/>
          <p14:tracePt t="35080" x="4032250" y="5562600"/>
          <p14:tracePt t="35096" x="3911600" y="5486400"/>
          <p14:tracePt t="35113" x="3873500" y="5448300"/>
          <p14:tracePt t="35130" x="3867150" y="5441950"/>
          <p14:tracePt t="35163" x="3867150" y="5435600"/>
          <p14:tracePt t="36311" x="3854450" y="5429250"/>
          <p14:tracePt t="36319" x="3829050" y="5384800"/>
          <p14:tracePt t="36330" x="3790950" y="5327650"/>
          <p14:tracePt t="36347" x="3765550" y="5283200"/>
          <p14:tracePt t="36364" x="3752850" y="5245100"/>
          <p14:tracePt t="36381" x="3714750" y="5207000"/>
          <p14:tracePt t="36397" x="3638550" y="5156200"/>
          <p14:tracePt t="36414" x="3568700" y="5086350"/>
          <p14:tracePt t="36430" x="3530600" y="5054600"/>
          <p14:tracePt t="36448" x="3498850" y="5010150"/>
          <p14:tracePt t="36464" x="3498850" y="4997450"/>
          <p14:tracePt t="36480" x="3492500" y="4997450"/>
          <p14:tracePt t="36632" x="3492500" y="4991100"/>
          <p14:tracePt t="36648" x="3448050" y="4972050"/>
          <p14:tracePt t="36655" x="3378200" y="4940300"/>
          <p14:tracePt t="36664" x="3327400" y="4927600"/>
          <p14:tracePt t="36680" x="3251200" y="4914900"/>
          <p14:tracePt t="36697" x="3206750" y="4908550"/>
          <p14:tracePt t="36714" x="3143250" y="4883150"/>
          <p14:tracePt t="36730" x="3136900" y="4883150"/>
          <p14:tracePt t="36959" x="3162300" y="4889500"/>
          <p14:tracePt t="36967" x="3194050" y="4889500"/>
          <p14:tracePt t="36975" x="3200400" y="4889500"/>
          <p14:tracePt t="36983" x="3225800" y="4895850"/>
          <p14:tracePt t="36997" x="3257550" y="4902200"/>
          <p14:tracePt t="37014" x="3270250" y="4908550"/>
          <p14:tracePt t="37047" x="3276600" y="4902200"/>
          <p14:tracePt t="37087" x="3257550" y="4902200"/>
          <p14:tracePt t="37095" x="3244850" y="4895850"/>
          <p14:tracePt t="37103" x="3238500" y="4895850"/>
          <p14:tracePt t="37114" x="3219450" y="4895850"/>
          <p14:tracePt t="37130" x="3194050" y="4895850"/>
          <p14:tracePt t="37147" x="3187700" y="4895850"/>
          <p14:tracePt t="37164" x="3175000" y="4895850"/>
          <p14:tracePt t="39862" x="0" y="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7083983"/>
              </p:ext>
            </p:extLst>
          </p:nvPr>
        </p:nvGraphicFramePr>
        <p:xfrm>
          <a:off x="4579938" y="3789363"/>
          <a:ext cx="2995612" cy="205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07" name="Equation" r:id="rId5" imgW="1295280" imgH="888840" progId="Equation.DSMT4">
                  <p:embed/>
                </p:oleObj>
              </mc:Choice>
              <mc:Fallback>
                <p:oleObj name="Equation" r:id="rId5" imgW="1295280" imgH="8888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79938" y="3789363"/>
                        <a:ext cx="2995612" cy="2055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47986615"/>
                </p:ext>
              </p:extLst>
            </p:nvPr>
          </p:nvGraphicFramePr>
          <p:xfrm>
            <a:off x="4202113" y="709613"/>
            <a:ext cx="2300287" cy="1271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408" name="Equation" r:id="rId8" imgW="850680" imgH="469800" progId="Equation.DSMT4">
                    <p:embed/>
                  </p:oleObj>
                </mc:Choice>
                <mc:Fallback>
                  <p:oleObj name="Equation" r:id="rId8" imgW="850680" imgH="469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202113" y="709613"/>
                          <a:ext cx="2300287" cy="12715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43528434"/>
                </p:ext>
              </p:extLst>
            </p:nvPr>
          </p:nvGraphicFramePr>
          <p:xfrm>
            <a:off x="6491288" y="1720850"/>
            <a:ext cx="1168400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409" name="Equation" r:id="rId10" imgW="431640" imgH="253800" progId="Equation.DSMT4">
                    <p:embed/>
                  </p:oleObj>
                </mc:Choice>
                <mc:Fallback>
                  <p:oleObj name="Equation" r:id="rId10" imgW="43164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491288" y="1720850"/>
                          <a:ext cx="1168400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204518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335"/>
    </mc:Choice>
    <mc:Fallback xmlns="">
      <p:transition advTm="68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029" x="419100" y="5556250"/>
          <p14:tracePt t="7101" x="425450" y="5556250"/>
          <p14:tracePt t="7109" x="444500" y="5556250"/>
          <p14:tracePt t="7119" x="488950" y="5556250"/>
          <p14:tracePt t="7136" x="660400" y="5524500"/>
          <p14:tracePt t="7153" x="952500" y="5486400"/>
          <p14:tracePt t="7169" x="1447800" y="5276850"/>
          <p14:tracePt t="7186" x="2127250" y="5022850"/>
          <p14:tracePt t="7203" x="2914650" y="4781550"/>
          <p14:tracePt t="7219" x="3835400" y="4400550"/>
          <p14:tracePt t="7236" x="4819650" y="3892550"/>
          <p14:tracePt t="7253" x="5683250" y="3384550"/>
          <p14:tracePt t="7269" x="6483350" y="3035300"/>
          <p14:tracePt t="7286" x="6680200" y="2952750"/>
          <p14:tracePt t="7303" x="6731000" y="2921000"/>
          <p14:tracePt t="7319" x="6737350" y="2914650"/>
          <p14:tracePt t="8382" x="6750050" y="2933700"/>
          <p14:tracePt t="8390" x="6756400" y="2959100"/>
          <p14:tracePt t="8398" x="6769100" y="2971800"/>
          <p14:tracePt t="8406" x="6794500" y="3009900"/>
          <p14:tracePt t="8420" x="6819900" y="3060700"/>
          <p14:tracePt t="8437" x="6896100" y="3149600"/>
          <p14:tracePt t="8453" x="6997700" y="3257550"/>
          <p14:tracePt t="8470" x="6997700" y="3263900"/>
          <p14:tracePt t="8758" x="6997700" y="3270250"/>
          <p14:tracePt t="8768" x="6997700" y="3314700"/>
          <p14:tracePt t="8774" x="6965950" y="3346450"/>
          <p14:tracePt t="8787" x="6940550" y="3384550"/>
          <p14:tracePt t="8804" x="6915150" y="3403600"/>
          <p14:tracePt t="8820" x="6908800" y="3403600"/>
          <p14:tracePt t="8837" x="6883400" y="3409950"/>
          <p14:tracePt t="8854" x="6762750" y="3435350"/>
          <p14:tracePt t="8870" x="6642100" y="3435350"/>
          <p14:tracePt t="8887" x="6508750" y="3435350"/>
          <p14:tracePt t="8904" x="6394450" y="3435350"/>
          <p14:tracePt t="8920" x="6318250" y="3435350"/>
          <p14:tracePt t="8937" x="6292850" y="3416300"/>
          <p14:tracePt t="8954" x="6286500" y="3409950"/>
          <p14:tracePt t="8970" x="6273800" y="3390900"/>
          <p14:tracePt t="8987" x="6248400" y="3340100"/>
          <p14:tracePt t="9004" x="6242050" y="3263900"/>
          <p14:tracePt t="9020" x="6235700" y="3181350"/>
          <p14:tracePt t="9037" x="6223000" y="3028950"/>
          <p14:tracePt t="9040" x="6223000" y="2927350"/>
          <p14:tracePt t="9054" x="6223000" y="2667000"/>
          <p14:tracePt t="9071" x="6223000" y="2305050"/>
          <p14:tracePt t="9087" x="6223000" y="1955800"/>
          <p14:tracePt t="9104" x="6223000" y="1746250"/>
          <p14:tracePt t="9120" x="6223000" y="1574800"/>
          <p14:tracePt t="9137" x="6223000" y="1428750"/>
          <p14:tracePt t="9154" x="6223000" y="1320800"/>
          <p14:tracePt t="9170" x="6223000" y="1244600"/>
          <p14:tracePt t="9187" x="6229350" y="1206500"/>
          <p14:tracePt t="9203" x="6229350" y="1200150"/>
          <p14:tracePt t="9220" x="6229350" y="1193800"/>
          <p14:tracePt t="9558" x="6248400" y="1162050"/>
          <p14:tracePt t="9572" x="6292850" y="1123950"/>
          <p14:tracePt t="9587" x="6369050" y="1079500"/>
          <p14:tracePt t="9604" x="6419850" y="1041400"/>
          <p14:tracePt t="9621" x="6464300" y="1003300"/>
          <p14:tracePt t="9637" x="6483350" y="984250"/>
          <p14:tracePt t="9653" x="6489700" y="977900"/>
          <p14:tracePt t="9670" x="6496050" y="971550"/>
          <p14:tracePt t="9785" x="6508750" y="1041400"/>
          <p14:tracePt t="9799" x="6534150" y="1193800"/>
          <p14:tracePt t="9811" x="6553200" y="1282700"/>
          <p14:tracePt t="9824" x="6591300" y="1422400"/>
          <p14:tracePt t="9837" x="6635750" y="1549400"/>
          <p14:tracePt t="9853" x="6699250" y="1670050"/>
          <p14:tracePt t="9870" x="6769100" y="1778000"/>
          <p14:tracePt t="9887" x="6845300" y="1911350"/>
          <p14:tracePt t="9904" x="6921500" y="2025650"/>
          <p14:tracePt t="9921" x="6959600" y="2089150"/>
          <p14:tracePt t="9937" x="6972300" y="2108200"/>
          <p14:tracePt t="9954" x="6985000" y="2114550"/>
          <p14:tracePt t="10110" x="6997700" y="2120900"/>
          <p14:tracePt t="10120" x="7023100" y="2127250"/>
          <p14:tracePt t="10129" x="7054850" y="2127250"/>
          <p14:tracePt t="10138" x="7086600" y="2127250"/>
          <p14:tracePt t="10154" x="7137400" y="2152650"/>
          <p14:tracePt t="10171" x="7169150" y="2159000"/>
          <p14:tracePt t="10318" x="7156450" y="2159000"/>
          <p14:tracePt t="10328" x="7131050" y="2159000"/>
          <p14:tracePt t="10337" x="7080250" y="2171700"/>
          <p14:tracePt t="10354" x="6946900" y="2190750"/>
          <p14:tracePt t="10371" x="6788150" y="2235200"/>
          <p14:tracePt t="10387" x="6654800" y="2254250"/>
          <p14:tracePt t="10404" x="6572250" y="2266950"/>
          <p14:tracePt t="10421" x="6553200" y="2266950"/>
          <p14:tracePt t="10502" x="6546850" y="2266950"/>
          <p14:tracePt t="10518" x="6540500" y="2266950"/>
          <p14:tracePt t="10528" x="6540500" y="2254250"/>
          <p14:tracePt t="10537" x="6540500" y="2247900"/>
          <p14:tracePt t="10554" x="6540500" y="2222500"/>
          <p14:tracePt t="10571" x="6540500" y="2190750"/>
          <p14:tracePt t="10588" x="6540500" y="2184400"/>
          <p14:tracePt t="10604" x="6540500" y="2171700"/>
          <p14:tracePt t="10806" x="6515100" y="2165350"/>
          <p14:tracePt t="10816" x="6496050" y="2165350"/>
          <p14:tracePt t="10825" x="6489700" y="2178050"/>
          <p14:tracePt t="10838" x="6432550" y="2228850"/>
          <p14:tracePt t="10854" x="6362700" y="2279650"/>
          <p14:tracePt t="10871" x="6318250" y="2324100"/>
          <p14:tracePt t="10887" x="6261100" y="2393950"/>
          <p14:tracePt t="10904" x="6197600" y="2470150"/>
          <p14:tracePt t="10922" x="6134100" y="2546350"/>
          <p14:tracePt t="10938" x="6089650" y="2584450"/>
          <p14:tracePt t="10954" x="6070600" y="2603500"/>
          <p14:tracePt t="10971" x="6057900" y="2622550"/>
          <p14:tracePt t="10987" x="6051550" y="2641600"/>
          <p14:tracePt t="11004" x="6032500" y="2647950"/>
          <p14:tracePt t="11020" x="6026150" y="2660650"/>
          <p14:tracePt t="11053" x="6019800" y="2667000"/>
          <p14:tracePt t="11502" x="5994400" y="2647950"/>
          <p14:tracePt t="11510" x="5981700" y="2559050"/>
          <p14:tracePt t="11521" x="5949950" y="2470150"/>
          <p14:tracePt t="11538" x="5905500" y="2317750"/>
          <p14:tracePt t="11555" x="5880100" y="2146300"/>
          <p14:tracePt t="11571" x="5848350" y="1974850"/>
          <p14:tracePt t="11588" x="5835650" y="1822450"/>
          <p14:tracePt t="11604" x="5822950" y="1720850"/>
          <p14:tracePt t="11621" x="5822950" y="1638300"/>
          <p14:tracePt t="11638" x="5822950" y="1568450"/>
          <p14:tracePt t="11654" x="5822950" y="1536700"/>
          <p14:tracePt t="11671" x="5822950" y="1511300"/>
          <p14:tracePt t="11688" x="5822950" y="1479550"/>
          <p14:tracePt t="11704" x="5822950" y="1466850"/>
          <p14:tracePt t="11721" x="5822950" y="1447800"/>
          <p14:tracePt t="11738" x="5822950" y="1441450"/>
          <p14:tracePt t="11754" x="5822950" y="1435100"/>
          <p14:tracePt t="11771" x="5835650" y="1422400"/>
          <p14:tracePt t="11788" x="5892800" y="1422400"/>
          <p14:tracePt t="11804" x="5949950" y="1409700"/>
          <p14:tracePt t="11821" x="5994400" y="1409700"/>
          <p14:tracePt t="11838" x="6032500" y="1409700"/>
          <p14:tracePt t="11854" x="6038850" y="1409700"/>
          <p14:tracePt t="11902" x="6038850" y="1416050"/>
          <p14:tracePt t="11911" x="6038850" y="1441450"/>
          <p14:tracePt t="11921" x="6019800" y="1454150"/>
          <p14:tracePt t="11938" x="6000750" y="1485900"/>
          <p14:tracePt t="11954" x="5994400" y="1485900"/>
          <p14:tracePt t="11971" x="5981700" y="1498600"/>
          <p14:tracePt t="12005" x="5962650" y="1498600"/>
          <p14:tracePt t="12550" x="5956300" y="1536700"/>
          <p14:tracePt t="12563" x="5956300" y="1625600"/>
          <p14:tracePt t="12578" x="6038850" y="1809750"/>
          <p14:tracePt t="12591" x="6115050" y="2057400"/>
          <p14:tracePt t="12605" x="6153150" y="2178050"/>
          <p14:tracePt t="12621" x="6197600" y="2419350"/>
          <p14:tracePt t="12638" x="6242050" y="2571750"/>
          <p14:tracePt t="12655" x="6273800" y="2654300"/>
          <p14:tracePt t="12671" x="6286500" y="2705100"/>
          <p14:tracePt t="12688" x="6299200" y="2781300"/>
          <p14:tracePt t="12705" x="6299200" y="2882900"/>
          <p14:tracePt t="12722" x="6311900" y="2933700"/>
          <p14:tracePt t="12738" x="6311900" y="2940050"/>
          <p14:tracePt t="12997" x="6330950" y="2959100"/>
          <p14:tracePt t="13726" x="6330950" y="2946400"/>
          <p14:tracePt t="13734" x="6330950" y="2933700"/>
          <p14:tracePt t="13743" x="6330950" y="2927350"/>
          <p14:tracePt t="13758" x="6330950" y="2914650"/>
          <p14:tracePt t="13791" x="6337300" y="2908300"/>
          <p14:tracePt t="14190" x="6356350" y="2908300"/>
          <p14:tracePt t="14198" x="6381750" y="2895600"/>
          <p14:tracePt t="14207" x="6407150" y="2895600"/>
          <p14:tracePt t="14222" x="6457950" y="2882900"/>
          <p14:tracePt t="14239" x="6502400" y="2857500"/>
          <p14:tracePt t="14255" x="6527800" y="2832100"/>
          <p14:tracePt t="14272" x="6527800" y="2819400"/>
          <p14:tracePt t="14289" x="6540500" y="2813050"/>
          <p14:tracePt t="14305" x="6540500" y="2806700"/>
          <p14:tracePt t="14350" x="6527800" y="2800350"/>
          <p14:tracePt t="14358" x="6521450" y="2800350"/>
          <p14:tracePt t="14372" x="6515100" y="2800350"/>
          <p14:tracePt t="14389" x="6496050" y="2800350"/>
          <p14:tracePt t="14405" x="6489700" y="2800350"/>
          <p14:tracePt t="14422" x="6470650" y="2800350"/>
          <p14:tracePt t="14439" x="6464300" y="2806700"/>
          <p14:tracePt t="14455" x="6457950" y="2806700"/>
          <p14:tracePt t="14472" x="6457950" y="2819400"/>
          <p14:tracePt t="14489" x="6451600" y="2832100"/>
          <p14:tracePt t="14505" x="6451600" y="2857500"/>
          <p14:tracePt t="14522" x="6451600" y="2876550"/>
          <p14:tracePt t="14539" x="6451600" y="2914650"/>
          <p14:tracePt t="14542" x="6451600" y="2946400"/>
          <p14:tracePt t="14555" x="6451600" y="2978150"/>
          <p14:tracePt t="14572" x="6451600" y="3067050"/>
          <p14:tracePt t="14589" x="6451600" y="3175000"/>
          <p14:tracePt t="14605" x="6489700" y="3321050"/>
          <p14:tracePt t="14622" x="6502400" y="3397250"/>
          <p14:tracePt t="14639" x="6521450" y="3435350"/>
          <p14:tracePt t="16462" x="6521450" y="3454400"/>
          <p14:tracePt t="16470" x="6521450" y="3486150"/>
          <p14:tracePt t="16478" x="6515100" y="3536950"/>
          <p14:tracePt t="16489" x="6489700" y="3619500"/>
          <p14:tracePt t="16506" x="6470650" y="3765550"/>
          <p14:tracePt t="16526" x="6457950" y="4000500"/>
          <p14:tracePt t="16545" x="6457950" y="4133850"/>
          <p14:tracePt t="16559" x="6464300" y="4241800"/>
          <p14:tracePt t="16585" x="6483350" y="4305300"/>
          <p14:tracePt t="16678" x="6464300" y="4292600"/>
          <p14:tracePt t="16697" x="6457950" y="4273550"/>
          <p14:tracePt t="16716" x="6457950" y="4248150"/>
          <p14:tracePt t="16736" x="6457950" y="4241800"/>
          <p14:tracePt t="16854" x="6464300" y="4241800"/>
          <p14:tracePt t="16873" x="6477000" y="4235450"/>
          <p14:tracePt t="16889" x="6489700" y="4216400"/>
          <p14:tracePt t="16906" x="6502400" y="4184650"/>
          <p14:tracePt t="16922" x="6521450" y="4146550"/>
          <p14:tracePt t="16961" x="6521450" y="4133850"/>
          <p14:tracePt t="17021" x="6521450" y="4127500"/>
          <p14:tracePt t="17038" x="6527800" y="4121150"/>
          <p14:tracePt t="17061" x="6534150" y="4121150"/>
          <p14:tracePt t="17069" x="6534150" y="4114800"/>
          <p14:tracePt t="17077" x="6534150" y="4108450"/>
          <p14:tracePt t="17089" x="6540500" y="4108450"/>
          <p14:tracePt t="17106" x="6546850" y="4095750"/>
          <p14:tracePt t="17122" x="6553200" y="4095750"/>
          <p14:tracePt t="18086" x="6546850" y="4095750"/>
          <p14:tracePt t="18106" x="6540500" y="4095750"/>
          <p14:tracePt t="18116" x="6527800" y="4102100"/>
          <p14:tracePt t="18126" x="6515100" y="4102100"/>
          <p14:tracePt t="18139" x="6502400" y="4102100"/>
          <p14:tracePt t="18158" x="6426200" y="4127500"/>
          <p14:tracePt t="18174" x="6356350" y="4159250"/>
          <p14:tracePt t="18189" x="6318250" y="4171950"/>
          <p14:tracePt t="18206" x="6280150" y="4191000"/>
          <p14:tracePt t="18223" x="6261100" y="4197350"/>
          <p14:tracePt t="18239" x="6254750" y="4203700"/>
          <p14:tracePt t="18293" x="6248400" y="4203700"/>
          <p14:tracePt t="18301" x="6229350" y="4216400"/>
          <p14:tracePt t="18325" x="6216650" y="4222750"/>
          <p14:tracePt t="18333" x="6210300" y="4222750"/>
          <p14:tracePt t="18349" x="6210300" y="4229100"/>
          <p14:tracePt t="18357" x="6203950" y="4229100"/>
          <p14:tracePt t="18373" x="6203950" y="4235450"/>
          <p14:tracePt t="18494" x="6203950" y="4241800"/>
          <p14:tracePt t="18518" x="6197600" y="4248150"/>
          <p14:tracePt t="18533" x="6191250" y="4248150"/>
          <p14:tracePt t="18678" x="6191250" y="4254500"/>
          <p14:tracePt t="18942" x="6191250" y="4273550"/>
          <p14:tracePt t="18963" x="6184900" y="4292600"/>
          <p14:tracePt t="18978" x="6184900" y="4311650"/>
          <p14:tracePt t="18990" x="6184900" y="4318000"/>
          <p14:tracePt t="19247" x="6184900" y="4305300"/>
          <p14:tracePt t="19266" x="6184900" y="4298950"/>
          <p14:tracePt t="19281" x="6184900" y="4286250"/>
          <p14:tracePt t="19292" x="6184900" y="4273550"/>
          <p14:tracePt t="19306" x="6184900" y="4248150"/>
          <p14:tracePt t="19323" x="6184900" y="4229100"/>
          <p14:tracePt t="19340" x="6184900" y="4222750"/>
          <p14:tracePt t="19356" x="6184900" y="4203700"/>
          <p14:tracePt t="19373" x="6184900" y="4197350"/>
          <p14:tracePt t="19854" x="6184900" y="4191000"/>
          <p14:tracePt t="19873" x="6191250" y="4191000"/>
          <p14:tracePt t="19886" x="6242050" y="4184650"/>
          <p14:tracePt t="19897" x="6280150" y="4171950"/>
          <p14:tracePt t="19908" x="6311900" y="4171950"/>
          <p14:tracePt t="19923" x="6407150" y="4127500"/>
          <p14:tracePt t="19940" x="6477000" y="4108450"/>
          <p14:tracePt t="19957" x="6572250" y="4057650"/>
          <p14:tracePt t="19973" x="6616700" y="4044950"/>
          <p14:tracePt t="19990" x="6654800" y="4038600"/>
          <p14:tracePt t="20007" x="6686550" y="4038600"/>
          <p14:tracePt t="20024" x="6699250" y="4038600"/>
          <p14:tracePt t="20040" x="6711950" y="4038600"/>
          <p14:tracePt t="20057" x="6718300" y="4038600"/>
          <p14:tracePt t="20078" x="6724650" y="4038600"/>
          <p14:tracePt t="20126" x="6737350" y="4032250"/>
          <p14:tracePt t="20146" x="6743700" y="4025900"/>
          <p14:tracePt t="20157" x="6762750" y="4025900"/>
          <p14:tracePt t="20190" x="6769100" y="4019550"/>
          <p14:tracePt t="20286" x="6762750" y="4019550"/>
          <p14:tracePt t="20305" x="6718300" y="4019550"/>
          <p14:tracePt t="20325" x="6591300" y="4019550"/>
          <p14:tracePt t="20344" x="6489700" y="4019550"/>
          <p14:tracePt t="20363" x="6388100" y="4038600"/>
          <p14:tracePt t="20373" x="6267450" y="4064000"/>
          <p14:tracePt t="20390" x="6184900" y="4095750"/>
          <p14:tracePt t="20407" x="6146800" y="4102100"/>
          <p14:tracePt t="20424" x="6140450" y="4108450"/>
          <p14:tracePt t="20574" x="6159500" y="4108450"/>
          <p14:tracePt t="20593" x="6273800" y="4108450"/>
          <p14:tracePt t="20612" x="6413500" y="4089400"/>
          <p14:tracePt t="20631" x="6604000" y="4019550"/>
          <p14:tracePt t="20643" x="6642100" y="4006850"/>
          <p14:tracePt t="20657" x="6661150" y="3994150"/>
          <p14:tracePt t="20734" x="6648450" y="3994150"/>
          <p14:tracePt t="20752" x="6578600" y="4000500"/>
          <p14:tracePt t="20766" x="6477000" y="4025900"/>
          <p14:tracePt t="20778" x="6438900" y="4038600"/>
          <p14:tracePt t="20790" x="6381750" y="4064000"/>
          <p14:tracePt t="20807" x="6375400" y="4064000"/>
          <p14:tracePt t="20878" x="6381750" y="4064000"/>
          <p14:tracePt t="20897" x="6419850" y="4064000"/>
          <p14:tracePt t="20917" x="6445250" y="4044950"/>
          <p14:tracePt t="20957" x="6445250" y="4038600"/>
          <p14:tracePt t="20967" x="6445250" y="4032250"/>
          <p14:tracePt t="20973" x="6445250" y="4025900"/>
          <p14:tracePt t="21023" x="6445250" y="4013200"/>
          <p14:tracePt t="21094" x="6457950" y="4013200"/>
          <p14:tracePt t="21114" x="6496050" y="4038600"/>
          <p14:tracePt t="21134" x="6546850" y="4070350"/>
          <p14:tracePt t="21143" x="6559550" y="4076700"/>
          <p14:tracePt t="21157" x="6565900" y="4083050"/>
          <p14:tracePt t="21278" x="6572250" y="4083050"/>
          <p14:tracePt t="21297" x="6565900" y="4057650"/>
          <p14:tracePt t="21317" x="6515100" y="4038600"/>
          <p14:tracePt t="21327" x="6496050" y="4038600"/>
          <p14:tracePt t="21341" x="6477000" y="4025900"/>
          <p14:tracePt t="21357" x="6438900" y="4025900"/>
          <p14:tracePt t="21374" x="6394450" y="4064000"/>
          <p14:tracePt t="21390" x="6362700" y="4089400"/>
          <p14:tracePt t="21407" x="6356350" y="4102100"/>
          <p14:tracePt t="21424" x="6350000" y="4108450"/>
          <p14:tracePt t="21460" x="6343650" y="4127500"/>
          <p14:tracePt t="21478" x="6343650" y="4146550"/>
          <p14:tracePt t="21497" x="6343650" y="4152900"/>
          <p14:tracePt t="21515" x="6343650" y="4171950"/>
          <p14:tracePt t="21534" x="6337300" y="4197350"/>
          <p14:tracePt t="21544" x="6330950" y="4197350"/>
          <p14:tracePt t="21557" x="6318250" y="4210050"/>
          <p14:tracePt t="21574" x="6299200" y="4210050"/>
          <p14:tracePt t="21590" x="6286500" y="4210050"/>
          <p14:tracePt t="21608" x="6267450" y="4210050"/>
          <p14:tracePt t="21625" x="6248400" y="4210050"/>
          <p14:tracePt t="21657" x="6242050" y="4210050"/>
          <p14:tracePt t="21677" x="6235700" y="4210050"/>
          <p14:tracePt t="22030" x="6223000" y="4203700"/>
          <p14:tracePt t="22126" x="6216650" y="4197350"/>
          <p14:tracePt t="22158" x="6210300" y="4197350"/>
          <p14:tracePt t="22190" x="6203950" y="4203700"/>
          <p14:tracePt t="22214" x="6197600" y="4203700"/>
          <p14:tracePt t="22225" x="6184900" y="4203700"/>
          <p14:tracePt t="22241" x="6178550" y="4203700"/>
          <p14:tracePt t="22257" x="6172200" y="4203700"/>
          <p14:tracePt t="22274" x="6153150" y="4203700"/>
          <p14:tracePt t="22291" x="6146800" y="4203700"/>
          <p14:tracePt t="22308" x="6140450" y="4203700"/>
          <p14:tracePt t="22324" x="6127750" y="4203700"/>
          <p14:tracePt t="22341" x="6121400" y="4203700"/>
          <p14:tracePt t="22646" x="6102350" y="4203700"/>
          <p14:tracePt t="22665" x="6096000" y="4203700"/>
          <p14:tracePt t="22846" x="6089650" y="4203700"/>
          <p14:tracePt t="22865" x="6076950" y="4203700"/>
          <p14:tracePt t="22883" x="6070600" y="4203700"/>
          <p14:tracePt t="22896" x="6064250" y="4203700"/>
          <p14:tracePt t="23310" x="6057900" y="4203700"/>
          <p14:tracePt t="23328" x="6121400" y="4165600"/>
          <p14:tracePt t="23341" x="6235700" y="4121150"/>
          <p14:tracePt t="23358" x="6362700" y="4070350"/>
          <p14:tracePt t="23374" x="6477000" y="4013200"/>
          <p14:tracePt t="23391" x="6565900" y="3968750"/>
          <p14:tracePt t="23408" x="6616700" y="3937000"/>
          <p14:tracePt t="23425" x="6629400" y="3924300"/>
          <p14:tracePt t="23441" x="6635750" y="3917950"/>
          <p14:tracePt t="23458" x="6642100" y="3898900"/>
          <p14:tracePt t="23474" x="6654800" y="3886200"/>
          <p14:tracePt t="23508" x="6661150" y="3879850"/>
          <p14:tracePt t="23870" x="6661150" y="3886200"/>
          <p14:tracePt t="23894" x="6661150" y="3892550"/>
          <p14:tracePt t="23910" x="6661150" y="3905250"/>
          <p14:tracePt t="23925" x="6661150" y="3911600"/>
          <p14:tracePt t="24086" x="6648450" y="3924300"/>
          <p14:tracePt t="24105" x="6610350" y="3962400"/>
          <p14:tracePt t="24124" x="6527800" y="4070350"/>
          <p14:tracePt t="24146" x="6394450" y="4324350"/>
          <p14:tracePt t="24158" x="6273800" y="4527550"/>
          <p14:tracePt t="24175" x="6203950" y="4654550"/>
          <p14:tracePt t="24191" x="6178550" y="4724400"/>
          <p14:tracePt t="24208" x="6172200" y="4756150"/>
          <p14:tracePt t="24225" x="6165850" y="4768850"/>
          <p14:tracePt t="24241" x="6159500" y="4775200"/>
          <p14:tracePt t="24258" x="6153150" y="4775200"/>
          <p14:tracePt t="24275" x="6153150" y="4787900"/>
          <p14:tracePt t="24308" x="6153150" y="4800600"/>
          <p14:tracePt t="24325" x="6153150" y="4819650"/>
          <p14:tracePt t="24341" x="6153150" y="4845050"/>
          <p14:tracePt t="24358" x="6146800" y="4883150"/>
          <p14:tracePt t="24375" x="6134100" y="4953000"/>
          <p14:tracePt t="24391" x="6121400" y="5041900"/>
          <p14:tracePt t="24408" x="6108700" y="5124450"/>
          <p14:tracePt t="24425" x="6102350" y="5156200"/>
          <p14:tracePt t="24441" x="6102350" y="5162550"/>
          <p14:tracePt t="24662" x="6102350" y="5124450"/>
          <p14:tracePt t="24682" x="6102350" y="5029200"/>
          <p14:tracePt t="24702" x="6102350" y="4800600"/>
          <p14:tracePt t="24717" x="6102350" y="4679950"/>
          <p14:tracePt t="24728" x="6102350" y="4629150"/>
          <p14:tracePt t="24741" x="6102350" y="4578350"/>
          <p14:tracePt t="24758" x="6102350" y="4559300"/>
          <p14:tracePt t="24775" x="6102350" y="4552950"/>
          <p14:tracePt t="24997" x="6108700" y="4559300"/>
          <p14:tracePt t="25005" x="6108700" y="4572000"/>
          <p14:tracePt t="25013" x="6121400" y="4578350"/>
          <p14:tracePt t="25025" x="6121400" y="4597400"/>
          <p14:tracePt t="25041" x="6127750" y="4635500"/>
          <p14:tracePt t="25058" x="6140450" y="4667250"/>
          <p14:tracePt t="25075" x="6140450" y="4686300"/>
          <p14:tracePt t="25091" x="6146800" y="4692650"/>
          <p14:tracePt t="25117" x="6146800" y="4699000"/>
          <p14:tracePt t="25853" x="6159500" y="4660900"/>
          <p14:tracePt t="25864" x="6184900" y="4610100"/>
          <p14:tracePt t="25875" x="6210300" y="4552950"/>
          <p14:tracePt t="25892" x="6248400" y="4464050"/>
          <p14:tracePt t="25909" x="6273800" y="4406900"/>
          <p14:tracePt t="25925" x="6299200" y="4343400"/>
          <p14:tracePt t="25942" x="6299200" y="4324350"/>
          <p14:tracePt t="25959" x="6311900" y="4311650"/>
          <p14:tracePt t="25975" x="6318250" y="4292600"/>
          <p14:tracePt t="25992" x="6337300" y="4273550"/>
          <p14:tracePt t="26008" x="6350000" y="4254500"/>
          <p14:tracePt t="26025" x="6356350" y="4235450"/>
          <p14:tracePt t="26042" x="6362700" y="4229100"/>
          <p14:tracePt t="26059" x="6375400" y="4222750"/>
          <p14:tracePt t="26075" x="6381750" y="4222750"/>
          <p14:tracePt t="26166" x="6388100" y="4222750"/>
          <p14:tracePt t="26184" x="6394450" y="4216400"/>
          <p14:tracePt t="26423" x="6381750" y="4229100"/>
          <p14:tracePt t="26442" x="6343650" y="4279900"/>
          <p14:tracePt t="26457" x="6292850" y="4343400"/>
          <p14:tracePt t="26469" x="6242050" y="4400550"/>
          <p14:tracePt t="26480" x="6210300" y="4432300"/>
          <p14:tracePt t="26492" x="6178550" y="4464050"/>
          <p14:tracePt t="26509" x="6121400" y="4502150"/>
          <p14:tracePt t="26525" x="6070600" y="4514850"/>
          <p14:tracePt t="26542" x="6064250" y="4514850"/>
          <p14:tracePt t="26575" x="6045200" y="4514850"/>
          <p14:tracePt t="26592" x="6038850" y="4502150"/>
          <p14:tracePt t="26609" x="6038850" y="4464050"/>
          <p14:tracePt t="26625" x="6038850" y="4413250"/>
          <p14:tracePt t="26642" x="6038850" y="4375150"/>
          <p14:tracePt t="26659" x="6038850" y="4349750"/>
          <p14:tracePt t="26676" x="6051550" y="4305300"/>
          <p14:tracePt t="26695" x="6070600" y="4273550"/>
          <p14:tracePt t="26714" x="6083300" y="4260850"/>
          <p14:tracePt t="26725" x="6102350" y="4248150"/>
          <p14:tracePt t="26742" x="6127750" y="4248150"/>
          <p14:tracePt t="26759" x="6146800" y="4248150"/>
          <p14:tracePt t="26778" x="6172200" y="4248150"/>
          <p14:tracePt t="26792" x="6197600" y="4248150"/>
          <p14:tracePt t="26809" x="6210300" y="4248150"/>
          <p14:tracePt t="26825" x="6216650" y="4248150"/>
          <p14:tracePt t="26918" x="6203950" y="4248150"/>
          <p14:tracePt t="26938" x="6172200" y="4248150"/>
          <p14:tracePt t="26955" x="6140450" y="4248150"/>
          <p14:tracePt t="26963" x="6134100" y="4248150"/>
          <p14:tracePt t="26975" x="6115050" y="4248150"/>
          <p14:tracePt t="27021" x="6115050" y="4241800"/>
          <p14:tracePt t="27037" x="6115050" y="4229100"/>
          <p14:tracePt t="27053" x="6115050" y="4222750"/>
          <p14:tracePt t="27061" x="6115050" y="4216400"/>
          <p14:tracePt t="27075" x="6115050" y="4210050"/>
          <p14:tracePt t="27092" x="6134100" y="4210050"/>
          <p14:tracePt t="27109" x="6153150" y="4210050"/>
          <p14:tracePt t="27150" x="6165850" y="4210050"/>
          <p14:tracePt t="27169" x="6172200" y="4229100"/>
          <p14:tracePt t="27188" x="6172200" y="4241800"/>
          <p14:tracePt t="27205" x="6172200" y="4279900"/>
          <p14:tracePt t="27216" x="6172200" y="4286250"/>
          <p14:tracePt t="27226" x="6172200" y="4292600"/>
          <p14:tracePt t="27242" x="6153150" y="4318000"/>
          <p14:tracePt t="27259" x="6115050" y="4343400"/>
          <p14:tracePt t="27276" x="6083300" y="4362450"/>
          <p14:tracePt t="27292" x="6070600" y="4362450"/>
          <p14:tracePt t="27958" x="6070600" y="4330700"/>
          <p14:tracePt t="27977" x="6070600" y="4267200"/>
          <p14:tracePt t="27992" x="6070600" y="4235450"/>
          <p14:tracePt t="28009" x="6070600" y="4203700"/>
          <p14:tracePt t="28026" x="6070600" y="4197350"/>
          <p14:tracePt t="28042" x="6070600" y="4178300"/>
          <p14:tracePt t="28059" x="6070600" y="4152900"/>
          <p14:tracePt t="28076" x="6083300" y="4133850"/>
          <p14:tracePt t="28078" x="6083300" y="4127500"/>
          <p14:tracePt t="28093" x="6089650" y="4114800"/>
          <p14:tracePt t="28109" x="6096000" y="4083050"/>
          <p14:tracePt t="28126" x="6102350" y="4070350"/>
          <p14:tracePt t="28143" x="6108700" y="4064000"/>
          <p14:tracePt t="28160" x="6121400" y="4051300"/>
          <p14:tracePt t="28178" x="6146800" y="4038600"/>
          <p14:tracePt t="28198" x="6172200" y="4038600"/>
          <p14:tracePt t="28217" x="6184900" y="4038600"/>
          <p14:tracePt t="28253" x="6197600" y="4038600"/>
          <p14:tracePt t="28310" x="6203950" y="4044950"/>
          <p14:tracePt t="28534" x="6210300" y="4070350"/>
          <p14:tracePt t="28553" x="6203950" y="4210050"/>
          <p14:tracePt t="28572" x="6203950" y="4362450"/>
          <p14:tracePt t="28583" x="6203950" y="4495800"/>
          <p14:tracePt t="28593" x="6203950" y="4559300"/>
          <p14:tracePt t="28609" x="6203950" y="4629150"/>
          <p14:tracePt t="28626" x="6191250" y="4686300"/>
          <p14:tracePt t="28643" x="6178550" y="4743450"/>
          <p14:tracePt t="28659" x="6178550" y="4806950"/>
          <p14:tracePt t="28676" x="6165850" y="4895850"/>
          <p14:tracePt t="28693" x="6153150" y="4984750"/>
          <p14:tracePt t="28709" x="6140450" y="5105400"/>
          <p14:tracePt t="28726" x="6140450" y="5130800"/>
          <p14:tracePt t="28743" x="6140450" y="5149850"/>
          <p14:tracePt t="28763" x="6140450" y="5156200"/>
          <p14:tracePt t="28782" x="6140450" y="5162550"/>
          <p14:tracePt t="28797" x="6127750" y="5162550"/>
          <p14:tracePt t="28810" x="6121400" y="5162550"/>
          <p14:tracePt t="28826" x="6108700" y="5162550"/>
          <p14:tracePt t="28843" x="6070600" y="5162550"/>
          <p14:tracePt t="28859" x="6057900" y="5143500"/>
          <p14:tracePt t="28876" x="6045200" y="5137150"/>
          <p14:tracePt t="28893" x="6045200" y="5130800"/>
          <p14:tracePt t="28941" x="6038850" y="5130800"/>
          <p14:tracePt t="28949" x="6038850" y="5149850"/>
          <p14:tracePt t="28959" x="6038850" y="5156200"/>
          <p14:tracePt t="28976" x="6038850" y="5162550"/>
          <p14:tracePt t="28993" x="6038850" y="5168900"/>
          <p14:tracePt t="29150" x="6045200" y="5162550"/>
          <p14:tracePt t="29169" x="6051550" y="5162550"/>
          <p14:tracePt t="29182" x="6057900" y="5162550"/>
          <p14:tracePt t="29193" x="6070600" y="5162550"/>
          <p14:tracePt t="29209" x="6076950" y="5162550"/>
          <p14:tracePt t="29462" x="6089650" y="5162550"/>
          <p14:tracePt t="29481" x="6102350" y="5168900"/>
          <p14:tracePt t="29500" x="6121400" y="5175250"/>
          <p14:tracePt t="29514" x="6140450" y="5175250"/>
          <p14:tracePt t="29526" x="6146800" y="5175250"/>
          <p14:tracePt t="29543" x="6153150" y="5175250"/>
          <p14:tracePt t="33406" x="6140450" y="5175250"/>
          <p14:tracePt t="33918" x="6146800" y="5175250"/>
          <p14:tracePt t="33937" x="6172200" y="5175250"/>
          <p14:tracePt t="33951" x="6210300" y="5175250"/>
          <p14:tracePt t="33961" x="6229350" y="5175250"/>
          <p14:tracePt t="33978" x="6280150" y="5175250"/>
          <p14:tracePt t="33994" x="6350000" y="5175250"/>
          <p14:tracePt t="34011" x="6400800" y="5175250"/>
          <p14:tracePt t="34028" x="6457950" y="5168900"/>
          <p14:tracePt t="34045" x="6508750" y="5156200"/>
          <p14:tracePt t="34064" x="6565900" y="5156200"/>
          <p14:tracePt t="34078" x="6610350" y="5149850"/>
          <p14:tracePt t="34094" x="6635750" y="5149850"/>
          <p14:tracePt t="34115" x="6686550" y="5149850"/>
          <p14:tracePt t="34131" x="6724650" y="5149850"/>
          <p14:tracePt t="34145" x="6750050" y="5149850"/>
          <p14:tracePt t="34161" x="6781800" y="5162550"/>
          <p14:tracePt t="34178" x="6807200" y="5175250"/>
          <p14:tracePt t="34194" x="6832600" y="5187950"/>
          <p14:tracePt t="34211" x="6858000" y="5200650"/>
          <p14:tracePt t="34228" x="6883400" y="5219700"/>
          <p14:tracePt t="34244" x="6921500" y="5232400"/>
          <p14:tracePt t="34261" x="6965950" y="5283200"/>
          <p14:tracePt t="34278" x="6991350" y="5302250"/>
          <p14:tracePt t="34295" x="7010400" y="5321300"/>
          <p14:tracePt t="34311" x="7023100" y="5334000"/>
          <p14:tracePt t="34330" x="7035800" y="5340350"/>
          <p14:tracePt t="34361" x="7042150" y="5353050"/>
          <p14:tracePt t="34378" x="7054850" y="5365750"/>
          <p14:tracePt t="34394" x="7067550" y="5378450"/>
          <p14:tracePt t="34411" x="7073900" y="5391150"/>
          <p14:tracePt t="34428" x="7086600" y="5416550"/>
          <p14:tracePt t="34445" x="7092950" y="5435600"/>
          <p14:tracePt t="34461" x="7118350" y="5480050"/>
          <p14:tracePt t="34478" x="7131050" y="5499100"/>
          <p14:tracePt t="34495" x="7143750" y="5524500"/>
          <p14:tracePt t="34512" x="7150100" y="5543550"/>
          <p14:tracePt t="34529" x="7150100" y="5568950"/>
          <p14:tracePt t="34544" x="7150100" y="5613400"/>
          <p14:tracePt t="34561" x="7150100" y="5651500"/>
          <p14:tracePt t="34578" x="7150100" y="5683250"/>
          <p14:tracePt t="34595" x="7150100" y="5708650"/>
          <p14:tracePt t="34599" x="7150100" y="5715000"/>
          <p14:tracePt t="34617" x="7150100" y="5740400"/>
          <p14:tracePt t="34636" x="7137400" y="5772150"/>
          <p14:tracePt t="34651" x="7118350" y="5791200"/>
          <p14:tracePt t="34662" x="7073900" y="5835650"/>
          <p14:tracePt t="34678" x="7048500" y="5861050"/>
          <p14:tracePt t="34694" x="7016750" y="5873750"/>
          <p14:tracePt t="34711" x="6991350" y="5886450"/>
          <p14:tracePt t="34728" x="6959600" y="5905500"/>
          <p14:tracePt t="34744" x="6940550" y="5918200"/>
          <p14:tracePt t="34761" x="6927850" y="5918200"/>
          <p14:tracePt t="34795" x="6908800" y="5924550"/>
          <p14:tracePt t="34813" x="6889750" y="5924550"/>
          <p14:tracePt t="34828" x="6883400" y="5924550"/>
          <p14:tracePt t="34845" x="6864350" y="5924550"/>
          <p14:tracePt t="34861" x="6832600" y="5911850"/>
          <p14:tracePt t="34878" x="6788150" y="5880100"/>
          <p14:tracePt t="34895" x="6769100" y="5867400"/>
          <p14:tracePt t="34911" x="6750050" y="5854700"/>
          <p14:tracePt t="34928" x="6743700" y="5848350"/>
          <p14:tracePt t="35526" x="6724650" y="5848350"/>
          <p14:tracePt t="35545" x="6654800" y="5848350"/>
          <p14:tracePt t="35563" x="6527800" y="5867400"/>
          <p14:tracePt t="35578" x="6356350" y="5867400"/>
          <p14:tracePt t="35595" x="6165850" y="5867400"/>
          <p14:tracePt t="35612" x="6000750" y="5867400"/>
          <p14:tracePt t="35631" x="5835650" y="5867400"/>
          <p14:tracePt t="35645" x="5778500" y="5861050"/>
          <p14:tracePt t="35662" x="5759450" y="5854700"/>
          <p14:tracePt t="35702" x="5753100" y="5835650"/>
          <p14:tracePt t="35712" x="5753100" y="5829300"/>
          <p14:tracePt t="35728" x="5753100" y="5810250"/>
          <p14:tracePt t="35745" x="5753100" y="5791200"/>
          <p14:tracePt t="35762" x="5753100" y="5765800"/>
          <p14:tracePt t="35778" x="5753100" y="5759450"/>
          <p14:tracePt t="35795" x="5753100" y="5740400"/>
          <p14:tracePt t="35828" x="5759450" y="5740400"/>
          <p14:tracePt t="35845" x="5816600" y="5727700"/>
          <p14:tracePt t="35862" x="5880100" y="5727700"/>
          <p14:tracePt t="35878" x="5956300" y="5727700"/>
          <p14:tracePt t="35895" x="6038850" y="5727700"/>
          <p14:tracePt t="35912" x="6076950" y="5727700"/>
          <p14:tracePt t="35931" x="6089650" y="5727700"/>
          <p14:tracePt t="36262" x="6083300" y="5727700"/>
          <p14:tracePt t="36281" x="6057900" y="5740400"/>
          <p14:tracePt t="36296" x="6038850" y="5740400"/>
          <p14:tracePt t="36312" x="6032500" y="5740400"/>
          <p14:tracePt t="36328" x="6019800" y="5746750"/>
          <p14:tracePt t="37958" x="6032500" y="5746750"/>
          <p14:tracePt t="37977" x="6083300" y="5746750"/>
          <p14:tracePt t="37996" x="6134100" y="5746750"/>
          <p14:tracePt t="38012" x="6191250" y="5746750"/>
          <p14:tracePt t="38029" x="6248400" y="5746750"/>
          <p14:tracePt t="38045" x="6261100" y="5746750"/>
          <p14:tracePt t="38062" x="6273800" y="5746750"/>
          <p14:tracePt t="38079" x="6305550" y="5746750"/>
          <p14:tracePt t="38095" x="6343650" y="5746750"/>
          <p14:tracePt t="38112" x="6445250" y="5727700"/>
          <p14:tracePt t="38129" x="6559550" y="5695950"/>
          <p14:tracePt t="38146" x="6667500" y="5664200"/>
          <p14:tracePt t="38162" x="6731000" y="5651500"/>
          <p14:tracePt t="38179" x="6788150" y="5632450"/>
          <p14:tracePt t="38196" x="6826250" y="5600700"/>
          <p14:tracePt t="38213" x="6845300" y="5581650"/>
          <p14:tracePt t="38232" x="6889750" y="5505450"/>
          <p14:tracePt t="38246" x="6908800" y="5448300"/>
          <p14:tracePt t="38262" x="6921500" y="5384800"/>
          <p14:tracePt t="38279" x="6934200" y="5321300"/>
          <p14:tracePt t="38296" x="6934200" y="5251450"/>
          <p14:tracePt t="38314" x="6934200" y="5200650"/>
          <p14:tracePt t="38331" x="6934200" y="5162550"/>
          <p14:tracePt t="38346" x="6934200" y="5137150"/>
          <p14:tracePt t="38362" x="6934200" y="5111750"/>
          <p14:tracePt t="38379" x="6934200" y="5092700"/>
          <p14:tracePt t="38396" x="6934200" y="5080000"/>
          <p14:tracePt t="38412" x="6934200" y="5060950"/>
          <p14:tracePt t="38429" x="6915150" y="5035550"/>
          <p14:tracePt t="38446" x="6902450" y="5035550"/>
          <p14:tracePt t="38462" x="6889750" y="5035550"/>
          <p14:tracePt t="38479" x="6877050" y="5029200"/>
          <p14:tracePt t="39838" x="6864350" y="5029200"/>
          <p14:tracePt t="39857" x="6800850" y="5010150"/>
          <p14:tracePt t="39876" x="6743700" y="4997450"/>
          <p14:tracePt t="39891" x="6692900" y="4997450"/>
          <p14:tracePt t="39902" x="6642100" y="4997450"/>
          <p14:tracePt t="39913" x="6623050" y="4997450"/>
          <p14:tracePt t="39929" x="6578600" y="5041900"/>
          <p14:tracePt t="39946" x="6546850" y="5162550"/>
          <p14:tracePt t="39963" x="6546850" y="5340350"/>
          <p14:tracePt t="39979" x="6597650" y="5530850"/>
          <p14:tracePt t="39996" x="6724650" y="5734050"/>
          <p14:tracePt t="40013" x="6934200" y="5911850"/>
          <p14:tracePt t="40029" x="7073900" y="5969000"/>
          <p14:tracePt t="40046" x="7207250" y="5969000"/>
          <p14:tracePt t="40063" x="7308850" y="5943600"/>
          <p14:tracePt t="40080" x="7327900" y="5867400"/>
          <p14:tracePt t="40099" x="7346950" y="5702300"/>
          <p14:tracePt t="40102" x="7346950" y="5568950"/>
          <p14:tracePt t="40120" x="7308850" y="5276850"/>
          <p14:tracePt t="40136" x="7131050" y="4972050"/>
          <p14:tracePt t="40146" x="7035800" y="4864100"/>
          <p14:tracePt t="40163" x="6800850" y="4667250"/>
          <p14:tracePt t="40179" x="6527800" y="4559300"/>
          <p14:tracePt t="40196" x="6350000" y="4540250"/>
          <p14:tracePt t="40213" x="6051550" y="4584700"/>
          <p14:tracePt t="40229" x="5892800" y="4699000"/>
          <p14:tracePt t="40246" x="5765800" y="4914900"/>
          <p14:tracePt t="40263" x="5689600" y="5143500"/>
          <p14:tracePt t="40280" x="5670550" y="5346700"/>
          <p14:tracePt t="40296" x="5702300" y="5486400"/>
          <p14:tracePt t="40313" x="5848350" y="5594350"/>
          <p14:tracePt t="40330" x="6140450" y="5638800"/>
          <p14:tracePt t="40346" x="6572250" y="5638800"/>
          <p14:tracePt t="40363" x="6940550" y="5581650"/>
          <p14:tracePt t="40380" x="7086600" y="5499100"/>
          <p14:tracePt t="40397" x="7112000" y="5410200"/>
          <p14:tracePt t="40413" x="7099300" y="5308600"/>
          <p14:tracePt t="40430" x="6972300" y="5213350"/>
          <p14:tracePt t="40446" x="6737350" y="5130800"/>
          <p14:tracePt t="40463" x="6457950" y="5092700"/>
          <p14:tracePt t="40480" x="6273800" y="5092700"/>
          <p14:tracePt t="40496" x="6153150" y="5124450"/>
          <p14:tracePt t="40513" x="6108700" y="5156200"/>
          <p14:tracePt t="40530" x="6108700" y="5181600"/>
          <p14:tracePt t="40546" x="6108700" y="5207000"/>
          <p14:tracePt t="40563" x="6140450" y="5245100"/>
          <p14:tracePt t="40580" x="6267450" y="5270500"/>
          <p14:tracePt t="40597" x="6553200" y="5270500"/>
          <p14:tracePt t="40613" x="6654800" y="5226050"/>
          <p14:tracePt t="40630" x="6673850" y="5213350"/>
          <p14:tracePt t="40646" x="6686550" y="5156200"/>
          <p14:tracePt t="40663" x="6686550" y="5105400"/>
          <p14:tracePt t="40680" x="6623050" y="5041900"/>
          <p14:tracePt t="40696" x="6578600" y="5016500"/>
          <p14:tracePt t="40713" x="6559550" y="5003800"/>
          <p14:tracePt t="40730" x="6553200" y="5003800"/>
          <p14:tracePt t="40806" x="6540500" y="5003800"/>
          <p14:tracePt t="41166" x="6534150" y="5003800"/>
          <p14:tracePt t="41185" x="6527800" y="4959350"/>
          <p14:tracePt t="41204" x="6527800" y="4908550"/>
          <p14:tracePt t="41230" x="6527800" y="4902200"/>
          <p14:tracePt t="41246" x="6521450" y="4902200"/>
          <p14:tracePt t="41662" x="6515100" y="4902200"/>
          <p14:tracePt t="41686" x="6515100" y="4895850"/>
          <p14:tracePt t="41697" x="6515100" y="4889500"/>
          <p14:tracePt t="41707" x="6515100" y="4883150"/>
          <p14:tracePt t="41718" x="6515100" y="4857750"/>
          <p14:tracePt t="41746" x="6572250" y="4857750"/>
          <p14:tracePt t="41763" x="6635750" y="4857750"/>
          <p14:tracePt t="41780" x="6724650" y="4857750"/>
          <p14:tracePt t="41797" x="6902450" y="4864100"/>
          <p14:tracePt t="41813" x="7023100" y="4895850"/>
          <p14:tracePt t="41830" x="7086600" y="4914900"/>
          <p14:tracePt t="41847" x="7118350" y="4921250"/>
          <p14:tracePt t="41866" x="7131050" y="4921250"/>
          <p14:tracePt t="42310" x="7080250" y="4921250"/>
          <p14:tracePt t="42330" x="6775450" y="4921250"/>
          <p14:tracePt t="42350" x="6343650" y="4895850"/>
          <p14:tracePt t="42369" x="6089650" y="4832350"/>
          <p14:tracePt t="42383" x="5695950" y="4737100"/>
          <p14:tracePt t="42397" x="5359400" y="4654550"/>
          <p14:tracePt t="42413" x="5149850" y="4591050"/>
          <p14:tracePt t="42430" x="5080000" y="4559300"/>
          <p14:tracePt t="42447" x="5067300" y="4552950"/>
          <p14:tracePt t="42485" x="5060950" y="4552950"/>
          <p14:tracePt t="42734" x="5060950" y="4559300"/>
          <p14:tracePt t="42753" x="5060950" y="4603750"/>
          <p14:tracePt t="42773" x="5073650" y="4603750"/>
          <p14:tracePt t="43110" x="5080000" y="4603750"/>
          <p14:tracePt t="43130" x="5092700" y="4603750"/>
          <p14:tracePt t="43149" x="5099050" y="4603750"/>
          <p14:tracePt t="47974" x="5105400" y="4603750"/>
          <p14:tracePt t="48029" x="5105400" y="4597400"/>
          <p14:tracePt t="48037" x="5105400" y="4578350"/>
          <p14:tracePt t="48142" x="5105400" y="4572000"/>
          <p14:tracePt t="48161" x="5105400" y="4533900"/>
          <p14:tracePt t="48180" x="5118100" y="4495800"/>
          <p14:tracePt t="48198" x="5162550" y="4464050"/>
          <p14:tracePt t="48215" x="5200650" y="4438650"/>
          <p14:tracePt t="48232" x="5270500" y="4400550"/>
          <p14:tracePt t="48249" x="5327650" y="4387850"/>
          <p14:tracePt t="48265" x="5397500" y="4362450"/>
          <p14:tracePt t="48282" x="5480050" y="4343400"/>
          <p14:tracePt t="48299" x="5486400" y="4343400"/>
          <p14:tracePt t="48566" x="5486400" y="4337050"/>
          <p14:tracePt t="48585" x="5461000" y="4305300"/>
          <p14:tracePt t="48599" x="5441950" y="4286250"/>
          <p14:tracePt t="48615" x="5435600" y="4260850"/>
          <p14:tracePt t="48632" x="5410200" y="4203700"/>
          <p14:tracePt t="48649" x="5365750" y="4121150"/>
          <p14:tracePt t="48665" x="5321300" y="4044950"/>
          <p14:tracePt t="49110" x="5340350" y="4032250"/>
          <p14:tracePt t="49142" x="5365750" y="4032250"/>
          <p14:tracePt t="49163" x="5429250" y="4025900"/>
          <p14:tracePt t="49175" x="5454650" y="4025900"/>
          <p14:tracePt t="49186" x="5461000" y="4025900"/>
          <p14:tracePt t="49958" x="5467350" y="4025900"/>
          <p14:tracePt t="49977" x="5511800" y="4006850"/>
          <p14:tracePt t="49996" x="5568950" y="3994150"/>
          <p14:tracePt t="50007" x="5638800" y="3981450"/>
          <p14:tracePt t="50016" x="5657850" y="3968750"/>
          <p14:tracePt t="50033" x="5702300" y="3937000"/>
          <p14:tracePt t="50049" x="5721350" y="3930650"/>
          <p14:tracePt t="50125" x="5734050" y="3924300"/>
          <p14:tracePt t="50141" x="5746750" y="3917950"/>
          <p14:tracePt t="50153" x="5753100" y="3917950"/>
          <p14:tracePt t="50172" x="5784850" y="3917950"/>
          <p14:tracePt t="50187" x="5835650" y="3917950"/>
          <p14:tracePt t="50199" x="5886450" y="3917950"/>
          <p14:tracePt t="50216" x="5969000" y="3917950"/>
          <p14:tracePt t="50233" x="6038850" y="3917950"/>
          <p14:tracePt t="50250" x="6096000" y="3924300"/>
          <p14:tracePt t="50269" x="6165850" y="3949700"/>
          <p14:tracePt t="50283" x="6178550" y="3956050"/>
          <p14:tracePt t="50299" x="6197600" y="3975100"/>
          <p14:tracePt t="50316" x="6210300" y="3981450"/>
          <p14:tracePt t="50333" x="6216650" y="3981450"/>
          <p14:tracePt t="50671" x="6210300" y="4000500"/>
          <p14:tracePt t="50690" x="6191250" y="4013200"/>
          <p14:tracePt t="50709" x="6121400" y="4102100"/>
          <p14:tracePt t="50726" x="6083300" y="4171950"/>
          <p14:tracePt t="50737" x="6083300" y="4222750"/>
          <p14:tracePt t="50749" x="6070600" y="4311650"/>
          <p14:tracePt t="50766" x="6070600" y="4432300"/>
          <p14:tracePt t="50783" x="6070600" y="4470400"/>
          <p14:tracePt t="50799" x="6076950" y="4483100"/>
          <p14:tracePt t="51029" x="6076950" y="4470400"/>
          <p14:tracePt t="51042" x="6070600" y="4464050"/>
          <p14:tracePt t="51055" x="6064250" y="4451350"/>
          <p14:tracePt t="51083" x="6064250" y="4445000"/>
          <p14:tracePt t="51174" x="6064250" y="4432300"/>
          <p14:tracePt t="51193" x="6064250" y="4425950"/>
          <p14:tracePt t="51207" x="6064250" y="4387850"/>
          <p14:tracePt t="51218" x="6064250" y="4368800"/>
          <p14:tracePt t="51233" x="6064250" y="4356100"/>
          <p14:tracePt t="51250" x="6064250" y="4324350"/>
          <p14:tracePt t="51266" x="6064250" y="4298950"/>
          <p14:tracePt t="51283" x="6064250" y="4286250"/>
          <p14:tracePt t="51300" x="6064250" y="4254500"/>
          <p14:tracePt t="51316" x="6064250" y="4248150"/>
          <p14:tracePt t="51333" x="6064250" y="4241800"/>
          <p14:tracePt t="51373" x="6064250" y="4235450"/>
          <p14:tracePt t="51384" x="6070600" y="4235450"/>
          <p14:tracePt t="51399" x="6096000" y="4229100"/>
          <p14:tracePt t="51416" x="6115050" y="4216400"/>
          <p14:tracePt t="51433" x="6153150" y="4191000"/>
          <p14:tracePt t="51450" x="6165850" y="4178300"/>
          <p14:tracePt t="51466" x="6178550" y="4146550"/>
          <p14:tracePt t="51483" x="6203950" y="4114800"/>
          <p14:tracePt t="51500" x="6216650" y="4089400"/>
          <p14:tracePt t="51516" x="6223000" y="4076700"/>
          <p14:tracePt t="51533" x="6223000" y="4070350"/>
          <p14:tracePt t="51654" x="6229350" y="4076700"/>
          <p14:tracePt t="51674" x="6248400" y="4095750"/>
          <p14:tracePt t="51691" x="6273800" y="4114800"/>
          <p14:tracePt t="51700" x="6280150" y="4127500"/>
          <p14:tracePt t="51716" x="6356350" y="4146550"/>
          <p14:tracePt t="51733" x="6426200" y="4159250"/>
          <p14:tracePt t="51750" x="6496050" y="4159250"/>
          <p14:tracePt t="51766" x="6584950" y="4159250"/>
          <p14:tracePt t="51783" x="6692900" y="4127500"/>
          <p14:tracePt t="51800" x="6807200" y="4070350"/>
          <p14:tracePt t="51817" x="6896100" y="4025900"/>
          <p14:tracePt t="51834" x="6915150" y="4019550"/>
          <p14:tracePt t="51901" x="6915150" y="4013200"/>
          <p14:tracePt t="51912" x="6889750" y="4013200"/>
          <p14:tracePt t="51923" x="6870700" y="4000500"/>
          <p14:tracePt t="51933" x="6769100" y="4000500"/>
          <p14:tracePt t="51950" x="6654800" y="4000500"/>
          <p14:tracePt t="51966" x="6604000" y="4000500"/>
          <p14:tracePt t="51983" x="6584950" y="4000500"/>
          <p14:tracePt t="52045" x="6591300" y="4006850"/>
          <p14:tracePt t="52053" x="6597650" y="4006850"/>
          <p14:tracePt t="52061" x="6616700" y="4006850"/>
          <p14:tracePt t="52069" x="6623050" y="4006850"/>
          <p14:tracePt t="52083" x="6642100" y="4006850"/>
          <p14:tracePt t="52182" x="6629400" y="4013200"/>
          <p14:tracePt t="52201" x="6565900" y="4025900"/>
          <p14:tracePt t="52219" x="6483350" y="4051300"/>
          <p14:tracePt t="52234" x="6445250" y="4064000"/>
          <p14:tracePt t="52250" x="6432550" y="4070350"/>
          <p14:tracePt t="52334" x="6426200" y="4070350"/>
          <p14:tracePt t="52398" x="6419850" y="4070350"/>
          <p14:tracePt t="52414" x="6413500" y="4070350"/>
          <p14:tracePt t="52424" x="6407150" y="4070350"/>
          <p14:tracePt t="52433" x="6388100" y="4070350"/>
          <p14:tracePt t="52450" x="6305550" y="4070350"/>
          <p14:tracePt t="52467" x="6197600" y="4121150"/>
          <p14:tracePt t="52483" x="6134100" y="4152900"/>
          <p14:tracePt t="52500" x="6089650" y="4171950"/>
          <p14:tracePt t="52517" x="6083300" y="4178300"/>
          <p14:tracePt t="52670" x="6083300" y="4203700"/>
          <p14:tracePt t="52690" x="6083300" y="4267200"/>
          <p14:tracePt t="52708" x="6083300" y="4400550"/>
          <p14:tracePt t="52717" x="6032500" y="4622800"/>
          <p14:tracePt t="52733" x="5969000" y="4832350"/>
          <p14:tracePt t="52750" x="5924550" y="4953000"/>
          <p14:tracePt t="52767" x="5918200" y="5016500"/>
          <p14:tracePt t="52787" x="5918200" y="5041900"/>
          <p14:tracePt t="52800" x="5905500" y="5073650"/>
          <p14:tracePt t="52817" x="5905500" y="5111750"/>
          <p14:tracePt t="52836" x="5905500" y="5162550"/>
          <p14:tracePt t="52850" x="5905500" y="5245100"/>
          <p14:tracePt t="52867" x="5892800" y="5346700"/>
          <p14:tracePt t="52883" x="5880100" y="5461000"/>
          <p14:tracePt t="52900" x="5867400" y="5575300"/>
          <p14:tracePt t="52917" x="5854700" y="5632450"/>
          <p14:tracePt t="52933" x="5854700" y="5638800"/>
          <p14:tracePt t="53030" x="5854700" y="5626100"/>
          <p14:tracePt t="53038" x="5873750" y="5575300"/>
          <p14:tracePt t="53050" x="5892800" y="5518150"/>
          <p14:tracePt t="53067" x="5956300" y="5397500"/>
          <p14:tracePt t="53084" x="6019800" y="5270500"/>
          <p14:tracePt t="53101" x="6076950" y="5187950"/>
          <p14:tracePt t="53120" x="6140450" y="5073650"/>
          <p14:tracePt t="53139" x="6153150" y="5035550"/>
          <p14:tracePt t="53142" x="6159500" y="5035550"/>
          <p14:tracePt t="53154" x="6159500" y="5029200"/>
          <p14:tracePt t="53286" x="6159500" y="5035550"/>
          <p14:tracePt t="53301" x="6159500" y="5048250"/>
          <p14:tracePt t="53311" x="6159500" y="5054600"/>
          <p14:tracePt t="53320" x="6159500" y="5060950"/>
          <p14:tracePt t="53334" x="6159500" y="5099050"/>
          <p14:tracePt t="53350" x="6146800" y="5130800"/>
          <p14:tracePt t="53367" x="6146800" y="5181600"/>
          <p14:tracePt t="53386" x="6134100" y="5207000"/>
          <p14:tracePt t="53400" x="6134100" y="5213350"/>
          <p14:tracePt t="53566" x="6140450" y="5207000"/>
          <p14:tracePt t="53598" x="6140450" y="5200650"/>
          <p14:tracePt t="53617" x="6146800" y="5200650"/>
          <p14:tracePt t="53637" x="6146800" y="5194300"/>
          <p14:tracePt t="53935" x="6146800" y="5226050"/>
          <p14:tracePt t="53953" x="6127750" y="5314950"/>
          <p14:tracePt t="53968" x="6102350" y="5410200"/>
          <p14:tracePt t="53984" x="6057900" y="5511800"/>
          <p14:tracePt t="54000" x="6057900" y="5581650"/>
          <p14:tracePt t="54017" x="6057900" y="5626100"/>
          <p14:tracePt t="54034" x="6051550" y="5626100"/>
          <p14:tracePt t="54109" x="6051550" y="5645150"/>
          <p14:tracePt t="54117" x="6026150" y="5670550"/>
          <p14:tracePt t="54125" x="6026150" y="5676900"/>
          <p14:tracePt t="54134" x="6019800" y="5695950"/>
          <p14:tracePt t="54150" x="6000750" y="5734050"/>
          <p14:tracePt t="54167" x="5969000" y="5765800"/>
          <p14:tracePt t="54184" x="5956300" y="5791200"/>
          <p14:tracePt t="54200" x="5943600" y="5803900"/>
          <p14:tracePt t="54415" x="5949950" y="5803900"/>
          <p14:tracePt t="54437" x="5962650" y="5791200"/>
          <p14:tracePt t="54446" x="5969000" y="5778500"/>
          <p14:tracePt t="54461" x="5975350" y="5772150"/>
          <p14:tracePt t="54469" x="5988050" y="5765800"/>
          <p14:tracePt t="54484" x="6000750" y="5759450"/>
          <p14:tracePt t="54500" x="6013450" y="5753100"/>
          <p14:tracePt t="54517" x="6026150" y="5753100"/>
          <p14:tracePt t="54534" x="6032500" y="5753100"/>
          <p14:tracePt t="55087" x="6038850" y="5727700"/>
          <p14:tracePt t="55103" x="6038850" y="5702300"/>
          <p14:tracePt t="55117" x="6038850" y="5657850"/>
          <p14:tracePt t="55134" x="6013450" y="5619750"/>
          <p14:tracePt t="55151" x="6000750" y="5588000"/>
          <p14:tracePt t="55170" x="5994400" y="5575300"/>
          <p14:tracePt t="55184" x="5994400" y="5562600"/>
          <p14:tracePt t="55201" x="5988050" y="5549900"/>
          <p14:tracePt t="55217" x="5988050" y="5524500"/>
          <p14:tracePt t="55234" x="5988050" y="5499100"/>
          <p14:tracePt t="55251" x="5975350" y="5454650"/>
          <p14:tracePt t="55267" x="5975350" y="5403850"/>
          <p14:tracePt t="55284" x="5975350" y="5365750"/>
          <p14:tracePt t="55301" x="5975350" y="5308600"/>
          <p14:tracePt t="55318" x="5975350" y="5283200"/>
          <p14:tracePt t="55338" x="5975350" y="5264150"/>
          <p14:tracePt t="55351" x="5975350" y="5245100"/>
          <p14:tracePt t="55368" x="5975350" y="5232400"/>
          <p14:tracePt t="55384" x="5975350" y="5219700"/>
          <p14:tracePt t="55494" x="5981700" y="5219700"/>
          <p14:tracePt t="55513" x="5988050" y="5213350"/>
          <p14:tracePt t="55533" x="6013450" y="5200650"/>
          <p14:tracePt t="55552" x="6019800" y="5200650"/>
          <p14:tracePt t="55588" x="6019800" y="5194300"/>
          <p14:tracePt t="55982" x="6019800" y="5187950"/>
          <p14:tracePt t="56086" x="6013450" y="5187950"/>
          <p14:tracePt t="56575" x="6007100" y="5213350"/>
          <p14:tracePt t="56594" x="6007100" y="5289550"/>
          <p14:tracePt t="56609" x="6007100" y="5391150"/>
          <p14:tracePt t="56618" x="6007100" y="5429250"/>
          <p14:tracePt t="56635" x="6007100" y="5467350"/>
          <p14:tracePt t="56651" x="6007100" y="5486400"/>
          <p14:tracePt t="56668" x="6007100" y="5511800"/>
          <p14:tracePt t="56669" x="6019800" y="5518150"/>
          <p14:tracePt t="56685" x="6032500" y="5530850"/>
          <p14:tracePt t="56701" x="6045200" y="5530850"/>
          <p14:tracePt t="56718" x="6070600" y="5530850"/>
          <p14:tracePt t="56735" x="6102350" y="5537200"/>
          <p14:tracePt t="56751" x="6153150" y="5537200"/>
          <p14:tracePt t="56768" x="6203950" y="5537200"/>
          <p14:tracePt t="56785" x="6254750" y="5537200"/>
          <p14:tracePt t="56801" x="6292850" y="5537200"/>
          <p14:tracePt t="56818" x="6311900" y="5537200"/>
          <p14:tracePt t="56835" x="6318250" y="5549900"/>
          <p14:tracePt t="56851" x="6350000" y="5562600"/>
          <p14:tracePt t="56868" x="6400800" y="5613400"/>
          <p14:tracePt t="56885" x="6546850" y="5759450"/>
          <p14:tracePt t="56905" x="6680200" y="5892800"/>
          <p14:tracePt t="56918" x="6775450" y="5956300"/>
          <p14:tracePt t="56935" x="6813550" y="5988050"/>
          <p14:tracePt t="56951" x="6838950" y="5994400"/>
          <p14:tracePt t="57013" x="6838950" y="5988050"/>
          <p14:tracePt t="57021" x="6838950" y="5969000"/>
          <p14:tracePt t="57029" x="6838950" y="5962650"/>
          <p14:tracePt t="57046" x="6838950" y="5956300"/>
          <p14:tracePt t="57056" x="6838950" y="5949950"/>
          <p14:tracePt t="57141" x="6838950" y="5937250"/>
          <p14:tracePt t="57149" x="6838950" y="5930900"/>
          <p14:tracePt t="57157" x="6838950" y="5924550"/>
          <p14:tracePt t="57181" x="6845300" y="5924550"/>
          <p14:tracePt t="57189" x="6845300" y="5918200"/>
          <p14:tracePt t="57205" x="6851650" y="5905500"/>
          <p14:tracePt t="57220" x="6851650" y="5886450"/>
          <p14:tracePt t="57235" x="6858000" y="5867400"/>
          <p14:tracePt t="57252" x="6858000" y="5854700"/>
          <p14:tracePt t="57268" x="6858000" y="5835650"/>
          <p14:tracePt t="57285" x="6858000" y="5822950"/>
          <p14:tracePt t="57318" x="6858000" y="5816600"/>
          <p14:tracePt t="58790" x="6858000" y="5810250"/>
          <p14:tracePt t="58808" x="6813550" y="5810250"/>
          <p14:tracePt t="58827" x="6699250" y="5810250"/>
          <p14:tracePt t="58838" x="6508750" y="5810250"/>
          <p14:tracePt t="58852" x="6426200" y="5810250"/>
          <p14:tracePt t="58869" x="6267450" y="5810250"/>
          <p14:tracePt t="58886" x="6140450" y="5810250"/>
          <p14:tracePt t="58905" x="6134100" y="5810250"/>
          <p14:tracePt t="58990" x="6127750" y="5803900"/>
          <p14:tracePt t="59038" x="6127750" y="5797550"/>
          <p14:tracePt t="59078" x="6127750" y="5784850"/>
          <p14:tracePt t="59097" x="6127750" y="5753100"/>
          <p14:tracePt t="59106" x="6127750" y="5721350"/>
          <p14:tracePt t="59118" x="6127750" y="5638800"/>
          <p14:tracePt t="59135" x="6127750" y="5588000"/>
          <p14:tracePt t="59152" x="6115050" y="5543550"/>
          <p14:tracePt t="59169" x="6102350" y="5530850"/>
          <p14:tracePt t="59185" x="6102350" y="5524500"/>
          <p14:tracePt t="59202" x="6096000" y="5518150"/>
          <p14:tracePt t="59219" x="6096000" y="5505450"/>
          <p14:tracePt t="59235" x="6096000" y="5422900"/>
          <p14:tracePt t="59252" x="6096000" y="5321300"/>
          <p14:tracePt t="59269" x="6108700" y="5207000"/>
          <p14:tracePt t="59285" x="6127750" y="5168900"/>
          <p14:tracePt t="59302" x="6140450" y="5149850"/>
          <p14:tracePt t="59422" x="6140450" y="5162550"/>
          <p14:tracePt t="59441" x="6140450" y="5232400"/>
          <p14:tracePt t="59460" x="6134100" y="5321300"/>
          <p14:tracePt t="59479" x="6134100" y="5391150"/>
          <p14:tracePt t="59491" x="6134100" y="5410200"/>
          <p14:tracePt t="59502" x="6127750" y="5461000"/>
          <p14:tracePt t="59519" x="6108700" y="5562600"/>
          <p14:tracePt t="59535" x="6102350" y="5638800"/>
          <p14:tracePt t="59552" x="6096000" y="5708650"/>
          <p14:tracePt t="59569" x="6089650" y="5734050"/>
          <p14:tracePt t="59585" x="6089650" y="5740400"/>
          <p14:tracePt t="59619" x="6089650" y="5746750"/>
          <p14:tracePt t="60246" x="6108700" y="5702300"/>
          <p14:tracePt t="60260" x="6153150" y="5626100"/>
          <p14:tracePt t="60272" x="6223000" y="5480050"/>
          <p14:tracePt t="60286" x="6280150" y="5340350"/>
          <p14:tracePt t="60303" x="6305550" y="5232400"/>
          <p14:tracePt t="60319" x="6318250" y="5162550"/>
          <p14:tracePt t="60336" x="6318250" y="5137150"/>
          <p14:tracePt t="60352" x="6318250" y="5130800"/>
          <p14:tracePt t="60369" x="6318250" y="5111750"/>
          <p14:tracePt t="60386" x="6305550" y="5105400"/>
          <p14:tracePt t="60402" x="6299200" y="5105400"/>
          <p14:tracePt t="60420" x="6292850" y="5105400"/>
          <p14:tracePt t="62334" x="6299200" y="5105400"/>
          <p14:tracePt t="62353" x="6330950" y="5092700"/>
          <p14:tracePt t="62372" x="6369050" y="5086350"/>
          <p14:tracePt t="62391" x="6407150" y="5073650"/>
          <p14:tracePt t="62420" x="6419850" y="5060950"/>
          <p14:tracePt t="62436" x="6445250" y="5048250"/>
          <p14:tracePt t="62454" x="6483350" y="5016500"/>
          <p14:tracePt t="62473" x="6508750" y="4997450"/>
          <p14:tracePt t="62486" x="6534150" y="4965700"/>
          <p14:tracePt t="62503" x="6565900" y="4953000"/>
          <p14:tracePt t="62520" x="6584950" y="4927600"/>
          <p14:tracePt t="62537" x="6610350" y="4908550"/>
          <p14:tracePt t="62553" x="6648450" y="4889500"/>
          <p14:tracePt t="62570" x="6654800" y="4883150"/>
          <p14:tracePt t="62603" x="6654800" y="4876800"/>
          <p14:tracePt t="62630" x="6667500" y="4876800"/>
          <p14:tracePt t="62649" x="6673850" y="4876800"/>
          <p14:tracePt t="62666" x="6686550" y="4876800"/>
          <p14:tracePt t="62677" x="6705600" y="4876800"/>
          <p14:tracePt t="62686" x="6711950" y="4876800"/>
          <p14:tracePt t="62703" x="6743700" y="4876800"/>
          <p14:tracePt t="62720" x="6762750" y="4889500"/>
          <p14:tracePt t="62736" x="6769100" y="4895850"/>
          <p14:tracePt t="62753" x="6781800" y="4908550"/>
          <p14:tracePt t="62770" x="6813550" y="4959350"/>
          <p14:tracePt t="62787" x="6813550" y="5029200"/>
          <p14:tracePt t="62807" x="6838950" y="5200650"/>
          <p14:tracePt t="62837" x="6851650" y="5505450"/>
          <p14:tracePt t="62853" x="6851650" y="5645150"/>
          <p14:tracePt t="62870" x="6845300" y="5746750"/>
          <p14:tracePt t="62887" x="6832600" y="5816600"/>
          <p14:tracePt t="62903" x="6813550" y="5873750"/>
          <p14:tracePt t="62920" x="6794500" y="5918200"/>
          <p14:tracePt t="62937" x="6775450" y="5949950"/>
          <p14:tracePt t="62953" x="6762750" y="5981700"/>
          <p14:tracePt t="62970" x="6756400" y="6000750"/>
          <p14:tracePt t="62987" x="6756400" y="6019800"/>
          <p14:tracePt t="63020" x="6756400" y="6026150"/>
          <p14:tracePt t="65006" x="6769100" y="6019800"/>
          <p14:tracePt t="65014" x="6851650" y="6019800"/>
          <p14:tracePt t="65022" x="6959600" y="6007100"/>
          <p14:tracePt t="65038" x="7086600" y="5962650"/>
          <p14:tracePt t="65056" x="7175500" y="5924550"/>
          <p14:tracePt t="65071" x="7308850" y="5880100"/>
          <p14:tracePt t="65087" x="7397750" y="5822950"/>
          <p14:tracePt t="65104" x="7461250" y="5765800"/>
          <p14:tracePt t="65121" x="7486650" y="5740400"/>
          <p14:tracePt t="65137" x="7493000" y="5708650"/>
          <p14:tracePt t="65154" x="7499350" y="5664200"/>
          <p14:tracePt t="65171" x="7486650" y="5607050"/>
          <p14:tracePt t="65197" x="7308850" y="5499100"/>
          <p14:tracePt t="65205" x="7232650" y="5473700"/>
          <p14:tracePt t="65220" x="6927850" y="5378450"/>
          <p14:tracePt t="65238" x="6438900" y="5289550"/>
          <p14:tracePt t="65258" x="5943600" y="5219700"/>
          <p14:tracePt t="65283" x="5213350" y="5060950"/>
          <p14:tracePt t="65310" x="4572000" y="4883150"/>
          <p14:tracePt t="65330" x="4413250" y="4806950"/>
          <p14:tracePt t="65341" x="4273550" y="4737100"/>
          <p14:tracePt t="65354" x="4203700" y="4699000"/>
          <p14:tracePt t="65370" x="4025900" y="4565650"/>
          <p14:tracePt t="65387" x="3873500" y="4451350"/>
          <p14:tracePt t="65404" x="3708400" y="4343400"/>
          <p14:tracePt t="65421" x="3543300" y="4210050"/>
          <p14:tracePt t="65437" x="3352800" y="4076700"/>
          <p14:tracePt t="65454" x="3276600" y="4006850"/>
          <p14:tracePt t="65471" x="3244850" y="3987800"/>
          <p14:tracePt t="65598" x="3238500" y="3987800"/>
          <p14:tracePt t="65606" x="3225800" y="3987800"/>
          <p14:tracePt t="65614" x="3213100" y="3975100"/>
          <p14:tracePt t="65623" x="3206750" y="3975100"/>
          <p14:tracePt t="65638" x="3168650" y="3975100"/>
          <p14:tracePt t="65654" x="3155950" y="3975100"/>
          <p14:tracePt t="65671" x="3143250" y="3975100"/>
          <p14:tracePt t="67774" x="0" y="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38531927"/>
                </p:ext>
              </p:extLst>
            </p:nvPr>
          </p:nvGraphicFramePr>
          <p:xfrm>
            <a:off x="4202113" y="709613"/>
            <a:ext cx="2300287" cy="1271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31" name="Equation" r:id="rId6" imgW="850680" imgH="469800" progId="Equation.DSMT4">
                    <p:embed/>
                  </p:oleObj>
                </mc:Choice>
                <mc:Fallback>
                  <p:oleObj name="Equation" r:id="rId6" imgW="850680" imgH="469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202113" y="709613"/>
                          <a:ext cx="2300287" cy="12715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65078318"/>
                </p:ext>
              </p:extLst>
            </p:nvPr>
          </p:nvGraphicFramePr>
          <p:xfrm>
            <a:off x="6475413" y="1720850"/>
            <a:ext cx="1201737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32" name="Equation" r:id="rId8" imgW="444240" imgH="253800" progId="Equation.DSMT4">
                    <p:embed/>
                  </p:oleObj>
                </mc:Choice>
                <mc:Fallback>
                  <p:oleObj name="Equation" r:id="rId8" imgW="44424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6475413" y="1720850"/>
                          <a:ext cx="1201737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7091143"/>
              </p:ext>
            </p:extLst>
          </p:nvPr>
        </p:nvGraphicFramePr>
        <p:xfrm>
          <a:off x="4537075" y="3789363"/>
          <a:ext cx="3082925" cy="205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33" name="Equation" r:id="rId10" imgW="1333440" imgH="888840" progId="Equation.DSMT4">
                  <p:embed/>
                </p:oleObj>
              </mc:Choice>
              <mc:Fallback>
                <p:oleObj name="Equation" r:id="rId10" imgW="1333440" imgH="8888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537075" y="3789363"/>
                        <a:ext cx="3082925" cy="2055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50253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387"/>
    </mc:Choice>
    <mc:Fallback xmlns="">
      <p:transition advTm="42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945" x="349250" y="5568950"/>
          <p14:tracePt t="5028" x="349250" y="5562600"/>
          <p14:tracePt t="5035" x="355600" y="5562600"/>
          <p14:tracePt t="5050" x="374650" y="5562600"/>
          <p14:tracePt t="5052" x="406400" y="5549900"/>
          <p14:tracePt t="5066" x="450850" y="5537200"/>
          <p14:tracePt t="5083" x="704850" y="5454650"/>
          <p14:tracePt t="5099" x="1149350" y="5283200"/>
          <p14:tracePt t="5116" x="1797050" y="4991100"/>
          <p14:tracePt t="5133" x="2584450" y="4629150"/>
          <p14:tracePt t="5149" x="3321050" y="4298950"/>
          <p14:tracePt t="5166" x="4038600" y="3892550"/>
          <p14:tracePt t="5182" x="4495800" y="3600450"/>
          <p14:tracePt t="5199" x="4756150" y="3384550"/>
          <p14:tracePt t="5216" x="4895850" y="3162300"/>
          <p14:tracePt t="5233" x="4933950" y="3016250"/>
          <p14:tracePt t="5250" x="4933950" y="2806700"/>
          <p14:tracePt t="5266" x="4933950" y="2755900"/>
          <p14:tracePt t="5283" x="4933950" y="2667000"/>
          <p14:tracePt t="5299" x="4933950" y="2660650"/>
          <p14:tracePt t="5316" x="4933950" y="2647950"/>
          <p14:tracePt t="5555" x="4921250" y="2641600"/>
          <p14:tracePt t="5563" x="4845050" y="2641600"/>
          <p14:tracePt t="5571" x="4781550" y="2641600"/>
          <p14:tracePt t="5583" x="4711700" y="2641600"/>
          <p14:tracePt t="5599" x="4572000" y="2616200"/>
          <p14:tracePt t="5616" x="4400550" y="2571750"/>
          <p14:tracePt t="5633" x="4235450" y="2533650"/>
          <p14:tracePt t="5650" x="4140200" y="2514600"/>
          <p14:tracePt t="5666" x="4114800" y="2514600"/>
          <p14:tracePt t="5771" x="4140200" y="2508250"/>
          <p14:tracePt t="5778" x="4171950" y="2508250"/>
          <p14:tracePt t="5786" x="4191000" y="2508250"/>
          <p14:tracePt t="5799" x="4222750" y="2495550"/>
          <p14:tracePt t="5816" x="4368800" y="2457450"/>
          <p14:tracePt t="5832" x="4476750" y="2425700"/>
          <p14:tracePt t="5849" x="4578350" y="2400300"/>
          <p14:tracePt t="5866" x="4743450" y="2387600"/>
          <p14:tracePt t="5882" x="4857750" y="2387600"/>
          <p14:tracePt t="5899" x="4997450" y="2387600"/>
          <p14:tracePt t="5916" x="5181600" y="2387600"/>
          <p14:tracePt t="5932" x="5410200" y="2387600"/>
          <p14:tracePt t="5949" x="5600700" y="2387600"/>
          <p14:tracePt t="5966" x="5753100" y="2387600"/>
          <p14:tracePt t="5982" x="5861050" y="2387600"/>
          <p14:tracePt t="5999" x="5956300" y="2387600"/>
          <p14:tracePt t="6016" x="6007100" y="2381250"/>
          <p14:tracePt t="6032" x="6051550" y="2355850"/>
          <p14:tracePt t="6049" x="6096000" y="2336800"/>
          <p14:tracePt t="6050" x="6134100" y="2311400"/>
          <p14:tracePt t="6066" x="6184900" y="2292350"/>
          <p14:tracePt t="6082" x="6235700" y="2273300"/>
          <p14:tracePt t="6099" x="6305550" y="2254250"/>
          <p14:tracePt t="6116" x="6394450" y="2247900"/>
          <p14:tracePt t="6132" x="6508750" y="2228850"/>
          <p14:tracePt t="6149" x="6629400" y="2203450"/>
          <p14:tracePt t="6166" x="6743700" y="2165350"/>
          <p14:tracePt t="6183" x="6845300" y="2133600"/>
          <p14:tracePt t="6199" x="6883400" y="2114550"/>
          <p14:tracePt t="6216" x="6915150" y="2101850"/>
          <p14:tracePt t="6233" x="6934200" y="2089150"/>
          <p14:tracePt t="6274" x="6953250" y="2089150"/>
          <p14:tracePt t="6282" x="6972300" y="2089150"/>
          <p14:tracePt t="6299" x="7035800" y="2089150"/>
          <p14:tracePt t="6316" x="7105650" y="2089150"/>
          <p14:tracePt t="6333" x="7188200" y="2114550"/>
          <p14:tracePt t="6349" x="7258050" y="2159000"/>
          <p14:tracePt t="6366" x="7321550" y="2203450"/>
          <p14:tracePt t="6383" x="7366000" y="2273300"/>
          <p14:tracePt t="6399" x="7397750" y="2349500"/>
          <p14:tracePt t="6416" x="7416800" y="2413000"/>
          <p14:tracePt t="6433" x="7435850" y="2457450"/>
          <p14:tracePt t="6449" x="7435850" y="2495550"/>
          <p14:tracePt t="6466" x="7435850" y="2533650"/>
          <p14:tracePt t="6483" x="7435850" y="2578100"/>
          <p14:tracePt t="6499" x="7423150" y="2603500"/>
          <p14:tracePt t="6516" x="7423150" y="2628900"/>
          <p14:tracePt t="6533" x="7416800" y="2647950"/>
          <p14:tracePt t="6549" x="7416800" y="2660650"/>
          <p14:tracePt t="6566" x="7404100" y="2679700"/>
          <p14:tracePt t="6583" x="7404100" y="2705100"/>
          <p14:tracePt t="6599" x="7404100" y="2730500"/>
          <p14:tracePt t="6616" x="7404100" y="2781300"/>
          <p14:tracePt t="6633" x="7404100" y="2832100"/>
          <p14:tracePt t="6649" x="7404100" y="2901950"/>
          <p14:tracePt t="6666" x="7410450" y="3009900"/>
          <p14:tracePt t="6683" x="7410450" y="3073400"/>
          <p14:tracePt t="6699" x="7359650" y="3136900"/>
          <p14:tracePt t="6716" x="7289800" y="3149600"/>
          <p14:tracePt t="6987" x="7308850" y="3067050"/>
          <p14:tracePt t="6995" x="7359650" y="2952750"/>
          <p14:tracePt t="7002" x="7372350" y="2889250"/>
          <p14:tracePt t="7017" x="7372350" y="2844800"/>
          <p14:tracePt t="7034" x="7372350" y="2647950"/>
          <p14:tracePt t="7050" x="7353300" y="2597150"/>
          <p14:tracePt t="7067" x="7296150" y="2406650"/>
          <p14:tracePt t="7083" x="7258050" y="2311400"/>
          <p14:tracePt t="7100" x="7239000" y="2266950"/>
          <p14:tracePt t="7147" x="7232650" y="2266950"/>
          <p14:tracePt t="7156" x="7226300" y="2266950"/>
          <p14:tracePt t="7168" x="7219950" y="2266950"/>
          <p14:tracePt t="7183" x="7188200" y="2311400"/>
          <p14:tracePt t="7200" x="7156450" y="2374900"/>
          <p14:tracePt t="7217" x="7131050" y="2432050"/>
          <p14:tracePt t="7234" x="7118350" y="2495550"/>
          <p14:tracePt t="7250" x="7112000" y="2540000"/>
          <p14:tracePt t="8003" x="7105650" y="2540000"/>
          <p14:tracePt t="8012" x="7080250" y="2540000"/>
          <p14:tracePt t="8019" x="7029450" y="2540000"/>
          <p14:tracePt t="8034" x="6953250" y="2584450"/>
          <p14:tracePt t="8050" x="6546850" y="2749550"/>
          <p14:tracePt t="8067" x="6191250" y="2876550"/>
          <p14:tracePt t="8084" x="5746750" y="2984500"/>
          <p14:tracePt t="8100" x="5422900" y="3022600"/>
          <p14:tracePt t="8117" x="5219700" y="3054350"/>
          <p14:tracePt t="8134" x="5118100" y="3067050"/>
          <p14:tracePt t="9587" x="5111750" y="3067050"/>
          <p14:tracePt t="9603" x="5105400" y="3073400"/>
          <p14:tracePt t="9659" x="5099050" y="3079750"/>
          <p14:tracePt t="9667" x="5099050" y="3086100"/>
          <p14:tracePt t="9683" x="5092700" y="3086100"/>
          <p14:tracePt t="9699" x="5086350" y="3092450"/>
          <p14:tracePt t="9731" x="5080000" y="3105150"/>
          <p14:tracePt t="9739" x="5080000" y="3111500"/>
          <p14:tracePt t="9751" x="5073650" y="3124200"/>
          <p14:tracePt t="9767" x="5067300" y="3143250"/>
          <p14:tracePt t="9783" x="5048250" y="3181350"/>
          <p14:tracePt t="9800" x="5029200" y="3244850"/>
          <p14:tracePt t="9817" x="5010150" y="3327400"/>
          <p14:tracePt t="9834" x="4984750" y="3498850"/>
          <p14:tracePt t="9850" x="4972050" y="3638550"/>
          <p14:tracePt t="9867" x="4959350" y="3733800"/>
          <p14:tracePt t="9884" x="4946650" y="3778250"/>
          <p14:tracePt t="9900" x="4946650" y="3790950"/>
          <p14:tracePt t="9917" x="4946650" y="3797300"/>
          <p14:tracePt t="10099" x="4940300" y="3803650"/>
          <p14:tracePt t="10139" x="4940300" y="3810000"/>
          <p14:tracePt t="10155" x="4933950" y="3822700"/>
          <p14:tracePt t="10171" x="4933950" y="3829050"/>
          <p14:tracePt t="10195" x="4927600" y="3835400"/>
          <p14:tracePt t="10211" x="4921250" y="3841750"/>
          <p14:tracePt t="11899" x="4933950" y="3841750"/>
          <p14:tracePt t="11907" x="4946650" y="3841750"/>
          <p14:tracePt t="11923" x="4959350" y="3835400"/>
          <p14:tracePt t="11935" x="4965700" y="3829050"/>
          <p14:tracePt t="11951" x="4978400" y="3829050"/>
          <p14:tracePt t="11968" x="4984750" y="3822700"/>
          <p14:tracePt t="11985" x="5003800" y="3816350"/>
          <p14:tracePt t="12002" x="5016500" y="3803650"/>
          <p14:tracePt t="12018" x="5067300" y="3752850"/>
          <p14:tracePt t="12035" x="5080000" y="3733800"/>
          <p14:tracePt t="12051" x="5086350" y="3721100"/>
          <p14:tracePt t="12085" x="5099050" y="3714750"/>
          <p14:tracePt t="12107" x="5105400" y="3702050"/>
          <p14:tracePt t="12118" x="5130800" y="3695700"/>
          <p14:tracePt t="12136" x="5175250" y="3663950"/>
          <p14:tracePt t="12151" x="5245100" y="3619500"/>
          <p14:tracePt t="12168" x="5321300" y="3581400"/>
          <p14:tracePt t="12185" x="5416550" y="3543300"/>
          <p14:tracePt t="12202" x="5518150" y="3517900"/>
          <p14:tracePt t="12218" x="5619750" y="3486150"/>
          <p14:tracePt t="12235" x="5645150" y="3479800"/>
          <p14:tracePt t="12251" x="5651500" y="3473450"/>
          <p14:tracePt t="12827" x="5651500" y="3486150"/>
          <p14:tracePt t="12835" x="5651500" y="3511550"/>
          <p14:tracePt t="12843" x="5651500" y="3517900"/>
          <p14:tracePt t="12852" x="5638800" y="3536950"/>
          <p14:tracePt t="12868" x="5619750" y="3575050"/>
          <p14:tracePt t="12885" x="5613400" y="3594100"/>
          <p14:tracePt t="12919" x="5600700" y="3606800"/>
          <p14:tracePt t="12935" x="5600700" y="3613150"/>
          <p14:tracePt t="13403" x="5594350" y="3606800"/>
          <p14:tracePt t="13411" x="5588000" y="3606800"/>
          <p14:tracePt t="13419" x="5581650" y="3594100"/>
          <p14:tracePt t="13435" x="5568950" y="3594100"/>
          <p14:tracePt t="13452" x="5549900" y="3587750"/>
          <p14:tracePt t="13469" x="5530850" y="3581400"/>
          <p14:tracePt t="13485" x="5518150" y="3581400"/>
          <p14:tracePt t="13502" x="5480050" y="3581400"/>
          <p14:tracePt t="13519" x="5308600" y="3581400"/>
          <p14:tracePt t="13536" x="4908550" y="3689350"/>
          <p14:tracePt t="13552" x="4495800" y="3810000"/>
          <p14:tracePt t="13555" x="4273550" y="3879850"/>
          <p14:tracePt t="13569" x="4102100" y="3930650"/>
          <p14:tracePt t="13586" x="3568700" y="4197350"/>
          <p14:tracePt t="13602" x="3486150" y="4241800"/>
          <p14:tracePt t="13619" x="3257550" y="4381500"/>
          <p14:tracePt t="13635" x="3175000" y="4457700"/>
          <p14:tracePt t="13652" x="3130550" y="4489450"/>
          <p14:tracePt t="13669" x="3124200" y="4502150"/>
          <p14:tracePt t="13685" x="3117850" y="4502150"/>
          <p14:tracePt t="13747" x="3124200" y="4502150"/>
          <p14:tracePt t="13754" x="3155950" y="4502150"/>
          <p14:tracePt t="13762" x="3206750" y="4502150"/>
          <p14:tracePt t="13770" x="3257550" y="4483100"/>
          <p14:tracePt t="13785" x="3365500" y="4438650"/>
          <p14:tracePt t="13801" x="3613150" y="4375150"/>
          <p14:tracePt t="13818" x="3702050" y="4349750"/>
          <p14:tracePt t="13835" x="3746500" y="4337050"/>
          <p14:tracePt t="13852" x="3752850" y="4337050"/>
          <p14:tracePt t="13907" x="3759200" y="4337050"/>
          <p14:tracePt t="13915" x="3778250" y="4356100"/>
          <p14:tracePt t="13922" x="3790950" y="4368800"/>
          <p14:tracePt t="13935" x="3816350" y="4406900"/>
          <p14:tracePt t="13952" x="3854450" y="4470400"/>
          <p14:tracePt t="13968" x="3873500" y="4495800"/>
          <p14:tracePt t="13985" x="3886200" y="4514850"/>
          <p14:tracePt t="14299" x="3886200" y="4521200"/>
          <p14:tracePt t="14451" x="3886200" y="4533900"/>
          <p14:tracePt t="14467" x="3886200" y="4540250"/>
          <p14:tracePt t="14549" x="3886200" y="4546600"/>
          <p14:tracePt t="14679" x="3892550" y="4546600"/>
          <p14:tracePt t="14699" x="3937000" y="4502150"/>
          <p14:tracePt t="14718" x="3994150" y="4432300"/>
          <p14:tracePt t="14735" x="4064000" y="4349750"/>
          <p14:tracePt t="14752" x="4210050" y="4171950"/>
          <p14:tracePt t="14768" x="4438650" y="3873500"/>
          <p14:tracePt t="14785" x="4686300" y="3524250"/>
          <p14:tracePt t="14802" x="5003800" y="3086100"/>
          <p14:tracePt t="14818" x="5156200" y="2819400"/>
          <p14:tracePt t="14835" x="5232400" y="2647950"/>
          <p14:tracePt t="14852" x="5302250" y="2527300"/>
          <p14:tracePt t="14869" x="5353050" y="2451100"/>
          <p14:tracePt t="14886" x="5372100" y="2432050"/>
          <p14:tracePt t="14902" x="5378450" y="2425700"/>
          <p14:tracePt t="14919" x="5384800" y="2425700"/>
          <p14:tracePt t="14936" x="5410200" y="2425700"/>
          <p14:tracePt t="14952" x="5486400" y="2451100"/>
          <p14:tracePt t="14969" x="5645150" y="2660650"/>
          <p14:tracePt t="14986" x="5892800" y="2997200"/>
          <p14:tracePt t="15002" x="6210300" y="3549650"/>
          <p14:tracePt t="15019" x="6318250" y="3790950"/>
          <p14:tracePt t="15038" x="6356350" y="3949700"/>
          <p14:tracePt t="15058" x="6356350" y="4025900"/>
          <p14:tracePt t="15079" x="6356350" y="4064000"/>
          <p14:tracePt t="15091" x="6356350" y="4102100"/>
          <p14:tracePt t="15102" x="6356350" y="4121150"/>
          <p14:tracePt t="15119" x="6343650" y="4197350"/>
          <p14:tracePt t="15135" x="6318250" y="4286250"/>
          <p14:tracePt t="15152" x="6292850" y="4356100"/>
          <p14:tracePt t="15169" x="6267450" y="4445000"/>
          <p14:tracePt t="15185" x="6254750" y="4527550"/>
          <p14:tracePt t="15202" x="6254750" y="4610100"/>
          <p14:tracePt t="15219" x="6254750" y="4635500"/>
          <p14:tracePt t="15235" x="6254750" y="4641850"/>
          <p14:tracePt t="15306" x="6254750" y="4616450"/>
          <p14:tracePt t="15314" x="6254750" y="4565650"/>
          <p14:tracePt t="15321" x="6261100" y="4495800"/>
          <p14:tracePt t="15335" x="6261100" y="4457700"/>
          <p14:tracePt t="15352" x="6261100" y="4362450"/>
          <p14:tracePt t="15369" x="6261100" y="4337050"/>
          <p14:tracePt t="15385" x="6261100" y="4324350"/>
          <p14:tracePt t="15402" x="6261100" y="4318000"/>
          <p14:tracePt t="15419" x="6254750" y="4311650"/>
          <p14:tracePt t="15522" x="6248400" y="4311650"/>
          <p14:tracePt t="15554" x="6242050" y="4311650"/>
          <p14:tracePt t="15586" x="6235700" y="4311650"/>
          <p14:tracePt t="15594" x="6223000" y="4311650"/>
          <p14:tracePt t="15610" x="6210300" y="4330700"/>
          <p14:tracePt t="15619" x="6203950" y="4349750"/>
          <p14:tracePt t="15635" x="6178550" y="4406900"/>
          <p14:tracePt t="15652" x="6165850" y="4464050"/>
          <p14:tracePt t="15669" x="6165850" y="4476750"/>
          <p14:tracePt t="15722" x="6159500" y="4476750"/>
          <p14:tracePt t="15729" x="6159500" y="4451350"/>
          <p14:tracePt t="15738" x="6146800" y="4394200"/>
          <p14:tracePt t="15752" x="6134100" y="4343400"/>
          <p14:tracePt t="15769" x="6134100" y="4292600"/>
          <p14:tracePt t="15786" x="6127750" y="4248150"/>
          <p14:tracePt t="15802" x="6127750" y="4241800"/>
          <p14:tracePt t="15819" x="6127750" y="4235450"/>
          <p14:tracePt t="15882" x="6127750" y="4254500"/>
          <p14:tracePt t="15893" x="6127750" y="4273550"/>
          <p14:tracePt t="15905" x="6127750" y="4305300"/>
          <p14:tracePt t="15919" x="6153150" y="4406900"/>
          <p14:tracePt t="15935" x="6153150" y="4514850"/>
          <p14:tracePt t="15952" x="6153150" y="4648200"/>
          <p14:tracePt t="15969" x="6153150" y="4718050"/>
          <p14:tracePt t="15986" x="6153150" y="4743450"/>
          <p14:tracePt t="16107" x="6153150" y="4730750"/>
          <p14:tracePt t="16126" x="6165850" y="4718050"/>
          <p14:tracePt t="16146" x="6172200" y="4692650"/>
          <p14:tracePt t="16166" x="6178550" y="4679950"/>
          <p14:tracePt t="16186" x="6178550" y="4641850"/>
          <p14:tracePt t="16205" x="6178550" y="4610100"/>
          <p14:tracePt t="16223" x="6191250" y="4572000"/>
          <p14:tracePt t="16237" x="6191250" y="4546600"/>
          <p14:tracePt t="16252" x="6191250" y="4527550"/>
          <p14:tracePt t="16269" x="6191250" y="4514850"/>
          <p14:tracePt t="16302" x="6191250" y="4502150"/>
          <p14:tracePt t="16394" x="6203950" y="4508500"/>
          <p14:tracePt t="16403" x="6203950" y="4540250"/>
          <p14:tracePt t="16422" x="6229350" y="4584700"/>
          <p14:tracePt t="16437" x="6235700" y="4603750"/>
          <p14:tracePt t="16514" x="6235700" y="4597400"/>
          <p14:tracePt t="16528" x="6235700" y="4565650"/>
          <p14:tracePt t="16544" x="6248400" y="4476750"/>
          <p14:tracePt t="16557" x="6261100" y="4400550"/>
          <p14:tracePt t="16569" x="6261100" y="4375150"/>
          <p14:tracePt t="16586" x="6261100" y="4337050"/>
          <p14:tracePt t="16602" x="6261100" y="4311650"/>
          <p14:tracePt t="16619" x="6261100" y="4298950"/>
          <p14:tracePt t="16636" x="6261100" y="4273550"/>
          <p14:tracePt t="16652" x="6261100" y="4260850"/>
          <p14:tracePt t="16669" x="6248400" y="4210050"/>
          <p14:tracePt t="16686" x="6248400" y="4159250"/>
          <p14:tracePt t="16702" x="6242050" y="4127500"/>
          <p14:tracePt t="16719" x="6242050" y="4114800"/>
          <p14:tracePt t="16736" x="6242050" y="4083050"/>
          <p14:tracePt t="16752" x="6229350" y="4064000"/>
          <p14:tracePt t="16769" x="6229350" y="4044950"/>
          <p14:tracePt t="16786" x="6229350" y="4025900"/>
          <p14:tracePt t="16971" x="6235700" y="4064000"/>
          <p14:tracePt t="16983" x="6235700" y="4095750"/>
          <p14:tracePt t="16994" x="6248400" y="4184650"/>
          <p14:tracePt t="17003" x="6261100" y="4235450"/>
          <p14:tracePt t="17019" x="6280150" y="4400550"/>
          <p14:tracePt t="17036" x="6286500" y="4495800"/>
          <p14:tracePt t="17053" x="6299200" y="4521200"/>
          <p14:tracePt t="17122" x="6299200" y="4527550"/>
          <p14:tracePt t="17134" x="6286500" y="4495800"/>
          <p14:tracePt t="17145" x="6286500" y="4413250"/>
          <p14:tracePt t="17157" x="6286500" y="4362450"/>
          <p14:tracePt t="17169" x="6286500" y="4324350"/>
          <p14:tracePt t="17186" x="6286500" y="4203700"/>
          <p14:tracePt t="17203" x="6324600" y="4140200"/>
          <p14:tracePt t="17220" x="6381750" y="4114800"/>
          <p14:tracePt t="17239" x="6451600" y="4102100"/>
          <p14:tracePt t="17253" x="6483350" y="4095750"/>
          <p14:tracePt t="17269" x="6496050" y="4083050"/>
          <p14:tracePt t="17387" x="6508750" y="4083050"/>
          <p14:tracePt t="17406" x="6515100" y="4083050"/>
          <p14:tracePt t="17421" x="6534150" y="4076700"/>
          <p14:tracePt t="17436" x="6553200" y="4070350"/>
          <p14:tracePt t="17453" x="6572250" y="4070350"/>
          <p14:tracePt t="17469" x="6584950" y="4064000"/>
          <p14:tracePt t="17486" x="6591300" y="4057650"/>
          <p14:tracePt t="17503" x="6597650" y="4057650"/>
          <p14:tracePt t="17520" x="6604000" y="4057650"/>
          <p14:tracePt t="17939" x="6584950" y="4064000"/>
          <p14:tracePt t="17958" x="6559550" y="4083050"/>
          <p14:tracePt t="17970" x="6534150" y="4095750"/>
          <p14:tracePt t="17986" x="6521450" y="4108450"/>
          <p14:tracePt t="18003" x="6515100" y="4114800"/>
          <p14:tracePt t="18020" x="6489700" y="4140200"/>
          <p14:tracePt t="18036" x="6457950" y="4171950"/>
          <p14:tracePt t="18053" x="6432550" y="4184650"/>
          <p14:tracePt t="18070" x="6419850" y="4210050"/>
          <p14:tracePt t="18086" x="6400800" y="4216400"/>
          <p14:tracePt t="18103" x="6394450" y="4229100"/>
          <p14:tracePt t="18119" x="6388100" y="4235450"/>
          <p14:tracePt t="18136" x="6375400" y="4235450"/>
          <p14:tracePt t="18153" x="6362700" y="4241800"/>
          <p14:tracePt t="18169" x="6330950" y="4248150"/>
          <p14:tracePt t="18186" x="6311900" y="4248150"/>
          <p14:tracePt t="18203" x="6299200" y="4248150"/>
          <p14:tracePt t="18220" x="6280150" y="4248150"/>
          <p14:tracePt t="18236" x="6273800" y="4248150"/>
          <p14:tracePt t="18253" x="6254750" y="4248150"/>
          <p14:tracePt t="18270" x="6216650" y="4216400"/>
          <p14:tracePt t="18289" x="6197600" y="4197350"/>
          <p14:tracePt t="18379" x="6191250" y="4197350"/>
          <p14:tracePt t="18399" x="6184900" y="4203700"/>
          <p14:tracePt t="18415" x="6184900" y="4286250"/>
          <p14:tracePt t="18427" x="6184900" y="4406900"/>
          <p14:tracePt t="18437" x="6184900" y="4470400"/>
          <p14:tracePt t="18453" x="6184900" y="4610100"/>
          <p14:tracePt t="18470" x="6184900" y="4730750"/>
          <p14:tracePt t="18486" x="6184900" y="4857750"/>
          <p14:tracePt t="18503" x="6184900" y="4978400"/>
          <p14:tracePt t="18520" x="6184900" y="5086350"/>
          <p14:tracePt t="18539" x="6184900" y="5156200"/>
          <p14:tracePt t="18553" x="6184900" y="5175250"/>
          <p14:tracePt t="18610" x="6178550" y="5187950"/>
          <p14:tracePt t="18626" x="6172200" y="5187950"/>
          <p14:tracePt t="18634" x="6159500" y="5194300"/>
          <p14:tracePt t="18642" x="6146800" y="5200650"/>
          <p14:tracePt t="18653" x="6108700" y="5207000"/>
          <p14:tracePt t="18670" x="6070600" y="5219700"/>
          <p14:tracePt t="18686" x="6051550" y="5226050"/>
          <p14:tracePt t="18703" x="6026150" y="5238750"/>
          <p14:tracePt t="18720" x="6007100" y="5257800"/>
          <p14:tracePt t="18740" x="5975350" y="5302250"/>
          <p14:tracePt t="18753" x="5962650" y="5321300"/>
          <p14:tracePt t="18770" x="5956300" y="5334000"/>
          <p14:tracePt t="18859" x="5956300" y="5340350"/>
          <p14:tracePt t="18878" x="5937250" y="5321300"/>
          <p14:tracePt t="18895" x="5937250" y="5308600"/>
          <p14:tracePt t="18906" x="5930900" y="5283200"/>
          <p14:tracePt t="18920" x="5930900" y="5270500"/>
          <p14:tracePt t="18936" x="5924550" y="5257800"/>
          <p14:tracePt t="18970" x="5924550" y="5251450"/>
          <p14:tracePt t="18994" x="5924550" y="5238750"/>
          <p14:tracePt t="19091" x="5924550" y="5245100"/>
          <p14:tracePt t="19115" x="5924550" y="5251450"/>
          <p14:tracePt t="19162" x="5930900" y="5257800"/>
          <p14:tracePt t="19172" x="5943600" y="5257800"/>
          <p14:tracePt t="19187" x="6032500" y="5162550"/>
          <p14:tracePt t="19204" x="6089650" y="5029200"/>
          <p14:tracePt t="19224" x="6140450" y="4914900"/>
          <p14:tracePt t="19236" x="6165850" y="4851400"/>
          <p14:tracePt t="19253" x="6172200" y="4826000"/>
          <p14:tracePt t="19315" x="6178550" y="4826000"/>
          <p14:tracePt t="19334" x="6203950" y="4838700"/>
          <p14:tracePt t="19347" x="6248400" y="4895850"/>
          <p14:tracePt t="19358" x="6273800" y="4933950"/>
          <p14:tracePt t="19370" x="6292850" y="4953000"/>
          <p14:tracePt t="19387" x="6299200" y="4965700"/>
          <p14:tracePt t="19425" x="6299200" y="4972050"/>
          <p14:tracePt t="19436" x="6299200" y="4984750"/>
          <p14:tracePt t="19453" x="6299200" y="4991100"/>
          <p14:tracePt t="19470" x="6299200" y="5003800"/>
          <p14:tracePt t="19487" x="6292850" y="5016500"/>
          <p14:tracePt t="19503" x="6254750" y="5041900"/>
          <p14:tracePt t="19520" x="6229350" y="5060950"/>
          <p14:tracePt t="19537" x="6216650" y="5060950"/>
          <p14:tracePt t="19570" x="6210300" y="5067300"/>
          <p14:tracePt t="19587" x="6197600" y="5067300"/>
          <p14:tracePt t="19626" x="6197600" y="5060950"/>
          <p14:tracePt t="19642" x="6191250" y="5060950"/>
          <p14:tracePt t="20443" x="6191250" y="5086350"/>
          <p14:tracePt t="20463" x="6146800" y="5213350"/>
          <p14:tracePt t="20482" x="6108700" y="5372100"/>
          <p14:tracePt t="20491" x="6096000" y="5403850"/>
          <p14:tracePt t="20504" x="6089650" y="5448300"/>
          <p14:tracePt t="20520" x="6070600" y="5530850"/>
          <p14:tracePt t="20537" x="6051550" y="5613400"/>
          <p14:tracePt t="20554" x="6038850" y="5645150"/>
          <p14:tracePt t="20570" x="6026150" y="5664200"/>
          <p14:tracePt t="20587" x="6019800" y="5689600"/>
          <p14:tracePt t="20604" x="6013450" y="5695950"/>
          <p14:tracePt t="20620" x="6000750" y="5715000"/>
          <p14:tracePt t="20637" x="6000750" y="5721350"/>
          <p14:tracePt t="20654" x="6000750" y="5753100"/>
          <p14:tracePt t="20670" x="6000750" y="5765800"/>
          <p14:tracePt t="20687" x="6000750" y="5791200"/>
          <p14:tracePt t="20720" x="6000750" y="5797550"/>
          <p14:tracePt t="20761" x="6000750" y="5810250"/>
          <p14:tracePt t="20794" x="5994400" y="5816600"/>
          <p14:tracePt t="21139" x="5994400" y="5797550"/>
          <p14:tracePt t="21159" x="5994400" y="5759450"/>
          <p14:tracePt t="21175" x="6007100" y="5727700"/>
          <p14:tracePt t="21188" x="6026150" y="5676900"/>
          <p14:tracePt t="21204" x="6045200" y="5657850"/>
          <p14:tracePt t="21220" x="6064250" y="5626100"/>
          <p14:tracePt t="21237" x="6083300" y="5619750"/>
          <p14:tracePt t="21254" x="6083300" y="5613400"/>
          <p14:tracePt t="21307" x="6096000" y="5613400"/>
          <p14:tracePt t="21322" x="6108700" y="5613400"/>
          <p14:tracePt t="21337" x="6115050" y="5613400"/>
          <p14:tracePt t="21354" x="6127750" y="5613400"/>
          <p14:tracePt t="22058" x="6121400" y="5613400"/>
          <p14:tracePt t="22069" x="6102350" y="5613400"/>
          <p14:tracePt t="22080" x="6064250" y="5613400"/>
          <p14:tracePt t="22092" x="6000750" y="5619750"/>
          <p14:tracePt t="22104" x="5962650" y="5626100"/>
          <p14:tracePt t="22121" x="5892800" y="5645150"/>
          <p14:tracePt t="22137" x="5835650" y="5676900"/>
          <p14:tracePt t="22154" x="5734050" y="5676900"/>
          <p14:tracePt t="22171" x="5676900" y="5676900"/>
          <p14:tracePt t="22187" x="5670550" y="5676900"/>
          <p14:tracePt t="22755" x="5676900" y="5683250"/>
          <p14:tracePt t="22764" x="5683250" y="5695950"/>
          <p14:tracePt t="22772" x="5702300" y="5708650"/>
          <p14:tracePt t="22788" x="5708650" y="5715000"/>
          <p14:tracePt t="22804" x="5727700" y="5727700"/>
          <p14:tracePt t="22821" x="5746750" y="5734050"/>
          <p14:tracePt t="23027" x="5721350" y="5721350"/>
          <p14:tracePt t="23046" x="5657850" y="5676900"/>
          <p14:tracePt t="23067" x="5537200" y="5588000"/>
          <p14:tracePt t="23087" x="5435600" y="5499100"/>
          <p14:tracePt t="23100" x="5372100" y="5422900"/>
          <p14:tracePt t="23110" x="5334000" y="5365750"/>
          <p14:tracePt t="23121" x="5302250" y="5327650"/>
          <p14:tracePt t="23138" x="5283200" y="5276850"/>
          <p14:tracePt t="23154" x="5283200" y="5264150"/>
          <p14:tracePt t="23171" x="5283200" y="5257800"/>
          <p14:tracePt t="23188" x="5283200" y="5245100"/>
          <p14:tracePt t="23204" x="5283200" y="5226050"/>
          <p14:tracePt t="30443" x="5283200" y="5219700"/>
          <p14:tracePt t="30462" x="5530850" y="5143500"/>
          <p14:tracePt t="30480" x="6045200" y="4914900"/>
          <p14:tracePt t="30495" x="6273800" y="4787900"/>
          <p14:tracePt t="30507" x="6337300" y="4718050"/>
          <p14:tracePt t="30523" x="6419850" y="4591050"/>
          <p14:tracePt t="30540" x="6502400" y="4540250"/>
          <p14:tracePt t="30556" x="6648450" y="4502150"/>
          <p14:tracePt t="30573" x="6826250" y="4483100"/>
          <p14:tracePt t="30590" x="7004050" y="4470400"/>
          <p14:tracePt t="30607" x="7131050" y="4445000"/>
          <p14:tracePt t="30623" x="7296150" y="4432300"/>
          <p14:tracePt t="30640" x="7480300" y="4432300"/>
          <p14:tracePt t="30657" x="7543800" y="4432300"/>
          <p14:tracePt t="30673" x="7556500" y="4489450"/>
          <p14:tracePt t="30690" x="7550150" y="4578350"/>
          <p14:tracePt t="30707" x="7550150" y="4679950"/>
          <p14:tracePt t="30723" x="7550150" y="4762500"/>
          <p14:tracePt t="30740" x="7537450" y="4826000"/>
          <p14:tracePt t="30757" x="7499350" y="4940300"/>
          <p14:tracePt t="30773" x="7454900" y="5086350"/>
          <p14:tracePt t="30790" x="7397750" y="5226050"/>
          <p14:tracePt t="30807" x="7353300" y="5321300"/>
          <p14:tracePt t="30824" x="7340600" y="5327650"/>
          <p14:tracePt t="30840" x="7327900" y="5327650"/>
          <p14:tracePt t="30857" x="7289800" y="5327650"/>
          <p14:tracePt t="30874" x="7232650" y="5327650"/>
          <p14:tracePt t="30891" x="7200900" y="5314950"/>
          <p14:tracePt t="30910" x="7194550" y="5314950"/>
          <p14:tracePt t="30923" x="7188200" y="5314950"/>
          <p14:tracePt t="30940" x="7162800" y="5314950"/>
          <p14:tracePt t="30957" x="7143750" y="5314950"/>
          <p14:tracePt t="30973" x="7118350" y="5314950"/>
          <p14:tracePt t="30990" x="7080250" y="5314950"/>
          <p14:tracePt t="31007" x="6997700" y="5314950"/>
          <p14:tracePt t="31023" x="6921500" y="5334000"/>
          <p14:tracePt t="31040" x="6838950" y="5346700"/>
          <p14:tracePt t="31057" x="6775450" y="5372100"/>
          <p14:tracePt t="31074" x="6769100" y="5372100"/>
          <p14:tracePt t="31093" x="6762750" y="5372100"/>
          <p14:tracePt t="31112" x="6762750" y="5365750"/>
          <p14:tracePt t="31115" x="6762750" y="5359400"/>
          <p14:tracePt t="31134" x="6762750" y="5346700"/>
          <p14:tracePt t="31145" x="6762750" y="5314950"/>
          <p14:tracePt t="31157" x="6762750" y="5302250"/>
          <p14:tracePt t="31174" x="6762750" y="5283200"/>
          <p14:tracePt t="31347" x="6769100" y="5276850"/>
          <p14:tracePt t="31539" x="6762750" y="5276850"/>
          <p14:tracePt t="31558" x="6737350" y="5276850"/>
          <p14:tracePt t="31577" x="6731000" y="5276850"/>
          <p14:tracePt t="31778" x="6724650" y="5251450"/>
          <p14:tracePt t="31788" x="6750050" y="5175250"/>
          <p14:tracePt t="31808" x="6800850" y="5073650"/>
          <p14:tracePt t="31824" x="6826250" y="5022850"/>
          <p14:tracePt t="31840" x="6870700" y="4959350"/>
          <p14:tracePt t="31857" x="6889750" y="4914900"/>
          <p14:tracePt t="31874" x="6902450" y="4870450"/>
          <p14:tracePt t="32059" x="6902450" y="4883150"/>
          <p14:tracePt t="32079" x="6908800" y="4933950"/>
          <p14:tracePt t="32099" x="6908800" y="5099050"/>
          <p14:tracePt t="32118" x="6908800" y="5264150"/>
          <p14:tracePt t="32129" x="6908800" y="5340350"/>
          <p14:tracePt t="32130" x="6908800" y="5403850"/>
          <p14:tracePt t="32141" x="6908800" y="5454650"/>
          <p14:tracePt t="32157" x="6908800" y="5524500"/>
          <p14:tracePt t="32174" x="6896100" y="5581650"/>
          <p14:tracePt t="32190" x="6883400" y="5613400"/>
          <p14:tracePt t="32207" x="6838950" y="5664200"/>
          <p14:tracePt t="32224" x="6819900" y="5695950"/>
          <p14:tracePt t="32240" x="6807200" y="5727700"/>
          <p14:tracePt t="32257" x="6788150" y="5753100"/>
          <p14:tracePt t="32274" x="6781800" y="5778500"/>
          <p14:tracePt t="32294" x="6781800" y="5791200"/>
          <p14:tracePt t="32324" x="6781800" y="5803900"/>
          <p14:tracePt t="32341" x="6781800" y="5810250"/>
          <p14:tracePt t="32357" x="6781800" y="5829300"/>
          <p14:tracePt t="32374" x="6781800" y="5835650"/>
          <p14:tracePt t="32507" x="6775450" y="5835650"/>
          <p14:tracePt t="32995" x="6775450" y="5810250"/>
          <p14:tracePt t="33015" x="6775450" y="5765800"/>
          <p14:tracePt t="33030" x="6775450" y="5715000"/>
          <p14:tracePt t="33041" x="6775450" y="5664200"/>
          <p14:tracePt t="33057" x="6775450" y="5594350"/>
          <p14:tracePt t="33074" x="6775450" y="5518150"/>
          <p14:tracePt t="33091" x="6775450" y="5416550"/>
          <p14:tracePt t="33107" x="6781800" y="5353050"/>
          <p14:tracePt t="33124" x="6813550" y="5270500"/>
          <p14:tracePt t="33141" x="6826250" y="5219700"/>
          <p14:tracePt t="33164" x="6838950" y="5207000"/>
          <p14:tracePt t="33178" x="6838950" y="5181600"/>
          <p14:tracePt t="33191" x="6845300" y="5181600"/>
          <p14:tracePt t="33208" x="6864350" y="5162550"/>
          <p14:tracePt t="33224" x="6870700" y="5149850"/>
          <p14:tracePt t="33241" x="6896100" y="5137150"/>
          <p14:tracePt t="33258" x="6915150" y="5130800"/>
          <p14:tracePt t="33298" x="6921500" y="5118100"/>
          <p14:tracePt t="33338" x="6921500" y="5111750"/>
          <p14:tracePt t="33349" x="6921500" y="5105400"/>
          <p14:tracePt t="33370" x="6921500" y="5092700"/>
          <p14:tracePt t="33386" x="6921500" y="5086350"/>
          <p14:tracePt t="33402" x="6921500" y="5080000"/>
          <p14:tracePt t="33412" x="6921500" y="5073650"/>
          <p14:tracePt t="33425" x="6921500" y="5060950"/>
          <p14:tracePt t="33441" x="6921500" y="5054600"/>
          <p14:tracePt t="33457" x="6915150" y="5048250"/>
          <p14:tracePt t="33474" x="6908800" y="5048250"/>
          <p14:tracePt t="33491" x="6902450" y="5048250"/>
          <p14:tracePt t="33538" x="6889750" y="5048250"/>
          <p14:tracePt t="33570" x="6889750" y="5067300"/>
          <p14:tracePt t="33578" x="6889750" y="5086350"/>
          <p14:tracePt t="33591" x="6889750" y="5105400"/>
          <p14:tracePt t="33608" x="6889750" y="5130800"/>
          <p14:tracePt t="33624" x="6889750" y="5143500"/>
          <p14:tracePt t="33642" x="6889750" y="5156200"/>
          <p14:tracePt t="33673" x="6889750" y="5162550"/>
          <p14:tracePt t="34035" x="6883400" y="5162550"/>
          <p14:tracePt t="35421" x="6870700" y="5226050"/>
          <p14:tracePt t="35442" x="6838950" y="5448300"/>
          <p14:tracePt t="35455" x="6826250" y="5499100"/>
          <p14:tracePt t="35464" x="6826250" y="5549900"/>
          <p14:tracePt t="35475" x="6826250" y="5600700"/>
          <p14:tracePt t="35491" x="6826250" y="5651500"/>
          <p14:tracePt t="35508" x="6826250" y="5695950"/>
          <p14:tracePt t="35525" x="6832600" y="5721350"/>
          <p14:tracePt t="35541" x="6832600" y="5746750"/>
          <p14:tracePt t="35558" x="6832600" y="5759450"/>
          <p14:tracePt t="35575" x="6838950" y="5772150"/>
          <p14:tracePt t="35591" x="6838950" y="5791200"/>
          <p14:tracePt t="35608" x="6838950" y="5797550"/>
          <p14:tracePt t="35625" x="6838950" y="5816600"/>
          <p14:tracePt t="35626" x="6845300" y="5829300"/>
          <p14:tracePt t="35642" x="6845300" y="5835650"/>
          <p14:tracePt t="35658" x="6845300" y="5848350"/>
          <p14:tracePt t="35731" x="6851650" y="5854700"/>
          <p14:tracePt t="35750" x="6902450" y="5854700"/>
          <p14:tracePt t="35770" x="7023100" y="5727700"/>
          <p14:tracePt t="35784" x="7067550" y="5676900"/>
          <p14:tracePt t="35792" x="7105650" y="5638800"/>
          <p14:tracePt t="35808" x="7169150" y="5588000"/>
          <p14:tracePt t="35825" x="7200900" y="5568950"/>
          <p14:tracePt t="35842" x="7226300" y="5556250"/>
          <p14:tracePt t="35858" x="7232650" y="5549900"/>
          <p14:tracePt t="35875" x="7239000" y="5549900"/>
          <p14:tracePt t="35892" x="7251700" y="5543550"/>
          <p14:tracePt t="35908" x="7270750" y="5530850"/>
          <p14:tracePt t="35925" x="7283450" y="5524500"/>
          <p14:tracePt t="35942" x="7296150" y="5524500"/>
          <p14:tracePt t="35962" x="7315200" y="5524500"/>
          <p14:tracePt t="35982" x="7353300" y="5537200"/>
          <p14:tracePt t="35999" x="7416800" y="5562600"/>
          <p14:tracePt t="36011" x="7486650" y="5594350"/>
          <p14:tracePt t="36025" x="7499350" y="5594350"/>
          <p14:tracePt t="36042" x="7562850" y="5632450"/>
          <p14:tracePt t="36947" x="7543800" y="5632450"/>
          <p14:tracePt t="36966" x="7518400" y="5626100"/>
          <p14:tracePt t="36985" x="7435850" y="5600700"/>
          <p14:tracePt t="36995" x="7372350" y="5568950"/>
          <p14:tracePt t="37009" x="7302500" y="5537200"/>
          <p14:tracePt t="37025" x="7112000" y="5454650"/>
          <p14:tracePt t="37042" x="6991350" y="5416550"/>
          <p14:tracePt t="37059" x="6965950" y="5403850"/>
          <p14:tracePt t="37251" x="6972300" y="5435600"/>
          <p14:tracePt t="37271" x="6997700" y="5448300"/>
          <p14:tracePt t="37290" x="7023100" y="5486400"/>
          <p14:tracePt t="37325" x="7029450" y="5492750"/>
          <p14:tracePt t="37342" x="7029450" y="5505450"/>
          <p14:tracePt t="37359" x="7042150" y="5530850"/>
          <p14:tracePt t="37375" x="7073900" y="5575300"/>
          <p14:tracePt t="37392" x="7105650" y="5619750"/>
          <p14:tracePt t="37409" x="7137400" y="5664200"/>
          <p14:tracePt t="37425" x="7181850" y="5740400"/>
          <p14:tracePt t="37442" x="7188200" y="5753100"/>
          <p14:tracePt t="37475" x="7194550" y="5753100"/>
          <p14:tracePt t="41875" x="0" y="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705" t="30546" r="19885" b="19092"/>
          <a:stretch/>
        </p:blipFill>
        <p:spPr>
          <a:xfrm>
            <a:off x="2383677" y="1752353"/>
            <a:ext cx="7241513" cy="44201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4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462"/>
    </mc:Choice>
    <mc:Fallback xmlns="">
      <p:transition advTm="5846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71" x="7688263" y="3779838"/>
          <p14:tracePt t="879" x="7573963" y="3771900"/>
          <p14:tracePt t="887" x="7375525" y="3771900"/>
          <p14:tracePt t="895" x="7064375" y="3794125"/>
          <p14:tracePt t="908" x="6759575" y="3848100"/>
          <p14:tracePt t="924" x="6378575" y="3902075"/>
          <p14:tracePt t="941" x="6049963" y="3992563"/>
          <p14:tracePt t="958" x="5745163" y="4084638"/>
          <p14:tracePt t="974" x="5699125" y="4106863"/>
          <p14:tracePt t="1024" x="5692775" y="4114800"/>
          <p14:tracePt t="5631" x="5684838" y="4114800"/>
          <p14:tracePt t="5639" x="5630863" y="4114800"/>
          <p14:tracePt t="5647" x="5546725" y="4114800"/>
          <p14:tracePt t="5660" x="5448300" y="4084638"/>
          <p14:tracePt t="5676" x="5105400" y="4076700"/>
          <p14:tracePt t="5693" x="4541838" y="4060825"/>
          <p14:tracePt t="5710" x="3597275" y="3924300"/>
          <p14:tracePt t="5726" x="3178175" y="3863975"/>
          <p14:tracePt t="5743" x="2887663" y="3825875"/>
          <p14:tracePt t="5760" x="2705100" y="3787775"/>
          <p14:tracePt t="5776" x="2628900" y="3779838"/>
          <p14:tracePt t="5793" x="2590800" y="3771900"/>
          <p14:tracePt t="5810" x="2590800" y="3763963"/>
          <p14:tracePt t="5826" x="2574925" y="3763963"/>
          <p14:tracePt t="5843" x="2544763" y="3756025"/>
          <p14:tracePt t="5860" x="2514600" y="3741738"/>
          <p14:tracePt t="5876" x="2492375" y="3725863"/>
          <p14:tracePt t="5893" x="2446338" y="3679825"/>
          <p14:tracePt t="5910" x="2339975" y="3589338"/>
          <p14:tracePt t="5926" x="2239963" y="3513138"/>
          <p14:tracePt t="5943" x="2163763" y="3475038"/>
          <p14:tracePt t="5960" x="2133600" y="3451225"/>
          <p14:tracePt t="6047" x="2155825" y="3451225"/>
          <p14:tracePt t="6055" x="2187575" y="3451225"/>
          <p14:tracePt t="6063" x="2232025" y="3459163"/>
          <p14:tracePt t="6077" x="2270125" y="3467100"/>
          <p14:tracePt t="6093" x="2362200" y="3497263"/>
          <p14:tracePt t="6110" x="2613025" y="3551238"/>
          <p14:tracePt t="6127" x="2697163" y="3573463"/>
          <p14:tracePt t="6143" x="2765425" y="3589338"/>
          <p14:tracePt t="6160" x="2857500" y="3589338"/>
          <p14:tracePt t="6177" x="2917825" y="3589338"/>
          <p14:tracePt t="6193" x="2963863" y="3589338"/>
          <p14:tracePt t="6210" x="3001963" y="3589338"/>
          <p14:tracePt t="6227" x="3017838" y="3589338"/>
          <p14:tracePt t="6243" x="3055938" y="3581400"/>
          <p14:tracePt t="6260" x="3101975" y="3573463"/>
          <p14:tracePt t="6277" x="3154363" y="3565525"/>
          <p14:tracePt t="6280" x="3178175" y="3565525"/>
          <p14:tracePt t="6293" x="3216275" y="3565525"/>
          <p14:tracePt t="6310" x="3292475" y="3565525"/>
          <p14:tracePt t="6327" x="3336925" y="3565525"/>
          <p14:tracePt t="6343" x="3382963" y="3565525"/>
          <p14:tracePt t="6360" x="3398838" y="3573463"/>
          <p14:tracePt t="6377" x="3413125" y="3573463"/>
          <p14:tracePt t="6393" x="3451225" y="3581400"/>
          <p14:tracePt t="6410" x="3521075" y="3603625"/>
          <p14:tracePt t="6427" x="3687763" y="3619500"/>
          <p14:tracePt t="6443" x="3856038" y="3649663"/>
          <p14:tracePt t="6460" x="4016375" y="3649663"/>
          <p14:tracePt t="6477" x="4137025" y="3649663"/>
          <p14:tracePt t="6493" x="4183063" y="3649663"/>
          <p14:tracePt t="6551" x="4198938" y="3649663"/>
          <p14:tracePt t="6560" x="4229100" y="3641725"/>
          <p14:tracePt t="6567" x="4275138" y="3603625"/>
          <p14:tracePt t="6577" x="4305300" y="3581400"/>
          <p14:tracePt t="6593" x="4343400" y="3559175"/>
          <p14:tracePt t="6612" x="4373563" y="3535363"/>
          <p14:tracePt t="6628" x="4397375" y="3513138"/>
          <p14:tracePt t="6643" x="4403725" y="3497263"/>
          <p14:tracePt t="6660" x="4411663" y="3482975"/>
          <p14:tracePt t="6677" x="4411663" y="3467100"/>
          <p14:tracePt t="6693" x="4411663" y="3451225"/>
          <p14:tracePt t="6710" x="4397375" y="3406775"/>
          <p14:tracePt t="6727" x="4335463" y="3382963"/>
          <p14:tracePt t="6743" x="4267200" y="3352800"/>
          <p14:tracePt t="6760" x="4130675" y="3314700"/>
          <p14:tracePt t="6777" x="3978275" y="3276600"/>
          <p14:tracePt t="6793" x="3878263" y="3260725"/>
          <p14:tracePt t="6810" x="3848100" y="3260725"/>
          <p14:tracePt t="6827" x="3825875" y="3246438"/>
          <p14:tracePt t="6844" x="3810000" y="3246438"/>
          <p14:tracePt t="6860" x="3794125" y="3238500"/>
          <p14:tracePt t="6877" x="3725863" y="3238500"/>
          <p14:tracePt t="6894" x="3565525" y="3238500"/>
          <p14:tracePt t="6910" x="3352800" y="3238500"/>
          <p14:tracePt t="6927" x="3124200" y="3238500"/>
          <p14:tracePt t="6944" x="2903538" y="3238500"/>
          <p14:tracePt t="6960" x="2720975" y="3238500"/>
          <p14:tracePt t="6977" x="2606675" y="3238500"/>
          <p14:tracePt t="6994" x="2568575" y="3238500"/>
          <p14:tracePt t="7010" x="2560638" y="3238500"/>
          <p14:tracePt t="7027" x="2544763" y="3238500"/>
          <p14:tracePt t="7046" x="2492375" y="3336925"/>
          <p14:tracePt t="7060" x="2476500" y="3382963"/>
          <p14:tracePt t="7077" x="2408238" y="3482975"/>
          <p14:tracePt t="7094" x="2346325" y="3597275"/>
          <p14:tracePt t="7112" x="2316163" y="3665538"/>
          <p14:tracePt t="7127" x="2308225" y="3703638"/>
          <p14:tracePt t="7144" x="2301875" y="3763963"/>
          <p14:tracePt t="7161" x="2301875" y="3817938"/>
          <p14:tracePt t="7177" x="2301875" y="3863975"/>
          <p14:tracePt t="7194" x="2301875" y="3916363"/>
          <p14:tracePt t="7210" x="2332038" y="3970338"/>
          <p14:tracePt t="7227" x="2392363" y="4022725"/>
          <p14:tracePt t="7244" x="2506663" y="4060825"/>
          <p14:tracePt t="7260" x="2689225" y="4076700"/>
          <p14:tracePt t="7277" x="3009900" y="4092575"/>
          <p14:tracePt t="7294" x="3238500" y="4092575"/>
          <p14:tracePt t="7311" x="3467100" y="4092575"/>
          <p14:tracePt t="7327" x="3665538" y="4060825"/>
          <p14:tracePt t="7344" x="3802063" y="3992563"/>
          <p14:tracePt t="7361" x="3894138" y="3924300"/>
          <p14:tracePt t="7377" x="3954463" y="3856038"/>
          <p14:tracePt t="7394" x="4000500" y="3794125"/>
          <p14:tracePt t="7410" x="4054475" y="3725863"/>
          <p14:tracePt t="7427" x="4106863" y="3641725"/>
          <p14:tracePt t="7444" x="4144963" y="3597275"/>
          <p14:tracePt t="7461" x="4168775" y="3573463"/>
          <p14:tracePt t="7551" x="4160838" y="3573463"/>
          <p14:tracePt t="7559" x="4130675" y="3559175"/>
          <p14:tracePt t="7567" x="4098925" y="3551238"/>
          <p14:tracePt t="7577" x="4060825" y="3543300"/>
          <p14:tracePt t="7594" x="4008438" y="3527425"/>
          <p14:tracePt t="7612" x="3932238" y="3521075"/>
          <p14:tracePt t="7627" x="3848100" y="3521075"/>
          <p14:tracePt t="7644" x="3840163" y="3521075"/>
          <p14:tracePt t="7687" x="3832225" y="3521075"/>
          <p14:tracePt t="7719" x="3817938" y="3543300"/>
          <p14:tracePt t="7727" x="3802063" y="3565525"/>
          <p14:tracePt t="7735" x="3787775" y="3581400"/>
          <p14:tracePt t="7744" x="3779838" y="3589338"/>
          <p14:tracePt t="7760" x="3749675" y="3627438"/>
          <p14:tracePt t="7777" x="3741738" y="3641725"/>
          <p14:tracePt t="7808" x="3733800" y="3641725"/>
          <p14:tracePt t="7967" x="3741738" y="3635375"/>
          <p14:tracePt t="7975" x="3763963" y="3603625"/>
          <p14:tracePt t="7983" x="3763963" y="3597275"/>
          <p14:tracePt t="7994" x="3779838" y="3573463"/>
          <p14:tracePt t="8011" x="3802063" y="3527425"/>
          <p14:tracePt t="8027" x="3832225" y="3497263"/>
          <p14:tracePt t="8044" x="3856038" y="3459163"/>
          <p14:tracePt t="8061" x="3886200" y="3421063"/>
          <p14:tracePt t="8077" x="3886200" y="3413125"/>
          <p14:tracePt t="8095" x="3902075" y="3398838"/>
          <p14:tracePt t="8111" x="3908425" y="3382963"/>
          <p14:tracePt t="8127" x="3916363" y="3368675"/>
          <p14:tracePt t="8144" x="3924300" y="3360738"/>
          <p14:tracePt t="8161" x="3932238" y="3352800"/>
          <p14:tracePt t="8177" x="3940175" y="3336925"/>
          <p14:tracePt t="8223" x="3946525" y="3330575"/>
          <p14:tracePt t="8333" x="3954463" y="3336925"/>
          <p14:tracePt t="8342" x="3954463" y="3344863"/>
          <p14:tracePt t="8350" x="3954463" y="3368675"/>
          <p14:tracePt t="8360" x="3954463" y="3413125"/>
          <p14:tracePt t="8377" x="3954463" y="3467100"/>
          <p14:tracePt t="8394" x="3954463" y="3513138"/>
          <p14:tracePt t="8410" x="3954463" y="3559175"/>
          <p14:tracePt t="8427" x="3954463" y="3573463"/>
          <p14:tracePt t="8444" x="3946525" y="3589338"/>
          <p14:tracePt t="8520" x="3946525" y="3597275"/>
          <p14:tracePt t="9263" x="3940175" y="3597275"/>
          <p14:tracePt t="9272" x="3924300" y="3597275"/>
          <p14:tracePt t="9279" x="3902075" y="3597275"/>
          <p14:tracePt t="9294" x="3870325" y="3597275"/>
          <p14:tracePt t="9311" x="3763963" y="3597275"/>
          <p14:tracePt t="9328" x="3611563" y="3597275"/>
          <p14:tracePt t="9344" x="3475038" y="3619500"/>
          <p14:tracePt t="9361" x="3322638" y="3627438"/>
          <p14:tracePt t="9378" x="3200400" y="3627438"/>
          <p14:tracePt t="9394" x="3108325" y="3627438"/>
          <p14:tracePt t="9411" x="3070225" y="3627438"/>
          <p14:tracePt t="9428" x="3048000" y="3627438"/>
          <p14:tracePt t="9461" x="3040063" y="3627438"/>
          <p14:tracePt t="9903" x="3048000" y="3627438"/>
          <p14:tracePt t="9912" x="3055938" y="3619500"/>
          <p14:tracePt t="9919" x="3070225" y="3619500"/>
          <p14:tracePt t="9928" x="3078163" y="3611563"/>
          <p14:tracePt t="9945" x="3101975" y="3603625"/>
          <p14:tracePt t="9961" x="3132138" y="3597275"/>
          <p14:tracePt t="9978" x="3178175" y="3573463"/>
          <p14:tracePt t="9995" x="3208338" y="3559175"/>
          <p14:tracePt t="10011" x="3222625" y="3543300"/>
          <p14:tracePt t="10028" x="3238500" y="3535363"/>
          <p14:tracePt t="10045" x="3254375" y="3513138"/>
          <p14:tracePt t="10062" x="3284538" y="3482975"/>
          <p14:tracePt t="10078" x="3298825" y="3459163"/>
          <p14:tracePt t="10095" x="3314700" y="3451225"/>
          <p14:tracePt t="10111" x="3336925" y="3429000"/>
          <p14:tracePt t="10128" x="3344863" y="3413125"/>
          <p14:tracePt t="10145" x="3368675" y="3398838"/>
          <p14:tracePt t="10161" x="3382963" y="3375025"/>
          <p14:tracePt t="10178" x="3390900" y="3368675"/>
          <p14:tracePt t="10195" x="3390900" y="3360738"/>
          <p14:tracePt t="10343" x="3390900" y="3390900"/>
          <p14:tracePt t="10351" x="3390900" y="3444875"/>
          <p14:tracePt t="10361" x="3390900" y="3482975"/>
          <p14:tracePt t="10378" x="3368675" y="3589338"/>
          <p14:tracePt t="10395" x="3360738" y="3695700"/>
          <p14:tracePt t="10413" x="3330575" y="3863975"/>
          <p14:tracePt t="10428" x="3322638" y="3894138"/>
          <p14:tracePt t="10445" x="3322638" y="3992563"/>
          <p14:tracePt t="10461" x="3322638" y="4022725"/>
          <p14:tracePt t="10478" x="3322638" y="4144963"/>
          <p14:tracePt t="10495" x="3322638" y="4237038"/>
          <p14:tracePt t="10511" x="3375025" y="4389438"/>
          <p14:tracePt t="10528" x="3444875" y="4556125"/>
          <p14:tracePt t="10545" x="3521075" y="4716463"/>
          <p14:tracePt t="10561" x="3581400" y="4822825"/>
          <p14:tracePt t="10578" x="3627438" y="4876800"/>
          <p14:tracePt t="10595" x="3665538" y="4906963"/>
          <p14:tracePt t="10612" x="3695700" y="4914900"/>
          <p14:tracePt t="10628" x="3733800" y="4922838"/>
          <p14:tracePt t="10645" x="3817938" y="4930775"/>
          <p14:tracePt t="10661" x="3878263" y="4930775"/>
          <p14:tracePt t="10678" x="4106863" y="4892675"/>
          <p14:tracePt t="10695" x="4244975" y="4846638"/>
          <p14:tracePt t="10712" x="4419600" y="4800600"/>
          <p14:tracePt t="10728" x="4610100" y="4754563"/>
          <p14:tracePt t="10745" x="4770438" y="4708525"/>
          <p14:tracePt t="10762" x="4930775" y="4670425"/>
          <p14:tracePt t="10778" x="5089525" y="4648200"/>
          <p14:tracePt t="10782" x="5143500" y="4648200"/>
          <p14:tracePt t="10795" x="5189538" y="4648200"/>
          <p14:tracePt t="10812" x="5287963" y="4648200"/>
          <p14:tracePt t="10828" x="5380038" y="4648200"/>
          <p14:tracePt t="10845" x="5464175" y="4648200"/>
          <p14:tracePt t="10862" x="5508625" y="4656138"/>
          <p14:tracePt t="10878" x="5546725" y="4670425"/>
          <p14:tracePt t="10895" x="5562600" y="4678363"/>
          <p14:tracePt t="10913" x="5570538" y="4678363"/>
          <p14:tracePt t="10928" x="5592763" y="4678363"/>
          <p14:tracePt t="10945" x="5684838" y="4708525"/>
          <p14:tracePt t="10962" x="5935663" y="4754563"/>
          <p14:tracePt t="10978" x="6142038" y="4808538"/>
          <p14:tracePt t="10995" x="6400800" y="4854575"/>
          <p14:tracePt t="11011" x="6645275" y="4892675"/>
          <p14:tracePt t="11028" x="6811963" y="4914900"/>
          <p14:tracePt t="11045" x="6956425" y="4914900"/>
          <p14:tracePt t="11061" x="6994525" y="4914900"/>
          <p14:tracePt t="11078" x="7032625" y="4899025"/>
          <p14:tracePt t="11095" x="7124700" y="4860925"/>
          <p14:tracePt t="11111" x="7223125" y="4816475"/>
          <p14:tracePt t="11128" x="7391400" y="4762500"/>
          <p14:tracePt t="11145" x="7589838" y="4686300"/>
          <p14:tracePt t="11162" x="7802563" y="4579938"/>
          <p14:tracePt t="11178" x="7962900" y="4495800"/>
          <p14:tracePt t="11195" x="8093075" y="4397375"/>
          <p14:tracePt t="11212" x="8169275" y="4321175"/>
          <p14:tracePt t="11230" x="8229600" y="4206875"/>
          <p14:tracePt t="11245" x="8237538" y="4168775"/>
          <p14:tracePt t="11262" x="8245475" y="4022725"/>
          <p14:tracePt t="11278" x="8245475" y="3886200"/>
          <p14:tracePt t="11295" x="8221663" y="3779838"/>
          <p14:tracePt t="11312" x="8153400" y="3657600"/>
          <p14:tracePt t="11329" x="8099425" y="3573463"/>
          <p14:tracePt t="11345" x="8061325" y="3482975"/>
          <p14:tracePt t="11362" x="8031163" y="3390900"/>
          <p14:tracePt t="11378" x="8031163" y="3344863"/>
          <p14:tracePt t="11395" x="8031163" y="3298825"/>
          <p14:tracePt t="11412" x="8031163" y="3268663"/>
          <p14:tracePt t="11567" x="8023225" y="3268663"/>
          <p14:tracePt t="11591" x="8023225" y="3375025"/>
          <p14:tracePt t="11599" x="8023225" y="3489325"/>
          <p14:tracePt t="11608" x="8039100" y="3603625"/>
          <p14:tracePt t="11615" x="8039100" y="3725863"/>
          <p14:tracePt t="11629" x="8039100" y="3856038"/>
          <p14:tracePt t="11646" x="8039100" y="4060825"/>
          <p14:tracePt t="11662" x="8039100" y="4359275"/>
          <p14:tracePt t="11679" x="8039100" y="4541838"/>
          <p14:tracePt t="11695" x="8039100" y="4708525"/>
          <p14:tracePt t="11712" x="8039100" y="4860925"/>
          <p14:tracePt t="11729" x="8039100" y="5006975"/>
          <p14:tracePt t="11745" x="8039100" y="5151438"/>
          <p14:tracePt t="11762" x="8031163" y="5311775"/>
          <p14:tracePt t="11779" x="8008938" y="5486400"/>
          <p14:tracePt t="11782" x="7993063" y="5546725"/>
          <p14:tracePt t="11795" x="7970838" y="5622925"/>
          <p14:tracePt t="11812" x="7947025" y="5707063"/>
          <p14:tracePt t="11830" x="7924800" y="5807075"/>
          <p14:tracePt t="11846" x="7916863" y="5851525"/>
          <p14:tracePt t="11862" x="7916863" y="5867400"/>
          <p14:tracePt t="11879" x="7916863" y="5875338"/>
          <p14:tracePt t="11951" x="7902575" y="5791200"/>
          <p14:tracePt t="11959" x="7848600" y="5616575"/>
          <p14:tracePt t="11967" x="7788275" y="5402263"/>
          <p14:tracePt t="11979" x="7704138" y="5075238"/>
          <p14:tracePt t="11995" x="7505700" y="4511675"/>
          <p14:tracePt t="12012" x="7216775" y="3870325"/>
          <p14:tracePt t="12029" x="6942138" y="3246438"/>
          <p14:tracePt t="12045" x="6904038" y="3116263"/>
          <p14:tracePt t="12063" x="6827838" y="2849563"/>
          <p14:tracePt t="12079" x="6804025" y="2743200"/>
          <p14:tracePt t="12095" x="6789738" y="2735263"/>
          <p14:tracePt t="12112" x="6781800" y="2720975"/>
          <p14:tracePt t="12129" x="6759575" y="2720975"/>
          <p14:tracePt t="12145" x="6721475" y="2720975"/>
          <p14:tracePt t="12163" x="6667500" y="2727325"/>
          <p14:tracePt t="12179" x="6477000" y="2949575"/>
          <p14:tracePt t="12195" x="6270625" y="3178175"/>
          <p14:tracePt t="12212" x="5943600" y="3451225"/>
          <p14:tracePt t="12230" x="5410200" y="3779838"/>
          <p14:tracePt t="12246" x="5197475" y="3856038"/>
          <p14:tracePt t="12262" x="5113338" y="3870325"/>
          <p14:tracePt t="12279" x="5089525" y="3870325"/>
          <p14:tracePt t="12295" x="5075238" y="3870325"/>
          <p14:tracePt t="12320" x="5059363" y="3863975"/>
          <p14:tracePt t="12329" x="5045075" y="3856038"/>
          <p14:tracePt t="12345" x="4922838" y="3771900"/>
          <p14:tracePt t="12362" x="4740275" y="3657600"/>
          <p14:tracePt t="12379" x="4564063" y="3559175"/>
          <p14:tracePt t="12396" x="4397375" y="3467100"/>
          <p14:tracePt t="12412" x="4259263" y="3390900"/>
          <p14:tracePt t="12429" x="4198938" y="3352800"/>
          <p14:tracePt t="12446" x="4191000" y="3352800"/>
          <p14:tracePt t="12639" x="4183063" y="3352800"/>
          <p14:tracePt t="12647" x="4160838" y="3352800"/>
          <p14:tracePt t="12679" x="4152900" y="3352800"/>
          <p14:tracePt t="12687" x="4144963" y="3352800"/>
          <p14:tracePt t="12696" x="4137025" y="3352800"/>
          <p14:tracePt t="12712" x="4084638" y="3352800"/>
          <p14:tracePt t="12729" x="4046538" y="3360738"/>
          <p14:tracePt t="12746" x="4046538" y="3368675"/>
          <p14:tracePt t="12762" x="4022725" y="3413125"/>
          <p14:tracePt t="12779" x="4016375" y="3451225"/>
          <p14:tracePt t="12798" x="4008438" y="3497263"/>
          <p14:tracePt t="12812" x="4000500" y="3505200"/>
          <p14:tracePt t="12839" x="4000500" y="3513138"/>
          <p14:tracePt t="13159" x="4000500" y="3521075"/>
          <p14:tracePt t="13168" x="4000500" y="3527425"/>
          <p14:tracePt t="13184" x="4008438" y="3535363"/>
          <p14:tracePt t="13191" x="4022725" y="3551238"/>
          <p14:tracePt t="13199" x="4030663" y="3559175"/>
          <p14:tracePt t="13213" x="4060825" y="3581400"/>
          <p14:tracePt t="13231" x="4221163" y="3665538"/>
          <p14:tracePt t="13246" x="4511675" y="3749675"/>
          <p14:tracePt t="13263" x="4846638" y="3802063"/>
          <p14:tracePt t="13279" x="5181600" y="3810000"/>
          <p14:tracePt t="13296" x="5600700" y="3810000"/>
          <p14:tracePt t="13313" x="6073775" y="3810000"/>
          <p14:tracePt t="13329" x="6477000" y="3794125"/>
          <p14:tracePt t="13346" x="6873875" y="3673475"/>
          <p14:tracePt t="13363" x="7162800" y="3559175"/>
          <p14:tracePt t="13379" x="7345363" y="3444875"/>
          <p14:tracePt t="13396" x="7467600" y="3352800"/>
          <p14:tracePt t="13413" x="7581900" y="3260725"/>
          <p14:tracePt t="13429" x="7673975" y="3178175"/>
          <p14:tracePt t="13446" x="7818438" y="3116263"/>
          <p14:tracePt t="13463" x="7916863" y="3086100"/>
          <p14:tracePt t="13479" x="8061325" y="3078163"/>
          <p14:tracePt t="13496" x="8251825" y="3078163"/>
          <p14:tracePt t="13513" x="8435975" y="3094038"/>
          <p14:tracePt t="13529" x="8602663" y="3140075"/>
          <p14:tracePt t="13546" x="8709025" y="3208338"/>
          <p14:tracePt t="13563" x="8740775" y="3230563"/>
          <p14:tracePt t="13579" x="8740775" y="3284538"/>
          <p14:tracePt t="13596" x="8740775" y="3336925"/>
          <p14:tracePt t="13613" x="8724900" y="3398838"/>
          <p14:tracePt t="13630" x="8588375" y="3565525"/>
          <p14:tracePt t="13646" x="8420100" y="3665538"/>
          <p14:tracePt t="13663" x="8245475" y="3725863"/>
          <p14:tracePt t="13679" x="8085138" y="3749675"/>
          <p14:tracePt t="13696" x="7985125" y="3749675"/>
          <p14:tracePt t="13713" x="7886700" y="3741738"/>
          <p14:tracePt t="13731" x="7856538" y="3711575"/>
          <p14:tracePt t="13746" x="7840663" y="3703638"/>
          <p14:tracePt t="13763" x="7818438" y="3657600"/>
          <p14:tracePt t="13779" x="7780338" y="3565525"/>
          <p14:tracePt t="13783" x="7764463" y="3535363"/>
          <p14:tracePt t="13796" x="7750175" y="3497263"/>
          <p14:tracePt t="13813" x="7658100" y="3429000"/>
          <p14:tracePt t="13829" x="7650163" y="3413125"/>
          <p14:tracePt t="13846" x="7642225" y="3413125"/>
          <p14:tracePt t="13903" x="7635875" y="3413125"/>
          <p14:tracePt t="13911" x="7635875" y="3421063"/>
          <p14:tracePt t="13919" x="7635875" y="3429000"/>
          <p14:tracePt t="14256" x="7635875" y="3436938"/>
          <p14:tracePt t="14288" x="7635875" y="3459163"/>
          <p14:tracePt t="14295" x="7635875" y="3497263"/>
          <p14:tracePt t="14304" x="7635875" y="3527425"/>
          <p14:tracePt t="14313" x="7635875" y="3559175"/>
          <p14:tracePt t="14330" x="7635875" y="3635375"/>
          <p14:tracePt t="14346" x="7642225" y="3687763"/>
          <p14:tracePt t="14363" x="7642225" y="3741738"/>
          <p14:tracePt t="14380" x="7650163" y="3779838"/>
          <p14:tracePt t="14396" x="7666038" y="3817938"/>
          <p14:tracePt t="14414" x="7673975" y="3863975"/>
          <p14:tracePt t="14431" x="7673975" y="3894138"/>
          <p14:tracePt t="14446" x="7673975" y="3908425"/>
          <p14:tracePt t="14463" x="7673975" y="3932238"/>
          <p14:tracePt t="14496" x="7673975" y="3940175"/>
          <p14:tracePt t="14815" x="7673975" y="3984625"/>
          <p14:tracePt t="14823" x="7673975" y="4016375"/>
          <p14:tracePt t="14831" x="7673975" y="4046538"/>
          <p14:tracePt t="14846" x="7673975" y="4092575"/>
          <p14:tracePt t="14863" x="7673975" y="4137025"/>
          <p14:tracePt t="14880" x="7673975" y="4168775"/>
          <p14:tracePt t="14896" x="7673975" y="4206875"/>
          <p14:tracePt t="14913" x="7673975" y="4244975"/>
          <p14:tracePt t="14931" x="7666038" y="4267200"/>
          <p14:tracePt t="14946" x="7666038" y="4283075"/>
          <p14:tracePt t="14963" x="7658100" y="4289425"/>
          <p14:tracePt t="14980" x="7658100" y="4305300"/>
          <p14:tracePt t="14996" x="7658100" y="4321175"/>
          <p14:tracePt t="15013" x="7658100" y="4343400"/>
          <p14:tracePt t="15030" x="7650163" y="4359275"/>
          <p14:tracePt t="15046" x="7650163" y="4365625"/>
          <p14:tracePt t="15063" x="7650163" y="4373563"/>
          <p14:tracePt t="15080" x="7650163" y="4389438"/>
          <p14:tracePt t="15097" x="7642225" y="4397375"/>
          <p14:tracePt t="15113" x="7642225" y="4403725"/>
          <p14:tracePt t="15351" x="7642225" y="4411663"/>
          <p14:tracePt t="15360" x="7642225" y="4441825"/>
          <p14:tracePt t="15366" x="7642225" y="4473575"/>
          <p14:tracePt t="15380" x="7642225" y="4511675"/>
          <p14:tracePt t="15397" x="7642225" y="4587875"/>
          <p14:tracePt t="15413" x="7650163" y="4664075"/>
          <p14:tracePt t="15431" x="7650163" y="4732338"/>
          <p14:tracePt t="15447" x="7650163" y="4762500"/>
          <p14:tracePt t="15463" x="7650163" y="4784725"/>
          <p14:tracePt t="15480" x="7650163" y="4800600"/>
          <p14:tracePt t="15513" x="7650163" y="4808538"/>
          <p14:tracePt t="15560" x="7650163" y="4816475"/>
          <p14:tracePt t="15575" x="7650163" y="4822825"/>
          <p14:tracePt t="15599" x="7650163" y="4830763"/>
          <p14:tracePt t="15847" x="7650163" y="4838700"/>
          <p14:tracePt t="15855" x="7650163" y="4854575"/>
          <p14:tracePt t="15863" x="7658100" y="4899025"/>
          <p14:tracePt t="15880" x="7658100" y="4953000"/>
          <p14:tracePt t="15897" x="7673975" y="5006975"/>
          <p14:tracePt t="15913" x="7688263" y="5089525"/>
          <p14:tracePt t="15930" x="7712075" y="5203825"/>
          <p14:tracePt t="15947" x="7718425" y="5287963"/>
          <p14:tracePt t="15963" x="7726363" y="5326063"/>
          <p14:tracePt t="15980" x="7726363" y="5356225"/>
          <p14:tracePt t="16359" x="7726363" y="5387975"/>
          <p14:tracePt t="16367" x="7726363" y="5448300"/>
          <p14:tracePt t="16375" x="7726363" y="5502275"/>
          <p14:tracePt t="16383" x="7726363" y="5540375"/>
          <p14:tracePt t="16397" x="7718425" y="5600700"/>
          <p14:tracePt t="16414" x="7704138" y="5707063"/>
          <p14:tracePt t="16430" x="7704138" y="5715000"/>
          <p14:tracePt t="16807" x="7696200" y="5715000"/>
          <p14:tracePt t="16815" x="7688263" y="5699125"/>
          <p14:tracePt t="16823" x="7688263" y="5684838"/>
          <p14:tracePt t="16831" x="7680325" y="5668963"/>
          <p14:tracePt t="16847" x="7666038" y="5584825"/>
          <p14:tracePt t="16864" x="7642225" y="5418138"/>
          <p14:tracePt t="16880" x="7627938" y="5235575"/>
          <p14:tracePt t="16897" x="7581900" y="4914900"/>
          <p14:tracePt t="16914" x="7581900" y="4587875"/>
          <p14:tracePt t="16931" x="7581900" y="4359275"/>
          <p14:tracePt t="16947" x="7581900" y="4137025"/>
          <p14:tracePt t="16965" x="7612063" y="3902075"/>
          <p14:tracePt t="16981" x="7620000" y="3832225"/>
          <p14:tracePt t="16997" x="7642225" y="3703638"/>
          <p14:tracePt t="17014" x="7642225" y="3521075"/>
          <p14:tracePt t="17031" x="7642225" y="3459163"/>
          <p14:tracePt t="17048" x="7642225" y="3382963"/>
          <p14:tracePt t="17064" x="7642225" y="3330575"/>
          <p14:tracePt t="17081" x="7642225" y="3314700"/>
          <p14:tracePt t="17097" x="7642225" y="3268663"/>
          <p14:tracePt t="17114" x="7642225" y="3230563"/>
          <p14:tracePt t="17131" x="7642225" y="3222625"/>
          <p14:tracePt t="17147" x="7642225" y="3192463"/>
          <p14:tracePt t="17164" x="7642225" y="3140075"/>
          <p14:tracePt t="17182" x="7642225" y="3132138"/>
          <p14:tracePt t="17214" x="7650163" y="3101975"/>
          <p14:tracePt t="17231" x="7650163" y="3094038"/>
          <p14:tracePt t="17247" x="7650163" y="3086100"/>
          <p14:tracePt t="17264" x="7650163" y="3070225"/>
          <p14:tracePt t="17359" x="7650163" y="3116263"/>
          <p14:tracePt t="17367" x="7650163" y="3200400"/>
          <p14:tracePt t="17375" x="7650163" y="3284538"/>
          <p14:tracePt t="17384" x="7650163" y="3368675"/>
          <p14:tracePt t="17397" x="7650163" y="3459163"/>
          <p14:tracePt t="17414" x="7650163" y="3687763"/>
          <p14:tracePt t="17431" x="7650163" y="3810000"/>
          <p14:tracePt t="17447" x="7650163" y="3894138"/>
          <p14:tracePt t="17464" x="7650163" y="3984625"/>
          <p14:tracePt t="17481" x="7650163" y="4054475"/>
          <p14:tracePt t="17498" x="7650163" y="4114800"/>
          <p14:tracePt t="17514" x="7650163" y="4206875"/>
          <p14:tracePt t="17531" x="7650163" y="4275138"/>
          <p14:tracePt t="17548" x="7650163" y="4359275"/>
          <p14:tracePt t="17564" x="7650163" y="4411663"/>
          <p14:tracePt t="17582" x="7650163" y="4487863"/>
          <p14:tracePt t="17598" x="7650163" y="4541838"/>
          <p14:tracePt t="17614" x="7650163" y="4587875"/>
          <p14:tracePt t="17631" x="7650163" y="4664075"/>
          <p14:tracePt t="17647" x="7650163" y="4746625"/>
          <p14:tracePt t="17664" x="7650163" y="4816475"/>
          <p14:tracePt t="17681" x="7650163" y="4914900"/>
          <p14:tracePt t="17698" x="7650163" y="4983163"/>
          <p14:tracePt t="17714" x="7650163" y="5045075"/>
          <p14:tracePt t="17731" x="7650163" y="5097463"/>
          <p14:tracePt t="17748" x="7650163" y="5165725"/>
          <p14:tracePt t="17764" x="7650163" y="5227638"/>
          <p14:tracePt t="17782" x="7650163" y="5303838"/>
          <p14:tracePt t="17797" x="7650163" y="5334000"/>
          <p14:tracePt t="17814" x="7635875" y="5432425"/>
          <p14:tracePt t="17831" x="7635875" y="5478463"/>
          <p14:tracePt t="17847" x="7635875" y="5540375"/>
          <p14:tracePt t="17864" x="7635875" y="5600700"/>
          <p14:tracePt t="17881" x="7635875" y="5646738"/>
          <p14:tracePt t="17898" x="7635875" y="5699125"/>
          <p14:tracePt t="17915" x="7635875" y="5730875"/>
          <p14:tracePt t="17931" x="7635875" y="5768975"/>
          <p14:tracePt t="17948" x="7635875" y="5791200"/>
          <p14:tracePt t="17964" x="7635875" y="5799138"/>
          <p14:tracePt t="17984" x="7635875" y="5807075"/>
          <p14:tracePt t="18087" x="7635875" y="5761038"/>
          <p14:tracePt t="18095" x="7635875" y="5646738"/>
          <p14:tracePt t="18103" x="7635875" y="5546725"/>
          <p14:tracePt t="18114" x="7627938" y="5432425"/>
          <p14:tracePt t="18131" x="7627938" y="5197475"/>
          <p14:tracePt t="18148" x="7627938" y="4983163"/>
          <p14:tracePt t="18164" x="7627938" y="4792663"/>
          <p14:tracePt t="18181" x="7627938" y="4632325"/>
          <p14:tracePt t="18198" x="7627938" y="4397375"/>
          <p14:tracePt t="18214" x="7627938" y="4267200"/>
          <p14:tracePt t="18231" x="7627938" y="4175125"/>
          <p14:tracePt t="18248" x="7627938" y="4084638"/>
          <p14:tracePt t="18264" x="7627938" y="3932238"/>
          <p14:tracePt t="18281" x="7627938" y="3832225"/>
          <p14:tracePt t="18286" x="7627938" y="3802063"/>
          <p14:tracePt t="18298" x="7627938" y="3771900"/>
          <p14:tracePt t="18314" x="7627938" y="3703638"/>
          <p14:tracePt t="18332" x="7627938" y="3665538"/>
          <p14:tracePt t="18348" x="7635875" y="3573463"/>
          <p14:tracePt t="18364" x="7635875" y="3513138"/>
          <p14:tracePt t="18381" x="7642225" y="3444875"/>
          <p14:tracePt t="18398" x="7642225" y="3375025"/>
          <p14:tracePt t="18414" x="7642225" y="3368675"/>
          <p14:tracePt t="18448" x="7650163" y="3352800"/>
          <p14:tracePt t="18607" x="7650163" y="3382963"/>
          <p14:tracePt t="18615" x="7650163" y="3421063"/>
          <p14:tracePt t="18623" x="7650163" y="3482975"/>
          <p14:tracePt t="18631" x="7650163" y="3527425"/>
          <p14:tracePt t="18648" x="7650163" y="3627438"/>
          <p14:tracePt t="18664" x="7650163" y="3687763"/>
          <p14:tracePt t="18681" x="7650163" y="3725863"/>
          <p14:tracePt t="18698" x="7650163" y="3733800"/>
          <p14:tracePt t="18734" x="7650163" y="3741738"/>
          <p14:tracePt t="18748" x="7650163" y="3749675"/>
          <p14:tracePt t="18765" x="7650163" y="3802063"/>
          <p14:tracePt t="18781" x="7650163" y="3863975"/>
          <p14:tracePt t="18784" x="7650163" y="3894138"/>
          <p14:tracePt t="18798" x="7650163" y="3954463"/>
          <p14:tracePt t="18815" x="7650163" y="4022725"/>
          <p14:tracePt t="18831" x="7650163" y="4060825"/>
          <p14:tracePt t="18848" x="7650163" y="4144963"/>
          <p14:tracePt t="18865" x="7666038" y="4221163"/>
          <p14:tracePt t="18881" x="7673975" y="4305300"/>
          <p14:tracePt t="18898" x="7680325" y="4403725"/>
          <p14:tracePt t="18915" x="7680325" y="4495800"/>
          <p14:tracePt t="18931" x="7680325" y="4579938"/>
          <p14:tracePt t="18948" x="7680325" y="4656138"/>
          <p14:tracePt t="18965" x="7680325" y="4740275"/>
          <p14:tracePt t="18981" x="7680325" y="4770438"/>
          <p14:tracePt t="18998" x="7680325" y="4778375"/>
          <p14:tracePt t="19023" x="7680325" y="4784725"/>
          <p14:tracePt t="19031" x="7680325" y="4792663"/>
          <p14:tracePt t="19048" x="7680325" y="4884738"/>
          <p14:tracePt t="19065" x="7680325" y="4930775"/>
          <p14:tracePt t="19081" x="7680325" y="4975225"/>
          <p14:tracePt t="19098" x="7680325" y="4983163"/>
          <p14:tracePt t="19115" x="7680325" y="4991100"/>
          <p14:tracePt t="19148" x="7680325" y="4999038"/>
          <p14:tracePt t="19165" x="7712075" y="5121275"/>
          <p14:tracePt t="19182" x="7718425" y="5249863"/>
          <p14:tracePt t="19198" x="7734300" y="5334000"/>
          <p14:tracePt t="19215" x="7734300" y="5394325"/>
          <p14:tracePt t="19231" x="7742238" y="5426075"/>
          <p14:tracePt t="19249" x="7742238" y="5432425"/>
          <p14:tracePt t="19265" x="7742238" y="5456238"/>
          <p14:tracePt t="19281" x="7742238" y="5508625"/>
          <p14:tracePt t="19285" x="7742238" y="5540375"/>
          <p14:tracePt t="19298" x="7742238" y="5584825"/>
          <p14:tracePt t="19315" x="7742238" y="5646738"/>
          <p14:tracePt t="19331" x="7742238" y="5699125"/>
          <p14:tracePt t="19348" x="7742238" y="5737225"/>
          <p14:tracePt t="19365" x="7742238" y="5813425"/>
          <p14:tracePt t="19381" x="7742238" y="5829300"/>
          <p14:tracePt t="19398" x="7742238" y="5921375"/>
          <p14:tracePt t="19415" x="7742238" y="5973763"/>
          <p14:tracePt t="19431" x="7742238" y="6003925"/>
          <p14:tracePt t="19448" x="7742238" y="6019800"/>
          <p14:tracePt t="19481" x="7742238" y="6027738"/>
          <p14:tracePt t="19551" x="7742238" y="6003925"/>
          <p14:tracePt t="19561" x="7742238" y="5935663"/>
          <p14:tracePt t="19567" x="7742238" y="5837238"/>
          <p14:tracePt t="19581" x="7742238" y="5646738"/>
          <p14:tracePt t="19598" x="7742238" y="5432425"/>
          <p14:tracePt t="19615" x="7742238" y="5257800"/>
          <p14:tracePt t="19632" x="7742238" y="5135563"/>
          <p14:tracePt t="19649" x="7742238" y="5029200"/>
          <p14:tracePt t="19665" x="7742238" y="4854575"/>
          <p14:tracePt t="19682" x="7742238" y="4686300"/>
          <p14:tracePt t="19698" x="7750175" y="4518025"/>
          <p14:tracePt t="19715" x="7750175" y="4365625"/>
          <p14:tracePt t="19732" x="7764463" y="4191000"/>
          <p14:tracePt t="19748" x="7772400" y="4060825"/>
          <p14:tracePt t="19766" x="7788275" y="3908425"/>
          <p14:tracePt t="19782" x="7788275" y="3794125"/>
          <p14:tracePt t="19798" x="7788275" y="3687763"/>
          <p14:tracePt t="19815" x="7788275" y="3597275"/>
          <p14:tracePt t="19832" x="7788275" y="3551238"/>
          <p14:tracePt t="19848" x="7788275" y="3505200"/>
          <p14:tracePt t="19865" x="7788275" y="3497263"/>
          <p14:tracePt t="19927" x="7788275" y="3482975"/>
          <p14:tracePt t="19943" x="7788275" y="3475038"/>
          <p14:tracePt t="20103" x="7788275" y="3467100"/>
          <p14:tracePt t="20127" x="7788275" y="3451225"/>
          <p14:tracePt t="20135" x="7788275" y="3429000"/>
          <p14:tracePt t="20151" x="7788275" y="3421063"/>
          <p14:tracePt t="20176" x="7788275" y="3406775"/>
          <p14:tracePt t="20183" x="7780338" y="3382963"/>
          <p14:tracePt t="20191" x="7772400" y="3352800"/>
          <p14:tracePt t="20199" x="7764463" y="3336925"/>
          <p14:tracePt t="20215" x="7750175" y="3292475"/>
          <p14:tracePt t="20232" x="7734300" y="3254375"/>
          <p14:tracePt t="20248" x="7726363" y="3230563"/>
          <p14:tracePt t="20343" x="7718425" y="3230563"/>
          <p14:tracePt t="20351" x="7704138" y="3330575"/>
          <p14:tracePt t="20359" x="7704138" y="3475038"/>
          <p14:tracePt t="20367" x="7673975" y="3635375"/>
          <p14:tracePt t="20382" x="7620000" y="3916363"/>
          <p14:tracePt t="20398" x="7604125" y="4114800"/>
          <p14:tracePt t="20415" x="7551738" y="4313238"/>
          <p14:tracePt t="20432" x="7513638" y="4487863"/>
          <p14:tracePt t="20448" x="7475538" y="4664075"/>
          <p14:tracePt t="20465" x="7451725" y="4808538"/>
          <p14:tracePt t="20482" x="7445375" y="4914900"/>
          <p14:tracePt t="20498" x="7429500" y="5006975"/>
          <p14:tracePt t="20515" x="7413625" y="5113338"/>
          <p14:tracePt t="20532" x="7407275" y="5189538"/>
          <p14:tracePt t="20548" x="7391400" y="5235575"/>
          <p14:tracePt t="20565" x="7383463" y="5265738"/>
          <p14:tracePt t="20582" x="7383463" y="5311775"/>
          <p14:tracePt t="20598" x="7375525" y="5326063"/>
          <p14:tracePt t="20671" x="7361238" y="5326063"/>
          <p14:tracePt t="20680" x="7337425" y="5311775"/>
          <p14:tracePt t="20687" x="7307263" y="5241925"/>
          <p14:tracePt t="20699" x="7277100" y="5181600"/>
          <p14:tracePt t="20715" x="7185025" y="5029200"/>
          <p14:tracePt t="20732" x="7032625" y="4808538"/>
          <p14:tracePt t="20749" x="6873875" y="4618038"/>
          <p14:tracePt t="20765" x="6781800" y="4487863"/>
          <p14:tracePt t="20782" x="6651625" y="4335463"/>
          <p14:tracePt t="20799" x="6583363" y="4289425"/>
          <p14:tracePt t="20815" x="6523038" y="4244975"/>
          <p14:tracePt t="20832" x="6461125" y="4206875"/>
          <p14:tracePt t="20849" x="6370638" y="4168775"/>
          <p14:tracePt t="20865" x="6232525" y="4106863"/>
          <p14:tracePt t="20882" x="6057900" y="4060825"/>
          <p14:tracePt t="20899" x="5867400" y="4008438"/>
          <p14:tracePt t="20915" x="5707063" y="3962400"/>
          <p14:tracePt t="20932" x="5546725" y="3902075"/>
          <p14:tracePt t="20949" x="5456238" y="3856038"/>
          <p14:tracePt t="20965" x="5394325" y="3840163"/>
          <p14:tracePt t="20982" x="5380038" y="3825875"/>
          <p14:tracePt t="21015" x="5380038" y="3817938"/>
          <p14:tracePt t="21479" x="5387975" y="3817938"/>
          <p14:tracePt t="21487" x="5440363" y="3817938"/>
          <p14:tracePt t="21499" x="5532438" y="3832225"/>
          <p14:tracePt t="21516" x="5783263" y="3908425"/>
          <p14:tracePt t="21532" x="6354763" y="4046538"/>
          <p14:tracePt t="21550" x="7032625" y="4098925"/>
          <p14:tracePt t="21566" x="7223125" y="4106863"/>
          <p14:tracePt t="21582" x="7712075" y="4106863"/>
          <p14:tracePt t="21599" x="7864475" y="4084638"/>
          <p14:tracePt t="21616" x="7954963" y="4016375"/>
          <p14:tracePt t="21632" x="7985125" y="3970338"/>
          <p14:tracePt t="21649" x="8001000" y="3870325"/>
          <p14:tracePt t="21666" x="8001000" y="3771900"/>
          <p14:tracePt t="21682" x="8001000" y="3687763"/>
          <p14:tracePt t="21699" x="8031163" y="3619500"/>
          <p14:tracePt t="21716" x="8069263" y="3543300"/>
          <p14:tracePt t="21732" x="8107363" y="3482975"/>
          <p14:tracePt t="21749" x="8251825" y="3398838"/>
          <p14:tracePt t="21767" x="8420100" y="3352800"/>
          <p14:tracePt t="21782" x="8618538" y="3292475"/>
          <p14:tracePt t="21799" x="8747125" y="3254375"/>
          <p14:tracePt t="21816" x="8809038" y="3216275"/>
          <p14:tracePt t="21856" x="8801100" y="3200400"/>
          <p14:tracePt t="21866" x="8763000" y="3154363"/>
          <p14:tracePt t="21882" x="8709025" y="3101975"/>
          <p14:tracePt t="21899" x="8664575" y="3070225"/>
          <p14:tracePt t="21916" x="8640763" y="3055938"/>
          <p14:tracePt t="21932" x="8594725" y="3048000"/>
          <p14:tracePt t="21949" x="8542338" y="3017838"/>
          <p14:tracePt t="21966" x="8435975" y="2987675"/>
          <p14:tracePt t="21982" x="8382000" y="2979738"/>
          <p14:tracePt t="21999" x="8351838" y="2971800"/>
          <p14:tracePt t="22016" x="8313738" y="2955925"/>
          <p14:tracePt t="22032" x="8153400" y="2955925"/>
          <p14:tracePt t="22049" x="8093075" y="2955925"/>
          <p14:tracePt t="22066" x="8085138" y="2955925"/>
          <p14:tracePt t="22083" x="8047038" y="2955925"/>
          <p14:tracePt t="22099" x="8031163" y="2971800"/>
          <p14:tracePt t="22116" x="8008938" y="3025775"/>
          <p14:tracePt t="22132" x="7993063" y="3132138"/>
          <p14:tracePt t="22149" x="7993063" y="3230563"/>
          <p14:tracePt t="22166" x="7993063" y="3382963"/>
          <p14:tracePt t="22183" x="7993063" y="3527425"/>
          <p14:tracePt t="22199" x="7993063" y="3673475"/>
          <p14:tracePt t="22216" x="7993063" y="3832225"/>
          <p14:tracePt t="22232" x="7993063" y="3962400"/>
          <p14:tracePt t="22249" x="7993063" y="4098925"/>
          <p14:tracePt t="22267" x="7993063" y="4237038"/>
          <p14:tracePt t="22271" x="7993063" y="4289425"/>
          <p14:tracePt t="22283" x="7993063" y="4359275"/>
          <p14:tracePt t="22299" x="7993063" y="4495800"/>
          <p14:tracePt t="22316" x="7993063" y="4632325"/>
          <p14:tracePt t="22332" x="7993063" y="4778375"/>
          <p14:tracePt t="22349" x="7993063" y="4922838"/>
          <p14:tracePt t="22366" x="7993063" y="5113338"/>
          <p14:tracePt t="22382" x="8016875" y="5235575"/>
          <p14:tracePt t="22399" x="8023225" y="5341938"/>
          <p14:tracePt t="22416" x="8061325" y="5448300"/>
          <p14:tracePt t="22432" x="8115300" y="5562600"/>
          <p14:tracePt t="22449" x="8175625" y="5668963"/>
          <p14:tracePt t="22466" x="8245475" y="5768975"/>
          <p14:tracePt t="22483" x="8289925" y="5829300"/>
          <p14:tracePt t="22499" x="8343900" y="5883275"/>
          <p14:tracePt t="22516" x="8389938" y="5927725"/>
          <p14:tracePt t="22533" x="8480425" y="6003925"/>
          <p14:tracePt t="22549" x="8518525" y="6019800"/>
          <p14:tracePt t="22567" x="8664575" y="6111875"/>
          <p14:tracePt t="22583" x="8770938" y="6156325"/>
          <p14:tracePt t="22600" x="8899525" y="6194425"/>
          <p14:tracePt t="22616" x="9029700" y="6232525"/>
          <p14:tracePt t="22633" x="9197975" y="6278563"/>
          <p14:tracePt t="22649" x="9318625" y="6278563"/>
          <p14:tracePt t="22666" x="9448800" y="6278563"/>
          <p14:tracePt t="22683" x="9525000" y="6270625"/>
          <p14:tracePt t="22700" x="9563100" y="6218238"/>
          <p14:tracePt t="22716" x="9601200" y="6088063"/>
          <p14:tracePt t="22733" x="9647238" y="5829300"/>
          <p14:tracePt t="22750" x="9685338" y="5622925"/>
          <p14:tracePt t="22767" x="9699625" y="5456238"/>
          <p14:tracePt t="22783" x="9723438" y="5356225"/>
          <p14:tracePt t="22799" x="9723438" y="5273675"/>
          <p14:tracePt t="22816" x="9723438" y="5121275"/>
          <p14:tracePt t="22833" x="9707563" y="5006975"/>
          <p14:tracePt t="22849" x="9639300" y="4854575"/>
          <p14:tracePt t="22866" x="9563100" y="4694238"/>
          <p14:tracePt t="22883" x="9456738" y="4511675"/>
          <p14:tracePt t="22899" x="9364663" y="4343400"/>
          <p14:tracePt t="22916" x="9250363" y="4191000"/>
          <p14:tracePt t="22933" x="9144000" y="3992563"/>
          <p14:tracePt t="22949" x="9059863" y="3825875"/>
          <p14:tracePt t="22967" x="8961438" y="3603625"/>
          <p14:tracePt t="22983" x="8907463" y="3459163"/>
          <p14:tracePt t="22999" x="8861425" y="3336925"/>
          <p14:tracePt t="23017" x="8816975" y="3246438"/>
          <p14:tracePt t="23033" x="8785225" y="3178175"/>
          <p14:tracePt t="23049" x="8732838" y="3094038"/>
          <p14:tracePt t="23066" x="8656638" y="3009900"/>
          <p14:tracePt t="23083" x="8556625" y="2933700"/>
          <p14:tracePt t="23099" x="8450263" y="2879725"/>
          <p14:tracePt t="23116" x="8397875" y="2857500"/>
          <p14:tracePt t="23134" x="8335963" y="2841625"/>
          <p14:tracePt t="23149" x="8305800" y="2835275"/>
          <p14:tracePt t="23166" x="8115300" y="2803525"/>
          <p14:tracePt t="23183" x="8093075" y="2797175"/>
          <p14:tracePt t="23199" x="8085138" y="2797175"/>
          <p14:tracePt t="23216" x="8077200" y="2797175"/>
          <p14:tracePt t="23504" x="8023225" y="2811463"/>
          <p14:tracePt t="23511" x="7924800" y="2865438"/>
          <p14:tracePt t="23519" x="7780338" y="2949575"/>
          <p14:tracePt t="23534" x="7573963" y="3040063"/>
          <p14:tracePt t="23550" x="7407275" y="3094038"/>
          <p14:tracePt t="23566" x="7254875" y="3108325"/>
          <p14:tracePt t="23583" x="7094538" y="3108325"/>
          <p14:tracePt t="23600" x="7002463" y="3108325"/>
          <p14:tracePt t="23616" x="6972300" y="3094038"/>
          <p14:tracePt t="23633" x="6942138" y="3078163"/>
          <p14:tracePt t="23650" x="6904038" y="3055938"/>
          <p14:tracePt t="23668" x="6873875" y="3040063"/>
          <p14:tracePt t="23683" x="6865938" y="3032125"/>
          <p14:tracePt t="23700" x="6850063" y="3017838"/>
          <p14:tracePt t="23716" x="6827838" y="2994025"/>
          <p14:tracePt t="23733" x="6789738" y="2949575"/>
          <p14:tracePt t="23750" x="6773863" y="2933700"/>
          <p14:tracePt t="23766" x="6759575" y="2911475"/>
          <p14:tracePt t="23783" x="6751638" y="2903538"/>
          <p14:tracePt t="23800" x="6751638" y="2865438"/>
          <p14:tracePt t="23816" x="6743700" y="2857500"/>
          <p14:tracePt t="23833" x="6743700" y="2841625"/>
          <p14:tracePt t="23850" x="6735763" y="2827338"/>
          <p14:tracePt t="23866" x="6727825" y="2819400"/>
          <p14:tracePt t="23883" x="6721475" y="2803525"/>
          <p14:tracePt t="23900" x="6705600" y="2765425"/>
          <p14:tracePt t="23916" x="6675438" y="2735263"/>
          <p14:tracePt t="23933" x="6645275" y="2720975"/>
          <p14:tracePt t="23950" x="6569075" y="2682875"/>
          <p14:tracePt t="23967" x="6530975" y="2674938"/>
          <p14:tracePt t="23983" x="6499225" y="2667000"/>
          <p14:tracePt t="24000" x="6454775" y="2659063"/>
          <p14:tracePt t="24016" x="6264275" y="2628900"/>
          <p14:tracePt t="24033" x="6027738" y="2590800"/>
          <p14:tracePt t="24049" x="5883275" y="2574925"/>
          <p14:tracePt t="24066" x="5851525" y="2574925"/>
          <p14:tracePt t="24083" x="5821363" y="2568575"/>
          <p14:tracePt t="24150" x="5821363" y="2560638"/>
          <p14:tracePt t="24158" x="5821363" y="2536825"/>
          <p14:tracePt t="24166" x="5821363" y="2506663"/>
          <p14:tracePt t="24183" x="5813425" y="2460625"/>
          <p14:tracePt t="24199" x="5813425" y="2408238"/>
          <p14:tracePt t="24216" x="5813425" y="2362200"/>
          <p14:tracePt t="24249" x="5813425" y="2354263"/>
          <p14:tracePt t="24318" x="5821363" y="2370138"/>
          <p14:tracePt t="24326" x="5837238" y="2514600"/>
          <p14:tracePt t="24334" x="5851525" y="2689225"/>
          <p14:tracePt t="24349" x="5889625" y="2979738"/>
          <p14:tracePt t="24366" x="5889625" y="3230563"/>
          <p14:tracePt t="24383" x="5889625" y="3390900"/>
          <p14:tracePt t="24400" x="5913438" y="3475038"/>
          <p14:tracePt t="24416" x="5913438" y="3489325"/>
          <p14:tracePt t="24527" x="5921375" y="3489325"/>
          <p14:tracePt t="24536" x="5935663" y="3444875"/>
          <p14:tracePt t="24543" x="5935663" y="3429000"/>
          <p14:tracePt t="24592" x="5935663" y="3421063"/>
          <p14:tracePt t="24599" x="5935663" y="3398838"/>
          <p14:tracePt t="24609" x="5913438" y="3375025"/>
          <p14:tracePt t="24617" x="5859463" y="3360738"/>
          <p14:tracePt t="24633" x="5707063" y="3322638"/>
          <p14:tracePt t="24650" x="5394325" y="3306763"/>
          <p14:tracePt t="24667" x="5059363" y="3306763"/>
          <p14:tracePt t="24683" x="4876800" y="3330575"/>
          <p14:tracePt t="24700" x="4792663" y="3360738"/>
          <p14:tracePt t="24716" x="4754563" y="3398838"/>
          <p14:tracePt t="24750" x="4754563" y="3406775"/>
          <p14:tracePt t="24766" x="4754563" y="3413125"/>
          <p14:tracePt t="24783" x="4754563" y="3429000"/>
          <p14:tracePt t="24839" x="4740275" y="3413125"/>
          <p14:tracePt t="24847" x="4732338" y="3330575"/>
          <p14:tracePt t="24857" x="4724400" y="3216275"/>
          <p14:tracePt t="24866" x="4708525" y="3124200"/>
          <p14:tracePt t="24883" x="4708525" y="2949575"/>
          <p14:tracePt t="24900" x="4762500" y="2803525"/>
          <p14:tracePt t="24917" x="4906963" y="2613025"/>
          <p14:tracePt t="24933" x="4945063" y="2568575"/>
          <p14:tracePt t="24950" x="4991100" y="2498725"/>
          <p14:tracePt t="25030" x="4999038" y="2560638"/>
          <p14:tracePt t="25039" x="5045075" y="2781300"/>
          <p14:tracePt t="25046" x="5045075" y="3009900"/>
          <p14:tracePt t="25055" x="5045075" y="3238500"/>
          <p14:tracePt t="25067" x="5045075" y="3489325"/>
          <p14:tracePt t="25083" x="5045075" y="3825875"/>
          <p14:tracePt t="25100" x="5045075" y="4016375"/>
          <p14:tracePt t="25117" x="5045075" y="4092575"/>
          <p14:tracePt t="25190" x="5037138" y="4030663"/>
          <p14:tracePt t="25198" x="4983163" y="3932238"/>
          <p14:tracePt t="25206" x="4922838" y="3794125"/>
          <p14:tracePt t="25217" x="4860925" y="3665538"/>
          <p14:tracePt t="25233" x="4746625" y="3413125"/>
          <p14:tracePt t="25250" x="4664075" y="3254375"/>
          <p14:tracePt t="25266" x="4610100" y="3178175"/>
          <p14:tracePt t="25399" x="4579938" y="3192463"/>
          <p14:tracePt t="25407" x="4511675" y="3276600"/>
          <p14:tracePt t="25417" x="4441825" y="3344863"/>
          <p14:tracePt t="25434" x="4327525" y="3451225"/>
          <p14:tracePt t="25450" x="4213225" y="3527425"/>
          <p14:tracePt t="25467" x="4160838" y="3565525"/>
          <p14:tracePt t="25484" x="4144963" y="3581400"/>
          <p14:tracePt t="25527" x="4160838" y="3551238"/>
          <p14:tracePt t="25535" x="4206875" y="3497263"/>
          <p14:tracePt t="25543" x="4313238" y="3451225"/>
          <p14:tracePt t="25551" x="4441825" y="3398838"/>
          <p14:tracePt t="25568" x="4991100" y="3292475"/>
          <p14:tracePt t="25584" x="5875338" y="3216275"/>
          <p14:tracePt t="25600" x="6675438" y="3216275"/>
          <p14:tracePt t="25617" x="7375525" y="3216275"/>
          <p14:tracePt t="25634" x="7734300" y="3216275"/>
          <p14:tracePt t="25650" x="7848600" y="3216275"/>
          <p14:tracePt t="25767" x="7826375" y="3208338"/>
          <p14:tracePt t="25775" x="7772400" y="3192463"/>
          <p14:tracePt t="25784" x="7704138" y="3178175"/>
          <p14:tracePt t="25800" x="7604125" y="3146425"/>
          <p14:tracePt t="25817" x="7505700" y="3124200"/>
          <p14:tracePt t="25834" x="7353300" y="3086100"/>
          <p14:tracePt t="25850" x="7323138" y="3063875"/>
          <p14:tracePt t="25884" x="7331075" y="3001963"/>
          <p14:tracePt t="25900" x="7331075" y="2955925"/>
          <p14:tracePt t="25917" x="7331075" y="2873375"/>
          <p14:tracePt t="25934" x="7299325" y="2773363"/>
          <p14:tracePt t="25950" x="7254875" y="2705100"/>
          <p14:tracePt t="25967" x="7216775" y="2651125"/>
          <p14:tracePt t="25984" x="7102475" y="2560638"/>
          <p14:tracePt t="26000" x="6896100" y="2460625"/>
          <p14:tracePt t="26017" x="6537325" y="2354263"/>
          <p14:tracePt t="26034" x="6126163" y="2247900"/>
          <p14:tracePt t="26050" x="5813425" y="2163763"/>
          <p14:tracePt t="26068" x="5668963" y="2125663"/>
          <p14:tracePt t="26084" x="5646738" y="2111375"/>
          <p14:tracePt t="26101" x="5646738" y="2103438"/>
          <p14:tracePt t="26143" x="5638800" y="2103438"/>
          <p14:tracePt t="26151" x="5622925" y="2103438"/>
          <p14:tracePt t="26160" x="5592763" y="2079625"/>
          <p14:tracePt t="26167" x="5532438" y="2011363"/>
          <p14:tracePt t="26184" x="5387975" y="1866900"/>
          <p14:tracePt t="26201" x="5280025" y="1736725"/>
          <p14:tracePt t="26217" x="5189538" y="1608138"/>
          <p14:tracePt t="26234" x="5083175" y="1463675"/>
          <p14:tracePt t="26251" x="5029200" y="1379538"/>
          <p14:tracePt t="26267" x="5006975" y="1355725"/>
          <p14:tracePt t="26343" x="5006975" y="1349375"/>
          <p14:tracePt t="26360" x="5006975" y="1341438"/>
          <p14:tracePt t="26375" x="5006975" y="1303338"/>
          <p14:tracePt t="26384" x="5006975" y="1279525"/>
          <p14:tracePt t="26399" x="5006975" y="1273175"/>
          <p14:tracePt t="26415" x="5006975" y="1265238"/>
          <p14:tracePt t="26423" x="5006975" y="1235075"/>
          <p14:tracePt t="26434" x="5006975" y="1219200"/>
          <p14:tracePt t="26455" x="5006975" y="1211263"/>
          <p14:tracePt t="26479" x="5006975" y="1196975"/>
          <p14:tracePt t="26487" x="5006975" y="1189038"/>
          <p14:tracePt t="26663" x="5006975" y="1203325"/>
          <p14:tracePt t="26670" x="5013325" y="1265238"/>
          <p14:tracePt t="26679" x="5013325" y="1333500"/>
          <p14:tracePt t="26687" x="5029200" y="1401763"/>
          <p14:tracePt t="26701" x="5051425" y="1501775"/>
          <p14:tracePt t="26717" x="5067300" y="1554163"/>
          <p14:tracePt t="26734" x="5127625" y="1752600"/>
          <p14:tracePt t="26751" x="5151438" y="1836738"/>
          <p14:tracePt t="26768" x="5189538" y="1927225"/>
          <p14:tracePt t="26784" x="5211763" y="1997075"/>
          <p14:tracePt t="26801" x="5257800" y="2049463"/>
          <p14:tracePt t="26817" x="5303838" y="2111375"/>
          <p14:tracePt t="26834" x="5341938" y="2141538"/>
          <p14:tracePt t="26851" x="5372100" y="2155825"/>
          <p14:tracePt t="26868" x="5402263" y="2163763"/>
          <p14:tracePt t="26884" x="5478463" y="2209800"/>
          <p14:tracePt t="26901" x="5668963" y="2278063"/>
          <p14:tracePt t="26918" x="5859463" y="2332038"/>
          <p14:tracePt t="26934" x="6156325" y="2430463"/>
          <p14:tracePt t="26951" x="6400800" y="2460625"/>
          <p14:tracePt t="26968" x="6599238" y="2498725"/>
          <p14:tracePt t="26984" x="6797675" y="2522538"/>
          <p14:tracePt t="27001" x="6972300" y="2560638"/>
          <p14:tracePt t="27018" x="7154863" y="2574925"/>
          <p14:tracePt t="27034" x="7323138" y="2606675"/>
          <p14:tracePt t="27051" x="7497763" y="2636838"/>
          <p14:tracePt t="27068" x="7680325" y="2651125"/>
          <p14:tracePt t="27085" x="7832725" y="2682875"/>
          <p14:tracePt t="27101" x="8031163" y="2705100"/>
          <p14:tracePt t="27118" x="8107363" y="2727325"/>
          <p14:tracePt t="27134" x="8221663" y="2765425"/>
          <p14:tracePt t="27151" x="8313738" y="2797175"/>
          <p14:tracePt t="27168" x="8389938" y="2811463"/>
          <p14:tracePt t="27185" x="8466138" y="2841625"/>
          <p14:tracePt t="27201" x="8594725" y="2903538"/>
          <p14:tracePt t="27218" x="8610600" y="2903538"/>
          <p14:tracePt t="27234" x="8618538" y="2911475"/>
          <p14:tracePt t="27251" x="8618538" y="2917825"/>
          <p14:tracePt t="27268" x="8626475" y="3070225"/>
          <p14:tracePt t="27286" x="8594725" y="3352800"/>
          <p14:tracePt t="27301" x="8556625" y="3482975"/>
          <p14:tracePt t="27318" x="8313738" y="3810000"/>
          <p14:tracePt t="27334" x="8107363" y="3940175"/>
          <p14:tracePt t="27351" x="7772400" y="4092575"/>
          <p14:tracePt t="27368" x="7383463" y="4183063"/>
          <p14:tracePt t="27385" x="7026275" y="4206875"/>
          <p14:tracePt t="27401" x="6789738" y="4206875"/>
          <p14:tracePt t="27418" x="6613525" y="4144963"/>
          <p14:tracePt t="27434" x="6530975" y="4137025"/>
          <p14:tracePt t="27451" x="6515100" y="4130675"/>
          <p14:tracePt t="27488" x="6515100" y="4122738"/>
          <p14:tracePt t="27502" x="6530975" y="4098925"/>
          <p14:tracePt t="27518" x="6575425" y="4084638"/>
          <p14:tracePt t="27534" x="6599238" y="4076700"/>
          <p14:tracePt t="27551" x="6637338" y="4068763"/>
          <p14:tracePt t="27568" x="6667500" y="4068763"/>
          <p14:tracePt t="27584" x="6683375" y="4068763"/>
          <p14:tracePt t="27601" x="6689725" y="4068763"/>
          <p14:tracePt t="27634" x="6697663" y="4068763"/>
          <p14:tracePt t="30150" x="6705600" y="4068763"/>
          <p14:tracePt t="30255" x="6705600" y="4060825"/>
          <p14:tracePt t="30262" x="6705600" y="4054475"/>
          <p14:tracePt t="30271" x="6743700" y="3992563"/>
          <p14:tracePt t="30285" x="6789738" y="3946525"/>
          <p14:tracePt t="30302" x="6858000" y="3902075"/>
          <p14:tracePt t="30319" x="6942138" y="3856038"/>
          <p14:tracePt t="30335" x="6972300" y="3832225"/>
          <p14:tracePt t="30352" x="7002463" y="3810000"/>
          <p14:tracePt t="30369" x="7026275" y="3802063"/>
          <p14:tracePt t="30431" x="7032625" y="3794125"/>
          <p14:tracePt t="30447" x="7048500" y="3794125"/>
          <p14:tracePt t="30455" x="7078663" y="3787775"/>
          <p14:tracePt t="30463" x="7108825" y="3787775"/>
          <p14:tracePt t="30471" x="7140575" y="3787775"/>
          <p14:tracePt t="30485" x="7216775" y="3787775"/>
          <p14:tracePt t="30502" x="7429500" y="3787775"/>
          <p14:tracePt t="30519" x="7475538" y="3787775"/>
          <p14:tracePt t="30536" x="7489825" y="3787775"/>
          <p14:tracePt t="30631" x="7489825" y="3771900"/>
          <p14:tracePt t="30639" x="7489825" y="3733800"/>
          <p14:tracePt t="30647" x="7489825" y="3695700"/>
          <p14:tracePt t="30655" x="7475538" y="3687763"/>
          <p14:tracePt t="30679" x="7467600" y="3679825"/>
          <p14:tracePt t="30775" x="7459663" y="3679825"/>
          <p14:tracePt t="30794" x="7451725" y="3679825"/>
          <p14:tracePt t="30807" x="7445375" y="3679825"/>
          <p14:tracePt t="30815" x="7437438" y="3679825"/>
          <p14:tracePt t="30831" x="7429500" y="3679825"/>
          <p14:tracePt t="30887" x="7421563" y="3679825"/>
          <p14:tracePt t="30911" x="7413625" y="3679825"/>
          <p14:tracePt t="30919" x="7407275" y="3687763"/>
          <p14:tracePt t="30927" x="7407275" y="3695700"/>
          <p14:tracePt t="31030" x="7407275" y="3703638"/>
          <p14:tracePt t="31359" x="7323138" y="3687763"/>
          <p14:tracePt t="31367" x="7200900" y="3649663"/>
          <p14:tracePt t="31375" x="7048500" y="3627438"/>
          <p14:tracePt t="31386" x="6797675" y="3627438"/>
          <p14:tracePt t="31403" x="6194425" y="3627438"/>
          <p14:tracePt t="31419" x="5699125" y="3627438"/>
          <p14:tracePt t="31436" x="5349875" y="3627438"/>
          <p14:tracePt t="31453" x="5083175" y="3627438"/>
          <p14:tracePt t="31469" x="4906963" y="3627438"/>
          <p14:tracePt t="31486" x="4694238" y="3649663"/>
          <p14:tracePt t="31503" x="4556125" y="3673475"/>
          <p14:tracePt t="31519" x="4435475" y="3679825"/>
          <p14:tracePt t="31536" x="4343400" y="3679825"/>
          <p14:tracePt t="31553" x="4275138" y="3679825"/>
          <p14:tracePt t="31569" x="4237038" y="3665538"/>
          <p14:tracePt t="31587" x="4206875" y="3657600"/>
          <p14:tracePt t="31603" x="4160838" y="3649663"/>
          <p14:tracePt t="31619" x="4068763" y="3649663"/>
          <p14:tracePt t="31636" x="3916363" y="3649663"/>
          <p14:tracePt t="31653" x="3779838" y="3641725"/>
          <p14:tracePt t="31669" x="3733800" y="3635375"/>
          <p14:tracePt t="31800" x="3733800" y="3627438"/>
          <p14:tracePt t="31807" x="3733800" y="3619500"/>
          <p14:tracePt t="31819" x="3733800" y="3611563"/>
          <p14:tracePt t="31836" x="3733800" y="3597275"/>
          <p14:tracePt t="31853" x="3733800" y="3573463"/>
          <p14:tracePt t="31870" x="3733800" y="3559175"/>
          <p14:tracePt t="31903" x="3733800" y="3551238"/>
          <p14:tracePt t="31919" x="3741738" y="3535363"/>
          <p14:tracePt t="31936" x="3763963" y="3521075"/>
          <p14:tracePt t="31953" x="3779838" y="3521075"/>
          <p14:tracePt t="31969" x="3810000" y="3521075"/>
          <p14:tracePt t="32003" x="3825875" y="3513138"/>
          <p14:tracePt t="32047" x="3832225" y="3513138"/>
          <p14:tracePt t="32079" x="3840163" y="3521075"/>
          <p14:tracePt t="32095" x="3840163" y="3527425"/>
          <p14:tracePt t="32104" x="3840163" y="3543300"/>
          <p14:tracePt t="32111" x="3840163" y="3551238"/>
          <p14:tracePt t="32119" x="3848100" y="3559175"/>
          <p14:tracePt t="32136" x="3848100" y="3573463"/>
          <p14:tracePt t="32153" x="3856038" y="3597275"/>
          <p14:tracePt t="32169" x="3863975" y="3603625"/>
          <p14:tracePt t="32207" x="3863975" y="3611563"/>
          <p14:tracePt t="32423" x="3870325" y="3611563"/>
          <p14:tracePt t="32431" x="3870325" y="3603625"/>
          <p14:tracePt t="32439" x="3878263" y="3597275"/>
          <p14:tracePt t="32455" x="3886200" y="3581400"/>
          <p14:tracePt t="32470" x="3902075" y="3565525"/>
          <p14:tracePt t="32486" x="3916363" y="3551238"/>
          <p14:tracePt t="32503" x="3924300" y="3543300"/>
          <p14:tracePt t="32559" x="3932238" y="3527425"/>
          <p14:tracePt t="32568" x="3940175" y="3527425"/>
          <p14:tracePt t="32575" x="3940175" y="3521075"/>
          <p14:tracePt t="32591" x="3946525" y="3505200"/>
          <p14:tracePt t="32623" x="3954463" y="3497263"/>
          <p14:tracePt t="33135" x="3954463" y="3489325"/>
          <p14:tracePt t="33143" x="3984625" y="3489325"/>
          <p14:tracePt t="33153" x="4054475" y="3489325"/>
          <p14:tracePt t="33170" x="4305300" y="3521075"/>
          <p14:tracePt t="33187" x="4762500" y="3521075"/>
          <p14:tracePt t="33204" x="5241925" y="3535363"/>
          <p14:tracePt t="33220" x="5761038" y="3535363"/>
          <p14:tracePt t="33237" x="6172200" y="3535363"/>
          <p14:tracePt t="33255" x="6621463" y="3535363"/>
          <p14:tracePt t="33270" x="6773863" y="3535363"/>
          <p14:tracePt t="33287" x="6865938" y="3535363"/>
          <p14:tracePt t="33303" x="6896100" y="3535363"/>
          <p14:tracePt t="33320" x="6926263" y="3535363"/>
          <p14:tracePt t="33337" x="6980238" y="3535363"/>
          <p14:tracePt t="33354" x="7086600" y="3535363"/>
          <p14:tracePt t="33370" x="7178675" y="3535363"/>
          <p14:tracePt t="33387" x="7323138" y="3535363"/>
          <p14:tracePt t="33404" x="7467600" y="3535363"/>
          <p14:tracePt t="33420" x="7604125" y="3535363"/>
          <p14:tracePt t="33437" x="7756525" y="3535363"/>
          <p14:tracePt t="33453" x="7916863" y="3559175"/>
          <p14:tracePt t="33470" x="8061325" y="3559175"/>
          <p14:tracePt t="33487" x="8069263" y="3559175"/>
          <p14:tracePt t="33551" x="8093075" y="3565525"/>
          <p14:tracePt t="33559" x="8099425" y="3565525"/>
          <p14:tracePt t="33570" x="8123238" y="3565525"/>
          <p14:tracePt t="33587" x="8169275" y="3573463"/>
          <p14:tracePt t="33603" x="8213725" y="3589338"/>
          <p14:tracePt t="33620" x="8305800" y="3597275"/>
          <p14:tracePt t="33637" x="8343900" y="3603625"/>
          <p14:tracePt t="33743" x="8335963" y="3603625"/>
          <p14:tracePt t="33823" x="8321675" y="3603625"/>
          <p14:tracePt t="33839" x="8305800" y="3603625"/>
          <p14:tracePt t="33847" x="8283575" y="3603625"/>
          <p14:tracePt t="33856" x="8259763" y="3603625"/>
          <p14:tracePt t="33870" x="8207375" y="3603625"/>
          <p14:tracePt t="33887" x="8115300" y="3679825"/>
          <p14:tracePt t="33904" x="8023225" y="3756025"/>
          <p14:tracePt t="33920" x="7954963" y="3817938"/>
          <p14:tracePt t="33937" x="7932738" y="3878263"/>
          <p14:tracePt t="33953" x="7916863" y="3908425"/>
          <p14:tracePt t="33970" x="7908925" y="3916363"/>
          <p14:tracePt t="33987" x="7894638" y="3932238"/>
          <p14:tracePt t="34003" x="7848600" y="3962400"/>
          <p14:tracePt t="34020" x="7802563" y="3992563"/>
          <p14:tracePt t="34038" x="7742238" y="4016375"/>
          <p14:tracePt t="34053" x="7734300" y="4022725"/>
          <p14:tracePt t="34070" x="7726363" y="4022725"/>
          <p14:tracePt t="34112" x="7718425" y="4022725"/>
          <p14:tracePt t="34735" x="7704138" y="4022725"/>
          <p14:tracePt t="34744" x="7680325" y="4022725"/>
          <p14:tracePt t="34754" x="7650163" y="4016375"/>
          <p14:tracePt t="34770" x="7543800" y="3992563"/>
          <p14:tracePt t="34787" x="7285038" y="3992563"/>
          <p14:tracePt t="34804" x="6904038" y="3978275"/>
          <p14:tracePt t="34820" x="6492875" y="3932238"/>
          <p14:tracePt t="34824" x="6316663" y="3908425"/>
          <p14:tracePt t="34837" x="6142038" y="3878263"/>
          <p14:tracePt t="34854" x="5859463" y="3832225"/>
          <p14:tracePt t="34870" x="5799138" y="3817938"/>
          <p14:tracePt t="34887" x="5791200" y="3810000"/>
          <p14:tracePt t="34904" x="5783263" y="3802063"/>
          <p14:tracePt t="34920" x="5768975" y="3794125"/>
          <p14:tracePt t="34937" x="5715000" y="3771900"/>
          <p14:tracePt t="34954" x="5578475" y="3756025"/>
          <p14:tracePt t="34970" x="5356225" y="3711575"/>
          <p14:tracePt t="34987" x="5143500" y="3673475"/>
          <p14:tracePt t="35004" x="4945063" y="3641725"/>
          <p14:tracePt t="35021" x="4792663" y="3611563"/>
          <p14:tracePt t="35037" x="4716463" y="3611563"/>
          <p14:tracePt t="35054" x="4678363" y="3611563"/>
          <p14:tracePt t="35071" x="4664075" y="3611563"/>
          <p14:tracePt t="35087" x="4648200" y="3611563"/>
          <p14:tracePt t="35105" x="4632325" y="3619500"/>
          <p14:tracePt t="35121" x="4594225" y="3635375"/>
          <p14:tracePt t="35137" x="4549775" y="3635375"/>
          <p14:tracePt t="35154" x="4495800" y="3635375"/>
          <p14:tracePt t="35171" x="4435475" y="3635375"/>
          <p14:tracePt t="35187" x="4313238" y="3635375"/>
          <p14:tracePt t="35204" x="4137025" y="3611563"/>
          <p14:tracePt t="35221" x="4008438" y="3589338"/>
          <p14:tracePt t="35237" x="3932238" y="3581400"/>
          <p14:tracePt t="35254" x="3908425" y="3581400"/>
          <p14:tracePt t="36008" x="3908425" y="3573463"/>
          <p14:tracePt t="36015" x="3908425" y="3565525"/>
          <p14:tracePt t="36023" x="3924300" y="3559175"/>
          <p14:tracePt t="36038" x="3954463" y="3543300"/>
          <p14:tracePt t="36054" x="3992563" y="3513138"/>
          <p14:tracePt t="36071" x="4016375" y="3482975"/>
          <p14:tracePt t="36088" x="4046538" y="3451225"/>
          <p14:tracePt t="36104" x="4068763" y="3421063"/>
          <p14:tracePt t="36121" x="4076700" y="3398838"/>
          <p14:tracePt t="36138" x="4092575" y="3390900"/>
          <p14:tracePt t="36154" x="4098925" y="3375025"/>
          <p14:tracePt t="36271" x="4106863" y="3375025"/>
          <p14:tracePt t="36279" x="4137025" y="3375025"/>
          <p14:tracePt t="36287" x="4168775" y="3375025"/>
          <p14:tracePt t="36305" x="4359275" y="3382963"/>
          <p14:tracePt t="36321" x="4708525" y="3436938"/>
          <p14:tracePt t="36338" x="5273675" y="3521075"/>
          <p14:tracePt t="36354" x="5897563" y="3611563"/>
          <p14:tracePt t="36371" x="6553200" y="3703638"/>
          <p14:tracePt t="36388" x="7132638" y="3779838"/>
          <p14:tracePt t="36404" x="7566025" y="3840163"/>
          <p14:tracePt t="36422" x="7924800" y="3856038"/>
          <p14:tracePt t="36438" x="8061325" y="3856038"/>
          <p14:tracePt t="36454" x="8199438" y="3856038"/>
          <p14:tracePt t="36471" x="8305800" y="3878263"/>
          <p14:tracePt t="36488" x="8442325" y="3878263"/>
          <p14:tracePt t="36506" x="8564563" y="3878263"/>
          <p14:tracePt t="36521" x="8709025" y="3908425"/>
          <p14:tracePt t="36538" x="8855075" y="3924300"/>
          <p14:tracePt t="36554" x="8991600" y="3954463"/>
          <p14:tracePt t="36571" x="9113838" y="3992563"/>
          <p14:tracePt t="36588" x="9236075" y="4022725"/>
          <p14:tracePt t="36604" x="9296400" y="4046538"/>
          <p14:tracePt t="36621" x="9326563" y="4054475"/>
          <p14:tracePt t="36638" x="9334500" y="4054475"/>
          <p14:tracePt t="36679" x="9326563" y="4054475"/>
          <p14:tracePt t="36688" x="9296400" y="4054475"/>
          <p14:tracePt t="36705" x="9212263" y="4030663"/>
          <p14:tracePt t="36721" x="9097963" y="4008438"/>
          <p14:tracePt t="36738" x="8923338" y="4008438"/>
          <p14:tracePt t="36754" x="8816975" y="4008438"/>
          <p14:tracePt t="36771" x="8778875" y="4016375"/>
          <p14:tracePt t="36823" x="8770938" y="4016375"/>
          <p14:tracePt t="36831" x="8763000" y="4016375"/>
          <p14:tracePt t="36839" x="8747125" y="4016375"/>
          <p14:tracePt t="36854" x="8702675" y="4016375"/>
          <p14:tracePt t="36871" x="8664575" y="4016375"/>
          <p14:tracePt t="36888" x="8626475" y="4008438"/>
          <p14:tracePt t="36905" x="8618538" y="4008438"/>
          <p14:tracePt t="36952" x="8602663" y="4008438"/>
          <p14:tracePt t="36959" x="8580438" y="4008438"/>
          <p14:tracePt t="36971" x="8504238" y="4008438"/>
          <p14:tracePt t="36988" x="8389938" y="4060825"/>
          <p14:tracePt t="37007" x="8137525" y="4237038"/>
          <p14:tracePt t="37021" x="8031163" y="4297363"/>
          <p14:tracePt t="37038" x="7856538" y="4435475"/>
          <p14:tracePt t="37055" x="7794625" y="4487863"/>
          <p14:tracePt t="37071" x="7772400" y="4495800"/>
          <p14:tracePt t="37111" x="7764463" y="4495800"/>
          <p14:tracePt t="37121" x="7756525" y="4495800"/>
          <p14:tracePt t="37138" x="7704138" y="4495800"/>
          <p14:tracePt t="37155" x="7612063" y="4495800"/>
          <p14:tracePt t="37171" x="7551738" y="4495800"/>
          <p14:tracePt t="37188" x="7513638" y="4495800"/>
          <p14:tracePt t="37205" x="7489825" y="4495800"/>
          <p14:tracePt t="37279" x="7497763" y="4495800"/>
          <p14:tracePt t="37287" x="7505700" y="4495800"/>
          <p14:tracePt t="37303" x="7513638" y="4495800"/>
          <p14:tracePt t="37319" x="7521575" y="4495800"/>
          <p14:tracePt t="37343" x="7527925" y="4495800"/>
          <p14:tracePt t="37367" x="7535863" y="4495800"/>
          <p14:tracePt t="37391" x="7543800" y="4487863"/>
          <p14:tracePt t="37407" x="7543800" y="4479925"/>
          <p14:tracePt t="37415" x="7551738" y="4479925"/>
          <p14:tracePt t="37424" x="7559675" y="4479925"/>
          <p14:tracePt t="37438" x="7581900" y="4473575"/>
          <p14:tracePt t="37455" x="7604125" y="4457700"/>
          <p14:tracePt t="37471" x="7612063" y="4457700"/>
          <p14:tracePt t="37535" x="7627938" y="4449763"/>
          <p14:tracePt t="37551" x="7635875" y="4441825"/>
          <p14:tracePt t="37663" x="7650163" y="4441825"/>
          <p14:tracePt t="37672" x="7650163" y="4435475"/>
          <p14:tracePt t="37688" x="7658100" y="4435475"/>
          <p14:tracePt t="37743" x="7658100" y="4427538"/>
          <p14:tracePt t="37895" x="7658100" y="4419600"/>
          <p14:tracePt t="37903" x="7650163" y="4419600"/>
          <p14:tracePt t="37912" x="7620000" y="4419600"/>
          <p14:tracePt t="37922" x="7573963" y="4411663"/>
          <p14:tracePt t="37938" x="7421563" y="4381500"/>
          <p14:tracePt t="37955" x="7070725" y="4327525"/>
          <p14:tracePt t="37972" x="6537325" y="4259263"/>
          <p14:tracePt t="37988" x="5973763" y="4183063"/>
          <p14:tracePt t="38005" x="5265738" y="4030663"/>
          <p14:tracePt t="38022" x="5045075" y="3962400"/>
          <p14:tracePt t="38038" x="4930775" y="3946525"/>
          <p14:tracePt t="38055" x="4876800" y="3946525"/>
          <p14:tracePt t="38072" x="4846638" y="3932238"/>
          <p14:tracePt t="38088" x="4816475" y="3924300"/>
          <p14:tracePt t="38105" x="4754563" y="3924300"/>
          <p14:tracePt t="38122" x="4594225" y="3916363"/>
          <p14:tracePt t="38138" x="4305300" y="3870325"/>
          <p14:tracePt t="38155" x="3970338" y="3817938"/>
          <p14:tracePt t="38172" x="3657600" y="3779838"/>
          <p14:tracePt t="38188" x="3459163" y="3733800"/>
          <p14:tracePt t="38205" x="3344863" y="3695700"/>
          <p14:tracePt t="38222" x="3330575" y="3687763"/>
          <p14:tracePt t="38271" x="3330575" y="3679825"/>
          <p14:tracePt t="38288" x="3330575" y="3673475"/>
          <p14:tracePt t="38304" x="3330575" y="3649663"/>
          <p14:tracePt t="38311" x="3336925" y="3641725"/>
          <p14:tracePt t="38322" x="3336925" y="3627438"/>
          <p14:tracePt t="38338" x="3344863" y="3611563"/>
          <p14:tracePt t="38355" x="3352800" y="3581400"/>
          <p14:tracePt t="38372" x="3360738" y="3551238"/>
          <p14:tracePt t="38388" x="3368675" y="3535363"/>
          <p14:tracePt t="38405" x="3382963" y="3513138"/>
          <p14:tracePt t="38423" x="3444875" y="3489325"/>
          <p14:tracePt t="38438" x="3521075" y="3482975"/>
          <p14:tracePt t="38455" x="3611563" y="3482975"/>
          <p14:tracePt t="38473" x="3703638" y="3482975"/>
          <p14:tracePt t="38488" x="3787775" y="3482975"/>
          <p14:tracePt t="38505" x="3832225" y="3482975"/>
          <p14:tracePt t="38522" x="3870325" y="3467100"/>
          <p14:tracePt t="38555" x="3870325" y="3459163"/>
          <p14:tracePt t="38572" x="3886200" y="3451225"/>
          <p14:tracePt t="38589" x="3902075" y="3413125"/>
          <p14:tracePt t="38605" x="3924300" y="3398838"/>
          <p14:tracePt t="38622" x="3954463" y="3360738"/>
          <p14:tracePt t="38638" x="3970338" y="3344863"/>
          <p14:tracePt t="38655" x="3984625" y="3330575"/>
          <p14:tracePt t="38672" x="3992563" y="3322638"/>
          <p14:tracePt t="38689" x="4016375" y="3306763"/>
          <p14:tracePt t="38705" x="4076700" y="3306763"/>
          <p14:tracePt t="38722" x="4206875" y="3306763"/>
          <p14:tracePt t="38738" x="4572000" y="3336925"/>
          <p14:tracePt t="38755" x="5151438" y="3505200"/>
          <p14:tracePt t="38772" x="5807075" y="3695700"/>
          <p14:tracePt t="38790" x="6797675" y="3978275"/>
          <p14:tracePt t="38805" x="7086600" y="4046538"/>
          <p14:tracePt t="38822" x="7666038" y="4229100"/>
          <p14:tracePt t="38839" x="7832725" y="4275138"/>
          <p14:tracePt t="38855" x="7902575" y="4297363"/>
          <p14:tracePt t="38872" x="7924800" y="4305300"/>
          <p14:tracePt t="38889" x="7940675" y="4305300"/>
          <p14:tracePt t="38905" x="7970838" y="4313238"/>
          <p14:tracePt t="38923" x="8031163" y="4335463"/>
          <p14:tracePt t="38939" x="8251825" y="4365625"/>
          <p14:tracePt t="38955" x="8556625" y="4435475"/>
          <p14:tracePt t="38972" x="8945563" y="4511675"/>
          <p14:tracePt t="38989" x="9326563" y="4579938"/>
          <p14:tracePt t="39006" x="9623425" y="4632325"/>
          <p14:tracePt t="39022" x="9655175" y="4640263"/>
          <p14:tracePt t="39095" x="9639300" y="4640263"/>
          <p14:tracePt t="39103" x="9623425" y="4640263"/>
          <p14:tracePt t="39111" x="9601200" y="4640263"/>
          <p14:tracePt t="39122" x="9571038" y="4625975"/>
          <p14:tracePt t="39139" x="9525000" y="4618038"/>
          <p14:tracePt t="39155" x="9478963" y="4610100"/>
          <p14:tracePt t="39172" x="9456738" y="4594225"/>
          <p14:tracePt t="39189" x="9432925" y="4594225"/>
          <p14:tracePt t="39207" x="9364663" y="4594225"/>
          <p14:tracePt t="39222" x="9250363" y="4594225"/>
          <p14:tracePt t="39239" x="9105900" y="4587875"/>
          <p14:tracePt t="39255" x="8975725" y="4556125"/>
          <p14:tracePt t="39272" x="8877300" y="4533900"/>
          <p14:tracePt t="39289" x="8869363" y="4518025"/>
          <p14:tracePt t="39305" x="8861425" y="4518025"/>
          <p14:tracePt t="39351" x="8861425" y="4511675"/>
          <p14:tracePt t="39359" x="8861425" y="4503738"/>
          <p14:tracePt t="39372" x="8855075" y="4495800"/>
          <p14:tracePt t="39389" x="8831263" y="4465638"/>
          <p14:tracePt t="39406" x="8801100" y="4441825"/>
          <p14:tracePt t="39422" x="8732838" y="4403725"/>
          <p14:tracePt t="39439" x="8526463" y="4381500"/>
          <p14:tracePt t="39455" x="8297863" y="4373563"/>
          <p14:tracePt t="39472" x="8169275" y="4373563"/>
          <p14:tracePt t="39489" x="8093075" y="4373563"/>
          <p14:tracePt t="39505" x="8069263" y="4373563"/>
          <p14:tracePt t="39543" x="8069263" y="4397375"/>
          <p14:tracePt t="39555" x="8069263" y="4427538"/>
          <p14:tracePt t="39572" x="8069263" y="4495800"/>
          <p14:tracePt t="39589" x="7978775" y="4694238"/>
          <p14:tracePt t="39606" x="7932738" y="4754563"/>
          <p14:tracePt t="39622" x="7818438" y="4945063"/>
          <p14:tracePt t="39639" x="7718425" y="5037138"/>
          <p14:tracePt t="39656" x="7650163" y="5075238"/>
          <p14:tracePt t="39672" x="7612063" y="5089525"/>
          <p14:tracePt t="39689" x="7589838" y="5089525"/>
          <p14:tracePt t="39706" x="7581900" y="5089525"/>
          <p14:tracePt t="39739" x="7573963" y="5089525"/>
          <p14:tracePt t="39756" x="7573963" y="5075238"/>
          <p14:tracePt t="39772" x="7573963" y="5067300"/>
          <p14:tracePt t="39789" x="7581900" y="5037138"/>
          <p14:tracePt t="39806" x="7589838" y="5021263"/>
          <p14:tracePt t="39823" x="7589838" y="5013325"/>
          <p14:tracePt t="39839" x="7589838" y="4999038"/>
          <p14:tracePt t="39872" x="7589838" y="4983163"/>
          <p14:tracePt t="39889" x="7589838" y="4968875"/>
          <p14:tracePt t="39906" x="7597775" y="4953000"/>
          <p14:tracePt t="39922" x="7612063" y="4930775"/>
          <p14:tracePt t="39939" x="7620000" y="4922838"/>
          <p14:tracePt t="39956" x="7635875" y="4899025"/>
          <p14:tracePt t="39972" x="7635875" y="4892675"/>
          <p14:tracePt t="39989" x="7650163" y="4892675"/>
          <p14:tracePt t="40031" x="7658100" y="4884738"/>
          <p14:tracePt t="40127" x="7673975" y="4868863"/>
          <p14:tracePt t="40143" x="7680325" y="4854575"/>
          <p14:tracePt t="40159" x="7688263" y="4854575"/>
          <p14:tracePt t="40167" x="7704138" y="4846638"/>
          <p14:tracePt t="40175" x="7712075" y="4846638"/>
          <p14:tracePt t="40191" x="7712075" y="4838700"/>
          <p14:tracePt t="41743" x="7704138" y="4838700"/>
          <p14:tracePt t="42311" x="7704138" y="4830763"/>
          <p14:tracePt t="42320" x="7712075" y="4830763"/>
          <p14:tracePt t="42327" x="7718425" y="4830763"/>
          <p14:tracePt t="42340" x="7734300" y="4830763"/>
          <p14:tracePt t="42357" x="7780338" y="4838700"/>
          <p14:tracePt t="42373" x="7902575" y="4846638"/>
          <p14:tracePt t="42390" x="8115300" y="4846638"/>
          <p14:tracePt t="42406" x="8251825" y="4846638"/>
          <p14:tracePt t="42423" x="8328025" y="4846638"/>
          <p14:tracePt t="42440" x="8351838" y="4846638"/>
          <p14:tracePt t="42551" x="8359775" y="4846638"/>
          <p14:tracePt t="42559" x="8366125" y="4854575"/>
          <p14:tracePt t="42576" x="8374063" y="4854575"/>
          <p14:tracePt t="42583" x="8389938" y="4854575"/>
          <p14:tracePt t="42591" x="8412163" y="4860925"/>
          <p14:tracePt t="42607" x="8435975" y="4860925"/>
          <p14:tracePt t="42623" x="8466138" y="4868863"/>
          <p14:tracePt t="42744" x="8458200" y="4868863"/>
          <p14:tracePt t="42751" x="8450263" y="4868863"/>
          <p14:tracePt t="42775" x="8442325" y="4868863"/>
          <p14:tracePt t="42799" x="8435975" y="4868863"/>
          <p14:tracePt t="42815" x="8412163" y="4868863"/>
          <p14:tracePt t="42823" x="8397875" y="4868863"/>
          <p14:tracePt t="42831" x="8389938" y="4868863"/>
          <p14:tracePt t="42847" x="8382000" y="4868863"/>
          <p14:tracePt t="42857" x="8366125" y="4868863"/>
          <p14:tracePt t="42873" x="8359775" y="4868863"/>
          <p14:tracePt t="43046" x="8351838" y="4876800"/>
          <p14:tracePt t="43054" x="8313738" y="4899025"/>
          <p14:tracePt t="43063" x="8275638" y="4922838"/>
          <p14:tracePt t="43074" x="8207375" y="4960938"/>
          <p14:tracePt t="43090" x="8061325" y="5045075"/>
          <p14:tracePt t="43107" x="7886700" y="5135563"/>
          <p14:tracePt t="43124" x="7734300" y="5203825"/>
          <p14:tracePt t="43142" x="7604125" y="5257800"/>
          <p14:tracePt t="43157" x="7597775" y="5265738"/>
          <p14:tracePt t="43311" x="7589838" y="5265738"/>
          <p14:tracePt t="43319" x="7589838" y="5273675"/>
          <p14:tracePt t="43344" x="7589838" y="5280025"/>
          <p14:tracePt t="43360" x="7581900" y="5287963"/>
          <p14:tracePt t="43367" x="7573963" y="5295900"/>
          <p14:tracePt t="43375" x="7566025" y="5295900"/>
          <p14:tracePt t="43391" x="7513638" y="5295900"/>
          <p14:tracePt t="43407" x="7451725" y="5295900"/>
          <p14:tracePt t="43424" x="7375525" y="5265738"/>
          <p14:tracePt t="43441" x="7285038" y="5211763"/>
          <p14:tracePt t="43457" x="7170738" y="5135563"/>
          <p14:tracePt t="43474" x="7040563" y="5059363"/>
          <p14:tracePt t="43490" x="6896100" y="4975225"/>
          <p14:tracePt t="43507" x="6721475" y="4892675"/>
          <p14:tracePt t="43524" x="6438900" y="4778375"/>
          <p14:tracePt t="43540" x="6156325" y="4670425"/>
          <p14:tracePt t="43557" x="5897563" y="4572000"/>
          <p14:tracePt t="43574" x="5478463" y="4457700"/>
          <p14:tracePt t="43591" x="5151438" y="4373563"/>
          <p14:tracePt t="43607" x="4754563" y="4251325"/>
          <p14:tracePt t="43624" x="4389438" y="4175125"/>
          <p14:tracePt t="43642" x="4076700" y="4076700"/>
          <p14:tracePt t="43657" x="3878263" y="4022725"/>
          <p14:tracePt t="43674" x="3733800" y="3946525"/>
          <p14:tracePt t="43690" x="3673475" y="3908425"/>
          <p14:tracePt t="43707" x="3657600" y="3894138"/>
          <p14:tracePt t="43724" x="3657600" y="3870325"/>
          <p14:tracePt t="43740" x="3649663" y="3817938"/>
          <p14:tracePt t="43757" x="3641725" y="3779838"/>
          <p14:tracePt t="43774" x="3627438" y="3717925"/>
          <p14:tracePt t="43790" x="3619500" y="3679825"/>
          <p14:tracePt t="43807" x="3597275" y="3635375"/>
          <p14:tracePt t="43824" x="3581400" y="3603625"/>
          <p14:tracePt t="43841" x="3565525" y="3573463"/>
          <p14:tracePt t="43857" x="3551238" y="3543300"/>
          <p14:tracePt t="43874" x="3551238" y="3535363"/>
          <p14:tracePt t="43891" x="3551238" y="3527425"/>
          <p14:tracePt t="43908" x="3551238" y="3505200"/>
          <p14:tracePt t="43924" x="3551238" y="3497263"/>
          <p14:tracePt t="43940" x="3597275" y="3489325"/>
          <p14:tracePt t="43957" x="3641725" y="3489325"/>
          <p14:tracePt t="43974" x="3695700" y="3489325"/>
          <p14:tracePt t="43990" x="3717925" y="3489325"/>
          <p14:tracePt t="44080" x="3725863" y="3489325"/>
          <p14:tracePt t="44095" x="3733800" y="3489325"/>
          <p14:tracePt t="44111" x="3749675" y="3489325"/>
          <p14:tracePt t="44119" x="3763963" y="3489325"/>
          <p14:tracePt t="44127" x="3771900" y="3497263"/>
          <p14:tracePt t="44141" x="3794125" y="3497263"/>
          <p14:tracePt t="44157" x="3840163" y="3497263"/>
          <p14:tracePt t="44174" x="3870325" y="3497263"/>
          <p14:tracePt t="44279" x="3870325" y="3505200"/>
          <p14:tracePt t="44319" x="3870325" y="3521075"/>
          <p14:tracePt t="44327" x="3870325" y="3527425"/>
          <p14:tracePt t="44338" x="3870325" y="3543300"/>
          <p14:tracePt t="44343" x="3870325" y="3573463"/>
          <p14:tracePt t="44357" x="3870325" y="3589338"/>
          <p14:tracePt t="44374" x="3886200" y="3711575"/>
          <p14:tracePt t="44391" x="3916363" y="3794125"/>
          <p14:tracePt t="44407" x="3962400" y="3902075"/>
          <p14:tracePt t="44424" x="4046538" y="4030663"/>
          <p14:tracePt t="44441" x="4144963" y="4175125"/>
          <p14:tracePt t="44457" x="4244975" y="4297363"/>
          <p14:tracePt t="44474" x="4365625" y="4427538"/>
          <p14:tracePt t="44491" x="4503738" y="4518025"/>
          <p14:tracePt t="44507" x="4648200" y="4587875"/>
          <p14:tracePt t="44524" x="4778375" y="4625975"/>
          <p14:tracePt t="44542" x="4960938" y="4664075"/>
          <p14:tracePt t="44558" x="5089525" y="4686300"/>
          <p14:tracePt t="44574" x="5235575" y="4708525"/>
          <p14:tracePt t="44591" x="5402263" y="4770438"/>
          <p14:tracePt t="44607" x="5622925" y="4808538"/>
          <p14:tracePt t="44624" x="5897563" y="4860925"/>
          <p14:tracePt t="44641" x="6180138" y="4922838"/>
          <p14:tracePt t="44657" x="6454775" y="5013325"/>
          <p14:tracePt t="44674" x="6713538" y="5089525"/>
          <p14:tracePt t="44691" x="6896100" y="5143500"/>
          <p14:tracePt t="44707" x="7064375" y="5219700"/>
          <p14:tracePt t="44724" x="7200900" y="5287963"/>
          <p14:tracePt t="44741" x="7429500" y="5380038"/>
          <p14:tracePt t="44758" x="7551738" y="5418138"/>
          <p14:tracePt t="44774" x="7680325" y="5456238"/>
          <p14:tracePt t="44791" x="7788275" y="5464175"/>
          <p14:tracePt t="44807" x="7870825" y="5478463"/>
          <p14:tracePt t="44824" x="7924800" y="5478463"/>
          <p14:tracePt t="44841" x="7954963" y="5478463"/>
          <p14:tracePt t="44858" x="7978775" y="5478463"/>
          <p14:tracePt t="44895" x="7985125" y="5478463"/>
          <p14:tracePt t="44907" x="7993063" y="5470525"/>
          <p14:tracePt t="44924" x="8008938" y="5456238"/>
          <p14:tracePt t="44967" x="8008938" y="5440363"/>
          <p14:tracePt t="44975" x="8008938" y="5432425"/>
          <p14:tracePt t="44999" x="8008938" y="5418138"/>
          <p14:tracePt t="45007" x="8008938" y="5410200"/>
          <p14:tracePt t="45024" x="7993063" y="5402263"/>
          <p14:tracePt t="45042" x="7954963" y="5387975"/>
          <p14:tracePt t="45058" x="7902575" y="5372100"/>
          <p14:tracePt t="45074" x="7832725" y="5334000"/>
          <p14:tracePt t="45091" x="7742238" y="5303838"/>
          <p14:tracePt t="45108" x="7712075" y="5287963"/>
          <p14:tracePt t="45124" x="7704138" y="5280025"/>
          <p14:tracePt t="45141" x="7696200" y="5273675"/>
          <p14:tracePt t="45158" x="7696200" y="5257800"/>
          <p14:tracePt t="45174" x="7696200" y="5249863"/>
          <p14:tracePt t="45191" x="7696200" y="5241925"/>
          <p14:tracePt t="45927" x="7718425" y="5227638"/>
          <p14:tracePt t="45935" x="7788275" y="5211763"/>
          <p14:tracePt t="45943" x="7878763" y="5203825"/>
          <p14:tracePt t="45958" x="8099425" y="5165725"/>
          <p14:tracePt t="45975" x="8335963" y="5165725"/>
          <p14:tracePt t="45991" x="8496300" y="5159375"/>
          <p14:tracePt t="46008" x="8542338" y="5151438"/>
          <p14:tracePt t="46144" x="8550275" y="5159375"/>
          <p14:tracePt t="46151" x="8542338" y="5197475"/>
          <p14:tracePt t="46159" x="8534400" y="5227638"/>
          <p14:tracePt t="46175" x="8534400" y="5287963"/>
          <p14:tracePt t="46191" x="8534400" y="5334000"/>
          <p14:tracePt t="46208" x="8534400" y="5349875"/>
          <p14:tracePt t="46257" x="8534400" y="5356225"/>
          <p14:tracePt t="46263" x="8518525" y="5356225"/>
          <p14:tracePt t="46275" x="8512175" y="5356225"/>
          <p14:tracePt t="46291" x="8488363" y="5356225"/>
          <p14:tracePt t="46308" x="8458200" y="5356225"/>
          <p14:tracePt t="46325" x="8428038" y="5334000"/>
          <p14:tracePt t="46341" x="8420100" y="5318125"/>
          <p14:tracePt t="46358" x="8412163" y="5318125"/>
          <p14:tracePt t="46375" x="8412163" y="5303838"/>
          <p14:tracePt t="46391" x="8412163" y="5295900"/>
          <p14:tracePt t="46408" x="8412163" y="5287963"/>
          <p14:tracePt t="46425" x="8412163" y="5280025"/>
          <p14:tracePt t="46442" x="8420100" y="5273675"/>
          <p14:tracePt t="46463" x="8420100" y="5265738"/>
          <p14:tracePt t="46487" x="8420100" y="5257800"/>
          <p14:tracePt t="47551" x="8428038" y="5257800"/>
          <p14:tracePt t="47567" x="8435975" y="5257800"/>
          <p14:tracePt t="47575" x="8458200" y="5249863"/>
          <p14:tracePt t="47583" x="8466138" y="5235575"/>
          <p14:tracePt t="47592" x="8480425" y="5219700"/>
          <p14:tracePt t="47608" x="8512175" y="5203825"/>
          <p14:tracePt t="47625" x="8526463" y="5173663"/>
          <p14:tracePt t="47642" x="8556625" y="5143500"/>
          <p14:tracePt t="47659" x="8580438" y="5113338"/>
          <p14:tracePt t="47675" x="8602663" y="5089525"/>
          <p14:tracePt t="47692" x="8618538" y="5083175"/>
          <p14:tracePt t="47708" x="8632825" y="5067300"/>
          <p14:tracePt t="47735" x="8640763" y="5059363"/>
          <p14:tracePt t="47831" x="8664575" y="5059363"/>
          <p14:tracePt t="47840" x="8678863" y="5059363"/>
          <p14:tracePt t="47849" x="8709025" y="5083175"/>
          <p14:tracePt t="47859" x="8755063" y="5151438"/>
          <p14:tracePt t="47876" x="8861425" y="5295900"/>
          <p14:tracePt t="47892" x="8915400" y="5440363"/>
          <p14:tracePt t="47909" x="8953500" y="5578475"/>
          <p14:tracePt t="47925" x="8953500" y="5600700"/>
          <p14:tracePt t="48191" x="8953500" y="5592763"/>
          <p14:tracePt t="48271" x="8945563" y="5578475"/>
          <p14:tracePt t="48279" x="8923338" y="5578475"/>
          <p14:tracePt t="48287" x="8899525" y="5578475"/>
          <p14:tracePt t="48296" x="8885238" y="5570538"/>
          <p14:tracePt t="48309" x="8778875" y="5570538"/>
          <p14:tracePt t="48325" x="8678863" y="5570538"/>
          <p14:tracePt t="48342" x="8328025" y="5654675"/>
          <p14:tracePt t="48360" x="8145463" y="5699125"/>
          <p14:tracePt t="48375" x="8047038" y="5730875"/>
          <p14:tracePt t="48392" x="8016875" y="5730875"/>
          <p14:tracePt t="48447" x="8001000" y="5730875"/>
          <p14:tracePt t="48455" x="7993063" y="5730875"/>
          <p14:tracePt t="48463" x="7970838" y="5730875"/>
          <p14:tracePt t="48475" x="7947025" y="5730875"/>
          <p14:tracePt t="48492" x="7870825" y="5730875"/>
          <p14:tracePt t="48509" x="7718425" y="5730875"/>
          <p14:tracePt t="48526" x="7597775" y="5730875"/>
          <p14:tracePt t="48542" x="7521575" y="5737225"/>
          <p14:tracePt t="48559" x="7483475" y="5737225"/>
          <p14:tracePt t="48687" x="7483475" y="5730875"/>
          <p14:tracePt t="48695" x="7483475" y="5707063"/>
          <p14:tracePt t="48703" x="7483475" y="5684838"/>
          <p14:tracePt t="48712" x="7483475" y="5676900"/>
          <p14:tracePt t="48727" x="7459663" y="5616575"/>
          <p14:tracePt t="48742" x="7345363" y="5540375"/>
          <p14:tracePt t="48759" x="7154863" y="5448300"/>
          <p14:tracePt t="48776" x="6819900" y="5334000"/>
          <p14:tracePt t="48792" x="6537325" y="5241925"/>
          <p14:tracePt t="48809" x="6194425" y="5113338"/>
          <p14:tracePt t="48826" x="5867400" y="4975225"/>
          <p14:tracePt t="48842" x="5638800" y="4846638"/>
          <p14:tracePt t="48860" x="5494338" y="4746625"/>
          <p14:tracePt t="48864" x="5456238" y="4708525"/>
          <p14:tracePt t="48876" x="5440363" y="4686300"/>
          <p14:tracePt t="48892" x="5418138" y="4640263"/>
          <p14:tracePt t="48909" x="5418138" y="4594225"/>
          <p14:tracePt t="48926" x="5410200" y="4518025"/>
          <p14:tracePt t="48942" x="5394325" y="4449763"/>
          <p14:tracePt t="48959" x="5380038" y="4389438"/>
          <p14:tracePt t="48976" x="5364163" y="4351338"/>
          <p14:tracePt t="48992" x="5364163" y="4327525"/>
          <p14:tracePt t="49009" x="5364163" y="4313238"/>
          <p14:tracePt t="49026" x="5364163" y="4305300"/>
          <p14:tracePt t="49042" x="5364163" y="4297363"/>
          <p14:tracePt t="49059" x="5372100" y="4283075"/>
          <p14:tracePt t="49076" x="5387975" y="4267200"/>
          <p14:tracePt t="49092" x="5410200" y="4237038"/>
          <p14:tracePt t="49109" x="5448300" y="4213225"/>
          <p14:tracePt t="49126" x="5684838" y="4168775"/>
          <p14:tracePt t="49142" x="5921375" y="4144963"/>
          <p14:tracePt t="49159" x="6340475" y="4144963"/>
          <p14:tracePt t="49176" x="6751638" y="4144963"/>
          <p14:tracePt t="49192" x="7108825" y="4144963"/>
          <p14:tracePt t="49209" x="7353300" y="4137025"/>
          <p14:tracePt t="49226" x="7451725" y="4106863"/>
          <p14:tracePt t="49271" x="7451725" y="4098925"/>
          <p14:tracePt t="49279" x="7451725" y="4060825"/>
          <p14:tracePt t="49292" x="7451725" y="4038600"/>
          <p14:tracePt t="49309" x="7451725" y="4030663"/>
          <p14:tracePt t="49326" x="7451725" y="3978275"/>
          <p14:tracePt t="49359" x="7451725" y="3932238"/>
          <p14:tracePt t="49376" x="7451725" y="3916363"/>
          <p14:tracePt t="49392" x="7451725" y="3878263"/>
          <p14:tracePt t="49409" x="7369175" y="3825875"/>
          <p14:tracePt t="49426" x="7246938" y="3771900"/>
          <p14:tracePt t="49442" x="6827838" y="3641725"/>
          <p14:tracePt t="49459" x="6248400" y="3559175"/>
          <p14:tracePt t="49476" x="5546725" y="3489325"/>
          <p14:tracePt t="49492" x="4830763" y="3489325"/>
          <p14:tracePt t="49509" x="4168775" y="3489325"/>
          <p14:tracePt t="49526" x="3717925" y="3489325"/>
          <p14:tracePt t="49542" x="3703638" y="3482975"/>
          <p14:tracePt t="49615" x="3703638" y="3475038"/>
          <p14:tracePt t="49647" x="3703638" y="3467100"/>
          <p14:tracePt t="49655" x="3703638" y="3451225"/>
          <p14:tracePt t="49663" x="3703638" y="3444875"/>
          <p14:tracePt t="49676" x="3703638" y="3436938"/>
          <p14:tracePt t="49693" x="3695700" y="3413125"/>
          <p14:tracePt t="49709" x="3687763" y="3406775"/>
          <p14:tracePt t="49726" x="3679825" y="3406775"/>
          <p14:tracePt t="49807" x="3687763" y="3406775"/>
          <p14:tracePt t="49815" x="3717925" y="3421063"/>
          <p14:tracePt t="49826" x="3763963" y="3444875"/>
          <p14:tracePt t="49843" x="3825875" y="3489325"/>
          <p14:tracePt t="49859" x="3848100" y="3513138"/>
          <p14:tracePt t="49863" x="3870325" y="3527425"/>
          <p14:tracePt t="49876" x="3878263" y="3527425"/>
          <p14:tracePt t="49893" x="3886200" y="3535363"/>
          <p14:tracePt t="50191" x="3886200" y="3565525"/>
          <p14:tracePt t="50199" x="3886200" y="3619500"/>
          <p14:tracePt t="50209" x="3886200" y="3679825"/>
          <p14:tracePt t="50226" x="3894138" y="3856038"/>
          <p14:tracePt t="50243" x="3970338" y="4076700"/>
          <p14:tracePt t="50260" x="4137025" y="4351338"/>
          <p14:tracePt t="50276" x="4397375" y="4602163"/>
          <p14:tracePt t="50293" x="4822825" y="4914900"/>
          <p14:tracePt t="50309" x="4968875" y="5013325"/>
          <p14:tracePt t="50326" x="5540375" y="5273675"/>
          <p14:tracePt t="50343" x="5875338" y="5387975"/>
          <p14:tracePt t="50359" x="6264275" y="5478463"/>
          <p14:tracePt t="50376" x="6645275" y="5502275"/>
          <p14:tracePt t="50393" x="6942138" y="5502275"/>
          <p14:tracePt t="50409" x="7277100" y="5502275"/>
          <p14:tracePt t="50426" x="7551738" y="5508625"/>
          <p14:tracePt t="50443" x="7788275" y="5540375"/>
          <p14:tracePt t="50460" x="7985125" y="5546725"/>
          <p14:tracePt t="50476" x="8115300" y="5570538"/>
          <p14:tracePt t="50494" x="8251825" y="5584825"/>
          <p14:tracePt t="50510" x="8289925" y="5592763"/>
          <p14:tracePt t="50526" x="8321675" y="5600700"/>
          <p14:tracePt t="50543" x="8328025" y="5600700"/>
          <p14:tracePt t="50576" x="8335963" y="5608638"/>
          <p14:tracePt t="50639" x="8328025" y="5608638"/>
          <p14:tracePt t="50647" x="8321675" y="5608638"/>
          <p14:tracePt t="50655" x="8305800" y="5616575"/>
          <p14:tracePt t="50663" x="8289925" y="5616575"/>
          <p14:tracePt t="50676" x="8267700" y="5630863"/>
          <p14:tracePt t="50694" x="8191500" y="5646738"/>
          <p14:tracePt t="50709" x="8123238" y="5668963"/>
          <p14:tracePt t="50726" x="8061325" y="5676900"/>
          <p14:tracePt t="50743" x="8031163" y="5676900"/>
          <p14:tracePt t="50761" x="8008938" y="5676900"/>
          <p14:tracePt t="50793" x="7993063" y="5676900"/>
          <p14:tracePt t="50810" x="7985125" y="5676900"/>
          <p14:tracePt t="50826" x="7978775" y="5676900"/>
          <p14:tracePt t="50843" x="7970838" y="5676900"/>
          <p14:tracePt t="50860" x="7962900" y="5676900"/>
          <p14:tracePt t="50888" x="7954963" y="5676900"/>
          <p14:tracePt t="50895" x="7947025" y="5676900"/>
          <p14:tracePt t="50910" x="7932738" y="5676900"/>
          <p14:tracePt t="50926" x="7894638" y="5692775"/>
          <p14:tracePt t="50943" x="7848600" y="5699125"/>
          <p14:tracePt t="50960" x="7802563" y="5699125"/>
          <p14:tracePt t="50976" x="7780338" y="5707063"/>
          <p14:tracePt t="50993" x="7764463" y="5715000"/>
          <p14:tracePt t="51026" x="7750175" y="5722938"/>
          <p14:tracePt t="51175" x="7742238" y="5722938"/>
          <p14:tracePt t="51207" x="7750175" y="5715000"/>
          <p14:tracePt t="51215" x="7756525" y="5715000"/>
          <p14:tracePt t="51226" x="7780338" y="5715000"/>
          <p14:tracePt t="51243" x="7848600" y="5707063"/>
          <p14:tracePt t="51261" x="7970838" y="5684838"/>
          <p14:tracePt t="51276" x="8001000" y="5676900"/>
          <p14:tracePt t="51293" x="8069263" y="5661025"/>
          <p14:tracePt t="51310" x="8137525" y="5638800"/>
          <p14:tracePt t="51326" x="8153400" y="5630863"/>
          <p14:tracePt t="51343" x="8161338" y="5622925"/>
          <p14:tracePt t="51377" x="8169275" y="5622925"/>
          <p14:tracePt t="51393" x="8175625" y="5616575"/>
          <p14:tracePt t="51410" x="8175625" y="5608638"/>
          <p14:tracePt t="51427" x="8191500" y="5592763"/>
          <p14:tracePt t="51443" x="8191500" y="5584825"/>
          <p14:tracePt t="51461" x="8213725" y="5570538"/>
          <p14:tracePt t="51493" x="8221663" y="5554663"/>
          <p14:tracePt t="51510" x="8245475" y="5532438"/>
          <p14:tracePt t="51527" x="8259763" y="5516563"/>
          <p14:tracePt t="51543" x="8267700" y="5508625"/>
          <p14:tracePt t="51560" x="8267700" y="5494338"/>
          <p14:tracePt t="51577" x="8275638" y="5486400"/>
          <p14:tracePt t="51593" x="8283575" y="5470525"/>
          <p14:tracePt t="51695" x="8313738" y="5508625"/>
          <p14:tracePt t="51703" x="8328025" y="5540375"/>
          <p14:tracePt t="51711" x="8359775" y="5578475"/>
          <p14:tracePt t="51727" x="8397875" y="5638800"/>
          <p14:tracePt t="51743" x="8420100" y="5668963"/>
          <p14:tracePt t="51760" x="8420100" y="5676900"/>
          <p14:tracePt t="51895" x="8420100" y="5668963"/>
          <p14:tracePt t="51911" x="8428038" y="5654675"/>
          <p14:tracePt t="51927" x="8435975" y="5638800"/>
          <p14:tracePt t="51951" x="8442325" y="5638800"/>
          <p14:tracePt t="51960" x="8442325" y="5630863"/>
          <p14:tracePt t="51983" x="8442325" y="5622925"/>
          <p14:tracePt t="52863" x="8458200" y="5622925"/>
          <p14:tracePt t="52878" x="8458200" y="5630863"/>
          <p14:tracePt t="52894" x="8488363" y="5684838"/>
          <p14:tracePt t="52910" x="8512175" y="5722938"/>
          <p14:tracePt t="52927" x="8518525" y="5730875"/>
          <p14:tracePt t="52944" x="8526463" y="5737225"/>
          <p14:tracePt t="53103" x="8534400" y="5745163"/>
          <p14:tracePt t="53112" x="8550275" y="5745163"/>
          <p14:tracePt t="53119" x="8572500" y="5761038"/>
          <p14:tracePt t="53128" x="8618538" y="5783263"/>
          <p14:tracePt t="53144" x="8732838" y="5813425"/>
          <p14:tracePt t="53161" x="8839200" y="5821363"/>
          <p14:tracePt t="53177" x="8945563" y="5821363"/>
          <p14:tracePt t="53194" x="9021763" y="5821363"/>
          <p14:tracePt t="53211" x="9045575" y="5821363"/>
          <p14:tracePt t="53244" x="9051925" y="5821363"/>
          <p14:tracePt t="53261" x="9051925" y="5813425"/>
          <p14:tracePt t="53277" x="9051925" y="5799138"/>
          <p14:tracePt t="53294" x="9045575" y="5768975"/>
          <p14:tracePt t="53311" x="9037638" y="5761038"/>
          <p14:tracePt t="53327" x="9029700" y="5753100"/>
          <p14:tracePt t="53344" x="9021763" y="5753100"/>
          <p14:tracePt t="53361" x="9013825" y="5745163"/>
          <p14:tracePt t="53423" x="8999538" y="5745163"/>
          <p14:tracePt t="53431" x="8991600" y="5745163"/>
          <p14:tracePt t="53439" x="8975725" y="5745163"/>
          <p14:tracePt t="53447" x="8961438" y="5745163"/>
          <p14:tracePt t="53461" x="8945563" y="5753100"/>
          <p14:tracePt t="53478" x="8923338" y="5761038"/>
          <p14:tracePt t="53494" x="8907463" y="5761038"/>
          <p14:tracePt t="53623" x="8907463" y="5768975"/>
          <p14:tracePt t="53655" x="8899525" y="5768975"/>
          <p14:tracePt t="54375" x="8893175" y="5768975"/>
          <p14:tracePt t="54391" x="8893175" y="5753100"/>
          <p14:tracePt t="54399" x="8893175" y="5730875"/>
          <p14:tracePt t="54411" x="8893175" y="5715000"/>
          <p14:tracePt t="54428" x="8885238" y="5616575"/>
          <p14:tracePt t="54444" x="8869363" y="5508625"/>
          <p14:tracePt t="54462" x="8869363" y="5387975"/>
          <p14:tracePt t="54478" x="8869363" y="5341938"/>
          <p14:tracePt t="54494" x="8869363" y="5287963"/>
          <p14:tracePt t="54511" x="8869363" y="5280025"/>
          <p14:tracePt t="54528" x="8877300" y="5273675"/>
          <p14:tracePt t="54544" x="8877300" y="5265738"/>
          <p14:tracePt t="54783" x="8877300" y="5280025"/>
          <p14:tracePt t="54791" x="8877300" y="5372100"/>
          <p14:tracePt t="54799" x="8877300" y="5456238"/>
          <p14:tracePt t="54811" x="8877300" y="5532438"/>
          <p14:tracePt t="54828" x="8877300" y="5668963"/>
          <p14:tracePt t="54844" x="8877300" y="5768975"/>
          <p14:tracePt t="54861" x="8877300" y="5859463"/>
          <p14:tracePt t="54864" x="8877300" y="5889625"/>
          <p14:tracePt t="54878" x="8877300" y="5927725"/>
          <p14:tracePt t="54894" x="8877300" y="5951538"/>
          <p14:tracePt t="55184" x="8885238" y="5951538"/>
          <p14:tracePt t="55199" x="8893175" y="5921375"/>
          <p14:tracePt t="55207" x="8899525" y="5897563"/>
          <p14:tracePt t="55215" x="8899525" y="5889625"/>
          <p14:tracePt t="55228" x="8899525" y="5867400"/>
          <p14:tracePt t="55245" x="8915400" y="5837238"/>
          <p14:tracePt t="55261" x="8915400" y="5813425"/>
          <p14:tracePt t="55278" x="8923338" y="5791200"/>
          <p14:tracePt t="55295" x="8923338" y="5783263"/>
          <p14:tracePt t="55311" x="8923338" y="5768975"/>
          <p14:tracePt t="55599" x="8931275" y="5761038"/>
          <p14:tracePt t="55607" x="8945563" y="5761038"/>
          <p14:tracePt t="55615" x="8983663" y="5745163"/>
          <p14:tracePt t="55628" x="9029700" y="5737225"/>
          <p14:tracePt t="55645" x="9128125" y="5692775"/>
          <p14:tracePt t="55661" x="9159875" y="5684838"/>
          <p14:tracePt t="55678" x="9190038" y="5668963"/>
          <p14:tracePt t="55695" x="9190038" y="5646738"/>
          <p14:tracePt t="55711" x="9204325" y="5630863"/>
          <p14:tracePt t="55728" x="9204325" y="5584825"/>
          <p14:tracePt t="55745" x="9204325" y="5540375"/>
          <p14:tracePt t="55761" x="9212263" y="5532438"/>
          <p14:tracePt t="55778" x="9212263" y="5508625"/>
          <p14:tracePt t="55795" x="9212263" y="5486400"/>
          <p14:tracePt t="55811" x="9212263" y="5478463"/>
          <p14:tracePt t="55828" x="9220200" y="5448300"/>
          <p14:tracePt t="55845" x="9220200" y="5440363"/>
          <p14:tracePt t="55863" x="9220200" y="5432425"/>
          <p14:tracePt t="55936" x="9228138" y="5432425"/>
          <p14:tracePt t="55959" x="9236075" y="5432425"/>
          <p14:tracePt t="55968" x="9266238" y="5456238"/>
          <p14:tracePt t="55978" x="9274175" y="5554663"/>
          <p14:tracePt t="55995" x="9312275" y="5722938"/>
          <p14:tracePt t="56012" x="9342438" y="5897563"/>
          <p14:tracePt t="56028" x="9342438" y="6042025"/>
          <p14:tracePt t="56045" x="9342438" y="6126163"/>
          <p14:tracePt t="56168" x="9334500" y="6126163"/>
          <p14:tracePt t="56176" x="9334500" y="6111875"/>
          <p14:tracePt t="56192" x="9318625" y="6103938"/>
          <p14:tracePt t="56199" x="9318625" y="6080125"/>
          <p14:tracePt t="56212" x="9318625" y="6073775"/>
          <p14:tracePt t="56228" x="9312275" y="6065838"/>
          <p14:tracePt t="56245" x="9304338" y="6035675"/>
          <p14:tracePt t="56262" x="9304338" y="6011863"/>
          <p14:tracePt t="56278" x="9296400" y="5981700"/>
          <p14:tracePt t="56295" x="9288463" y="5959475"/>
          <p14:tracePt t="56312" x="9280525" y="5935663"/>
          <p14:tracePt t="56328" x="9258300" y="5905500"/>
          <p14:tracePt t="56345" x="9236075" y="5867400"/>
          <p14:tracePt t="56362" x="9212263" y="5837238"/>
          <p14:tracePt t="56366" x="9190038" y="5821363"/>
          <p14:tracePt t="56378" x="9166225" y="5807075"/>
          <p14:tracePt t="56395" x="9136063" y="5783263"/>
          <p14:tracePt t="56412" x="9105900" y="5761038"/>
          <p14:tracePt t="56428" x="9067800" y="5730875"/>
          <p14:tracePt t="56445" x="8961438" y="5661025"/>
          <p14:tracePt t="56462" x="8755063" y="5546725"/>
          <p14:tracePt t="56479" x="8664575" y="5478463"/>
          <p14:tracePt t="56495" x="8648700" y="5464175"/>
          <p14:tracePt t="56512" x="8648700" y="5456238"/>
          <p14:tracePt t="56528" x="8648700" y="5448300"/>
          <p14:tracePt t="56545" x="8648700" y="5440363"/>
          <p14:tracePt t="56562" x="8648700" y="5426075"/>
          <p14:tracePt t="56578" x="8648700" y="5394325"/>
          <p14:tracePt t="56595" x="8648700" y="5364163"/>
          <p14:tracePt t="56612" x="8648700" y="5311775"/>
          <p14:tracePt t="56919" x="8626475" y="5295900"/>
          <p14:tracePt t="56927" x="8474075" y="5249863"/>
          <p14:tracePt t="56935" x="8351838" y="5203825"/>
          <p14:tracePt t="56945" x="8267700" y="5197475"/>
          <p14:tracePt t="56962" x="7916863" y="5135563"/>
          <p14:tracePt t="56979" x="7483475" y="4999038"/>
          <p14:tracePt t="56995" x="6964363" y="4838700"/>
          <p14:tracePt t="57012" x="6492875" y="4708525"/>
          <p14:tracePt t="57029" x="6270625" y="4640263"/>
          <p14:tracePt t="57045" x="6172200" y="4587875"/>
          <p14:tracePt t="57062" x="6149975" y="457200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9303" t="31683" r="33291" b="26361"/>
          <a:stretch/>
        </p:blipFill>
        <p:spPr>
          <a:xfrm>
            <a:off x="4343853" y="1667337"/>
            <a:ext cx="3212431" cy="43558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10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76"/>
    </mc:Choice>
    <mc:Fallback xmlns="">
      <p:transition advTm="111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92" x="6156325" y="4572000"/>
          <p14:tracePt t="602" x="6210300" y="4572000"/>
          <p14:tracePt t="608" x="6294438" y="4572000"/>
          <p14:tracePt t="616" x="6302375" y="4572000"/>
          <p14:tracePt t="633" x="6346825" y="4572000"/>
          <p14:tracePt t="825" x="6378575" y="4587875"/>
          <p14:tracePt t="832" x="6408738" y="4594225"/>
          <p14:tracePt t="842" x="6461125" y="4579938"/>
          <p14:tracePt t="850" x="6515100" y="4564063"/>
          <p14:tracePt t="866" x="6645275" y="4525963"/>
          <p14:tracePt t="883" x="6727825" y="4449763"/>
          <p14:tracePt t="900" x="6781800" y="4351338"/>
          <p14:tracePt t="905" x="6781800" y="4305300"/>
          <p14:tracePt t="917" x="6781800" y="4206875"/>
          <p14:tracePt t="933" x="6773863" y="3940175"/>
          <p14:tracePt t="950" x="6507163" y="3314700"/>
          <p14:tracePt t="966" x="6438900" y="3116263"/>
          <p14:tracePt t="983" x="6218238" y="2689225"/>
          <p14:tracePt t="1000" x="6118225" y="2446338"/>
          <p14:tracePt t="1017" x="6049963" y="2286000"/>
          <p14:tracePt t="1034" x="6011863" y="2193925"/>
          <p14:tracePt t="1050" x="5981700" y="2125663"/>
          <p14:tracePt t="1067" x="5943600" y="2065338"/>
          <p14:tracePt t="1083" x="5883275" y="2003425"/>
          <p14:tracePt t="1100" x="5807075" y="1965325"/>
          <p14:tracePt t="1117" x="5692775" y="1920875"/>
          <p14:tracePt t="1133" x="5622925" y="1889125"/>
          <p14:tracePt t="1150" x="5600700" y="1874838"/>
          <p14:tracePt t="1176" x="5592763" y="1866900"/>
          <p14:tracePt t="1216" x="5584825" y="1851025"/>
          <p14:tracePt t="1224" x="5570538" y="1844675"/>
          <p14:tracePt t="1233" x="5562600" y="1828800"/>
          <p14:tracePt t="1250" x="5554663" y="1820863"/>
          <p14:tracePt t="1267" x="5546725" y="1820863"/>
          <p14:tracePt t="1283" x="5540375" y="1820863"/>
          <p14:tracePt t="1317" x="5516563" y="1828800"/>
          <p14:tracePt t="1335" x="5394325" y="2011363"/>
          <p14:tracePt t="1350" x="5364163" y="2087563"/>
          <p14:tracePt t="1367" x="5356225" y="2171700"/>
          <p14:tracePt t="1383" x="5356225" y="2201863"/>
          <p14:tracePt t="1400" x="5356225" y="2209800"/>
          <p14:tracePt t="1474" x="5356225" y="2217738"/>
          <p14:tracePt t="1608" x="5364163" y="2217738"/>
          <p14:tracePt t="1616" x="5380038" y="2217738"/>
          <p14:tracePt t="1624" x="5394325" y="2217738"/>
          <p14:tracePt t="1633" x="5426075" y="2217738"/>
          <p14:tracePt t="1650" x="5578475" y="2217738"/>
          <p14:tracePt t="1667" x="5783263" y="2217738"/>
          <p14:tracePt t="1683" x="6003925" y="2217738"/>
          <p14:tracePt t="1700" x="6240463" y="2217738"/>
          <p14:tracePt t="1717" x="6416675" y="2217738"/>
          <p14:tracePt t="1735" x="6469063" y="2209800"/>
          <p14:tracePt t="1776" x="6477000" y="2201863"/>
          <p14:tracePt t="1784" x="6477000" y="2171700"/>
          <p14:tracePt t="1800" x="6477000" y="2149475"/>
          <p14:tracePt t="1817" x="6477000" y="2117725"/>
          <p14:tracePt t="1833" x="6438900" y="2079625"/>
          <p14:tracePt t="1850" x="6378575" y="2049463"/>
          <p14:tracePt t="1867" x="6270625" y="2003425"/>
          <p14:tracePt t="1883" x="6088063" y="1943100"/>
          <p14:tracePt t="1900" x="5837238" y="1905000"/>
          <p14:tracePt t="1904" x="5730875" y="1897063"/>
          <p14:tracePt t="1917" x="5600700" y="1874838"/>
          <p14:tracePt t="1934" x="5402263" y="1858963"/>
          <p14:tracePt t="1950" x="5211763" y="1858963"/>
          <p14:tracePt t="1967" x="5021263" y="1858963"/>
          <p14:tracePt t="1984" x="4953000" y="1874838"/>
          <p14:tracePt t="2000" x="4906963" y="1889125"/>
          <p14:tracePt t="2017" x="4906963" y="1897063"/>
          <p14:tracePt t="2034" x="4899025" y="1905000"/>
          <p14:tracePt t="2050" x="4846638" y="1973263"/>
          <p14:tracePt t="2067" x="4808538" y="2065338"/>
          <p14:tracePt t="2084" x="4762500" y="2155825"/>
          <p14:tracePt t="2100" x="4732338" y="2232025"/>
          <p14:tracePt t="2117" x="4732338" y="2324100"/>
          <p14:tracePt t="2134" x="4732338" y="2408238"/>
          <p14:tracePt t="2151" x="4778375" y="2484438"/>
          <p14:tracePt t="2167" x="4830763" y="2544763"/>
          <p14:tracePt t="2184" x="4846638" y="2560638"/>
          <p14:tracePt t="2200" x="4868863" y="2568575"/>
          <p14:tracePt t="2217" x="4914900" y="2568575"/>
          <p14:tracePt t="2235" x="5045075" y="2568575"/>
          <p14:tracePt t="2250" x="5219700" y="2560638"/>
          <p14:tracePt t="2267" x="5387975" y="2514600"/>
          <p14:tracePt t="2284" x="5554663" y="2454275"/>
          <p14:tracePt t="2300" x="5638800" y="2400300"/>
          <p14:tracePt t="2317" x="5668963" y="2384425"/>
          <p14:tracePt t="2334" x="5676900" y="2378075"/>
          <p14:tracePt t="2350" x="5676900" y="2370138"/>
          <p14:tracePt t="2367" x="5676900" y="2339975"/>
          <p14:tracePt t="2384" x="5676900" y="2324100"/>
          <p14:tracePt t="2400" x="5676900" y="2308225"/>
          <p14:tracePt t="2568" x="5676900" y="2301875"/>
          <p14:tracePt t="2609" x="5668963" y="2301875"/>
          <p14:tracePt t="2625" x="5661025" y="2301875"/>
          <p14:tracePt t="2632" x="5654675" y="2301875"/>
          <p14:tracePt t="2640" x="5638800" y="2301875"/>
          <p14:tracePt t="2650" x="5622925" y="2316163"/>
          <p14:tracePt t="2667" x="5616575" y="2332038"/>
          <p14:tracePt t="2684" x="5584825" y="2370138"/>
          <p14:tracePt t="2700" x="5554663" y="2416175"/>
          <p14:tracePt t="2717" x="5540375" y="2454275"/>
          <p14:tracePt t="2735" x="5532438" y="2560638"/>
          <p14:tracePt t="2751" x="5532438" y="2644775"/>
          <p14:tracePt t="2767" x="5532438" y="2697163"/>
          <p14:tracePt t="2784" x="5532438" y="2727325"/>
          <p14:tracePt t="2801" x="5532438" y="2751138"/>
          <p14:tracePt t="2817" x="5532438" y="2765425"/>
          <p14:tracePt t="2834" x="5532438" y="2773363"/>
          <p14:tracePt t="2851" x="5532438" y="2781300"/>
          <p14:tracePt t="2952" x="5532438" y="2789238"/>
          <p14:tracePt t="2968" x="5532438" y="2797175"/>
          <p14:tracePt t="2977" x="5532438" y="2803525"/>
          <p14:tracePt t="2984" x="5532438" y="2811463"/>
          <p14:tracePt t="3001" x="5532438" y="2827338"/>
          <p14:tracePt t="3017" x="5532438" y="2849563"/>
          <p14:tracePt t="3034" x="5532438" y="2857500"/>
          <p14:tracePt t="3280" x="5532438" y="2873375"/>
          <p14:tracePt t="3288" x="5532438" y="2895600"/>
          <p14:tracePt t="3296" x="5532438" y="2917825"/>
          <p14:tracePt t="3304" x="5532438" y="2955925"/>
          <p14:tracePt t="3317" x="5532438" y="2971800"/>
          <p14:tracePt t="3335" x="5546725" y="3048000"/>
          <p14:tracePt t="3351" x="5546725" y="3070225"/>
          <p14:tracePt t="3367" x="5546725" y="3101975"/>
          <p14:tracePt t="3384" x="5546725" y="3140075"/>
          <p14:tracePt t="3401" x="5546725" y="3162300"/>
          <p14:tracePt t="3417" x="5546725" y="3200400"/>
          <p14:tracePt t="3435" x="5546725" y="3222625"/>
          <p14:tracePt t="3451" x="5546725" y="3246438"/>
          <p14:tracePt t="3467" x="5546725" y="3260725"/>
          <p14:tracePt t="3484" x="5546725" y="3276600"/>
          <p14:tracePt t="3704" x="5546725" y="3268663"/>
          <p14:tracePt t="3728" x="5546725" y="3254375"/>
          <p14:tracePt t="3736" x="5546725" y="3238500"/>
          <p14:tracePt t="3768" x="5546725" y="3230563"/>
          <p14:tracePt t="3824" x="5546725" y="3222625"/>
          <p14:tracePt t="3849" x="5546725" y="3216275"/>
          <p14:tracePt t="3881" x="5546725" y="3208338"/>
          <p14:tracePt t="3897" x="5554663" y="3192463"/>
          <p14:tracePt t="4016" x="5554663" y="3184525"/>
          <p14:tracePt t="4168" x="5554663" y="3200400"/>
          <p14:tracePt t="4176" x="5554663" y="3230563"/>
          <p14:tracePt t="4184" x="5554663" y="3260725"/>
          <p14:tracePt t="4201" x="5554663" y="3322638"/>
          <p14:tracePt t="4218" x="5554663" y="3368675"/>
          <p14:tracePt t="4234" x="5554663" y="3398838"/>
          <p14:tracePt t="4251" x="5554663" y="3413125"/>
          <p14:tracePt t="4268" x="5554663" y="3429000"/>
          <p14:tracePt t="4284" x="5554663" y="3444875"/>
          <p14:tracePt t="4301" x="5554663" y="3467100"/>
          <p14:tracePt t="4318" x="5554663" y="3505200"/>
          <p14:tracePt t="4336" x="5554663" y="3521075"/>
          <p14:tracePt t="4351" x="5554663" y="3551238"/>
          <p14:tracePt t="4368" x="5554663" y="3597275"/>
          <p14:tracePt t="4384" x="5554663" y="3635375"/>
          <p14:tracePt t="4401" x="5554663" y="3641725"/>
          <p14:tracePt t="4418" x="5554663" y="3673475"/>
          <p14:tracePt t="4434" x="5554663" y="3695700"/>
          <p14:tracePt t="4451" x="5554663" y="3717925"/>
          <p14:tracePt t="4468" x="5554663" y="3733800"/>
          <p14:tracePt t="4484" x="5554663" y="3749675"/>
          <p14:tracePt t="4536" x="5554663" y="3756025"/>
          <p14:tracePt t="4553" x="5554663" y="3763963"/>
          <p14:tracePt t="4560" x="5554663" y="3779838"/>
          <p14:tracePt t="4569" x="5554663" y="3794125"/>
          <p14:tracePt t="4584" x="5554663" y="3832225"/>
          <p14:tracePt t="4601" x="5554663" y="3886200"/>
          <p14:tracePt t="4618" x="5554663" y="3946525"/>
          <p14:tracePt t="4635" x="5554663" y="4000500"/>
          <p14:tracePt t="4652" x="5554663" y="4016375"/>
          <p14:tracePt t="4668" x="5554663" y="4030663"/>
          <p14:tracePt t="4685" x="5554663" y="4038600"/>
          <p14:tracePt t="4704" x="5554663" y="4046538"/>
          <p14:tracePt t="4718" x="5562600" y="4054475"/>
          <p14:tracePt t="4736" x="5562600" y="4060825"/>
          <p14:tracePt t="4785" x="5562600" y="4068763"/>
          <p14:tracePt t="4792" x="5562600" y="4084638"/>
          <p14:tracePt t="4801" x="5570538" y="4098925"/>
          <p14:tracePt t="4818" x="5570538" y="4130675"/>
          <p14:tracePt t="4835" x="5570538" y="4168775"/>
          <p14:tracePt t="4851" x="5570538" y="4198938"/>
          <p14:tracePt t="4868" x="5570538" y="4213225"/>
          <p14:tracePt t="4901" x="5570538" y="4221163"/>
          <p14:tracePt t="4918" x="5570538" y="4229100"/>
          <p14:tracePt t="4953" x="5570538" y="4244975"/>
          <p14:tracePt t="4960" x="5570538" y="4259263"/>
          <p14:tracePt t="4969" x="5570538" y="4267200"/>
          <p14:tracePt t="4985" x="5570538" y="4297363"/>
          <p14:tracePt t="5001" x="5570538" y="4343400"/>
          <p14:tracePt t="5018" x="5570538" y="4381500"/>
          <p14:tracePt t="5035" x="5570538" y="4403725"/>
          <p14:tracePt t="5051" x="5570538" y="4427538"/>
          <p14:tracePt t="5068" x="5570538" y="4441825"/>
          <p14:tracePt t="5104" x="5570538" y="4449763"/>
          <p14:tracePt t="5256" x="5570538" y="4465638"/>
          <p14:tracePt t="5264" x="5570538" y="4473575"/>
          <p14:tracePt t="5272" x="5570538" y="4495800"/>
          <p14:tracePt t="5285" x="5570538" y="4503738"/>
          <p14:tracePt t="5301" x="5570538" y="4549775"/>
          <p14:tracePt t="5318" x="5570538" y="4587875"/>
          <p14:tracePt t="5335" x="5570538" y="4632325"/>
          <p14:tracePt t="5353" x="5570538" y="4664075"/>
          <p14:tracePt t="5368" x="5570538" y="4686300"/>
          <p14:tracePt t="5401" x="5570538" y="4694238"/>
          <p14:tracePt t="5418" x="5570538" y="4708525"/>
          <p14:tracePt t="5435" x="5570538" y="4732338"/>
          <p14:tracePt t="5451" x="5570538" y="4762500"/>
          <p14:tracePt t="5468" x="5570538" y="4808538"/>
          <p14:tracePt t="5485" x="5570538" y="4854575"/>
          <p14:tracePt t="5501" x="5570538" y="4899025"/>
          <p14:tracePt t="5518" x="5570538" y="4930775"/>
          <p14:tracePt t="5535" x="5578475" y="4991100"/>
          <p14:tracePt t="5552" x="5578475" y="5037138"/>
          <p14:tracePt t="5568" x="5578475" y="5067300"/>
          <p14:tracePt t="5585" x="5592763" y="5089525"/>
          <p14:tracePt t="5673" x="5592763" y="5097463"/>
          <p14:tracePt t="5696" x="5592763" y="5113338"/>
          <p14:tracePt t="5712" x="5592763" y="5121275"/>
          <p14:tracePt t="5728" x="5592763" y="5135563"/>
          <p14:tracePt t="5752" x="5600700" y="5143500"/>
          <p14:tracePt t="5760" x="5600700" y="5151438"/>
          <p14:tracePt t="5768" x="5600700" y="5159375"/>
          <p14:tracePt t="5785" x="5608638" y="5189538"/>
          <p14:tracePt t="5802" x="5616575" y="5189538"/>
          <p14:tracePt t="6000" x="5616575" y="5197475"/>
          <p14:tracePt t="6008" x="5616575" y="5211763"/>
          <p14:tracePt t="6024" x="5616575" y="5219700"/>
          <p14:tracePt t="6035" x="5616575" y="5235575"/>
          <p14:tracePt t="6056" x="5616575" y="5249863"/>
          <p14:tracePt t="6068" x="5616575" y="5257800"/>
          <p14:tracePt t="6085" x="5616575" y="5280025"/>
          <p14:tracePt t="6102" x="5600700" y="5364163"/>
          <p14:tracePt t="6119" x="5584825" y="5402263"/>
          <p14:tracePt t="6135" x="5584825" y="5426075"/>
          <p14:tracePt t="6152" x="5578475" y="5432425"/>
          <p14:tracePt t="6168" x="5578475" y="5456238"/>
          <p14:tracePt t="6185" x="5578475" y="5470525"/>
          <p14:tracePt t="6224" x="5578475" y="5478463"/>
          <p14:tracePt t="6235" x="5578475" y="5486400"/>
          <p14:tracePt t="6252" x="5578475" y="5494338"/>
          <p14:tracePt t="6279" x="5578475" y="5502275"/>
          <p14:tracePt t="6312" x="5578475" y="5516563"/>
          <p14:tracePt t="6337" x="5578475" y="5524500"/>
          <p14:tracePt t="6352" x="5578475" y="5540375"/>
          <p14:tracePt t="6368" x="5578475" y="5546725"/>
          <p14:tracePt t="6384" x="5578475" y="5562600"/>
          <p14:tracePt t="6400" x="5578475" y="5570538"/>
          <p14:tracePt t="6416" x="5578475" y="5584825"/>
          <p14:tracePt t="6440" x="5578475" y="5592763"/>
          <p14:tracePt t="6664" x="5578475" y="5540375"/>
          <p14:tracePt t="6672" x="5578475" y="5470525"/>
          <p14:tracePt t="6680" x="5554663" y="5372100"/>
          <p14:tracePt t="6688" x="5540375" y="5273675"/>
          <p14:tracePt t="6702" x="5508625" y="5037138"/>
          <p14:tracePt t="6719" x="5486400" y="4838700"/>
          <p14:tracePt t="6735" x="5464175" y="4632325"/>
          <p14:tracePt t="6753" x="5464175" y="4419600"/>
          <p14:tracePt t="6769" x="5464175" y="4251325"/>
          <p14:tracePt t="6785" x="5464175" y="4084638"/>
          <p14:tracePt t="6802" x="5478463" y="3940175"/>
          <p14:tracePt t="6819" x="5502275" y="3817938"/>
          <p14:tracePt t="6835" x="5516563" y="3703638"/>
          <p14:tracePt t="6852" x="5516563" y="3649663"/>
          <p14:tracePt t="6869" x="5524500" y="3611563"/>
          <p14:tracePt t="6885" x="5524500" y="3559175"/>
          <p14:tracePt t="6902" x="5524500" y="3521075"/>
          <p14:tracePt t="6919" x="5540375" y="3475038"/>
          <p14:tracePt t="6935" x="5546725" y="3406775"/>
          <p14:tracePt t="6953" x="5554663" y="3330575"/>
          <p14:tracePt t="6969" x="5554663" y="3238500"/>
          <p14:tracePt t="6985" x="5570538" y="3170238"/>
          <p14:tracePt t="7002" x="5570538" y="3108325"/>
          <p14:tracePt t="7019" x="5570538" y="3048000"/>
          <p14:tracePt t="7035" x="5578475" y="3032125"/>
          <p14:tracePt t="7052" x="5578475" y="2987675"/>
          <p14:tracePt t="7069" x="5584825" y="2979738"/>
          <p14:tracePt t="7096" x="5584825" y="2971800"/>
          <p14:tracePt t="7128" x="5584825" y="2963863"/>
          <p14:tracePt t="7136" x="5584825" y="2941638"/>
          <p14:tracePt t="7144" x="5584825" y="2917825"/>
          <p14:tracePt t="7168" x="5584825" y="2911475"/>
          <p14:tracePt t="7184" x="5584825" y="2903538"/>
          <p14:tracePt t="7193" x="5584825" y="2895600"/>
          <p14:tracePt t="7209" x="5584825" y="2887663"/>
          <p14:tracePt t="7219" x="5584825" y="2879725"/>
          <p14:tracePt t="7235" x="5584825" y="2865438"/>
          <p14:tracePt t="7254" x="5584825" y="2857500"/>
          <p14:tracePt t="7269" x="5584825" y="2849563"/>
          <p14:tracePt t="7302" x="5584825" y="2841625"/>
          <p14:tracePt t="7352" x="5584825" y="2835275"/>
          <p14:tracePt t="7472" x="5584825" y="2841625"/>
          <p14:tracePt t="7480" x="5584825" y="2873375"/>
          <p14:tracePt t="7488" x="5584825" y="2971800"/>
          <p14:tracePt t="7502" x="5584825" y="3040063"/>
          <p14:tracePt t="7519" x="5584825" y="3216275"/>
          <p14:tracePt t="7536" x="5584825" y="3298825"/>
          <p14:tracePt t="7552" x="5584825" y="3306763"/>
          <p14:tracePt t="7586" x="5592763" y="3314700"/>
          <p14:tracePt t="7602" x="5608638" y="3314700"/>
          <p14:tracePt t="7619" x="5630863" y="3314700"/>
          <p14:tracePt t="7636" x="5668963" y="3330575"/>
          <p14:tracePt t="7652" x="5745163" y="3330575"/>
          <p14:tracePt t="7669" x="5859463" y="3292475"/>
          <p14:tracePt t="7686" x="5951538" y="3254375"/>
          <p14:tracePt t="7702" x="6019800" y="3216275"/>
          <p14:tracePt t="7719" x="6065838" y="3178175"/>
          <p14:tracePt t="7736" x="6065838" y="3170238"/>
          <p14:tracePt t="7754" x="6073775" y="3140075"/>
          <p14:tracePt t="7769" x="6080125" y="3124200"/>
          <p14:tracePt t="7802" x="6080125" y="3116263"/>
          <p14:tracePt t="7856" x="6080125" y="3108325"/>
          <p14:tracePt t="7872" x="6080125" y="3101975"/>
          <p14:tracePt t="7898" x="6088063" y="3101975"/>
          <p14:tracePt t="7905" x="6088063" y="3094038"/>
          <p14:tracePt t="7936" x="6088063" y="3086100"/>
          <p14:tracePt t="8065" x="6088063" y="3094038"/>
          <p14:tracePt t="8072" x="6088063" y="3162300"/>
          <p14:tracePt t="8081" x="6088063" y="3254375"/>
          <p14:tracePt t="8088" x="6088063" y="3330575"/>
          <p14:tracePt t="8103" x="6088063" y="3489325"/>
          <p14:tracePt t="8119" x="6080125" y="3635375"/>
          <p14:tracePt t="8136" x="6080125" y="3749675"/>
          <p14:tracePt t="8153" x="6080125" y="3856038"/>
          <p14:tracePt t="8169" x="6080125" y="3946525"/>
          <p14:tracePt t="8186" x="6080125" y="4084638"/>
          <p14:tracePt t="8203" x="6073775" y="4198938"/>
          <p14:tracePt t="8219" x="6057900" y="4313238"/>
          <p14:tracePt t="8236" x="6049963" y="4403725"/>
          <p14:tracePt t="8253" x="6049963" y="4487863"/>
          <p14:tracePt t="8269" x="6042025" y="4579938"/>
          <p14:tracePt t="8286" x="6011863" y="4754563"/>
          <p14:tracePt t="8303" x="6011863" y="4792663"/>
          <p14:tracePt t="8319" x="6011863" y="4906963"/>
          <p14:tracePt t="8336" x="6011863" y="4968875"/>
          <p14:tracePt t="8353" x="6011863" y="5029200"/>
          <p14:tracePt t="8369" x="6011863" y="5135563"/>
          <p14:tracePt t="8386" x="6011863" y="5235575"/>
          <p14:tracePt t="8403" x="6011863" y="5318125"/>
          <p14:tracePt t="8419" x="6011863" y="5372100"/>
          <p14:tracePt t="8436" x="6011863" y="5402263"/>
          <p14:tracePt t="8453" x="6011863" y="5432425"/>
          <p14:tracePt t="8469" x="6011863" y="5464175"/>
          <p14:tracePt t="8486" x="6011863" y="5494338"/>
          <p14:tracePt t="8503" x="6011863" y="5524500"/>
          <p14:tracePt t="8519" x="6011863" y="5546725"/>
          <p14:tracePt t="8657" x="6011863" y="5502275"/>
          <p14:tracePt t="8664" x="6019800" y="5410200"/>
          <p14:tracePt t="8672" x="6027738" y="5326063"/>
          <p14:tracePt t="8686" x="6057900" y="5227638"/>
          <p14:tracePt t="8703" x="6096000" y="4960938"/>
          <p14:tracePt t="8719" x="6111875" y="4784725"/>
          <p14:tracePt t="8736" x="6134100" y="4632325"/>
          <p14:tracePt t="8753" x="6149975" y="4479925"/>
          <p14:tracePt t="8769" x="6149975" y="4305300"/>
          <p14:tracePt t="8786" x="6149975" y="4122738"/>
          <p14:tracePt t="8803" x="6126163" y="3978275"/>
          <p14:tracePt t="8819" x="6111875" y="3856038"/>
          <p14:tracePt t="8836" x="6088063" y="3771900"/>
          <p14:tracePt t="8853" x="6080125" y="3673475"/>
          <p14:tracePt t="8869" x="6057900" y="3603625"/>
          <p14:tracePt t="8886" x="6042025" y="3527425"/>
          <p14:tracePt t="8890" x="6019800" y="3482975"/>
          <p14:tracePt t="8903" x="5989638" y="3375025"/>
          <p14:tracePt t="8919" x="5973763" y="3314700"/>
          <p14:tracePt t="8936" x="5943600" y="3216275"/>
          <p14:tracePt t="8953" x="5935663" y="3140075"/>
          <p14:tracePt t="8969" x="5913438" y="3070225"/>
          <p14:tracePt t="8986" x="5905500" y="3017838"/>
          <p14:tracePt t="9003" x="5897563" y="2987675"/>
          <p14:tracePt t="9019" x="5897563" y="2979738"/>
          <p14:tracePt t="9036" x="5897563" y="2963863"/>
          <p14:tracePt t="9417" x="5889625" y="2955925"/>
          <p14:tracePt t="9424" x="5883275" y="2955925"/>
          <p14:tracePt t="9436" x="5859463" y="2955925"/>
          <p14:tracePt t="9453" x="5829300" y="2949575"/>
          <p14:tracePt t="9470" x="5799138" y="2949575"/>
          <p14:tracePt t="9486" x="5753100" y="2925763"/>
          <p14:tracePt t="9503" x="5661025" y="2903538"/>
          <p14:tracePt t="9520" x="5578475" y="2895600"/>
          <p14:tracePt t="9536" x="5341938" y="2895600"/>
          <p14:tracePt t="9554" x="5181600" y="2895600"/>
          <p14:tracePt t="9570" x="5083175" y="2895600"/>
          <p14:tracePt t="9586" x="4968875" y="2917825"/>
          <p14:tracePt t="9603" x="4860925" y="2971800"/>
          <p14:tracePt t="9620" x="4770438" y="2994025"/>
          <p14:tracePt t="9636" x="4686300" y="3025775"/>
          <p14:tracePt t="9653" x="4594225" y="3048000"/>
          <p14:tracePt t="9670" x="4541838" y="3055938"/>
          <p14:tracePt t="9686" x="4533900" y="3055938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6741" t="32088" r="30881" b="26296"/>
          <a:stretch/>
        </p:blipFill>
        <p:spPr>
          <a:xfrm>
            <a:off x="3760537" y="1711752"/>
            <a:ext cx="4165373" cy="43571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8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999"/>
    </mc:Choice>
    <mc:Fallback xmlns="">
      <p:transition advTm="159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96" x="4525963" y="3063875"/>
          <p14:tracePt t="912" x="4525963" y="3070225"/>
          <p14:tracePt t="920" x="4556125" y="3146425"/>
          <p14:tracePt t="928" x="4640263" y="3314700"/>
          <p14:tracePt t="945" x="4846638" y="3657600"/>
          <p14:tracePt t="961" x="4999038" y="3878263"/>
          <p14:tracePt t="978" x="5135563" y="4060825"/>
          <p14:tracePt t="996" x="5287963" y="4198938"/>
          <p14:tracePt t="1011" x="5402263" y="4275138"/>
          <p14:tracePt t="1028" x="5502275" y="4335463"/>
          <p14:tracePt t="1045" x="5578475" y="4351338"/>
          <p14:tracePt t="1061" x="5668963" y="4351338"/>
          <p14:tracePt t="1078" x="5845175" y="4321175"/>
          <p14:tracePt t="1095" x="5913438" y="4244975"/>
          <p14:tracePt t="1111" x="5973763" y="4191000"/>
          <p14:tracePt t="1128" x="5989638" y="4152900"/>
          <p14:tracePt t="1232" x="5965825" y="4144963"/>
          <p14:tracePt t="1240" x="5921375" y="4144963"/>
          <p14:tracePt t="1248" x="5859463" y="4144963"/>
          <p14:tracePt t="1261" x="5775325" y="4175125"/>
          <p14:tracePt t="1279" x="5349875" y="4221163"/>
          <p14:tracePt t="1295" x="5021263" y="4221163"/>
          <p14:tracePt t="1311" x="4816475" y="4221163"/>
          <p14:tracePt t="1328" x="4702175" y="4213225"/>
          <p14:tracePt t="1345" x="4670425" y="4206875"/>
          <p14:tracePt t="1361" x="4670425" y="4198938"/>
          <p14:tracePt t="1378" x="4670425" y="4168775"/>
          <p14:tracePt t="1395" x="4670425" y="4137025"/>
          <p14:tracePt t="1411" x="4670425" y="4130675"/>
          <p14:tracePt t="1428" x="4664075" y="4098925"/>
          <p14:tracePt t="1445" x="4648200" y="4076700"/>
          <p14:tracePt t="1461" x="4632325" y="4054475"/>
          <p14:tracePt t="1478" x="4602163" y="4022725"/>
          <p14:tracePt t="1496" x="4572000" y="3992563"/>
          <p14:tracePt t="1511" x="4549775" y="3978275"/>
          <p14:tracePt t="1528" x="4533900" y="3962400"/>
          <p14:tracePt t="1600" x="4541838" y="3962400"/>
          <p14:tracePt t="1608" x="4572000" y="3962400"/>
          <p14:tracePt t="1616" x="4602163" y="3962400"/>
          <p14:tracePt t="1628" x="4664075" y="3954463"/>
          <p14:tracePt t="1645" x="4838700" y="3932238"/>
          <p14:tracePt t="1662" x="5097463" y="3894138"/>
          <p14:tracePt t="1678" x="5410200" y="3840163"/>
          <p14:tracePt t="1696" x="5722938" y="3733800"/>
          <p14:tracePt t="1712" x="5837238" y="3673475"/>
          <p14:tracePt t="1728" x="5867400" y="3611563"/>
          <p14:tracePt t="1745" x="5883275" y="3565525"/>
          <p14:tracePt t="1762" x="5883275" y="3505200"/>
          <p14:tracePt t="1778" x="5883275" y="3390900"/>
          <p14:tracePt t="1795" x="5889625" y="3276600"/>
          <p14:tracePt t="1812" x="5921375" y="3146425"/>
          <p14:tracePt t="1828" x="5935663" y="3055938"/>
          <p14:tracePt t="1845" x="5959475" y="2971800"/>
          <p14:tracePt t="1862" x="5965825" y="2911475"/>
          <p14:tracePt t="1878" x="6003925" y="2841625"/>
          <p14:tracePt t="1895" x="6088063" y="2735263"/>
          <p14:tracePt t="1912" x="6156325" y="2674938"/>
          <p14:tracePt t="1928" x="6194425" y="2644775"/>
          <p14:tracePt t="1945" x="6202363" y="2636838"/>
          <p14:tracePt t="1962" x="6202363" y="2628900"/>
          <p14:tracePt t="1995" x="6210300" y="2628900"/>
          <p14:tracePt t="2012" x="6232525" y="2590800"/>
          <p14:tracePt t="2028" x="6264275" y="2544763"/>
          <p14:tracePt t="2045" x="6294438" y="2506663"/>
          <p14:tracePt t="2062" x="6294438" y="2498725"/>
          <p14:tracePt t="2080" x="6294438" y="2492375"/>
          <p14:tracePt t="2095" x="6294438" y="2468563"/>
          <p14:tracePt t="2128" x="6294438" y="2446338"/>
          <p14:tracePt t="2168" x="6286500" y="2430463"/>
          <p14:tracePt t="2201" x="6278563" y="2422525"/>
          <p14:tracePt t="2272" x="6270625" y="2422525"/>
          <p14:tracePt t="2281" x="6264275" y="2422525"/>
          <p14:tracePt t="2328" x="6256338" y="2422525"/>
          <p14:tracePt t="2376" x="6248400" y="2422525"/>
          <p14:tracePt t="2816" x="6248400" y="2430463"/>
          <p14:tracePt t="3024" x="6248400" y="2438400"/>
          <p14:tracePt t="3272" x="6240463" y="2484438"/>
          <p14:tracePt t="3296" x="6240463" y="2498725"/>
          <p14:tracePt t="3304" x="6232525" y="2522538"/>
          <p14:tracePt t="3336" x="6232525" y="2530475"/>
          <p14:tracePt t="3352" x="6226175" y="2552700"/>
          <p14:tracePt t="3361" x="6226175" y="2582863"/>
          <p14:tracePt t="3368" x="6218238" y="2598738"/>
          <p14:tracePt t="3379" x="6218238" y="2606675"/>
          <p14:tracePt t="3396" x="6210300" y="2636838"/>
          <p14:tracePt t="3432" x="6210300" y="2644775"/>
          <p14:tracePt t="3480" x="6210300" y="2659063"/>
          <p14:tracePt t="3488" x="6194425" y="2682875"/>
          <p14:tracePt t="3496" x="6194425" y="2697163"/>
          <p14:tracePt t="3512" x="6188075" y="2735263"/>
          <p14:tracePt t="3529" x="6180138" y="2781300"/>
          <p14:tracePt t="3546" x="6180138" y="2789238"/>
          <p14:tracePt t="3562" x="6180138" y="2811463"/>
          <p14:tracePt t="3579" x="6164263" y="2841625"/>
          <p14:tracePt t="3596" x="6156325" y="2879725"/>
          <p14:tracePt t="3612" x="6149975" y="2917825"/>
          <p14:tracePt t="3629" x="6134100" y="2949575"/>
          <p14:tracePt t="3646" x="6134100" y="2963863"/>
          <p14:tracePt t="3664" x="6134100" y="2971800"/>
          <p14:tracePt t="3688" x="6126163" y="2987675"/>
          <p14:tracePt t="3696" x="6126163" y="2994025"/>
          <p14:tracePt t="3713" x="6118225" y="3009900"/>
          <p14:tracePt t="3729" x="6111875" y="3032125"/>
          <p14:tracePt t="3746" x="6103938" y="3055938"/>
          <p14:tracePt t="3762" x="6103938" y="3063875"/>
          <p14:tracePt t="3779" x="6096000" y="3078163"/>
          <p14:tracePt t="3796" x="6096000" y="3086100"/>
          <p14:tracePt t="3829" x="6088063" y="3101975"/>
          <p14:tracePt t="3846" x="6088063" y="3108325"/>
          <p14:tracePt t="3862" x="6080125" y="3116263"/>
          <p14:tracePt t="3879" x="6080125" y="3132138"/>
          <p14:tracePt t="3896" x="6080125" y="3154363"/>
          <p14:tracePt t="3912" x="6065838" y="3178175"/>
          <p14:tracePt t="3929" x="6057900" y="3192463"/>
          <p14:tracePt t="3946" x="6057900" y="3208338"/>
          <p14:tracePt t="3962" x="6049963" y="3230563"/>
          <p14:tracePt t="3979" x="6042025" y="3254375"/>
          <p14:tracePt t="3996" x="6035675" y="3268663"/>
          <p14:tracePt t="4012" x="6027738" y="3298825"/>
          <p14:tracePt t="4030" x="6027738" y="3330575"/>
          <p14:tracePt t="4046" x="6011863" y="3360738"/>
          <p14:tracePt t="4079" x="5997575" y="3390900"/>
          <p14:tracePt t="4096" x="5981700" y="3413125"/>
          <p14:tracePt t="4114" x="5973763" y="3436938"/>
          <p14:tracePt t="4129" x="5965825" y="3451225"/>
          <p14:tracePt t="4146" x="5951538" y="3482975"/>
          <p14:tracePt t="4162" x="5935663" y="3521075"/>
          <p14:tracePt t="4179" x="5921375" y="3543300"/>
          <p14:tracePt t="4196" x="5921375" y="3559175"/>
          <p14:tracePt t="4212" x="5905500" y="3573463"/>
          <p14:tracePt t="4232" x="5897563" y="3581400"/>
          <p14:tracePt t="4246" x="5889625" y="3589338"/>
          <p14:tracePt t="4263" x="5883275" y="3603625"/>
          <p14:tracePt t="4279" x="5859463" y="3627438"/>
          <p14:tracePt t="4296" x="5837238" y="3627438"/>
          <p14:tracePt t="4313" x="5821363" y="3641725"/>
          <p14:tracePt t="4329" x="5813425" y="3649663"/>
          <p14:tracePt t="4346" x="5791200" y="3665538"/>
          <p14:tracePt t="4363" x="5783263" y="3673475"/>
          <p14:tracePt t="4379" x="5768975" y="3673475"/>
          <p14:tracePt t="4396" x="5753100" y="3679825"/>
          <p14:tracePt t="4413" x="5722938" y="3695700"/>
          <p14:tracePt t="4429" x="5699125" y="3703638"/>
          <p14:tracePt t="4447" x="5654675" y="3725863"/>
          <p14:tracePt t="4463" x="5638800" y="3725863"/>
          <p14:tracePt t="4560" x="5622925" y="3733800"/>
          <p14:tracePt t="4568" x="5608638" y="3741738"/>
          <p14:tracePt t="4579" x="5592763" y="3749675"/>
          <p14:tracePt t="4596" x="5562600" y="3763963"/>
          <p14:tracePt t="4613" x="5516563" y="3771900"/>
          <p14:tracePt t="4629" x="5508625" y="3779838"/>
          <p14:tracePt t="4680" x="5494338" y="3779838"/>
          <p14:tracePt t="4688" x="5464175" y="3787775"/>
          <p14:tracePt t="4696" x="5432425" y="3802063"/>
          <p14:tracePt t="4713" x="5380038" y="3817938"/>
          <p14:tracePt t="4729" x="5318125" y="3825875"/>
          <p14:tracePt t="4746" x="5287963" y="3832225"/>
          <p14:tracePt t="4763" x="5273675" y="3832225"/>
          <p14:tracePt t="4833" x="5249863" y="3848100"/>
          <p14:tracePt t="4840" x="5219700" y="3848100"/>
          <p14:tracePt t="4850" x="5181600" y="3856038"/>
          <p14:tracePt t="4863" x="5135563" y="3863975"/>
          <p14:tracePt t="4879" x="5075238" y="3870325"/>
          <p14:tracePt t="4896" x="5051425" y="3870325"/>
          <p14:tracePt t="5056" x="5045075" y="3870325"/>
          <p14:tracePt t="5064" x="5021263" y="3870325"/>
          <p14:tracePt t="5072" x="4991100" y="3870325"/>
          <p14:tracePt t="5081" x="4968875" y="3870325"/>
          <p14:tracePt t="5096" x="4899025" y="3870325"/>
          <p14:tracePt t="5113" x="4854575" y="3863975"/>
          <p14:tracePt t="5129" x="4846638" y="3863975"/>
          <p14:tracePt t="5216" x="4838700" y="3863975"/>
          <p14:tracePt t="5224" x="4816475" y="3863975"/>
          <p14:tracePt t="5232" x="4792663" y="3863975"/>
          <p14:tracePt t="5246" x="4778375" y="3863975"/>
          <p14:tracePt t="5263" x="4702175" y="3863975"/>
          <p14:tracePt t="5279" x="4648200" y="3840163"/>
          <p14:tracePt t="5297" x="4618038" y="3832225"/>
          <p14:tracePt t="5313" x="4602163" y="3832225"/>
          <p14:tracePt t="5330" x="4594225" y="3832225"/>
          <p14:tracePt t="5537" x="4579938" y="3832225"/>
          <p14:tracePt t="5544" x="4564063" y="3832225"/>
          <p14:tracePt t="5552" x="4541838" y="3832225"/>
          <p14:tracePt t="5563" x="4518025" y="3832225"/>
          <p14:tracePt t="5580" x="4487863" y="3832225"/>
          <p14:tracePt t="5597" x="4473575" y="3832225"/>
          <p14:tracePt t="5792" x="4457700" y="3832225"/>
          <p14:tracePt t="5800" x="4449763" y="3832225"/>
          <p14:tracePt t="5809" x="4441825" y="3832225"/>
          <p14:tracePt t="5816" x="4419600" y="3832225"/>
          <p14:tracePt t="5904" x="4411663" y="3832225"/>
          <p14:tracePt t="6032" x="4411663" y="3825875"/>
          <p14:tracePt t="6048" x="4403725" y="3817938"/>
          <p14:tracePt t="6056" x="4397375" y="3810000"/>
          <p14:tracePt t="6072" x="4389438" y="3810000"/>
          <p14:tracePt t="6080" x="4365625" y="3810000"/>
          <p14:tracePt t="6096" x="4351338" y="3810000"/>
          <p14:tracePt t="6210" x="4343400" y="3810000"/>
          <p14:tracePt t="6216" x="4335463" y="3810000"/>
          <p14:tracePt t="6230" x="4313238" y="3810000"/>
          <p14:tracePt t="6247" x="4305300" y="3810000"/>
          <p14:tracePt t="6263" x="4259263" y="3810000"/>
          <p14:tracePt t="6440" x="4283075" y="3810000"/>
          <p14:tracePt t="6449" x="4305300" y="3810000"/>
          <p14:tracePt t="6456" x="4359275" y="3817938"/>
          <p14:tracePt t="6464" x="4419600" y="3825875"/>
          <p14:tracePt t="6480" x="4533900" y="3832225"/>
          <p14:tracePt t="6497" x="4664075" y="3863975"/>
          <p14:tracePt t="6513" x="4808538" y="3863975"/>
          <p14:tracePt t="6530" x="4884738" y="3863975"/>
          <p14:tracePt t="6547" x="4930775" y="3863975"/>
          <p14:tracePt t="6563" x="4937125" y="3863975"/>
          <p14:tracePt t="6657" x="4906963" y="3863975"/>
          <p14:tracePt t="6664" x="4838700" y="3856038"/>
          <p14:tracePt t="6673" x="4746625" y="3856038"/>
          <p14:tracePt t="6680" x="4656138" y="3856038"/>
          <p14:tracePt t="6697" x="4473575" y="3856038"/>
          <p14:tracePt t="6714" x="4343400" y="3856038"/>
          <p14:tracePt t="6718" x="4283075" y="3856038"/>
          <p14:tracePt t="6730" x="4259263" y="3856038"/>
          <p14:tracePt t="6747" x="4251325" y="3856038"/>
          <p14:tracePt t="6816" x="4275138" y="3856038"/>
          <p14:tracePt t="6825" x="4305300" y="3856038"/>
          <p14:tracePt t="6832" x="4381500" y="3856038"/>
          <p14:tracePt t="6847" x="4541838" y="3856038"/>
          <p14:tracePt t="6863" x="4702175" y="3856038"/>
          <p14:tracePt t="6880" x="4816475" y="3856038"/>
          <p14:tracePt t="6897" x="4822825" y="3856038"/>
          <p14:tracePt t="6952" x="4816475" y="3856038"/>
          <p14:tracePt t="6960" x="4792663" y="3856038"/>
          <p14:tracePt t="6968" x="4762500" y="3856038"/>
          <p14:tracePt t="6980" x="4716463" y="3856038"/>
          <p14:tracePt t="6997" x="4579938" y="3856038"/>
          <p14:tracePt t="7013" x="4397375" y="3856038"/>
          <p14:tracePt t="7030" x="4283075" y="3856038"/>
          <p14:tracePt t="7047" x="4267200" y="3856038"/>
          <p14:tracePt t="7073" x="4289425" y="3856038"/>
          <p14:tracePt t="7080" x="4343400" y="3856038"/>
          <p14:tracePt t="7097" x="4556125" y="3863975"/>
          <p14:tracePt t="7114" x="4670425" y="3863975"/>
          <p14:tracePt t="7130" x="4740275" y="3863975"/>
          <p14:tracePt t="7147" x="4746625" y="3863975"/>
          <p14:tracePt t="7192" x="4724400" y="3863975"/>
          <p14:tracePt t="7200" x="4670425" y="3863975"/>
          <p14:tracePt t="7215" x="4625975" y="3863975"/>
          <p14:tracePt t="7230" x="4579938" y="3863975"/>
          <p14:tracePt t="7247" x="4549775" y="3863975"/>
          <p14:tracePt t="7328" x="4556125" y="3863975"/>
          <p14:tracePt t="7360" x="4564063" y="3863975"/>
          <p14:tracePt t="7432" x="4549775" y="3863975"/>
          <p14:tracePt t="7440" x="4533900" y="3863975"/>
          <p14:tracePt t="7448" x="4503738" y="3863975"/>
          <p14:tracePt t="7464" x="4487863" y="3863975"/>
          <p14:tracePt t="7512" x="4503738" y="3863975"/>
          <p14:tracePt t="7520" x="4564063" y="3870325"/>
          <p14:tracePt t="7530" x="4640263" y="3886200"/>
          <p14:tracePt t="7547" x="4732338" y="3894138"/>
          <p14:tracePt t="7564" x="4778375" y="3902075"/>
          <p14:tracePt t="7580" x="4778375" y="3908425"/>
          <p14:tracePt t="7624" x="4746625" y="3908425"/>
          <p14:tracePt t="7633" x="4708525" y="3908425"/>
          <p14:tracePt t="7647" x="4632325" y="3908425"/>
          <p14:tracePt t="7664" x="4572000" y="3894138"/>
          <p14:tracePt t="7680" x="4564063" y="3886200"/>
          <p14:tracePt t="7728" x="4602163" y="3886200"/>
          <p14:tracePt t="7736" x="4648200" y="3894138"/>
          <p14:tracePt t="7747" x="4670425" y="3894138"/>
          <p14:tracePt t="7764" x="4694238" y="3894138"/>
          <p14:tracePt t="7808" x="4670425" y="3894138"/>
          <p14:tracePt t="7816" x="4587875" y="3894138"/>
          <p14:tracePt t="7830" x="4503738" y="3886200"/>
          <p14:tracePt t="7847" x="4313238" y="3856038"/>
          <p14:tracePt t="7864" x="4289425" y="3856038"/>
          <p14:tracePt t="7880" x="4289425" y="3848100"/>
          <p14:tracePt t="7897" x="4305300" y="3848100"/>
          <p14:tracePt t="7914" x="4479925" y="3856038"/>
          <p14:tracePt t="7931" x="4648200" y="3878263"/>
          <p14:tracePt t="7947" x="4716463" y="3894138"/>
          <p14:tracePt t="7964" x="4732338" y="3894138"/>
          <p14:tracePt t="7981" x="4716463" y="3894138"/>
          <p14:tracePt t="7997" x="4587875" y="3894138"/>
          <p14:tracePt t="8015" x="4283075" y="3886200"/>
          <p14:tracePt t="8030" x="4183063" y="3878263"/>
          <p14:tracePt t="8047" x="4106863" y="3870325"/>
          <p14:tracePt t="8080" x="4137025" y="3870325"/>
          <p14:tracePt t="8097" x="4297363" y="3870325"/>
          <p14:tracePt t="8115" x="4411663" y="3894138"/>
          <p14:tracePt t="8131" x="4441825" y="3894138"/>
          <p14:tracePt t="8168" x="4411663" y="3894138"/>
          <p14:tracePt t="8181" x="4335463" y="3894138"/>
          <p14:tracePt t="8197" x="4168775" y="3894138"/>
          <p14:tracePt t="8215" x="4068763" y="3886200"/>
          <p14:tracePt t="8256" x="4098925" y="3886200"/>
          <p14:tracePt t="8264" x="4198938" y="3886200"/>
          <p14:tracePt t="8272" x="4289425" y="3886200"/>
          <p14:tracePt t="8281" x="4343400" y="3886200"/>
          <p14:tracePt t="8297" x="4411663" y="3886200"/>
          <p14:tracePt t="8336" x="4373563" y="3886200"/>
          <p14:tracePt t="8347" x="4289425" y="3886200"/>
          <p14:tracePt t="8364" x="4122738" y="3886200"/>
          <p14:tracePt t="8381" x="3962400" y="3886200"/>
          <p14:tracePt t="8397" x="3954463" y="3886200"/>
          <p14:tracePt t="8432" x="4000500" y="3886200"/>
          <p14:tracePt t="8447" x="4130675" y="3886200"/>
          <p14:tracePt t="8464" x="4191000" y="3886200"/>
          <p14:tracePt t="8481" x="4206875" y="3886200"/>
          <p14:tracePt t="8514" x="4114800" y="3886200"/>
          <p14:tracePt t="8531" x="3946525" y="3886200"/>
          <p14:tracePt t="8547" x="3870325" y="3886200"/>
          <p14:tracePt t="8564" x="3856038" y="3886200"/>
          <p14:tracePt t="8597" x="3878263" y="3886200"/>
          <p14:tracePt t="8615" x="4122738" y="3932238"/>
          <p14:tracePt t="8631" x="4183063" y="3932238"/>
          <p14:tracePt t="8664" x="4183063" y="3940175"/>
          <p14:tracePt t="8681" x="4054475" y="3940175"/>
          <p14:tracePt t="8697" x="3932238" y="3940175"/>
          <p14:tracePt t="8714" x="3908425" y="3940175"/>
          <p14:tracePt t="8752" x="3932238" y="3940175"/>
          <p14:tracePt t="8760" x="4022725" y="3940175"/>
          <p14:tracePt t="8768" x="4092575" y="3940175"/>
          <p14:tracePt t="8781" x="4122738" y="3940175"/>
          <p14:tracePt t="8798" x="4137025" y="3946525"/>
          <p14:tracePt t="8833" x="4098925" y="3946525"/>
          <p14:tracePt t="8840" x="4038600" y="3946525"/>
          <p14:tracePt t="8848" x="3978275" y="3946525"/>
          <p14:tracePt t="8864" x="3940175" y="3946525"/>
          <p14:tracePt t="8952" x="3946525" y="3946525"/>
          <p14:tracePt t="9033" x="3924300" y="3946525"/>
          <p14:tracePt t="9040" x="3863975" y="3924300"/>
          <p14:tracePt t="9049" x="3825875" y="3916363"/>
          <p14:tracePt t="9064" x="3756025" y="3908425"/>
          <p14:tracePt t="9081" x="3741738" y="3908425"/>
          <p14:tracePt t="9122" x="3771900" y="3908425"/>
          <p14:tracePt t="9131" x="3832225" y="3908425"/>
          <p14:tracePt t="9148" x="3878263" y="3908425"/>
          <p14:tracePt t="9164" x="3894138" y="3908425"/>
          <p14:tracePt t="9208" x="3886200" y="3916363"/>
          <p14:tracePt t="9216" x="3863975" y="3916363"/>
          <p14:tracePt t="9224" x="3810000" y="3916363"/>
          <p14:tracePt t="9233" x="3787775" y="3916363"/>
          <p14:tracePt t="9249" x="3741738" y="3908425"/>
          <p14:tracePt t="9304" x="3810000" y="3908425"/>
          <p14:tracePt t="9313" x="3940175" y="3908425"/>
          <p14:tracePt t="9321" x="4084638" y="3908425"/>
          <p14:tracePt t="9331" x="4175125" y="3908425"/>
          <p14:tracePt t="9348" x="4305300" y="3908425"/>
          <p14:tracePt t="9364" x="4343400" y="3916363"/>
          <p14:tracePt t="9398" x="4016375" y="3916363"/>
          <p14:tracePt t="9415" x="3787775" y="3894138"/>
          <p14:tracePt t="9431" x="3565525" y="3863975"/>
          <p14:tracePt t="9448" x="3521075" y="3856038"/>
          <p14:tracePt t="9481" x="3565525" y="3856038"/>
          <p14:tracePt t="9498" x="3771900" y="3863975"/>
          <p14:tracePt t="9514" x="3856038" y="3878263"/>
          <p14:tracePt t="9532" x="3870325" y="3878263"/>
          <p14:tracePt t="9565" x="3848100" y="3878263"/>
          <p14:tracePt t="9581" x="3695700" y="3878263"/>
          <p14:tracePt t="9598" x="3551238" y="3856038"/>
          <p14:tracePt t="9614" x="3543300" y="3856038"/>
          <p14:tracePt t="9649" x="3559175" y="3856038"/>
          <p14:tracePt t="9665" x="3627438" y="3856038"/>
          <p14:tracePt t="9681" x="3665538" y="3856038"/>
          <p14:tracePt t="9744" x="3635375" y="3856038"/>
          <p14:tracePt t="9752" x="3597275" y="3848100"/>
          <p14:tracePt t="9760" x="3565525" y="3848100"/>
          <p14:tracePt t="9768" x="3543300" y="3840163"/>
          <p14:tracePt t="9781" x="3521075" y="3840163"/>
          <p14:tracePt t="9798" x="3505200" y="3832225"/>
          <p14:tracePt t="9953" x="3497263" y="3832225"/>
          <p14:tracePt t="9960" x="3467100" y="3825875"/>
          <p14:tracePt t="9968" x="3451225" y="3825875"/>
          <p14:tracePt t="9981" x="3436938" y="3825875"/>
          <p14:tracePt t="9998" x="3429000" y="3825875"/>
          <p14:tracePt t="10056" x="3436938" y="3825875"/>
          <p14:tracePt t="10064" x="3505200" y="3848100"/>
          <p14:tracePt t="10072" x="3619500" y="3870325"/>
          <p14:tracePt t="10081" x="3794125" y="3886200"/>
          <p14:tracePt t="10098" x="4427538" y="3962400"/>
          <p14:tracePt t="10115" x="5135563" y="3962400"/>
          <p14:tracePt t="10131" x="5676900" y="3984625"/>
          <p14:tracePt t="10148" x="5935663" y="3984625"/>
          <p14:tracePt t="10165" x="6065838" y="3946525"/>
          <p14:tracePt t="10181" x="6073775" y="3886200"/>
          <p14:tracePt t="10199" x="6057900" y="3703638"/>
          <p14:tracePt t="10215" x="6019800" y="3559175"/>
          <p14:tracePt t="10231" x="6011863" y="3444875"/>
          <p14:tracePt t="10248" x="6011863" y="3330575"/>
          <p14:tracePt t="10265" x="6011863" y="3238500"/>
          <p14:tracePt t="10281" x="6019800" y="3101975"/>
          <p14:tracePt t="10299" x="6035675" y="3009900"/>
          <p14:tracePt t="10315" x="6049963" y="2925763"/>
          <p14:tracePt t="10332" x="6065838" y="2835275"/>
          <p14:tracePt t="10348" x="6096000" y="2759075"/>
          <p14:tracePt t="10365" x="6126163" y="2667000"/>
          <p14:tracePt t="10381" x="6156325" y="2574925"/>
          <p14:tracePt t="10398" x="6172200" y="2484438"/>
          <p14:tracePt t="10415" x="6188075" y="2400300"/>
          <p14:tracePt t="10431" x="6194425" y="2346325"/>
          <p14:tracePt t="10448" x="6202363" y="2316163"/>
          <p14:tracePt t="10465" x="6218238" y="2278063"/>
          <p14:tracePt t="10481" x="6226175" y="2263775"/>
          <p14:tracePt t="10515" x="6232525" y="2239963"/>
          <p14:tracePt t="10531" x="6248400" y="2232025"/>
          <p14:tracePt t="10548" x="6248400" y="2209800"/>
          <p14:tracePt t="10565" x="6256338" y="2201863"/>
          <p14:tracePt t="10581" x="6256338" y="2193925"/>
          <p14:tracePt t="10776" x="6248400" y="2217738"/>
          <p14:tracePt t="10784" x="6240463" y="2247900"/>
          <p14:tracePt t="10792" x="6232525" y="2263775"/>
          <p14:tracePt t="10801" x="6218238" y="2286000"/>
          <p14:tracePt t="10817" x="6210300" y="2301875"/>
          <p14:tracePt t="10832" x="6202363" y="2346325"/>
          <p14:tracePt t="10848" x="6194425" y="2392363"/>
          <p14:tracePt t="10865" x="6180138" y="2468563"/>
          <p14:tracePt t="10882" x="6156325" y="2530475"/>
          <p14:tracePt t="10898" x="6142038" y="2590800"/>
          <p14:tracePt t="10915" x="6142038" y="2628900"/>
          <p14:tracePt t="10932" x="6142038" y="2682875"/>
          <p14:tracePt t="10948" x="6126163" y="2705100"/>
          <p14:tracePt t="10965" x="6118225" y="2727325"/>
          <p14:tracePt t="10982" x="6111875" y="2759075"/>
          <p14:tracePt t="10998" x="6103938" y="2797175"/>
          <p14:tracePt t="11015" x="6080125" y="2857500"/>
          <p14:tracePt t="11033" x="6057900" y="2925763"/>
          <p14:tracePt t="11048" x="6049963" y="2963863"/>
          <p14:tracePt t="11065" x="6035675" y="3009900"/>
          <p14:tracePt t="11082" x="6019800" y="3048000"/>
          <p14:tracePt t="11098" x="6011863" y="3078163"/>
          <p14:tracePt t="11115" x="5997575" y="3108325"/>
          <p14:tracePt t="11132" x="5989638" y="3124200"/>
          <p14:tracePt t="11148" x="5973763" y="3146425"/>
          <p14:tracePt t="11165" x="5959475" y="3192463"/>
          <p14:tracePt t="11182" x="5921375" y="3238500"/>
          <p14:tracePt t="11199" x="5883275" y="3276600"/>
          <p14:tracePt t="11215" x="5845175" y="3314700"/>
          <p14:tracePt t="11232" x="5807075" y="3344863"/>
          <p14:tracePt t="11248" x="5783263" y="3352800"/>
          <p14:tracePt t="11265" x="5753100" y="3375025"/>
          <p14:tracePt t="11282" x="5730875" y="3390900"/>
          <p14:tracePt t="11298" x="5684838" y="3413125"/>
          <p14:tracePt t="11315" x="5630863" y="3436938"/>
          <p14:tracePt t="11332" x="5570538" y="3475038"/>
          <p14:tracePt t="11348" x="5532438" y="3489325"/>
          <p14:tracePt t="11365" x="5516563" y="3497263"/>
          <p14:tracePt t="11382" x="5508625" y="3497263"/>
          <p14:tracePt t="11398" x="5502275" y="3505200"/>
          <p14:tracePt t="11415" x="5470525" y="3527425"/>
          <p14:tracePt t="11433" x="5418138" y="3559175"/>
          <p14:tracePt t="11448" x="5349875" y="3581400"/>
          <p14:tracePt t="11465" x="5303838" y="3597275"/>
          <p14:tracePt t="11482" x="5265738" y="3603625"/>
          <p14:tracePt t="11498" x="5257800" y="3611563"/>
          <p14:tracePt t="11532" x="5227638" y="3635375"/>
          <p14:tracePt t="11549" x="5151438" y="3649663"/>
          <p14:tracePt t="11565" x="5045075" y="3665538"/>
          <p14:tracePt t="11582" x="4914900" y="3687763"/>
          <p14:tracePt t="11599" x="4868863" y="3687763"/>
          <p14:tracePt t="11615" x="4860925" y="3695700"/>
          <p14:tracePt t="11680" x="4838700" y="3703638"/>
          <p14:tracePt t="11689" x="4778375" y="3703638"/>
          <p14:tracePt t="11699" x="4694238" y="3703638"/>
          <p14:tracePt t="11715" x="4541838" y="3703638"/>
          <p14:tracePt t="11732" x="4351338" y="3703638"/>
          <p14:tracePt t="11736" x="4289425" y="3703638"/>
          <p14:tracePt t="11749" x="4251325" y="3703638"/>
          <p14:tracePt t="11765" x="4175125" y="3717925"/>
          <p14:tracePt t="11783" x="4098925" y="3741738"/>
          <p14:tracePt t="11880" x="4122738" y="3779838"/>
          <p14:tracePt t="11888" x="4206875" y="3825875"/>
          <p14:tracePt t="11899" x="4359275" y="3886200"/>
          <p14:tracePt t="11915" x="4732338" y="4000500"/>
          <p14:tracePt t="11933" x="5265738" y="4122738"/>
          <p14:tracePt t="11949" x="5737225" y="4259263"/>
          <p14:tracePt t="11965" x="6011863" y="4343400"/>
          <p14:tracePt t="11982" x="6172200" y="4373563"/>
          <p14:tracePt t="11999" x="6202363" y="4373563"/>
          <p14:tracePt t="12040" x="6210300" y="4373563"/>
          <p14:tracePt t="12048" x="6210300" y="4351338"/>
          <p14:tracePt t="12056" x="6232525" y="4321175"/>
          <p14:tracePt t="12065" x="6232525" y="4289425"/>
          <p14:tracePt t="12082" x="6264275" y="4244975"/>
          <p14:tracePt t="12099" x="6264275" y="4237038"/>
          <p14:tracePt t="12115" x="6264275" y="4229100"/>
          <p14:tracePt t="12132" x="6264275" y="4198938"/>
          <p14:tracePt t="12149" x="6264275" y="4183063"/>
          <p14:tracePt t="12165" x="6264275" y="4160838"/>
          <p14:tracePt t="12182" x="6264275" y="4130675"/>
          <p14:tracePt t="12199" x="6240463" y="4076700"/>
          <p14:tracePt t="12215" x="6218238" y="4054475"/>
          <p14:tracePt t="12232" x="6194425" y="4038600"/>
          <p14:tracePt t="12249" x="6188075" y="4038600"/>
          <p14:tracePt t="12265" x="6180138" y="4038600"/>
          <p14:tracePt t="12282" x="6172200" y="4030663"/>
          <p14:tracePt t="12299" x="6142038" y="4022725"/>
          <p14:tracePt t="12315" x="6111875" y="4008438"/>
          <p14:tracePt t="12332" x="6096000" y="4000500"/>
          <p14:tracePt t="12349" x="6073775" y="3984625"/>
          <p14:tracePt t="12365" x="6065838" y="3984625"/>
          <p14:tracePt t="12382" x="6057900" y="3970338"/>
          <p14:tracePt t="12399" x="6049963" y="3940175"/>
          <p14:tracePt t="12415" x="6049963" y="3932238"/>
          <p14:tracePt t="12449" x="6049963" y="3924300"/>
          <p14:tracePt t="12472" x="6049963" y="3916363"/>
          <p14:tracePt t="12512" x="6049963" y="3908425"/>
          <p14:tracePt t="12528" x="6057900" y="3902075"/>
          <p14:tracePt t="12536" x="6065838" y="3894138"/>
          <p14:tracePt t="12549" x="6080125" y="3894138"/>
          <p14:tracePt t="12566" x="6103938" y="3894138"/>
          <p14:tracePt t="12582" x="6126163" y="3894138"/>
          <p14:tracePt t="12599" x="6142038" y="3894138"/>
          <p14:tracePt t="12656" x="6149975" y="3894138"/>
          <p14:tracePt t="12664" x="6164263" y="3894138"/>
          <p14:tracePt t="12672" x="6172200" y="3894138"/>
          <p14:tracePt t="12682" x="6188075" y="3894138"/>
          <p14:tracePt t="12699" x="6218238" y="3894138"/>
          <p14:tracePt t="12716" x="6240463" y="3894138"/>
          <p14:tracePt t="12732" x="6248400" y="3894138"/>
          <p14:tracePt t="12888" x="6264275" y="3894138"/>
          <p14:tracePt t="12912" x="6270625" y="3894138"/>
          <p14:tracePt t="12920" x="6278563" y="3902075"/>
          <p14:tracePt t="12928" x="6294438" y="3902075"/>
          <p14:tracePt t="12935" x="6316663" y="3902075"/>
          <p14:tracePt t="12949" x="6324600" y="3902075"/>
          <p14:tracePt t="12966" x="6332538" y="3902075"/>
          <p14:tracePt t="13064" x="6340475" y="3902075"/>
          <p14:tracePt t="13136" x="6354763" y="3902075"/>
          <p14:tracePt t="13144" x="6378575" y="3902075"/>
          <p14:tracePt t="13152" x="6400800" y="3902075"/>
          <p14:tracePt t="13166" x="6438900" y="3902075"/>
          <p14:tracePt t="13183" x="6469063" y="3902075"/>
          <p14:tracePt t="13199" x="6492875" y="3902075"/>
          <p14:tracePt t="13289" x="6499225" y="3902075"/>
          <p14:tracePt t="13329" x="6507163" y="3894138"/>
          <p14:tracePt t="13344" x="6515100" y="3878263"/>
          <p14:tracePt t="13352" x="6515100" y="3863975"/>
          <p14:tracePt t="13360" x="6523038" y="3848100"/>
          <p14:tracePt t="13368" x="6523038" y="3832225"/>
          <p14:tracePt t="13382" x="6537325" y="3802063"/>
          <p14:tracePt t="13399" x="6553200" y="3717925"/>
          <p14:tracePt t="13416" x="6583363" y="3635375"/>
          <p14:tracePt t="13432" x="6621463" y="3551238"/>
          <p14:tracePt t="13449" x="6645275" y="3489325"/>
          <p14:tracePt t="13466" x="6683375" y="3413125"/>
          <p14:tracePt t="13483" x="6713538" y="3336925"/>
          <p14:tracePt t="13499" x="6743700" y="3254375"/>
          <p14:tracePt t="13516" x="6765925" y="3178175"/>
          <p14:tracePt t="13533" x="6797675" y="3101975"/>
          <p14:tracePt t="13549" x="6835775" y="3001963"/>
          <p14:tracePt t="13566" x="6873875" y="2879725"/>
          <p14:tracePt t="13583" x="6888163" y="2841625"/>
          <p14:tracePt t="13599" x="6904038" y="2803525"/>
          <p14:tracePt t="13616" x="6911975" y="2765425"/>
          <p14:tracePt t="13649" x="6911975" y="2743200"/>
          <p14:tracePt t="13666" x="6911975" y="2727325"/>
          <p14:tracePt t="13683" x="6865938" y="2727325"/>
          <p14:tracePt t="13699" x="6804025" y="2720975"/>
          <p14:tracePt t="13716" x="6575425" y="2781300"/>
          <p14:tracePt t="13719" x="6423025" y="2849563"/>
          <p14:tracePt t="13733" x="6340475" y="2895600"/>
          <p14:tracePt t="13749" x="6126163" y="3048000"/>
          <p14:tracePt t="13766" x="5973763" y="3146425"/>
          <p14:tracePt t="13783" x="5867400" y="3200400"/>
          <p14:tracePt t="13799" x="5859463" y="3216275"/>
          <p14:tracePt t="13880" x="5875338" y="3208338"/>
          <p14:tracePt t="13888" x="5883275" y="3208338"/>
          <p14:tracePt t="13899" x="5921375" y="3170238"/>
          <p14:tracePt t="13916" x="5997575" y="3101975"/>
          <p14:tracePt t="13933" x="6088063" y="3032125"/>
          <p14:tracePt t="13950" x="6188075" y="2941638"/>
          <p14:tracePt t="13967" x="6210300" y="2903538"/>
          <p14:tracePt t="13983" x="6218238" y="2887663"/>
          <p14:tracePt t="13999" x="6240463" y="2841625"/>
          <p14:tracePt t="14016" x="6270625" y="2803525"/>
          <p14:tracePt t="14033" x="6308725" y="2751138"/>
          <p14:tracePt t="14050" x="6346825" y="2705100"/>
          <p14:tracePt t="14066" x="6370638" y="2667000"/>
          <p14:tracePt t="14083" x="6384925" y="2620963"/>
          <p14:tracePt t="14099" x="6400800" y="2598738"/>
          <p14:tracePt t="14116" x="6423025" y="2568575"/>
          <p14:tracePt t="14133" x="6430963" y="2544763"/>
          <p14:tracePt t="14151" x="6446838" y="2506663"/>
          <p14:tracePt t="14166" x="6461125" y="2484438"/>
          <p14:tracePt t="14183" x="6484938" y="2430463"/>
          <p14:tracePt t="14199" x="6515100" y="2370138"/>
          <p14:tracePt t="14216" x="6537325" y="2301875"/>
          <p14:tracePt t="14233" x="6575425" y="2239963"/>
          <p14:tracePt t="14249" x="6607175" y="2193925"/>
          <p14:tracePt t="14266" x="6637338" y="2133600"/>
          <p14:tracePt t="14283" x="6651625" y="2103438"/>
          <p14:tracePt t="14300" x="6683375" y="2057400"/>
          <p14:tracePt t="14316" x="6697663" y="2011363"/>
          <p14:tracePt t="14333" x="6713538" y="1958975"/>
          <p14:tracePt t="14350" x="6735763" y="1920875"/>
          <p14:tracePt t="14368" x="6781800" y="1820863"/>
          <p14:tracePt t="14383" x="6804025" y="1752600"/>
          <p14:tracePt t="14400" x="6827838" y="1684338"/>
          <p14:tracePt t="14416" x="6835775" y="1630363"/>
          <p14:tracePt t="14433" x="6850063" y="1554163"/>
          <p14:tracePt t="14450" x="6865938" y="1477963"/>
          <p14:tracePt t="14467" x="6873875" y="1393825"/>
          <p14:tracePt t="14483" x="6880225" y="1317625"/>
          <p14:tracePt t="14500" x="6896100" y="1211263"/>
          <p14:tracePt t="14516" x="6904038" y="1158875"/>
          <p14:tracePt t="14533" x="6911975" y="1082675"/>
          <p14:tracePt t="14550" x="6911975" y="1012825"/>
          <p14:tracePt t="14567" x="6911975" y="944563"/>
          <p14:tracePt t="14583" x="6911975" y="884238"/>
          <p14:tracePt t="14600" x="6911975" y="860425"/>
          <p14:tracePt t="14633" x="6911975" y="800100"/>
          <p14:tracePt t="14666" x="6911975" y="784225"/>
          <p14:tracePt t="14683" x="6911975" y="746125"/>
          <p14:tracePt t="14716" x="6911975" y="701675"/>
          <p14:tracePt t="14880" x="6918325" y="731838"/>
          <p14:tracePt t="14888" x="6918325" y="792163"/>
          <p14:tracePt t="14900" x="6918325" y="830263"/>
          <p14:tracePt t="14916" x="6918325" y="974725"/>
          <p14:tracePt t="14933" x="6896100" y="1150938"/>
          <p14:tracePt t="14951" x="6858000" y="1531938"/>
          <p14:tracePt t="14967" x="6858000" y="1676400"/>
          <p14:tracePt t="14983" x="6850063" y="2117725"/>
          <p14:tracePt t="15000" x="6835775" y="2416175"/>
          <p14:tracePt t="15016" x="6835775" y="2689225"/>
          <p14:tracePt t="15033" x="6835775" y="2925763"/>
          <p14:tracePt t="15051" x="6835775" y="3178175"/>
          <p14:tracePt t="15067" x="6835775" y="3406775"/>
          <p14:tracePt t="15083" x="6835775" y="3573463"/>
          <p14:tracePt t="15100" x="6835775" y="3695700"/>
          <p14:tracePt t="15116" x="6865938" y="3794125"/>
          <p14:tracePt t="15133" x="6904038" y="3878263"/>
          <p14:tracePt t="15150" x="6972300" y="3984625"/>
          <p14:tracePt t="15167" x="7048500" y="4060825"/>
          <p14:tracePt t="15183" x="7162800" y="4137025"/>
          <p14:tracePt t="15202" x="7269163" y="4175125"/>
          <p14:tracePt t="15216" x="7375525" y="4206875"/>
          <p14:tracePt t="15233" x="7451725" y="4206875"/>
          <p14:tracePt t="15250" x="7521575" y="4206875"/>
          <p14:tracePt t="15267" x="7566025" y="4206875"/>
          <p14:tracePt t="15300" x="7573963" y="4198938"/>
          <p14:tracePt t="15317" x="7604125" y="4130675"/>
          <p14:tracePt t="15333" x="7612063" y="4092575"/>
          <p14:tracePt t="15350" x="7627938" y="4060825"/>
          <p14:tracePt t="15367" x="7673975" y="4000500"/>
          <p14:tracePt t="15383" x="7680325" y="3984625"/>
          <p14:tracePt t="15776" x="7680325" y="3970338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9850" t="31777" r="34233" b="29872"/>
          <a:stretch/>
        </p:blipFill>
        <p:spPr>
          <a:xfrm>
            <a:off x="4228524" y="1973176"/>
            <a:ext cx="2884010" cy="39089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50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12"/>
    </mc:Choice>
    <mc:Fallback xmlns="">
      <p:transition advTm="175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0" x="7680325" y="3962400"/>
          <p14:tracePt t="248" x="7680325" y="3902075"/>
          <p14:tracePt t="256" x="7680325" y="3817938"/>
          <p14:tracePt t="267" x="7680325" y="3749675"/>
          <p14:tracePt t="284" x="7612063" y="3627438"/>
          <p14:tracePt t="300" x="7551738" y="3505200"/>
          <p14:tracePt t="317" x="7489825" y="3413125"/>
          <p14:tracePt t="334" x="7407275" y="3314700"/>
          <p14:tracePt t="350" x="7337425" y="3222625"/>
          <p14:tracePt t="367" x="7231063" y="3078163"/>
          <p14:tracePt t="384" x="7162800" y="3017838"/>
          <p14:tracePt t="400" x="7108825" y="2963863"/>
          <p14:tracePt t="417" x="7094538" y="2949575"/>
          <p14:tracePt t="5504" x="7078663" y="2949575"/>
          <p14:tracePt t="5512" x="7032625" y="2949575"/>
          <p14:tracePt t="5520" x="6964363" y="2949575"/>
          <p14:tracePt t="5535" x="6049963" y="3078163"/>
          <p14:tracePt t="5552" x="5326063" y="3298825"/>
          <p14:tracePt t="5569" x="5121275" y="3352800"/>
          <p14:tracePt t="5586" x="4983163" y="3413125"/>
          <p14:tracePt t="5602" x="4822825" y="3497263"/>
          <p14:tracePt t="5619" x="4694238" y="3565525"/>
          <p14:tracePt t="5636" x="4686300" y="3573463"/>
          <p14:tracePt t="5760" x="4678363" y="3573463"/>
          <p14:tracePt t="5768" x="4670425" y="3573463"/>
          <p14:tracePt t="5776" x="4664075" y="3573463"/>
          <p14:tracePt t="5786" x="4648200" y="3573463"/>
          <p14:tracePt t="5802" x="4648200" y="3649663"/>
          <p14:tracePt t="5819" x="4640263" y="3725863"/>
          <p14:tracePt t="5835" x="4648200" y="3779838"/>
          <p14:tracePt t="5852" x="4678363" y="3794125"/>
          <p14:tracePt t="5869" x="4708525" y="3810000"/>
          <p14:tracePt t="5885" x="4740275" y="3810000"/>
          <p14:tracePt t="5903" x="4822825" y="3741738"/>
          <p14:tracePt t="5919" x="4868863" y="3679825"/>
          <p14:tracePt t="5935" x="4892675" y="3611563"/>
          <p14:tracePt t="5952" x="4922838" y="3521075"/>
          <p14:tracePt t="5985" x="4937125" y="3497263"/>
          <p14:tracePt t="6002" x="4991100" y="3429000"/>
          <p14:tracePt t="6184" x="5013325" y="3429000"/>
          <p14:tracePt t="6192" x="5051425" y="3429000"/>
          <p14:tracePt t="6202" x="5089525" y="3444875"/>
          <p14:tracePt t="6219" x="5159375" y="3467100"/>
          <p14:tracePt t="6236" x="5227638" y="3551238"/>
          <p14:tracePt t="6252" x="5241925" y="3619500"/>
          <p14:tracePt t="6269" x="5257800" y="3673475"/>
          <p14:tracePt t="6286" x="5257800" y="3711575"/>
          <p14:tracePt t="6303" x="5257800" y="3717925"/>
          <p14:tracePt t="6319" x="5257800" y="3771900"/>
          <p14:tracePt t="6336" x="5257800" y="3794125"/>
          <p14:tracePt t="6352" x="5257800" y="3856038"/>
          <p14:tracePt t="6369" x="5257800" y="3878263"/>
          <p14:tracePt t="6386" x="5257800" y="3908425"/>
          <p14:tracePt t="6403" x="5273675" y="3954463"/>
          <p14:tracePt t="6419" x="5273675" y="3984625"/>
          <p14:tracePt t="6632" x="5273675" y="3992563"/>
          <p14:tracePt t="6640" x="5295900" y="4046538"/>
          <p14:tracePt t="6648" x="5311775" y="4122738"/>
          <p14:tracePt t="6656" x="5334000" y="4168775"/>
          <p14:tracePt t="6669" x="5341938" y="4229100"/>
          <p14:tracePt t="6686" x="5372100" y="4351338"/>
          <p14:tracePt t="6703" x="5372100" y="4373563"/>
          <p14:tracePt t="6719" x="5372100" y="4403725"/>
          <p14:tracePt t="7024" x="5372100" y="4411663"/>
          <p14:tracePt t="7056" x="5372100" y="4457700"/>
          <p14:tracePt t="7064" x="5372100" y="4503738"/>
          <p14:tracePt t="7072" x="5372100" y="4564063"/>
          <p14:tracePt t="7086" x="5372100" y="4702175"/>
          <p14:tracePt t="7103" x="5372100" y="4854575"/>
          <p14:tracePt t="7119" x="5372100" y="4975225"/>
          <p14:tracePt t="7136" x="5372100" y="5045075"/>
          <p14:tracePt t="7153" x="5372100" y="5059363"/>
          <p14:tracePt t="7497" x="5372100" y="5083175"/>
          <p14:tracePt t="7504" x="5372100" y="5105400"/>
          <p14:tracePt t="7512" x="5372100" y="5127625"/>
          <p14:tracePt t="7520" x="5372100" y="5151438"/>
          <p14:tracePt t="7536" x="5364163" y="5211763"/>
          <p14:tracePt t="7553" x="5364163" y="5257800"/>
          <p14:tracePt t="7570" x="5356225" y="5295900"/>
          <p14:tracePt t="7586" x="5349875" y="5334000"/>
          <p14:tracePt t="7603" x="5349875" y="5364163"/>
          <p14:tracePt t="7620" x="5349875" y="5380038"/>
          <p14:tracePt t="7636" x="5349875" y="5402263"/>
          <p14:tracePt t="7653" x="5349875" y="5410200"/>
          <p14:tracePt t="7670" x="5349875" y="5418138"/>
          <p14:tracePt t="7686" x="5349875" y="5426075"/>
          <p14:tracePt t="7703" x="5349875" y="5440363"/>
          <p14:tracePt t="7721" x="5349875" y="5448300"/>
          <p14:tracePt t="7736" x="5356225" y="5456238"/>
          <p14:tracePt t="7753" x="5364163" y="5456238"/>
          <p14:tracePt t="8121" x="5372100" y="5456238"/>
          <p14:tracePt t="8128" x="5387975" y="5448300"/>
          <p14:tracePt t="8137" x="5426075" y="5402263"/>
          <p14:tracePt t="8153" x="5508625" y="5303838"/>
          <p14:tracePt t="8170" x="5616575" y="5143500"/>
          <p14:tracePt t="8186" x="5737225" y="4922838"/>
          <p14:tracePt t="8203" x="5813425" y="4800600"/>
          <p14:tracePt t="8220" x="5851525" y="4686300"/>
          <p14:tracePt t="8224" x="5859463" y="4602163"/>
          <p14:tracePt t="8237" x="5875338" y="4533900"/>
          <p14:tracePt t="8253" x="5883275" y="4397375"/>
          <p14:tracePt t="8270" x="5883275" y="4175125"/>
          <p14:tracePt t="8287" x="5875338" y="4092575"/>
          <p14:tracePt t="8303" x="5851525" y="3886200"/>
          <p14:tracePt t="8320" x="5837238" y="3779838"/>
          <p14:tracePt t="8337" x="5821363" y="3649663"/>
          <p14:tracePt t="8353" x="5807075" y="3581400"/>
          <p14:tracePt t="8370" x="5807075" y="3527425"/>
          <p14:tracePt t="8387" x="5807075" y="3459163"/>
          <p14:tracePt t="8403" x="5807075" y="3429000"/>
          <p14:tracePt t="8420" x="5807075" y="3421063"/>
          <p14:tracePt t="8437" x="5807075" y="3406775"/>
          <p14:tracePt t="8453" x="5807075" y="3352800"/>
          <p14:tracePt t="8470" x="5807075" y="3344863"/>
          <p14:tracePt t="9280" x="5807075" y="3360738"/>
          <p14:tracePt t="9288" x="5813425" y="3444875"/>
          <p14:tracePt t="9296" x="5821363" y="3535363"/>
          <p14:tracePt t="9304" x="5829300" y="3619500"/>
          <p14:tracePt t="9320" x="5845175" y="3741738"/>
          <p14:tracePt t="9337" x="5859463" y="3863975"/>
          <p14:tracePt t="9354" x="5867400" y="3970338"/>
          <p14:tracePt t="9370" x="5883275" y="4046538"/>
          <p14:tracePt t="9387" x="5883275" y="4175125"/>
          <p14:tracePt t="9404" x="5883275" y="4305300"/>
          <p14:tracePt t="9420" x="5883275" y="4457700"/>
          <p14:tracePt t="9437" x="5883275" y="4579938"/>
          <p14:tracePt t="9454" x="5883275" y="4702175"/>
          <p14:tracePt t="9471" x="5883275" y="4899025"/>
          <p14:tracePt t="9487" x="5883275" y="4960938"/>
          <p14:tracePt t="9504" x="5883275" y="5006975"/>
          <p14:tracePt t="9608" x="5883275" y="4930775"/>
          <p14:tracePt t="9616" x="5883275" y="4746625"/>
          <p14:tracePt t="9625" x="5883275" y="4594225"/>
          <p14:tracePt t="9637" x="5883275" y="4473575"/>
          <p14:tracePt t="9654" x="5883275" y="4122738"/>
          <p14:tracePt t="9672" x="5883275" y="3932238"/>
          <p14:tracePt t="9687" x="5883275" y="3787775"/>
          <p14:tracePt t="9704" x="5883275" y="3695700"/>
          <p14:tracePt t="9721" x="5883275" y="3641725"/>
          <p14:tracePt t="9737" x="5889625" y="3589338"/>
          <p14:tracePt t="9825" x="5889625" y="3581400"/>
          <p14:tracePt t="9841" x="5897563" y="3551238"/>
          <p14:tracePt t="9848" x="5913438" y="3489325"/>
          <p14:tracePt t="9856" x="5913438" y="3467100"/>
          <p14:tracePt t="9870" x="5913438" y="3451225"/>
          <p14:tracePt t="9887" x="5921375" y="3314700"/>
          <p14:tracePt t="9904" x="5927725" y="3268663"/>
          <p14:tracePt t="10160" x="5927725" y="3276600"/>
          <p14:tracePt t="10168" x="5927725" y="3336925"/>
          <p14:tracePt t="10176" x="5927725" y="3436938"/>
          <p14:tracePt t="10187" x="5927725" y="3513138"/>
          <p14:tracePt t="10205" x="5921375" y="3665538"/>
          <p14:tracePt t="10221" x="5913438" y="3756025"/>
          <p14:tracePt t="10237" x="5913438" y="3840163"/>
          <p14:tracePt t="10241" x="5913438" y="3863975"/>
          <p14:tracePt t="10254" x="5913438" y="3894138"/>
          <p14:tracePt t="10287" x="5913438" y="3908425"/>
          <p14:tracePt t="10304" x="5905500" y="3908425"/>
          <p14:tracePt t="10417" x="5905500" y="3916363"/>
          <p14:tracePt t="10424" x="5905500" y="3932238"/>
          <p14:tracePt t="10437" x="5889625" y="3940175"/>
          <p14:tracePt t="10455" x="5889625" y="3946525"/>
          <p14:tracePt t="10472" x="5889625" y="3954463"/>
          <p14:tracePt t="10680" x="5889625" y="3970338"/>
          <p14:tracePt t="10688" x="5889625" y="4016375"/>
          <p14:tracePt t="10696" x="5897563" y="4076700"/>
          <p14:tracePt t="10704" x="5905500" y="4130675"/>
          <p14:tracePt t="10721" x="5913438" y="4244975"/>
          <p14:tracePt t="10737" x="5921375" y="4321175"/>
          <p14:tracePt t="10754" x="5927725" y="4343400"/>
          <p14:tracePt t="10771" x="5927725" y="4351338"/>
          <p14:tracePt t="10864" x="5927725" y="4365625"/>
          <p14:tracePt t="10872" x="5927725" y="4373563"/>
          <p14:tracePt t="10896" x="5927725" y="4389438"/>
          <p14:tracePt t="11088" x="5935663" y="4427538"/>
          <p14:tracePt t="11096" x="5935663" y="4465638"/>
          <p14:tracePt t="11104" x="5935663" y="4511675"/>
          <p14:tracePt t="11122" x="5935663" y="4602163"/>
          <p14:tracePt t="11138" x="5935663" y="4640263"/>
          <p14:tracePt t="11154" x="5943600" y="4664075"/>
          <p14:tracePt t="11171" x="5951538" y="4670425"/>
          <p14:tracePt t="11209" x="5959475" y="4678363"/>
          <p14:tracePt t="11256" x="5959475" y="4686300"/>
          <p14:tracePt t="11264" x="5959475" y="4702175"/>
          <p14:tracePt t="11272" x="5959475" y="4708525"/>
          <p14:tracePt t="11288" x="5959475" y="4732338"/>
          <p14:tracePt t="11304" x="5959475" y="4746625"/>
          <p14:tracePt t="11322" x="5959475" y="4762500"/>
          <p14:tracePt t="11338" x="5959475" y="4770438"/>
          <p14:tracePt t="11393" x="5959475" y="4778375"/>
          <p14:tracePt t="11656" x="5959475" y="4784725"/>
          <p14:tracePt t="11665" x="5959475" y="4822825"/>
          <p14:tracePt t="11672" x="5959475" y="4860925"/>
          <p14:tracePt t="11688" x="5959475" y="4930775"/>
          <p14:tracePt t="11704" x="5959475" y="4975225"/>
          <p14:tracePt t="11721" x="5959475" y="5006975"/>
          <p14:tracePt t="11738" x="5959475" y="5045075"/>
          <p14:tracePt t="11754" x="5959475" y="5051425"/>
          <p14:tracePt t="11771" x="5959475" y="5059363"/>
          <p14:tracePt t="11800" x="5959475" y="5067300"/>
          <p14:tracePt t="11808" x="5959475" y="5075238"/>
          <p14:tracePt t="11823" x="5951538" y="5113338"/>
          <p14:tracePt t="11838" x="5935663" y="5159375"/>
          <p14:tracePt t="11854" x="5935663" y="5189538"/>
          <p14:tracePt t="11871" x="5927725" y="5241925"/>
          <p14:tracePt t="11888" x="5927725" y="5273675"/>
          <p14:tracePt t="11905" x="5927725" y="5303838"/>
          <p14:tracePt t="11921" x="5927725" y="5318125"/>
          <p14:tracePt t="11938" x="5927725" y="5334000"/>
          <p14:tracePt t="11955" x="5927725" y="5341938"/>
          <p14:tracePt t="11971" x="5921375" y="5349875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729" t="31792" r="32746" b="29004"/>
          <a:stretch/>
        </p:blipFill>
        <p:spPr>
          <a:xfrm>
            <a:off x="3958242" y="1766711"/>
            <a:ext cx="3900679" cy="44058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25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872"/>
    </mc:Choice>
    <mc:Fallback xmlns="">
      <p:transition advTm="128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2" x="5905500" y="5318125"/>
          <p14:tracePt t="568" x="5883275" y="5235575"/>
          <p14:tracePt t="578" x="5845175" y="5181600"/>
          <p14:tracePt t="595" x="5845175" y="5159375"/>
          <p14:tracePt t="611" x="5845175" y="5089525"/>
          <p14:tracePt t="628" x="5845175" y="4945063"/>
          <p14:tracePt t="645" x="5845175" y="4854575"/>
          <p14:tracePt t="662" x="5845175" y="4694238"/>
          <p14:tracePt t="678" x="5867400" y="4549775"/>
          <p14:tracePt t="695" x="5913438" y="4327525"/>
          <p14:tracePt t="712" x="5965825" y="4152900"/>
          <p14:tracePt t="728" x="6003925" y="3992563"/>
          <p14:tracePt t="745" x="6065838" y="3840163"/>
          <p14:tracePt t="762" x="6103938" y="3679825"/>
          <p14:tracePt t="778" x="6149975" y="3543300"/>
          <p14:tracePt t="795" x="6188075" y="3406775"/>
          <p14:tracePt t="811" x="6210300" y="3314700"/>
          <p14:tracePt t="828" x="6240463" y="3192463"/>
          <p14:tracePt t="845" x="6264275" y="3101975"/>
          <p14:tracePt t="862" x="6270625" y="3040063"/>
          <p14:tracePt t="878" x="6278563" y="2979738"/>
          <p14:tracePt t="895" x="6294438" y="2873375"/>
          <p14:tracePt t="912" x="6294438" y="2819400"/>
          <p14:tracePt t="928" x="6302375" y="2803525"/>
          <p14:tracePt t="945" x="6308725" y="2720975"/>
          <p14:tracePt t="962" x="6308725" y="2713038"/>
          <p14:tracePt t="995" x="6308725" y="2705100"/>
          <p14:tracePt t="1012" x="6308725" y="2674938"/>
          <p14:tracePt t="1028" x="6308725" y="2590800"/>
          <p14:tracePt t="1062" x="6308725" y="2582863"/>
          <p14:tracePt t="1078" x="6302375" y="2536825"/>
          <p14:tracePt t="1241" x="6294438" y="2536825"/>
          <p14:tracePt t="1265" x="6286500" y="2544763"/>
          <p14:tracePt t="1272" x="6270625" y="2590800"/>
          <p14:tracePt t="1281" x="6256338" y="2674938"/>
          <p14:tracePt t="1295" x="6226175" y="2751138"/>
          <p14:tracePt t="1312" x="6202363" y="2849563"/>
          <p14:tracePt t="1328" x="6188075" y="2873375"/>
          <p14:tracePt t="1345" x="6188075" y="2879725"/>
          <p14:tracePt t="1432" x="6188075" y="2887663"/>
          <p14:tracePt t="1688" x="6188075" y="2849563"/>
          <p14:tracePt t="1696" x="6188075" y="2835275"/>
          <p14:tracePt t="1712" x="6188075" y="2827338"/>
          <p14:tracePt t="1720" x="6194425" y="2819400"/>
          <p14:tracePt t="1728" x="6194425" y="2789238"/>
          <p14:tracePt t="1745" x="6202363" y="2765425"/>
          <p14:tracePt t="1763" x="6202363" y="2759075"/>
          <p14:tracePt t="1779" x="6210300" y="2743200"/>
          <p14:tracePt t="1795" x="6210300" y="2735263"/>
          <p14:tracePt t="1829" x="6218238" y="2727325"/>
          <p14:tracePt t="2729" x="6218238" y="2735263"/>
          <p14:tracePt t="2736" x="6210300" y="2751138"/>
          <p14:tracePt t="2746" x="6194425" y="2803525"/>
          <p14:tracePt t="2762" x="6194425" y="2835275"/>
          <p14:tracePt t="2840" x="6194425" y="2841625"/>
          <p14:tracePt t="2864" x="6194425" y="2873375"/>
          <p14:tracePt t="2872" x="6194425" y="2903538"/>
          <p14:tracePt t="2881" x="6194425" y="2925763"/>
          <p14:tracePt t="2912" x="6194425" y="2933700"/>
          <p14:tracePt t="2928" x="6188075" y="2949575"/>
          <p14:tracePt t="2935" x="6188075" y="2971800"/>
          <p14:tracePt t="2945" x="6188075" y="3001963"/>
          <p14:tracePt t="2962" x="6188075" y="3070225"/>
          <p14:tracePt t="2979" x="6180138" y="3094038"/>
          <p14:tracePt t="2995" x="6180138" y="3154363"/>
          <p14:tracePt t="3012" x="6180138" y="3184525"/>
          <p14:tracePt t="3029" x="6180138" y="3192463"/>
          <p14:tracePt t="3046" x="6180138" y="3216275"/>
          <p14:tracePt t="3062" x="6164263" y="3254375"/>
          <p14:tracePt t="3079" x="6164263" y="3284538"/>
          <p14:tracePt t="3095" x="6164263" y="3314700"/>
          <p14:tracePt t="3112" x="6156325" y="3336925"/>
          <p14:tracePt t="3129" x="6156325" y="3360738"/>
          <p14:tracePt t="3146" x="6149975" y="3382963"/>
          <p14:tracePt t="3162" x="6134100" y="3413125"/>
          <p14:tracePt t="3179" x="6134100" y="3436938"/>
          <p14:tracePt t="3196" x="6118225" y="3459163"/>
          <p14:tracePt t="3212" x="6111875" y="3489325"/>
          <p14:tracePt t="3229" x="6111875" y="3505200"/>
          <p14:tracePt t="3246" x="6111875" y="3513138"/>
          <p14:tracePt t="3271" x="6103938" y="3521075"/>
          <p14:tracePt t="3296" x="6096000" y="3535363"/>
          <p14:tracePt t="3303" x="6088063" y="3543300"/>
          <p14:tracePt t="3312" x="6088063" y="3551238"/>
          <p14:tracePt t="3329" x="6065838" y="3611563"/>
          <p14:tracePt t="3346" x="6049963" y="3635375"/>
          <p14:tracePt t="3362" x="6035675" y="3673475"/>
          <p14:tracePt t="3379" x="6027738" y="3695700"/>
          <p14:tracePt t="3396" x="6011863" y="3725863"/>
          <p14:tracePt t="3412" x="5997575" y="3749675"/>
          <p14:tracePt t="3429" x="5981700" y="3779838"/>
          <p14:tracePt t="3447" x="5965825" y="3802063"/>
          <p14:tracePt t="3462" x="5951538" y="3832225"/>
          <p14:tracePt t="3479" x="5943600" y="3848100"/>
          <p14:tracePt t="3496" x="5921375" y="3878263"/>
          <p14:tracePt t="3512" x="5905500" y="3908425"/>
          <p14:tracePt t="3529" x="5897563" y="3916363"/>
          <p14:tracePt t="3546" x="5889625" y="3924300"/>
          <p14:tracePt t="3562" x="5883275" y="3932238"/>
          <p14:tracePt t="3580" x="5875338" y="3940175"/>
          <p14:tracePt t="3596" x="5859463" y="3954463"/>
          <p14:tracePt t="3612" x="5829300" y="3970338"/>
          <p14:tracePt t="3629" x="5807075" y="3984625"/>
          <p14:tracePt t="3647" x="5768975" y="4000500"/>
          <p14:tracePt t="3663" x="5730875" y="4000500"/>
          <p14:tracePt t="3679" x="5692775" y="4016375"/>
          <p14:tracePt t="3696" x="5630863" y="4030663"/>
          <p14:tracePt t="3712" x="5562600" y="4030663"/>
          <p14:tracePt t="3729" x="5494338" y="4046538"/>
          <p14:tracePt t="3746" x="5426075" y="4060825"/>
          <p14:tracePt t="3763" x="5349875" y="4068763"/>
          <p14:tracePt t="3779" x="5280025" y="4076700"/>
          <p14:tracePt t="3796" x="5227638" y="4084638"/>
          <p14:tracePt t="3812" x="5181600" y="4092575"/>
          <p14:tracePt t="3829" x="5151438" y="4098925"/>
          <p14:tracePt t="3846" x="5097463" y="4106863"/>
          <p14:tracePt t="3863" x="5029200" y="4106863"/>
          <p14:tracePt t="3880" x="4983163" y="4106863"/>
          <p14:tracePt t="3896" x="4914900" y="4106863"/>
          <p14:tracePt t="3912" x="4868863" y="4106863"/>
          <p14:tracePt t="3929" x="4822825" y="4106863"/>
          <p14:tracePt t="3946" x="4770438" y="4106863"/>
          <p14:tracePt t="3962" x="4724400" y="4106863"/>
          <p14:tracePt t="3979" x="4670425" y="4106863"/>
          <p14:tracePt t="3996" x="4594225" y="4106863"/>
          <p14:tracePt t="4012" x="4525963" y="4106863"/>
          <p14:tracePt t="4029" x="4449763" y="4106863"/>
          <p14:tracePt t="4046" x="4389438" y="4106863"/>
          <p14:tracePt t="4062" x="4305300" y="4106863"/>
          <p14:tracePt t="4080" x="4259263" y="4106863"/>
          <p14:tracePt t="4096" x="4237038" y="4106863"/>
          <p14:tracePt t="4664" x="4251325" y="4114800"/>
          <p14:tracePt t="4672" x="4259263" y="41148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505" t="31024" r="17596" b="16937"/>
          <a:stretch/>
        </p:blipFill>
        <p:spPr>
          <a:xfrm>
            <a:off x="2646800" y="1815557"/>
            <a:ext cx="6898399" cy="43057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49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034"/>
    </mc:Choice>
    <mc:Fallback xmlns="">
      <p:transition advTm="1303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6" x="4321175" y="4114800"/>
          <p14:tracePt t="824" x="4457700" y="4038600"/>
          <p14:tracePt t="832" x="4518025" y="3992563"/>
          <p14:tracePt t="856" x="4541838" y="3962400"/>
          <p14:tracePt t="864" x="4556125" y="3886200"/>
          <p14:tracePt t="879" x="4572000" y="3840163"/>
          <p14:tracePt t="895" x="4572000" y="3810000"/>
          <p14:tracePt t="898" x="4594225" y="3725863"/>
          <p14:tracePt t="911" x="4618038" y="3641725"/>
          <p14:tracePt t="928" x="4640263" y="3535363"/>
          <p14:tracePt t="944" x="4656138" y="3398838"/>
          <p14:tracePt t="961" x="4664075" y="3276600"/>
          <p14:tracePt t="978" x="4702175" y="3154363"/>
          <p14:tracePt t="994" x="4716463" y="3048000"/>
          <p14:tracePt t="1011" x="4740275" y="2971800"/>
          <p14:tracePt t="1028" x="4770438" y="2835275"/>
          <p14:tracePt t="1044" x="4770438" y="2765425"/>
          <p14:tracePt t="1061" x="4792663" y="2674938"/>
          <p14:tracePt t="1078" x="4792663" y="2659063"/>
          <p14:tracePt t="1096" x="4800600" y="2651125"/>
          <p14:tracePt t="1111" x="4800600" y="2620963"/>
          <p14:tracePt t="1240" x="4792663" y="2674938"/>
          <p14:tracePt t="1248" x="4746625" y="2765425"/>
          <p14:tracePt t="1256" x="4716463" y="2841625"/>
          <p14:tracePt t="1264" x="4702175" y="2873375"/>
          <p14:tracePt t="1280" x="4648200" y="2949575"/>
          <p14:tracePt t="1294" x="4625975" y="2979738"/>
          <p14:tracePt t="1311" x="4587875" y="3001963"/>
          <p14:tracePt t="1328" x="4564063" y="3001963"/>
          <p14:tracePt t="1344" x="4541838" y="3001963"/>
          <p14:tracePt t="1361" x="4533900" y="3001963"/>
          <p14:tracePt t="1440" x="4533900" y="2987675"/>
          <p14:tracePt t="1456" x="4533900" y="2979738"/>
          <p14:tracePt t="1480" x="4533900" y="2963863"/>
          <p14:tracePt t="2136" x="4541838" y="2963863"/>
          <p14:tracePt t="2144" x="4564063" y="2963863"/>
          <p14:tracePt t="2152" x="4594225" y="2963863"/>
          <p14:tracePt t="2161" x="4640263" y="2963863"/>
          <p14:tracePt t="2178" x="4694238" y="2955925"/>
          <p14:tracePt t="2225" x="4702175" y="2955925"/>
          <p14:tracePt t="2281" x="4702175" y="2949575"/>
          <p14:tracePt t="2288" x="4702175" y="2933700"/>
          <p14:tracePt t="2304" x="4702175" y="2925763"/>
          <p14:tracePt t="2344" x="4702175" y="2911475"/>
          <p14:tracePt t="2360" x="4694238" y="2911475"/>
          <p14:tracePt t="2400" x="4686300" y="2911475"/>
          <p14:tracePt t="2416" x="4678363" y="2911475"/>
          <p14:tracePt t="2498" x="4670425" y="2911475"/>
          <p14:tracePt t="2720" x="4664075" y="2903538"/>
          <p14:tracePt t="2745" x="4664075" y="2879725"/>
          <p14:tracePt t="2752" x="4664075" y="2841625"/>
          <p14:tracePt t="2762" x="4656138" y="2819400"/>
          <p14:tracePt t="2778" x="4648200" y="2773363"/>
          <p14:tracePt t="2795" x="4640263" y="2727325"/>
          <p14:tracePt t="2812" x="4625975" y="2667000"/>
          <p14:tracePt t="2828" x="4610100" y="2636838"/>
          <p14:tracePt t="2845" x="4602163" y="2620963"/>
          <p14:tracePt t="2862" x="4602163" y="2613025"/>
          <p14:tracePt t="3136" x="4602163" y="2620963"/>
          <p14:tracePt t="3152" x="4602163" y="2628900"/>
          <p14:tracePt t="3161" x="4602163" y="2636838"/>
          <p14:tracePt t="3168" x="4594225" y="2644775"/>
          <p14:tracePt t="3194" x="4594225" y="2659063"/>
          <p14:tracePt t="3312" x="4594225" y="2667000"/>
          <p14:tracePt t="3320" x="4594225" y="2689225"/>
          <p14:tracePt t="3329" x="4594225" y="2743200"/>
          <p14:tracePt t="3345" x="4594225" y="2797175"/>
          <p14:tracePt t="3362" x="4594225" y="2879725"/>
          <p14:tracePt t="3379" x="4594225" y="2917825"/>
          <p14:tracePt t="3395" x="4594225" y="2979738"/>
          <p14:tracePt t="3412" x="4594225" y="3009900"/>
          <p14:tracePt t="3417" x="4594225" y="3040063"/>
          <p14:tracePt t="3429" x="4594225" y="3055938"/>
          <p14:tracePt t="3447" x="4587875" y="3108325"/>
          <p14:tracePt t="3462" x="4579938" y="3140075"/>
          <p14:tracePt t="3479" x="4564063" y="3170238"/>
          <p14:tracePt t="3496" x="4564063" y="3184525"/>
          <p14:tracePt t="3512" x="4549775" y="3208338"/>
          <p14:tracePt t="3529" x="4525963" y="3260725"/>
          <p14:tracePt t="3545" x="4511675" y="3298825"/>
          <p14:tracePt t="3562" x="4479925" y="3352800"/>
          <p14:tracePt t="3579" x="4427538" y="3413125"/>
          <p14:tracePt t="3595" x="4389438" y="3451225"/>
          <p14:tracePt t="3612" x="4365625" y="3482975"/>
          <p14:tracePt t="3629" x="4343400" y="3497263"/>
          <p14:tracePt t="3647" x="4327525" y="3505200"/>
          <p14:tracePt t="3662" x="4313238" y="3505200"/>
          <p14:tracePt t="3679" x="4275138" y="3527425"/>
          <p14:tracePt t="3697" x="4237038" y="3559175"/>
          <p14:tracePt t="3712" x="4191000" y="3565525"/>
          <p14:tracePt t="3729" x="4144963" y="3581400"/>
          <p14:tracePt t="3745" x="4076700" y="3589338"/>
          <p14:tracePt t="3762" x="3978275" y="3597275"/>
          <p14:tracePt t="3778" x="3870325" y="3619500"/>
          <p14:tracePt t="3795" x="3771900" y="3619500"/>
          <p14:tracePt t="3812" x="3687763" y="3619500"/>
          <p14:tracePt t="3828" x="3597275" y="3619500"/>
          <p14:tracePt t="3845" x="3521075" y="3619500"/>
          <p14:tracePt t="3862" x="3451225" y="3619500"/>
          <p14:tracePt t="3878" x="3421063" y="3619500"/>
          <p14:tracePt t="3895" x="3413125" y="3619500"/>
          <p14:tracePt t="4024" x="3406775" y="3619500"/>
          <p14:tracePt t="4144" x="3398838" y="3627438"/>
          <p14:tracePt t="4312" x="3398838" y="3635375"/>
          <p14:tracePt t="4320" x="3406775" y="3649663"/>
          <p14:tracePt t="4336" x="3421063" y="3657600"/>
          <p14:tracePt t="4346" x="3436938" y="3673475"/>
          <p14:tracePt t="4362" x="3467100" y="3687763"/>
          <p14:tracePt t="4379" x="3527425" y="3703638"/>
          <p14:tracePt t="4397" x="3597275" y="3717925"/>
          <p14:tracePt t="4401" x="3635375" y="3733800"/>
          <p14:tracePt t="4412" x="3679825" y="3733800"/>
          <p14:tracePt t="4429" x="3817938" y="3741738"/>
          <p14:tracePt t="4446" x="3916363" y="3741738"/>
          <p14:tracePt t="4462" x="4016375" y="3733800"/>
          <p14:tracePt t="4479" x="4198938" y="3641725"/>
          <p14:tracePt t="4496" x="4289425" y="3573463"/>
          <p14:tracePt t="4512" x="4389438" y="3482975"/>
          <p14:tracePt t="4529" x="4441825" y="3390900"/>
          <p14:tracePt t="4546" x="4479925" y="3306763"/>
          <p14:tracePt t="4562" x="4511675" y="3208338"/>
          <p14:tracePt t="4579" x="4533900" y="3140075"/>
          <p14:tracePt t="4596" x="4556125" y="3063875"/>
          <p14:tracePt t="4612" x="4572000" y="2994025"/>
          <p14:tracePt t="4629" x="4587875" y="2955925"/>
          <p14:tracePt t="4646" x="4602163" y="2873375"/>
          <p14:tracePt t="4663" x="4618038" y="2841625"/>
          <p14:tracePt t="4679" x="4625975" y="2819400"/>
          <p14:tracePt t="4696" x="4625975" y="2797175"/>
          <p14:tracePt t="4712" x="4632325" y="2781300"/>
          <p14:tracePt t="4729" x="4640263" y="2759075"/>
          <p14:tracePt t="4746" x="4640263" y="2751138"/>
          <p14:tracePt t="4762" x="4648200" y="2727325"/>
          <p14:tracePt t="4779" x="4664075" y="2720975"/>
          <p14:tracePt t="4796" x="4670425" y="2705100"/>
          <p14:tracePt t="4812" x="4702175" y="2697163"/>
          <p14:tracePt t="4829" x="4708525" y="2689225"/>
          <p14:tracePt t="4846" x="4716463" y="2689225"/>
          <p14:tracePt t="4907" x="4724400" y="2674938"/>
          <p14:tracePt t="4912" x="4732338" y="2667000"/>
          <p14:tracePt t="4919" x="4740275" y="2659063"/>
          <p14:tracePt t="4935" x="4746625" y="2644775"/>
          <p14:tracePt t="4945" x="4754563" y="2620963"/>
          <p14:tracePt t="4962" x="4762500" y="2620963"/>
          <p14:tracePt t="4979" x="4762500" y="2613025"/>
          <p14:tracePt t="4995" x="4762500" y="2598738"/>
          <p14:tracePt t="5015" x="4762500" y="2590800"/>
          <p14:tracePt t="5031" x="4762500" y="2574925"/>
          <p14:tracePt t="5296" x="4762500" y="2582863"/>
          <p14:tracePt t="5305" x="4754563" y="2598738"/>
          <p14:tracePt t="5320" x="4746625" y="2613025"/>
          <p14:tracePt t="5329" x="4740275" y="2636838"/>
          <p14:tracePt t="5346" x="4732338" y="2689225"/>
          <p14:tracePt t="5362" x="4716463" y="2727325"/>
          <p14:tracePt t="5379" x="4716463" y="2743200"/>
          <p14:tracePt t="5397" x="4716463" y="2751138"/>
          <p14:tracePt t="5399" x="4716463" y="2759075"/>
          <p14:tracePt t="5412" x="4716463" y="2765425"/>
          <p14:tracePt t="5429" x="4702175" y="2789238"/>
          <p14:tracePt t="5446" x="4702175" y="2803525"/>
          <p14:tracePt t="5462" x="4694238" y="2827338"/>
          <p14:tracePt t="5479" x="4686300" y="2857500"/>
          <p14:tracePt t="5496" x="4670425" y="2895600"/>
          <p14:tracePt t="5512" x="4664075" y="2949575"/>
          <p14:tracePt t="5529" x="4664075" y="2994025"/>
          <p14:tracePt t="5546" x="4648200" y="3017838"/>
          <p14:tracePt t="5562" x="4648200" y="3032125"/>
          <p14:tracePt t="5579" x="4640263" y="3063875"/>
          <p14:tracePt t="5596" x="4640263" y="3101975"/>
          <p14:tracePt t="5613" x="4632325" y="3140075"/>
          <p14:tracePt t="5629" x="4610100" y="3200400"/>
          <p14:tracePt t="5647" x="4610100" y="3222625"/>
          <p14:tracePt t="5663" x="4602163" y="3238500"/>
          <p14:tracePt t="5679" x="4594225" y="3260725"/>
          <p14:tracePt t="5696" x="4587875" y="3284538"/>
          <p14:tracePt t="5713" x="4564063" y="3336925"/>
          <p14:tracePt t="5729" x="4549775" y="3368675"/>
          <p14:tracePt t="5746" x="4525963" y="3398838"/>
          <p14:tracePt t="5763" x="4518025" y="3421063"/>
          <p14:tracePt t="5779" x="4503738" y="3444875"/>
          <p14:tracePt t="5797" x="4487863" y="3451225"/>
          <p14:tracePt t="5813" x="4479925" y="3459163"/>
          <p14:tracePt t="5830" x="4465638" y="3475038"/>
          <p14:tracePt t="5846" x="4457700" y="3482975"/>
          <p14:tracePt t="5863" x="4403725" y="3497263"/>
          <p14:tracePt t="5879" x="4373563" y="3505200"/>
          <p14:tracePt t="5896" x="4343400" y="3521075"/>
          <p14:tracePt t="5913" x="4289425" y="3527425"/>
          <p14:tracePt t="5930" x="4251325" y="3535363"/>
          <p14:tracePt t="5946" x="4198938" y="3543300"/>
          <p14:tracePt t="5963" x="4137025" y="3551238"/>
          <p14:tracePt t="5980" x="4084638" y="3551238"/>
          <p14:tracePt t="5996" x="4022725" y="3559175"/>
          <p14:tracePt t="6013" x="3978275" y="3559175"/>
          <p14:tracePt t="6030" x="3924300" y="3565525"/>
          <p14:tracePt t="6046" x="3840163" y="3565525"/>
          <p14:tracePt t="6063" x="3779838" y="3565525"/>
          <p14:tracePt t="6080" x="3717925" y="3565525"/>
          <p14:tracePt t="6096" x="3687763" y="3565525"/>
          <p14:tracePt t="6113" x="3657600" y="3565525"/>
          <p14:tracePt t="6130" x="3627438" y="3565525"/>
          <p14:tracePt t="6146" x="3597275" y="3573463"/>
          <p14:tracePt t="6163" x="3565525" y="3581400"/>
          <p14:tracePt t="6180" x="3527425" y="3589338"/>
          <p14:tracePt t="6196" x="3475038" y="3589338"/>
          <p14:tracePt t="6213" x="3406775" y="3611563"/>
          <p14:tracePt t="6230" x="3360738" y="3611563"/>
          <p14:tracePt t="6246" x="3314700" y="3611563"/>
          <p14:tracePt t="6263" x="3306763" y="3611563"/>
          <p14:tracePt t="6457" x="3298825" y="3611563"/>
          <p14:tracePt t="6473" x="3306763" y="3619500"/>
          <p14:tracePt t="6480" x="3336925" y="3619500"/>
          <p14:tracePt t="6489" x="3390900" y="3627438"/>
          <p14:tracePt t="6497" x="3451225" y="3641725"/>
          <p14:tracePt t="6513" x="3565525" y="3649663"/>
          <p14:tracePt t="6530" x="3703638" y="3649663"/>
          <p14:tracePt t="6546" x="3810000" y="3649663"/>
          <p14:tracePt t="6563" x="3870325" y="3649663"/>
          <p14:tracePt t="6580" x="3916363" y="3641725"/>
          <p14:tracePt t="6596" x="3954463" y="3627438"/>
          <p14:tracePt t="6613" x="3992563" y="3589338"/>
          <p14:tracePt t="6631" x="4106863" y="3489325"/>
          <p14:tracePt t="6647" x="4168775" y="3429000"/>
          <p14:tracePt t="6663" x="4221163" y="3368675"/>
          <p14:tracePt t="6680" x="4251325" y="3314700"/>
          <p14:tracePt t="6696" x="4289425" y="3254375"/>
          <p14:tracePt t="6713" x="4305300" y="3192463"/>
          <p14:tracePt t="6730" x="4343400" y="3124200"/>
          <p14:tracePt t="6746" x="4373563" y="3070225"/>
          <p14:tracePt t="6763" x="4411663" y="3017838"/>
          <p14:tracePt t="6780" x="4441825" y="2971800"/>
          <p14:tracePt t="6797" x="4457700" y="2941638"/>
          <p14:tracePt t="6813" x="4473575" y="2911475"/>
          <p14:tracePt t="6830" x="4495800" y="2857500"/>
          <p14:tracePt t="6846" x="4495800" y="2849563"/>
          <p14:tracePt t="6863" x="4518025" y="2797175"/>
          <p14:tracePt t="6880" x="4533900" y="2773363"/>
          <p14:tracePt t="6897" x="4541838" y="2743200"/>
          <p14:tracePt t="6913" x="4556125" y="2720975"/>
          <p14:tracePt t="6930" x="4579938" y="2705100"/>
          <p14:tracePt t="6947" x="4610100" y="2689225"/>
          <p14:tracePt t="6963" x="4664075" y="2667000"/>
          <p14:tracePt t="6980" x="4702175" y="2651125"/>
          <p14:tracePt t="6997" x="4732338" y="2636838"/>
          <p14:tracePt t="7013" x="4746625" y="2620963"/>
          <p14:tracePt t="7030" x="4754563" y="2620963"/>
          <p14:tracePt t="7210" x="4754563" y="2659063"/>
          <p14:tracePt t="7216" x="4746625" y="2713038"/>
          <p14:tracePt t="7224" x="4740275" y="2765425"/>
          <p14:tracePt t="7232" x="4724400" y="2827338"/>
          <p14:tracePt t="7247" x="4708525" y="2941638"/>
          <p14:tracePt t="7263" x="4694238" y="3017838"/>
          <p14:tracePt t="7280" x="4694238" y="3063875"/>
          <p14:tracePt t="7297" x="4694238" y="3124200"/>
          <p14:tracePt t="7313" x="4694238" y="3192463"/>
          <p14:tracePt t="7330" x="4686300" y="3254375"/>
          <p14:tracePt t="7347" x="4656138" y="3322638"/>
          <p14:tracePt t="7363" x="4632325" y="3375025"/>
          <p14:tracePt t="7380" x="4625975" y="3398838"/>
          <p14:tracePt t="7397" x="4594225" y="3436938"/>
          <p14:tracePt t="7401" x="4579938" y="3467100"/>
          <p14:tracePt t="7413" x="4564063" y="3482975"/>
          <p14:tracePt t="7431" x="4495800" y="3565525"/>
          <p14:tracePt t="7447" x="4381500" y="3665538"/>
          <p14:tracePt t="7463" x="4237038" y="3749675"/>
          <p14:tracePt t="7480" x="4092575" y="3832225"/>
          <p14:tracePt t="7497" x="3908425" y="3908425"/>
          <p14:tracePt t="7513" x="3756025" y="3954463"/>
          <p14:tracePt t="7530" x="3589338" y="3992563"/>
          <p14:tracePt t="7547" x="3451225" y="4008438"/>
          <p14:tracePt t="7563" x="3352800" y="4016375"/>
          <p14:tracePt t="7580" x="3260725" y="4016375"/>
          <p14:tracePt t="7597" x="3222625" y="4016375"/>
          <p14:tracePt t="7656" x="3284538" y="3984625"/>
          <p14:tracePt t="7664" x="3368675" y="3946525"/>
          <p14:tracePt t="7672" x="3475038" y="3902075"/>
          <p14:tracePt t="7680" x="3597275" y="3840163"/>
          <p14:tracePt t="7697" x="3908425" y="3665538"/>
          <p14:tracePt t="7714" x="4198938" y="3489325"/>
          <p14:tracePt t="7730" x="4403725" y="3314700"/>
          <p14:tracePt t="7747" x="4495800" y="3192463"/>
          <p14:tracePt t="7763" x="4541838" y="3048000"/>
          <p14:tracePt t="7780" x="4564063" y="2911475"/>
          <p14:tracePt t="7797" x="4572000" y="2811463"/>
          <p14:tracePt t="7815" x="4594225" y="2713038"/>
          <p14:tracePt t="7830" x="4602163" y="2689225"/>
          <p14:tracePt t="7847" x="4625975" y="2620963"/>
          <p14:tracePt t="7863" x="4632325" y="2598738"/>
          <p14:tracePt t="7880" x="4640263" y="2582863"/>
          <p14:tracePt t="7936" x="4656138" y="2582863"/>
          <p14:tracePt t="7944" x="4678363" y="2598738"/>
          <p14:tracePt t="7952" x="4686300" y="2667000"/>
          <p14:tracePt t="7964" x="4702175" y="2759075"/>
          <p14:tracePt t="7980" x="4778375" y="2971800"/>
          <p14:tracePt t="7997" x="4816475" y="3132138"/>
          <p14:tracePt t="8014" x="4830763" y="3222625"/>
          <p14:tracePt t="8031" x="4830763" y="3276600"/>
          <p14:tracePt t="8047" x="4830763" y="3298825"/>
          <p14:tracePt t="8136" x="4830763" y="3306763"/>
          <p14:tracePt t="8144" x="4816475" y="3292475"/>
          <p14:tracePt t="8152" x="4808538" y="3268663"/>
          <p14:tracePt t="8164" x="4808538" y="3254375"/>
          <p14:tracePt t="8180" x="4808538" y="3216275"/>
          <p14:tracePt t="8197" x="4808538" y="3170238"/>
          <p14:tracePt t="8215" x="4808538" y="3101975"/>
          <p14:tracePt t="8231" x="4808538" y="3055938"/>
          <p14:tracePt t="8247" x="4808538" y="3017838"/>
          <p14:tracePt t="8264" x="4784725" y="2955925"/>
          <p14:tracePt t="8280" x="4762500" y="2917825"/>
          <p14:tracePt t="8297" x="4732338" y="2857500"/>
          <p14:tracePt t="8314" x="4716463" y="2835275"/>
          <p14:tracePt t="8330" x="4708525" y="2827338"/>
          <p14:tracePt t="8364" x="4702175" y="2819400"/>
          <p14:tracePt t="8440" x="4694238" y="2819400"/>
          <p14:tracePt t="8456" x="4686300" y="2819400"/>
          <p14:tracePt t="8464" x="4678363" y="2819400"/>
          <p14:tracePt t="8472" x="4670425" y="2811463"/>
          <p14:tracePt t="8488" x="4656138" y="2803525"/>
          <p14:tracePt t="8497" x="4648200" y="2803525"/>
          <p14:tracePt t="8514" x="4602163" y="2797175"/>
          <p14:tracePt t="8530" x="4572000" y="2773363"/>
          <p14:tracePt t="8547" x="4541838" y="2773363"/>
          <p14:tracePt t="8564" x="4525963" y="2765425"/>
          <p14:tracePt t="8580" x="4518025" y="2759075"/>
          <p14:tracePt t="8597" x="4511675" y="2759075"/>
          <p14:tracePt t="8615" x="4473575" y="2751138"/>
          <p14:tracePt t="8630" x="4465638" y="2751138"/>
          <p14:tracePt t="8648" x="4435475" y="2751138"/>
          <p14:tracePt t="8664" x="4373563" y="2751138"/>
          <p14:tracePt t="8681" x="4351338" y="2751138"/>
          <p14:tracePt t="8697" x="4321175" y="2751138"/>
          <p14:tracePt t="8784" x="4335463" y="2751138"/>
          <p14:tracePt t="8792" x="4365625" y="2751138"/>
          <p14:tracePt t="8800" x="4389438" y="2751138"/>
          <p14:tracePt t="8814" x="4457700" y="2735263"/>
          <p14:tracePt t="8831" x="4511675" y="2720975"/>
          <p14:tracePt t="8847" x="4549775" y="2705100"/>
          <p14:tracePt t="8864" x="4602163" y="2689225"/>
          <p14:tracePt t="8881" x="4632325" y="2689225"/>
          <p14:tracePt t="8897" x="4686300" y="2689225"/>
          <p14:tracePt t="8914" x="4732338" y="2674938"/>
          <p14:tracePt t="8931" x="4770438" y="2674938"/>
          <p14:tracePt t="8947" x="4800600" y="2674938"/>
          <p14:tracePt t="8964" x="4808538" y="2674938"/>
          <p14:tracePt t="9000" x="4822825" y="2674938"/>
          <p14:tracePt t="9008" x="4830763" y="2674938"/>
          <p14:tracePt t="9016" x="4838700" y="2674938"/>
          <p14:tracePt t="9048" x="4846638" y="2674938"/>
          <p14:tracePt t="9056" x="4854575" y="2674938"/>
          <p14:tracePt t="9160" x="4800600" y="2674938"/>
          <p14:tracePt t="9168" x="4716463" y="2644775"/>
          <p14:tracePt t="9176" x="4625975" y="2613025"/>
          <p14:tracePt t="9184" x="4533900" y="2590800"/>
          <p14:tracePt t="9197" x="4441825" y="2574925"/>
          <p14:tracePt t="9214" x="4259263" y="2568575"/>
          <p14:tracePt t="9231" x="4054475" y="2568575"/>
          <p14:tracePt t="9247" x="4000500" y="2574925"/>
          <p14:tracePt t="9264" x="3984625" y="2574925"/>
          <p14:tracePt t="9321" x="3984625" y="2582863"/>
          <p14:tracePt t="9328" x="4008438" y="2598738"/>
          <p14:tracePt t="9337" x="4022725" y="2606675"/>
          <p14:tracePt t="9347" x="4054475" y="2620963"/>
          <p14:tracePt t="9364" x="4152900" y="2644775"/>
          <p14:tracePt t="9381" x="4289425" y="2682875"/>
          <p14:tracePt t="9398" x="4533900" y="2720975"/>
          <p14:tracePt t="9414" x="4648200" y="2720975"/>
          <p14:tracePt t="9431" x="4860925" y="2727325"/>
          <p14:tracePt t="9447" x="4983163" y="2743200"/>
          <p14:tracePt t="9464" x="5029200" y="2743200"/>
          <p14:tracePt t="9481" x="5059363" y="2743200"/>
          <p14:tracePt t="9576" x="5051425" y="2743200"/>
          <p14:tracePt t="9585" x="4983163" y="2743200"/>
          <p14:tracePt t="9592" x="4892675" y="2743200"/>
          <p14:tracePt t="9600" x="4746625" y="2751138"/>
          <p14:tracePt t="9614" x="4602163" y="2797175"/>
          <p14:tracePt t="9631" x="4092575" y="2857500"/>
          <p14:tracePt t="9647" x="3894138" y="2903538"/>
          <p14:tracePt t="9664" x="3832225" y="2917825"/>
          <p14:tracePt t="9698" x="3832225" y="2925763"/>
          <p14:tracePt t="9721" x="3840163" y="2949575"/>
          <p14:tracePt t="9731" x="3870325" y="2971800"/>
          <p14:tracePt t="9748" x="3932238" y="3001963"/>
          <p14:tracePt t="9764" x="3992563" y="3025775"/>
          <p14:tracePt t="9781" x="4092575" y="3048000"/>
          <p14:tracePt t="9798" x="4198938" y="3048000"/>
          <p14:tracePt t="9814" x="4275138" y="3048000"/>
          <p14:tracePt t="9831" x="4373563" y="3048000"/>
          <p14:tracePt t="9848" x="4381500" y="3048000"/>
          <p14:tracePt t="10642" x="4381500" y="3040063"/>
          <p14:tracePt t="10648" x="4373563" y="3040063"/>
          <p14:tracePt t="10657" x="4373563" y="3032125"/>
          <p14:tracePt t="10664" x="4359275" y="3032125"/>
          <p14:tracePt t="10681" x="4335463" y="3032125"/>
          <p14:tracePt t="10698" x="4327525" y="3025775"/>
          <p14:tracePt t="10715" x="4297363" y="3025775"/>
          <p14:tracePt t="10731" x="4251325" y="3009900"/>
          <p14:tracePt t="10748" x="4144963" y="2971800"/>
          <p14:tracePt t="10765" x="3924300" y="2925763"/>
          <p14:tracePt t="10781" x="3489325" y="2803525"/>
          <p14:tracePt t="10798" x="3116263" y="2697163"/>
          <p14:tracePt t="10815" x="2971800" y="2651125"/>
          <p14:tracePt t="10831" x="2933700" y="2620963"/>
          <p14:tracePt t="10848" x="2917825" y="2606675"/>
          <p14:tracePt t="10865" x="2895600" y="2574925"/>
          <p14:tracePt t="10881" x="2827338" y="2506663"/>
          <p14:tracePt t="10898" x="2765425" y="2422525"/>
          <p14:tracePt t="10928" x="2765425" y="2416175"/>
          <p14:tracePt t="10936" x="2759075" y="2400300"/>
          <p14:tracePt t="10952" x="2759075" y="2384425"/>
          <p14:tracePt t="10976" x="2759075" y="2378075"/>
          <p14:tracePt t="11008" x="2773363" y="2370138"/>
          <p14:tracePt t="11016" x="2819400" y="2370138"/>
          <p14:tracePt t="11024" x="2873375" y="2370138"/>
          <p14:tracePt t="11032" x="2955925" y="2384425"/>
          <p14:tracePt t="11048" x="3132138" y="2416175"/>
          <p14:tracePt t="11065" x="3513138" y="2468563"/>
          <p14:tracePt t="11081" x="4038600" y="2560638"/>
          <p14:tracePt t="11098" x="4495800" y="2682875"/>
          <p14:tracePt t="11115" x="4991100" y="2827338"/>
          <p14:tracePt t="11131" x="5364163" y="2933700"/>
          <p14:tracePt t="11148" x="5516563" y="2979738"/>
          <p14:tracePt t="11165" x="5584825" y="2994025"/>
          <p14:tracePt t="11181" x="5616575" y="3001963"/>
          <p14:tracePt t="12048" x="5630863" y="3001963"/>
          <p14:tracePt t="12056" x="5676900" y="3001963"/>
          <p14:tracePt t="12065" x="5753100" y="3001963"/>
          <p14:tracePt t="12082" x="5867400" y="3025775"/>
          <p14:tracePt t="12098" x="5943600" y="3063875"/>
          <p14:tracePt t="12115" x="5981700" y="3094038"/>
          <p14:tracePt t="12132" x="6073775" y="3146425"/>
          <p14:tracePt t="12148" x="6149975" y="3200400"/>
          <p14:tracePt t="12165" x="6188075" y="3208338"/>
          <p14:tracePt t="12182" x="6416675" y="3184525"/>
          <p14:tracePt t="12198" x="6484938" y="3184525"/>
          <p14:tracePt t="12215" x="6689725" y="3254375"/>
          <p14:tracePt t="12232" x="6765925" y="3292475"/>
          <p14:tracePt t="12249" x="6797675" y="3306763"/>
          <p14:tracePt t="12265" x="6804025" y="3306763"/>
          <p14:tracePt t="12312" x="6797675" y="3306763"/>
          <p14:tracePt t="12320" x="6781800" y="3306763"/>
          <p14:tracePt t="12336" x="6765925" y="3292475"/>
          <p14:tracePt t="12349" x="6759575" y="3284538"/>
          <p14:tracePt t="12365" x="6721475" y="3246438"/>
          <p14:tracePt t="12382" x="6659563" y="3192463"/>
          <p14:tracePt t="12399" x="6629400" y="3162300"/>
          <p14:tracePt t="12401" x="6583363" y="3132138"/>
          <p14:tracePt t="12416" x="6477000" y="3078163"/>
          <p14:tracePt t="12432" x="6362700" y="3001963"/>
          <p14:tracePt t="12449" x="6248400" y="2949575"/>
          <p14:tracePt t="12465" x="6194425" y="2925763"/>
          <p14:tracePt t="12482" x="6156325" y="2903538"/>
          <p14:tracePt t="12499" x="6111875" y="2879725"/>
          <p14:tracePt t="12515" x="6011863" y="2827338"/>
          <p14:tracePt t="12532" x="5829300" y="2743200"/>
          <p14:tracePt t="12549" x="5600700" y="2674938"/>
          <p14:tracePt t="12565" x="5303838" y="2536825"/>
          <p14:tracePt t="12583" x="4906963" y="2416175"/>
          <p14:tracePt t="12599" x="4740275" y="2339975"/>
          <p14:tracePt t="12615" x="4648200" y="2301875"/>
          <p14:tracePt t="12632" x="4579938" y="2263775"/>
          <p14:tracePt t="12649" x="4533900" y="2247900"/>
          <p14:tracePt t="12665" x="4511675" y="2239963"/>
          <p14:tracePt t="12682" x="4503738" y="2239963"/>
          <p14:tracePt t="12699" x="4487863" y="2232025"/>
          <p14:tracePt t="12715" x="4465638" y="2217738"/>
          <p14:tracePt t="12732" x="4411663" y="2193925"/>
          <p14:tracePt t="12749" x="4313238" y="2155825"/>
          <p14:tracePt t="12765" x="4259263" y="2141538"/>
          <p14:tracePt t="12782" x="4221163" y="2141538"/>
          <p14:tracePt t="12799" x="4206875" y="2125663"/>
          <p14:tracePt t="12888" x="4198938" y="2125663"/>
          <p14:tracePt t="12921" x="4191000" y="2133600"/>
          <p14:tracePt t="12936" x="4191000" y="2141538"/>
          <p14:tracePt t="12952" x="4183063" y="2149475"/>
          <p14:tracePt t="12968" x="4175125" y="2163763"/>
          <p14:tracePt t="12976" x="4175125" y="2171700"/>
          <p14:tracePt t="12984" x="4168775" y="2187575"/>
          <p14:tracePt t="12999" x="4168775" y="2201863"/>
          <p14:tracePt t="13015" x="4152900" y="223202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739" t="31657" r="17971" b="26831"/>
          <a:stretch/>
        </p:blipFill>
        <p:spPr>
          <a:xfrm>
            <a:off x="2087996" y="1973176"/>
            <a:ext cx="7657583" cy="39480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61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267"/>
    </mc:Choice>
    <mc:Fallback xmlns="">
      <p:transition advTm="322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6" x="3962400" y="2286000"/>
          <p14:tracePt t="97" x="3940175" y="2286000"/>
          <p14:tracePt t="113" x="3878263" y="2301875"/>
          <p14:tracePt t="130" x="3825875" y="2301875"/>
          <p14:tracePt t="147" x="3771900" y="2301875"/>
          <p14:tracePt t="164" x="3679825" y="2301875"/>
          <p14:tracePt t="180" x="3641725" y="2301875"/>
          <p14:tracePt t="197" x="3611563" y="2301875"/>
          <p14:tracePt t="214" x="3597275" y="2301875"/>
          <p14:tracePt t="230" x="3559175" y="2301875"/>
          <p14:tracePt t="247" x="3497263" y="2278063"/>
          <p14:tracePt t="264" x="3390900" y="2270125"/>
          <p14:tracePt t="280" x="3222625" y="2239963"/>
          <p14:tracePt t="297" x="3001963" y="2171700"/>
          <p14:tracePt t="314" x="2751138" y="2095500"/>
          <p14:tracePt t="330" x="2514600" y="2035175"/>
          <p14:tracePt t="347" x="2239963" y="1927225"/>
          <p14:tracePt t="364" x="1981200" y="1812925"/>
          <p14:tracePt t="380" x="1844675" y="1730375"/>
          <p14:tracePt t="398" x="1714500" y="1654175"/>
          <p14:tracePt t="414" x="1584325" y="1570038"/>
          <p14:tracePt t="430" x="1431925" y="1463675"/>
          <p14:tracePt t="447" x="1257300" y="1341438"/>
          <p14:tracePt t="464" x="1028700" y="1196975"/>
          <p14:tracePt t="481" x="830263" y="1089025"/>
          <p14:tracePt t="497" x="715963" y="1020763"/>
          <p14:tracePt t="514" x="647700" y="968375"/>
          <p14:tracePt t="532" x="517525" y="854075"/>
          <p14:tracePt t="547" x="495300" y="838200"/>
          <p14:tracePt t="564" x="457200" y="808038"/>
          <p14:tracePt t="581" x="403225" y="739775"/>
          <p14:tracePt t="598" x="350838" y="677863"/>
          <p14:tracePt t="631" x="327025" y="639763"/>
          <p14:tracePt t="647" x="296863" y="601663"/>
          <p14:tracePt t="664" x="282575" y="587375"/>
          <p14:tracePt t="681" x="282575" y="563563"/>
          <p14:tracePt t="697" x="266700" y="517525"/>
          <p14:tracePt t="714" x="258763" y="479425"/>
          <p14:tracePt t="732" x="258763" y="419100"/>
          <p14:tracePt t="747" x="258763" y="411163"/>
          <p14:tracePt t="764" x="258763" y="365125"/>
          <p14:tracePt t="781" x="258763" y="342900"/>
          <p14:tracePt t="797" x="274638" y="312738"/>
          <p14:tracePt t="2016" x="6378575" y="3787775"/>
          <p14:tracePt t="2024" x="6370638" y="3787775"/>
          <p14:tracePt t="2048" x="6362700" y="3779838"/>
          <p14:tracePt t="2065" x="6354763" y="3779838"/>
          <p14:tracePt t="2122" x="6340475" y="3779838"/>
          <p14:tracePt t="2131" x="6332538" y="3779838"/>
          <p14:tracePt t="2145" x="6324600" y="3779838"/>
          <p14:tracePt t="2157" x="6316663" y="3779838"/>
          <p14:tracePt t="2174" x="6194425" y="3779838"/>
          <p14:tracePt t="2191" x="6103938" y="3779838"/>
          <p14:tracePt t="2207" x="6065838" y="3779838"/>
          <p14:tracePt t="2224" x="5959475" y="3787775"/>
          <p14:tracePt t="2241" x="5837238" y="3817938"/>
          <p14:tracePt t="2257" x="5753100" y="3856038"/>
          <p14:tracePt t="2274" x="5699125" y="3870325"/>
          <p14:tracePt t="2291" x="5654675" y="3902075"/>
          <p14:tracePt t="2307" x="5608638" y="3916363"/>
          <p14:tracePt t="2324" x="5592763" y="3924300"/>
          <p14:tracePt t="2341" x="5570538" y="3932238"/>
          <p14:tracePt t="2357" x="5546725" y="3932238"/>
          <p14:tracePt t="2374" x="5516563" y="3946525"/>
          <p14:tracePt t="2391" x="5494338" y="3962400"/>
          <p14:tracePt t="2408" x="5478463" y="3970338"/>
          <p14:tracePt t="3923" x="5478463" y="3978275"/>
          <p14:tracePt t="4250" x="5470525" y="3978275"/>
          <p14:tracePt t="4258" x="5440363" y="3978275"/>
          <p14:tracePt t="4266" x="5402263" y="3962400"/>
          <p14:tracePt t="4275" x="5394325" y="3962400"/>
          <p14:tracePt t="4292" x="5349875" y="3962400"/>
          <p14:tracePt t="4308" x="5227638" y="3962400"/>
          <p14:tracePt t="4325" x="5059363" y="3984625"/>
          <p14:tracePt t="4341" x="4906963" y="4008438"/>
          <p14:tracePt t="4358" x="4740275" y="4016375"/>
          <p14:tracePt t="4375" x="4579938" y="4016375"/>
          <p14:tracePt t="4391" x="4457700" y="4016375"/>
          <p14:tracePt t="4408" x="4343400" y="4016375"/>
          <p14:tracePt t="4425" x="4206875" y="4008438"/>
          <p14:tracePt t="4441" x="4152900" y="3984625"/>
          <p14:tracePt t="4458" x="4076700" y="3932238"/>
          <p14:tracePt t="4475" x="4016375" y="3886200"/>
          <p14:tracePt t="4491" x="3954463" y="3817938"/>
          <p14:tracePt t="4508" x="3902075" y="3711575"/>
          <p14:tracePt t="4525" x="3870325" y="3627438"/>
          <p14:tracePt t="4541" x="3863975" y="3551238"/>
          <p14:tracePt t="4558" x="3848100" y="3467100"/>
          <p14:tracePt t="4575" x="3848100" y="3406775"/>
          <p14:tracePt t="4592" x="3848100" y="3330575"/>
          <p14:tracePt t="4608" x="3848100" y="3276600"/>
          <p14:tracePt t="4610" x="3848100" y="3260725"/>
          <p14:tracePt t="4625" x="3848100" y="3200400"/>
          <p14:tracePt t="4641" x="3878263" y="3124200"/>
          <p14:tracePt t="4658" x="3886200" y="3101975"/>
          <p14:tracePt t="4675" x="3894138" y="3040063"/>
          <p14:tracePt t="4692" x="3908425" y="3017838"/>
          <p14:tracePt t="4708" x="3924300" y="2963863"/>
          <p14:tracePt t="4725" x="3932238" y="2917825"/>
          <p14:tracePt t="4742" x="3940175" y="2911475"/>
          <p14:tracePt t="4758" x="3962400" y="2887663"/>
          <p14:tracePt t="4775" x="3970338" y="2879725"/>
          <p14:tracePt t="4792" x="3992563" y="2865438"/>
          <p14:tracePt t="4808" x="4038600" y="2841625"/>
          <p14:tracePt t="4825" x="4054475" y="2827338"/>
          <p14:tracePt t="4842" x="4068763" y="2819400"/>
          <p14:tracePt t="4875" x="4076700" y="2781300"/>
          <p14:tracePt t="4892" x="4076700" y="2765425"/>
          <p14:tracePt t="4908" x="4076700" y="2743200"/>
          <p14:tracePt t="4925" x="4084638" y="2705100"/>
          <p14:tracePt t="4942" x="4092575" y="2689225"/>
          <p14:tracePt t="4958" x="4106863" y="2644775"/>
          <p14:tracePt t="4975" x="4114800" y="2636838"/>
          <p14:tracePt t="4993" x="4122738" y="2620963"/>
          <p14:tracePt t="5008" x="4122738" y="2606675"/>
          <p14:tracePt t="5235" x="4122738" y="2598738"/>
          <p14:tracePt t="5242" x="4106863" y="2598738"/>
          <p14:tracePt t="5250" x="4098925" y="2590800"/>
          <p14:tracePt t="5259" x="4060825" y="2574925"/>
          <p14:tracePt t="5275" x="4030663" y="2568575"/>
          <p14:tracePt t="5292" x="4008438" y="2560638"/>
          <p14:tracePt t="5309" x="3992563" y="2560638"/>
          <p14:tracePt t="5325" x="3984625" y="2552700"/>
          <p14:tracePt t="5370" x="3978275" y="2552700"/>
          <p14:tracePt t="5394" x="3946525" y="2606675"/>
          <p14:tracePt t="5402" x="3902075" y="2697163"/>
          <p14:tracePt t="5411" x="3870325" y="2781300"/>
          <p14:tracePt t="5425" x="3817938" y="2994025"/>
          <p14:tracePt t="5442" x="3794125" y="3178175"/>
          <p14:tracePt t="5459" x="3794125" y="3336925"/>
          <p14:tracePt t="5475" x="3794125" y="3475038"/>
          <p14:tracePt t="5492" x="3817938" y="3589338"/>
          <p14:tracePt t="5509" x="3840163" y="3665538"/>
          <p14:tracePt t="5525" x="3840163" y="3695700"/>
          <p14:tracePt t="5562" x="3840163" y="3711575"/>
          <p14:tracePt t="5575" x="3840163" y="3749675"/>
          <p14:tracePt t="5593" x="3832225" y="3894138"/>
          <p14:tracePt t="5609" x="3817938" y="4030663"/>
          <p14:tracePt t="5625" x="3794125" y="4213225"/>
          <p14:tracePt t="5642" x="3779838" y="4359275"/>
          <p14:tracePt t="5659" x="3756025" y="4495800"/>
          <p14:tracePt t="5676" x="3749675" y="4587875"/>
          <p14:tracePt t="5692" x="3749675" y="4686300"/>
          <p14:tracePt t="5709" x="3749675" y="4784725"/>
          <p14:tracePt t="5726" x="3749675" y="4846638"/>
          <p14:tracePt t="5742" x="3749675" y="4892675"/>
          <p14:tracePt t="5759" x="3749675" y="4930775"/>
          <p14:tracePt t="5776" x="3749675" y="4945063"/>
          <p14:tracePt t="5792" x="3749675" y="4983163"/>
          <p14:tracePt t="5809" x="3763963" y="5045075"/>
          <p14:tracePt t="5826" x="3779838" y="5105400"/>
          <p14:tracePt t="5842" x="3810000" y="5181600"/>
          <p14:tracePt t="5859" x="3832225" y="5295900"/>
          <p14:tracePt t="5876" x="3902075" y="5448300"/>
          <p14:tracePt t="5892" x="3932238" y="5578475"/>
          <p14:tracePt t="5909" x="3940175" y="5646738"/>
          <p14:tracePt t="5926" x="3940175" y="5684838"/>
          <p14:tracePt t="5942" x="3940175" y="5699125"/>
          <p14:tracePt t="5959" x="3940175" y="5707063"/>
          <p14:tracePt t="6059" x="3886200" y="5654675"/>
          <p14:tracePt t="6066" x="3810000" y="5508625"/>
          <p14:tracePt t="6076" x="3756025" y="5410200"/>
          <p14:tracePt t="6092" x="3725863" y="5235575"/>
          <p14:tracePt t="6109" x="3717925" y="4983163"/>
          <p14:tracePt t="6126" x="3717925" y="4716463"/>
          <p14:tracePt t="6130" x="3717925" y="4564063"/>
          <p14:tracePt t="6142" x="3717925" y="4441825"/>
          <p14:tracePt t="6159" x="3763963" y="4160838"/>
          <p14:tracePt t="6176" x="3817938" y="3962400"/>
          <p14:tracePt t="6193" x="3870325" y="3794125"/>
          <p14:tracePt t="6210" x="3932238" y="3589338"/>
          <p14:tracePt t="6226" x="3946525" y="3482975"/>
          <p14:tracePt t="6243" x="3954463" y="3344863"/>
          <p14:tracePt t="6259" x="3954463" y="3238500"/>
          <p14:tracePt t="6276" x="3954463" y="3146425"/>
          <p14:tracePt t="6292" x="3954463" y="3078163"/>
          <p14:tracePt t="6309" x="3946525" y="3025775"/>
          <p14:tracePt t="6326" x="3946525" y="3009900"/>
          <p14:tracePt t="6342" x="3940175" y="3009900"/>
          <p14:tracePt t="6690" x="3940175" y="3001963"/>
          <p14:tracePt t="6699" x="3946525" y="3001963"/>
          <p14:tracePt t="6709" x="3970338" y="3001963"/>
          <p14:tracePt t="6726" x="4016375" y="3001963"/>
          <p14:tracePt t="6743" x="4038600" y="2987675"/>
          <p14:tracePt t="6759" x="4046538" y="2979738"/>
          <p14:tracePt t="6776" x="4054475" y="2971800"/>
          <p14:tracePt t="6810" x="4060825" y="2963863"/>
          <p14:tracePt t="6826" x="4076700" y="2933700"/>
          <p14:tracePt t="6834" x="4106863" y="2879725"/>
          <p14:tracePt t="6843" x="4114800" y="2873375"/>
          <p14:tracePt t="6938" x="4114800" y="2865438"/>
          <p14:tracePt t="6947" x="4122738" y="2849563"/>
          <p14:tracePt t="6954" x="4144963" y="2811463"/>
          <p14:tracePt t="6962" x="4152900" y="2789238"/>
          <p14:tracePt t="6997" x="4168775" y="2765425"/>
          <p14:tracePt t="7004" x="4183063" y="2759075"/>
          <p14:tracePt t="7010" x="4198938" y="2727325"/>
          <p14:tracePt t="7026" x="4213225" y="2697163"/>
          <p14:tracePt t="7043" x="4229100" y="2659063"/>
          <p14:tracePt t="7059" x="4237038" y="2644775"/>
          <p14:tracePt t="7093" x="4237038" y="2636838"/>
          <p14:tracePt t="7109" x="4237038" y="2582863"/>
          <p14:tracePt t="7126" x="4237038" y="2560638"/>
          <p14:tracePt t="7130" x="4229100" y="2552700"/>
          <p14:tracePt t="7143" x="4221163" y="2536825"/>
          <p14:tracePt t="7159" x="4213225" y="2522538"/>
          <p14:tracePt t="7179" x="4213225" y="2514600"/>
          <p14:tracePt t="7203" x="4213225" y="2476500"/>
          <p14:tracePt t="7210" x="4213225" y="2446338"/>
          <p14:tracePt t="7226" x="4213225" y="2416175"/>
          <p14:tracePt t="7243" x="4229100" y="2378075"/>
          <p14:tracePt t="7259" x="4244975" y="2354263"/>
          <p14:tracePt t="7403" x="4221163" y="2446338"/>
          <p14:tracePt t="7410" x="4175125" y="2590800"/>
          <p14:tracePt t="7418" x="4168775" y="2689225"/>
          <p14:tracePt t="7426" x="4160838" y="2803525"/>
          <p14:tracePt t="7443" x="4160838" y="3040063"/>
          <p14:tracePt t="7459" x="4160838" y="3178175"/>
          <p14:tracePt t="7476" x="4168775" y="3276600"/>
          <p14:tracePt t="7493" x="4175125" y="3306763"/>
          <p14:tracePt t="7510" x="4183063" y="3330575"/>
          <p14:tracePt t="7642" x="4183063" y="3284538"/>
          <p14:tracePt t="7650" x="4183063" y="3260725"/>
          <p14:tracePt t="7660" x="4183063" y="3246438"/>
          <p14:tracePt t="7676" x="4206875" y="3162300"/>
          <p14:tracePt t="7693" x="4237038" y="3108325"/>
          <p14:tracePt t="7710" x="4251325" y="3086100"/>
          <p14:tracePt t="7746" x="4251325" y="3078163"/>
          <p14:tracePt t="7803" x="4259263" y="3078163"/>
          <p14:tracePt t="7899" x="4259263" y="3070225"/>
          <p14:tracePt t="7922" x="4259263" y="3048000"/>
          <p14:tracePt t="7954" x="4259263" y="3032125"/>
          <p14:tracePt t="7962" x="4259263" y="3025775"/>
          <p14:tracePt t="7970" x="4259263" y="3017838"/>
          <p14:tracePt t="7979" x="4251325" y="3009900"/>
          <p14:tracePt t="7995" x="4251325" y="3001963"/>
          <p14:tracePt t="8010" x="4251325" y="2971800"/>
          <p14:tracePt t="8026" x="4251325" y="2963863"/>
          <p14:tracePt t="8162" x="4251325" y="2971800"/>
          <p14:tracePt t="8170" x="4251325" y="3040063"/>
          <p14:tracePt t="8179" x="4251325" y="3154363"/>
          <p14:tracePt t="8193" x="4251325" y="3360738"/>
          <p14:tracePt t="8210" x="4221163" y="3589338"/>
          <p14:tracePt t="8226" x="4191000" y="3802063"/>
          <p14:tracePt t="8243" x="4168775" y="3984625"/>
          <p14:tracePt t="8260" x="4137025" y="4175125"/>
          <p14:tracePt t="8276" x="4122738" y="4321175"/>
          <p14:tracePt t="8293" x="4098925" y="4479925"/>
          <p14:tracePt t="8310" x="4060825" y="4656138"/>
          <p14:tracePt t="8326" x="4008438" y="4868863"/>
          <p14:tracePt t="8343" x="3954463" y="5075238"/>
          <p14:tracePt t="8359" x="3932238" y="5211763"/>
          <p14:tracePt t="8376" x="3924300" y="5311775"/>
          <p14:tracePt t="8393" x="3924300" y="5334000"/>
          <p14:tracePt t="8410" x="3924300" y="5349875"/>
          <p14:tracePt t="8426" x="3924300" y="5372100"/>
          <p14:tracePt t="8443" x="3924300" y="5410200"/>
          <p14:tracePt t="8459" x="3924300" y="5464175"/>
          <p14:tracePt t="8476" x="3924300" y="5508625"/>
          <p14:tracePt t="8493" x="3924300" y="5546725"/>
          <p14:tracePt t="8509" x="3924300" y="5578475"/>
          <p14:tracePt t="8526" x="3924300" y="5630863"/>
          <p14:tracePt t="8543" x="3908425" y="5707063"/>
          <p14:tracePt t="8561" x="3856038" y="5851525"/>
          <p14:tracePt t="8577" x="3840163" y="5897563"/>
          <p14:tracePt t="8593" x="3810000" y="5959475"/>
          <p14:tracePt t="8611" x="3802063" y="5965825"/>
          <p14:tracePt t="8674" x="3794125" y="5965825"/>
          <p14:tracePt t="8690" x="3802063" y="5935663"/>
          <p14:tracePt t="8698" x="3840163" y="5897563"/>
          <p14:tracePt t="8710" x="3870325" y="5867400"/>
          <p14:tracePt t="8727" x="3902075" y="5821363"/>
          <p14:tracePt t="8743" x="3946525" y="5753100"/>
          <p14:tracePt t="8760" x="3962400" y="5737225"/>
          <p14:tracePt t="8777" x="3970338" y="5730875"/>
          <p14:tracePt t="9026" x="3978275" y="5722938"/>
          <p14:tracePt t="9034" x="3984625" y="5715000"/>
          <p14:tracePt t="9043" x="3992563" y="5715000"/>
          <p14:tracePt t="9060" x="4046538" y="5692775"/>
          <p14:tracePt t="9077" x="4068763" y="5692775"/>
          <p14:tracePt t="9093" x="4076700" y="5684838"/>
          <p14:tracePt t="9178" x="4076700" y="5668963"/>
          <p14:tracePt t="9355" x="4084638" y="5661025"/>
          <p14:tracePt t="9362" x="4092575" y="5638800"/>
          <p14:tracePt t="9371" x="4092575" y="5630863"/>
          <p14:tracePt t="9387" x="4092575" y="5622925"/>
          <p14:tracePt t="9394" x="4092575" y="5616575"/>
          <p14:tracePt t="9410" x="4098925" y="5592763"/>
          <p14:tracePt t="9444" x="4098925" y="5578475"/>
          <p14:tracePt t="9460" x="4098925" y="5570538"/>
          <p14:tracePt t="9482" x="4098925" y="5554663"/>
          <p14:tracePt t="9494" x="4098925" y="5546725"/>
          <p14:tracePt t="9511" x="4098925" y="5540375"/>
          <p14:tracePt t="9527" x="4098925" y="5524500"/>
          <p14:tracePt t="9544" x="4098925" y="5502275"/>
          <p14:tracePt t="9560" x="4098925" y="5478463"/>
          <p14:tracePt t="9577" x="4084638" y="5464175"/>
          <p14:tracePt t="9618" x="4084638" y="5456238"/>
          <p14:tracePt t="9628" x="4084638" y="5448300"/>
          <p14:tracePt t="9644" x="4076700" y="5426075"/>
          <p14:tracePt t="9730" x="4076700" y="5418138"/>
          <p14:tracePt t="9746" x="4084638" y="5418138"/>
          <p14:tracePt t="9754" x="4098925" y="5418138"/>
          <p14:tracePt t="9763" x="4114800" y="5426075"/>
          <p14:tracePt t="9777" x="4160838" y="5432425"/>
          <p14:tracePt t="9794" x="4206875" y="5456238"/>
          <p14:tracePt t="9811" x="4237038" y="5464175"/>
          <p14:tracePt t="9827" x="4297363" y="5502275"/>
          <p14:tracePt t="9844" x="4313238" y="5508625"/>
          <p14:tracePt t="10003" x="4313238" y="5516563"/>
          <p14:tracePt t="10019" x="4351338" y="5546725"/>
          <p14:tracePt t="10027" x="4397375" y="5592763"/>
          <p14:tracePt t="10034" x="4435475" y="5622925"/>
          <p14:tracePt t="10044" x="4465638" y="5638800"/>
          <p14:tracePt t="10060" x="4518025" y="5699125"/>
          <p14:tracePt t="10077" x="4572000" y="5730875"/>
          <p14:tracePt t="10094" x="4587875" y="5737225"/>
          <p14:tracePt t="10110" x="4594225" y="5745163"/>
          <p14:tracePt t="10186" x="4602163" y="5745163"/>
          <p14:tracePt t="10194" x="4602163" y="5730875"/>
          <p14:tracePt t="10202" x="4602163" y="5722938"/>
          <p14:tracePt t="10211" x="4602163" y="5715000"/>
          <p14:tracePt t="10227" x="4594225" y="5684838"/>
          <p14:tracePt t="10244" x="4572000" y="5646738"/>
          <p14:tracePt t="10261" x="4564063" y="5616575"/>
          <p14:tracePt t="10277" x="4525963" y="5554663"/>
          <p14:tracePt t="10294" x="4465638" y="5478463"/>
          <p14:tracePt t="10311" x="4427538" y="5402263"/>
          <p14:tracePt t="10327" x="4381500" y="5326063"/>
          <p14:tracePt t="10344" x="4343400" y="5173663"/>
          <p14:tracePt t="10361" x="4327525" y="5121275"/>
          <p14:tracePt t="10377" x="4305300" y="4906963"/>
          <p14:tracePt t="10394" x="4283075" y="4762500"/>
          <p14:tracePt t="10411" x="4283075" y="4610100"/>
          <p14:tracePt t="10427" x="4283075" y="4457700"/>
          <p14:tracePt t="10444" x="4283075" y="4313238"/>
          <p14:tracePt t="10461" x="4283075" y="4183063"/>
          <p14:tracePt t="10477" x="4283075" y="4068763"/>
          <p14:tracePt t="10494" x="4283075" y="3946525"/>
          <p14:tracePt t="10511" x="4283075" y="3817938"/>
          <p14:tracePt t="10527" x="4283075" y="3695700"/>
          <p14:tracePt t="10544" x="4283075" y="3551238"/>
          <p14:tracePt t="10561" x="4283075" y="3467100"/>
          <p14:tracePt t="10577" x="4283075" y="3360738"/>
          <p14:tracePt t="10594" x="4283075" y="3268663"/>
          <p14:tracePt t="10611" x="4283075" y="3208338"/>
          <p14:tracePt t="10628" x="4283075" y="3146425"/>
          <p14:tracePt t="10644" x="4283075" y="3070225"/>
          <p14:tracePt t="10661" x="4283075" y="2994025"/>
          <p14:tracePt t="10677" x="4289425" y="2925763"/>
          <p14:tracePt t="10694" x="4289425" y="2873375"/>
          <p14:tracePt t="10711" x="4289425" y="2811463"/>
          <p14:tracePt t="10728" x="4289425" y="2759075"/>
          <p14:tracePt t="10744" x="4289425" y="2751138"/>
          <p14:tracePt t="10786" x="4289425" y="2743200"/>
          <p14:tracePt t="10794" x="4289425" y="2735263"/>
          <p14:tracePt t="10811" x="4275138" y="2727325"/>
          <p14:tracePt t="10829" x="4267200" y="2727325"/>
          <p14:tracePt t="10891" x="4259263" y="2727325"/>
          <p14:tracePt t="10898" x="4259263" y="2735263"/>
          <p14:tracePt t="10911" x="4259263" y="2789238"/>
          <p14:tracePt t="10927" x="4251325" y="2911475"/>
          <p14:tracePt t="10944" x="4251325" y="3086100"/>
          <p14:tracePt t="10961" x="4244975" y="3140075"/>
          <p14:tracePt t="10977" x="4244975" y="3154363"/>
          <p14:tracePt t="11027" x="4237038" y="3154363"/>
          <p14:tracePt t="11363" x="4237038" y="3140075"/>
          <p14:tracePt t="11370" x="4237038" y="3116263"/>
          <p14:tracePt t="11395" x="4237038" y="3108325"/>
          <p14:tracePt t="11410" x="4244975" y="3108325"/>
          <p14:tracePt t="11442" x="4244975" y="3101975"/>
          <p14:tracePt t="13074" x="4244975" y="3070225"/>
          <p14:tracePt t="13082" x="4244975" y="2994025"/>
          <p14:tracePt t="13090" x="4244975" y="2979738"/>
          <p14:tracePt t="13115" x="4244975" y="2963863"/>
          <p14:tracePt t="13123" x="4244975" y="2933700"/>
          <p14:tracePt t="13130" x="4244975" y="2917825"/>
          <p14:tracePt t="13156" x="4244975" y="2911475"/>
          <p14:tracePt t="13162" x="4244975" y="2895600"/>
          <p14:tracePt t="13178" x="4244975" y="2873375"/>
          <p14:tracePt t="13298" x="4244975" y="2865438"/>
          <p14:tracePt t="13331" x="4251325" y="2865438"/>
          <p14:tracePt t="13339" x="4259263" y="2841625"/>
          <p14:tracePt t="15779" x="4259263" y="2865438"/>
          <p14:tracePt t="15786" x="4259263" y="2933700"/>
          <p14:tracePt t="15796" x="4283075" y="2971800"/>
          <p14:tracePt t="15813" x="4313238" y="3040063"/>
          <p14:tracePt t="15829" x="4313238" y="3063875"/>
          <p14:tracePt t="15846" x="4321175" y="3078163"/>
          <p14:tracePt t="15863" x="4327525" y="3078163"/>
          <p14:tracePt t="15930" x="4327525" y="3086100"/>
          <p14:tracePt t="15970" x="4327525" y="3094038"/>
          <p14:tracePt t="16027" x="4321175" y="3094038"/>
          <p14:tracePt t="17994" x="4313238" y="30940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126" t="22145" r="17732" b="35382"/>
          <a:stretch/>
        </p:blipFill>
        <p:spPr>
          <a:xfrm>
            <a:off x="2261995" y="1973176"/>
            <a:ext cx="7668010" cy="37278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303"/>
    </mc:Choice>
    <mc:Fallback xmlns="">
      <p:transition advTm="713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8207" x="4305300" y="3094038"/>
          <p14:tracePt t="28215" x="4305300" y="3101975"/>
          <p14:tracePt t="28229" x="4289425" y="3101975"/>
          <p14:tracePt t="28255" x="4283075" y="3101975"/>
          <p14:tracePt t="28271" x="4267200" y="3101975"/>
          <p14:tracePt t="28295" x="4267200" y="3108325"/>
          <p14:tracePt t="28471" x="4259263" y="3108325"/>
          <p14:tracePt t="35440" x="4251325" y="3154363"/>
          <p14:tracePt t="35447" x="4267200" y="3330575"/>
          <p14:tracePt t="35456" x="4267200" y="3398838"/>
          <p14:tracePt t="36015" x="4289425" y="3421063"/>
          <p14:tracePt t="36112" x="4297363" y="3429000"/>
          <p14:tracePt t="36119" x="4313238" y="3429000"/>
          <p14:tracePt t="36132" x="4327525" y="3444875"/>
          <p14:tracePt t="36148" x="4351338" y="3451225"/>
          <p14:tracePt t="36165" x="4381500" y="3451225"/>
          <p14:tracePt t="36887" x="4381500" y="3459163"/>
          <p14:tracePt t="36912" x="4381500" y="3475038"/>
          <p14:tracePt t="36919" x="4381500" y="3543300"/>
          <p14:tracePt t="36932" x="4389438" y="3619500"/>
          <p14:tracePt t="36949" x="4435475" y="3779838"/>
          <p14:tracePt t="36966" x="4511675" y="3954463"/>
          <p14:tracePt t="36982" x="4648200" y="4221163"/>
          <p14:tracePt t="36998" x="4732338" y="4365625"/>
          <p14:tracePt t="37015" x="4784725" y="4465638"/>
          <p14:tracePt t="37032" x="4800600" y="4503738"/>
          <p14:tracePt t="37049" x="4800600" y="4511675"/>
          <p14:tracePt t="37103" x="4792663" y="4518025"/>
          <p14:tracePt t="37111" x="4770438" y="4518025"/>
          <p14:tracePt t="37119" x="4724400" y="4525963"/>
          <p14:tracePt t="37132" x="4702175" y="4533900"/>
          <p14:tracePt t="37149" x="4670425" y="4549775"/>
          <p14:tracePt t="37165" x="4648200" y="4549775"/>
          <p14:tracePt t="37182" x="4465638" y="4556125"/>
          <p14:tracePt t="37199" x="4259263" y="4632325"/>
          <p14:tracePt t="37215" x="4122738" y="4702175"/>
          <p14:tracePt t="37232" x="3962400" y="4754563"/>
          <p14:tracePt t="37249" x="3817938" y="4754563"/>
          <p14:tracePt t="37265" x="3711575" y="4754563"/>
          <p14:tracePt t="37282" x="3641725" y="4754563"/>
          <p14:tracePt t="37299" x="3581400" y="4732338"/>
          <p14:tracePt t="37316" x="3535363" y="4716463"/>
          <p14:tracePt t="37332" x="3489325" y="4716463"/>
          <p14:tracePt t="37349" x="3467100" y="4702175"/>
          <p14:tracePt t="37365" x="3459163" y="4702175"/>
          <p14:tracePt t="37448" x="3436938" y="4694238"/>
          <p14:tracePt t="37455" x="3406775" y="4686300"/>
          <p14:tracePt t="37465" x="3390900" y="4686300"/>
          <p14:tracePt t="37482" x="3375025" y="4678363"/>
          <p14:tracePt t="37751" x="3368675" y="4678363"/>
          <p14:tracePt t="37759" x="3336925" y="4708525"/>
          <p14:tracePt t="37768" x="3268663" y="4808538"/>
          <p14:tracePt t="37782" x="3086100" y="5083175"/>
          <p14:tracePt t="37799" x="2971800" y="5203825"/>
          <p14:tracePt t="37816" x="2865438" y="5249863"/>
          <p14:tracePt t="37832" x="2773363" y="5280025"/>
          <p14:tracePt t="37849" x="2720975" y="5280025"/>
          <p14:tracePt t="37866" x="2713038" y="5280025"/>
          <p14:tracePt t="37899" x="2705100" y="5280025"/>
          <p14:tracePt t="37916" x="2689225" y="5211763"/>
          <p14:tracePt t="37932" x="2644775" y="5037138"/>
          <p14:tracePt t="37950" x="2590800" y="4860925"/>
          <p14:tracePt t="37966" x="2582863" y="4822825"/>
          <p14:tracePt t="37982" x="2544763" y="4740275"/>
          <p14:tracePt t="37999" x="2544763" y="4708525"/>
          <p14:tracePt t="38016" x="2536825" y="4678363"/>
          <p14:tracePt t="38032" x="2530475" y="4640263"/>
          <p14:tracePt t="38049" x="2530475" y="4625975"/>
          <p14:tracePt t="38112" x="2530475" y="4618038"/>
          <p14:tracePt t="38120" x="2530475" y="4594225"/>
          <p14:tracePt t="38132" x="2530475" y="4579938"/>
          <p14:tracePt t="38150" x="2530475" y="4525963"/>
          <p14:tracePt t="38166" x="2530475" y="4487863"/>
          <p14:tracePt t="38182" x="2530475" y="4473575"/>
          <p14:tracePt t="38199" x="2530475" y="4457700"/>
          <p14:tracePt t="38216" x="2530475" y="4435475"/>
          <p14:tracePt t="38232" x="2530475" y="4427538"/>
          <p14:tracePt t="38250" x="2536825" y="4397375"/>
          <p14:tracePt t="38266" x="2536825" y="4389438"/>
          <p14:tracePt t="38376" x="2544763" y="4373563"/>
          <p14:tracePt t="38384" x="2544763" y="4351338"/>
          <p14:tracePt t="38391" x="2552700" y="4335463"/>
          <p14:tracePt t="38415" x="2552700" y="4305300"/>
          <p14:tracePt t="38423" x="2568575" y="4283075"/>
          <p14:tracePt t="38432" x="2568575" y="4275138"/>
          <p14:tracePt t="38449" x="2582863" y="4259263"/>
          <p14:tracePt t="38466" x="2628900" y="4229100"/>
          <p14:tracePt t="38482" x="2667000" y="4206875"/>
          <p14:tracePt t="38499" x="2713038" y="4191000"/>
          <p14:tracePt t="38516" x="2781300" y="4183063"/>
          <p14:tracePt t="38532" x="2879725" y="4168775"/>
          <p14:tracePt t="38536" x="2925763" y="4168775"/>
          <p14:tracePt t="38550" x="3063875" y="4168775"/>
          <p14:tracePt t="38566" x="3222625" y="4168775"/>
          <p14:tracePt t="38582" x="3475038" y="4168775"/>
          <p14:tracePt t="38599" x="3763963" y="4168775"/>
          <p14:tracePt t="38616" x="4038600" y="4168775"/>
          <p14:tracePt t="38632" x="4289425" y="4168775"/>
          <p14:tracePt t="38649" x="4556125" y="4168775"/>
          <p14:tracePt t="38666" x="4808538" y="4168775"/>
          <p14:tracePt t="38683" x="5029200" y="4168775"/>
          <p14:tracePt t="38699" x="5211763" y="4168775"/>
          <p14:tracePt t="38716" x="5418138" y="4168775"/>
          <p14:tracePt t="38733" x="5622925" y="4168775"/>
          <p14:tracePt t="38749" x="5813425" y="4137025"/>
          <p14:tracePt t="38766" x="6096000" y="4106863"/>
          <p14:tracePt t="38783" x="6308725" y="4084638"/>
          <p14:tracePt t="38799" x="6515100" y="4054475"/>
          <p14:tracePt t="38817" x="6689725" y="4022725"/>
          <p14:tracePt t="38833" x="6850063" y="4008438"/>
          <p14:tracePt t="38849" x="7018338" y="3984625"/>
          <p14:tracePt t="38866" x="7185025" y="3962400"/>
          <p14:tracePt t="38884" x="7331075" y="3946525"/>
          <p14:tracePt t="38899" x="7475538" y="3916363"/>
          <p14:tracePt t="38916" x="7680325" y="3894138"/>
          <p14:tracePt t="38933" x="7886700" y="3886200"/>
          <p14:tracePt t="38949" x="8047038" y="3878263"/>
          <p14:tracePt t="38966" x="8229600" y="3863975"/>
          <p14:tracePt t="38983" x="8321675" y="3856038"/>
          <p14:tracePt t="38999" x="8428038" y="3856038"/>
          <p14:tracePt t="39017" x="8518525" y="3856038"/>
          <p14:tracePt t="39033" x="8626475" y="3856038"/>
          <p14:tracePt t="39049" x="8778875" y="3856038"/>
          <p14:tracePt t="39066" x="8945563" y="3856038"/>
          <p14:tracePt t="39083" x="9113838" y="3856038"/>
          <p14:tracePt t="39100" x="9266238" y="3863975"/>
          <p14:tracePt t="39116" x="9402763" y="3902075"/>
          <p14:tracePt t="39133" x="9593263" y="3984625"/>
          <p14:tracePt t="39150" x="9753600" y="4054475"/>
          <p14:tracePt t="39166" x="9913938" y="4137025"/>
          <p14:tracePt t="39183" x="9974263" y="4198938"/>
          <p14:tracePt t="39200" x="9990138" y="4206875"/>
          <p14:tracePt t="39216" x="10004425" y="4289425"/>
          <p14:tracePt t="39233" x="10004425" y="4389438"/>
          <p14:tracePt t="39249" x="9998075" y="4525963"/>
          <p14:tracePt t="39266" x="9944100" y="4694238"/>
          <p14:tracePt t="39283" x="9906000" y="4792663"/>
          <p14:tracePt t="39299" x="9883775" y="4860925"/>
          <p14:tracePt t="39318" x="9837738" y="4937125"/>
          <p14:tracePt t="39333" x="9821863" y="4953000"/>
          <p14:tracePt t="39349" x="9723438" y="5045075"/>
          <p14:tracePt t="39366" x="9440863" y="5173663"/>
          <p14:tracePt t="39383" x="9045575" y="5280025"/>
          <p14:tracePt t="39399" x="8588375" y="5349875"/>
          <p14:tracePt t="39416" x="8115300" y="5410200"/>
          <p14:tracePt t="39433" x="7597775" y="5456238"/>
          <p14:tracePt t="39449" x="7040563" y="5470525"/>
          <p14:tracePt t="39466" x="6537325" y="5470525"/>
          <p14:tracePt t="39483" x="6188075" y="5470525"/>
          <p14:tracePt t="39500" x="5875338" y="5470525"/>
          <p14:tracePt t="39518" x="5372100" y="5470525"/>
          <p14:tracePt t="39534" x="5059363" y="5470525"/>
          <p14:tracePt t="39550" x="4686300" y="5470525"/>
          <p14:tracePt t="39566" x="4275138" y="5470525"/>
          <p14:tracePt t="39583" x="4000500" y="5470525"/>
          <p14:tracePt t="39600" x="3711575" y="5470525"/>
          <p14:tracePt t="39616" x="3390900" y="5470525"/>
          <p14:tracePt t="39633" x="3124200" y="5470525"/>
          <p14:tracePt t="39650" x="2887663" y="5470525"/>
          <p14:tracePt t="39666" x="2598738" y="5470525"/>
          <p14:tracePt t="39683" x="2346325" y="5470525"/>
          <p14:tracePt t="39700" x="2125663" y="5470525"/>
          <p14:tracePt t="39716" x="1935163" y="5470525"/>
          <p14:tracePt t="39734" x="1714500" y="5448300"/>
          <p14:tracePt t="39750" x="1668463" y="5432425"/>
          <p14:tracePt t="39766" x="1622425" y="5418138"/>
          <p14:tracePt t="39807" x="1622425" y="5410200"/>
          <p14:tracePt t="39816" x="1622425" y="5364163"/>
          <p14:tracePt t="39833" x="1622425" y="5219700"/>
          <p14:tracePt t="39850" x="1622425" y="5143500"/>
          <p14:tracePt t="39866" x="1622425" y="5045075"/>
          <p14:tracePt t="39883" x="1622425" y="4983163"/>
          <p14:tracePt t="39900" x="1630363" y="4922838"/>
          <p14:tracePt t="39916" x="1660525" y="4846638"/>
          <p14:tracePt t="39933" x="1668463" y="4784725"/>
          <p14:tracePt t="39950" x="1692275" y="4754563"/>
          <p14:tracePt t="39966" x="1714500" y="4716463"/>
          <p14:tracePt t="39983" x="1736725" y="4694238"/>
          <p14:tracePt t="40000" x="1782763" y="4648200"/>
          <p14:tracePt t="40016" x="1812925" y="4618038"/>
          <p14:tracePt t="40033" x="1874838" y="4587875"/>
          <p14:tracePt t="40050" x="1943100" y="4556125"/>
          <p14:tracePt t="40066" x="2011363" y="4533900"/>
          <p14:tracePt t="40083" x="2117725" y="4503738"/>
          <p14:tracePt t="40100" x="2278063" y="4457700"/>
          <p14:tracePt t="40116" x="2468563" y="4435475"/>
          <p14:tracePt t="40134" x="2827338" y="4389438"/>
          <p14:tracePt t="40150" x="3101975" y="4351338"/>
          <p14:tracePt t="40166" x="3360738" y="4305300"/>
          <p14:tracePt t="40183" x="3597275" y="4275138"/>
          <p14:tracePt t="40200" x="3810000" y="4267200"/>
          <p14:tracePt t="40217" x="4076700" y="4267200"/>
          <p14:tracePt t="40233" x="4389438" y="4267200"/>
          <p14:tracePt t="40250" x="4702175" y="4267200"/>
          <p14:tracePt t="40267" x="5051425" y="4267200"/>
          <p14:tracePt t="40283" x="5494338" y="4267200"/>
          <p14:tracePt t="40300" x="5927725" y="4267200"/>
          <p14:tracePt t="40317" x="6484938" y="4267200"/>
          <p14:tracePt t="40333" x="6942138" y="4206875"/>
          <p14:tracePt t="40350" x="7497763" y="4130675"/>
          <p14:tracePt t="40366" x="7764463" y="4092575"/>
          <p14:tracePt t="40383" x="7947025" y="4084638"/>
          <p14:tracePt t="40400" x="8093075" y="4084638"/>
          <p14:tracePt t="40417" x="8183563" y="4084638"/>
          <p14:tracePt t="40433" x="8289925" y="4084638"/>
          <p14:tracePt t="40450" x="8389938" y="4084638"/>
          <p14:tracePt t="40466" x="8435975" y="4084638"/>
          <p14:tracePt t="40483" x="8526463" y="4084638"/>
          <p14:tracePt t="40500" x="8763000" y="4114800"/>
          <p14:tracePt t="40518" x="8975725" y="4122738"/>
          <p14:tracePt t="40533" x="9067800" y="4122738"/>
          <p14:tracePt t="40550" x="9228138" y="4122738"/>
          <p14:tracePt t="40567" x="9312275" y="4122738"/>
          <p14:tracePt t="40583" x="9326563" y="4122738"/>
          <p14:tracePt t="40703" x="9350375" y="4168775"/>
          <p14:tracePt t="40712" x="9402763" y="4267200"/>
          <p14:tracePt t="40719" x="9440863" y="4351338"/>
          <p14:tracePt t="40733" x="9464675" y="4397375"/>
          <p14:tracePt t="40750" x="9525000" y="4572000"/>
          <p14:tracePt t="40767" x="9525000" y="4602163"/>
          <p14:tracePt t="40808" x="9525000" y="4610100"/>
          <p14:tracePt t="40823" x="9525000" y="4625975"/>
          <p14:tracePt t="40833" x="9509125" y="4670425"/>
          <p14:tracePt t="40850" x="9478963" y="4708525"/>
          <p14:tracePt t="40867" x="9418638" y="4770438"/>
          <p14:tracePt t="40883" x="9304338" y="4846638"/>
          <p14:tracePt t="40900" x="9151938" y="4906963"/>
          <p14:tracePt t="40918" x="8953500" y="4991100"/>
          <p14:tracePt t="40933" x="8861425" y="5029200"/>
          <p14:tracePt t="40950" x="8480425" y="5165725"/>
          <p14:tracePt t="40967" x="8047038" y="5295900"/>
          <p14:tracePt t="40983" x="7483475" y="5402263"/>
          <p14:tracePt t="41000" x="6735763" y="5426075"/>
          <p14:tracePt t="41017" x="6011863" y="5426075"/>
          <p14:tracePt t="41033" x="5326063" y="5426075"/>
          <p14:tracePt t="41050" x="4770438" y="5426075"/>
          <p14:tracePt t="41067" x="4275138" y="5356225"/>
          <p14:tracePt t="41083" x="3894138" y="5287963"/>
          <p14:tracePt t="41100" x="3611563" y="5241925"/>
          <p14:tracePt t="41117" x="3382963" y="5211763"/>
          <p14:tracePt t="41134" x="3238500" y="5189538"/>
          <p14:tracePt t="41150" x="3017838" y="5159375"/>
          <p14:tracePt t="41167" x="2827338" y="5143500"/>
          <p14:tracePt t="41183" x="2628900" y="5113338"/>
          <p14:tracePt t="41200" x="2460625" y="5113338"/>
          <p14:tracePt t="41218" x="2324100" y="5105400"/>
          <p14:tracePt t="41233" x="2201863" y="5097463"/>
          <p14:tracePt t="41250" x="2133600" y="5083175"/>
          <p14:tracePt t="41267" x="2117725" y="5083175"/>
          <p14:tracePt t="41283" x="2103438" y="5067300"/>
          <p14:tracePt t="41300" x="2087563" y="5067300"/>
          <p14:tracePt t="41317" x="2079625" y="5059363"/>
          <p14:tracePt t="41334" x="2079625" y="5051425"/>
          <p14:tracePt t="41350" x="2079625" y="5029200"/>
          <p14:tracePt t="41367" x="2079625" y="5006975"/>
          <p14:tracePt t="41384" x="2079625" y="4968875"/>
          <p14:tracePt t="41400" x="2079625" y="4953000"/>
          <p14:tracePt t="41418" x="2079625" y="4930775"/>
          <p14:tracePt t="41434" x="2079625" y="4914900"/>
          <p14:tracePt t="41450" x="2079625" y="4906963"/>
          <p14:tracePt t="41467" x="2079625" y="4876800"/>
          <p14:tracePt t="41484" x="2087563" y="4846638"/>
          <p14:tracePt t="41500" x="2103438" y="4816475"/>
          <p14:tracePt t="41518" x="2125663" y="4778375"/>
          <p14:tracePt t="41534" x="2141538" y="4762500"/>
          <p14:tracePt t="41550" x="2163763" y="4732338"/>
          <p14:tracePt t="41567" x="2171700" y="4708525"/>
          <p14:tracePt t="41584" x="2193925" y="4678363"/>
          <p14:tracePt t="41600" x="2232025" y="4632325"/>
          <p14:tracePt t="41617" x="2293938" y="4594225"/>
          <p14:tracePt t="41634" x="2339975" y="4572000"/>
          <p14:tracePt t="41650" x="2408238" y="4541838"/>
          <p14:tracePt t="41667" x="2446338" y="4525963"/>
          <p14:tracePt t="41684" x="2492375" y="4518025"/>
          <p14:tracePt t="41700" x="2530475" y="4518025"/>
          <p14:tracePt t="41718" x="2659063" y="4495800"/>
          <p14:tracePt t="41734" x="2751138" y="4479925"/>
          <p14:tracePt t="41750" x="2911475" y="4457700"/>
          <p14:tracePt t="41767" x="3070225" y="4457700"/>
          <p14:tracePt t="41784" x="3246438" y="4449763"/>
          <p14:tracePt t="41800" x="3382963" y="4427538"/>
          <p14:tracePt t="41817" x="3543300" y="4403725"/>
          <p14:tracePt t="41834" x="3657600" y="4389438"/>
          <p14:tracePt t="41850" x="3733800" y="4365625"/>
          <p14:tracePt t="41867" x="3763963" y="4365625"/>
          <p14:tracePt t="41884" x="3771900" y="4359275"/>
          <p14:tracePt t="41927" x="3779838" y="4359275"/>
          <p14:tracePt t="41935" x="3794125" y="4359275"/>
          <p14:tracePt t="41950" x="3916363" y="4343400"/>
          <p14:tracePt t="41967" x="4084638" y="4327525"/>
          <p14:tracePt t="41984" x="4321175" y="4327525"/>
          <p14:tracePt t="42000" x="4594225" y="4327525"/>
          <p14:tracePt t="42017" x="4906963" y="4327525"/>
          <p14:tracePt t="42034" x="5151438" y="4327525"/>
          <p14:tracePt t="42050" x="5364163" y="4327525"/>
          <p14:tracePt t="42067" x="5508625" y="4327525"/>
          <p14:tracePt t="42084" x="5546725" y="4327525"/>
          <p14:tracePt t="42100" x="5592763" y="4327525"/>
          <p14:tracePt t="42118" x="5646738" y="4327525"/>
          <p14:tracePt t="42134" x="5730875" y="4327525"/>
          <p14:tracePt t="42150" x="5959475" y="4297363"/>
          <p14:tracePt t="42167" x="6302375" y="4283075"/>
          <p14:tracePt t="42184" x="6713538" y="4229100"/>
          <p14:tracePt t="42200" x="7192963" y="4229100"/>
          <p14:tracePt t="42217" x="7627938" y="4229100"/>
          <p14:tracePt t="42234" x="7864475" y="4221163"/>
          <p14:tracePt t="42251" x="7947025" y="4213225"/>
          <p14:tracePt t="42267" x="7954963" y="4213225"/>
          <p14:tracePt t="42319" x="7962900" y="4213225"/>
          <p14:tracePt t="42327" x="7978775" y="4206875"/>
          <p14:tracePt t="42335" x="8047038" y="4206875"/>
          <p14:tracePt t="42351" x="8389938" y="4137025"/>
          <p14:tracePt t="42367" x="8763000" y="4084638"/>
          <p14:tracePt t="42384" x="9190038" y="4060825"/>
          <p14:tracePt t="42401" x="9761538" y="4016375"/>
          <p14:tracePt t="42418" x="10172700" y="4016375"/>
          <p14:tracePt t="42434" x="10355263" y="4016375"/>
          <p14:tracePt t="42607" x="10355263" y="4022725"/>
          <p14:tracePt t="42615" x="10355263" y="4068763"/>
          <p14:tracePt t="42623" x="10371138" y="4130675"/>
          <p14:tracePt t="42634" x="10371138" y="4160838"/>
          <p14:tracePt t="42687" x="10371138" y="4175125"/>
          <p14:tracePt t="42695" x="10371138" y="4183063"/>
          <p14:tracePt t="42703" x="10347325" y="4229100"/>
          <p14:tracePt t="42717" x="10333038" y="4267200"/>
          <p14:tracePt t="42734" x="10240963" y="4389438"/>
          <p14:tracePt t="42751" x="10164763" y="4487863"/>
          <p14:tracePt t="42767" x="10088563" y="4579938"/>
          <p14:tracePt t="42784" x="10036175" y="4632325"/>
          <p14:tracePt t="42801" x="9966325" y="4694238"/>
          <p14:tracePt t="42817" x="9928225" y="4732338"/>
          <p14:tracePt t="42835" x="9906000" y="4754563"/>
          <p14:tracePt t="42851" x="9852025" y="4816475"/>
          <p14:tracePt t="42867" x="9791700" y="4892675"/>
          <p14:tracePt t="42884" x="9677400" y="4968875"/>
          <p14:tracePt t="42901" x="9555163" y="5021263"/>
          <p14:tracePt t="42918" x="9410700" y="5067300"/>
          <p14:tracePt t="42934" x="9128125" y="5135563"/>
          <p14:tracePt t="42951" x="8877300" y="5181600"/>
          <p14:tracePt t="42967" x="8564563" y="5227638"/>
          <p14:tracePt t="42984" x="8169275" y="5235575"/>
          <p14:tracePt t="43001" x="7726363" y="5235575"/>
          <p14:tracePt t="43017" x="7146925" y="5235575"/>
          <p14:tracePt t="43022" x="6904038" y="5235575"/>
          <p14:tracePt t="43034" x="6591300" y="5235575"/>
          <p14:tracePt t="43051" x="6156325" y="5235575"/>
          <p14:tracePt t="43067" x="5761038" y="5235575"/>
          <p14:tracePt t="43084" x="5470525" y="5235575"/>
          <p14:tracePt t="43102" x="5143500" y="5235575"/>
          <p14:tracePt t="43118" x="4968875" y="5235575"/>
          <p14:tracePt t="43134" x="4778375" y="5235575"/>
          <p14:tracePt t="43151" x="4648200" y="5235575"/>
          <p14:tracePt t="43167" x="4495800" y="5235575"/>
          <p14:tracePt t="43184" x="4343400" y="5235575"/>
          <p14:tracePt t="43201" x="4198938" y="5235575"/>
          <p14:tracePt t="43217" x="4016375" y="5219700"/>
          <p14:tracePt t="43234" x="3787775" y="5181600"/>
          <p14:tracePt t="43251" x="3551238" y="5135563"/>
          <p14:tracePt t="43268" x="3352800" y="5083175"/>
          <p14:tracePt t="43284" x="3178175" y="5059363"/>
          <p14:tracePt t="43301" x="3025775" y="5006975"/>
          <p14:tracePt t="43335" x="3017838" y="5006975"/>
          <p14:tracePt t="43367" x="3009900" y="4991100"/>
          <p14:tracePt t="43375" x="3009900" y="4945063"/>
          <p14:tracePt t="43385" x="3009900" y="4884738"/>
          <p14:tracePt t="43401" x="3009900" y="4792663"/>
          <p14:tracePt t="43418" x="2979738" y="4740275"/>
          <p14:tracePt t="43434" x="2949575" y="4686300"/>
          <p14:tracePt t="43451" x="2925763" y="4664075"/>
          <p14:tracePt t="43468" x="2917825" y="4656138"/>
          <p14:tracePt t="43551" x="2911475" y="4664075"/>
          <p14:tracePt t="43559" x="2895600" y="4708525"/>
          <p14:tracePt t="43568" x="2887663" y="4762500"/>
          <p14:tracePt t="43584" x="2857500" y="4860925"/>
          <p14:tracePt t="43601" x="2835275" y="4930775"/>
          <p14:tracePt t="43618" x="2835275" y="4953000"/>
          <p14:tracePt t="43679" x="2835275" y="4960938"/>
          <p14:tracePt t="44767" x="2835275" y="4983163"/>
          <p14:tracePt t="44775" x="2865438" y="5029200"/>
          <p14:tracePt t="44785" x="2917825" y="5097463"/>
          <p14:tracePt t="44801" x="2941638" y="5127625"/>
          <p14:tracePt t="44855" x="2949575" y="5135563"/>
          <p14:tracePt t="45000" x="2949575" y="5151438"/>
          <p14:tracePt t="45007" x="2949575" y="5159375"/>
          <p14:tracePt t="45024" x="2949575" y="5165725"/>
          <p14:tracePt t="45035" x="2949575" y="5181600"/>
          <p14:tracePt t="45052" x="2949575" y="5203825"/>
          <p14:tracePt t="45068" x="2949575" y="5211763"/>
          <p14:tracePt t="45085" x="2949575" y="5219700"/>
          <p14:tracePt t="45102" x="2949575" y="5227638"/>
          <p14:tracePt t="45655" x="2963863" y="5227638"/>
          <p14:tracePt t="45663" x="2971800" y="5227638"/>
          <p14:tracePt t="45695" x="2979738" y="521970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456" t="22144" r="17763" b="17928"/>
          <a:stretch/>
        </p:blipFill>
        <p:spPr>
          <a:xfrm>
            <a:off x="3291587" y="2147972"/>
            <a:ext cx="5416914" cy="36681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15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59"/>
    </mc:Choice>
    <mc:Fallback xmlns="">
      <p:transition advTm="1235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0" x="2979738" y="5211763"/>
          <p14:tracePt t="615" x="2987675" y="5211763"/>
          <p14:tracePt t="623" x="3001963" y="5189538"/>
          <p14:tracePt t="632" x="3070225" y="5113338"/>
          <p14:tracePt t="641" x="3178175" y="5006975"/>
          <p14:tracePt t="657" x="3344863" y="4876800"/>
          <p14:tracePt t="674" x="3467100" y="4800600"/>
          <p14:tracePt t="691" x="3603625" y="4686300"/>
          <p14:tracePt t="707" x="3725863" y="4572000"/>
          <p14:tracePt t="724" x="3756025" y="4549775"/>
          <p14:tracePt t="741" x="3756025" y="4541838"/>
          <p14:tracePt t="758" x="3779838" y="4503738"/>
          <p14:tracePt t="774" x="3870325" y="4275138"/>
          <p14:tracePt t="791" x="3870325" y="4259263"/>
          <p14:tracePt t="808" x="3894138" y="4191000"/>
          <p14:tracePt t="824" x="3940175" y="4030663"/>
          <p14:tracePt t="841" x="3978275" y="3954463"/>
          <p14:tracePt t="858" x="4000500" y="3916363"/>
          <p14:tracePt t="874" x="4008438" y="3886200"/>
          <p14:tracePt t="1191" x="4016375" y="3878263"/>
          <p14:tracePt t="1199" x="4076700" y="3878263"/>
          <p14:tracePt t="1207" x="4313238" y="3825875"/>
          <p14:tracePt t="1224" x="5097463" y="3611563"/>
          <p14:tracePt t="1241" x="5570538" y="3482975"/>
          <p14:tracePt t="1258" x="5837238" y="3413125"/>
          <p14:tracePt t="1274" x="6065838" y="3330575"/>
          <p14:tracePt t="1291" x="6332538" y="3260725"/>
          <p14:tracePt t="1308" x="6545263" y="3208338"/>
          <p14:tracePt t="1324" x="6645275" y="3178175"/>
          <p14:tracePt t="1342" x="6651625" y="3178175"/>
          <p14:tracePt t="1367" x="6651625" y="3170238"/>
          <p14:tracePt t="1376" x="6659563" y="3146425"/>
          <p14:tracePt t="1391" x="6667500" y="2987675"/>
          <p14:tracePt t="1408" x="6667500" y="2895600"/>
          <p14:tracePt t="1424" x="6667500" y="2841625"/>
          <p14:tracePt t="1441" x="6651625" y="2765425"/>
          <p14:tracePt t="1459" x="6645275" y="2682875"/>
          <p14:tracePt t="1474" x="6637338" y="2644775"/>
          <p14:tracePt t="1491" x="6621463" y="2613025"/>
          <p14:tracePt t="1508" x="6621463" y="2598738"/>
          <p14:tracePt t="1535" x="6613525" y="2590800"/>
          <p14:tracePt t="1544" x="6607175" y="2590800"/>
          <p14:tracePt t="1558" x="6561138" y="2574925"/>
          <p14:tracePt t="1574" x="6469063" y="2560638"/>
          <p14:tracePt t="1591" x="6400800" y="2552700"/>
          <p14:tracePt t="1608" x="6278563" y="2552700"/>
          <p14:tracePt t="1624" x="5973763" y="2674938"/>
          <p14:tracePt t="1642" x="5676900" y="2759075"/>
          <p14:tracePt t="1658" x="5494338" y="2811463"/>
          <p14:tracePt t="1675" x="5334000" y="2857500"/>
          <p14:tracePt t="1691" x="5241925" y="2865438"/>
          <p14:tracePt t="1708" x="5203825" y="2865438"/>
          <p14:tracePt t="1776" x="5197475" y="2873375"/>
          <p14:tracePt t="1783" x="5189538" y="2873375"/>
          <p14:tracePt t="1792" x="5165725" y="2873375"/>
          <p14:tracePt t="1808" x="5021263" y="2911475"/>
          <p14:tracePt t="1825" x="4854575" y="2987675"/>
          <p14:tracePt t="1843" x="4610100" y="3078163"/>
          <p14:tracePt t="1858" x="4343400" y="3192463"/>
          <p14:tracePt t="1875" x="4137025" y="3284538"/>
          <p14:tracePt t="1891" x="4038600" y="3322638"/>
          <p14:tracePt t="1908" x="4022725" y="3336925"/>
          <p14:tracePt t="1925" x="4016375" y="3336925"/>
          <p14:tracePt t="2015" x="4000500" y="3336925"/>
          <p14:tracePt t="2024" x="3992563" y="3336925"/>
          <p14:tracePt t="2032" x="3984625" y="3336925"/>
          <p14:tracePt t="2041" x="3970338" y="3336925"/>
          <p14:tracePt t="2058" x="3962400" y="3336925"/>
          <p14:tracePt t="2075" x="3932238" y="3336925"/>
          <p14:tracePt t="2092" x="3916363" y="3330575"/>
          <p14:tracePt t="2108" x="3908425" y="3330575"/>
          <p14:tracePt t="2255" x="3924300" y="3330575"/>
          <p14:tracePt t="2263" x="3940175" y="3330575"/>
          <p14:tracePt t="2275" x="3946525" y="3330575"/>
          <p14:tracePt t="2291" x="3970338" y="3330575"/>
          <p14:tracePt t="2308" x="4000500" y="3330575"/>
          <p14:tracePt t="2325" x="4022725" y="3336925"/>
          <p14:tracePt t="2343" x="4046538" y="3336925"/>
          <p14:tracePt t="2383" x="4060825" y="3336925"/>
          <p14:tracePt t="2391" x="4092575" y="3336925"/>
          <p14:tracePt t="2408" x="4152900" y="3336925"/>
          <p14:tracePt t="2425" x="4244975" y="3322638"/>
          <p14:tracePt t="2441" x="4381500" y="3298825"/>
          <p14:tracePt t="2458" x="4556125" y="3260725"/>
          <p14:tracePt t="2475" x="4708525" y="3246438"/>
          <p14:tracePt t="2491" x="4822825" y="3246438"/>
          <p14:tracePt t="2509" x="4884738" y="3238500"/>
          <p14:tracePt t="2525" x="4899025" y="3238500"/>
          <p14:tracePt t="2591" x="4922838" y="3238500"/>
          <p14:tracePt t="2599" x="4953000" y="3238500"/>
          <p14:tracePt t="2608" x="4983163" y="3238500"/>
          <p14:tracePt t="2625" x="5051425" y="3254375"/>
          <p14:tracePt t="2641" x="5113338" y="3268663"/>
          <p14:tracePt t="2658" x="5159375" y="3284538"/>
          <p14:tracePt t="2675" x="5173663" y="3292475"/>
          <p14:tracePt t="2692" x="5181600" y="3292475"/>
          <p14:tracePt t="2991" x="5189538" y="3292475"/>
          <p14:tracePt t="3071" x="5203825" y="3292475"/>
          <p14:tracePt t="3080" x="5235575" y="3284538"/>
          <p14:tracePt t="3087" x="5265738" y="3276600"/>
          <p14:tracePt t="3095" x="5287963" y="3276600"/>
          <p14:tracePt t="3108" x="5303838" y="3276600"/>
          <p14:tracePt t="3125" x="5380038" y="3276600"/>
          <p14:tracePt t="3142" x="5410200" y="3276600"/>
          <p14:tracePt t="3158" x="5464175" y="3276600"/>
          <p14:tracePt t="3175" x="5478463" y="3276600"/>
          <p14:tracePt t="3352" x="5478463" y="3284538"/>
          <p14:tracePt t="3359" x="5478463" y="3306763"/>
          <p14:tracePt t="3367" x="5478463" y="3375025"/>
          <p14:tracePt t="3375" x="5478463" y="3436938"/>
          <p14:tracePt t="3392" x="5478463" y="3482975"/>
          <p14:tracePt t="3408" x="5478463" y="3527425"/>
          <p14:tracePt t="3425" x="5486400" y="3619500"/>
          <p14:tracePt t="3442" x="5494338" y="3703638"/>
          <p14:tracePt t="3458" x="5502275" y="3763963"/>
          <p14:tracePt t="3475" x="5508625" y="3787775"/>
          <p14:tracePt t="3492" x="5508625" y="3802063"/>
          <p14:tracePt t="3508" x="5508625" y="3817938"/>
          <p14:tracePt t="3526" x="5502275" y="3863975"/>
          <p14:tracePt t="3542" x="5478463" y="3916363"/>
          <p14:tracePt t="3558" x="5448300" y="3970338"/>
          <p14:tracePt t="3575" x="5418138" y="4000500"/>
          <p14:tracePt t="3592" x="5372100" y="4060825"/>
          <p14:tracePt t="3609" x="5311775" y="4191000"/>
          <p14:tracePt t="3625" x="5249863" y="4335463"/>
          <p14:tracePt t="3642" x="5189538" y="4449763"/>
          <p14:tracePt t="3659" x="5151438" y="4525963"/>
          <p14:tracePt t="3675" x="5121275" y="4564063"/>
          <p14:tracePt t="3692" x="5097463" y="4602163"/>
          <p14:tracePt t="3709" x="5089525" y="4610100"/>
          <p14:tracePt t="3725" x="5075238" y="4625975"/>
          <p14:tracePt t="3743" x="5051425" y="4640263"/>
          <p14:tracePt t="3775" x="5045075" y="4640263"/>
          <p14:tracePt t="3848" x="5037138" y="4640263"/>
          <p14:tracePt t="3904" x="5029200" y="4648200"/>
          <p14:tracePt t="3911" x="5013325" y="4656138"/>
          <p14:tracePt t="3919" x="4999038" y="4670425"/>
          <p14:tracePt t="3928" x="4975225" y="4694238"/>
          <p14:tracePt t="3942" x="4953000" y="4702175"/>
          <p14:tracePt t="3958" x="4914900" y="4724400"/>
          <p14:tracePt t="3975" x="4892675" y="4732338"/>
          <p14:tracePt t="3992" x="4876800" y="4740275"/>
          <p14:tracePt t="4008" x="4868863" y="474027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6741" t="32088" r="30881" b="26296"/>
          <a:stretch/>
        </p:blipFill>
        <p:spPr>
          <a:xfrm>
            <a:off x="4166937" y="1835930"/>
            <a:ext cx="4165373" cy="43571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03185" y="1835930"/>
            <a:ext cx="1636858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+mj-lt"/>
                <a:cs typeface="Tajawal Medium" panose="00000600000000000000" pitchFamily="2" charset="-78"/>
              </a:rPr>
              <a:t>Remember</a:t>
            </a:r>
            <a:endParaRPr lang="en-US" sz="2600" b="1" dirty="0">
              <a:latin typeface="+mj-lt"/>
              <a:cs typeface="Tajawal Medium" panose="000006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97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16"/>
    </mc:Choice>
    <mc:Fallback xmlns="">
      <p:transition advTm="52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89" x="4899025" y="4678363"/>
          <p14:tracePt t="1496" x="4945063" y="4610100"/>
          <p14:tracePt t="1504" x="4975225" y="4564063"/>
          <p14:tracePt t="1520" x="5006975" y="4511675"/>
          <p14:tracePt t="1537" x="5067300" y="4427538"/>
          <p14:tracePt t="1553" x="5121275" y="4373563"/>
          <p14:tracePt t="1570" x="5159375" y="4321175"/>
          <p14:tracePt t="1587" x="5219700" y="4237038"/>
          <p14:tracePt t="1603" x="5280025" y="4122738"/>
          <p14:tracePt t="1620" x="5349875" y="4016375"/>
          <p14:tracePt t="1637" x="5432425" y="3870325"/>
          <p14:tracePt t="1653" x="5524500" y="3703638"/>
          <p14:tracePt t="1671" x="5692775" y="3429000"/>
          <p14:tracePt t="1687" x="5715000" y="3360738"/>
          <p14:tracePt t="1703" x="5768975" y="3216275"/>
          <p14:tracePt t="1720" x="5775325" y="3184525"/>
          <p14:tracePt t="1737" x="5775325" y="3170238"/>
          <p14:tracePt t="2112" x="5783263" y="3162300"/>
          <p14:tracePt t="2121" x="5807075" y="3124200"/>
          <p14:tracePt t="2128" x="5883275" y="3063875"/>
          <p14:tracePt t="2138" x="5959475" y="3001963"/>
          <p14:tracePt t="2154" x="6088063" y="2925763"/>
          <p14:tracePt t="2170" x="6248400" y="2835275"/>
          <p14:tracePt t="2189" x="6454775" y="2743200"/>
          <p14:tracePt t="2204" x="6583363" y="2689225"/>
          <p14:tracePt t="2220" x="6689725" y="2620963"/>
          <p14:tracePt t="2237" x="6781800" y="2552700"/>
          <p14:tracePt t="2254" x="6880225" y="2468563"/>
          <p14:tracePt t="2270" x="6926263" y="2408238"/>
          <p14:tracePt t="2287" x="6964363" y="2278063"/>
          <p14:tracePt t="2304" x="6972300" y="2193925"/>
          <p14:tracePt t="2320" x="6972300" y="2103438"/>
          <p14:tracePt t="2337" x="6942138" y="1981200"/>
          <p14:tracePt t="2354" x="6888163" y="1920875"/>
          <p14:tracePt t="2370" x="6842125" y="1882775"/>
          <p14:tracePt t="2387" x="6781800" y="1836738"/>
          <p14:tracePt t="2404" x="6735763" y="1820863"/>
          <p14:tracePt t="2420" x="6683375" y="1806575"/>
          <p14:tracePt t="2424" x="6637338" y="1806575"/>
          <p14:tracePt t="2437" x="6613525" y="1798638"/>
          <p14:tracePt t="2454" x="6561138" y="1782763"/>
          <p14:tracePt t="2470" x="6530975" y="1782763"/>
          <p14:tracePt t="2487" x="6202363" y="1782763"/>
          <p14:tracePt t="2505" x="6003925" y="1782763"/>
          <p14:tracePt t="2520" x="5753100" y="1844675"/>
          <p14:tracePt t="2537" x="5456238" y="1943100"/>
          <p14:tracePt t="2554" x="5151438" y="2057400"/>
          <p14:tracePt t="2570" x="4914900" y="2201863"/>
          <p14:tracePt t="2587" x="4808538" y="2316163"/>
          <p14:tracePt t="2604" x="4740275" y="2446338"/>
          <p14:tracePt t="2620" x="4732338" y="2560638"/>
          <p14:tracePt t="2637" x="4740275" y="2713038"/>
          <p14:tracePt t="2654" x="4945063" y="3032125"/>
          <p14:tracePt t="2670" x="5037138" y="3124200"/>
          <p14:tracePt t="2687" x="5235575" y="3292475"/>
          <p14:tracePt t="2705" x="5364163" y="3382963"/>
          <p14:tracePt t="2721" x="5524500" y="3459163"/>
          <p14:tracePt t="2737" x="5699125" y="3482975"/>
          <p14:tracePt t="2754" x="5883275" y="3482975"/>
          <p14:tracePt t="2770" x="6088063" y="3436938"/>
          <p14:tracePt t="2787" x="6362700" y="3284538"/>
          <p14:tracePt t="2804" x="6591300" y="3055938"/>
          <p14:tracePt t="2822" x="6751638" y="2841625"/>
          <p14:tracePt t="2837" x="6850063" y="2613025"/>
          <p14:tracePt t="2854" x="6880225" y="2430463"/>
          <p14:tracePt t="2871" x="6888163" y="2193925"/>
          <p14:tracePt t="2887" x="6865938" y="2041525"/>
          <p14:tracePt t="2905" x="6804025" y="1951038"/>
          <p14:tracePt t="2921" x="6721475" y="1882775"/>
          <p14:tracePt t="2937" x="6645275" y="1836738"/>
          <p14:tracePt t="2954" x="6575425" y="1812925"/>
          <p14:tracePt t="2970" x="6477000" y="1790700"/>
          <p14:tracePt t="2987" x="6340475" y="1768475"/>
          <p14:tracePt t="3004" x="6156325" y="1768475"/>
          <p14:tracePt t="3021" x="6065838" y="1768475"/>
          <p14:tracePt t="3037" x="5821363" y="1844675"/>
          <p14:tracePt t="3055" x="5532438" y="1981200"/>
          <p14:tracePt t="3071" x="5394325" y="2103438"/>
          <p14:tracePt t="3087" x="5318125" y="2225675"/>
          <p14:tracePt t="3104" x="5311775" y="2278063"/>
          <p14:tracePt t="3121" x="5311775" y="2308225"/>
          <p14:tracePt t="3138" x="5372100" y="2430463"/>
          <p14:tracePt t="3154" x="5494338" y="2530475"/>
          <p14:tracePt t="3171" x="5630863" y="2620963"/>
          <p14:tracePt t="3187" x="5775325" y="2705100"/>
          <p14:tracePt t="3205" x="5921375" y="2743200"/>
          <p14:tracePt t="3221" x="6057900" y="2759075"/>
          <p14:tracePt t="3237" x="6270625" y="2759075"/>
          <p14:tracePt t="3255" x="6362700" y="2759075"/>
          <p14:tracePt t="3304" x="6370638" y="2759075"/>
          <p14:tracePt t="3410" x="6370638" y="2781300"/>
          <p14:tracePt t="3416" x="6362700" y="2865438"/>
          <p14:tracePt t="3425" x="6354763" y="2949575"/>
          <p14:tracePt t="3437" x="6340475" y="3040063"/>
          <p14:tracePt t="3454" x="6316663" y="3192463"/>
          <p14:tracePt t="3471" x="6308725" y="3284538"/>
          <p14:tracePt t="3487" x="6316663" y="3306763"/>
          <p14:tracePt t="3504" x="6324600" y="3314700"/>
          <p14:tracePt t="3521" x="6332538" y="3314700"/>
          <p14:tracePt t="3560" x="6340475" y="3314700"/>
          <p14:tracePt t="3584" x="6354763" y="3284538"/>
          <p14:tracePt t="3592" x="6370638" y="3230563"/>
          <p14:tracePt t="3604" x="6384925" y="3184525"/>
          <p14:tracePt t="3620" x="6416675" y="3101975"/>
          <p14:tracePt t="3637" x="6446838" y="3032125"/>
          <p14:tracePt t="3654" x="6454775" y="3017838"/>
          <p14:tracePt t="3752" x="6469063" y="3032125"/>
          <p14:tracePt t="3760" x="6492875" y="3178175"/>
          <p14:tracePt t="3771" x="6499225" y="3330575"/>
          <p14:tracePt t="3787" x="6515100" y="3535363"/>
          <p14:tracePt t="3804" x="6523038" y="3679825"/>
          <p14:tracePt t="3821" x="6530975" y="3725863"/>
          <p14:tracePt t="3837" x="6537325" y="3749675"/>
          <p14:tracePt t="3897" x="6537325" y="3717925"/>
          <p14:tracePt t="3904" x="6537325" y="3657600"/>
          <p14:tracePt t="3912" x="6537325" y="3603625"/>
          <p14:tracePt t="3921" x="6523038" y="3565525"/>
          <p14:tracePt t="3938" x="6523038" y="3513138"/>
          <p14:tracePt t="3954" x="6523038" y="3482975"/>
          <p14:tracePt t="3971" x="6523038" y="3467100"/>
          <p14:tracePt t="4098" x="6523038" y="3459163"/>
          <p14:tracePt t="4112" x="6523038" y="3444875"/>
          <p14:tracePt t="4128" x="6523038" y="3436938"/>
          <p14:tracePt t="4144" x="6523038" y="3429000"/>
          <p14:tracePt t="4152" x="6523038" y="3421063"/>
          <p14:tracePt t="4168" x="6530975" y="3413125"/>
          <p14:tracePt t="4176" x="6537325" y="3390900"/>
          <p14:tracePt t="4189" x="6537325" y="3382963"/>
          <p14:tracePt t="4204" x="6545263" y="3352800"/>
          <p14:tracePt t="4221" x="6569075" y="3314700"/>
          <p14:tracePt t="4238" x="6569075" y="3284538"/>
          <p14:tracePt t="4255" x="6583363" y="3246438"/>
          <p14:tracePt t="4271" x="6607175" y="3154363"/>
          <p14:tracePt t="4288" x="6613525" y="3116263"/>
          <p14:tracePt t="4304" x="6645275" y="3048000"/>
          <p14:tracePt t="4321" x="6651625" y="3017838"/>
          <p14:tracePt t="4338" x="6651625" y="2987675"/>
          <p14:tracePt t="4354" x="6651625" y="2971800"/>
          <p14:tracePt t="4388" x="6659563" y="2963863"/>
          <p14:tracePt t="4481" x="6659563" y="2949575"/>
          <p14:tracePt t="4488" x="6659563" y="2925763"/>
          <p14:tracePt t="4496" x="6659563" y="2917825"/>
          <p14:tracePt t="4504" x="6659563" y="2911475"/>
          <p14:tracePt t="4521" x="6659563" y="2903538"/>
          <p14:tracePt t="4538" x="6659563" y="2895600"/>
          <p14:tracePt t="4640" x="6659563" y="2925763"/>
          <p14:tracePt t="4648" x="6667500" y="3032125"/>
          <p14:tracePt t="4657" x="6683375" y="3132138"/>
          <p14:tracePt t="4671" x="6697663" y="3216275"/>
          <p14:tracePt t="4688" x="6713538" y="3284538"/>
          <p14:tracePt t="4704" x="6713538" y="3298825"/>
          <p14:tracePt t="4721" x="6713538" y="3306763"/>
          <p14:tracePt t="5072" x="6727825" y="33067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113" t="32728" r="30816" b="28035"/>
          <a:stretch/>
        </p:blipFill>
        <p:spPr>
          <a:xfrm>
            <a:off x="3984457" y="1810084"/>
            <a:ext cx="4223085" cy="42230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10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31"/>
    </mc:Choice>
    <mc:Fallback xmlns="">
      <p:transition advTm="148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44" x="6721475" y="3292475"/>
          <p14:tracePt t="1352" x="6721475" y="3268663"/>
          <p14:tracePt t="1360" x="6705600" y="3254375"/>
          <p14:tracePt t="1409" x="6705600" y="3238500"/>
          <p14:tracePt t="1464" x="6705600" y="3230563"/>
          <p14:tracePt t="1472" x="6697663" y="3222625"/>
          <p14:tracePt t="1513" x="6697663" y="3216275"/>
          <p14:tracePt t="1608" x="6689725" y="3216275"/>
          <p14:tracePt t="1640" x="6689725" y="3208338"/>
          <p14:tracePt t="1648" x="6683375" y="3208338"/>
          <p14:tracePt t="1657" x="6675438" y="3208338"/>
          <p14:tracePt t="1673" x="6651625" y="3184525"/>
          <p14:tracePt t="1689" x="6645275" y="3170238"/>
          <p14:tracePt t="1706" x="6621463" y="3146425"/>
          <p14:tracePt t="1723" x="6599238" y="3124200"/>
          <p14:tracePt t="1739" x="6591300" y="3101975"/>
          <p14:tracePt t="1756" x="6569075" y="3048000"/>
          <p14:tracePt t="1773" x="6545263" y="3017838"/>
          <p14:tracePt t="1791" x="6530975" y="2933700"/>
          <p14:tracePt t="1807" x="6507163" y="2849563"/>
          <p14:tracePt t="1823" x="6499225" y="2827338"/>
          <p14:tracePt t="1839" x="6499225" y="2781300"/>
          <p14:tracePt t="1856" x="6499225" y="2697163"/>
          <p14:tracePt t="1873" x="6499225" y="2667000"/>
          <p14:tracePt t="1889" x="6499225" y="2651125"/>
          <p14:tracePt t="1906" x="6492875" y="2568575"/>
          <p14:tracePt t="1923" x="6492875" y="2536825"/>
          <p14:tracePt t="2360" x="6492875" y="2530475"/>
          <p14:tracePt t="2369" x="6492875" y="2460625"/>
          <p14:tracePt t="2376" x="6492875" y="2384425"/>
          <p14:tracePt t="2390" x="6492875" y="2339975"/>
          <p14:tracePt t="2407" x="6492875" y="2316163"/>
          <p14:tracePt t="2423" x="6523038" y="2255838"/>
          <p14:tracePt t="2456" x="6537325" y="2239963"/>
          <p14:tracePt t="2473" x="6545263" y="2225675"/>
          <p14:tracePt t="2507" x="6561138" y="2209800"/>
          <p14:tracePt t="2523" x="6583363" y="2187575"/>
          <p14:tracePt t="2540" x="6613525" y="2163763"/>
          <p14:tracePt t="2556" x="6629400" y="2149475"/>
          <p14:tracePt t="2573" x="6637338" y="2141538"/>
          <p14:tracePt t="2590" x="6645275" y="2133600"/>
          <p14:tracePt t="2606" x="6645275" y="2125663"/>
          <p14:tracePt t="2623" x="6659563" y="2079625"/>
          <p14:tracePt t="2640" x="6659563" y="2049463"/>
          <p14:tracePt t="2656" x="6659563" y="2011363"/>
          <p14:tracePt t="2673" x="6659563" y="1973263"/>
          <p14:tracePt t="2690" x="6629400" y="1943100"/>
          <p14:tracePt t="2706" x="6569075" y="1912938"/>
          <p14:tracePt t="2723" x="6507163" y="1897063"/>
          <p14:tracePt t="2727" x="6484938" y="1889125"/>
          <p14:tracePt t="2740" x="6469063" y="1889125"/>
          <p14:tracePt t="2756" x="6446838" y="1889125"/>
          <p14:tracePt t="2773" x="6430963" y="1889125"/>
          <p14:tracePt t="2790" x="6340475" y="1973263"/>
          <p14:tracePt t="2806" x="6294438" y="2035175"/>
          <p14:tracePt t="2823" x="6134100" y="2339975"/>
          <p14:tracePt t="2840" x="6065838" y="2598738"/>
          <p14:tracePt t="2856" x="6042025" y="2811463"/>
          <p14:tracePt t="2873" x="6042025" y="2979738"/>
          <p14:tracePt t="2890" x="6042025" y="3048000"/>
          <p14:tracePt t="2907" x="6057900" y="3055938"/>
          <p14:tracePt t="2923" x="6065838" y="3063875"/>
          <p14:tracePt t="2940" x="6096000" y="3070225"/>
          <p14:tracePt t="2984" x="6103938" y="3063875"/>
          <p14:tracePt t="2992" x="6118225" y="3025775"/>
          <p14:tracePt t="3006" x="6126163" y="3001963"/>
          <p14:tracePt t="3023" x="6126163" y="2994025"/>
          <p14:tracePt t="3040" x="6126163" y="2963863"/>
          <p14:tracePt t="3056" x="6126163" y="2955925"/>
          <p14:tracePt t="3097" x="6134100" y="2949575"/>
          <p14:tracePt t="3106" x="6149975" y="2911475"/>
          <p14:tracePt t="3123" x="6156325" y="2879725"/>
          <p14:tracePt t="3140" x="6164263" y="2835275"/>
          <p14:tracePt t="3157" x="6194425" y="2759075"/>
          <p14:tracePt t="3173" x="6226175" y="2689225"/>
          <p14:tracePt t="3191" x="6232525" y="2644775"/>
          <p14:tracePt t="3207" x="6232525" y="2628900"/>
          <p14:tracePt t="3223" x="6240463" y="2606675"/>
          <p14:tracePt t="3240" x="6240463" y="2590800"/>
          <p14:tracePt t="3256" x="6240463" y="2582863"/>
          <p14:tracePt t="3448" x="6240463" y="2590800"/>
          <p14:tracePt t="3464" x="6240463" y="2644775"/>
          <p14:tracePt t="3473" x="6240463" y="2727325"/>
          <p14:tracePt t="3480" x="6240463" y="2765425"/>
          <p14:tracePt t="3490" x="6240463" y="2797175"/>
          <p14:tracePt t="3507" x="6248400" y="2895600"/>
          <p14:tracePt t="3523" x="6248400" y="2925763"/>
          <p14:tracePt t="3540" x="6248400" y="2949575"/>
          <p14:tracePt t="3557" x="6256338" y="2979738"/>
          <p14:tracePt t="3573" x="6264275" y="3009900"/>
          <p14:tracePt t="3590" x="6264275" y="3032125"/>
          <p14:tracePt t="3623" x="6264275" y="3040063"/>
          <p14:tracePt t="3640" x="6264275" y="3048000"/>
          <p14:tracePt t="3657" x="6264275" y="3055938"/>
          <p14:tracePt t="3674" x="6264275" y="3063875"/>
          <p14:tracePt t="3690" x="6264275" y="3108325"/>
          <p14:tracePt t="3707" x="6264275" y="3178175"/>
          <p14:tracePt t="3723" x="6240463" y="3260725"/>
          <p14:tracePt t="3728" x="6232525" y="3292475"/>
          <p14:tracePt t="3740" x="6226175" y="3336925"/>
          <p14:tracePt t="3757" x="6188075" y="3398838"/>
          <p14:tracePt t="3774" x="6164263" y="3436938"/>
          <p14:tracePt t="3791" x="6149975" y="3451225"/>
          <p14:tracePt t="3823" x="6149975" y="3459163"/>
          <p14:tracePt t="3840" x="6142038" y="3459163"/>
          <p14:tracePt t="3857" x="6142038" y="3467100"/>
          <p14:tracePt t="3874" x="6118225" y="3489325"/>
          <p14:tracePt t="3890" x="6057900" y="3521075"/>
          <p14:tracePt t="3907" x="6003925" y="3551238"/>
          <p14:tracePt t="3923" x="5943600" y="3581400"/>
          <p14:tracePt t="3940" x="5845175" y="3635375"/>
          <p14:tracePt t="3957" x="5737225" y="3703638"/>
          <p14:tracePt t="3973" x="5622925" y="3756025"/>
          <p14:tracePt t="3991" x="5486400" y="3832225"/>
          <p14:tracePt t="4007" x="5426075" y="3856038"/>
          <p14:tracePt t="4023" x="5380038" y="3878263"/>
          <p14:tracePt t="4040" x="5318125" y="3894138"/>
          <p14:tracePt t="4057" x="5273675" y="3924300"/>
          <p14:tracePt t="4074" x="5235575" y="3924300"/>
          <p14:tracePt t="4091" x="5189538" y="3946525"/>
          <p14:tracePt t="4107" x="5127625" y="3954463"/>
          <p14:tracePt t="4124" x="5029200" y="3984625"/>
          <p14:tracePt t="4140" x="4960938" y="3992563"/>
          <p14:tracePt t="4157" x="4876800" y="4008438"/>
          <p14:tracePt t="4174" x="4822825" y="4016375"/>
          <p14:tracePt t="4191" x="4784725" y="4016375"/>
          <p14:tracePt t="4206" x="4708525" y="4016375"/>
          <p14:tracePt t="4223" x="4648200" y="4016375"/>
          <p14:tracePt t="4240" x="4579938" y="4016375"/>
          <p14:tracePt t="4257" x="4525963" y="4016375"/>
          <p14:tracePt t="4273" x="4457700" y="4016375"/>
          <p14:tracePt t="4290" x="4397375" y="4016375"/>
          <p14:tracePt t="4307" x="4365625" y="4016375"/>
          <p14:tracePt t="4323" x="4351338" y="4016375"/>
          <p14:tracePt t="4440" x="4343400" y="4016375"/>
          <p14:tracePt t="4448" x="4343400" y="4022725"/>
          <p14:tracePt t="4457" x="4381500" y="4046538"/>
          <p14:tracePt t="4474" x="4473575" y="4076700"/>
          <p14:tracePt t="4490" x="4564063" y="4106863"/>
          <p14:tracePt t="4507" x="4724400" y="4122738"/>
          <p14:tracePt t="4524" x="4914900" y="4122738"/>
          <p14:tracePt t="4540" x="5105400" y="4122738"/>
          <p14:tracePt t="4557" x="5295900" y="4122738"/>
          <p14:tracePt t="4574" x="5440363" y="4122738"/>
          <p14:tracePt t="4591" x="5470525" y="4106863"/>
          <p14:tracePt t="4608" x="5516563" y="4068763"/>
          <p14:tracePt t="4624" x="5540375" y="4022725"/>
          <p14:tracePt t="4640" x="5570538" y="3946525"/>
          <p14:tracePt t="4657" x="5622925" y="3840163"/>
          <p14:tracePt t="4674" x="5699125" y="3749675"/>
          <p14:tracePt t="4690" x="5761038" y="3649663"/>
          <p14:tracePt t="4707" x="5813425" y="3543300"/>
          <p14:tracePt t="4724" x="5859463" y="3444875"/>
          <p14:tracePt t="4728" x="5889625" y="3375025"/>
          <p14:tracePt t="4740" x="5927725" y="3314700"/>
          <p14:tracePt t="4757" x="5973763" y="3200400"/>
          <p14:tracePt t="4774" x="6019800" y="3086100"/>
          <p14:tracePt t="4791" x="6073775" y="2963863"/>
          <p14:tracePt t="4808" x="6126163" y="2819400"/>
          <p14:tracePt t="4824" x="6156325" y="2743200"/>
          <p14:tracePt t="4840" x="6164263" y="2659063"/>
          <p14:tracePt t="4857" x="6172200" y="2574925"/>
          <p14:tracePt t="4874" x="6180138" y="2552700"/>
          <p14:tracePt t="4890" x="6180138" y="2498725"/>
          <p14:tracePt t="4907" x="6188075" y="2438400"/>
          <p14:tracePt t="4940" x="6194425" y="2422525"/>
          <p14:tracePt t="4957" x="6202363" y="2400300"/>
          <p14:tracePt t="4975" x="6210300" y="2384425"/>
          <p14:tracePt t="4991" x="6218238" y="2346325"/>
          <p14:tracePt t="5007" x="6240463" y="2324100"/>
          <p14:tracePt t="5024" x="6264275" y="2293938"/>
          <p14:tracePt t="5041" x="6270625" y="2293938"/>
          <p14:tracePt t="5057" x="6316663" y="2293938"/>
          <p14:tracePt t="5074" x="6362700" y="2293938"/>
          <p14:tracePt t="5091" x="6392863" y="2293938"/>
          <p14:tracePt t="5108" x="6438900" y="2301875"/>
          <p14:tracePt t="5124" x="6499225" y="2301875"/>
          <p14:tracePt t="5141" x="6561138" y="2301875"/>
          <p14:tracePt t="5157" x="6621463" y="2286000"/>
          <p14:tracePt t="5175" x="6689725" y="2247900"/>
          <p14:tracePt t="5191" x="6705600" y="2239963"/>
          <p14:tracePt t="5207" x="6713538" y="2209800"/>
          <p14:tracePt t="5224" x="6721475" y="2155825"/>
          <p14:tracePt t="5241" x="6721475" y="2111375"/>
          <p14:tracePt t="5257" x="6721475" y="2065338"/>
          <p14:tracePt t="5274" x="6705600" y="2019300"/>
          <p14:tracePt t="5291" x="6683375" y="1989138"/>
          <p14:tracePt t="5309" x="6645275" y="1958975"/>
          <p14:tracePt t="5324" x="6607175" y="1943100"/>
          <p14:tracePt t="5341" x="6561138" y="1935163"/>
          <p14:tracePt t="5357" x="6537325" y="1927225"/>
          <p14:tracePt t="5375" x="6484938" y="1912938"/>
          <p14:tracePt t="5391" x="6461125" y="1912938"/>
          <p14:tracePt t="5407" x="6430963" y="1905000"/>
          <p14:tracePt t="5424" x="6416675" y="1905000"/>
          <p14:tracePt t="5441" x="6408738" y="1905000"/>
          <p14:tracePt t="5457" x="6354763" y="1943100"/>
          <p14:tracePt t="5474" x="6294438" y="2079625"/>
          <p14:tracePt t="5491" x="6210300" y="2278063"/>
          <p14:tracePt t="5507" x="6142038" y="2468563"/>
          <p14:tracePt t="5524" x="6118225" y="2598738"/>
          <p14:tracePt t="5541" x="6103938" y="2697163"/>
          <p14:tracePt t="5557" x="6103938" y="2765425"/>
          <p14:tracePt t="5575" x="6180138" y="2865438"/>
          <p14:tracePt t="5591" x="6264275" y="2887663"/>
          <p14:tracePt t="5607" x="6454775" y="2925763"/>
          <p14:tracePt t="5624" x="6645275" y="2925763"/>
          <p14:tracePt t="5641" x="6842125" y="2887663"/>
          <p14:tracePt t="5657" x="7056438" y="2765425"/>
          <p14:tracePt t="5674" x="7200900" y="2628900"/>
          <p14:tracePt t="5691" x="7285038" y="2460625"/>
          <p14:tracePt t="5707" x="7307263" y="2293938"/>
          <p14:tracePt t="5724" x="7307263" y="2141538"/>
          <p14:tracePt t="5728" x="7292975" y="2049463"/>
          <p14:tracePt t="5741" x="7246938" y="1958975"/>
          <p14:tracePt t="5758" x="7124700" y="1812925"/>
          <p14:tracePt t="5774" x="6964363" y="1684338"/>
          <p14:tracePt t="5791" x="6735763" y="1562100"/>
          <p14:tracePt t="5809" x="6697663" y="1554163"/>
          <p14:tracePt t="5824" x="6675438" y="1554163"/>
          <p14:tracePt t="5841" x="6645275" y="1554163"/>
          <p14:tracePt t="5857" x="6446838" y="1660525"/>
          <p14:tracePt t="5874" x="6256338" y="1812925"/>
          <p14:tracePt t="5891" x="6126163" y="2065338"/>
          <p14:tracePt t="5908" x="6019800" y="2370138"/>
          <p14:tracePt t="5924" x="5943600" y="2613025"/>
          <p14:tracePt t="5941" x="5927725" y="2727325"/>
          <p14:tracePt t="5958" x="5927725" y="2789238"/>
          <p14:tracePt t="5974" x="5981700" y="2827338"/>
          <p14:tracePt t="5991" x="6302375" y="2835275"/>
          <p14:tracePt t="6008" x="6645275" y="2765425"/>
          <p14:tracePt t="6024" x="6972300" y="2644775"/>
          <p14:tracePt t="6041" x="7178675" y="2476500"/>
          <p14:tracePt t="6058" x="7261225" y="2346325"/>
          <p14:tracePt t="6074" x="7269163" y="2232025"/>
          <p14:tracePt t="6091" x="7216775" y="2103438"/>
          <p14:tracePt t="6108" x="7002463" y="1989138"/>
          <p14:tracePt t="6124" x="6469063" y="1828800"/>
          <p14:tracePt t="6141" x="5851525" y="1752600"/>
          <p14:tracePt t="6158" x="5387975" y="1760538"/>
          <p14:tracePt t="6175" x="4991100" y="1897063"/>
          <p14:tracePt t="6191" x="4708525" y="2141538"/>
          <p14:tracePt t="6208" x="4702175" y="2293938"/>
          <p14:tracePt t="6224" x="4792663" y="2476500"/>
          <p14:tracePt t="6241" x="5097463" y="2644775"/>
          <p14:tracePt t="6258" x="5722938" y="2751138"/>
          <p14:tracePt t="6274" x="6362700" y="2765425"/>
          <p14:tracePt t="6291" x="6880225" y="2697163"/>
          <p14:tracePt t="6309" x="7254875" y="2530475"/>
          <p14:tracePt t="6324" x="7383463" y="2370138"/>
          <p14:tracePt t="6341" x="7407275" y="2171700"/>
          <p14:tracePt t="6358" x="7239000" y="1958975"/>
          <p14:tracePt t="6375" x="6819900" y="1774825"/>
          <p14:tracePt t="6391" x="5813425" y="1616075"/>
          <p14:tracePt t="6408" x="5249863" y="1622425"/>
          <p14:tracePt t="6424" x="4854575" y="1836738"/>
          <p14:tracePt t="6441" x="4640263" y="2117725"/>
          <p14:tracePt t="6458" x="4587875" y="2430463"/>
          <p14:tracePt t="6474" x="4618038" y="2667000"/>
          <p14:tracePt t="6491" x="4854575" y="2849563"/>
          <p14:tracePt t="6508" x="5227638" y="2955925"/>
          <p14:tracePt t="6524" x="5722938" y="2955925"/>
          <p14:tracePt t="6541" x="6126163" y="2835275"/>
          <p14:tracePt t="6558" x="6438900" y="2574925"/>
          <p14:tracePt t="6575" x="6553200" y="2286000"/>
          <p14:tracePt t="6591" x="6569075" y="2019300"/>
          <p14:tracePt t="6608" x="6438900" y="1927225"/>
          <p14:tracePt t="6625" x="6264275" y="1889125"/>
          <p14:tracePt t="6641" x="6142038" y="1889125"/>
          <p14:tracePt t="6658" x="5883275" y="1997075"/>
          <p14:tracePt t="6675" x="5761038" y="2217738"/>
          <p14:tracePt t="6691" x="5684838" y="2582863"/>
          <p14:tracePt t="6708" x="5661025" y="2949575"/>
          <p14:tracePt t="6712" x="5668963" y="3086100"/>
          <p14:tracePt t="6724" x="5715000" y="3154363"/>
          <p14:tracePt t="6741" x="5799138" y="3216275"/>
          <p14:tracePt t="6759" x="5997575" y="3192463"/>
          <p14:tracePt t="6775" x="6354763" y="2903538"/>
          <p14:tracePt t="6791" x="6561138" y="2536825"/>
          <p14:tracePt t="6808" x="6599238" y="2049463"/>
          <p14:tracePt t="6824" x="6591300" y="1744663"/>
          <p14:tracePt t="6841" x="6408738" y="1470025"/>
          <p14:tracePt t="6858" x="6232525" y="1371600"/>
          <p14:tracePt t="6874" x="6111875" y="1341438"/>
          <p14:tracePt t="6891" x="6042025" y="1341438"/>
          <p14:tracePt t="6908" x="5889625" y="1417638"/>
          <p14:tracePt t="6925" x="5775325" y="1630363"/>
          <p14:tracePt t="6941" x="5654675" y="2049463"/>
          <p14:tracePt t="6958" x="5608638" y="2568575"/>
          <p14:tracePt t="6975" x="5646738" y="2751138"/>
          <p14:tracePt t="6991" x="5745163" y="2819400"/>
          <p14:tracePt t="7009" x="5845175" y="2835275"/>
          <p14:tracePt t="7024" x="5989638" y="2835275"/>
          <p14:tracePt t="7041" x="6278563" y="2628900"/>
          <p14:tracePt t="7058" x="6446838" y="2392363"/>
          <p14:tracePt t="7075" x="6530975" y="2171700"/>
          <p14:tracePt t="7091" x="6553200" y="2019300"/>
          <p14:tracePt t="7108" x="6553200" y="1920875"/>
          <p14:tracePt t="7125" x="6523038" y="1866900"/>
          <p14:tracePt t="7141" x="6477000" y="1836738"/>
          <p14:tracePt t="7159" x="6438900" y="1836738"/>
          <p14:tracePt t="7175" x="6400800" y="1836738"/>
          <p14:tracePt t="7191" x="6294438" y="1889125"/>
          <p14:tracePt t="7209" x="6218238" y="1989138"/>
          <p14:tracePt t="7225" x="6134100" y="2117725"/>
          <p14:tracePt t="7241" x="6080125" y="2247900"/>
          <p14:tracePt t="7258" x="6049963" y="2346325"/>
          <p14:tracePt t="7275" x="6057900" y="2392363"/>
          <p14:tracePt t="7291" x="6118225" y="2416175"/>
          <p14:tracePt t="7308" x="6202363" y="2416175"/>
          <p14:tracePt t="7325" x="6430963" y="2378075"/>
          <p14:tracePt t="7341" x="6675438" y="2247900"/>
          <p14:tracePt t="7358" x="6842125" y="1989138"/>
          <p14:tracePt t="7375" x="6880225" y="1897063"/>
          <p14:tracePt t="7391" x="6896100" y="1676400"/>
          <p14:tracePt t="7408" x="6850063" y="1516063"/>
          <p14:tracePt t="7425" x="6713538" y="1417638"/>
          <p14:tracePt t="7441" x="6599238" y="1379538"/>
          <p14:tracePt t="7458" x="6553200" y="1355725"/>
          <p14:tracePt t="7475" x="6537325" y="1355725"/>
          <p14:tracePt t="7491" x="6515100" y="1355725"/>
          <p14:tracePt t="7508" x="6400800" y="1493838"/>
          <p14:tracePt t="7525" x="6346825" y="1676400"/>
          <p14:tracePt t="7541" x="6346825" y="1989138"/>
          <p14:tracePt t="7559" x="6384925" y="2255838"/>
          <p14:tracePt t="7575" x="6408738" y="2301875"/>
          <p14:tracePt t="7591" x="6461125" y="2324100"/>
          <p14:tracePt t="7608" x="6492875" y="2316163"/>
          <p14:tracePt t="7625" x="6599238" y="2209800"/>
          <p14:tracePt t="7641" x="6675438" y="2057400"/>
          <p14:tracePt t="7658" x="6689725" y="1858963"/>
          <p14:tracePt t="7675" x="6689725" y="1698625"/>
          <p14:tracePt t="7691" x="6675438" y="1600200"/>
          <p14:tracePt t="7708" x="6613525" y="1546225"/>
          <p14:tracePt t="7726" x="6575425" y="1546225"/>
          <p14:tracePt t="7741" x="6561138" y="1546225"/>
          <p14:tracePt t="7759" x="6484938" y="1692275"/>
          <p14:tracePt t="7775" x="6362700" y="2057400"/>
          <p14:tracePt t="7792" x="6354763" y="2239963"/>
          <p14:tracePt t="7808" x="6362700" y="2316163"/>
          <p14:tracePt t="7825" x="6392863" y="2332038"/>
          <p14:tracePt t="7842" x="6446838" y="2332038"/>
          <p14:tracePt t="7858" x="6575425" y="2286000"/>
          <p14:tracePt t="7875" x="6735763" y="2171700"/>
          <p14:tracePt t="7892" x="6835775" y="2019300"/>
          <p14:tracePt t="7908" x="6888163" y="1866900"/>
          <p14:tracePt t="7925" x="6896100" y="1774825"/>
          <p14:tracePt t="7942" x="6858000" y="1698625"/>
          <p14:tracePt t="7958" x="6797675" y="1692275"/>
          <p14:tracePt t="7975" x="6637338" y="1654175"/>
          <p14:tracePt t="7992" x="6553200" y="1654175"/>
          <p14:tracePt t="8008" x="6354763" y="1774825"/>
          <p14:tracePt t="8025" x="6248400" y="1912938"/>
          <p14:tracePt t="8042" x="6218238" y="2103438"/>
          <p14:tracePt t="8058" x="6240463" y="2278063"/>
          <p14:tracePt t="8075" x="6362700" y="2408238"/>
          <p14:tracePt t="8092" x="6461125" y="2454275"/>
          <p14:tracePt t="8108" x="6599238" y="2460625"/>
          <p14:tracePt t="8125" x="6926263" y="2416175"/>
          <p14:tracePt t="8142" x="7239000" y="2239963"/>
          <p14:tracePt t="8159" x="7307263" y="2087563"/>
          <p14:tracePt t="8175" x="7315200" y="1997075"/>
          <p14:tracePt t="8192" x="7299325" y="1927225"/>
          <p14:tracePt t="8208" x="7208838" y="1882775"/>
          <p14:tracePt t="8225" x="7078663" y="1851025"/>
          <p14:tracePt t="8242" x="7002463" y="1851025"/>
          <p14:tracePt t="8258" x="6819900" y="1920875"/>
          <p14:tracePt t="8275" x="6721475" y="2019300"/>
          <p14:tracePt t="8292" x="6667500" y="2179638"/>
          <p14:tracePt t="8308" x="6637338" y="2278063"/>
          <p14:tracePt t="8325" x="6637338" y="2308225"/>
          <p14:tracePt t="8342" x="6645275" y="2324100"/>
          <p14:tracePt t="8359" x="6689725" y="2324100"/>
          <p14:tracePt t="8375" x="6735763" y="2293938"/>
          <p14:tracePt t="8392" x="6765925" y="2171700"/>
          <p14:tracePt t="8408" x="6765925" y="2079625"/>
          <p14:tracePt t="8426" x="6759575" y="2019300"/>
          <p14:tracePt t="8442" x="6713538" y="1989138"/>
          <p14:tracePt t="8459" x="6591300" y="1958975"/>
          <p14:tracePt t="8475" x="6438900" y="1958975"/>
          <p14:tracePt t="8492" x="6240463" y="2073275"/>
          <p14:tracePt t="8508" x="6118225" y="2232025"/>
          <p14:tracePt t="8525" x="5989638" y="2446338"/>
          <p14:tracePt t="8543" x="5943600" y="2659063"/>
          <p14:tracePt t="8559" x="5943600" y="2713038"/>
          <p14:tracePt t="8575" x="6011863" y="2759075"/>
          <p14:tracePt t="8592" x="6134100" y="2759075"/>
          <p14:tracePt t="8609" x="6340475" y="2697163"/>
          <p14:tracePt t="8626" x="6492875" y="2582863"/>
          <p14:tracePt t="8642" x="6545263" y="2454275"/>
          <p14:tracePt t="8659" x="6575425" y="2362200"/>
          <p14:tracePt t="8676" x="6569075" y="2308225"/>
          <p14:tracePt t="8692" x="6461125" y="2286000"/>
          <p14:tracePt t="8709" x="6294438" y="2270125"/>
          <p14:tracePt t="8713" x="6202363" y="2270125"/>
          <p14:tracePt t="8725" x="6065838" y="2308225"/>
          <p14:tracePt t="8743" x="5837238" y="2498725"/>
          <p14:tracePt t="8759" x="5753100" y="2674938"/>
          <p14:tracePt t="8775" x="5715000" y="2849563"/>
          <p14:tracePt t="8792" x="5715000" y="3017838"/>
          <p14:tracePt t="8809" x="5722938" y="3162300"/>
          <p14:tracePt t="8825" x="5761038" y="3254375"/>
          <p14:tracePt t="8842" x="5791200" y="3292475"/>
          <p14:tracePt t="8859" x="5813425" y="331470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829" t="29702" r="19123" b="19319"/>
          <a:stretch/>
        </p:blipFill>
        <p:spPr>
          <a:xfrm>
            <a:off x="2172063" y="1786665"/>
            <a:ext cx="6996931" cy="41759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69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192"/>
    </mc:Choice>
    <mc:Fallback xmlns="">
      <p:transition advTm="23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29" x="5821363" y="3284538"/>
          <p14:tracePt t="2136" x="5851525" y="3178175"/>
          <p14:tracePt t="2146" x="5875338" y="3154363"/>
          <p14:tracePt t="2163" x="5883275" y="3146425"/>
          <p14:tracePt t="2180" x="5913438" y="3078163"/>
          <p14:tracePt t="2196" x="6011863" y="3001963"/>
          <p14:tracePt t="2213" x="6065838" y="2955925"/>
          <p14:tracePt t="2230" x="6118225" y="2903538"/>
          <p14:tracePt t="2246" x="6149975" y="2865438"/>
          <p14:tracePt t="2263" x="6188075" y="2803525"/>
          <p14:tracePt t="2280" x="6210300" y="2765425"/>
          <p14:tracePt t="2296" x="6232525" y="2720975"/>
          <p14:tracePt t="2313" x="6256338" y="2689225"/>
          <p14:tracePt t="2330" x="6286500" y="2628900"/>
          <p14:tracePt t="2346" x="6332538" y="2574925"/>
          <p14:tracePt t="2363" x="6378575" y="2492375"/>
          <p14:tracePt t="2380" x="6423025" y="2422525"/>
          <p14:tracePt t="2383" x="6430963" y="2400300"/>
          <p14:tracePt t="2397" x="6430963" y="2378075"/>
          <p14:tracePt t="2413" x="6430963" y="2332038"/>
          <p14:tracePt t="2430" x="6430963" y="2263775"/>
          <p14:tracePt t="2447" x="6430963" y="2247900"/>
          <p14:tracePt t="2463" x="6423025" y="2217738"/>
          <p14:tracePt t="2480" x="6416675" y="2201863"/>
          <p14:tracePt t="2496" x="6392863" y="2193925"/>
          <p14:tracePt t="2513" x="6362700" y="2187575"/>
          <p14:tracePt t="2530" x="6346825" y="2187575"/>
          <p14:tracePt t="2546" x="6332538" y="2187575"/>
          <p14:tracePt t="2580" x="6324600" y="2187575"/>
          <p14:tracePt t="2624" x="6316663" y="2187575"/>
          <p14:tracePt t="2632" x="6308725" y="2187575"/>
          <p14:tracePt t="2656" x="6302375" y="2187575"/>
          <p14:tracePt t="2664" x="6294438" y="2187575"/>
          <p14:tracePt t="2672" x="6286500" y="2187575"/>
          <p14:tracePt t="2680" x="6278563" y="2193925"/>
          <p14:tracePt t="2697" x="6264275" y="2201863"/>
          <p14:tracePt t="2713" x="6256338" y="2201863"/>
          <p14:tracePt t="2944" x="6256338" y="2232025"/>
          <p14:tracePt t="2952" x="6256338" y="2384425"/>
          <p14:tracePt t="2963" x="6240463" y="2522538"/>
          <p14:tracePt t="2980" x="6194425" y="2713038"/>
          <p14:tracePt t="2997" x="6164263" y="2789238"/>
          <p14:tracePt t="3013" x="6164263" y="2797175"/>
          <p14:tracePt t="3096" x="6164263" y="2789238"/>
          <p14:tracePt t="3104" x="6164263" y="2697163"/>
          <p14:tracePt t="3113" x="6156325" y="2590800"/>
          <p14:tracePt t="3130" x="6142038" y="2506663"/>
          <p14:tracePt t="3148" x="6142038" y="2384425"/>
          <p14:tracePt t="3163" x="6142038" y="2332038"/>
          <p14:tracePt t="3180" x="6142038" y="2324100"/>
          <p14:tracePt t="3197" x="6134100" y="2308225"/>
          <p14:tracePt t="3345" x="6134100" y="2362200"/>
          <p14:tracePt t="3352" x="6134100" y="2392363"/>
          <p14:tracePt t="3363" x="6134100" y="2408238"/>
          <p14:tracePt t="3380" x="6134100" y="2416175"/>
          <p14:tracePt t="3433" x="6142038" y="2422525"/>
          <p14:tracePt t="3456" x="6149975" y="2392363"/>
          <p14:tracePt t="3466" x="6164263" y="2324100"/>
          <p14:tracePt t="3472" x="6172200" y="2278063"/>
          <p14:tracePt t="3481" x="6172200" y="2263775"/>
          <p14:tracePt t="3497" x="6172200" y="2187575"/>
          <p14:tracePt t="3513" x="6172200" y="2171700"/>
          <p14:tracePt t="3681" x="6180138" y="2171700"/>
          <p14:tracePt t="5257" x="6180138" y="2179638"/>
          <p14:tracePt t="5280" x="6180138" y="2209800"/>
          <p14:tracePt t="5288" x="6180138" y="2278063"/>
          <p14:tracePt t="5297" x="6180138" y="2339975"/>
          <p14:tracePt t="5314" x="6180138" y="2384425"/>
          <p14:tracePt t="5331" x="6172200" y="2460625"/>
          <p14:tracePt t="5347" x="6156325" y="2530475"/>
          <p14:tracePt t="5364" x="6126163" y="2598738"/>
          <p14:tracePt t="5381" x="6103938" y="2644775"/>
          <p14:tracePt t="5397" x="6057900" y="2720975"/>
          <p14:tracePt t="5401" x="6019800" y="2765425"/>
          <p14:tracePt t="5414" x="5981700" y="2803525"/>
          <p14:tracePt t="5432" x="5837238" y="2933700"/>
          <p14:tracePt t="5447" x="5692775" y="3017838"/>
          <p14:tracePt t="5464" x="5554663" y="3078163"/>
          <p14:tracePt t="5481" x="5426075" y="3108325"/>
          <p14:tracePt t="5497" x="5318125" y="3132138"/>
          <p14:tracePt t="5514" x="5273675" y="3140075"/>
          <p14:tracePt t="5531" x="5257800" y="3140075"/>
          <p14:tracePt t="5576" x="5257800" y="3132138"/>
          <p14:tracePt t="5584" x="5257800" y="3086100"/>
          <p14:tracePt t="5598" x="5257800" y="3032125"/>
          <p14:tracePt t="5615" x="5257800" y="2949575"/>
          <p14:tracePt t="5632" x="5257800" y="2887663"/>
          <p14:tracePt t="5648" x="5257800" y="2835275"/>
          <p14:tracePt t="5664" x="5257800" y="2797175"/>
          <p14:tracePt t="5681" x="5257800" y="2773363"/>
          <p14:tracePt t="5698" x="5257800" y="2743200"/>
          <p14:tracePt t="5714" x="5265738" y="2720975"/>
          <p14:tracePt t="5731" x="5265738" y="2713038"/>
          <p14:tracePt t="5809" x="5280025" y="2697163"/>
          <p14:tracePt t="5834" x="5280025" y="2689225"/>
          <p14:tracePt t="5840" x="5280025" y="2682875"/>
          <p14:tracePt t="5848" x="5280025" y="2674938"/>
          <p14:tracePt t="5873" x="5287963" y="2667000"/>
          <p14:tracePt t="5881" x="5287963" y="2659063"/>
          <p14:tracePt t="5898" x="5295900" y="2644775"/>
          <p14:tracePt t="5914" x="5295900" y="2636838"/>
          <p14:tracePt t="6009" x="5303838" y="2636838"/>
          <p14:tracePt t="6016" x="5311775" y="2636838"/>
          <p14:tracePt t="6032" x="5318125" y="2636838"/>
          <p14:tracePt t="6040" x="5326063" y="2651125"/>
          <p14:tracePt t="6048" x="5334000" y="2705100"/>
          <p14:tracePt t="6064" x="5349875" y="2781300"/>
          <p14:tracePt t="6081" x="5380038" y="2903538"/>
          <p14:tracePt t="6098" x="5418138" y="2987675"/>
          <p14:tracePt t="6114" x="5448300" y="3048000"/>
          <p14:tracePt t="6132" x="5470525" y="3108325"/>
          <p14:tracePt t="6148" x="5508625" y="3184525"/>
          <p14:tracePt t="6164" x="5524500" y="3246438"/>
          <p14:tracePt t="6181" x="5554663" y="3298825"/>
          <p14:tracePt t="6198" x="5616575" y="3406775"/>
          <p14:tracePt t="6215" x="5638800" y="3429000"/>
          <p14:tracePt t="6231" x="5768975" y="3559175"/>
          <p14:tracePt t="6248" x="5859463" y="3641725"/>
          <p14:tracePt t="6264" x="5951538" y="3703638"/>
          <p14:tracePt t="6281" x="6035675" y="3749675"/>
          <p14:tracePt t="6298" x="6065838" y="3763963"/>
          <p14:tracePt t="6314" x="6111875" y="3771900"/>
          <p14:tracePt t="6332" x="6226175" y="3779838"/>
          <p14:tracePt t="6348" x="6340475" y="3779838"/>
          <p14:tracePt t="6365" x="6423025" y="3779838"/>
          <p14:tracePt t="6381" x="6545263" y="3763963"/>
          <p14:tracePt t="6385" x="6607175" y="3749675"/>
          <p14:tracePt t="6398" x="6705600" y="3725863"/>
          <p14:tracePt t="6415" x="6751638" y="3703638"/>
          <p14:tracePt t="6431" x="6811963" y="3679825"/>
          <p14:tracePt t="6448" x="6842125" y="3665538"/>
          <p14:tracePt t="6465" x="6873875" y="3649663"/>
          <p14:tracePt t="6481" x="6904038" y="3641725"/>
          <p14:tracePt t="6498" x="6926263" y="3635375"/>
          <p14:tracePt t="6515" x="6950075" y="3635375"/>
          <p14:tracePt t="6688" x="6950075" y="3619500"/>
          <p14:tracePt t="6696" x="6911975" y="3603625"/>
          <p14:tracePt t="6704" x="6865938" y="3573463"/>
          <p14:tracePt t="6715" x="6804025" y="3535363"/>
          <p14:tracePt t="6731" x="6689725" y="3429000"/>
          <p14:tracePt t="6748" x="6569075" y="3314700"/>
          <p14:tracePt t="6765" x="6469063" y="3162300"/>
          <p14:tracePt t="6781" x="6400800" y="3017838"/>
          <p14:tracePt t="6798" x="6332538" y="2789238"/>
          <p14:tracePt t="6815" x="6332538" y="2713038"/>
          <p14:tracePt t="6831" x="6332538" y="2530475"/>
          <p14:tracePt t="6848" x="6332538" y="2438400"/>
          <p14:tracePt t="6865" x="6332538" y="2392363"/>
          <p14:tracePt t="6881" x="6332538" y="2346325"/>
          <p14:tracePt t="6898" x="6332538" y="2339975"/>
          <p14:tracePt t="6915" x="6332538" y="2324100"/>
          <p14:tracePt t="6936" x="6332538" y="2316163"/>
          <p14:tracePt t="6976" x="6324600" y="2316163"/>
          <p14:tracePt t="7009" x="6316663" y="2301875"/>
          <p14:tracePt t="7017" x="6308725" y="2293938"/>
          <p14:tracePt t="7026" x="6302375" y="2286000"/>
          <p14:tracePt t="7033" x="6302375" y="2278063"/>
          <p14:tracePt t="7048" x="6278563" y="2247900"/>
          <p14:tracePt t="7065" x="6270625" y="2225675"/>
          <p14:tracePt t="7081" x="6248400" y="2201863"/>
          <p14:tracePt t="7098" x="6248400" y="2193925"/>
          <p14:tracePt t="7115" x="6240463" y="2171700"/>
          <p14:tracePt t="7148" x="6232525" y="2163763"/>
          <p14:tracePt t="7200" x="6226175" y="2163763"/>
          <p14:tracePt t="7210" x="6218238" y="2163763"/>
          <p14:tracePt t="7216" x="6188075" y="2247900"/>
          <p14:tracePt t="7231" x="6149975" y="2384425"/>
          <p14:tracePt t="7248" x="6111875" y="2498725"/>
          <p14:tracePt t="7265" x="6080125" y="2560638"/>
          <p14:tracePt t="7281" x="6080125" y="2574925"/>
          <p14:tracePt t="7376" x="6080125" y="2544763"/>
          <p14:tracePt t="7384" x="6080125" y="2476500"/>
          <p14:tracePt t="7392" x="6080125" y="2416175"/>
          <p14:tracePt t="7400" x="6080125" y="2378075"/>
          <p14:tracePt t="7415" x="6080125" y="2332038"/>
          <p14:tracePt t="7432" x="6096000" y="2293938"/>
          <p14:tracePt t="7448" x="6096000" y="2286000"/>
          <p14:tracePt t="7537" x="6126163" y="2293938"/>
          <p14:tracePt t="7544" x="6142038" y="2293938"/>
          <p14:tracePt t="7552" x="6172200" y="2316163"/>
          <p14:tracePt t="7565" x="6180138" y="2316163"/>
          <p14:tracePt t="7582" x="6232525" y="2438400"/>
          <p14:tracePt t="7599" x="6286500" y="2682875"/>
          <p14:tracePt t="7615" x="6302375" y="2819400"/>
          <p14:tracePt t="7632" x="6302375" y="2903538"/>
          <p14:tracePt t="7648" x="6302375" y="2933700"/>
          <p14:tracePt t="7665" x="6302375" y="2949575"/>
          <p14:tracePt t="7760" x="6294438" y="2925763"/>
          <p14:tracePt t="7768" x="6278563" y="2879725"/>
          <p14:tracePt t="7776" x="6256338" y="2835275"/>
          <p14:tracePt t="7784" x="6240463" y="2789238"/>
          <p14:tracePt t="7799" x="6232525" y="2759075"/>
          <p14:tracePt t="7815" x="6210300" y="2636838"/>
          <p14:tracePt t="7832" x="6210300" y="2598738"/>
          <p14:tracePt t="7850" x="6210300" y="2506663"/>
          <p14:tracePt t="7865" x="6210300" y="2438400"/>
          <p14:tracePt t="7882" x="6210300" y="2408238"/>
          <p14:tracePt t="7898" x="6210300" y="2362200"/>
          <p14:tracePt t="7944" x="6210300" y="2354263"/>
          <p14:tracePt t="7968" x="6210300" y="2339975"/>
          <p14:tracePt t="7976" x="6210300" y="2332038"/>
          <p14:tracePt t="7984" x="6210300" y="2324100"/>
          <p14:tracePt t="7999" x="6210300" y="2316163"/>
          <p14:tracePt t="8015" x="6210300" y="2301875"/>
          <p14:tracePt t="8032" x="6210300" y="2293938"/>
          <p14:tracePt t="8048" x="6210300" y="2270125"/>
          <p14:tracePt t="8065" x="6210300" y="2239963"/>
          <p14:tracePt t="8082" x="6210300" y="2225675"/>
          <p14:tracePt t="8098" x="6210300" y="2193925"/>
          <p14:tracePt t="8115" x="6210300" y="2179638"/>
          <p14:tracePt t="8132" x="6210300" y="2171700"/>
          <p14:tracePt t="8148" x="6210300" y="2163763"/>
          <p14:tracePt t="8167" x="6210300" y="2149475"/>
          <p14:tracePt t="8200" x="6210300" y="2141538"/>
          <p14:tracePt t="8360" x="6202363" y="2141538"/>
          <p14:tracePt t="8368" x="6188075" y="2155825"/>
          <p14:tracePt t="8376" x="6180138" y="2179638"/>
          <p14:tracePt t="8385" x="6172200" y="2187575"/>
          <p14:tracePt t="8401" x="6164263" y="2193925"/>
          <p14:tracePt t="8513" x="6164263" y="2179638"/>
          <p14:tracePt t="8520" x="6164263" y="2141538"/>
          <p14:tracePt t="8532" x="6172200" y="2117725"/>
          <p14:tracePt t="8549" x="6180138" y="2073275"/>
          <p14:tracePt t="8565" x="6194425" y="2027238"/>
          <p14:tracePt t="8583" x="6202363" y="2019300"/>
          <p14:tracePt t="8776" x="6202363" y="2027238"/>
          <p14:tracePt t="8785" x="6202363" y="2057400"/>
          <p14:tracePt t="8792" x="6202363" y="2149475"/>
          <p14:tracePt t="8801" x="6202363" y="2217738"/>
          <p14:tracePt t="8815" x="6202363" y="2332038"/>
          <p14:tracePt t="8832" x="6210300" y="2438400"/>
          <p14:tracePt t="8849" x="6226175" y="2498725"/>
          <p14:tracePt t="8865" x="6226175" y="2522538"/>
          <p14:tracePt t="8993" x="6226175" y="2530475"/>
          <p14:tracePt t="9008" x="6232525" y="2514600"/>
          <p14:tracePt t="9017" x="6256338" y="2454275"/>
          <p14:tracePt t="9024" x="6256338" y="2422525"/>
          <p14:tracePt t="9033" x="6256338" y="2392363"/>
          <p14:tracePt t="9049" x="6256338" y="2301875"/>
          <p14:tracePt t="9066" x="6256338" y="2255838"/>
          <p14:tracePt t="9082" x="6256338" y="2232025"/>
          <p14:tracePt t="9128" x="6248400" y="2232025"/>
          <p14:tracePt t="9136" x="6232525" y="2232025"/>
          <p14:tracePt t="9149" x="6218238" y="2232025"/>
          <p14:tracePt t="9166" x="6164263" y="2270125"/>
          <p14:tracePt t="9183" x="6049963" y="2530475"/>
          <p14:tracePt t="9199" x="6035675" y="2651125"/>
          <p14:tracePt t="9216" x="6035675" y="2705100"/>
          <p14:tracePt t="9232" x="6035675" y="2713038"/>
          <p14:tracePt t="9249" x="6035675" y="2720975"/>
          <p14:tracePt t="9266" x="6088063" y="2689225"/>
          <p14:tracePt t="9282" x="6210300" y="2606675"/>
          <p14:tracePt t="9299" x="6316663" y="2468563"/>
          <p14:tracePt t="9316" x="6340475" y="2293938"/>
          <p14:tracePt t="9332" x="6340475" y="2171700"/>
          <p14:tracePt t="9349" x="6308725" y="2117725"/>
          <p14:tracePt t="9365" x="6226175" y="2095500"/>
          <p14:tracePt t="9382" x="6103938" y="2073275"/>
          <p14:tracePt t="9398" x="5889625" y="2149475"/>
          <p14:tracePt t="9416" x="5722938" y="2278063"/>
          <p14:tracePt t="9433" x="5676900" y="2392363"/>
          <p14:tracePt t="9449" x="5661025" y="2476500"/>
          <p14:tracePt t="9466" x="5668963" y="2492375"/>
          <p14:tracePt t="9482" x="5707063" y="2492375"/>
          <p14:tracePt t="9499" x="5737225" y="2492375"/>
          <p14:tracePt t="9516" x="5821363" y="2476500"/>
          <p14:tracePt t="9533" x="5897563" y="2392363"/>
          <p14:tracePt t="9549" x="5921375" y="2286000"/>
          <p14:tracePt t="9566" x="5921375" y="2232025"/>
          <p14:tracePt t="9583" x="5921375" y="2225675"/>
          <p14:tracePt t="9599" x="5883275" y="2217738"/>
          <p14:tracePt t="9616" x="5859463" y="2217738"/>
          <p14:tracePt t="9632" x="5821363" y="2354263"/>
          <p14:tracePt t="9650" x="5807075" y="2484438"/>
          <p14:tracePt t="9666" x="5813425" y="2620963"/>
          <p14:tracePt t="9682" x="5883275" y="2697163"/>
          <p14:tracePt t="9699" x="5965825" y="2705100"/>
          <p14:tracePt t="9716" x="6096000" y="2713038"/>
          <p14:tracePt t="9732" x="6278563" y="2651125"/>
          <p14:tracePt t="9749" x="6370638" y="2568575"/>
          <p14:tracePt t="9766" x="6392863" y="2446338"/>
          <p14:tracePt t="9782" x="6392863" y="2384425"/>
          <p14:tracePt t="9799" x="6256338" y="2339975"/>
          <p14:tracePt t="9816" x="6142038" y="2308225"/>
          <p14:tracePt t="9832" x="6057900" y="2316163"/>
          <p14:tracePt t="9849" x="5943600" y="2408238"/>
          <p14:tracePt t="9866" x="5927725" y="2422525"/>
          <p14:tracePt t="9882" x="5927725" y="2430463"/>
          <p14:tracePt t="9899" x="5943600" y="2438400"/>
          <p14:tracePt t="9904" x="5965825" y="2438400"/>
          <p14:tracePt t="9916" x="5981700" y="2438400"/>
          <p14:tracePt t="9932" x="5997575" y="2438400"/>
          <p14:tracePt t="9949" x="6019800" y="2438400"/>
          <p14:tracePt t="9966" x="6042025" y="2392363"/>
          <p14:tracePt t="9983" x="6042025" y="2378075"/>
          <p14:tracePt t="9999" x="6035675" y="2362200"/>
          <p14:tracePt t="10241" x="6035675" y="2354263"/>
          <p14:tracePt t="10801" x="6035675" y="2370138"/>
          <p14:tracePt t="10809" x="6035675" y="2408238"/>
          <p14:tracePt t="10816" x="6035675" y="2430463"/>
          <p14:tracePt t="10833" x="6011863" y="2492375"/>
          <p14:tracePt t="10850" x="5989638" y="2530475"/>
          <p14:tracePt t="10866" x="5951538" y="2560638"/>
          <p14:tracePt t="10883" x="5927725" y="2560638"/>
          <p14:tracePt t="10928" x="5927725" y="2568575"/>
          <p14:tracePt t="11616" x="5959475" y="2492375"/>
          <p14:tracePt t="11625" x="6027738" y="2422525"/>
          <p14:tracePt t="11633" x="6080125" y="2354263"/>
          <p14:tracePt t="11650" x="6188075" y="2232025"/>
          <p14:tracePt t="11666" x="6294438" y="2103438"/>
          <p14:tracePt t="11683" x="6340475" y="2035175"/>
          <p14:tracePt t="11700" x="6346825" y="2019300"/>
          <p14:tracePt t="11716" x="6346825" y="2011363"/>
          <p14:tracePt t="11733" x="6346825" y="1965325"/>
          <p14:tracePt t="11751" x="6346825" y="1951038"/>
          <p14:tracePt t="11873" x="6346825" y="1989138"/>
          <p14:tracePt t="11883" x="6316663" y="2057400"/>
          <p14:tracePt t="11888" x="6294438" y="2117725"/>
          <p14:tracePt t="11900" x="6286500" y="2155825"/>
          <p14:tracePt t="11916" x="6270625" y="2209800"/>
          <p14:tracePt t="12016" x="6264275" y="2217738"/>
          <p14:tracePt t="12024" x="6256338" y="2201863"/>
          <p14:tracePt t="12033" x="6240463" y="2149475"/>
          <p14:tracePt t="12050" x="6210300" y="2079625"/>
          <p14:tracePt t="12067" x="6180138" y="2027238"/>
          <p14:tracePt t="12083" x="6164263" y="1981200"/>
          <p14:tracePt t="12185" x="6156325" y="1973263"/>
          <p14:tracePt t="12248" x="6156325" y="1981200"/>
          <p14:tracePt t="12256" x="6156325" y="2041525"/>
          <p14:tracePt t="12267" x="6156325" y="2079625"/>
          <p14:tracePt t="12283" x="6156325" y="2187575"/>
          <p14:tracePt t="12300" x="6156325" y="2293938"/>
          <p14:tracePt t="12317" x="6156325" y="2362200"/>
          <p14:tracePt t="12333" x="6156325" y="2370138"/>
          <p14:tracePt t="12680" x="6156325" y="2362200"/>
          <p14:tracePt t="12688" x="6164263" y="2362200"/>
          <p14:tracePt t="12736" x="6164263" y="2354263"/>
          <p14:tracePt t="12744" x="6164263" y="2346325"/>
          <p14:tracePt t="12770" x="6164263" y="2339975"/>
          <p14:tracePt t="12784" x="6172200" y="2332038"/>
          <p14:tracePt t="12801" x="6172200" y="2324100"/>
          <p14:tracePt t="12808" x="6172200" y="2316163"/>
          <p14:tracePt t="12824" x="6172200" y="2308225"/>
          <p14:tracePt t="12840" x="6172200" y="2293938"/>
          <p14:tracePt t="12856" x="6172200" y="2286000"/>
          <p14:tracePt t="12867" x="6172200" y="2278063"/>
          <p14:tracePt t="12884" x="6180138" y="2270125"/>
          <p14:tracePt t="12900" x="6180138" y="2247900"/>
          <p14:tracePt t="12917" x="6188075" y="2225675"/>
          <p14:tracePt t="12934" x="6188075" y="2201863"/>
          <p14:tracePt t="12951" x="6202363" y="2171700"/>
          <p14:tracePt t="12967" x="6210300" y="2171700"/>
          <p14:tracePt t="12984" x="6218238" y="2149475"/>
          <p14:tracePt t="13000" x="6240463" y="2141538"/>
          <p14:tracePt t="13017" x="6270625" y="2125663"/>
          <p14:tracePt t="13034" x="6324600" y="2117725"/>
          <p14:tracePt t="13050" x="6378575" y="2087563"/>
          <p14:tracePt t="13067" x="6454775" y="2049463"/>
          <p14:tracePt t="13084" x="6484938" y="2027238"/>
          <p14:tracePt t="13100" x="6515100" y="2011363"/>
          <p14:tracePt t="13117" x="6515100" y="2003425"/>
          <p14:tracePt t="13144" x="6523038" y="1997075"/>
          <p14:tracePt t="13265" x="6530975" y="1997075"/>
          <p14:tracePt t="13280" x="6537325" y="1997075"/>
          <p14:tracePt t="13288" x="6553200" y="1997075"/>
          <p14:tracePt t="13304" x="6561138" y="2003425"/>
          <p14:tracePt t="13320" x="6575425" y="2011363"/>
          <p14:tracePt t="13334" x="6583363" y="2027238"/>
          <p14:tracePt t="13351" x="6591300" y="2065338"/>
          <p14:tracePt t="13367" x="6591300" y="2187575"/>
          <p14:tracePt t="13384" x="6591300" y="2225675"/>
          <p14:tracePt t="13401" x="6583363" y="2255838"/>
          <p14:tracePt t="13417" x="6583363" y="2263775"/>
          <p14:tracePt t="13434" x="6575425" y="2263775"/>
          <p14:tracePt t="13472" x="6561138" y="2263775"/>
          <p14:tracePt t="13484" x="6545263" y="2263775"/>
          <p14:tracePt t="13501" x="6507163" y="2270125"/>
          <p14:tracePt t="13517" x="6477000" y="2286000"/>
          <p14:tracePt t="13534" x="6370638" y="2324100"/>
          <p14:tracePt t="13550" x="6346825" y="2346325"/>
          <p14:tracePt t="13567" x="6278563" y="2408238"/>
          <p14:tracePt t="13584" x="6226175" y="2484438"/>
          <p14:tracePt t="13601" x="6126163" y="2560638"/>
          <p14:tracePt t="13617" x="6057900" y="2628900"/>
          <p14:tracePt t="13634" x="5943600" y="2705100"/>
          <p14:tracePt t="13650" x="5813425" y="2759075"/>
          <p14:tracePt t="13667" x="5699125" y="2803525"/>
          <p14:tracePt t="13684" x="5608638" y="2827338"/>
          <p14:tracePt t="13701" x="5562600" y="2827338"/>
          <p14:tracePt t="13717" x="5540375" y="2827338"/>
          <p14:tracePt t="13760" x="5540375" y="2811463"/>
          <p14:tracePt t="13769" x="5524500" y="2773363"/>
          <p14:tracePt t="13784" x="5494338" y="2720975"/>
          <p14:tracePt t="13801" x="5478463" y="2659063"/>
          <p14:tracePt t="13817" x="5456238" y="2636838"/>
          <p14:tracePt t="13834" x="5440363" y="2606675"/>
          <p14:tracePt t="13867" x="5432425" y="2606675"/>
          <p14:tracePt t="13928" x="5432425" y="2620963"/>
          <p14:tracePt t="13936" x="5432425" y="2659063"/>
          <p14:tracePt t="13944" x="5432425" y="2720975"/>
          <p14:tracePt t="13953" x="5432425" y="2789238"/>
          <p14:tracePt t="13967" x="5448300" y="2865438"/>
          <p14:tracePt t="13984" x="5478463" y="2911475"/>
          <p14:tracePt t="14001" x="5516563" y="2933700"/>
          <p14:tracePt t="14019" x="5578475" y="2949575"/>
          <p14:tracePt t="14034" x="5676900" y="2955925"/>
          <p14:tracePt t="14051" x="5845175" y="2955925"/>
          <p14:tracePt t="14067" x="6011863" y="2955925"/>
          <p14:tracePt t="14084" x="6180138" y="2949575"/>
          <p14:tracePt t="14101" x="6340475" y="2911475"/>
          <p14:tracePt t="14117" x="6416675" y="2873375"/>
          <p14:tracePt t="14135" x="6454775" y="2849563"/>
          <p14:tracePt t="14167" x="6469063" y="2827338"/>
          <p14:tracePt t="14184" x="6492875" y="2803525"/>
          <p14:tracePt t="14201" x="6507163" y="2765425"/>
          <p14:tracePt t="14217" x="6530975" y="2743200"/>
          <p14:tracePt t="14234" x="6537325" y="2727325"/>
          <p14:tracePt t="14251" x="6545263" y="2720975"/>
          <p14:tracePt t="14267" x="6545263" y="2713038"/>
          <p14:tracePt t="14284" x="6553200" y="2697163"/>
          <p14:tracePt t="14301" x="6569075" y="2682875"/>
          <p14:tracePt t="14317" x="6575425" y="2651125"/>
          <p14:tracePt t="14336" x="6575425" y="2620963"/>
          <p14:tracePt t="14351" x="6575425" y="2613025"/>
          <p14:tracePt t="14367" x="6575425" y="2598738"/>
          <p14:tracePt t="14384" x="6575425" y="2574925"/>
          <p14:tracePt t="14401" x="6575425" y="2568575"/>
          <p14:tracePt t="14674" x="6575425" y="2560638"/>
          <p14:tracePt t="14721" x="6569075" y="2574925"/>
          <p14:tracePt t="14728" x="6561138" y="2636838"/>
          <p14:tracePt t="14736" x="6545263" y="2682875"/>
          <p14:tracePt t="14751" x="6537325" y="2713038"/>
          <p14:tracePt t="14768" x="6523038" y="2743200"/>
          <p14:tracePt t="14784" x="6515100" y="2759075"/>
          <p14:tracePt t="14801" x="6507163" y="2781300"/>
          <p14:tracePt t="14818" x="6499225" y="2797175"/>
          <p14:tracePt t="14834" x="6499225" y="2819400"/>
          <p14:tracePt t="14851" x="6484938" y="2841625"/>
          <p14:tracePt t="14868" x="6477000" y="2865438"/>
          <p14:tracePt t="14884" x="6469063" y="2887663"/>
          <p14:tracePt t="14888" x="6461125" y="2895600"/>
          <p14:tracePt t="14901" x="6454775" y="2917825"/>
          <p14:tracePt t="14918" x="6423025" y="2955925"/>
          <p14:tracePt t="14934" x="6408738" y="2987675"/>
          <p14:tracePt t="14951" x="6370638" y="3017838"/>
          <p14:tracePt t="14968" x="6354763" y="3025775"/>
          <p14:tracePt t="14984" x="6332538" y="3040063"/>
          <p14:tracePt t="15001" x="6302375" y="3070225"/>
          <p14:tracePt t="15018" x="6256338" y="3101975"/>
          <p14:tracePt t="15034" x="6202363" y="3140075"/>
          <p14:tracePt t="15051" x="6172200" y="3162300"/>
          <p14:tracePt t="15068" x="6111875" y="3222625"/>
          <p14:tracePt t="15084" x="6073775" y="3246438"/>
          <p14:tracePt t="15101" x="6027738" y="3292475"/>
          <p14:tracePt t="15118" x="5973763" y="3352800"/>
          <p14:tracePt t="15135" x="5951538" y="3360738"/>
          <p14:tracePt t="15151" x="5913438" y="3398838"/>
          <p14:tracePt t="15168" x="5875338" y="3413125"/>
          <p14:tracePt t="15184" x="5851525" y="3429000"/>
          <p14:tracePt t="15201" x="5821363" y="3436938"/>
          <p14:tracePt t="15218" x="5768975" y="3467100"/>
          <p14:tracePt t="15234" x="5676900" y="3497263"/>
          <p14:tracePt t="15251" x="5578475" y="3521075"/>
          <p14:tracePt t="15268" x="5478463" y="3535363"/>
          <p14:tracePt t="15284" x="5410200" y="3565525"/>
          <p14:tracePt t="15301" x="5349875" y="3581400"/>
          <p14:tracePt t="15318" x="5241925" y="3597275"/>
          <p14:tracePt t="15335" x="5197475" y="3603625"/>
          <p14:tracePt t="15351" x="5059363" y="3611563"/>
          <p14:tracePt t="15368" x="4991100" y="3611563"/>
          <p14:tracePt t="15385" x="4884738" y="3611563"/>
          <p14:tracePt t="15401" x="4778375" y="3611563"/>
          <p14:tracePt t="15418" x="4648200" y="3611563"/>
          <p14:tracePt t="15434" x="4511675" y="3611563"/>
          <p14:tracePt t="15451" x="4389438" y="3611563"/>
          <p14:tracePt t="15468" x="4251325" y="3603625"/>
          <p14:tracePt t="15485" x="4152900" y="3589338"/>
          <p14:tracePt t="15501" x="4060825" y="3581400"/>
          <p14:tracePt t="15518" x="4038600" y="3581400"/>
          <p14:tracePt t="15705" x="4068763" y="3581400"/>
          <p14:tracePt t="15712" x="4152900" y="3581400"/>
          <p14:tracePt t="15720" x="4229100" y="3581400"/>
          <p14:tracePt t="15735" x="4503738" y="3597275"/>
          <p14:tracePt t="15751" x="4846638" y="3581400"/>
          <p14:tracePt t="15768" x="5143500" y="3489325"/>
          <p14:tracePt t="15785" x="5303838" y="3382963"/>
          <p14:tracePt t="15801" x="5387975" y="3284538"/>
          <p14:tracePt t="15818" x="5394325" y="3184525"/>
          <p14:tracePt t="15835" x="5394325" y="3078163"/>
          <p14:tracePt t="15851" x="5334000" y="2933700"/>
          <p14:tracePt t="15868" x="5273675" y="2819400"/>
          <p14:tracePt t="15885" x="5235575" y="2735263"/>
          <p14:tracePt t="15889" x="5227638" y="2713038"/>
          <p14:tracePt t="15901" x="5219700" y="2697163"/>
          <p14:tracePt t="15919" x="5219700" y="2674938"/>
          <p14:tracePt t="15935" x="5219700" y="2651125"/>
          <p14:tracePt t="15951" x="5203825" y="2598738"/>
          <p14:tracePt t="15968" x="5203825" y="2544763"/>
          <p14:tracePt t="15985" x="5197475" y="2506663"/>
          <p14:tracePt t="16001" x="5197475" y="2460625"/>
          <p14:tracePt t="16018" x="5197475" y="2430463"/>
          <p14:tracePt t="16035" x="5197475" y="2408238"/>
          <p14:tracePt t="16051" x="5197475" y="2384425"/>
          <p14:tracePt t="16068" x="5197475" y="2378075"/>
          <p14:tracePt t="16085" x="5197475" y="2362200"/>
          <p14:tracePt t="16101" x="5197475" y="2354263"/>
          <p14:tracePt t="16119" x="5197475" y="2339975"/>
          <p14:tracePt t="16135" x="5197475" y="2332038"/>
          <p14:tracePt t="16152" x="5197475" y="2316163"/>
          <p14:tracePt t="16208" x="5197475" y="2308225"/>
          <p14:tracePt t="16313" x="5197475" y="2316163"/>
          <p14:tracePt t="16320" x="5197475" y="2370138"/>
          <p14:tracePt t="16328" x="5197475" y="2422525"/>
          <p14:tracePt t="16336" x="5197475" y="2454275"/>
          <p14:tracePt t="16351" x="5211763" y="2568575"/>
          <p14:tracePt t="16368" x="5241925" y="2674938"/>
          <p14:tracePt t="16385" x="5265738" y="2759075"/>
          <p14:tracePt t="16402" x="5280025" y="2803525"/>
          <p14:tracePt t="16440" x="5280025" y="2811463"/>
          <p14:tracePt t="16472" x="5287963" y="2827338"/>
          <p14:tracePt t="16481" x="5287963" y="2849563"/>
          <p14:tracePt t="16488" x="5311775" y="2879725"/>
          <p14:tracePt t="16502" x="5326063" y="2911475"/>
          <p14:tracePt t="16518" x="5349875" y="2971800"/>
          <p14:tracePt t="16535" x="5380038" y="3048000"/>
          <p14:tracePt t="16552" x="5410200" y="3086100"/>
          <p14:tracePt t="16568" x="5456238" y="3140075"/>
          <p14:tracePt t="16585" x="5494338" y="3192463"/>
          <p14:tracePt t="16602" x="5540375" y="3246438"/>
          <p14:tracePt t="16618" x="5578475" y="3284538"/>
          <p14:tracePt t="16635" x="5616575" y="3322638"/>
          <p14:tracePt t="16652" x="5646738" y="3344863"/>
          <p14:tracePt t="16668" x="5692775" y="3375025"/>
          <p14:tracePt t="16685" x="5715000" y="3390900"/>
          <p14:tracePt t="16702" x="5768975" y="3413125"/>
          <p14:tracePt t="16718" x="5807075" y="3444875"/>
          <p14:tracePt t="16735" x="5867400" y="3467100"/>
          <p14:tracePt t="16752" x="5905500" y="3489325"/>
          <p14:tracePt t="16769" x="5921375" y="3489325"/>
          <p14:tracePt t="16785" x="5943600" y="3497263"/>
          <p14:tracePt t="16848" x="5965825" y="3505200"/>
          <p14:tracePt t="16856" x="5981700" y="3513138"/>
          <p14:tracePt t="16864" x="6003925" y="3521075"/>
          <p14:tracePt t="16872" x="6065838" y="3535363"/>
          <p14:tracePt t="16885" x="6126163" y="3551238"/>
          <p14:tracePt t="16902" x="6240463" y="3565525"/>
          <p14:tracePt t="16918" x="6354763" y="3573463"/>
          <p14:tracePt t="16935" x="6492875" y="3603625"/>
          <p14:tracePt t="16952" x="6515100" y="3603625"/>
          <p14:tracePt t="16968" x="6523038" y="3603625"/>
          <p14:tracePt t="17049" x="6537325" y="3611563"/>
          <p14:tracePt t="17056" x="6561138" y="3611563"/>
          <p14:tracePt t="17068" x="6591300" y="3611563"/>
          <p14:tracePt t="17085" x="6667500" y="3611563"/>
          <p14:tracePt t="17102" x="6835775" y="3635375"/>
          <p14:tracePt t="17119" x="6896100" y="3635375"/>
          <p14:tracePt t="17135" x="7040563" y="3641725"/>
          <p14:tracePt t="17152" x="7094538" y="3641725"/>
          <p14:tracePt t="17168" x="7116763" y="3641725"/>
          <p14:tracePt t="17202" x="7124700" y="3641725"/>
          <p14:tracePt t="17248" x="7146925" y="3641725"/>
          <p14:tracePt t="17256" x="7170738" y="3641725"/>
          <p14:tracePt t="17264" x="7223125" y="3657600"/>
          <p14:tracePt t="17272" x="7261225" y="3657600"/>
          <p14:tracePt t="17285" x="7345363" y="3657600"/>
          <p14:tracePt t="17303" x="7581900" y="3657600"/>
          <p14:tracePt t="17319" x="7742238" y="3665538"/>
          <p14:tracePt t="17335" x="7840663" y="3665538"/>
          <p14:tracePt t="17352" x="7864475" y="3665538"/>
          <p14:tracePt t="17808" x="7856538" y="3665538"/>
          <p14:tracePt t="17817" x="7840663" y="3657600"/>
          <p14:tracePt t="17824" x="7818438" y="3649663"/>
          <p14:tracePt t="17835" x="7794625" y="3641725"/>
          <p14:tracePt t="17852" x="7750175" y="3635375"/>
          <p14:tracePt t="17869" x="7620000" y="3635375"/>
          <p14:tracePt t="17886" x="7445375" y="3635375"/>
          <p14:tracePt t="17889" x="7361238" y="3635375"/>
          <p14:tracePt t="17902" x="7285038" y="3635375"/>
          <p14:tracePt t="17919" x="7078663" y="3635375"/>
          <p14:tracePt t="17936" x="6765925" y="3597275"/>
          <p14:tracePt t="17952" x="6583363" y="3573463"/>
          <p14:tracePt t="17969" x="6446838" y="3543300"/>
          <p14:tracePt t="17986" x="6378575" y="3535363"/>
          <p14:tracePt t="18002" x="6324600" y="3513138"/>
          <p14:tracePt t="18019" x="6316663" y="3513138"/>
          <p14:tracePt t="19752" x="6278563" y="3489325"/>
          <p14:tracePt t="19760" x="6218238" y="3475038"/>
          <p14:tracePt t="19770" x="6172200" y="3467100"/>
          <p14:tracePt t="19786" x="6088063" y="3436938"/>
          <p14:tracePt t="19803" x="5927725" y="3436938"/>
          <p14:tracePt t="19819" x="5715000" y="3436938"/>
          <p14:tracePt t="19836" x="5532438" y="3436938"/>
          <p14:tracePt t="19853" x="5470525" y="3436938"/>
          <p14:tracePt t="19869" x="5464175" y="3436938"/>
          <p14:tracePt t="19887" x="5456238" y="3429000"/>
          <p14:tracePt t="19928" x="5456238" y="3413125"/>
          <p14:tracePt t="19936" x="5456238" y="3344863"/>
          <p14:tracePt t="19953" x="5456238" y="3222625"/>
          <p14:tracePt t="19969" x="5432425" y="3162300"/>
          <p14:tracePt t="19986" x="5426075" y="3094038"/>
          <p14:tracePt t="20003" x="5418138" y="3048000"/>
          <p14:tracePt t="20020" x="5402263" y="3009900"/>
          <p14:tracePt t="20036" x="5380038" y="2941638"/>
          <p14:tracePt t="20053" x="5380038" y="2911475"/>
          <p14:tracePt t="20070" x="5372100" y="2911475"/>
          <p14:tracePt t="20112" x="5372100" y="2903538"/>
          <p14:tracePt t="20128" x="5372100" y="2887663"/>
          <p14:tracePt t="20136" x="5372100" y="2849563"/>
          <p14:tracePt t="20144" x="5372100" y="2835275"/>
          <p14:tracePt t="20153" x="5372100" y="2811463"/>
          <p14:tracePt t="20170" x="5372100" y="2773363"/>
          <p14:tracePt t="20186" x="5372100" y="2735263"/>
          <p14:tracePt t="20203" x="5372100" y="2720975"/>
          <p14:tracePt t="20220" x="5372100" y="2697163"/>
          <p14:tracePt t="20236" x="5372100" y="2689225"/>
          <p14:tracePt t="20369" x="5364163" y="2674938"/>
          <p14:tracePt t="20513" x="5364163" y="2682875"/>
          <p14:tracePt t="20520" x="5364163" y="2705100"/>
          <p14:tracePt t="20528" x="5364163" y="2781300"/>
          <p14:tracePt t="20536" x="5364163" y="2865438"/>
          <p14:tracePt t="20553" x="5380038" y="2971800"/>
          <p14:tracePt t="20570" x="5410200" y="3078163"/>
          <p14:tracePt t="20587" x="5448300" y="3162300"/>
          <p14:tracePt t="20603" x="5486400" y="3238500"/>
          <p14:tracePt t="20620" x="5502275" y="3292475"/>
          <p14:tracePt t="20636" x="5532438" y="3336925"/>
          <p14:tracePt t="20653" x="5554663" y="3368675"/>
          <p14:tracePt t="20670" x="5600700" y="3413125"/>
          <p14:tracePt t="20687" x="5600700" y="3421063"/>
          <p14:tracePt t="20703" x="5638800" y="3451225"/>
          <p14:tracePt t="20720" x="5692775" y="3482975"/>
          <p14:tracePt t="20736" x="5768975" y="3527425"/>
          <p14:tracePt t="20753" x="5859463" y="3559175"/>
          <p14:tracePt t="20770" x="5943600" y="3597275"/>
          <p14:tracePt t="20787" x="6103938" y="3649663"/>
          <p14:tracePt t="20803" x="6232525" y="3679825"/>
          <p14:tracePt t="20820" x="6324600" y="3687763"/>
          <p14:tracePt t="20836" x="6430963" y="3695700"/>
          <p14:tracePt t="20853" x="6484938" y="3711575"/>
          <p14:tracePt t="20870" x="6499225" y="3711575"/>
          <p14:tracePt t="20953" x="6507163" y="3711575"/>
          <p14:tracePt t="20961" x="6569075" y="3725863"/>
          <p14:tracePt t="20970" x="6599238" y="3733800"/>
          <p14:tracePt t="20987" x="6683375" y="3756025"/>
          <p14:tracePt t="21003" x="6865938" y="3756025"/>
          <p14:tracePt t="21020" x="7056438" y="3787775"/>
          <p14:tracePt t="21037" x="7208838" y="3810000"/>
          <p14:tracePt t="21053" x="7391400" y="3832225"/>
          <p14:tracePt t="21071" x="7489825" y="3848100"/>
          <p14:tracePt t="21952" x="7483475" y="3848100"/>
          <p14:tracePt t="21960" x="7459663" y="3848100"/>
          <p14:tracePt t="21970" x="7437438" y="3840163"/>
          <p14:tracePt t="21987" x="7407275" y="3832225"/>
          <p14:tracePt t="22004" x="7307263" y="3832225"/>
          <p14:tracePt t="22020" x="7140575" y="3856038"/>
          <p14:tracePt t="22037" x="7026275" y="3856038"/>
          <p14:tracePt t="22054" x="6994525" y="3856038"/>
          <p14:tracePt t="22070" x="6956425" y="3848100"/>
          <p14:tracePt t="22087" x="6934200" y="3840163"/>
          <p14:tracePt t="22104" x="6918325" y="3840163"/>
          <p14:tracePt t="22120" x="6911975" y="3840163"/>
          <p14:tracePt t="22137" x="6896100" y="3840163"/>
          <p14:tracePt t="22153" x="6759575" y="3840163"/>
          <p14:tracePt t="22170" x="6553200" y="3840163"/>
          <p14:tracePt t="22187" x="6340475" y="3840163"/>
          <p14:tracePt t="22203" x="6149975" y="3840163"/>
          <p14:tracePt t="22220" x="5921375" y="3856038"/>
          <p14:tracePt t="22237" x="5692775" y="3894138"/>
          <p14:tracePt t="22253" x="5540375" y="3916363"/>
          <p14:tracePt t="22270" x="5470525" y="394652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511" t="21104" r="17919" b="16499"/>
          <a:stretch/>
        </p:blipFill>
        <p:spPr>
          <a:xfrm>
            <a:off x="2760949" y="1729033"/>
            <a:ext cx="6136105" cy="43971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27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167"/>
    </mc:Choice>
    <mc:Fallback xmlns="">
      <p:transition advTm="311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969" x="5478463" y="3954463"/>
          <p14:tracePt t="27976" x="5546725" y="3978275"/>
          <p14:tracePt t="27989" x="5608638" y="3984625"/>
          <p14:tracePt t="28006" x="5692775" y="4022725"/>
          <p14:tracePt t="28023" x="5761038" y="4046538"/>
          <p14:tracePt t="28039" x="5845175" y="4068763"/>
          <p14:tracePt t="28056" x="5867400" y="407670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409" t="44267" r="22217" b="22253"/>
          <a:stretch/>
        </p:blipFill>
        <p:spPr>
          <a:xfrm>
            <a:off x="1993127" y="1973176"/>
            <a:ext cx="7606960" cy="33808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56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135"/>
    </mc:Choice>
    <mc:Fallback xmlns="">
      <p:transition advTm="191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4" x="5845175" y="4076700"/>
          <p14:tracePt t="601" x="5829300" y="4076700"/>
          <p14:tracePt t="608" x="5821363" y="4076700"/>
          <p14:tracePt t="616" x="5791200" y="4068763"/>
          <p14:tracePt t="632" x="5761038" y="4060825"/>
          <p14:tracePt t="641" x="5745163" y="4054475"/>
          <p14:tracePt t="656" x="5715000" y="4046538"/>
          <p14:tracePt t="672" x="5676900" y="4038600"/>
          <p14:tracePt t="689" x="5638800" y="4022725"/>
          <p14:tracePt t="706" x="5608638" y="4008438"/>
          <p14:tracePt t="722" x="5562600" y="4008438"/>
          <p14:tracePt t="739" x="5524500" y="3984625"/>
          <p14:tracePt t="756" x="5508625" y="3984625"/>
          <p14:tracePt t="773" x="5364163" y="3984625"/>
          <p14:tracePt t="789" x="5203825" y="3984625"/>
          <p14:tracePt t="806" x="5181600" y="3978275"/>
          <p14:tracePt t="1104" x="5197475" y="3978275"/>
          <p14:tracePt t="1113" x="5241925" y="3992563"/>
          <p14:tracePt t="1122" x="5295900" y="4008438"/>
          <p14:tracePt t="1139" x="5387975" y="4038600"/>
          <p14:tracePt t="1156" x="5494338" y="4068763"/>
          <p14:tracePt t="1173" x="5592763" y="4092575"/>
          <p14:tracePt t="1176" x="5638800" y="4106863"/>
          <p14:tracePt t="1189" x="5684838" y="4122738"/>
          <p14:tracePt t="1207" x="5730875" y="4137025"/>
          <p14:tracePt t="1223" x="5737225" y="4137025"/>
          <p14:tracePt t="6368" x="5745163" y="4106863"/>
          <p14:tracePt t="6377" x="5745163" y="3984625"/>
          <p14:tracePt t="6384" x="5745163" y="3902075"/>
          <p14:tracePt t="6392" x="5745163" y="3894138"/>
          <p14:tracePt t="6408" x="5745163" y="3886200"/>
          <p14:tracePt t="6424" x="5745163" y="3870325"/>
          <p14:tracePt t="6441" x="5768975" y="3825875"/>
          <p14:tracePt t="6458" x="5775325" y="3825875"/>
          <p14:tracePt t="6491" x="5783263" y="3817938"/>
          <p14:tracePt t="6508" x="5783263" y="3810000"/>
          <p14:tracePt t="6560" x="5783263" y="3802063"/>
          <p14:tracePt t="6720" x="5791200" y="3794125"/>
          <p14:tracePt t="6728" x="5807075" y="3787775"/>
          <p14:tracePt t="6736" x="5821363" y="3763963"/>
          <p14:tracePt t="6744" x="5845175" y="3756025"/>
          <p14:tracePt t="6759" x="5859463" y="3741738"/>
          <p14:tracePt t="6775" x="5889625" y="3725863"/>
          <p14:tracePt t="6791" x="5921375" y="3703638"/>
          <p14:tracePt t="6912" x="5927725" y="3695700"/>
          <p14:tracePt t="9305" x="5935663" y="3695700"/>
          <p14:tracePt t="9377" x="5921375" y="3695700"/>
          <p14:tracePt t="9384" x="5913438" y="3687763"/>
          <p14:tracePt t="9393" x="5905500" y="3687763"/>
          <p14:tracePt t="9409" x="5897563" y="3687763"/>
          <p14:tracePt t="9448" x="5875338" y="3687763"/>
          <p14:tracePt t="9456" x="5851525" y="3679825"/>
          <p14:tracePt t="9464" x="5829300" y="3673475"/>
          <p14:tracePt t="9476" x="5813425" y="3665538"/>
          <p14:tracePt t="9492" x="5783263" y="3657600"/>
          <p14:tracePt t="9510" x="5761038" y="3649663"/>
          <p14:tracePt t="9526" x="5745163" y="3649663"/>
          <p14:tracePt t="9542" x="5722938" y="3641725"/>
          <p14:tracePt t="9713" x="5707063" y="3641725"/>
          <p14:tracePt t="9720" x="5699125" y="3641725"/>
          <p14:tracePt t="9728" x="5684838" y="3635375"/>
          <p14:tracePt t="9777" x="5676900" y="3635375"/>
          <p14:tracePt t="9793" x="5661025" y="3627438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395" t="41307" r="22364" b="24532"/>
          <a:stretch/>
        </p:blipFill>
        <p:spPr>
          <a:xfrm>
            <a:off x="2440788" y="1855906"/>
            <a:ext cx="7490335" cy="34073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86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994"/>
    </mc:Choice>
    <mc:Fallback xmlns="">
      <p:transition advTm="4699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5" x="5661025" y="3619500"/>
          <p14:tracePt t="713" x="5638800" y="3565525"/>
          <p14:tracePt t="721" x="5570538" y="3489325"/>
          <p14:tracePt t="729" x="5478463" y="3421063"/>
          <p14:tracePt t="744" x="5334000" y="3352800"/>
          <p14:tracePt t="761" x="5280025" y="3344863"/>
          <p14:tracePt t="778" x="5227638" y="3322638"/>
          <p14:tracePt t="795" x="5105400" y="3292475"/>
          <p14:tracePt t="812" x="4999038" y="3268663"/>
          <p14:tracePt t="828" x="4975225" y="3260725"/>
          <p14:tracePt t="844" x="4953000" y="3260725"/>
          <p14:tracePt t="861" x="4930775" y="3254375"/>
          <p14:tracePt t="878" x="4892675" y="3254375"/>
          <p14:tracePt t="896" x="4784725" y="3268663"/>
          <p14:tracePt t="912" x="4640263" y="3336925"/>
          <p14:tracePt t="928" x="4511675" y="3390900"/>
          <p14:tracePt t="945" x="4365625" y="3459163"/>
          <p14:tracePt t="961" x="4213225" y="3505200"/>
          <p14:tracePt t="978" x="4106863" y="3535363"/>
          <p14:tracePt t="995" x="4076700" y="3535363"/>
          <p14:tracePt t="1011" x="4046538" y="3535363"/>
          <p14:tracePt t="1028" x="4038600" y="3535363"/>
          <p14:tracePt t="1066" x="4008438" y="3535363"/>
          <p14:tracePt t="1078" x="3984625" y="3505200"/>
          <p14:tracePt t="1095" x="3932238" y="3421063"/>
          <p14:tracePt t="1112" x="3894138" y="3330575"/>
          <p14:tracePt t="1128" x="3863975" y="3260725"/>
          <p14:tracePt t="1145" x="3848100" y="3230563"/>
          <p14:tracePt t="1161" x="3840163" y="3216275"/>
          <p14:tracePt t="1178" x="3840163" y="3208338"/>
          <p14:tracePt t="1241" x="3840163" y="3200400"/>
          <p14:tracePt t="1250" x="3840163" y="3184525"/>
          <p14:tracePt t="1266" x="3840163" y="3178175"/>
          <p14:tracePt t="1278" x="3856038" y="3162300"/>
          <p14:tracePt t="1295" x="3878263" y="3154363"/>
          <p14:tracePt t="1312" x="3940175" y="3132138"/>
          <p14:tracePt t="1328" x="4016375" y="3101975"/>
          <p14:tracePt t="1345" x="4084638" y="3078163"/>
          <p14:tracePt t="1361" x="4198938" y="3025775"/>
          <p14:tracePt t="1378" x="4305300" y="2994025"/>
          <p14:tracePt t="1395" x="4397375" y="2963863"/>
          <p14:tracePt t="1412" x="4487863" y="2941638"/>
          <p14:tracePt t="1428" x="4610100" y="2911475"/>
          <p14:tracePt t="1445" x="4732338" y="2887663"/>
          <p14:tracePt t="1461" x="4892675" y="2865438"/>
          <p14:tracePt t="1478" x="5021263" y="2835275"/>
          <p14:tracePt t="1495" x="5211763" y="2811463"/>
          <p14:tracePt t="1513" x="5334000" y="2797175"/>
          <p14:tracePt t="1528" x="5432425" y="2781300"/>
          <p14:tracePt t="1545" x="5540375" y="2759075"/>
          <p14:tracePt t="1561" x="5608638" y="2751138"/>
          <p14:tracePt t="1578" x="5654675" y="2743200"/>
          <p14:tracePt t="1595" x="5707063" y="2743200"/>
          <p14:tracePt t="1611" x="5768975" y="2735263"/>
          <p14:tracePt t="1628" x="5821363" y="2735263"/>
          <p14:tracePt t="1645" x="5851525" y="2735263"/>
          <p14:tracePt t="1661" x="5897563" y="2735263"/>
          <p14:tracePt t="1678" x="5927725" y="2735263"/>
          <p14:tracePt t="1695" x="5965825" y="2735263"/>
          <p14:tracePt t="1712" x="6011863" y="2735263"/>
          <p14:tracePt t="1728" x="6073775" y="2751138"/>
          <p14:tracePt t="1745" x="6111875" y="2759075"/>
          <p14:tracePt t="1761" x="6134100" y="2765425"/>
          <p14:tracePt t="1778" x="6164263" y="2773363"/>
          <p14:tracePt t="1795" x="6188075" y="2781300"/>
          <p14:tracePt t="1812" x="6218238" y="2789238"/>
          <p14:tracePt t="1828" x="6248400" y="2803525"/>
          <p14:tracePt t="1845" x="6294438" y="2819400"/>
          <p14:tracePt t="1862" x="6430963" y="2933700"/>
          <p14:tracePt t="1878" x="6499225" y="2971800"/>
          <p14:tracePt t="1895" x="6507163" y="2979738"/>
          <p14:tracePt t="1912" x="6523038" y="2994025"/>
          <p14:tracePt t="1928" x="6675438" y="3230563"/>
          <p14:tracePt t="1945" x="6713538" y="3292475"/>
          <p14:tracePt t="1962" x="6727825" y="3322638"/>
          <p14:tracePt t="1978" x="6759575" y="3375025"/>
          <p14:tracePt t="1995" x="6773863" y="3429000"/>
          <p14:tracePt t="2013" x="6773863" y="3436938"/>
          <p14:tracePt t="2028" x="6773863" y="3444875"/>
          <p14:tracePt t="2032" x="6773863" y="3459163"/>
          <p14:tracePt t="2045" x="6773863" y="3497263"/>
          <p14:tracePt t="2062" x="6765925" y="3535363"/>
          <p14:tracePt t="2078" x="6743700" y="3559175"/>
          <p14:tracePt t="2096" x="6667500" y="3581400"/>
          <p14:tracePt t="2112" x="6637338" y="3589338"/>
          <p14:tracePt t="2128" x="6477000" y="3619500"/>
          <p14:tracePt t="2145" x="6332538" y="3649663"/>
          <p14:tracePt t="2162" x="6172200" y="3665538"/>
          <p14:tracePt t="2178" x="5973763" y="3703638"/>
          <p14:tracePt t="2195" x="5775325" y="3711575"/>
          <p14:tracePt t="2212" x="5570538" y="3711575"/>
          <p14:tracePt t="2228" x="5372100" y="3711575"/>
          <p14:tracePt t="2245" x="5219700" y="3711575"/>
          <p14:tracePt t="2262" x="5127625" y="3703638"/>
          <p14:tracePt t="2278" x="5037138" y="3703638"/>
          <p14:tracePt t="2296" x="4960938" y="3695700"/>
          <p14:tracePt t="2312" x="4945063" y="3695700"/>
          <p14:tracePt t="2328" x="4937125" y="3687763"/>
          <p14:tracePt t="2345" x="4930775" y="3679825"/>
          <p14:tracePt t="2362" x="4922838" y="3679825"/>
          <p14:tracePt t="2378" x="4922838" y="3673475"/>
          <p14:tracePt t="2395" x="4892675" y="3641725"/>
          <p14:tracePt t="2412" x="4830763" y="3559175"/>
          <p14:tracePt t="2428" x="4792663" y="3467100"/>
          <p14:tracePt t="2445" x="4746625" y="3368675"/>
          <p14:tracePt t="2462" x="4732338" y="3314700"/>
          <p14:tracePt t="2478" x="4724400" y="3268663"/>
          <p14:tracePt t="2496" x="4716463" y="3222625"/>
          <p14:tracePt t="2513" x="4716463" y="3170238"/>
          <p14:tracePt t="2528" x="4716463" y="3154363"/>
          <p14:tracePt t="2545" x="4740275" y="3094038"/>
          <p14:tracePt t="2562" x="4754563" y="3055938"/>
          <p14:tracePt t="2578" x="4762500" y="3025775"/>
          <p14:tracePt t="2595" x="4800600" y="2949575"/>
          <p14:tracePt t="2612" x="4822825" y="2917825"/>
          <p14:tracePt t="2628" x="4854575" y="2887663"/>
          <p14:tracePt t="2645" x="4899025" y="2879725"/>
          <p14:tracePt t="2662" x="4945063" y="2857500"/>
          <p14:tracePt t="2678" x="4975225" y="2849563"/>
          <p14:tracePt t="2695" x="5067300" y="2835275"/>
          <p14:tracePt t="2713" x="5249863" y="2811463"/>
          <p14:tracePt t="2729" x="5402263" y="2797175"/>
          <p14:tracePt t="2745" x="5570538" y="2765425"/>
          <p14:tracePt t="2762" x="5684838" y="2765425"/>
          <p14:tracePt t="2779" x="5807075" y="2751138"/>
          <p14:tracePt t="2795" x="5859463" y="2751138"/>
          <p14:tracePt t="2812" x="5897563" y="2751138"/>
          <p14:tracePt t="2829" x="5959475" y="2751138"/>
          <p14:tracePt t="2845" x="6057900" y="2751138"/>
          <p14:tracePt t="2862" x="6134100" y="2751138"/>
          <p14:tracePt t="2879" x="6240463" y="2735263"/>
          <p14:tracePt t="2896" x="6400800" y="2713038"/>
          <p14:tracePt t="2912" x="6530975" y="2705100"/>
          <p14:tracePt t="2929" x="6651625" y="2697163"/>
          <p14:tracePt t="2945" x="6727825" y="2697163"/>
          <p14:tracePt t="2962" x="6789738" y="2697163"/>
          <p14:tracePt t="2979" x="6819900" y="2697163"/>
          <p14:tracePt t="2995" x="6827838" y="2697163"/>
          <p14:tracePt t="3122" x="6835775" y="2697163"/>
          <p14:tracePt t="3129" x="6842125" y="2705100"/>
          <p14:tracePt t="3170" x="6850063" y="2720975"/>
          <p14:tracePt t="3177" x="6873875" y="2773363"/>
          <p14:tracePt t="3185" x="6904038" y="2857500"/>
          <p14:tracePt t="3195" x="6918325" y="2911475"/>
          <p14:tracePt t="3213" x="6926263" y="2955925"/>
          <p14:tracePt t="3229" x="6942138" y="3001963"/>
          <p14:tracePt t="3245" x="6942138" y="3025775"/>
          <p14:tracePt t="3262" x="6950075" y="3055938"/>
          <p14:tracePt t="3279" x="6956425" y="3154363"/>
          <p14:tracePt t="3296" x="6956425" y="3178175"/>
          <p14:tracePt t="3312" x="6956425" y="3216275"/>
          <p14:tracePt t="3329" x="6956425" y="3238500"/>
          <p14:tracePt t="3345" x="6956425" y="3254375"/>
          <p14:tracePt t="3362" x="6956425" y="3260725"/>
          <p14:tracePt t="3379" x="6956425" y="3276600"/>
          <p14:tracePt t="3395" x="6942138" y="3306763"/>
          <p14:tracePt t="3412" x="6934200" y="3336925"/>
          <p14:tracePt t="3429" x="6896100" y="3375025"/>
          <p14:tracePt t="3445" x="6850063" y="3406775"/>
          <p14:tracePt t="3462" x="6811963" y="3429000"/>
          <p14:tracePt t="3479" x="6727825" y="3444875"/>
          <p14:tracePt t="3496" x="6705600" y="3444875"/>
          <p14:tracePt t="3512" x="6621463" y="3444875"/>
          <p14:tracePt t="3529" x="6537325" y="3459163"/>
          <p14:tracePt t="3545" x="6446838" y="3467100"/>
          <p14:tracePt t="3562" x="6324600" y="3475038"/>
          <p14:tracePt t="3579" x="6210300" y="3482975"/>
          <p14:tracePt t="3596" x="6096000" y="3497263"/>
          <p14:tracePt t="3612" x="5981700" y="3513138"/>
          <p14:tracePt t="3629" x="5875338" y="3521075"/>
          <p14:tracePt t="3646" x="5753100" y="3543300"/>
          <p14:tracePt t="3662" x="5622925" y="3559175"/>
          <p14:tracePt t="3680" x="5448300" y="3597275"/>
          <p14:tracePt t="3696" x="5364163" y="3597275"/>
          <p14:tracePt t="3713" x="5265738" y="3611563"/>
          <p14:tracePt t="3729" x="5211763" y="3619500"/>
          <p14:tracePt t="3746" x="5159375" y="3619500"/>
          <p14:tracePt t="3762" x="5105400" y="3619500"/>
          <p14:tracePt t="3779" x="5045075" y="3619500"/>
          <p14:tracePt t="3796" x="4991100" y="3619500"/>
          <p14:tracePt t="3812" x="4914900" y="3619500"/>
          <p14:tracePt t="3829" x="4822825" y="3603625"/>
          <p14:tracePt t="3846" x="4724400" y="3565525"/>
          <p14:tracePt t="3862" x="4625975" y="3521075"/>
          <p14:tracePt t="3880" x="4533900" y="3459163"/>
          <p14:tracePt t="3896" x="4518025" y="3451225"/>
          <p14:tracePt t="3912" x="4518025" y="3436938"/>
          <p14:tracePt t="3929" x="4518025" y="3360738"/>
          <p14:tracePt t="3946" x="4518025" y="3292475"/>
          <p14:tracePt t="3962" x="4564063" y="3184525"/>
          <p14:tracePt t="3979" x="4594225" y="3132138"/>
          <p14:tracePt t="3996" x="4640263" y="3078163"/>
          <p14:tracePt t="4012" x="4670425" y="3040063"/>
          <p14:tracePt t="4029" x="4694238" y="3009900"/>
          <p14:tracePt t="4046" x="4694238" y="2994025"/>
          <p14:tracePt t="4062" x="4732338" y="2963863"/>
          <p14:tracePt t="4080" x="4792663" y="2925763"/>
          <p14:tracePt t="4096" x="4808538" y="2917825"/>
          <p14:tracePt t="4112" x="4906963" y="2903538"/>
          <p14:tracePt t="4129" x="4983163" y="2895600"/>
          <p14:tracePt t="4146" x="5089525" y="2887663"/>
          <p14:tracePt t="4162" x="5235575" y="2887663"/>
          <p14:tracePt t="4179" x="5380038" y="2887663"/>
          <p14:tracePt t="4196" x="5516563" y="2887663"/>
          <p14:tracePt t="4212" x="5715000" y="2887663"/>
          <p14:tracePt t="4229" x="5905500" y="2887663"/>
          <p14:tracePt t="4246" x="6096000" y="2887663"/>
          <p14:tracePt t="4262" x="6226175" y="2887663"/>
          <p14:tracePt t="4280" x="6423025" y="2887663"/>
          <p14:tracePt t="4296" x="6515100" y="2887663"/>
          <p14:tracePt t="4312" x="6553200" y="2887663"/>
          <p14:tracePt t="4330" x="6599238" y="2887663"/>
          <p14:tracePt t="4346" x="6607175" y="2887663"/>
          <p14:tracePt t="4442" x="6629400" y="2887663"/>
          <p14:tracePt t="4449" x="6637338" y="2895600"/>
          <p14:tracePt t="4457" x="6659563" y="2903538"/>
          <p14:tracePt t="4465" x="6683375" y="2911475"/>
          <p14:tracePt t="4480" x="6705600" y="2933700"/>
          <p14:tracePt t="4496" x="6765925" y="3055938"/>
          <p14:tracePt t="4513" x="6797675" y="3116263"/>
          <p14:tracePt t="4529" x="6819900" y="3192463"/>
          <p14:tracePt t="4546" x="6827838" y="3246438"/>
          <p14:tracePt t="4562" x="6827838" y="3268663"/>
          <p14:tracePt t="4579" x="6827838" y="3284538"/>
          <p14:tracePt t="4596" x="6827838" y="3292475"/>
          <p14:tracePt t="4629" x="6827838" y="3360738"/>
          <p14:tracePt t="4646" x="6804025" y="3436938"/>
          <p14:tracePt t="4663" x="6727825" y="3521075"/>
          <p14:tracePt t="4680" x="6675438" y="3565525"/>
          <p14:tracePt t="4696" x="6607175" y="3603625"/>
          <p14:tracePt t="4713" x="6537325" y="3635375"/>
          <p14:tracePt t="4729" x="6438900" y="3673475"/>
          <p14:tracePt t="4746" x="6332538" y="3695700"/>
          <p14:tracePt t="4763" x="6202363" y="3703638"/>
          <p14:tracePt t="4779" x="6073775" y="3711575"/>
          <p14:tracePt t="4796" x="5935663" y="3711575"/>
          <p14:tracePt t="4813" x="5783263" y="3711575"/>
          <p14:tracePt t="4829" x="5638800" y="3711575"/>
          <p14:tracePt t="4846" x="5478463" y="3711575"/>
          <p14:tracePt t="4863" x="5295900" y="3711575"/>
          <p14:tracePt t="4879" x="5135563" y="3711575"/>
          <p14:tracePt t="4896" x="4922838" y="3711575"/>
          <p14:tracePt t="4913" x="4854575" y="3711575"/>
          <p14:tracePt t="4929" x="4838700" y="3711575"/>
          <p14:tracePt t="4946" x="4830763" y="3711575"/>
          <p14:tracePt t="5089" x="4838700" y="3711575"/>
          <p14:tracePt t="5097" x="4860925" y="3711575"/>
          <p14:tracePt t="5106" x="4892675" y="3711575"/>
          <p14:tracePt t="5113" x="4914900" y="3711575"/>
          <p14:tracePt t="5129" x="5021263" y="3711575"/>
          <p14:tracePt t="5146" x="5151438" y="3711575"/>
          <p14:tracePt t="5163" x="5265738" y="3711575"/>
          <p14:tracePt t="5179" x="5372100" y="3695700"/>
          <p14:tracePt t="5196" x="5410200" y="3673475"/>
          <p14:tracePt t="5213" x="5432425" y="3649663"/>
          <p14:tracePt t="5229" x="5456238" y="3603625"/>
          <p14:tracePt t="5246" x="5494338" y="3543300"/>
          <p14:tracePt t="5263" x="5508625" y="3497263"/>
          <p14:tracePt t="5281" x="5554663" y="3444875"/>
          <p14:tracePt t="5296" x="5578475" y="3406775"/>
          <p14:tracePt t="5313" x="5592763" y="3390900"/>
          <p14:tracePt t="5330" x="5608638" y="3368675"/>
          <p14:tracePt t="5346" x="5608638" y="3360738"/>
          <p14:tracePt t="5363" x="5622925" y="3360738"/>
          <p14:tracePt t="5380" x="5630863" y="3352800"/>
          <p14:tracePt t="5396" x="5646738" y="3344863"/>
          <p14:tracePt t="5413" x="5654675" y="3344863"/>
          <p14:tracePt t="5429" x="5684838" y="3344863"/>
          <p14:tracePt t="5446" x="5707063" y="3344863"/>
          <p14:tracePt t="5464" x="5753100" y="3344863"/>
          <p14:tracePt t="5481" x="5775325" y="3344863"/>
          <p14:tracePt t="5496" x="5799138" y="3344863"/>
          <p14:tracePt t="5729" x="5807075" y="3344863"/>
          <p14:tracePt t="5737" x="5821363" y="3344863"/>
          <p14:tracePt t="5746" x="5829300" y="3352800"/>
          <p14:tracePt t="5763" x="5851525" y="3360738"/>
          <p14:tracePt t="5780" x="5889625" y="3360738"/>
          <p14:tracePt t="5796" x="5913438" y="3360738"/>
          <p14:tracePt t="5882" x="5943600" y="3330575"/>
          <p14:tracePt t="5889" x="5943600" y="3298825"/>
          <p14:tracePt t="5898" x="5951538" y="3276600"/>
          <p14:tracePt t="5913" x="5959475" y="3246438"/>
          <p14:tracePt t="5930" x="6019800" y="3132138"/>
          <p14:tracePt t="5946" x="6035675" y="3108325"/>
          <p14:tracePt t="5963" x="6057900" y="3055938"/>
          <p14:tracePt t="5980" x="6080125" y="3025775"/>
          <p14:tracePt t="6041" x="6088063" y="3017838"/>
          <p14:tracePt t="6281" x="6088063" y="3040063"/>
          <p14:tracePt t="6289" x="6096000" y="3124200"/>
          <p14:tracePt t="6297" x="6118225" y="3208338"/>
          <p14:tracePt t="6313" x="6188075" y="3336925"/>
          <p14:tracePt t="6331" x="6248400" y="3421063"/>
          <p14:tracePt t="6347" x="6302375" y="3475038"/>
          <p14:tracePt t="6363" x="6340475" y="3489325"/>
          <p14:tracePt t="6380" x="6362700" y="3497263"/>
          <p14:tracePt t="6425" x="6378575" y="3497263"/>
          <p14:tracePt t="6433" x="6392863" y="3497263"/>
          <p14:tracePt t="6447" x="6430963" y="3451225"/>
          <p14:tracePt t="6464" x="6492875" y="3368675"/>
          <p14:tracePt t="6480" x="6575425" y="3246438"/>
          <p14:tracePt t="6497" x="6613525" y="3192463"/>
          <p14:tracePt t="6513" x="6621463" y="3178175"/>
          <p14:tracePt t="6531" x="6629400" y="3154363"/>
          <p14:tracePt t="6563" x="6629400" y="3146425"/>
          <p14:tracePt t="7097" x="6613525" y="3140075"/>
          <p14:tracePt t="7105" x="6583363" y="3154363"/>
          <p14:tracePt t="7114" x="6507163" y="3222625"/>
          <p14:tracePt t="7130" x="6346825" y="3352800"/>
          <p14:tracePt t="7147" x="6149975" y="3475038"/>
          <p14:tracePt t="7164" x="5935663" y="3573463"/>
          <p14:tracePt t="7180" x="5715000" y="3635375"/>
          <p14:tracePt t="7197" x="5584825" y="3673475"/>
          <p14:tracePt t="7313" x="5578475" y="3673475"/>
          <p14:tracePt t="7321" x="5570538" y="3679825"/>
          <p14:tracePt t="7337" x="5546725" y="3679825"/>
          <p14:tracePt t="7347" x="5502275" y="3695700"/>
          <p14:tracePt t="7364" x="5486400" y="3695700"/>
          <p14:tracePt t="7833" x="5486400" y="3687763"/>
          <p14:tracePt t="7841" x="5546725" y="3649663"/>
          <p14:tracePt t="7849" x="5622925" y="3611563"/>
          <p14:tracePt t="7864" x="5676900" y="3581400"/>
          <p14:tracePt t="7880" x="5875338" y="3489325"/>
          <p14:tracePt t="7897" x="5989638" y="3444875"/>
          <p14:tracePt t="7914" x="6035675" y="3421063"/>
          <p14:tracePt t="8082" x="6042025" y="3413125"/>
          <p14:tracePt t="8210" x="6035675" y="3413125"/>
          <p14:tracePt t="8217" x="6027738" y="3413125"/>
          <p14:tracePt t="8225" x="6011863" y="3413125"/>
          <p14:tracePt t="8377" x="5997575" y="3398838"/>
          <p14:tracePt t="8386" x="5989638" y="3398838"/>
          <p14:tracePt t="8397" x="5981700" y="3398838"/>
          <p14:tracePt t="8414" x="5965825" y="3390900"/>
          <p14:tracePt t="8431" x="5959475" y="3390900"/>
          <p14:tracePt t="8498" x="5951538" y="3390900"/>
          <p14:tracePt t="8505" x="5943600" y="3390900"/>
          <p14:tracePt t="8610" x="5935663" y="3390900"/>
          <p14:tracePt t="8617" x="5927725" y="3390900"/>
          <p14:tracePt t="8625" x="5921375" y="3375025"/>
          <p14:tracePt t="8634" x="5913438" y="3375025"/>
          <p14:tracePt t="8650" x="5905500" y="3375025"/>
          <p14:tracePt t="8666" x="5889625" y="3375025"/>
          <p14:tracePt t="8681" x="5883275" y="3368675"/>
          <p14:tracePt t="8905" x="5875338" y="3368675"/>
          <p14:tracePt t="8913" x="5883275" y="3368675"/>
          <p14:tracePt t="8921" x="5883275" y="3375025"/>
          <p14:tracePt t="8931" x="5889625" y="3375025"/>
          <p14:tracePt t="8948" x="5921375" y="3382963"/>
          <p14:tracePt t="8964" x="5935663" y="3390900"/>
          <p14:tracePt t="8981" x="5959475" y="3390900"/>
          <p14:tracePt t="8997" x="5965825" y="3398838"/>
          <p14:tracePt t="9081" x="5981700" y="3398838"/>
          <p14:tracePt t="9106" x="5989638" y="3390900"/>
          <p14:tracePt t="9113" x="6011863" y="3360738"/>
          <p14:tracePt t="9121" x="6035675" y="3330575"/>
          <p14:tracePt t="9131" x="6042025" y="3314700"/>
          <p14:tracePt t="9148" x="6049963" y="3314700"/>
          <p14:tracePt t="9164" x="6065838" y="3284538"/>
          <p14:tracePt t="9181" x="6073775" y="3276600"/>
          <p14:tracePt t="9905" x="6080125" y="3276600"/>
          <p14:tracePt t="9914" x="6088063" y="3276600"/>
          <p14:tracePt t="9921" x="6096000" y="3276600"/>
          <p14:tracePt t="9931" x="6103938" y="3276600"/>
          <p14:tracePt t="9948" x="6126163" y="3284538"/>
          <p14:tracePt t="9965" x="6134100" y="3284538"/>
          <p14:tracePt t="10138" x="6142038" y="3284538"/>
          <p14:tracePt t="10153" x="6172200" y="3268663"/>
          <p14:tracePt t="10161" x="6210300" y="3246438"/>
          <p14:tracePt t="10169" x="6232525" y="3238500"/>
          <p14:tracePt t="10182" x="6248400" y="3230563"/>
          <p14:tracePt t="10198" x="6278563" y="3200400"/>
          <p14:tracePt t="10215" x="6332538" y="3170238"/>
          <p14:tracePt t="10338" x="6340475" y="3162300"/>
          <p14:tracePt t="10378" x="6346825" y="3154363"/>
          <p14:tracePt t="10385" x="6354763" y="3146425"/>
          <p14:tracePt t="10393" x="6370638" y="3146425"/>
          <p14:tracePt t="10401" x="6384925" y="3146425"/>
          <p14:tracePt t="10415" x="6400800" y="3132138"/>
          <p14:tracePt t="10432" x="6438900" y="3124200"/>
          <p14:tracePt t="10448" x="6461125" y="3108325"/>
          <p14:tracePt t="12465" x="6438900" y="3108325"/>
          <p14:tracePt t="12473" x="6423025" y="3154363"/>
          <p14:tracePt t="12482" x="6384925" y="3216275"/>
          <p14:tracePt t="12499" x="6346825" y="3284538"/>
          <p14:tracePt t="12515" x="6302375" y="3352800"/>
          <p14:tracePt t="12532" x="6240463" y="3421063"/>
          <p14:tracePt t="12549" x="6210300" y="3444875"/>
          <p14:tracePt t="12565" x="6202363" y="3451225"/>
          <p14:tracePt t="12745" x="6202363" y="3444875"/>
          <p14:tracePt t="12753" x="6202363" y="3421063"/>
          <p14:tracePt t="12765" x="6202363" y="3413125"/>
          <p14:tracePt t="12782" x="6202363" y="3406775"/>
          <p14:tracePt t="12800" x="6202363" y="3368675"/>
          <p14:tracePt t="12816" x="6202363" y="3352800"/>
          <p14:tracePt t="12849" x="6202363" y="3330575"/>
          <p14:tracePt t="12866" x="6202363" y="3322638"/>
          <p14:tracePt t="12899" x="6202363" y="3298825"/>
          <p14:tracePt t="12916" x="6194425" y="3268663"/>
          <p14:tracePt t="12932" x="6194425" y="3238500"/>
          <p14:tracePt t="12949" x="6194425" y="3184525"/>
          <p14:tracePt t="12966" x="6194425" y="3162300"/>
          <p14:tracePt t="12982" x="6194425" y="3140075"/>
          <p14:tracePt t="13113" x="6194425" y="3154363"/>
          <p14:tracePt t="13121" x="6188075" y="3216275"/>
          <p14:tracePt t="13132" x="6188075" y="3238500"/>
          <p14:tracePt t="13150" x="6180138" y="3254375"/>
          <p14:tracePt t="13166" x="6172200" y="3254375"/>
          <p14:tracePt t="13497" x="6172200" y="3260725"/>
          <p14:tracePt t="13513" x="6164263" y="3276600"/>
          <p14:tracePt t="13529" x="6164263" y="3284538"/>
          <p14:tracePt t="15193" x="6164263" y="3298825"/>
          <p14:tracePt t="15203" x="6164263" y="3330575"/>
          <p14:tracePt t="15209" x="6164263" y="3375025"/>
          <p14:tracePt t="15218" x="6164263" y="3382963"/>
          <p14:tracePt t="15233" x="6164263" y="3406775"/>
          <p14:tracePt t="15250" x="6164263" y="3429000"/>
          <p14:tracePt t="15268" x="6164263" y="3444875"/>
          <p14:tracePt t="15337" x="6164263" y="3375025"/>
          <p14:tracePt t="15346" x="6180138" y="3230563"/>
          <p14:tracePt t="15353" x="6180138" y="3108325"/>
          <p14:tracePt t="15366" x="6180138" y="2955925"/>
          <p14:tracePt t="15383" x="6202363" y="2552700"/>
          <p14:tracePt t="15400" x="6248400" y="2179638"/>
          <p14:tracePt t="15417" x="6256338" y="2117725"/>
          <p14:tracePt t="15465" x="6256338" y="2171700"/>
          <p14:tracePt t="15473" x="6256338" y="2270125"/>
          <p14:tracePt t="15483" x="6256338" y="2378075"/>
          <p14:tracePt t="15500" x="6256338" y="2667000"/>
          <p14:tracePt t="15518" x="6256338" y="2949575"/>
          <p14:tracePt t="15533" x="6210300" y="3222625"/>
          <p14:tracePt t="15550" x="6188075" y="3375025"/>
          <p14:tracePt t="15617" x="6188075" y="3314700"/>
          <p14:tracePt t="15626" x="6188075" y="3254375"/>
          <p14:tracePt t="15635" x="6188075" y="3200400"/>
          <p14:tracePt t="15650" x="6218238" y="3055938"/>
          <p14:tracePt t="15667" x="6226175" y="3001963"/>
          <p14:tracePt t="15683" x="6226175" y="2987675"/>
          <p14:tracePt t="15729" x="6226175" y="3017838"/>
          <p14:tracePt t="15737" x="6226175" y="3108325"/>
          <p14:tracePt t="15750" x="6226175" y="3170238"/>
          <p14:tracePt t="15769" x="6226175" y="3360738"/>
          <p14:tracePt t="15784" x="6226175" y="3390900"/>
          <p14:tracePt t="15800" x="6226175" y="3413125"/>
          <p14:tracePt t="15834" x="6226175" y="3406775"/>
          <p14:tracePt t="15841" x="6232525" y="3330575"/>
          <p14:tracePt t="15850" x="6232525" y="3284538"/>
          <p14:tracePt t="15867" x="6240463" y="3200400"/>
          <p14:tracePt t="15883" x="6256338" y="3124200"/>
          <p14:tracePt t="15937" x="6256338" y="3162300"/>
          <p14:tracePt t="15945" x="6256338" y="3260725"/>
          <p14:tracePt t="15953" x="6240463" y="3322638"/>
          <p14:tracePt t="15967" x="6240463" y="3413125"/>
          <p14:tracePt t="15984" x="6232525" y="3521075"/>
          <p14:tracePt t="16000" x="6232525" y="3535363"/>
          <p14:tracePt t="16041" x="6232525" y="3513138"/>
          <p14:tracePt t="16050" x="6232525" y="3475038"/>
          <p14:tracePt t="16057" x="6232525" y="3444875"/>
          <p14:tracePt t="16067" x="6232525" y="3398838"/>
          <p14:tracePt t="16084" x="6232525" y="3336925"/>
          <p14:tracePt t="16100" x="6232525" y="3330575"/>
          <p14:tracePt t="16153" x="6232525" y="3344863"/>
          <p14:tracePt t="16161" x="6232525" y="3390900"/>
          <p14:tracePt t="16169" x="6232525" y="3406775"/>
          <p14:tracePt t="16184" x="6226175" y="3436938"/>
          <p14:tracePt t="16200" x="6226175" y="3444875"/>
          <p14:tracePt t="16259" x="6226175" y="3436938"/>
          <p14:tracePt t="16266" x="6226175" y="3413125"/>
          <p14:tracePt t="16338" x="6218238" y="3413125"/>
          <p14:tracePt t="16346" x="6210300" y="3429000"/>
          <p14:tracePt t="16361" x="6210300" y="3436938"/>
          <p14:tracePt t="16442" x="6210300" y="3413125"/>
          <p14:tracePt t="16449" x="6210300" y="3398838"/>
          <p14:tracePt t="16457" x="6210300" y="3382963"/>
          <p14:tracePt t="16467" x="6218238" y="3336925"/>
          <p14:tracePt t="16484" x="6218238" y="3306763"/>
          <p14:tracePt t="16561" x="6218238" y="3314700"/>
          <p14:tracePt t="16665" x="6218238" y="3306763"/>
          <p14:tracePt t="16674" x="6218238" y="3284538"/>
          <p14:tracePt t="16684" x="6218238" y="3276600"/>
          <p14:tracePt t="16700" x="6240463" y="3208338"/>
          <p14:tracePt t="16717" x="6240463" y="3200400"/>
          <p14:tracePt t="16785" x="6240463" y="3222625"/>
          <p14:tracePt t="16793" x="6240463" y="3254375"/>
          <p14:tracePt t="16802" x="6240463" y="3260725"/>
          <p14:tracePt t="16817" x="6226175" y="3298825"/>
          <p14:tracePt t="16922" x="6226175" y="3284538"/>
          <p14:tracePt t="16929" x="6226175" y="3276600"/>
          <p14:tracePt t="16938" x="6226175" y="3260725"/>
          <p14:tracePt t="16950" x="6226175" y="3246438"/>
          <p14:tracePt t="16969" x="6226175" y="3238500"/>
          <p14:tracePt t="17009" x="6226175" y="3284538"/>
          <p14:tracePt t="17017" x="6226175" y="3360738"/>
          <p14:tracePt t="17025" x="6226175" y="3390900"/>
          <p14:tracePt t="17034" x="6210300" y="3451225"/>
          <p14:tracePt t="17050" x="6194425" y="3497263"/>
          <p14:tracePt t="17122" x="6194425" y="3475038"/>
          <p14:tracePt t="17129" x="6194425" y="3444875"/>
          <p14:tracePt t="17137" x="6194425" y="3429000"/>
          <p14:tracePt t="17150" x="6202363" y="3382963"/>
          <p14:tracePt t="17168" x="6232525" y="3292475"/>
          <p14:tracePt t="17184" x="6232525" y="3276600"/>
          <p14:tracePt t="17241" x="6232525" y="3306763"/>
          <p14:tracePt t="17249" x="6232525" y="3368675"/>
          <p14:tracePt t="17257" x="6232525" y="3382963"/>
          <p14:tracePt t="17267" x="6232525" y="3429000"/>
          <p14:tracePt t="17284" x="6232525" y="3444875"/>
          <p14:tracePt t="17361" x="6232525" y="3413125"/>
          <p14:tracePt t="17369" x="6232525" y="3398838"/>
          <p14:tracePt t="17378" x="6232525" y="3375025"/>
          <p14:tracePt t="17386" x="6232525" y="3322638"/>
          <p14:tracePt t="17401" x="6232525" y="3298825"/>
          <p14:tracePt t="17417" x="6232525" y="3268663"/>
          <p14:tracePt t="17642" x="6226175" y="3268663"/>
          <p14:tracePt t="17667" x="6226175" y="3276600"/>
          <p14:tracePt t="17673" x="6226175" y="3284538"/>
          <p14:tracePt t="17684" x="6226175" y="3306763"/>
          <p14:tracePt t="17701" x="6218238" y="3336925"/>
          <p14:tracePt t="17717" x="6218238" y="3375025"/>
          <p14:tracePt t="17734" x="6202363" y="3429000"/>
          <p14:tracePt t="17751" x="6202363" y="3459163"/>
          <p14:tracePt t="17767" x="6194425" y="3475038"/>
          <p14:tracePt t="17784" x="6194425" y="3482975"/>
          <p14:tracePt t="17953" x="6188075" y="3482975"/>
          <p14:tracePt t="18009" x="6188075" y="3459163"/>
          <p14:tracePt t="18017" x="6188075" y="3451225"/>
          <p14:tracePt t="18026" x="6188075" y="3444875"/>
          <p14:tracePt t="18034" x="6188075" y="3429000"/>
          <p14:tracePt t="18051" x="6188075" y="3406775"/>
          <p14:tracePt t="18067" x="6188075" y="3382963"/>
          <p14:tracePt t="18084" x="6188075" y="3368675"/>
          <p14:tracePt t="18101" x="6188075" y="3360738"/>
          <p14:tracePt t="18118" x="6188075" y="3344863"/>
          <p14:tracePt t="18151" x="6188075" y="3336925"/>
          <p14:tracePt t="18169" x="6188075" y="3314700"/>
          <p14:tracePt t="18184" x="6188075" y="3292475"/>
          <p14:tracePt t="18201" x="6188075" y="3268663"/>
          <p14:tracePt t="18218" x="6188075" y="3230563"/>
          <p14:tracePt t="18234" x="6188075" y="3216275"/>
          <p14:tracePt t="18251" x="6188075" y="3192463"/>
          <p14:tracePt t="18268" x="6194425" y="3154363"/>
          <p14:tracePt t="18284" x="6202363" y="3116263"/>
          <p14:tracePt t="18301" x="6210300" y="3101975"/>
          <p14:tracePt t="18318" x="6210300" y="3094038"/>
          <p14:tracePt t="18393" x="6210300" y="3116263"/>
          <p14:tracePt t="18401" x="6210300" y="3222625"/>
          <p14:tracePt t="18409" x="6210300" y="3276600"/>
          <p14:tracePt t="18418" x="6210300" y="3336925"/>
          <p14:tracePt t="18434" x="6210300" y="3421063"/>
          <p14:tracePt t="18451" x="6210300" y="3444875"/>
          <p14:tracePt t="18522" x="6210300" y="3413125"/>
          <p14:tracePt t="18530" x="6226175" y="3368675"/>
          <p14:tracePt t="18537" x="6232525" y="3336925"/>
          <p14:tracePt t="18552" x="6240463" y="3246438"/>
          <p14:tracePt t="18568" x="6248400" y="3178175"/>
          <p14:tracePt t="18584" x="6248400" y="3154363"/>
          <p14:tracePt t="18641" x="6248400" y="3162300"/>
          <p14:tracePt t="18649" x="6248400" y="3230563"/>
          <p14:tracePt t="18657" x="6248400" y="3314700"/>
          <p14:tracePt t="18667" x="6248400" y="3375025"/>
          <p14:tracePt t="18684" x="6248400" y="3535363"/>
          <p14:tracePt t="18701" x="6248400" y="3597275"/>
          <p14:tracePt t="18744" x="6248400" y="3565525"/>
          <p14:tracePt t="18752" x="6248400" y="3505200"/>
          <p14:tracePt t="18767" x="6248400" y="3382963"/>
          <p14:tracePt t="18784" x="6248400" y="3246438"/>
          <p14:tracePt t="18801" x="6248400" y="3101975"/>
          <p14:tracePt t="18818" x="6248400" y="3009900"/>
          <p14:tracePt t="18834" x="6248400" y="2987675"/>
          <p14:tracePt t="18868" x="6248400" y="2979738"/>
          <p14:tracePt t="18884" x="6240463" y="2987675"/>
          <p14:tracePt t="18901" x="6240463" y="3116263"/>
          <p14:tracePt t="18918" x="6226175" y="3254375"/>
          <p14:tracePt t="18934" x="6226175" y="3292475"/>
          <p14:tracePt t="18951" x="6226175" y="3298825"/>
          <p14:tracePt t="18977" x="6226175" y="3292475"/>
          <p14:tracePt t="18984" x="6226175" y="3238500"/>
          <p14:tracePt t="19001" x="6232525" y="3132138"/>
          <p14:tracePt t="19018" x="6248400" y="3025775"/>
          <p14:tracePt t="19034" x="6256338" y="2987675"/>
          <p14:tracePt t="19051" x="6256338" y="2979738"/>
          <p14:tracePt t="19085" x="6256338" y="2994025"/>
          <p14:tracePt t="19101" x="6256338" y="3140075"/>
          <p14:tracePt t="19118" x="6256338" y="3322638"/>
          <p14:tracePt t="19135" x="6256338" y="3444875"/>
          <p14:tracePt t="19152" x="6256338" y="3521075"/>
          <p14:tracePt t="19209" x="6256338" y="3505200"/>
          <p14:tracePt t="19217" x="6256338" y="3482975"/>
          <p14:tracePt t="19225" x="6256338" y="3475038"/>
          <p14:tracePt t="19235" x="6256338" y="3459163"/>
          <p14:tracePt t="19251" x="6256338" y="3429000"/>
          <p14:tracePt t="19473" x="6256338" y="3413125"/>
          <p14:tracePt t="19497" x="6256338" y="3390900"/>
          <p14:tracePt t="19505" x="6256338" y="3368675"/>
          <p14:tracePt t="19529" x="6256338" y="3360738"/>
          <p14:tracePt t="19537" x="6256338" y="3344863"/>
          <p14:tracePt t="19545" x="6240463" y="3336925"/>
          <p14:tracePt t="19650" x="6240463" y="3330575"/>
          <p14:tracePt t="19666" x="6232525" y="3330575"/>
          <p14:tracePt t="19762" x="6226175" y="3330575"/>
          <p14:tracePt t="19779" x="6218238" y="3330575"/>
          <p14:tracePt t="19834" x="6202363" y="3330575"/>
          <p14:tracePt t="19841" x="6188075" y="3352800"/>
          <p14:tracePt t="19851" x="6180138" y="3375025"/>
          <p14:tracePt t="19868" x="6156325" y="3451225"/>
          <p14:tracePt t="19885" x="6156325" y="3497263"/>
          <p14:tracePt t="19902" x="6156325" y="3551238"/>
          <p14:tracePt t="19918" x="6149975" y="3597275"/>
          <p14:tracePt t="19935" x="6142038" y="3657600"/>
          <p14:tracePt t="19952" x="6142038" y="3679825"/>
          <p14:tracePt t="19968" x="6142038" y="3703638"/>
          <p14:tracePt t="32369" x="6088063" y="3695700"/>
          <p14:tracePt t="32377" x="6027738" y="3657600"/>
          <p14:tracePt t="32389" x="6003925" y="3635375"/>
          <p14:tracePt t="32406" x="5981700" y="3611563"/>
          <p14:tracePt t="32441" x="5973763" y="3581400"/>
          <p14:tracePt t="32449" x="5959475" y="3535363"/>
          <p14:tracePt t="32457" x="5951538" y="3527425"/>
          <p14:tracePt t="32482" x="5951538" y="3521075"/>
          <p14:tracePt t="32498" x="5951538" y="3482975"/>
          <p14:tracePt t="32506" x="5951538" y="3444875"/>
          <p14:tracePt t="32746" x="5951538" y="3436938"/>
          <p14:tracePt t="32753" x="5951538" y="3390900"/>
          <p14:tracePt t="32761" x="5951538" y="3360738"/>
          <p14:tracePt t="32773" x="5951538" y="3352800"/>
          <p14:tracePt t="32801" x="5951538" y="3330575"/>
          <p14:tracePt t="32809" x="5951538" y="3292475"/>
          <p14:tracePt t="32823" x="5951538" y="3276600"/>
          <p14:tracePt t="32857" x="5951538" y="3268663"/>
          <p14:tracePt t="32865" x="5951538" y="3254375"/>
          <p14:tracePt t="33009" x="5951538" y="3260725"/>
          <p14:tracePt t="33017" x="5951538" y="3360738"/>
          <p14:tracePt t="33026" x="5951538" y="3459163"/>
          <p14:tracePt t="33040" x="5943600" y="3513138"/>
          <p14:tracePt t="33056" x="5921375" y="3551238"/>
          <p14:tracePt t="33129" x="5921375" y="3475038"/>
          <p14:tracePt t="33139" x="5927725" y="3398838"/>
          <p14:tracePt t="33145" x="5935663" y="3314700"/>
          <p14:tracePt t="33156" x="5965825" y="3208338"/>
          <p14:tracePt t="33173" x="5981700" y="3025775"/>
          <p14:tracePt t="33190" x="6003925" y="2917825"/>
          <p14:tracePt t="33206" x="6003925" y="2911475"/>
          <p14:tracePt t="33257" x="6003925" y="2933700"/>
          <p14:tracePt t="33265" x="6003925" y="3101975"/>
          <p14:tracePt t="33273" x="6003925" y="3216275"/>
          <p14:tracePt t="33290" x="6003925" y="3360738"/>
          <p14:tracePt t="33306" x="6003925" y="3444875"/>
          <p14:tracePt t="33361" x="6003925" y="3429000"/>
          <p14:tracePt t="33370" x="6003925" y="3360738"/>
          <p14:tracePt t="33377" x="6003925" y="3298825"/>
          <p14:tracePt t="33390" x="6003925" y="3292475"/>
          <p14:tracePt t="33406" x="6011863" y="3216275"/>
          <p14:tracePt t="33466" x="6011863" y="3276600"/>
          <p14:tracePt t="33473" x="6003925" y="3368675"/>
          <p14:tracePt t="33481" x="5997575" y="3436938"/>
          <p14:tracePt t="33490" x="5981700" y="3521075"/>
          <p14:tracePt t="33507" x="5959475" y="3627438"/>
          <p14:tracePt t="33526" x="5959475" y="3635375"/>
          <p14:tracePt t="33556" x="5959475" y="3627438"/>
          <p14:tracePt t="33573" x="5927725" y="3482975"/>
          <p14:tracePt t="33590" x="5921375" y="3375025"/>
          <p14:tracePt t="33607" x="5913438" y="3292475"/>
          <p14:tracePt t="33623" x="5905500" y="3260725"/>
          <p14:tracePt t="33666" x="5897563" y="3260725"/>
          <p14:tracePt t="33673" x="5897563" y="3292475"/>
          <p14:tracePt t="33690" x="5875338" y="3398838"/>
          <p14:tracePt t="33707" x="5859463" y="3467100"/>
          <p14:tracePt t="33724" x="5851525" y="3475038"/>
          <p14:tracePt t="33802" x="5851525" y="3467100"/>
          <p14:tracePt t="33809" x="5851525" y="3451225"/>
          <p14:tracePt t="33825" x="5851525" y="3444875"/>
          <p14:tracePt t="33842" x="5851525" y="3429000"/>
          <p14:tracePt t="34393" x="5851525" y="3421063"/>
          <p14:tracePt t="34401" x="5859463" y="3352800"/>
          <p14:tracePt t="34409" x="5867400" y="3268663"/>
          <p14:tracePt t="34424" x="5875338" y="3246438"/>
          <p14:tracePt t="34443" x="5883275" y="3230563"/>
          <p14:tracePt t="34457" x="5897563" y="3170238"/>
          <p14:tracePt t="34594" x="5897563" y="3184525"/>
          <p14:tracePt t="34601" x="5897563" y="3254375"/>
          <p14:tracePt t="34609" x="5897563" y="3336925"/>
          <p14:tracePt t="34624" x="5897563" y="3368675"/>
          <p14:tracePt t="34640" x="5897563" y="3421063"/>
          <p14:tracePt t="34738" x="5897563" y="3413125"/>
          <p14:tracePt t="34745" x="5897563" y="3390900"/>
          <p14:tracePt t="34757" x="5897563" y="3368675"/>
          <p14:tracePt t="34774" x="5897563" y="3360738"/>
          <p14:tracePt t="34857" x="5897563" y="3375025"/>
          <p14:tracePt t="34866" x="5897563" y="3382963"/>
          <p14:tracePt t="34874" x="5897563" y="3390900"/>
          <p14:tracePt t="34954" x="5897563" y="3382963"/>
          <p14:tracePt t="34961" x="5897563" y="3352800"/>
          <p14:tracePt t="34969" x="5897563" y="3322638"/>
          <p14:tracePt t="34977" x="5897563" y="3268663"/>
          <p14:tracePt t="34990" x="5905500" y="3222625"/>
          <p14:tracePt t="35007" x="5905500" y="3178175"/>
          <p14:tracePt t="35024" x="5905500" y="3170238"/>
          <p14:tracePt t="35081" x="5889625" y="3178175"/>
          <p14:tracePt t="35089" x="5851525" y="3222625"/>
          <p14:tracePt t="35097" x="5837238" y="3238500"/>
          <p14:tracePt t="35107" x="5821363" y="3260725"/>
          <p14:tracePt t="35124" x="5791200" y="3298825"/>
          <p14:tracePt t="35225" x="5791200" y="3284538"/>
          <p14:tracePt t="35329" x="5791200" y="3314700"/>
          <p14:tracePt t="35337" x="5791200" y="3322638"/>
          <p14:tracePt t="35346" x="5791200" y="3336925"/>
          <p14:tracePt t="35357" x="5791200" y="3344863"/>
          <p14:tracePt t="35374" x="5783263" y="3352800"/>
          <p14:tracePt t="35559" x="5783263" y="3360738"/>
          <p14:tracePt t="35575" x="5783263" y="3375025"/>
          <p14:tracePt t="35583" x="5783263" y="3382963"/>
          <p14:tracePt t="35607" x="5783263" y="3398838"/>
          <p14:tracePt t="35664" x="5791200" y="3406775"/>
          <p14:tracePt t="35680" x="5799138" y="3406775"/>
          <p14:tracePt t="35696" x="5807075" y="3406775"/>
          <p14:tracePt t="35712" x="5813425" y="3406775"/>
          <p14:tracePt t="35736" x="5821363" y="3406775"/>
          <p14:tracePt t="35744" x="5829300" y="3406775"/>
          <p14:tracePt t="35752" x="5837238" y="3406775"/>
          <p14:tracePt t="35760" x="5845175" y="3413125"/>
          <p14:tracePt t="35775" x="5875338" y="3421063"/>
          <p14:tracePt t="35790" x="5897563" y="3429000"/>
          <p14:tracePt t="35807" x="5951538" y="3444875"/>
          <p14:tracePt t="35824" x="6027738" y="3467100"/>
          <p14:tracePt t="35840" x="6111875" y="3475038"/>
          <p14:tracePt t="35857" x="6256338" y="3475038"/>
          <p14:tracePt t="35874" x="6354763" y="3475038"/>
          <p14:tracePt t="35890" x="6416675" y="3436938"/>
          <p14:tracePt t="35907" x="6446838" y="3406775"/>
          <p14:tracePt t="35924" x="6461125" y="3360738"/>
          <p14:tracePt t="35941" x="6461125" y="3268663"/>
          <p14:tracePt t="35957" x="6438900" y="3184525"/>
          <p14:tracePt t="35974" x="6354763" y="3070225"/>
          <p14:tracePt t="35990" x="6324600" y="3025775"/>
          <p14:tracePt t="36007" x="6308725" y="3009900"/>
          <p14:tracePt t="36024" x="6308725" y="3001963"/>
          <p14:tracePt t="36041" x="6302375" y="3001963"/>
          <p14:tracePt t="36112" x="6294438" y="3001963"/>
          <p14:tracePt t="36120" x="6278563" y="2994025"/>
          <p14:tracePt t="36136" x="6264275" y="2994025"/>
          <p14:tracePt t="36143" x="6256338" y="2994025"/>
          <p14:tracePt t="36157" x="6240463" y="2987675"/>
          <p14:tracePt t="36174" x="6226175" y="2987675"/>
          <p14:tracePt t="36190" x="6210300" y="2987675"/>
          <p14:tracePt t="36207" x="6202363" y="2987675"/>
          <p14:tracePt t="36224" x="6156325" y="3009900"/>
          <p14:tracePt t="36240" x="6103938" y="3101975"/>
          <p14:tracePt t="36257" x="6049963" y="3246438"/>
          <p14:tracePt t="36274" x="5997575" y="3368675"/>
          <p14:tracePt t="36290" x="5981700" y="3475038"/>
          <p14:tracePt t="36307" x="5973763" y="3513138"/>
          <p14:tracePt t="36324" x="5989638" y="3551238"/>
          <p14:tracePt t="36341" x="6011863" y="3565525"/>
          <p14:tracePt t="36357" x="6042025" y="3573463"/>
          <p14:tracePt t="36374" x="6096000" y="3573463"/>
          <p14:tracePt t="36391" x="6188075" y="3551238"/>
          <p14:tracePt t="36407" x="6256338" y="3475038"/>
          <p14:tracePt t="36424" x="6324600" y="3322638"/>
          <p14:tracePt t="36441" x="6332538" y="3230563"/>
          <p14:tracePt t="36457" x="6332538" y="3154363"/>
          <p14:tracePt t="36474" x="6316663" y="3094038"/>
          <p14:tracePt t="36491" x="6278563" y="3078163"/>
          <p14:tracePt t="36507" x="6270625" y="3070225"/>
          <p14:tracePt t="36541" x="6210300" y="3146425"/>
          <p14:tracePt t="36558" x="6134100" y="3322638"/>
          <p14:tracePt t="36574" x="6057900" y="3527425"/>
          <p14:tracePt t="36592" x="5981700" y="3756025"/>
          <p14:tracePt t="36608" x="5981700" y="3794125"/>
          <p14:tracePt t="36624" x="5989638" y="3832225"/>
          <p14:tracePt t="36642" x="6019800" y="3832225"/>
          <p14:tracePt t="36658" x="6073775" y="3832225"/>
          <p14:tracePt t="36674" x="6202363" y="3733800"/>
          <p14:tracePt t="36691" x="6316663" y="3603625"/>
          <p14:tracePt t="36708" x="6370638" y="3467100"/>
          <p14:tracePt t="36724" x="6400800" y="3336925"/>
          <p14:tracePt t="36741" x="6408738" y="3260725"/>
          <p14:tracePt t="36758" x="6384925" y="3200400"/>
          <p14:tracePt t="36774" x="6332538" y="3178175"/>
          <p14:tracePt t="36792" x="6278563" y="3170238"/>
          <p14:tracePt t="36808" x="6256338" y="3170238"/>
          <p14:tracePt t="36824" x="6057900" y="3352800"/>
          <p14:tracePt t="36842" x="5935663" y="3513138"/>
          <p14:tracePt t="36858" x="5829300" y="3679825"/>
          <p14:tracePt t="36874" x="5761038" y="3832225"/>
          <p14:tracePt t="36891" x="5753100" y="3908425"/>
          <p14:tracePt t="36908" x="5753100" y="3932238"/>
          <p14:tracePt t="36924" x="5783263" y="3946525"/>
          <p14:tracePt t="36941" x="5807075" y="3946525"/>
          <p14:tracePt t="36958" x="5851525" y="3954463"/>
          <p14:tracePt t="36974" x="5913438" y="3932238"/>
          <p14:tracePt t="36992" x="5997575" y="3794125"/>
          <p14:tracePt t="37008" x="6027738" y="3703638"/>
          <p14:tracePt t="37024" x="6027738" y="3597275"/>
          <p14:tracePt t="37041" x="6027738" y="3497263"/>
          <p14:tracePt t="37058" x="6003925" y="3413125"/>
          <p14:tracePt t="37074" x="5959475" y="3352800"/>
          <p14:tracePt t="37091" x="5921375" y="3336925"/>
          <p14:tracePt t="37108" x="5897563" y="3322638"/>
          <p14:tracePt t="37152" x="5889625" y="3322638"/>
          <p14:tracePt t="37168" x="5875338" y="3330575"/>
          <p14:tracePt t="37176" x="5859463" y="3398838"/>
          <p14:tracePt t="37191" x="5837238" y="3513138"/>
          <p14:tracePt t="37207" x="5837238" y="3665538"/>
          <p14:tracePt t="37224" x="5837238" y="3787775"/>
          <p14:tracePt t="37241" x="5875338" y="3840163"/>
          <p14:tracePt t="37258" x="5897563" y="3848100"/>
          <p14:tracePt t="37274" x="5921375" y="3848100"/>
          <p14:tracePt t="37291" x="5997575" y="3810000"/>
          <p14:tracePt t="37308" x="6111875" y="3687763"/>
          <p14:tracePt t="37324" x="6172200" y="3527425"/>
          <p14:tracePt t="37342" x="6194425" y="3375025"/>
          <p14:tracePt t="37358" x="6194425" y="3238500"/>
          <p14:tracePt t="37374" x="6194425" y="3140075"/>
          <p14:tracePt t="37391" x="6180138" y="3101975"/>
          <p14:tracePt t="37408" x="6172200" y="3101975"/>
          <p14:tracePt t="37424" x="6156325" y="3101975"/>
          <p14:tracePt t="37441" x="6142038" y="3101975"/>
          <p14:tracePt t="37458" x="6088063" y="3154363"/>
          <p14:tracePt t="37474" x="6019800" y="3336925"/>
          <p14:tracePt t="37491" x="5973763" y="3521075"/>
          <p14:tracePt t="37508" x="5973763" y="3641725"/>
          <p14:tracePt t="37524" x="5981700" y="3679825"/>
          <p14:tracePt t="37541" x="6027738" y="3703638"/>
          <p14:tracePt t="37558" x="6080125" y="3703638"/>
          <p14:tracePt t="37574" x="6294438" y="3673475"/>
          <p14:tracePt t="37591" x="6523038" y="3521075"/>
          <p14:tracePt t="37608" x="6645275" y="3292475"/>
          <p14:tracePt t="37624" x="6659563" y="3184525"/>
          <p14:tracePt t="37641" x="6629400" y="3108325"/>
          <p14:tracePt t="37658" x="6507163" y="3048000"/>
          <p14:tracePt t="37674" x="6378575" y="3017838"/>
          <p14:tracePt t="37691" x="6232525" y="3009900"/>
          <p14:tracePt t="37708" x="5959475" y="3116263"/>
          <p14:tracePt t="37724" x="5737225" y="3306763"/>
          <p14:tracePt t="37741" x="5600700" y="3513138"/>
          <p14:tracePt t="37758" x="5546725" y="3687763"/>
          <p14:tracePt t="37774" x="5546725" y="3810000"/>
          <p14:tracePt t="37791" x="5630863" y="3863975"/>
          <p14:tracePt t="37808" x="5707063" y="3878263"/>
          <p14:tracePt t="37824" x="5875338" y="3870325"/>
          <p14:tracePt t="37842" x="6035675" y="3771900"/>
          <p14:tracePt t="37858" x="6142038" y="3657600"/>
          <p14:tracePt t="37874" x="6194425" y="3467100"/>
          <p14:tracePt t="37891" x="6210300" y="3314700"/>
          <p14:tracePt t="37908" x="6164263" y="3162300"/>
          <p14:tracePt t="37924" x="6042025" y="3048000"/>
          <p14:tracePt t="37941" x="5989638" y="3040063"/>
          <p14:tracePt t="37958" x="5935663" y="3032125"/>
          <p14:tracePt t="37975" x="5775325" y="3101975"/>
          <p14:tracePt t="37992" x="5707063" y="3178175"/>
          <p14:tracePt t="38008" x="5554663" y="3497263"/>
          <p14:tracePt t="38025" x="5470525" y="3787775"/>
          <p14:tracePt t="38042" x="5448300" y="3992563"/>
          <p14:tracePt t="38058" x="5448300" y="4137025"/>
          <p14:tracePt t="38075" x="5524500" y="4191000"/>
          <p14:tracePt t="38092" x="5584825" y="4191000"/>
          <p14:tracePt t="38108" x="5821363" y="4175125"/>
          <p14:tracePt t="38125" x="6156325" y="4016375"/>
          <p14:tracePt t="38142" x="6294438" y="3878263"/>
          <p14:tracePt t="38158" x="6362700" y="3741738"/>
          <p14:tracePt t="38162" x="6378575" y="3673475"/>
          <p14:tracePt t="38176" x="6378575" y="3559175"/>
          <p14:tracePt t="38192" x="6370638" y="3482975"/>
          <p14:tracePt t="38208" x="6354763" y="3467100"/>
          <p14:tracePt t="38225" x="6354763" y="3459163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845" t="42824" r="25445" b="31026"/>
          <a:stretch/>
        </p:blipFill>
        <p:spPr>
          <a:xfrm>
            <a:off x="2290020" y="2204822"/>
            <a:ext cx="7264911" cy="27606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68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751"/>
    </mc:Choice>
    <mc:Fallback xmlns="">
      <p:transition advTm="3075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248" x="6346825" y="3459163"/>
          <p14:tracePt t="2255" x="6332538" y="3459163"/>
          <p14:tracePt t="2268" x="6308725" y="3513138"/>
          <p14:tracePt t="2286" x="6240463" y="3627438"/>
          <p14:tracePt t="2302" x="6188075" y="3673475"/>
          <p14:tracePt t="2318" x="6096000" y="3725863"/>
          <p14:tracePt t="2335" x="6035675" y="3749675"/>
          <p14:tracePt t="2352" x="5997575" y="3756025"/>
          <p14:tracePt t="2368" x="5943600" y="3771900"/>
          <p14:tracePt t="2386" x="5921375" y="3779838"/>
          <p14:tracePt t="2402" x="5905500" y="3779838"/>
          <p14:tracePt t="2418" x="5851525" y="3802063"/>
          <p14:tracePt t="2435" x="5821363" y="3810000"/>
          <p14:tracePt t="2452" x="5768975" y="3825875"/>
          <p14:tracePt t="2468" x="5699125" y="3856038"/>
          <p14:tracePt t="2486" x="5592763" y="3886200"/>
          <p14:tracePt t="2502" x="5562600" y="3902075"/>
          <p14:tracePt t="2518" x="5464175" y="3946525"/>
          <p14:tracePt t="2535" x="5418138" y="3962400"/>
          <p14:tracePt t="2552" x="5380038" y="3984625"/>
          <p14:tracePt t="2568" x="5364163" y="3984625"/>
          <p14:tracePt t="2602" x="5356225" y="3992563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423" t="41323" r="22234" b="24672"/>
          <a:stretch/>
        </p:blipFill>
        <p:spPr>
          <a:xfrm>
            <a:off x="2203203" y="1884405"/>
            <a:ext cx="7457521" cy="33688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48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337"/>
    </mc:Choice>
    <mc:Fallback xmlns="">
      <p:transition advTm="9333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6" x="5273675" y="3992563"/>
          <p14:tracePt t="824" x="5083175" y="3946525"/>
          <p14:tracePt t="832" x="4732338" y="3856038"/>
          <p14:tracePt t="845" x="4381500" y="3787775"/>
          <p14:tracePt t="861" x="3863975" y="3787775"/>
          <p14:tracePt t="880" x="3673475" y="3810000"/>
          <p14:tracePt t="895" x="3657600" y="3810000"/>
          <p14:tracePt t="911" x="3635375" y="3810000"/>
          <p14:tracePt t="928" x="3627438" y="3810000"/>
          <p14:tracePt t="1569" x="3619500" y="3810000"/>
          <p14:tracePt t="1584" x="3635375" y="3810000"/>
          <p14:tracePt t="1592" x="3665538" y="3810000"/>
          <p14:tracePt t="1600" x="3679825" y="3810000"/>
          <p14:tracePt t="1612" x="3695700" y="3802063"/>
          <p14:tracePt t="1629" x="3779838" y="3703638"/>
          <p14:tracePt t="1645" x="3856038" y="3573463"/>
          <p14:tracePt t="1662" x="3924300" y="3375025"/>
          <p14:tracePt t="1679" x="3962400" y="3208338"/>
          <p14:tracePt t="1695" x="3970338" y="3086100"/>
          <p14:tracePt t="1712" x="3970338" y="3001963"/>
          <p14:tracePt t="1729" x="3970338" y="2971800"/>
          <p14:tracePt t="1745" x="3954463" y="2903538"/>
          <p14:tracePt t="1762" x="3916363" y="2865438"/>
          <p14:tracePt t="2327" x="3946525" y="2879725"/>
          <p14:tracePt t="2335" x="4038600" y="2987675"/>
          <p14:tracePt t="2345" x="4198938" y="3146425"/>
          <p14:tracePt t="2362" x="4495800" y="3292475"/>
          <p14:tracePt t="2379" x="4914900" y="3451225"/>
          <p14:tracePt t="2395" x="5356225" y="3573463"/>
          <p14:tracePt t="2412" x="5684838" y="3665538"/>
          <p14:tracePt t="2428" x="5913438" y="3703638"/>
          <p14:tracePt t="2445" x="6003925" y="3703638"/>
          <p14:tracePt t="2512" x="5989638" y="3657600"/>
          <p14:tracePt t="2520" x="5935663" y="3573463"/>
          <p14:tracePt t="2529" x="5897563" y="3527425"/>
          <p14:tracePt t="2545" x="5829300" y="3497263"/>
          <p14:tracePt t="2562" x="5791200" y="3475038"/>
          <p14:tracePt t="2579" x="5737225" y="3459163"/>
          <p14:tracePt t="2595" x="5668963" y="3429000"/>
          <p14:tracePt t="2612" x="5584825" y="3398838"/>
          <p14:tracePt t="2629" x="5478463" y="3368675"/>
          <p14:tracePt t="2645" x="5341938" y="3314700"/>
          <p14:tracePt t="2663" x="4884738" y="3162300"/>
          <p14:tracePt t="2679" x="4640263" y="3108325"/>
          <p14:tracePt t="2695" x="4449763" y="3078163"/>
          <p14:tracePt t="2712" x="4251325" y="3063875"/>
          <p14:tracePt t="2729" x="4092575" y="3032125"/>
          <p14:tracePt t="2745" x="4060825" y="3025775"/>
          <p14:tracePt t="3048" x="4046538" y="3025775"/>
          <p14:tracePt t="3056" x="3992563" y="3040063"/>
          <p14:tracePt t="3065" x="3946525" y="3116263"/>
          <p14:tracePt t="3079" x="3810000" y="3208338"/>
          <p14:tracePt t="3096" x="3641725" y="3292475"/>
          <p14:tracePt t="3112" x="3413125" y="3382963"/>
          <p14:tracePt t="3129" x="3238500" y="3451225"/>
          <p14:tracePt t="3146" x="3108325" y="3521075"/>
          <p14:tracePt t="3162" x="3032125" y="3551238"/>
          <p14:tracePt t="3179" x="3025775" y="3559175"/>
          <p14:tracePt t="3264" x="3017838" y="3559175"/>
          <p14:tracePt t="3272" x="3009900" y="3559175"/>
          <p14:tracePt t="3289" x="3001963" y="3573463"/>
          <p14:tracePt t="3296" x="2987675" y="3581400"/>
          <p14:tracePt t="3312" x="2949575" y="3611563"/>
          <p14:tracePt t="3329" x="2873375" y="3665538"/>
          <p14:tracePt t="3346" x="2773363" y="3749675"/>
          <p14:tracePt t="3362" x="2689225" y="3832225"/>
          <p14:tracePt t="3379" x="2613025" y="3924300"/>
          <p14:tracePt t="3396" x="2582863" y="3970338"/>
          <p14:tracePt t="3412" x="2574925" y="3984625"/>
          <p14:tracePt t="3512" x="2582863" y="3954463"/>
          <p14:tracePt t="3522" x="2613025" y="3902075"/>
          <p14:tracePt t="3529" x="2636838" y="3856038"/>
          <p14:tracePt t="3546" x="2697163" y="3771900"/>
          <p14:tracePt t="3562" x="2727325" y="3733800"/>
          <p14:tracePt t="3580" x="2735263" y="3733800"/>
          <p14:tracePt t="3753" x="2743200" y="3733800"/>
          <p14:tracePt t="3920" x="2751138" y="3733800"/>
          <p14:tracePt t="3928" x="2773363" y="3733800"/>
          <p14:tracePt t="3937" x="2781300" y="3733800"/>
          <p14:tracePt t="3946" x="2811463" y="3733800"/>
          <p14:tracePt t="3963" x="2911475" y="3749675"/>
          <p14:tracePt t="3979" x="3032125" y="3756025"/>
          <p14:tracePt t="3996" x="3146425" y="3771900"/>
          <p14:tracePt t="4013" x="3222625" y="3787775"/>
          <p14:tracePt t="4029" x="3246438" y="3787775"/>
          <p14:tracePt t="4136" x="3260725" y="3787775"/>
          <p14:tracePt t="4144" x="3268663" y="3787775"/>
          <p14:tracePt t="4152" x="3292475" y="3787775"/>
          <p14:tracePt t="4163" x="3298825" y="3779838"/>
          <p14:tracePt t="4179" x="3330575" y="3771900"/>
          <p14:tracePt t="4196" x="3368675" y="3756025"/>
          <p14:tracePt t="4213" x="3429000" y="3749675"/>
          <p14:tracePt t="4229" x="3467100" y="3741738"/>
          <p14:tracePt t="4246" x="3482975" y="3741738"/>
          <p14:tracePt t="4465" x="3489325" y="3741738"/>
          <p14:tracePt t="4472" x="3489325" y="3749675"/>
          <p14:tracePt t="4482" x="3489325" y="3763963"/>
          <p14:tracePt t="4497" x="3489325" y="3771900"/>
          <p14:tracePt t="4513" x="3489325" y="3787775"/>
          <p14:tracePt t="4529" x="3482975" y="3802063"/>
          <p14:tracePt t="4546" x="3475038" y="3810000"/>
          <p14:tracePt t="4563" x="3467100" y="3810000"/>
          <p14:tracePt t="5144" x="3475038" y="3825875"/>
          <p14:tracePt t="5152" x="3497263" y="3832225"/>
          <p14:tracePt t="5163" x="3521075" y="3832225"/>
          <p14:tracePt t="5180" x="3619500" y="3840163"/>
          <p14:tracePt t="5196" x="3749675" y="3840163"/>
          <p14:tracePt t="5213" x="3856038" y="3840163"/>
          <p14:tracePt t="5230" x="3908425" y="3832225"/>
          <p14:tracePt t="5246" x="3916363" y="3832225"/>
          <p14:tracePt t="5273" x="3924300" y="3825875"/>
          <p14:tracePt t="5353" x="3924300" y="3810000"/>
          <p14:tracePt t="5385" x="3924300" y="3802063"/>
          <p14:tracePt t="5392" x="3932238" y="3802063"/>
          <p14:tracePt t="5408" x="3932238" y="3794125"/>
          <p14:tracePt t="5424" x="3932238" y="3787775"/>
          <p14:tracePt t="5720" x="3924300" y="3787775"/>
          <p14:tracePt t="5736" x="3916363" y="3787775"/>
          <p14:tracePt t="5744" x="3902075" y="3771900"/>
          <p14:tracePt t="5752" x="3894138" y="3725863"/>
          <p14:tracePt t="5763" x="3886200" y="3703638"/>
          <p14:tracePt t="5780" x="3863975" y="3657600"/>
          <p14:tracePt t="5797" x="3856038" y="3619500"/>
          <p14:tracePt t="5813" x="3840163" y="3573463"/>
          <p14:tracePt t="5831" x="3840163" y="3535363"/>
          <p14:tracePt t="5847" x="3832225" y="3513138"/>
          <p14:tracePt t="5863" x="3832225" y="3505200"/>
          <p14:tracePt t="5880" x="3825875" y="3497263"/>
          <p14:tracePt t="5898" x="3825875" y="3489325"/>
          <p14:tracePt t="5913" x="3825875" y="3482975"/>
          <p14:tracePt t="5930" x="3817938" y="3467100"/>
          <p14:tracePt t="6064" x="3817938" y="3475038"/>
          <p14:tracePt t="6072" x="3817938" y="3551238"/>
          <p14:tracePt t="6080" x="3817938" y="3611563"/>
          <p14:tracePt t="6097" x="3817938" y="3679825"/>
          <p14:tracePt t="6114" x="3832225" y="3725863"/>
          <p14:tracePt t="6194" x="3832225" y="3733800"/>
          <p14:tracePt t="6201" x="3840163" y="3733800"/>
          <p14:tracePt t="6217" x="3848100" y="3733800"/>
          <p14:tracePt t="6231" x="3856038" y="3741738"/>
          <p14:tracePt t="6256" x="3863975" y="3741738"/>
          <p14:tracePt t="6280" x="3870325" y="3741738"/>
          <p14:tracePt t="6296" x="3878263" y="3741738"/>
          <p14:tracePt t="6377" x="3894138" y="3741738"/>
          <p14:tracePt t="6394" x="3894138" y="3733800"/>
          <p14:tracePt t="6401" x="3908425" y="3711575"/>
          <p14:tracePt t="6413" x="3916363" y="3687763"/>
          <p14:tracePt t="6431" x="3970338" y="3619500"/>
          <p14:tracePt t="6447" x="3978275" y="3611563"/>
          <p14:tracePt t="6463" x="3984625" y="3597275"/>
          <p14:tracePt t="6480" x="4000500" y="3573463"/>
          <p14:tracePt t="6514" x="4008438" y="3551238"/>
          <p14:tracePt t="6633" x="4022725" y="3543300"/>
          <p14:tracePt t="6650" x="4038600" y="3543300"/>
          <p14:tracePt t="6665" x="4054475" y="3543300"/>
          <p14:tracePt t="6680" x="4068763" y="3551238"/>
          <p14:tracePt t="6690" x="4084638" y="3565525"/>
          <p14:tracePt t="6697" x="4106863" y="3581400"/>
          <p14:tracePt t="6714" x="4137025" y="3619500"/>
          <p14:tracePt t="6730" x="4137025" y="3627438"/>
          <p14:tracePt t="6768" x="4144963" y="3635375"/>
          <p14:tracePt t="6833" x="4160838" y="3635375"/>
          <p14:tracePt t="6840" x="4175125" y="3635375"/>
          <p14:tracePt t="6849" x="4183063" y="3641725"/>
          <p14:tracePt t="6864" x="4244975" y="3665538"/>
          <p14:tracePt t="6880" x="4327525" y="3673475"/>
          <p14:tracePt t="6898" x="4373563" y="3687763"/>
          <p14:tracePt t="6914" x="4457700" y="3687763"/>
          <p14:tracePt t="6930" x="4479925" y="3695700"/>
          <p14:tracePt t="7121" x="4487863" y="3687763"/>
          <p14:tracePt t="7128" x="4487863" y="3657600"/>
          <p14:tracePt t="7136" x="4487863" y="3641725"/>
          <p14:tracePt t="7152" x="4503738" y="3635375"/>
          <p14:tracePt t="7164" x="4503738" y="3603625"/>
          <p14:tracePt t="7180" x="4503738" y="3559175"/>
          <p14:tracePt t="7197" x="4503738" y="3527425"/>
          <p14:tracePt t="7214" x="4503738" y="3482975"/>
          <p14:tracePt t="7247" x="4503738" y="3459163"/>
          <p14:tracePt t="7288" x="4503738" y="3451225"/>
          <p14:tracePt t="7344" x="4518025" y="3451225"/>
          <p14:tracePt t="7352" x="4541838" y="3459163"/>
          <p14:tracePt t="7364" x="4572000" y="3475038"/>
          <p14:tracePt t="7381" x="4610100" y="3482975"/>
          <p14:tracePt t="7399" x="4664075" y="3513138"/>
          <p14:tracePt t="7414" x="4670425" y="3513138"/>
          <p14:tracePt t="7489" x="4678363" y="3521075"/>
          <p14:tracePt t="7537" x="4678363" y="3527425"/>
          <p14:tracePt t="7552" x="4686300" y="3543300"/>
          <p14:tracePt t="7560" x="4694238" y="3573463"/>
          <p14:tracePt t="7569" x="4708525" y="3589338"/>
          <p14:tracePt t="7584" x="4708525" y="3597275"/>
          <p14:tracePt t="7608" x="4716463" y="3603625"/>
          <p14:tracePt t="7616" x="4716463" y="3611563"/>
          <p14:tracePt t="7680" x="4716463" y="3619500"/>
          <p14:tracePt t="7752" x="4708525" y="3619500"/>
          <p14:tracePt t="8144" x="4702175" y="3619500"/>
          <p14:tracePt t="8153" x="4694238" y="3619500"/>
          <p14:tracePt t="8164" x="4686300" y="3619500"/>
          <p14:tracePt t="8181" x="4678363" y="3635375"/>
          <p14:tracePt t="8198" x="4664075" y="3665538"/>
          <p14:tracePt t="8215" x="4618038" y="3717925"/>
          <p14:tracePt t="8231" x="4579938" y="3763963"/>
          <p14:tracePt t="8248" x="4549775" y="3802063"/>
          <p14:tracePt t="8264" x="4533900" y="3817938"/>
          <p14:tracePt t="8281" x="4511675" y="3825875"/>
          <p14:tracePt t="8298" x="4495800" y="3840163"/>
          <p14:tracePt t="8314" x="4473575" y="3840163"/>
          <p14:tracePt t="8331" x="4435475" y="3840163"/>
          <p14:tracePt t="8348" x="4381500" y="3840163"/>
          <p14:tracePt t="8364" x="4351338" y="3840163"/>
          <p14:tracePt t="8381" x="4321175" y="3840163"/>
          <p14:tracePt t="8398" x="4305300" y="3840163"/>
          <p14:tracePt t="9225" x="4297363" y="3840163"/>
          <p14:tracePt t="9232" x="4283075" y="3840163"/>
          <p14:tracePt t="9256" x="4275138" y="3840163"/>
          <p14:tracePt t="9274" x="4259263" y="3840163"/>
          <p14:tracePt t="9289" x="4251325" y="3840163"/>
          <p14:tracePt t="9312" x="4237038" y="3840163"/>
          <p14:tracePt t="9320" x="4206875" y="3840163"/>
          <p14:tracePt t="9331" x="4175125" y="3848100"/>
          <p14:tracePt t="9348" x="4122738" y="3856038"/>
          <p14:tracePt t="9365" x="4022725" y="3870325"/>
          <p14:tracePt t="9381" x="3886200" y="3886200"/>
          <p14:tracePt t="9398" x="3733800" y="3894138"/>
          <p14:tracePt t="9415" x="3679825" y="3908425"/>
          <p14:tracePt t="9431" x="3565525" y="3908425"/>
          <p14:tracePt t="9448" x="3535363" y="3908425"/>
          <p14:tracePt t="9465" x="3521075" y="3908425"/>
          <p14:tracePt t="9544" x="3513138" y="3902075"/>
          <p14:tracePt t="9552" x="3497263" y="3886200"/>
          <p14:tracePt t="9561" x="3475038" y="3878263"/>
          <p14:tracePt t="9568" x="3444875" y="3863975"/>
          <p14:tracePt t="9581" x="3421063" y="3848100"/>
          <p14:tracePt t="9598" x="3390900" y="3832225"/>
          <p14:tracePt t="9614" x="3352800" y="3817938"/>
          <p14:tracePt t="9648" x="3344863" y="3817938"/>
          <p14:tracePt t="9664" x="3344863" y="3802063"/>
          <p14:tracePt t="9681" x="3344863" y="3771900"/>
          <p14:tracePt t="9698" x="3360738" y="3733800"/>
          <p14:tracePt t="9714" x="3368675" y="3687763"/>
          <p14:tracePt t="9731" x="3390900" y="3635375"/>
          <p14:tracePt t="9748" x="3398838" y="3603625"/>
          <p14:tracePt t="9764" x="3413125" y="3573463"/>
          <p14:tracePt t="9781" x="3421063" y="3535363"/>
          <p14:tracePt t="9798" x="3444875" y="3482975"/>
          <p14:tracePt t="9814" x="3459163" y="3444875"/>
          <p14:tracePt t="9831" x="3489325" y="3398838"/>
          <p14:tracePt t="9848" x="3497263" y="3390900"/>
          <p14:tracePt t="9864" x="3505200" y="3375025"/>
          <p14:tracePt t="9881" x="3505200" y="3368675"/>
          <p14:tracePt t="9977" x="3505200" y="3429000"/>
          <p14:tracePt t="9984" x="3505200" y="3581400"/>
          <p14:tracePt t="9992" x="3505200" y="3679825"/>
          <p14:tracePt t="10000" x="3489325" y="3794125"/>
          <p14:tracePt t="10014" x="3436938" y="3954463"/>
          <p14:tracePt t="10031" x="3436938" y="3984625"/>
          <p14:tracePt t="10065" x="3436938" y="3962400"/>
          <p14:tracePt t="10081" x="3436938" y="3749675"/>
          <p14:tracePt t="10098" x="3436938" y="3543300"/>
          <p14:tracePt t="10115" x="3436938" y="3344863"/>
          <p14:tracePt t="10131" x="3436938" y="3260725"/>
          <p14:tracePt t="10208" x="3436938" y="3330575"/>
          <p14:tracePt t="10215" x="3429000" y="3398838"/>
          <p14:tracePt t="10224" x="3421063" y="3444875"/>
          <p14:tracePt t="10232" x="3413125" y="3482975"/>
          <p14:tracePt t="10248" x="3406775" y="3505200"/>
          <p14:tracePt t="10295" x="3406775" y="3467100"/>
          <p14:tracePt t="10303" x="3413125" y="3421063"/>
          <p14:tracePt t="10315" x="3413125" y="3382963"/>
          <p14:tracePt t="10331" x="3421063" y="3330575"/>
          <p14:tracePt t="10393" x="3421063" y="3390900"/>
          <p14:tracePt t="10400" x="3421063" y="3475038"/>
          <p14:tracePt t="10407" x="3421063" y="3535363"/>
          <p14:tracePt t="10415" x="3421063" y="3573463"/>
          <p14:tracePt t="10431" x="3421063" y="3597275"/>
          <p14:tracePt t="10496" x="3421063" y="3581400"/>
          <p14:tracePt t="10512" x="3429000" y="3573463"/>
          <p14:tracePt t="10575" x="3429000" y="3619500"/>
          <p14:tracePt t="10583" x="3429000" y="3673475"/>
          <p14:tracePt t="10592" x="3429000" y="3711575"/>
          <p14:tracePt t="10600" x="3429000" y="3725863"/>
          <p14:tracePt t="10664" x="3429000" y="3695700"/>
          <p14:tracePt t="10672" x="3429000" y="3641725"/>
          <p14:tracePt t="10682" x="3429000" y="3581400"/>
          <p14:tracePt t="10698" x="3444875" y="3467100"/>
          <p14:tracePt t="10715" x="3451225" y="3398838"/>
          <p14:tracePt t="10748" x="3451225" y="3390900"/>
          <p14:tracePt t="10825" x="3451225" y="3382963"/>
          <p14:tracePt t="10833" x="3451225" y="3375025"/>
          <p14:tracePt t="10840" x="3451225" y="3368675"/>
          <p14:tracePt t="10856" x="3451225" y="3360738"/>
          <p14:tracePt t="10961" x="3451225" y="3352800"/>
          <p14:tracePt t="11081" x="3451225" y="3390900"/>
          <p14:tracePt t="11088" x="3444875" y="3565525"/>
          <p14:tracePt t="11099" x="3413125" y="3725863"/>
          <p14:tracePt t="11115" x="3306763" y="4076700"/>
          <p14:tracePt t="11132" x="3162300" y="4403725"/>
          <p14:tracePt t="11149" x="3078163" y="4579938"/>
          <p14:tracePt t="11165" x="3040063" y="4640263"/>
          <p14:tracePt t="11224" x="3040063" y="4632325"/>
          <p14:tracePt t="11233" x="3040063" y="4495800"/>
          <p14:tracePt t="11240" x="3040063" y="4373563"/>
          <p14:tracePt t="11249" x="3040063" y="4259263"/>
          <p14:tracePt t="11265" x="3040063" y="4008438"/>
          <p14:tracePt t="11282" x="3048000" y="3840163"/>
          <p14:tracePt t="11299" x="3070225" y="3725863"/>
          <p14:tracePt t="11315" x="3086100" y="3665538"/>
          <p14:tracePt t="11332" x="3094038" y="3635375"/>
          <p14:tracePt t="11349" x="3101975" y="3611563"/>
          <p14:tracePt t="11365" x="3101975" y="3603625"/>
          <p14:tracePt t="11383" x="3101975" y="3589338"/>
          <p14:tracePt t="11399" x="3101975" y="3573463"/>
          <p14:tracePt t="11417" x="3108325" y="3565525"/>
          <p14:tracePt t="11433" x="3108325" y="3543300"/>
          <p14:tracePt t="11449" x="3108325" y="3521075"/>
          <p14:tracePt t="11465" x="3124200" y="3467100"/>
          <p14:tracePt t="11482" x="3124200" y="3421063"/>
          <p14:tracePt t="11499" x="3140075" y="3360738"/>
          <p14:tracePt t="11515" x="3140075" y="3344863"/>
          <p14:tracePt t="11532" x="3140075" y="3336925"/>
          <p14:tracePt t="11565" x="3140075" y="3330575"/>
          <p14:tracePt t="11582" x="3146425" y="3314700"/>
          <p14:tracePt t="11681" x="3146425" y="3306763"/>
          <p14:tracePt t="11688" x="3162300" y="3314700"/>
          <p14:tracePt t="11699" x="3184525" y="3390900"/>
          <p14:tracePt t="11715" x="3246438" y="3565525"/>
          <p14:tracePt t="11732" x="3336925" y="3787775"/>
          <p14:tracePt t="11749" x="3429000" y="3984625"/>
          <p14:tracePt t="11765" x="3505200" y="4160838"/>
          <p14:tracePt t="11783" x="3551238" y="4251325"/>
          <p14:tracePt t="11888" x="3551238" y="4213225"/>
          <p14:tracePt t="11897" x="3521075" y="4076700"/>
          <p14:tracePt t="11906" x="3475038" y="3984625"/>
          <p14:tracePt t="11915" x="3429000" y="3863975"/>
          <p14:tracePt t="11932" x="3344863" y="3619500"/>
          <p14:tracePt t="11949" x="3268663" y="3429000"/>
          <p14:tracePt t="11967" x="3222625" y="3230563"/>
          <p14:tracePt t="11983" x="3222625" y="3184525"/>
          <p14:tracePt t="12016" x="3222625" y="3178175"/>
          <p14:tracePt t="12121" x="3222625" y="3170238"/>
          <p14:tracePt t="12144" x="3222625" y="3162300"/>
          <p14:tracePt t="12160" x="3222625" y="3154363"/>
          <p14:tracePt t="12168" x="3222625" y="3146425"/>
          <p14:tracePt t="12176" x="3238500" y="3146425"/>
          <p14:tracePt t="12184" x="3268663" y="3146425"/>
          <p14:tracePt t="12199" x="3314700" y="3146425"/>
          <p14:tracePt t="12216" x="3368675" y="3132138"/>
          <p14:tracePt t="12232" x="3382963" y="3132138"/>
          <p14:tracePt t="12249" x="3390900" y="3132138"/>
          <p14:tracePt t="12448" x="3390900" y="3140075"/>
          <p14:tracePt t="12456" x="3390900" y="3230563"/>
          <p14:tracePt t="12466" x="3352800" y="3368675"/>
          <p14:tracePt t="12483" x="3284538" y="3589338"/>
          <p14:tracePt t="12499" x="3178175" y="3908425"/>
          <p14:tracePt t="12516" x="3108325" y="4076700"/>
          <p14:tracePt t="12532" x="3094038" y="4137025"/>
          <p14:tracePt t="12617" x="3094038" y="4122738"/>
          <p14:tracePt t="12624" x="3094038" y="4038600"/>
          <p14:tracePt t="12633" x="3070225" y="3954463"/>
          <p14:tracePt t="12649" x="3055938" y="3771900"/>
          <p14:tracePt t="12666" x="3048000" y="3573463"/>
          <p14:tracePt t="12682" x="3048000" y="3444875"/>
          <p14:tracePt t="12699" x="3048000" y="3330575"/>
          <p14:tracePt t="12716" x="3048000" y="3298825"/>
          <p14:tracePt t="12732" x="3048000" y="3276600"/>
          <p14:tracePt t="12824" x="3048000" y="3268663"/>
          <p14:tracePt t="12832" x="3048000" y="3260725"/>
          <p14:tracePt t="12840" x="3048000" y="3254375"/>
          <p14:tracePt t="12864" x="3048000" y="3246438"/>
          <p14:tracePt t="12872" x="3048000" y="3238500"/>
          <p14:tracePt t="12888" x="3055938" y="3230563"/>
          <p14:tracePt t="12912" x="3063875" y="3222625"/>
          <p14:tracePt t="12944" x="3078163" y="3222625"/>
          <p14:tracePt t="12952" x="3086100" y="3222625"/>
          <p14:tracePt t="12960" x="3108325" y="3222625"/>
          <p14:tracePt t="12968" x="3132138" y="3238500"/>
          <p14:tracePt t="12983" x="3208338" y="3292475"/>
          <p14:tracePt t="12999" x="3352800" y="3527425"/>
          <p14:tracePt t="13016" x="3482975" y="3779838"/>
          <p14:tracePt t="13033" x="3611563" y="4000500"/>
          <p14:tracePt t="13049" x="3665538" y="4130675"/>
          <p14:tracePt t="13066" x="3687763" y="4152900"/>
          <p14:tracePt t="13176" x="3679825" y="4152900"/>
          <p14:tracePt t="13186" x="3673475" y="4130675"/>
          <p14:tracePt t="13441" x="3679825" y="4122738"/>
          <p14:tracePt t="13448" x="3717925" y="4122738"/>
          <p14:tracePt t="13457" x="3763963" y="4137025"/>
          <p14:tracePt t="13466" x="3863975" y="4137025"/>
          <p14:tracePt t="13483" x="4098925" y="4137025"/>
          <p14:tracePt t="13499" x="4275138" y="4114800"/>
          <p14:tracePt t="13517" x="4411663" y="4084638"/>
          <p14:tracePt t="13533" x="4449763" y="4060825"/>
          <p14:tracePt t="13549" x="4457700" y="4054475"/>
          <p14:tracePt t="13568" x="4465638" y="4054475"/>
          <p14:tracePt t="13585" x="4465638" y="4038600"/>
          <p14:tracePt t="13608" x="4465638" y="4030663"/>
          <p14:tracePt t="13625" x="4465638" y="4022725"/>
          <p14:tracePt t="13633" x="4465638" y="4016375"/>
          <p14:tracePt t="13649" x="4479925" y="3992563"/>
          <p14:tracePt t="13666" x="4503738" y="3984625"/>
          <p14:tracePt t="13683" x="4518025" y="3978275"/>
          <p14:tracePt t="13800" x="4511675" y="3962400"/>
          <p14:tracePt t="13808" x="4449763" y="3962400"/>
          <p14:tracePt t="13816" x="4373563" y="3946525"/>
          <p14:tracePt t="13833" x="4191000" y="3940175"/>
          <p14:tracePt t="13850" x="3886200" y="3940175"/>
          <p14:tracePt t="13866" x="3749675" y="3940175"/>
          <p14:tracePt t="13883" x="3673475" y="3940175"/>
          <p14:tracePt t="13900" x="3665538" y="3940175"/>
          <p14:tracePt t="13945" x="3695700" y="3940175"/>
          <p14:tracePt t="13952" x="3725863" y="3940175"/>
          <p14:tracePt t="13967" x="3794125" y="3940175"/>
          <p14:tracePt t="13983" x="3848100" y="3924300"/>
          <p14:tracePt t="14000" x="3886200" y="3908425"/>
          <p14:tracePt t="14089" x="3886200" y="3902075"/>
          <p14:tracePt t="14096" x="3856038" y="3902075"/>
          <p14:tracePt t="14105" x="3832225" y="3894138"/>
          <p14:tracePt t="14116" x="3810000" y="3886200"/>
          <p14:tracePt t="14133" x="3741738" y="3870325"/>
          <p14:tracePt t="14150" x="3711575" y="3856038"/>
          <p14:tracePt t="14218" x="3711575" y="3848100"/>
          <p14:tracePt t="14224" x="3711575" y="3840163"/>
          <p14:tracePt t="14233" x="3703638" y="3802063"/>
          <p14:tracePt t="14250" x="3679825" y="3749675"/>
          <p14:tracePt t="14266" x="3679825" y="3679825"/>
          <p14:tracePt t="14283" x="3673475" y="3619500"/>
          <p14:tracePt t="14300" x="3673475" y="3589338"/>
          <p14:tracePt t="14316" x="3673475" y="3543300"/>
          <p14:tracePt t="14333" x="3673475" y="3535363"/>
          <p14:tracePt t="14351" x="3673475" y="3497263"/>
          <p14:tracePt t="14383" x="3703638" y="3406775"/>
          <p14:tracePt t="14400" x="3725863" y="3375025"/>
          <p14:tracePt t="14416" x="3733800" y="3352800"/>
          <p14:tracePt t="14433" x="3733800" y="3344863"/>
          <p14:tracePt t="14450" x="3749675" y="3314700"/>
          <p14:tracePt t="14466" x="3756025" y="3306763"/>
          <p14:tracePt t="14483" x="3771900" y="3292475"/>
          <p14:tracePt t="14500" x="3825875" y="3292475"/>
          <p14:tracePt t="14517" x="3916363" y="3292475"/>
          <p14:tracePt t="14533" x="4060825" y="3292475"/>
          <p14:tracePt t="14550" x="4283075" y="3292475"/>
          <p14:tracePt t="14567" x="4335463" y="3292475"/>
          <p14:tracePt t="14569" x="4427538" y="3292475"/>
          <p14:tracePt t="14583" x="4518025" y="3292475"/>
          <p14:tracePt t="14600" x="4525963" y="3292475"/>
          <p14:tracePt t="14617" x="4541838" y="3292475"/>
          <p14:tracePt t="14680" x="4549775" y="3292475"/>
          <p14:tracePt t="14688" x="4564063" y="3292475"/>
          <p14:tracePt t="14700" x="4579938" y="3292475"/>
          <p14:tracePt t="14718" x="4625975" y="3292475"/>
          <p14:tracePt t="14752" x="4625975" y="3298825"/>
          <p14:tracePt t="14769" x="4632325" y="3298825"/>
          <p14:tracePt t="14800" x="4632325" y="3306763"/>
          <p14:tracePt t="14809" x="4632325" y="3352800"/>
          <p14:tracePt t="14817" x="4632325" y="3444875"/>
          <p14:tracePt t="14833" x="4632325" y="3489325"/>
          <p14:tracePt t="14850" x="4632325" y="3641725"/>
          <p14:tracePt t="14867" x="4632325" y="3711575"/>
          <p14:tracePt t="14883" x="4632325" y="3794125"/>
          <p14:tracePt t="14900" x="4632325" y="3832225"/>
          <p14:tracePt t="14917" x="4625975" y="3856038"/>
          <p14:tracePt t="14933" x="4625975" y="3863975"/>
          <p14:tracePt t="14950" x="4625975" y="3870325"/>
          <p14:tracePt t="14984" x="4618038" y="3878263"/>
          <p14:tracePt t="14993" x="4610100" y="3894138"/>
          <p14:tracePt t="15000" x="4602163" y="3894138"/>
          <p14:tracePt t="15016" x="4572000" y="3902075"/>
          <p14:tracePt t="15033" x="4503738" y="3916363"/>
          <p14:tracePt t="15050" x="4441825" y="3932238"/>
          <p14:tracePt t="15066" x="4365625" y="3932238"/>
          <p14:tracePt t="15083" x="4283075" y="3932238"/>
          <p14:tracePt t="15100" x="4206875" y="3940175"/>
          <p14:tracePt t="15116" x="4137025" y="3940175"/>
          <p14:tracePt t="15133" x="4060825" y="3940175"/>
          <p14:tracePt t="15150" x="3940175" y="3940175"/>
          <p14:tracePt t="15166" x="3878263" y="3940175"/>
          <p14:tracePt t="15183" x="3832225" y="3940175"/>
          <p14:tracePt t="15200" x="3802063" y="3932238"/>
          <p14:tracePt t="15217" x="3794125" y="3932238"/>
          <p14:tracePt t="15250" x="3779838" y="3924300"/>
          <p14:tracePt t="15267" x="3741738" y="3863975"/>
          <p14:tracePt t="15283" x="3711575" y="3817938"/>
          <p14:tracePt t="15300" x="3665538" y="3749675"/>
          <p14:tracePt t="15317" x="3627438" y="3703638"/>
          <p14:tracePt t="15333" x="3589338" y="3635375"/>
          <p14:tracePt t="15350" x="3559175" y="3581400"/>
          <p14:tracePt t="15367" x="3559175" y="3565525"/>
          <p14:tracePt t="15383" x="3559175" y="3521075"/>
          <p14:tracePt t="15400" x="3559175" y="3475038"/>
          <p14:tracePt t="15417" x="3559175" y="3406775"/>
          <p14:tracePt t="15433" x="3565525" y="3344863"/>
          <p14:tracePt t="15450" x="3597275" y="3276600"/>
          <p14:tracePt t="15467" x="3627438" y="3222625"/>
          <p14:tracePt t="15483" x="3673475" y="3162300"/>
          <p14:tracePt t="15500" x="3687763" y="3140075"/>
          <p14:tracePt t="15517" x="3725863" y="3108325"/>
          <p14:tracePt t="15533" x="3779838" y="3094038"/>
          <p14:tracePt t="15550" x="3886200" y="3086100"/>
          <p14:tracePt t="15567" x="4000500" y="3078163"/>
          <p14:tracePt t="15583" x="4152900" y="3078163"/>
          <p14:tracePt t="15600" x="4267200" y="3078163"/>
          <p14:tracePt t="15617" x="4373563" y="3078163"/>
          <p14:tracePt t="15633" x="4435475" y="3078163"/>
          <p14:tracePt t="15650" x="4465638" y="3078163"/>
          <p14:tracePt t="15667" x="4487863" y="3078163"/>
          <p14:tracePt t="15700" x="4518025" y="3078163"/>
          <p14:tracePt t="15717" x="4549775" y="3094038"/>
          <p14:tracePt t="15733" x="4610100" y="3108325"/>
          <p14:tracePt t="15750" x="4640263" y="3124200"/>
          <p14:tracePt t="15848" x="4640263" y="3140075"/>
          <p14:tracePt t="15855" x="4664075" y="3178175"/>
          <p14:tracePt t="15867" x="4678363" y="3268663"/>
          <p14:tracePt t="15883" x="4702175" y="3336925"/>
          <p14:tracePt t="15900" x="4708525" y="3429000"/>
          <p14:tracePt t="15917" x="4716463" y="3551238"/>
          <p14:tracePt t="15933" x="4716463" y="3665538"/>
          <p14:tracePt t="15950" x="4716463" y="3725863"/>
          <p14:tracePt t="15967" x="4716463" y="3794125"/>
          <p14:tracePt t="15983" x="4716463" y="3817938"/>
          <p14:tracePt t="16017" x="4716463" y="3832225"/>
          <p14:tracePt t="16034" x="4702175" y="3848100"/>
          <p14:tracePt t="16050" x="4664075" y="3894138"/>
          <p14:tracePt t="16067" x="4618038" y="3924300"/>
          <p14:tracePt t="16083" x="4533900" y="3954463"/>
          <p14:tracePt t="16100" x="4449763" y="3970338"/>
          <p14:tracePt t="16117" x="4365625" y="3978275"/>
          <p14:tracePt t="16134" x="4275138" y="3978275"/>
          <p14:tracePt t="16150" x="4191000" y="3978275"/>
          <p14:tracePt t="16167" x="4084638" y="3978275"/>
          <p14:tracePt t="16183" x="4016375" y="3970338"/>
          <p14:tracePt t="16200" x="3970338" y="3962400"/>
          <p14:tracePt t="16217" x="3954463" y="3946525"/>
          <p14:tracePt t="16234" x="3916363" y="3940175"/>
          <p14:tracePt t="16250" x="3908425" y="3932238"/>
          <p14:tracePt t="16267" x="3902075" y="3932238"/>
          <p14:tracePt t="16284" x="3886200" y="3908425"/>
          <p14:tracePt t="16300" x="3870325" y="3886200"/>
          <p14:tracePt t="16317" x="3856038" y="3840163"/>
          <p14:tracePt t="16334" x="3832225" y="3779838"/>
          <p14:tracePt t="16350" x="3825875" y="3741738"/>
          <p14:tracePt t="16367" x="3810000" y="3665538"/>
          <p14:tracePt t="16384" x="3802063" y="3603625"/>
          <p14:tracePt t="16400" x="3802063" y="3565525"/>
          <p14:tracePt t="16417" x="3802063" y="3543300"/>
          <p14:tracePt t="16434" x="3802063" y="3489325"/>
          <p14:tracePt t="16450" x="3802063" y="3436938"/>
          <p14:tracePt t="16467" x="3802063" y="3398838"/>
          <p14:tracePt t="16484" x="3802063" y="3360738"/>
          <p14:tracePt t="16500" x="3802063" y="3336925"/>
          <p14:tracePt t="16517" x="3832225" y="3298825"/>
          <p14:tracePt t="16534" x="3863975" y="3268663"/>
          <p14:tracePt t="16550" x="3894138" y="3246438"/>
          <p14:tracePt t="16567" x="4000500" y="3200400"/>
          <p14:tracePt t="16584" x="4114800" y="3178175"/>
          <p14:tracePt t="16600" x="4221163" y="3170238"/>
          <p14:tracePt t="16617" x="4283075" y="3170238"/>
          <p14:tracePt t="16634" x="4359275" y="3170238"/>
          <p14:tracePt t="16651" x="4381500" y="3170238"/>
          <p14:tracePt t="16667" x="4419600" y="3170238"/>
          <p14:tracePt t="16684" x="4465638" y="3178175"/>
          <p14:tracePt t="16700" x="4479925" y="3184525"/>
          <p14:tracePt t="16717" x="4556125" y="3192463"/>
          <p14:tracePt t="16734" x="4640263" y="3222625"/>
          <p14:tracePt t="16751" x="4702175" y="3254375"/>
          <p14:tracePt t="16767" x="4732338" y="3268663"/>
          <p14:tracePt t="16784" x="4784725" y="3322638"/>
          <p14:tracePt t="16817" x="4784725" y="3330575"/>
          <p14:tracePt t="16834" x="4792663" y="3344863"/>
          <p14:tracePt t="16851" x="4792663" y="3444875"/>
          <p14:tracePt t="16867" x="4792663" y="3513138"/>
          <p14:tracePt t="16884" x="4792663" y="3597275"/>
          <p14:tracePt t="16900" x="4770438" y="3679825"/>
          <p14:tracePt t="16917" x="4740275" y="3749675"/>
          <p14:tracePt t="16934" x="4694238" y="3810000"/>
          <p14:tracePt t="16950" x="4664075" y="3848100"/>
          <p14:tracePt t="16967" x="4579938" y="3916363"/>
          <p14:tracePt t="16984" x="4511675" y="3954463"/>
          <p14:tracePt t="17000" x="4419600" y="3992563"/>
          <p14:tracePt t="17017" x="4321175" y="4022725"/>
          <p14:tracePt t="17034" x="4237038" y="4038600"/>
          <p14:tracePt t="17051" x="4144963" y="4054475"/>
          <p14:tracePt t="17067" x="4060825" y="4054475"/>
          <p14:tracePt t="17070" x="4030663" y="4054475"/>
          <p14:tracePt t="17084" x="4000500" y="4054475"/>
          <p14:tracePt t="17101" x="3940175" y="4054475"/>
          <p14:tracePt t="17117" x="3894138" y="4054475"/>
          <p14:tracePt t="17135" x="3856038" y="4046538"/>
          <p14:tracePt t="17150" x="3817938" y="4030663"/>
          <p14:tracePt t="17167" x="3794125" y="4016375"/>
          <p14:tracePt t="17184" x="3771900" y="3984625"/>
          <p14:tracePt t="17201" x="3733800" y="3940175"/>
          <p14:tracePt t="17217" x="3679825" y="3870325"/>
          <p14:tracePt t="17234" x="3649663" y="3802063"/>
          <p14:tracePt t="17251" x="3627438" y="3725863"/>
          <p14:tracePt t="17268" x="3597275" y="3649663"/>
          <p14:tracePt t="17284" x="3589338" y="3589338"/>
          <p14:tracePt t="17301" x="3589338" y="3543300"/>
          <p14:tracePt t="17317" x="3589338" y="3505200"/>
          <p14:tracePt t="17334" x="3603625" y="3436938"/>
          <p14:tracePt t="17351" x="3619500" y="3398838"/>
          <p14:tracePt t="17367" x="3665538" y="3352800"/>
          <p14:tracePt t="17384" x="3717925" y="3314700"/>
          <p14:tracePt t="17401" x="3763963" y="3276600"/>
          <p14:tracePt t="17417" x="3810000" y="3246438"/>
          <p14:tracePt t="17434" x="3856038" y="3216275"/>
          <p14:tracePt t="17451" x="3886200" y="3192463"/>
          <p14:tracePt t="17467" x="3916363" y="3178175"/>
          <p14:tracePt t="17484" x="3946525" y="3162300"/>
          <p14:tracePt t="17501" x="4000500" y="3146425"/>
          <p14:tracePt t="17517" x="4068763" y="3132138"/>
          <p14:tracePt t="17534" x="4130675" y="3124200"/>
          <p14:tracePt t="17551" x="4160838" y="3124200"/>
          <p14:tracePt t="17567" x="4183063" y="3124200"/>
          <p14:tracePt t="17584" x="4206875" y="3124200"/>
          <p14:tracePt t="17601" x="4237038" y="3146425"/>
          <p14:tracePt t="17617" x="4267200" y="3146425"/>
          <p14:tracePt t="17634" x="4305300" y="3162300"/>
          <p14:tracePt t="17651" x="4327525" y="3170238"/>
          <p14:tracePt t="17667" x="4359275" y="3178175"/>
          <p14:tracePt t="17684" x="4411663" y="3216275"/>
          <p14:tracePt t="17701" x="4473575" y="3268663"/>
          <p14:tracePt t="17717" x="4479925" y="3276600"/>
          <p14:tracePt t="17734" x="4572000" y="3398838"/>
          <p14:tracePt t="17751" x="4572000" y="3413125"/>
          <p14:tracePt t="17767" x="4594225" y="3535363"/>
          <p14:tracePt t="17784" x="4594225" y="3603625"/>
          <p14:tracePt t="17801" x="4594225" y="3703638"/>
          <p14:tracePt t="17817" x="4594225" y="3794125"/>
          <p14:tracePt t="17834" x="4594225" y="3840163"/>
          <p14:tracePt t="17851" x="4594225" y="3878263"/>
          <p14:tracePt t="17867" x="4594225" y="3908425"/>
          <p14:tracePt t="17884" x="4594225" y="3916363"/>
          <p14:tracePt t="17901" x="4594225" y="3946525"/>
          <p14:tracePt t="17917" x="4564063" y="3984625"/>
          <p14:tracePt t="17934" x="4518025" y="4030663"/>
          <p14:tracePt t="17951" x="4441825" y="4092575"/>
          <p14:tracePt t="17967" x="4381500" y="4114800"/>
          <p14:tracePt t="17984" x="4297363" y="4122738"/>
          <p14:tracePt t="18001" x="4206875" y="4122738"/>
          <p14:tracePt t="18018" x="4084638" y="4122738"/>
          <p14:tracePt t="18035" x="3970338" y="4122738"/>
          <p14:tracePt t="18051" x="3840163" y="4122738"/>
          <p14:tracePt t="18067" x="3703638" y="4092575"/>
          <p14:tracePt t="18070" x="3635375" y="4060825"/>
          <p14:tracePt t="18084" x="3565525" y="4016375"/>
          <p14:tracePt t="18101" x="3489325" y="3954463"/>
          <p14:tracePt t="18118" x="3421063" y="3840163"/>
          <p14:tracePt t="18134" x="3413125" y="3810000"/>
          <p14:tracePt t="18151" x="3398838" y="3717925"/>
          <p14:tracePt t="18168" x="3398838" y="3679825"/>
          <p14:tracePt t="18184" x="3390900" y="3627438"/>
          <p14:tracePt t="18201" x="3390900" y="3573463"/>
          <p14:tracePt t="18219" x="3390900" y="3505200"/>
          <p14:tracePt t="18234" x="3390900" y="3444875"/>
          <p14:tracePt t="18251" x="3436938" y="3352800"/>
          <p14:tracePt t="18268" x="3489325" y="3284538"/>
          <p14:tracePt t="18284" x="3565525" y="3222625"/>
          <p14:tracePt t="18301" x="3641725" y="3170238"/>
          <p14:tracePt t="18318" x="3687763" y="3146425"/>
          <p14:tracePt t="18334" x="3756025" y="3132138"/>
          <p14:tracePt t="18351" x="3802063" y="3124200"/>
          <p14:tracePt t="18368" x="3856038" y="3108325"/>
          <p14:tracePt t="18384" x="3940175" y="3101975"/>
          <p14:tracePt t="18401" x="4054475" y="3086100"/>
          <p14:tracePt t="18418" x="4183063" y="3070225"/>
          <p14:tracePt t="18434" x="4321175" y="3063875"/>
          <p14:tracePt t="18451" x="4403725" y="3063875"/>
          <p14:tracePt t="18468" x="4457700" y="3048000"/>
          <p14:tracePt t="18484" x="4479925" y="3048000"/>
          <p14:tracePt t="18501" x="4503738" y="3048000"/>
          <p14:tracePt t="18518" x="4533900" y="3055938"/>
          <p14:tracePt t="18535" x="4572000" y="3078163"/>
          <p14:tracePt t="18551" x="4610100" y="3108325"/>
          <p14:tracePt t="18568" x="4724400" y="3268663"/>
          <p14:tracePt t="18584" x="4732338" y="3306763"/>
          <p14:tracePt t="18601" x="4778375" y="3459163"/>
          <p14:tracePt t="18618" x="4792663" y="3551238"/>
          <p14:tracePt t="18634" x="4792663" y="3665538"/>
          <p14:tracePt t="18651" x="4792663" y="3725863"/>
          <p14:tracePt t="18668" x="4784725" y="3771900"/>
          <p14:tracePt t="18684" x="4770438" y="3840163"/>
          <p14:tracePt t="18701" x="4732338" y="3878263"/>
          <p14:tracePt t="18718" x="4625975" y="3954463"/>
          <p14:tracePt t="18735" x="4525963" y="4008438"/>
          <p14:tracePt t="18751" x="4397375" y="4030663"/>
          <p14:tracePt t="18768" x="4275138" y="4046538"/>
          <p14:tracePt t="18784" x="4098925" y="4054475"/>
          <p14:tracePt t="18801" x="3924300" y="4060825"/>
          <p14:tracePt t="18818" x="3763963" y="4054475"/>
          <p14:tracePt t="18834" x="3627438" y="4008438"/>
          <p14:tracePt t="18851" x="3521075" y="3924300"/>
          <p14:tracePt t="18868" x="3459163" y="3848100"/>
          <p14:tracePt t="18885" x="3421063" y="3717925"/>
          <p14:tracePt t="18901" x="3406775" y="3581400"/>
          <p14:tracePt t="18918" x="3406775" y="3398838"/>
          <p14:tracePt t="18935" x="3413125" y="3306763"/>
          <p14:tracePt t="18951" x="3451225" y="3208338"/>
          <p14:tracePt t="18968" x="3513138" y="3116263"/>
          <p14:tracePt t="18985" x="3573463" y="3025775"/>
          <p14:tracePt t="19001" x="3649663" y="2955925"/>
          <p14:tracePt t="19018" x="3771900" y="2903538"/>
          <p14:tracePt t="19036" x="3894138" y="2857500"/>
          <p14:tracePt t="19051" x="4008438" y="2835275"/>
          <p14:tracePt t="19068" x="4122738" y="2819400"/>
          <p14:tracePt t="19071" x="4206875" y="2811463"/>
          <p14:tracePt t="19085" x="4267200" y="2803525"/>
          <p14:tracePt t="19101" x="4389438" y="2803525"/>
          <p14:tracePt t="19118" x="4503738" y="2803525"/>
          <p14:tracePt t="19135" x="4549775" y="2811463"/>
          <p14:tracePt t="19151" x="4579938" y="2819400"/>
          <p14:tracePt t="19168" x="4602163" y="2827338"/>
          <p14:tracePt t="19185" x="4618038" y="2841625"/>
          <p14:tracePt t="19201" x="4648200" y="2911475"/>
          <p14:tracePt t="19218" x="4732338" y="3055938"/>
          <p14:tracePt t="19235" x="4770438" y="3178175"/>
          <p14:tracePt t="19251" x="4816475" y="3352800"/>
          <p14:tracePt t="19268" x="4822825" y="3505200"/>
          <p14:tracePt t="19285" x="4822825" y="3635375"/>
          <p14:tracePt t="19301" x="4808538" y="3741738"/>
          <p14:tracePt t="19318" x="4746625" y="3894138"/>
          <p14:tracePt t="19334" x="4716463" y="3940175"/>
          <p14:tracePt t="19351" x="4670425" y="3984625"/>
          <p14:tracePt t="19368" x="4625975" y="4038600"/>
          <p14:tracePt t="19384" x="4533900" y="4098925"/>
          <p14:tracePt t="19401" x="4397375" y="4144963"/>
          <p14:tracePt t="19418" x="4229100" y="4191000"/>
          <p14:tracePt t="19434" x="4076700" y="4206875"/>
          <p14:tracePt t="19451" x="3916363" y="4221163"/>
          <p14:tracePt t="19468" x="3787775" y="4221163"/>
          <p14:tracePt t="19484" x="3687763" y="4221163"/>
          <p14:tracePt t="19501" x="3649663" y="4213225"/>
          <p14:tracePt t="19518" x="3627438" y="4191000"/>
          <p14:tracePt t="19535" x="3611563" y="4106863"/>
          <p14:tracePt t="19551" x="3611563" y="4054475"/>
          <p14:tracePt t="19568" x="3611563" y="3932238"/>
          <p14:tracePt t="19585" x="3611563" y="3848100"/>
          <p14:tracePt t="19601" x="3619500" y="3763963"/>
          <p14:tracePt t="19618" x="3641725" y="3687763"/>
          <p14:tracePt t="19635" x="3695700" y="3611563"/>
          <p14:tracePt t="19651" x="3717925" y="3597275"/>
          <p14:tracePt t="19668" x="3756025" y="3573463"/>
          <p14:tracePt t="19685" x="3810000" y="3565525"/>
          <p14:tracePt t="19701" x="3848100" y="3565525"/>
          <p14:tracePt t="19718" x="3894138" y="3565525"/>
          <p14:tracePt t="19735" x="4060825" y="3687763"/>
          <p14:tracePt t="19751" x="4106863" y="3725863"/>
          <p14:tracePt t="19768" x="4114800" y="3741738"/>
          <p14:tracePt t="19815" x="4114800" y="3749675"/>
          <p14:tracePt t="19823" x="4106863" y="3756025"/>
          <p14:tracePt t="19835" x="4092575" y="3756025"/>
          <p14:tracePt t="19851" x="4046538" y="3756025"/>
          <p14:tracePt t="19868" x="3970338" y="3725863"/>
          <p14:tracePt t="19885" x="3916363" y="3711575"/>
          <p14:tracePt t="19902" x="3908425" y="3711575"/>
          <p14:tracePt t="19919" x="3916363" y="3703638"/>
          <p14:tracePt t="19936" x="4152900" y="3717925"/>
          <p14:tracePt t="19952" x="4435475" y="3763963"/>
          <p14:tracePt t="19968" x="4564063" y="3794125"/>
          <p14:tracePt t="19985" x="4572000" y="3794125"/>
          <p14:tracePt t="20018" x="4435475" y="3802063"/>
          <p14:tracePt t="20035" x="4160838" y="3802063"/>
          <p14:tracePt t="20052" x="3870325" y="3802063"/>
          <p14:tracePt t="20068" x="3763963" y="3802063"/>
          <p14:tracePt t="20112" x="3817938" y="3817938"/>
          <p14:tracePt t="20121" x="3863975" y="3825875"/>
          <p14:tracePt t="20128" x="3902075" y="3825875"/>
          <p14:tracePt t="20137" x="3902075" y="3832225"/>
          <p14:tracePt t="20176" x="3878263" y="3832225"/>
          <p14:tracePt t="20184" x="3848100" y="3832225"/>
          <p14:tracePt t="20192" x="3817938" y="3832225"/>
          <p14:tracePt t="20202" x="3794125" y="3832225"/>
          <p14:tracePt t="20219" x="3763963" y="3832225"/>
          <p14:tracePt t="20408" x="3771900" y="3840163"/>
          <p14:tracePt t="20416" x="3817938" y="3856038"/>
          <p14:tracePt t="20424" x="3848100" y="3863975"/>
          <p14:tracePt t="20436" x="3856038" y="3863975"/>
          <p14:tracePt t="20569" x="3878263" y="3863975"/>
          <p14:tracePt t="20576" x="3940175" y="3886200"/>
          <p14:tracePt t="20585" x="4000500" y="3894138"/>
          <p14:tracePt t="20602" x="4098925" y="3902075"/>
          <p14:tracePt t="20619" x="4114800" y="3902075"/>
          <p14:tracePt t="21184" x="4098925" y="3902075"/>
          <p14:tracePt t="21192" x="4076700" y="3902075"/>
          <p14:tracePt t="21202" x="4068763" y="3902075"/>
          <p14:tracePt t="21219" x="4030663" y="3902075"/>
          <p14:tracePt t="21236" x="4022725" y="3902075"/>
          <p14:tracePt t="23344" x="4076700" y="3902075"/>
          <p14:tracePt t="23352" x="4244975" y="3908425"/>
          <p14:tracePt t="23361" x="4473575" y="3908425"/>
          <p14:tracePt t="23370" x="4640263" y="3908425"/>
          <p14:tracePt t="23386" x="4968875" y="3954463"/>
          <p14:tracePt t="23403" x="5303838" y="3954463"/>
          <p14:tracePt t="23420" x="5464175" y="3954463"/>
          <p14:tracePt t="23437" x="5502275" y="3954463"/>
          <p14:tracePt t="23520" x="5508625" y="3954463"/>
          <p14:tracePt t="23561" x="5508625" y="3946525"/>
          <p14:tracePt t="23568" x="5532438" y="3940175"/>
          <p14:tracePt t="23578" x="5554663" y="3924300"/>
          <p14:tracePt t="23586" x="5578475" y="3924300"/>
          <p14:tracePt t="23603" x="5654675" y="3908425"/>
          <p14:tracePt t="23619" x="5761038" y="3894138"/>
          <p14:tracePt t="23636" x="5859463" y="3886200"/>
          <p14:tracePt t="23653" x="5913438" y="3878263"/>
          <p14:tracePt t="23703" x="5921375" y="3878263"/>
          <p14:tracePt t="23954" x="5951538" y="3878263"/>
          <p14:tracePt t="23960" x="6003925" y="3894138"/>
          <p14:tracePt t="23970" x="6035675" y="3894138"/>
          <p14:tracePt t="23987" x="6149975" y="3902075"/>
          <p14:tracePt t="24003" x="6324600" y="3908425"/>
          <p14:tracePt t="24020" x="6416675" y="3924300"/>
          <p14:tracePt t="24037" x="6569075" y="3924300"/>
          <p14:tracePt t="24053" x="6613525" y="3924300"/>
          <p14:tracePt t="24071" x="6675438" y="3924300"/>
          <p14:tracePt t="24087" x="6683375" y="3924300"/>
          <p14:tracePt t="24103" x="6689725" y="3924300"/>
          <p14:tracePt t="24120" x="6697663" y="3924300"/>
          <p14:tracePt t="24137" x="6765925" y="3916363"/>
          <p14:tracePt t="24153" x="6873875" y="3902075"/>
          <p14:tracePt t="24170" x="7040563" y="3886200"/>
          <p14:tracePt t="24187" x="7231063" y="3878263"/>
          <p14:tracePt t="24203" x="7421563" y="3878263"/>
          <p14:tracePt t="24220" x="7566025" y="3848100"/>
          <p14:tracePt t="24237" x="7688263" y="3840163"/>
          <p14:tracePt t="24253" x="7742238" y="3817938"/>
          <p14:tracePt t="26048" x="7712075" y="3817938"/>
          <p14:tracePt t="26056" x="7650163" y="3817938"/>
          <p14:tracePt t="26064" x="7589838" y="3817938"/>
          <p14:tracePt t="26074" x="7513638" y="3794125"/>
          <p14:tracePt t="26087" x="7323138" y="3779838"/>
          <p14:tracePt t="26104" x="6850063" y="3817938"/>
          <p14:tracePt t="26121" x="6270625" y="3908425"/>
          <p14:tracePt t="26137" x="5829300" y="3924300"/>
          <p14:tracePt t="26155" x="5456238" y="3924300"/>
          <p14:tracePt t="26171" x="5235575" y="3924300"/>
          <p14:tracePt t="26188" x="5105400" y="3924300"/>
          <p14:tracePt t="26204" x="5067300" y="3924300"/>
          <p14:tracePt t="26221" x="5059363" y="3924300"/>
          <p14:tracePt t="26255" x="5013325" y="3924300"/>
          <p14:tracePt t="26271" x="4930775" y="3932238"/>
          <p14:tracePt t="26288" x="4740275" y="3954463"/>
          <p14:tracePt t="26304" x="4525963" y="3962400"/>
          <p14:tracePt t="26321" x="4283075" y="3962400"/>
          <p14:tracePt t="26338" x="4016375" y="3962400"/>
          <p14:tracePt t="26355" x="3763963" y="3962400"/>
          <p14:tracePt t="26371" x="3635375" y="3946525"/>
          <p14:tracePt t="26388" x="3611563" y="3932238"/>
          <p14:tracePt t="26424" x="3603625" y="3932238"/>
          <p14:tracePt t="26438" x="3603625" y="3902075"/>
          <p14:tracePt t="26455" x="3635375" y="3832225"/>
          <p14:tracePt t="26471" x="3641725" y="3794125"/>
          <p14:tracePt t="26488" x="3665538" y="3763963"/>
          <p14:tracePt t="26504" x="3673475" y="3725863"/>
          <p14:tracePt t="26521" x="3687763" y="3703638"/>
          <p14:tracePt t="26608" x="3695700" y="3703638"/>
          <p14:tracePt t="26616" x="3703638" y="3703638"/>
          <p14:tracePt t="26624" x="3733800" y="3703638"/>
          <p14:tracePt t="26638" x="3741738" y="3703638"/>
          <p14:tracePt t="26655" x="3840163" y="3794125"/>
          <p14:tracePt t="26671" x="3902075" y="3856038"/>
          <p14:tracePt t="26688" x="3946525" y="3908425"/>
          <p14:tracePt t="26704" x="3954463" y="3916363"/>
          <p14:tracePt t="26760" x="3970338" y="3908425"/>
          <p14:tracePt t="26768" x="3984625" y="3870325"/>
          <p14:tracePt t="26776" x="4000500" y="3848100"/>
          <p14:tracePt t="26788" x="4008438" y="3825875"/>
          <p14:tracePt t="26804" x="4022725" y="3756025"/>
          <p14:tracePt t="26821" x="4022725" y="3749675"/>
          <p14:tracePt t="26905" x="4016375" y="3749675"/>
          <p14:tracePt t="26920" x="3984625" y="3763963"/>
          <p14:tracePt t="26928" x="3978275" y="3763963"/>
          <p14:tracePt t="26938" x="3970338" y="3771900"/>
          <p14:tracePt t="26954" x="3940175" y="3779838"/>
          <p14:tracePt t="26971" x="3932238" y="3787775"/>
          <p14:tracePt t="27024" x="3932238" y="3779838"/>
          <p14:tracePt t="27032" x="3932238" y="3756025"/>
          <p14:tracePt t="27040" x="3932238" y="3741738"/>
          <p14:tracePt t="27054" x="3932238" y="3725863"/>
          <p14:tracePt t="27071" x="3932238" y="3657600"/>
          <p14:tracePt t="27088" x="3932238" y="3619500"/>
          <p14:tracePt t="27104" x="3932238" y="3597275"/>
          <p14:tracePt t="27184" x="3932238" y="3589338"/>
          <p14:tracePt t="27216" x="3924300" y="3611563"/>
          <p14:tracePt t="27224" x="3916363" y="3673475"/>
          <p14:tracePt t="27232" x="3916363" y="3725863"/>
          <p14:tracePt t="27240" x="3916363" y="3787775"/>
          <p14:tracePt t="27255" x="3916363" y="3848100"/>
          <p14:tracePt t="27271" x="3916363" y="3908425"/>
          <p14:tracePt t="27305" x="3916363" y="3916363"/>
          <p14:tracePt t="27321" x="3932238" y="3916363"/>
          <p14:tracePt t="27355" x="3946525" y="3916363"/>
          <p14:tracePt t="27371" x="3978275" y="3902075"/>
          <p14:tracePt t="27388" x="3992563" y="3878263"/>
          <p14:tracePt t="27405" x="4016375" y="3848100"/>
          <p14:tracePt t="27480" x="4022725" y="3848100"/>
          <p14:tracePt t="27561" x="4030663" y="3832225"/>
          <p14:tracePt t="27577" x="4030663" y="3825875"/>
          <p14:tracePt t="27584" x="4038600" y="3825875"/>
          <p14:tracePt t="27592" x="4046538" y="3817938"/>
          <p14:tracePt t="27605" x="4046538" y="3810000"/>
          <p14:tracePt t="27621" x="4060825" y="3794125"/>
          <p14:tracePt t="27639" x="4060825" y="3771900"/>
          <p14:tracePt t="27672" x="4068763" y="3763963"/>
          <p14:tracePt t="27737" x="4068763" y="3756025"/>
          <p14:tracePt t="27784" x="4068763" y="3749675"/>
          <p14:tracePt t="27800" x="4076700" y="3749675"/>
          <p14:tracePt t="27808" x="4092575" y="3741738"/>
          <p14:tracePt t="27816" x="4106863" y="3741738"/>
          <p14:tracePt t="27824" x="4122738" y="3741738"/>
          <p14:tracePt t="27839" x="4160838" y="3733800"/>
          <p14:tracePt t="27855" x="4175125" y="3725863"/>
          <p14:tracePt t="27871" x="4183063" y="3725863"/>
          <p14:tracePt t="27928" x="4191000" y="3725863"/>
          <p14:tracePt t="27952" x="4198938" y="3725863"/>
          <p14:tracePt t="27960" x="4206875" y="3725863"/>
          <p14:tracePt t="27971" x="4213225" y="3725863"/>
          <p14:tracePt t="27988" x="4251325" y="3725863"/>
          <p14:tracePt t="28005" x="4289425" y="3725863"/>
          <p14:tracePt t="28021" x="4327525" y="3725863"/>
          <p14:tracePt t="28039" x="4351338" y="3725863"/>
          <p14:tracePt t="28193" x="4335463" y="3711575"/>
          <p14:tracePt t="28200" x="4305300" y="3711575"/>
          <p14:tracePt t="28208" x="4275138" y="3703638"/>
          <p14:tracePt t="28221" x="4221163" y="3695700"/>
          <p14:tracePt t="28240" x="4114800" y="3695700"/>
          <p14:tracePt t="28255" x="4084638" y="3695700"/>
          <p14:tracePt t="28272" x="4060825" y="3695700"/>
          <p14:tracePt t="28345" x="4054475" y="3695700"/>
          <p14:tracePt t="28377" x="4038600" y="3695700"/>
          <p14:tracePt t="28384" x="4030663" y="3695700"/>
          <p14:tracePt t="28393" x="4016375" y="3695700"/>
          <p14:tracePt t="28405" x="3992563" y="3679825"/>
          <p14:tracePt t="28422" x="3946525" y="3673475"/>
          <p14:tracePt t="28438" x="3902075" y="3673475"/>
          <p14:tracePt t="28455" x="3840163" y="3673475"/>
          <p14:tracePt t="28473" x="3832225" y="3673475"/>
          <p14:tracePt t="28520" x="3825875" y="3673475"/>
          <p14:tracePt t="28528" x="3825875" y="3679825"/>
          <p14:tracePt t="28538" x="3825875" y="3703638"/>
          <p14:tracePt t="28556" x="3856038" y="3763963"/>
          <p14:tracePt t="28572" x="3894138" y="3802063"/>
          <p14:tracePt t="28588" x="3932238" y="3848100"/>
          <p14:tracePt t="28592" x="3962400" y="3856038"/>
          <p14:tracePt t="28605" x="3984625" y="3863975"/>
          <p14:tracePt t="28622" x="4008438" y="3870325"/>
          <p14:tracePt t="28638" x="4016375" y="3870325"/>
          <p14:tracePt t="28664" x="4022725" y="3870325"/>
          <p14:tracePt t="28688" x="4038600" y="3870325"/>
          <p14:tracePt t="28696" x="4054475" y="3856038"/>
          <p14:tracePt t="28705" x="4060825" y="3856038"/>
          <p14:tracePt t="28722" x="4076700" y="3840163"/>
          <p14:tracePt t="28738" x="4106863" y="3817938"/>
          <p14:tracePt t="28772" x="4114800" y="3810000"/>
          <p14:tracePt t="28788" x="4130675" y="3802063"/>
          <p14:tracePt t="28805" x="4144963" y="3787775"/>
          <p14:tracePt t="28822" x="4168775" y="3779838"/>
          <p14:tracePt t="28838" x="4206875" y="3771900"/>
          <p14:tracePt t="28855" x="4251325" y="3756025"/>
          <p14:tracePt t="28872" x="4259263" y="3756025"/>
          <p14:tracePt t="28888" x="4267200" y="3756025"/>
          <p14:tracePt t="28905" x="4297363" y="3756025"/>
          <p14:tracePt t="28922" x="4305300" y="3756025"/>
          <p14:tracePt t="29184" x="4297363" y="3756025"/>
          <p14:tracePt t="29192" x="4283075" y="3756025"/>
          <p14:tracePt t="29200" x="4251325" y="3763963"/>
          <p14:tracePt t="29208" x="4244975" y="3771900"/>
          <p14:tracePt t="29222" x="4206875" y="3787775"/>
          <p14:tracePt t="29239" x="4160838" y="3794125"/>
          <p14:tracePt t="29255" x="4144963" y="3794125"/>
          <p14:tracePt t="29272" x="4114800" y="3794125"/>
          <p14:tracePt t="29305" x="4106863" y="3794125"/>
          <p14:tracePt t="29322" x="4098925" y="3794125"/>
          <p14:tracePt t="29792" x="4084638" y="3794125"/>
          <p14:tracePt t="29800" x="4084638" y="3802063"/>
          <p14:tracePt t="29808" x="4076700" y="3810000"/>
          <p14:tracePt t="29823" x="4068763" y="3817938"/>
          <p14:tracePt t="29839" x="4060825" y="3817938"/>
          <p14:tracePt t="30928" x="4076700" y="3832225"/>
          <p14:tracePt t="30936" x="4144963" y="3840163"/>
          <p14:tracePt t="30944" x="4244975" y="3856038"/>
          <p14:tracePt t="30956" x="4419600" y="3856038"/>
          <p14:tracePt t="30973" x="4770438" y="3856038"/>
          <p14:tracePt t="30989" x="5181600" y="3856038"/>
          <p14:tracePt t="31006" x="5791200" y="3856038"/>
          <p14:tracePt t="31023" x="5897563" y="3856038"/>
          <p14:tracePt t="31039" x="6065838" y="3856038"/>
          <p14:tracePt t="31056" x="6073775" y="3856038"/>
          <p14:tracePt t="31168" x="6027738" y="3840163"/>
          <p14:tracePt t="31176" x="5965825" y="3832225"/>
          <p14:tracePt t="31184" x="5883275" y="3825875"/>
          <p14:tracePt t="31192" x="5730875" y="3825875"/>
          <p14:tracePt t="31206" x="5524500" y="3825875"/>
          <p14:tracePt t="31222" x="5151438" y="3825875"/>
          <p14:tracePt t="31239" x="4906963" y="3825875"/>
          <p14:tracePt t="31272" x="4922838" y="3825875"/>
          <p14:tracePt t="31289" x="5059363" y="3825875"/>
          <p14:tracePt t="31306" x="5508625" y="3825875"/>
          <p14:tracePt t="31322" x="6088063" y="3825875"/>
          <p14:tracePt t="31339" x="6507163" y="3825875"/>
          <p14:tracePt t="31356" x="6721475" y="3825875"/>
          <p14:tracePt t="31372" x="6727825" y="3825875"/>
          <p14:tracePt t="31406" x="6469063" y="3825875"/>
          <p14:tracePt t="31422" x="6264275" y="3825875"/>
          <p14:tracePt t="31439" x="5608638" y="3787775"/>
          <p14:tracePt t="31456" x="5387975" y="3787775"/>
          <p14:tracePt t="31495" x="5456238" y="3787775"/>
          <p14:tracePt t="31506" x="5546725" y="3787775"/>
          <p14:tracePt t="31522" x="6019800" y="3787775"/>
          <p14:tracePt t="31539" x="6507163" y="3817938"/>
          <p14:tracePt t="31556" x="6811963" y="3832225"/>
          <p14:tracePt t="31573" x="6873875" y="3848100"/>
          <p14:tracePt t="31591" x="6827838" y="3848100"/>
          <p14:tracePt t="31606" x="6637338" y="3848100"/>
          <p14:tracePt t="31623" x="6346825" y="3840163"/>
          <p14:tracePt t="31639" x="6270625" y="3832225"/>
          <p14:tracePt t="31673" x="6286500" y="3832225"/>
          <p14:tracePt t="31689" x="6492875" y="3870325"/>
          <p14:tracePt t="31706" x="6896100" y="3878263"/>
          <p14:tracePt t="31723" x="7146925" y="3902075"/>
          <p14:tracePt t="31739" x="7178675" y="3902075"/>
          <p14:tracePt t="31772" x="7170738" y="3902075"/>
          <p14:tracePt t="31789" x="7010400" y="3863975"/>
          <p14:tracePt t="31806" x="6926263" y="3840163"/>
          <p14:tracePt t="31848" x="6972300" y="3840163"/>
          <p14:tracePt t="31856" x="7032625" y="3840163"/>
          <p14:tracePt t="31873" x="7192963" y="3840163"/>
          <p14:tracePt t="31890" x="7345363" y="3840163"/>
          <p14:tracePt t="31906" x="7369175" y="3848100"/>
          <p14:tracePt t="31952" x="7353300" y="3848100"/>
          <p14:tracePt t="31959" x="7307263" y="3840163"/>
          <p14:tracePt t="31973" x="7277100" y="3832225"/>
          <p14:tracePt t="31989" x="7246938" y="3825875"/>
          <p14:tracePt t="32056" x="7261225" y="3825875"/>
          <p14:tracePt t="32064" x="7277100" y="3825875"/>
          <p14:tracePt t="32082" x="7285038" y="3825875"/>
          <p14:tracePt t="32144" x="7254875" y="3825875"/>
          <p14:tracePt t="32153" x="7192963" y="3802063"/>
          <p14:tracePt t="32160" x="7154863" y="3794125"/>
          <p14:tracePt t="32173" x="7078663" y="3771900"/>
          <p14:tracePt t="32191" x="6781800" y="3771900"/>
          <p14:tracePt t="32207" x="6743700" y="3756025"/>
          <p14:tracePt t="32289" x="6765925" y="3763963"/>
          <p14:tracePt t="32296" x="6827838" y="3779838"/>
          <p14:tracePt t="32306" x="6873875" y="3787775"/>
          <p14:tracePt t="32323" x="6942138" y="3810000"/>
          <p14:tracePt t="32340" x="6964363" y="3817938"/>
          <p14:tracePt t="32384" x="6942138" y="3817938"/>
          <p14:tracePt t="32393" x="6858000" y="3802063"/>
          <p14:tracePt t="32407" x="6667500" y="3756025"/>
          <p14:tracePt t="32423" x="6194425" y="3756025"/>
          <p14:tracePt t="32440" x="5783263" y="3756025"/>
          <p14:tracePt t="32456" x="5532438" y="3756025"/>
          <p14:tracePt t="32473" x="5494338" y="3756025"/>
          <p14:tracePt t="32512" x="5546725" y="3771900"/>
          <p14:tracePt t="32523" x="5654675" y="3779838"/>
          <p14:tracePt t="32540" x="5997575" y="3779838"/>
          <p14:tracePt t="32556" x="6378575" y="3802063"/>
          <p14:tracePt t="32573" x="6583363" y="3802063"/>
          <p14:tracePt t="32590" x="6613525" y="3802063"/>
          <p14:tracePt t="32624" x="6591300" y="3802063"/>
          <p14:tracePt t="32632" x="6530975" y="3794125"/>
          <p14:tracePt t="32641" x="6461125" y="3779838"/>
          <p14:tracePt t="32656" x="6370638" y="3763963"/>
          <p14:tracePt t="32673" x="6302375" y="3763963"/>
          <p14:tracePt t="32728" x="6346825" y="3771900"/>
          <p14:tracePt t="32736" x="6378575" y="3779838"/>
          <p14:tracePt t="32744" x="6416675" y="3779838"/>
          <p14:tracePt t="32757" x="6446838" y="3794125"/>
          <p14:tracePt t="32773" x="6477000" y="3794125"/>
          <p14:tracePt t="33600" x="6461125" y="3794125"/>
          <p14:tracePt t="33609" x="6378575" y="3794125"/>
          <p14:tracePt t="33616" x="6256338" y="3848100"/>
          <p14:tracePt t="33625" x="6057900" y="3932238"/>
          <p14:tracePt t="33640" x="5616575" y="4114800"/>
          <p14:tracePt t="33657" x="5006975" y="4327525"/>
          <p14:tracePt t="33674" x="4411663" y="4479925"/>
          <p14:tracePt t="33691" x="3810000" y="4648200"/>
          <p14:tracePt t="33707" x="3292475" y="4800600"/>
          <p14:tracePt t="33724" x="2879725" y="4914900"/>
          <p14:tracePt t="33740" x="2636838" y="4983163"/>
          <p14:tracePt t="33757" x="2506663" y="5037138"/>
          <p14:tracePt t="33774" x="2468563" y="5051425"/>
          <p14:tracePt t="33968" x="2454275" y="5059363"/>
          <p14:tracePt t="33977" x="2422525" y="5067300"/>
          <p14:tracePt t="33985" x="2422525" y="5075238"/>
          <p14:tracePt t="33993" x="2408238" y="5083175"/>
          <p14:tracePt t="34007" x="2392363" y="5083175"/>
          <p14:tracePt t="34129" x="2392363" y="5051425"/>
          <p14:tracePt t="34136" x="2430463" y="5013325"/>
          <p14:tracePt t="34145" x="2454275" y="4983163"/>
          <p14:tracePt t="34157" x="2484438" y="4975225"/>
          <p14:tracePt t="34174" x="2506663" y="4953000"/>
          <p14:tracePt t="34192" x="2544763" y="4930775"/>
          <p14:tracePt t="34744" x="2560638" y="4945063"/>
          <p14:tracePt t="34752" x="2582863" y="4975225"/>
          <p14:tracePt t="34760" x="2606675" y="5006975"/>
          <p14:tracePt t="34775" x="2628900" y="5045075"/>
          <p14:tracePt t="34807" x="2644775" y="5045075"/>
          <p14:tracePt t="34880" x="2651125" y="5045075"/>
          <p14:tracePt t="34904" x="2674938" y="5045075"/>
          <p14:tracePt t="34912" x="2720975" y="5037138"/>
          <p14:tracePt t="34924" x="2765425" y="5006975"/>
          <p14:tracePt t="34941" x="2827338" y="4960938"/>
          <p14:tracePt t="34957" x="2879725" y="4922838"/>
          <p14:tracePt t="34975" x="2949575" y="4876800"/>
          <p14:tracePt t="35007" x="2987675" y="4838700"/>
          <p14:tracePt t="35024" x="2994025" y="4816475"/>
          <p14:tracePt t="35041" x="3001963" y="4800600"/>
          <p14:tracePt t="35057" x="3001963" y="4792663"/>
          <p14:tracePt t="35144" x="3017838" y="4784725"/>
          <p14:tracePt t="35152" x="3032125" y="4784725"/>
          <p14:tracePt t="35160" x="3048000" y="4770438"/>
          <p14:tracePt t="35175" x="3116263" y="4746625"/>
          <p14:tracePt t="35192" x="3184525" y="4716463"/>
          <p14:tracePt t="35207" x="3246438" y="4678363"/>
          <p14:tracePt t="35224" x="3268663" y="4664075"/>
          <p14:tracePt t="35241" x="3276600" y="4632325"/>
          <p14:tracePt t="35258" x="3284538" y="4610100"/>
          <p14:tracePt t="35274" x="3284538" y="4602163"/>
          <p14:tracePt t="35291" x="3284538" y="4587875"/>
          <p14:tracePt t="35308" x="3284538" y="4579938"/>
          <p14:tracePt t="35473" x="3284538" y="4572000"/>
          <p14:tracePt t="35608" x="3284538" y="4587875"/>
          <p14:tracePt t="35616" x="3284538" y="4632325"/>
          <p14:tracePt t="35625" x="3276600" y="4702175"/>
          <p14:tracePt t="35641" x="3268663" y="4784725"/>
          <p14:tracePt t="35658" x="3268663" y="4846638"/>
          <p14:tracePt t="35674" x="3268663" y="4876800"/>
          <p14:tracePt t="35691" x="3268663" y="4884738"/>
          <p14:tracePt t="35708" x="3268663" y="4892675"/>
          <p14:tracePt t="35816" x="3268663" y="4899025"/>
          <p14:tracePt t="35824" x="3268663" y="4914900"/>
          <p14:tracePt t="35832" x="3268663" y="4922838"/>
          <p14:tracePt t="35841" x="3268663" y="4930775"/>
          <p14:tracePt t="35858" x="3268663" y="4953000"/>
          <p14:tracePt t="35874" x="3284538" y="4975225"/>
          <p14:tracePt t="36080" x="3292475" y="4975225"/>
          <p14:tracePt t="36097" x="3292475" y="4968875"/>
          <p14:tracePt t="36121" x="3292475" y="4960938"/>
          <p14:tracePt t="36128" x="3298825" y="4945063"/>
          <p14:tracePt t="36137" x="3306763" y="4922838"/>
          <p14:tracePt t="36160" x="3306763" y="4892675"/>
          <p14:tracePt t="36169" x="3330575" y="4868863"/>
          <p14:tracePt t="36177" x="3336925" y="4860925"/>
          <p14:tracePt t="36191" x="3344863" y="4846638"/>
          <p14:tracePt t="36208" x="3360738" y="4830763"/>
          <p14:tracePt t="36280" x="3360738" y="4822825"/>
          <p14:tracePt t="36528" x="3375025" y="4816475"/>
          <p14:tracePt t="36536" x="3390900" y="4816475"/>
          <p14:tracePt t="36544" x="3413125" y="4830763"/>
          <p14:tracePt t="36559" x="3475038" y="4892675"/>
          <p14:tracePt t="36575" x="3505200" y="4922838"/>
          <p14:tracePt t="36592" x="3551238" y="4945063"/>
          <p14:tracePt t="36608" x="3573463" y="4945063"/>
          <p14:tracePt t="36625" x="3597275" y="4945063"/>
          <p14:tracePt t="36658" x="3619500" y="4937125"/>
          <p14:tracePt t="36675" x="3627438" y="4922838"/>
          <p14:tracePt t="36691" x="3649663" y="4899025"/>
          <p14:tracePt t="36708" x="3665538" y="4884738"/>
          <p14:tracePt t="36725" x="3679825" y="4854575"/>
          <p14:tracePt t="36759" x="3687763" y="4846638"/>
          <p14:tracePt t="36793" x="3687763" y="4838700"/>
          <p14:tracePt t="36881" x="3695700" y="4838700"/>
          <p14:tracePt t="36984" x="3703638" y="4830763"/>
          <p14:tracePt t="36993" x="3711575" y="4830763"/>
          <p14:tracePt t="37000" x="3717925" y="4830763"/>
          <p14:tracePt t="37016" x="3733800" y="4846638"/>
          <p14:tracePt t="37025" x="3741738" y="4846638"/>
          <p14:tracePt t="37041" x="3756025" y="4860925"/>
          <p14:tracePt t="37058" x="3779838" y="4884738"/>
          <p14:tracePt t="37075" x="3794125" y="4906963"/>
          <p14:tracePt t="37091" x="3794125" y="4914900"/>
          <p14:tracePt t="37342" x="3802063" y="4914900"/>
          <p14:tracePt t="37391" x="3810000" y="4914900"/>
          <p14:tracePt t="37399" x="3817938" y="4914900"/>
          <p14:tracePt t="37415" x="3825875" y="4914900"/>
          <p14:tracePt t="37424" x="3832225" y="4914900"/>
          <p14:tracePt t="37441" x="3840163" y="4914900"/>
          <p14:tracePt t="37458" x="3856038" y="4899025"/>
          <p14:tracePt t="37474" x="3856038" y="4892675"/>
          <p14:tracePt t="37491" x="3856038" y="4876800"/>
          <p14:tracePt t="37508" x="3856038" y="4854575"/>
          <p14:tracePt t="37524" x="3848100" y="4830763"/>
          <p14:tracePt t="37541" x="3832225" y="4816475"/>
          <p14:tracePt t="37558" x="3825875" y="4792663"/>
          <p14:tracePt t="37574" x="3825875" y="4778375"/>
          <p14:tracePt t="37599" x="3825875" y="4770438"/>
          <p14:tracePt t="37641" x="3825875" y="4754563"/>
          <p14:tracePt t="37752" x="3832225" y="4746625"/>
          <p14:tracePt t="37760" x="3848100" y="4754563"/>
          <p14:tracePt t="37768" x="3870325" y="4784725"/>
          <p14:tracePt t="37777" x="3878263" y="4816475"/>
          <p14:tracePt t="37792" x="3924300" y="4892675"/>
          <p14:tracePt t="37808" x="3962400" y="4930775"/>
          <p14:tracePt t="37825" x="3992563" y="4945063"/>
          <p14:tracePt t="37936" x="4000500" y="4945063"/>
          <p14:tracePt t="37944" x="4022725" y="4937125"/>
          <p14:tracePt t="37960" x="4022725" y="4930775"/>
          <p14:tracePt t="37976" x="4022725" y="4922838"/>
          <p14:tracePt t="38032" x="4030663" y="4906963"/>
          <p14:tracePt t="38040" x="4038600" y="4892675"/>
          <p14:tracePt t="38048" x="4046538" y="4892675"/>
          <p14:tracePt t="38064" x="4046538" y="4884738"/>
          <p14:tracePt t="38096" x="4054475" y="4876800"/>
          <p14:tracePt t="38113" x="4054475" y="4868863"/>
          <p14:tracePt t="38120" x="4054475" y="4860925"/>
          <p14:tracePt t="38136" x="4060825" y="4846638"/>
          <p14:tracePt t="38152" x="4060825" y="4838700"/>
          <p14:tracePt t="38161" x="4068763" y="4822825"/>
          <p14:tracePt t="38177" x="4068763" y="4816475"/>
          <p14:tracePt t="38192" x="4076700" y="4784725"/>
          <p14:tracePt t="38209" x="4084638" y="4770438"/>
          <p14:tracePt t="38225" x="4098925" y="4754563"/>
          <p14:tracePt t="38242" x="4114800" y="4740275"/>
          <p14:tracePt t="38259" x="4122738" y="4724400"/>
          <p14:tracePt t="38275" x="4137025" y="4708525"/>
          <p14:tracePt t="38292" x="4137025" y="4702175"/>
          <p14:tracePt t="38309" x="4152900" y="4678363"/>
          <p14:tracePt t="38325" x="4175125" y="4664075"/>
          <p14:tracePt t="38341" x="4183063" y="4648200"/>
          <p14:tracePt t="38359" x="4206875" y="4640263"/>
          <p14:tracePt t="38375" x="4213225" y="4632325"/>
          <p14:tracePt t="38392" x="4221163" y="4625975"/>
          <p14:tracePt t="38408" x="4244975" y="4610100"/>
          <p14:tracePt t="38425" x="4275138" y="4594225"/>
          <p14:tracePt t="38442" x="4313238" y="4579938"/>
          <p14:tracePt t="38459" x="4335463" y="4572000"/>
          <p14:tracePt t="38475" x="4365625" y="4556125"/>
          <p14:tracePt t="38492" x="4381500" y="4549775"/>
          <p14:tracePt t="38525" x="4389438" y="4549775"/>
          <p14:tracePt t="38542" x="4397375" y="4541838"/>
          <p14:tracePt t="38558" x="4403725" y="4533900"/>
          <p14:tracePt t="38575" x="4419600" y="4525963"/>
          <p14:tracePt t="39633" x="4411663" y="4525963"/>
          <p14:tracePt t="39640" x="4403725" y="4525963"/>
          <p14:tracePt t="39649" x="4397375" y="4541838"/>
          <p14:tracePt t="39659" x="4343400" y="4594225"/>
          <p14:tracePt t="39676" x="4221163" y="4686300"/>
          <p14:tracePt t="39692" x="4060825" y="4762500"/>
          <p14:tracePt t="39709" x="3848100" y="4854575"/>
          <p14:tracePt t="39726" x="3635375" y="4914900"/>
          <p14:tracePt t="39742" x="3467100" y="4991100"/>
          <p14:tracePt t="39759" x="3298825" y="5051425"/>
          <p14:tracePt t="39776" x="3222625" y="5089525"/>
          <p14:tracePt t="39792" x="3208338" y="5097463"/>
          <p14:tracePt t="39945" x="3200400" y="5097463"/>
          <p14:tracePt t="39952" x="3192463" y="5097463"/>
          <p14:tracePt t="39961" x="3184525" y="5097463"/>
          <p14:tracePt t="40008" x="3178175" y="5097463"/>
          <p14:tracePt t="40114" x="3178175" y="5089525"/>
          <p14:tracePt t="40128" x="3178175" y="5083175"/>
          <p14:tracePt t="40145" x="3178175" y="5067300"/>
          <p14:tracePt t="40177" x="3178175" y="5059363"/>
          <p14:tracePt t="40185" x="3184525" y="5051425"/>
          <p14:tracePt t="40193" x="3192463" y="5045075"/>
          <p14:tracePt t="40209" x="3192463" y="5029200"/>
          <p14:tracePt t="40226" x="3200400" y="5013325"/>
          <p14:tracePt t="40243" x="3208338" y="5006975"/>
          <p14:tracePt t="40259" x="3216275" y="4999038"/>
          <p14:tracePt t="40276" x="3230563" y="4975225"/>
          <p14:tracePt t="40293" x="3246438" y="4945063"/>
          <p14:tracePt t="40309" x="3260725" y="4906963"/>
          <p14:tracePt t="40327" x="3298825" y="4830763"/>
          <p14:tracePt t="40343" x="3322638" y="4800600"/>
          <p14:tracePt t="40359" x="3336925" y="4770438"/>
          <p14:tracePt t="40376" x="3352800" y="4740275"/>
          <p14:tracePt t="40393" x="3360738" y="4702175"/>
          <p14:tracePt t="40410" x="3368675" y="4670425"/>
          <p14:tracePt t="40426" x="3382963" y="4648200"/>
          <p14:tracePt t="40443" x="3390900" y="4625975"/>
          <p14:tracePt t="40459" x="3390900" y="4610100"/>
          <p14:tracePt t="40476" x="3390900" y="4587875"/>
          <p14:tracePt t="40493" x="3398838" y="4572000"/>
          <p14:tracePt t="40509" x="3413125" y="4556125"/>
          <p14:tracePt t="40527" x="3413125" y="4533900"/>
          <p14:tracePt t="40569" x="3413125" y="4525963"/>
          <p14:tracePt t="40585" x="3413125" y="4518025"/>
          <p14:tracePt t="40721" x="3398838" y="4549775"/>
          <p14:tracePt t="40728" x="3344863" y="4648200"/>
          <p14:tracePt t="40737" x="3292475" y="4746625"/>
          <p14:tracePt t="40745" x="3216275" y="4868863"/>
          <p14:tracePt t="40759" x="3048000" y="5089525"/>
          <p14:tracePt t="40776" x="2895600" y="5241925"/>
          <p14:tracePt t="40793" x="2811463" y="5303838"/>
          <p14:tracePt t="40811" x="2797175" y="5318125"/>
          <p14:tracePt t="40881" x="2835275" y="5235575"/>
          <p14:tracePt t="40888" x="2865438" y="5159375"/>
          <p14:tracePt t="40896" x="2911475" y="5067300"/>
          <p14:tracePt t="40910" x="2987675" y="4937125"/>
          <p14:tracePt t="40927" x="3268663" y="4587875"/>
          <p14:tracePt t="40943" x="3406775" y="4449763"/>
          <p14:tracePt t="40960" x="3475038" y="4397375"/>
          <p14:tracePt t="41057" x="3475038" y="4441825"/>
          <p14:tracePt t="41064" x="3436938" y="4579938"/>
          <p14:tracePt t="41076" x="3390900" y="4664075"/>
          <p14:tracePt t="41093" x="3292475" y="4838700"/>
          <p14:tracePt t="41097" x="3230563" y="4892675"/>
          <p14:tracePt t="41111" x="3162300" y="4960938"/>
          <p14:tracePt t="41126" x="3154363" y="4968875"/>
          <p14:tracePt t="41169" x="3184525" y="4937125"/>
          <p14:tracePt t="41176" x="3230563" y="4876800"/>
          <p14:tracePt t="41193" x="3306763" y="4740275"/>
          <p14:tracePt t="41210" x="3413125" y="4594225"/>
          <p14:tracePt t="41226" x="3444875" y="4533900"/>
          <p14:tracePt t="41243" x="3451225" y="4533900"/>
          <p14:tracePt t="41304" x="3451225" y="4587875"/>
          <p14:tracePt t="41312" x="3451225" y="4664075"/>
          <p14:tracePt t="41320" x="3429000" y="4724400"/>
          <p14:tracePt t="41329" x="3382963" y="4792663"/>
          <p14:tracePt t="41343" x="3314700" y="4876800"/>
          <p14:tracePt t="41360" x="3292475" y="4906963"/>
          <p14:tracePt t="41376" x="3284538" y="4906963"/>
          <p14:tracePt t="41410" x="3292475" y="4884738"/>
          <p14:tracePt t="41426" x="3344863" y="4770438"/>
          <p14:tracePt t="41443" x="3413125" y="4640263"/>
          <p14:tracePt t="41460" x="3467100" y="4572000"/>
          <p14:tracePt t="41476" x="3475038" y="4564063"/>
          <p14:tracePt t="41536" x="3475038" y="4579938"/>
          <p14:tracePt t="41544" x="3429000" y="4664075"/>
          <p14:tracePt t="41552" x="3390900" y="4716463"/>
          <p14:tracePt t="41560" x="3344863" y="4770438"/>
          <p14:tracePt t="41576" x="3246438" y="4884738"/>
          <p14:tracePt t="41593" x="3124200" y="4953000"/>
          <p14:tracePt t="41610" x="3094038" y="4960938"/>
          <p14:tracePt t="41643" x="3086100" y="4930775"/>
          <p14:tracePt t="41660" x="3116263" y="4792663"/>
          <p14:tracePt t="41676" x="3192463" y="4648200"/>
          <p14:tracePt t="41693" x="3284538" y="4518025"/>
          <p14:tracePt t="41710" x="3352800" y="4435475"/>
          <p14:tracePt t="41785" x="3330575" y="4479925"/>
          <p14:tracePt t="41792" x="3268663" y="4556125"/>
          <p14:tracePt t="41800" x="3200400" y="4632325"/>
          <p14:tracePt t="41811" x="3132138" y="4702175"/>
          <p14:tracePt t="41827" x="2963863" y="4808538"/>
          <p14:tracePt t="41843" x="2895600" y="4846638"/>
          <p14:tracePt t="41860" x="2887663" y="4846638"/>
          <p14:tracePt t="41893" x="2963863" y="4770438"/>
          <p14:tracePt t="41910" x="3216275" y="4602163"/>
          <p14:tracePt t="41927" x="3292475" y="4556125"/>
          <p14:tracePt t="41943" x="3413125" y="4503738"/>
          <p14:tracePt t="42000" x="3413125" y="4518025"/>
          <p14:tracePt t="42008" x="3398838" y="4587875"/>
          <p14:tracePt t="42016" x="3368675" y="4648200"/>
          <p14:tracePt t="42027" x="3352800" y="4702175"/>
          <p14:tracePt t="42043" x="3284538" y="4816475"/>
          <p14:tracePt t="42060" x="3246438" y="4876800"/>
          <p14:tracePt t="42112" x="3254375" y="4868863"/>
          <p14:tracePt t="42120" x="3292475" y="4822825"/>
          <p14:tracePt t="42129" x="3322638" y="4792663"/>
          <p14:tracePt t="42143" x="3382963" y="4746625"/>
          <p14:tracePt t="42160" x="3413125" y="4716463"/>
          <p14:tracePt t="42216" x="3413125" y="4724400"/>
          <p14:tracePt t="42224" x="3368675" y="4792663"/>
          <p14:tracePt t="42232" x="3298825" y="4838700"/>
          <p14:tracePt t="42243" x="3254375" y="4884738"/>
          <p14:tracePt t="42260" x="3146425" y="4968875"/>
          <p14:tracePt t="42277" x="3078163" y="4999038"/>
          <p14:tracePt t="42312" x="3078163" y="4945063"/>
          <p14:tracePt t="42327" x="3094038" y="4892675"/>
          <p14:tracePt t="42343" x="3230563" y="4686300"/>
          <p14:tracePt t="42360" x="3330575" y="4572000"/>
          <p14:tracePt t="42377" x="3382963" y="4518025"/>
          <p14:tracePt t="42432" x="3382963" y="4525963"/>
          <p14:tracePt t="42440" x="3336925" y="4587875"/>
          <p14:tracePt t="42448" x="3298825" y="4664075"/>
          <p14:tracePt t="42460" x="3246438" y="4724400"/>
          <p14:tracePt t="42477" x="3132138" y="4876800"/>
          <p14:tracePt t="42493" x="3048000" y="4945063"/>
          <p14:tracePt t="42510" x="3040063" y="4945063"/>
          <p14:tracePt t="42529" x="3040063" y="4930775"/>
          <p14:tracePt t="42543" x="3094038" y="4800600"/>
          <p14:tracePt t="42560" x="3238500" y="4640263"/>
          <p14:tracePt t="42577" x="3382963" y="4518025"/>
          <p14:tracePt t="42593" x="3505200" y="4435475"/>
          <p14:tracePt t="42610" x="3521075" y="4427538"/>
          <p14:tracePt t="42664" x="3497263" y="4479925"/>
          <p14:tracePt t="42672" x="3451225" y="4541838"/>
          <p14:tracePt t="42680" x="3390900" y="4625975"/>
          <p14:tracePt t="42694" x="3322638" y="4716463"/>
          <p14:tracePt t="42711" x="3132138" y="4860925"/>
          <p14:tracePt t="42727" x="3108325" y="4868863"/>
          <p14:tracePt t="42761" x="3101975" y="4854575"/>
          <p14:tracePt t="42777" x="3140075" y="4762500"/>
          <p14:tracePt t="42794" x="3246438" y="4648200"/>
          <p14:tracePt t="42810" x="3344863" y="4579938"/>
          <p14:tracePt t="42827" x="3382963" y="4556125"/>
          <p14:tracePt t="42872" x="3382963" y="4579938"/>
          <p14:tracePt t="42880" x="3360738" y="4656138"/>
          <p14:tracePt t="42894" x="3330575" y="4702175"/>
          <p14:tracePt t="42910" x="3260725" y="4800600"/>
          <p14:tracePt t="42927" x="3208338" y="4868863"/>
          <p14:tracePt t="42968" x="3208338" y="4822825"/>
          <p14:tracePt t="42977" x="3208338" y="4746625"/>
          <p14:tracePt t="42994" x="3208338" y="4640263"/>
          <p14:tracePt t="43010" x="3208338" y="4533900"/>
          <p14:tracePt t="43028" x="3230563" y="4503738"/>
          <p14:tracePt t="43044" x="3230563" y="4495800"/>
          <p14:tracePt t="43072" x="3230563" y="4525963"/>
          <p14:tracePt t="43080" x="3230563" y="4618038"/>
          <p14:tracePt t="43094" x="3230563" y="4694238"/>
          <p14:tracePt t="43110" x="3230563" y="4846638"/>
          <p14:tracePt t="43127" x="3162300" y="5006975"/>
          <p14:tracePt t="43144" x="3154363" y="5013325"/>
          <p14:tracePt t="43177" x="3154363" y="4937125"/>
          <p14:tracePt t="43194" x="3162300" y="4800600"/>
          <p14:tracePt t="43210" x="3184525" y="4656138"/>
          <p14:tracePt t="43228" x="3192463" y="4541838"/>
          <p14:tracePt t="43244" x="3200400" y="4533900"/>
          <p14:tracePt t="43280" x="3200400" y="4541838"/>
          <p14:tracePt t="43288" x="3200400" y="4625975"/>
          <p14:tracePt t="43296" x="3200400" y="4702175"/>
          <p14:tracePt t="43314" x="3200400" y="4868863"/>
          <p14:tracePt t="43327" x="3192463" y="4968875"/>
          <p14:tracePt t="43344" x="3184525" y="4991100"/>
          <p14:tracePt t="43393" x="3184525" y="4960938"/>
          <p14:tracePt t="43400" x="3184525" y="4922838"/>
          <p14:tracePt t="43410" x="3184525" y="4868863"/>
          <p14:tracePt t="43427" x="3184525" y="4784725"/>
          <p14:tracePt t="43444" x="3184525" y="4754563"/>
          <p14:tracePt t="43496" x="3184525" y="4762500"/>
          <p14:tracePt t="43504" x="3184525" y="4816475"/>
          <p14:tracePt t="43513" x="3184525" y="4860925"/>
          <p14:tracePt t="43527" x="3184525" y="4937125"/>
          <p14:tracePt t="43544" x="3184525" y="4991100"/>
          <p14:tracePt t="43560" x="3184525" y="4999038"/>
          <p14:tracePt t="43736" x="3200400" y="4999038"/>
          <p14:tracePt t="43744" x="3230563" y="5013325"/>
          <p14:tracePt t="43752" x="3298825" y="5013325"/>
          <p14:tracePt t="43761" x="3390900" y="5021263"/>
          <p14:tracePt t="43778" x="3597275" y="5021263"/>
          <p14:tracePt t="43794" x="3794125" y="5021263"/>
          <p14:tracePt t="43811" x="3946525" y="5021263"/>
          <p14:tracePt t="43827" x="3978275" y="5021263"/>
          <p14:tracePt t="43844" x="3992563" y="5021263"/>
          <p14:tracePt t="43877" x="3992563" y="5006975"/>
          <p14:tracePt t="43895" x="3970338" y="4975225"/>
          <p14:tracePt t="43911" x="3962400" y="4968875"/>
          <p14:tracePt t="43928" x="3954463" y="4960938"/>
          <p14:tracePt t="44049" x="3978275" y="4960938"/>
          <p14:tracePt t="44056" x="4000500" y="4960938"/>
          <p14:tracePt t="44065" x="4022725" y="4945063"/>
          <p14:tracePt t="44077" x="4038600" y="4945063"/>
          <p14:tracePt t="44136" x="4008438" y="4937125"/>
          <p14:tracePt t="44144" x="3970338" y="4937125"/>
          <p14:tracePt t="44152" x="3902075" y="4937125"/>
          <p14:tracePt t="44161" x="3817938" y="4953000"/>
          <p14:tracePt t="44177" x="3627438" y="4999038"/>
          <p14:tracePt t="44194" x="3482975" y="5006975"/>
          <p14:tracePt t="44248" x="3535363" y="5006975"/>
          <p14:tracePt t="44256" x="3611563" y="5006975"/>
          <p14:tracePt t="44265" x="3711575" y="5006975"/>
          <p14:tracePt t="44277" x="3787775" y="5006975"/>
          <p14:tracePt t="44294" x="3902075" y="5006975"/>
          <p14:tracePt t="44336" x="3870325" y="5006975"/>
          <p14:tracePt t="44344" x="3802063" y="4999038"/>
          <p14:tracePt t="44361" x="3695700" y="4999038"/>
          <p14:tracePt t="44378" x="3627438" y="4999038"/>
          <p14:tracePt t="44394" x="3619500" y="5006975"/>
          <p14:tracePt t="44432" x="3649663" y="5006975"/>
          <p14:tracePt t="44444" x="3695700" y="5021263"/>
          <p14:tracePt t="44461" x="3825875" y="5021263"/>
          <p14:tracePt t="44478" x="3870325" y="5021263"/>
          <p14:tracePt t="44520" x="3848100" y="5021263"/>
          <p14:tracePt t="44529" x="3832225" y="5021263"/>
          <p14:tracePt t="44544" x="3817938" y="5021263"/>
          <p14:tracePt t="44592" x="3870325" y="5021263"/>
          <p14:tracePt t="44600" x="3908425" y="5021263"/>
          <p14:tracePt t="44611" x="3940175" y="5029200"/>
          <p14:tracePt t="44628" x="3978275" y="5029200"/>
          <p14:tracePt t="44680" x="3970338" y="5029200"/>
          <p14:tracePt t="44688" x="3940175" y="5021263"/>
          <p14:tracePt t="44697" x="3916363" y="5021263"/>
          <p14:tracePt t="44711" x="3894138" y="5013325"/>
          <p14:tracePt t="44760" x="3916363" y="5013325"/>
          <p14:tracePt t="44768" x="3946525" y="5013325"/>
          <p14:tracePt t="44778" x="3978275" y="5013325"/>
          <p14:tracePt t="44794" x="4030663" y="5013325"/>
          <p14:tracePt t="44840" x="4016375" y="5013325"/>
          <p14:tracePt t="44848" x="3984625" y="5013325"/>
          <p14:tracePt t="44861" x="3954463" y="4991100"/>
          <p14:tracePt t="44878" x="3916363" y="4983163"/>
          <p14:tracePt t="44937" x="3946525" y="4983163"/>
          <p14:tracePt t="44944" x="3978275" y="4983163"/>
          <p14:tracePt t="44953" x="4000500" y="4983163"/>
          <p14:tracePt t="44961" x="4022725" y="4983163"/>
          <p14:tracePt t="44978" x="4030663" y="4983163"/>
          <p14:tracePt t="45024" x="4008438" y="4983163"/>
          <p14:tracePt t="45032" x="3962400" y="4968875"/>
          <p14:tracePt t="45044" x="3932238" y="4960938"/>
          <p14:tracePt t="45061" x="3863975" y="4953000"/>
          <p14:tracePt t="45078" x="3848100" y="4945063"/>
          <p14:tracePt t="45112" x="3878263" y="4945063"/>
          <p14:tracePt t="45121" x="3940175" y="4945063"/>
          <p14:tracePt t="45128" x="3978275" y="4945063"/>
          <p14:tracePt t="45144" x="4092575" y="4945063"/>
          <p14:tracePt t="45161" x="4160838" y="4945063"/>
          <p14:tracePt t="45208" x="4122738" y="4945063"/>
          <p14:tracePt t="45216" x="4054475" y="4922838"/>
          <p14:tracePt t="45228" x="4000500" y="4914900"/>
          <p14:tracePt t="45244" x="3886200" y="4892675"/>
          <p14:tracePt t="45261" x="3794125" y="4884738"/>
          <p14:tracePt t="45297" x="3825875" y="4884738"/>
          <p14:tracePt t="45311" x="3932238" y="4884738"/>
          <p14:tracePt t="45328" x="4016375" y="4899025"/>
          <p14:tracePt t="45344" x="4054475" y="4899025"/>
          <p14:tracePt t="45386" x="4046538" y="4899025"/>
          <p14:tracePt t="45394" x="4000500" y="4899025"/>
          <p14:tracePt t="45411" x="3924300" y="4884738"/>
          <p14:tracePt t="45428" x="3894138" y="4876800"/>
          <p14:tracePt t="45472" x="3902075" y="4876800"/>
          <p14:tracePt t="45480" x="3940175" y="4876800"/>
          <p14:tracePt t="45495" x="3962400" y="4876800"/>
          <p14:tracePt t="45511" x="4016375" y="4876800"/>
          <p14:tracePt t="45569" x="4016375" y="4884738"/>
          <p14:tracePt t="45585" x="4008438" y="4884738"/>
          <p14:tracePt t="45592" x="3992563" y="4884738"/>
          <p14:tracePt t="45672" x="4016375" y="4884738"/>
          <p14:tracePt t="45680" x="4022725" y="4884738"/>
          <p14:tracePt t="45768" x="4016375" y="4884738"/>
          <p14:tracePt t="45776" x="4000500" y="4884738"/>
          <p14:tracePt t="45785" x="3984625" y="4876800"/>
          <p14:tracePt t="45794" x="3978275" y="4876800"/>
          <p14:tracePt t="45811" x="3970338" y="4876800"/>
          <p14:tracePt t="45936" x="3970338" y="4884738"/>
          <p14:tracePt t="46018" x="3970338" y="4892675"/>
          <p14:tracePt t="46033" x="3970338" y="4899025"/>
          <p14:tracePt t="46057" x="3970338" y="4914900"/>
          <p14:tracePt t="46064" x="3962400" y="4914900"/>
          <p14:tracePt t="46075" x="3940175" y="4914900"/>
          <p14:tracePt t="46080" x="3908425" y="4930775"/>
          <p14:tracePt t="46095" x="3870325" y="4945063"/>
          <p14:tracePt t="46111" x="3840163" y="4945063"/>
          <p14:tracePt t="46128" x="3825875" y="4945063"/>
          <p14:tracePt t="46145" x="3817938" y="4945063"/>
          <p14:tracePt t="46329" x="3810000" y="4937125"/>
          <p14:tracePt t="46336" x="3802063" y="4930775"/>
          <p14:tracePt t="46345" x="3787775" y="4914900"/>
          <p14:tracePt t="46362" x="3771900" y="4899025"/>
          <p14:tracePt t="46378" x="3763963" y="4884738"/>
          <p14:tracePt t="46395" x="3756025" y="4860925"/>
          <p14:tracePt t="46412" x="3749675" y="4846638"/>
          <p14:tracePt t="46428" x="3749675" y="4816475"/>
          <p14:tracePt t="46445" x="3749675" y="4792663"/>
          <p14:tracePt t="46462" x="3749675" y="4762500"/>
          <p14:tracePt t="46479" x="3749675" y="4732338"/>
          <p14:tracePt t="46495" x="3756025" y="4702175"/>
          <p14:tracePt t="46512" x="3779838" y="4670425"/>
          <p14:tracePt t="46529" x="3802063" y="4656138"/>
          <p14:tracePt t="46545" x="3863975" y="4648200"/>
          <p14:tracePt t="46562" x="3894138" y="4648200"/>
          <p14:tracePt t="46578" x="3916363" y="4640263"/>
          <p14:tracePt t="46633" x="3940175" y="4640263"/>
          <p14:tracePt t="46640" x="3946525" y="4640263"/>
          <p14:tracePt t="46648" x="3970338" y="4640263"/>
          <p14:tracePt t="46662" x="3984625" y="4640263"/>
          <p14:tracePt t="46679" x="4030663" y="4656138"/>
          <p14:tracePt t="46695" x="4060825" y="4670425"/>
          <p14:tracePt t="46728" x="4076700" y="4686300"/>
          <p14:tracePt t="46762" x="4084638" y="4686300"/>
          <p14:tracePt t="46778" x="4084638" y="4716463"/>
          <p14:tracePt t="46795" x="4098925" y="4784725"/>
          <p14:tracePt t="46812" x="4098925" y="4860925"/>
          <p14:tracePt t="46829" x="4098925" y="4930775"/>
          <p14:tracePt t="46845" x="4076700" y="5013325"/>
          <p14:tracePt t="46862" x="4038600" y="5097463"/>
          <p14:tracePt t="46879" x="3954463" y="5189538"/>
          <p14:tracePt t="46895" x="3902075" y="5227638"/>
          <p14:tracePt t="46912" x="3840163" y="5235575"/>
          <p14:tracePt t="46928" x="3771900" y="5235575"/>
          <p14:tracePt t="46945" x="3711575" y="5227638"/>
          <p14:tracePt t="46962" x="3589338" y="5181600"/>
          <p14:tracePt t="46978" x="3451225" y="5105400"/>
          <p14:tracePt t="46995" x="3330575" y="5006975"/>
          <p14:tracePt t="47012" x="3254375" y="4906963"/>
          <p14:tracePt t="47029" x="3238500" y="4846638"/>
          <p14:tracePt t="47045" x="3238500" y="4778375"/>
          <p14:tracePt t="47062" x="3260725" y="4664075"/>
          <p14:tracePt t="47079" x="3284538" y="4632325"/>
          <p14:tracePt t="47082" x="3330575" y="4602163"/>
          <p14:tracePt t="47095" x="3398838" y="4556125"/>
          <p14:tracePt t="47112" x="3482975" y="4525963"/>
          <p14:tracePt t="47128" x="3559175" y="4511675"/>
          <p14:tracePt t="47145" x="3619500" y="4503738"/>
          <p14:tracePt t="47162" x="3657600" y="4495800"/>
          <p14:tracePt t="47178" x="3687763" y="4495800"/>
          <p14:tracePt t="47195" x="3711575" y="4495800"/>
          <p14:tracePt t="47212" x="3725863" y="4495800"/>
          <p14:tracePt t="47229" x="3763963" y="4495800"/>
          <p14:tracePt t="47245" x="3794125" y="4503738"/>
          <p14:tracePt t="47262" x="3825875" y="4525963"/>
          <p14:tracePt t="47279" x="3840163" y="4525963"/>
          <p14:tracePt t="47295" x="3946525" y="4632325"/>
          <p14:tracePt t="47312" x="3954463" y="4664075"/>
          <p14:tracePt t="47328" x="3992563" y="4746625"/>
          <p14:tracePt t="47345" x="4000500" y="4846638"/>
          <p14:tracePt t="47362" x="4000500" y="4930775"/>
          <p14:tracePt t="47379" x="4000500" y="4975225"/>
          <p14:tracePt t="47395" x="3992563" y="5013325"/>
          <p14:tracePt t="47412" x="3954463" y="5051425"/>
          <p14:tracePt t="47429" x="3902075" y="5067300"/>
          <p14:tracePt t="47445" x="3825875" y="5067300"/>
          <p14:tracePt t="47463" x="3665538" y="5067300"/>
          <p14:tracePt t="47479" x="3565525" y="5051425"/>
          <p14:tracePt t="47495" x="3475038" y="5006975"/>
          <p14:tracePt t="47512" x="3429000" y="4968875"/>
          <p14:tracePt t="47529" x="3398838" y="4930775"/>
          <p14:tracePt t="47545" x="3390900" y="4876800"/>
          <p14:tracePt t="47562" x="3390900" y="4808538"/>
          <p14:tracePt t="47579" x="3398838" y="4746625"/>
          <p14:tracePt t="47595" x="3429000" y="4678363"/>
          <p14:tracePt t="47612" x="3451225" y="4640263"/>
          <p14:tracePt t="47629" x="3497263" y="4594225"/>
          <p14:tracePt t="47646" x="3527425" y="4572000"/>
          <p14:tracePt t="47663" x="3611563" y="4541838"/>
          <p14:tracePt t="47679" x="3627438" y="4541838"/>
          <p14:tracePt t="47695" x="3673475" y="4533900"/>
          <p14:tracePt t="47712" x="3687763" y="4533900"/>
          <p14:tracePt t="47729" x="3695700" y="4533900"/>
          <p14:tracePt t="47746" x="3703638" y="4533900"/>
          <p14:tracePt t="47762" x="3717925" y="4533900"/>
          <p14:tracePt t="47779" x="3741738" y="4533900"/>
          <p14:tracePt t="47795" x="3763963" y="4533900"/>
          <p14:tracePt t="47812" x="3787775" y="4533900"/>
          <p14:tracePt t="47829" x="3810000" y="4541838"/>
          <p14:tracePt t="47846" x="3825875" y="4564063"/>
          <p14:tracePt t="47863" x="3894138" y="4640263"/>
          <p14:tracePt t="47879" x="3908425" y="4664075"/>
          <p14:tracePt t="47895" x="3924300" y="4740275"/>
          <p14:tracePt t="47912" x="3940175" y="4784725"/>
          <p14:tracePt t="47929" x="3940175" y="4860925"/>
          <p14:tracePt t="47946" x="3940175" y="4922838"/>
          <p14:tracePt t="47962" x="3908425" y="4983163"/>
          <p14:tracePt t="47979" x="3878263" y="5021263"/>
          <p14:tracePt t="47996" x="3840163" y="5045075"/>
          <p14:tracePt t="48012" x="3794125" y="5051425"/>
          <p14:tracePt t="48029" x="3741738" y="5051425"/>
          <p14:tracePt t="48045" x="3673475" y="5051425"/>
          <p14:tracePt t="48063" x="3597275" y="5029200"/>
          <p14:tracePt t="48079" x="3535363" y="4975225"/>
          <p14:tracePt t="48095" x="3521075" y="4914900"/>
          <p14:tracePt t="48112" x="3521075" y="4838700"/>
          <p14:tracePt t="48129" x="3521075" y="4746625"/>
          <p14:tracePt t="48145" x="3543300" y="4664075"/>
          <p14:tracePt t="48163" x="3589338" y="4594225"/>
          <p14:tracePt t="48179" x="3641725" y="4533900"/>
          <p14:tracePt t="48195" x="3673475" y="4518025"/>
          <p14:tracePt t="48212" x="3711575" y="4503738"/>
          <p14:tracePt t="48229" x="3749675" y="4495800"/>
          <p14:tracePt t="48246" x="3779838" y="4487863"/>
          <p14:tracePt t="48264" x="3817938" y="4487863"/>
          <p14:tracePt t="48279" x="3848100" y="4487863"/>
          <p14:tracePt t="48296" x="3894138" y="4487863"/>
          <p14:tracePt t="48312" x="3932238" y="4487863"/>
          <p14:tracePt t="48329" x="3978275" y="4495800"/>
          <p14:tracePt t="48346" x="4008438" y="4503738"/>
          <p14:tracePt t="48363" x="4016375" y="4511675"/>
          <p14:tracePt t="48379" x="4030663" y="4525963"/>
          <p14:tracePt t="48396" x="4114800" y="4618038"/>
          <p14:tracePt t="48412" x="4122738" y="4656138"/>
          <p14:tracePt t="48429" x="4152900" y="4770438"/>
          <p14:tracePt t="48448" x="4160838" y="4899025"/>
          <p14:tracePt t="48463" x="4160838" y="4983163"/>
          <p14:tracePt t="48479" x="4160838" y="5037138"/>
          <p14:tracePt t="48496" x="4137025" y="5075238"/>
          <p14:tracePt t="48512" x="4114800" y="5097463"/>
          <p14:tracePt t="48529" x="4046538" y="5105400"/>
          <p14:tracePt t="48546" x="3992563" y="5105400"/>
          <p14:tracePt t="48562" x="3916363" y="5105400"/>
          <p14:tracePt t="48580" x="3817938" y="5083175"/>
          <p14:tracePt t="48583" x="3763963" y="5051425"/>
          <p14:tracePt t="48596" x="3725863" y="5029200"/>
          <p14:tracePt t="48612" x="3665538" y="4968875"/>
          <p14:tracePt t="48629" x="3635375" y="4914900"/>
          <p14:tracePt t="48647" x="3627438" y="4822825"/>
          <p14:tracePt t="48663" x="3627438" y="4808538"/>
          <p14:tracePt t="48679" x="3649663" y="4724400"/>
          <p14:tracePt t="48696" x="3673475" y="4694238"/>
          <p14:tracePt t="48712" x="3703638" y="4670425"/>
          <p14:tracePt t="48729" x="3717925" y="4656138"/>
          <p14:tracePt t="48746" x="3725863" y="4648200"/>
          <p14:tracePt t="48762" x="3741738" y="4648200"/>
          <p14:tracePt t="48779" x="3741738" y="4640263"/>
          <p14:tracePt t="52041" x="3741738" y="4648200"/>
          <p14:tracePt t="52048" x="3756025" y="4664075"/>
          <p14:tracePt t="52056" x="3779838" y="4670425"/>
          <p14:tracePt t="52064" x="3810000" y="4678363"/>
          <p14:tracePt t="52080" x="3878263" y="4694238"/>
          <p14:tracePt t="52097" x="3916363" y="4702175"/>
          <p14:tracePt t="52114" x="3962400" y="4708525"/>
          <p14:tracePt t="52130" x="4098925" y="4732338"/>
          <p14:tracePt t="52147" x="4183063" y="4746625"/>
          <p14:tracePt t="52164" x="4229100" y="4754563"/>
          <p14:tracePt t="52180" x="4327525" y="4754563"/>
          <p14:tracePt t="52197" x="4449763" y="4754563"/>
          <p14:tracePt t="52214" x="4579938" y="4778375"/>
          <p14:tracePt t="52230" x="4778375" y="4784725"/>
          <p14:tracePt t="52247" x="4899025" y="4808538"/>
          <p14:tracePt t="52264" x="5006975" y="4808538"/>
          <p14:tracePt t="52280" x="5083175" y="4808538"/>
          <p14:tracePt t="52297" x="5105400" y="4808538"/>
          <p14:tracePt t="52314" x="5203825" y="4808538"/>
          <p14:tracePt t="52330" x="5311775" y="4808538"/>
          <p14:tracePt t="52347" x="5372100" y="4808538"/>
          <p14:tracePt t="52364" x="5502275" y="4808538"/>
          <p14:tracePt t="52380" x="5616575" y="4808538"/>
          <p14:tracePt t="52397" x="5715000" y="4808538"/>
          <p14:tracePt t="52414" x="5768975" y="4808538"/>
          <p14:tracePt t="52431" x="5791200" y="4808538"/>
          <p14:tracePt t="52447" x="5799138" y="4808538"/>
          <p14:tracePt t="52665" x="5807075" y="4816475"/>
          <p14:tracePt t="52672" x="5821363" y="4816475"/>
          <p14:tracePt t="52681" x="5829300" y="4822825"/>
          <p14:tracePt t="52697" x="5859463" y="4830763"/>
          <p14:tracePt t="52714" x="5883275" y="4838700"/>
          <p14:tracePt t="52731" x="5913438" y="4846638"/>
          <p14:tracePt t="52747" x="5935663" y="4846638"/>
          <p14:tracePt t="52764" x="6003925" y="4860925"/>
          <p14:tracePt t="52781" x="6073775" y="4868863"/>
          <p14:tracePt t="52797" x="6088063" y="4876800"/>
          <p14:tracePt t="52815" x="6149975" y="4876800"/>
          <p14:tracePt t="52831" x="6180138" y="4876800"/>
          <p14:tracePt t="52847" x="6226175" y="4876800"/>
          <p14:tracePt t="52864" x="6316663" y="4876800"/>
          <p14:tracePt t="52881" x="6408738" y="4876800"/>
          <p14:tracePt t="52897" x="6523038" y="4876800"/>
          <p14:tracePt t="52914" x="6667500" y="4876800"/>
          <p14:tracePt t="52931" x="6850063" y="4876800"/>
          <p14:tracePt t="52947" x="7048500" y="4876800"/>
          <p14:tracePt t="52965" x="7239000" y="4876800"/>
          <p14:tracePt t="52981" x="7353300" y="4876800"/>
          <p14:tracePt t="52997" x="7369175" y="4876800"/>
          <p14:tracePt t="53193" x="7391400" y="4876800"/>
          <p14:tracePt t="53208" x="7399338" y="4876800"/>
          <p14:tracePt t="53216" x="7413625" y="4892675"/>
          <p14:tracePt t="55208" x="7407275" y="4892675"/>
          <p14:tracePt t="55217" x="7383463" y="4892675"/>
          <p14:tracePt t="55224" x="7345363" y="4884738"/>
          <p14:tracePt t="55232" x="7331075" y="4884738"/>
          <p14:tracePt t="55248" x="7285038" y="4876800"/>
          <p14:tracePt t="55266" x="7231063" y="4868863"/>
          <p14:tracePt t="55281" x="7154863" y="4868863"/>
          <p14:tracePt t="55298" x="7094538" y="4899025"/>
          <p14:tracePt t="55315" x="7064375" y="4899025"/>
          <p14:tracePt t="55331" x="7040563" y="4906963"/>
          <p14:tracePt t="55348" x="7032625" y="4906963"/>
          <p14:tracePt t="55365" x="7018338" y="4906963"/>
          <p14:tracePt t="55381" x="6956425" y="4914900"/>
          <p14:tracePt t="55399" x="6751638" y="4945063"/>
          <p14:tracePt t="55415" x="6530975" y="4975225"/>
          <p14:tracePt t="55432" x="6316663" y="4975225"/>
          <p14:tracePt t="55448" x="6118225" y="4975225"/>
          <p14:tracePt t="55465" x="5989638" y="4975225"/>
          <p14:tracePt t="55482" x="5905500" y="4975225"/>
          <p14:tracePt t="55498" x="5807075" y="4975225"/>
          <p14:tracePt t="55515" x="5737225" y="4968875"/>
          <p14:tracePt t="55532" x="5730875" y="4968875"/>
          <p14:tracePt t="55548" x="5707063" y="4960938"/>
          <p14:tracePt t="55566" x="5692775" y="4953000"/>
          <p14:tracePt t="55624" x="5684838" y="4945063"/>
          <p14:tracePt t="55632" x="5668963" y="4937125"/>
          <p14:tracePt t="55640" x="5654675" y="4930775"/>
          <p14:tracePt t="74937" x="5600700" y="4892675"/>
          <p14:tracePt t="74944" x="5524500" y="4876800"/>
          <p14:tracePt t="74955" x="5426075" y="4838700"/>
          <p14:tracePt t="74972" x="4899025" y="4762500"/>
          <p14:tracePt t="74989" x="4213225" y="4618038"/>
          <p14:tracePt t="75005" x="3649663" y="4427538"/>
          <p14:tracePt t="75023" x="2949575" y="4084638"/>
          <p14:tracePt t="75039" x="2536825" y="3878263"/>
          <p14:tracePt t="75055" x="2278063" y="3779838"/>
          <p14:tracePt t="75072" x="2201863" y="3749675"/>
          <p14:tracePt t="75089" x="2179638" y="3741738"/>
          <p14:tracePt t="76001" x="2163763" y="3741738"/>
          <p14:tracePt t="76008" x="2155825" y="3741738"/>
          <p14:tracePt t="76017" x="2133600" y="3741738"/>
          <p14:tracePt t="76025" x="2117725" y="3741738"/>
          <p14:tracePt t="76039" x="2041525" y="3741738"/>
          <p14:tracePt t="76056" x="1905000" y="3779838"/>
          <p14:tracePt t="76072" x="1730375" y="3840163"/>
          <p14:tracePt t="76089" x="1570038" y="3894138"/>
          <p14:tracePt t="76106" x="1431925" y="3970338"/>
          <p14:tracePt t="76123" x="1349375" y="4016375"/>
          <p14:tracePt t="76140" x="1317625" y="4038600"/>
          <p14:tracePt t="76156" x="1279525" y="4054475"/>
          <p14:tracePt t="76159" x="1257300" y="4054475"/>
          <p14:tracePt t="76172" x="1249363" y="4068763"/>
          <p14:tracePt t="76189" x="1235075" y="4076700"/>
          <p14:tracePt t="76206" x="1211263" y="4098925"/>
          <p14:tracePt t="76239" x="1211263" y="4144963"/>
          <p14:tracePt t="76256" x="1265238" y="4313238"/>
          <p14:tracePt t="76273" x="1501775" y="4602163"/>
          <p14:tracePt t="76289" x="1812925" y="4876800"/>
          <p14:tracePt t="76306" x="2103438" y="5075238"/>
          <p14:tracePt t="76323" x="2346325" y="5151438"/>
          <p14:tracePt t="76340" x="2454275" y="5181600"/>
          <p14:tracePt t="76356" x="2484438" y="5181600"/>
          <p14:tracePt t="76392" x="2484438" y="5173663"/>
          <p14:tracePt t="76407" x="2498725" y="5075238"/>
          <p14:tracePt t="76423" x="2530475" y="5021263"/>
          <p14:tracePt t="76439" x="2574925" y="4968875"/>
          <p14:tracePt t="76456" x="2659063" y="4937125"/>
          <p14:tracePt t="76473" x="2781300" y="4937125"/>
          <p14:tracePt t="76489" x="2925763" y="4937125"/>
          <p14:tracePt t="76506" x="3063875" y="4975225"/>
          <p14:tracePt t="76523" x="3140075" y="5013325"/>
          <p14:tracePt t="76539" x="3178175" y="5051425"/>
          <p14:tracePt t="76556" x="3184525" y="5067300"/>
          <p14:tracePt t="76573" x="3184525" y="5075238"/>
          <p14:tracePt t="76617" x="3184525" y="5059363"/>
          <p14:tracePt t="76625" x="3192463" y="4991100"/>
          <p14:tracePt t="76640" x="3216275" y="4808538"/>
          <p14:tracePt t="76656" x="3246438" y="4610100"/>
          <p14:tracePt t="76673" x="3284538" y="4365625"/>
          <p14:tracePt t="76689" x="3314700" y="4175125"/>
          <p14:tracePt t="76706" x="3336925" y="3962400"/>
          <p14:tracePt t="76723" x="3352800" y="3810000"/>
          <p14:tracePt t="76739" x="3368675" y="3695700"/>
          <p14:tracePt t="76756" x="3375025" y="3649663"/>
          <p14:tracePt t="76773" x="3375025" y="3635375"/>
          <p14:tracePt t="76789" x="3406775" y="3589338"/>
          <p14:tracePt t="76807" x="3406775" y="3573463"/>
          <p14:tracePt t="76823" x="3436938" y="3535363"/>
          <p14:tracePt t="76840" x="3444875" y="3521075"/>
          <p14:tracePt t="76856" x="3482975" y="3475038"/>
          <p14:tracePt t="76873" x="3505200" y="3444875"/>
          <p14:tracePt t="76889" x="3543300" y="3360738"/>
          <p14:tracePt t="76906" x="3565525" y="3284538"/>
          <p14:tracePt t="76923" x="3573463" y="3222625"/>
          <p14:tracePt t="76939" x="3573463" y="3192463"/>
          <p14:tracePt t="77041" x="3573463" y="3246438"/>
          <p14:tracePt t="77048" x="3535363" y="3398838"/>
          <p14:tracePt t="77057" x="3505200" y="3489325"/>
          <p14:tracePt t="77073" x="3444875" y="3657600"/>
          <p14:tracePt t="77089" x="3375025" y="3817938"/>
          <p14:tracePt t="77106" x="3330575" y="3902075"/>
          <p14:tracePt t="77185" x="3330575" y="3848100"/>
          <p14:tracePt t="77192" x="3330575" y="3802063"/>
          <p14:tracePt t="77200" x="3330575" y="3771900"/>
          <p14:tracePt t="77209" x="3330575" y="3717925"/>
          <p14:tracePt t="77223" x="3336925" y="3603625"/>
          <p14:tracePt t="77240" x="3336925" y="3565525"/>
          <p14:tracePt t="77256" x="3352800" y="3535363"/>
          <p14:tracePt t="77273" x="3352800" y="3527425"/>
          <p14:tracePt t="77449" x="3360738" y="3521075"/>
          <p14:tracePt t="77560" x="3368675" y="3521075"/>
          <p14:tracePt t="77568" x="3368675" y="3527425"/>
          <p14:tracePt t="77576" x="3368675" y="3611563"/>
          <p14:tracePt t="77590" x="3368675" y="3763963"/>
          <p14:tracePt t="77607" x="3368675" y="4000500"/>
          <p14:tracePt t="77623" x="3368675" y="4335463"/>
          <p14:tracePt t="77640" x="3368675" y="4525963"/>
          <p14:tracePt t="77656" x="3368675" y="4694238"/>
          <p14:tracePt t="77673" x="3368675" y="4800600"/>
          <p14:tracePt t="77690" x="3368675" y="4899025"/>
          <p14:tracePt t="77706" x="3368675" y="4937125"/>
          <p14:tracePt t="77723" x="3368675" y="4953000"/>
          <p14:tracePt t="77740" x="3368675" y="4968875"/>
          <p14:tracePt t="77773" x="3368675" y="4999038"/>
          <p14:tracePt t="77790" x="3368675" y="5075238"/>
          <p14:tracePt t="77807" x="3368675" y="5097463"/>
          <p14:tracePt t="77823" x="3368675" y="5173663"/>
          <p14:tracePt t="77840" x="3368675" y="5203825"/>
          <p14:tracePt t="77856" x="3368675" y="5211763"/>
          <p14:tracePt t="77937" x="3368675" y="5159375"/>
          <p14:tracePt t="77944" x="3382963" y="5051425"/>
          <p14:tracePt t="77956" x="3398838" y="4945063"/>
          <p14:tracePt t="77973" x="3413125" y="4724400"/>
          <p14:tracePt t="77991" x="3482975" y="4327525"/>
          <p14:tracePt t="78007" x="3489325" y="4221163"/>
          <p14:tracePt t="78023" x="3489325" y="3992563"/>
          <p14:tracePt t="78040" x="3489325" y="3932238"/>
          <p14:tracePt t="78057" x="3489325" y="3908425"/>
          <p14:tracePt t="78184" x="3489325" y="3962400"/>
          <p14:tracePt t="78194" x="3475038" y="4046538"/>
          <p14:tracePt t="78200" x="3444875" y="4122738"/>
          <p14:tracePt t="78209" x="3436938" y="4175125"/>
          <p14:tracePt t="78223" x="3398838" y="4321175"/>
          <p14:tracePt t="78240" x="3382963" y="4435475"/>
          <p14:tracePt t="78257" x="3368675" y="4518025"/>
          <p14:tracePt t="78273" x="3368675" y="4579938"/>
          <p14:tracePt t="78290" x="3368675" y="4594225"/>
          <p14:tracePt t="78801" x="3406775" y="4564063"/>
          <p14:tracePt t="78810" x="3489325" y="4503738"/>
          <p14:tracePt t="78816" x="3551238" y="4473575"/>
          <p14:tracePt t="78826" x="3603625" y="4441825"/>
          <p14:tracePt t="78840" x="3725863" y="4411663"/>
          <p14:tracePt t="78857" x="3863975" y="4373563"/>
          <p14:tracePt t="78873" x="3954463" y="4365625"/>
          <p14:tracePt t="78890" x="3984625" y="4365625"/>
          <p14:tracePt t="79488" x="3992563" y="4365625"/>
          <p14:tracePt t="79504" x="4030663" y="4327525"/>
          <p14:tracePt t="79513" x="4114800" y="4237038"/>
          <p14:tracePt t="79524" x="4206875" y="4152900"/>
          <p14:tracePt t="79540" x="4267200" y="4098925"/>
          <p14:tracePt t="79557" x="4275138" y="4092575"/>
          <p14:tracePt t="79574" x="4289425" y="4068763"/>
          <p14:tracePt t="79590" x="4297363" y="4060825"/>
          <p14:tracePt t="79609" x="4297363" y="4054475"/>
          <p14:tracePt t="79624" x="4259263" y="4000500"/>
          <p14:tracePt t="79640" x="4198938" y="3970338"/>
          <p14:tracePt t="79659" x="4152900" y="3962400"/>
          <p14:tracePt t="79663" x="4137025" y="3946525"/>
          <p14:tracePt t="79674" x="4130675" y="3946525"/>
          <p14:tracePt t="79690" x="4114800" y="3946525"/>
          <p14:tracePt t="79707" x="4098925" y="3946525"/>
          <p14:tracePt t="79724" x="4054475" y="3954463"/>
          <p14:tracePt t="79740" x="4008438" y="3978275"/>
          <p14:tracePt t="79757" x="4008438" y="3984625"/>
          <p14:tracePt t="79774" x="3992563" y="4008438"/>
          <p14:tracePt t="80808" x="4008438" y="4000500"/>
          <p14:tracePt t="80817" x="4016375" y="3946525"/>
          <p14:tracePt t="80825" x="4046538" y="3886200"/>
          <p14:tracePt t="80841" x="4046538" y="3840163"/>
          <p14:tracePt t="80858" x="4054475" y="3832225"/>
          <p14:tracePt t="80874" x="4068763" y="3802063"/>
          <p14:tracePt t="80912" x="4076700" y="3794125"/>
          <p14:tracePt t="81112" x="4060825" y="3794125"/>
          <p14:tracePt t="81120" x="4054475" y="3787775"/>
          <p14:tracePt t="81128" x="4046538" y="3787775"/>
          <p14:tracePt t="81141" x="4038600" y="3787775"/>
          <p14:tracePt t="81158" x="4016375" y="3779838"/>
          <p14:tracePt t="81175" x="3992563" y="3779838"/>
          <p14:tracePt t="81191" x="3978275" y="3779838"/>
          <p14:tracePt t="81274" x="3970338" y="3771900"/>
          <p14:tracePt t="81289" x="3962400" y="3763963"/>
          <p14:tracePt t="81296" x="3962400" y="3756025"/>
          <p14:tracePt t="81308" x="3946525" y="3741738"/>
          <p14:tracePt t="81324" x="3902075" y="3687763"/>
          <p14:tracePt t="81341" x="3870325" y="3635375"/>
          <p14:tracePt t="81359" x="3771900" y="3489325"/>
          <p14:tracePt t="81374" x="3733800" y="3444875"/>
          <p14:tracePt t="81391" x="3695700" y="3375025"/>
          <p14:tracePt t="81408" x="3687763" y="3336925"/>
          <p14:tracePt t="81424" x="3687763" y="3330575"/>
          <p14:tracePt t="81458" x="3687763" y="3322638"/>
          <p14:tracePt t="81673" x="3695700" y="3330575"/>
          <p14:tracePt t="81721" x="3703638" y="3330575"/>
          <p14:tracePt t="81752" x="3711575" y="3336925"/>
          <p14:tracePt t="81762" x="3711575" y="3344863"/>
          <p14:tracePt t="81777" x="3717925" y="3344863"/>
          <p14:tracePt t="81792" x="3725863" y="3352800"/>
          <p14:tracePt t="81800" x="3733800" y="3352800"/>
          <p14:tracePt t="81809" x="3733800" y="3368675"/>
          <p14:tracePt t="81825" x="3749675" y="3413125"/>
          <p14:tracePt t="81841" x="3749675" y="3444875"/>
          <p14:tracePt t="81858" x="3749675" y="3482975"/>
          <p14:tracePt t="81875" x="3779838" y="3543300"/>
          <p14:tracePt t="81891" x="3802063" y="3589338"/>
          <p14:tracePt t="81908" x="3817938" y="3611563"/>
          <p14:tracePt t="81925" x="3832225" y="3635375"/>
          <p14:tracePt t="82073" x="3840163" y="3649663"/>
          <p14:tracePt t="82080" x="3848100" y="3665538"/>
          <p14:tracePt t="82091" x="3848100" y="3695700"/>
          <p14:tracePt t="82108" x="3863975" y="3703638"/>
          <p14:tracePt t="82125" x="3863975" y="3711575"/>
          <p14:tracePt t="82159" x="3894138" y="3763963"/>
          <p14:tracePt t="82175" x="3902075" y="3794125"/>
          <p14:tracePt t="82191" x="3908425" y="3802063"/>
          <p14:tracePt t="82424" x="3916363" y="3810000"/>
          <p14:tracePt t="85320" x="3916363" y="3802063"/>
          <p14:tracePt t="85328" x="3924300" y="3779838"/>
          <p14:tracePt t="85336" x="3946525" y="3756025"/>
          <p14:tracePt t="85360" x="3954463" y="3756025"/>
          <p14:tracePt t="85407" x="3962400" y="3749675"/>
          <p14:tracePt t="85672" x="3970338" y="3749675"/>
          <p14:tracePt t="85680" x="3978275" y="3749675"/>
          <p14:tracePt t="85881" x="3984625" y="3749675"/>
          <p14:tracePt t="85889" x="4000500" y="3802063"/>
          <p14:tracePt t="85896" x="4030663" y="3902075"/>
          <p14:tracePt t="85909" x="4060825" y="3984625"/>
          <p14:tracePt t="85927" x="4098925" y="4122738"/>
          <p14:tracePt t="85943" x="4106863" y="4168775"/>
          <p14:tracePt t="85959" x="4106863" y="4259263"/>
          <p14:tracePt t="85976" x="4106863" y="4327525"/>
          <p14:tracePt t="85993" x="4106863" y="4365625"/>
          <p14:tracePt t="86009" x="4106863" y="4373563"/>
          <p14:tracePt t="86026" x="4106863" y="4389438"/>
          <p14:tracePt t="86043" x="4098925" y="4403725"/>
          <p14:tracePt t="86059" x="4076700" y="4441825"/>
          <p14:tracePt t="86076" x="4046538" y="4525963"/>
          <p14:tracePt t="86093" x="3984625" y="4625975"/>
          <p14:tracePt t="86109" x="3946525" y="4708525"/>
          <p14:tracePt t="86127" x="3886200" y="4800600"/>
          <p14:tracePt t="86143" x="3878263" y="4838700"/>
          <p14:tracePt t="86159" x="3863975" y="4868863"/>
          <p14:tracePt t="86176" x="3856038" y="4914900"/>
          <p14:tracePt t="86193" x="3848100" y="4953000"/>
          <p14:tracePt t="86210" x="3848100" y="4968875"/>
          <p14:tracePt t="86305" x="3848100" y="4975225"/>
          <p14:tracePt t="86312" x="3840163" y="4975225"/>
          <p14:tracePt t="86328" x="3832225" y="4991100"/>
          <p14:tracePt t="86464" x="3848100" y="4968875"/>
          <p14:tracePt t="86472" x="3902075" y="4930775"/>
          <p14:tracePt t="86480" x="3916363" y="4906963"/>
          <p14:tracePt t="86493" x="3946525" y="4868863"/>
          <p14:tracePt t="86510" x="4000500" y="4770438"/>
          <p14:tracePt t="86527" x="4030663" y="4702175"/>
          <p14:tracePt t="86543" x="4030663" y="4648200"/>
          <p14:tracePt t="86560" x="4030663" y="4618038"/>
          <p14:tracePt t="86577" x="4030663" y="4572000"/>
          <p14:tracePt t="86593" x="3978275" y="4518025"/>
          <p14:tracePt t="86610" x="3916363" y="4457700"/>
          <p14:tracePt t="86626" x="3840163" y="4427538"/>
          <p14:tracePt t="86643" x="3810000" y="4427538"/>
          <p14:tracePt t="86660" x="3787775" y="4419600"/>
          <p14:tracePt t="86676" x="3741738" y="4441825"/>
          <p14:tracePt t="86693" x="3687763" y="4525963"/>
          <p14:tracePt t="86697" x="3673475" y="4579938"/>
          <p14:tracePt t="86710" x="3665538" y="4656138"/>
          <p14:tracePt t="86726" x="3649663" y="4778375"/>
          <p14:tracePt t="86743" x="3665538" y="4953000"/>
          <p14:tracePt t="86760" x="3756025" y="5021263"/>
          <p14:tracePt t="86777" x="3817938" y="5045075"/>
          <p14:tracePt t="86793" x="3863975" y="5045075"/>
          <p14:tracePt t="86810" x="3984625" y="5021263"/>
          <p14:tracePt t="86826" x="4030663" y="4968875"/>
          <p14:tracePt t="86843" x="4038600" y="4868863"/>
          <p14:tracePt t="86860" x="4046538" y="4792663"/>
          <p14:tracePt t="86876" x="4046538" y="4754563"/>
          <p14:tracePt t="86893" x="4030663" y="4732338"/>
          <p14:tracePt t="86968" x="4030663" y="4740275"/>
          <p14:tracePt t="86978" x="4022725" y="4792663"/>
          <p14:tracePt t="86984" x="4022725" y="4838700"/>
          <p14:tracePt t="86993" x="4008438" y="4868863"/>
          <p14:tracePt t="87010" x="4008438" y="4892675"/>
          <p14:tracePt t="87026" x="4008438" y="4899025"/>
          <p14:tracePt t="87043" x="4008438" y="4906963"/>
          <p14:tracePt t="88376" x="4030663" y="4906963"/>
          <p14:tracePt t="88383" x="4076700" y="4816475"/>
          <p14:tracePt t="88393" x="4114800" y="4754563"/>
          <p14:tracePt t="88410" x="4122738" y="4740275"/>
          <p14:tracePt t="88427" x="4122738" y="4732338"/>
          <p14:tracePt t="88444" x="4144963" y="4648200"/>
          <p14:tracePt t="88461" x="4144963" y="4594225"/>
          <p14:tracePt t="88477" x="4144963" y="4564063"/>
          <p14:tracePt t="88495" x="4122738" y="4518025"/>
          <p14:tracePt t="88527" x="4092575" y="4518025"/>
          <p14:tracePt t="88544" x="4068763" y="4511675"/>
          <p14:tracePt t="88561" x="4046538" y="4511675"/>
          <p14:tracePt t="88577" x="4008438" y="4511675"/>
          <p14:tracePt t="88594" x="3924300" y="4618038"/>
          <p14:tracePt t="88610" x="3856038" y="4678363"/>
          <p14:tracePt t="88627" x="3802063" y="4792663"/>
          <p14:tracePt t="88644" x="3771900" y="4846638"/>
          <p14:tracePt t="88661" x="3771900" y="4854575"/>
          <p14:tracePt t="88677" x="3771900" y="4860925"/>
          <p14:tracePt t="88694" x="3771900" y="4876800"/>
          <p14:tracePt t="88711" x="3810000" y="4884738"/>
          <p14:tracePt t="88715" x="3840163" y="4892675"/>
          <p14:tracePt t="88727" x="3878263" y="4892675"/>
          <p14:tracePt t="88744" x="3924300" y="4899025"/>
          <p14:tracePt t="88760" x="3954463" y="4899025"/>
          <p14:tracePt t="88777" x="4000500" y="4860925"/>
          <p14:tracePt t="88794" x="4016375" y="4822825"/>
          <p14:tracePt t="88810" x="4016375" y="4778375"/>
          <p14:tracePt t="88827" x="4016375" y="4724400"/>
          <p14:tracePt t="88844" x="3970338" y="4664075"/>
          <p14:tracePt t="88860" x="3916363" y="4640263"/>
          <p14:tracePt t="88877" x="3886200" y="4632325"/>
          <p14:tracePt t="88895" x="3863975" y="4632325"/>
          <p14:tracePt t="88927" x="3840163" y="4678363"/>
          <p14:tracePt t="88944" x="3810000" y="4830763"/>
          <p14:tracePt t="88961" x="3794125" y="4945063"/>
          <p14:tracePt t="88978" x="3794125" y="5021263"/>
          <p14:tracePt t="88994" x="3810000" y="5037138"/>
          <p14:tracePt t="89011" x="3848100" y="5037138"/>
          <p14:tracePt t="89027" x="3878263" y="5045075"/>
          <p14:tracePt t="89044" x="3908425" y="5045075"/>
          <p14:tracePt t="89061" x="3924300" y="5045075"/>
          <p14:tracePt t="89077" x="3954463" y="5006975"/>
          <p14:tracePt t="89095" x="3954463" y="4960938"/>
          <p14:tracePt t="89111" x="3954463" y="4937125"/>
          <p14:tracePt t="89127" x="3954463" y="4930775"/>
          <p14:tracePt t="90160" x="3954463" y="4876800"/>
          <p14:tracePt t="90169" x="3954463" y="4808538"/>
          <p14:tracePt t="90178" x="3954463" y="4778375"/>
          <p14:tracePt t="90200" x="3954463" y="4770438"/>
          <p14:tracePt t="90224" x="3954463" y="4754563"/>
          <p14:tracePt t="90232" x="3946525" y="4724400"/>
          <p14:tracePt t="90244" x="3924300" y="4702175"/>
          <p14:tracePt t="90272" x="3924300" y="4694238"/>
          <p14:tracePt t="90280" x="3916363" y="4678363"/>
          <p14:tracePt t="90295" x="3902075" y="4664075"/>
          <p14:tracePt t="90311" x="3902075" y="4648200"/>
          <p14:tracePt t="90328" x="3878263" y="4618038"/>
          <p14:tracePt t="90344" x="3863975" y="4594225"/>
          <p14:tracePt t="90361" x="3848100" y="4564063"/>
          <p14:tracePt t="90378" x="3840163" y="4541838"/>
          <p14:tracePt t="90394" x="3817938" y="4487863"/>
          <p14:tracePt t="90411" x="3810000" y="4457700"/>
          <p14:tracePt t="90428" x="3794125" y="4427538"/>
          <p14:tracePt t="90444" x="3794125" y="4403725"/>
          <p14:tracePt t="90461" x="3787775" y="4389438"/>
          <p14:tracePt t="90478" x="3787775" y="4373563"/>
          <p14:tracePt t="90495" x="3779838" y="4351338"/>
          <p14:tracePt t="90511" x="3779838" y="4335463"/>
          <p14:tracePt t="90528" x="3779838" y="4321175"/>
          <p14:tracePt t="90561" x="3779838" y="4313238"/>
          <p14:tracePt t="90578" x="3779838" y="4305300"/>
          <p14:tracePt t="90595" x="3779838" y="4289425"/>
          <p14:tracePt t="90628" x="3779838" y="4275138"/>
          <p14:tracePt t="90705" x="3779838" y="4267200"/>
          <p14:tracePt t="90745" x="3787775" y="4267200"/>
          <p14:tracePt t="90794" x="3794125" y="4267200"/>
          <p14:tracePt t="91801" x="3802063" y="4251325"/>
          <p14:tracePt t="91808" x="3802063" y="4213225"/>
          <p14:tracePt t="91816" x="3802063" y="4206875"/>
          <p14:tracePt t="91828" x="3802063" y="4198938"/>
          <p14:tracePt t="91845" x="3787775" y="4175125"/>
          <p14:tracePt t="91862" x="3779838" y="4137025"/>
          <p14:tracePt t="92352" x="3771900" y="4122738"/>
          <p14:tracePt t="92392" x="3763963" y="4122738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998394" y="891493"/>
            <a:ext cx="6314831" cy="2280356"/>
            <a:chOff x="1998394" y="891493"/>
            <a:chExt cx="6314831" cy="228035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3883" t="35231" r="26312" b="39216"/>
            <a:stretch/>
          </p:blipFill>
          <p:spPr>
            <a:xfrm>
              <a:off x="1998394" y="891493"/>
              <a:ext cx="6314831" cy="2280356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5708342" y="1154097"/>
              <a:ext cx="2334827" cy="78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81637797"/>
                </p:ext>
              </p:extLst>
            </p:nvPr>
          </p:nvGraphicFramePr>
          <p:xfrm>
            <a:off x="5304071" y="1152292"/>
            <a:ext cx="2266950" cy="755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414" name="Equation" r:id="rId6" imgW="838080" imgH="279360" progId="Equation.DSMT4">
                    <p:embed/>
                  </p:oleObj>
                </mc:Choice>
                <mc:Fallback>
                  <p:oleObj name="Equation" r:id="rId6" imgW="838080" imgH="27936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304071" y="1152292"/>
                          <a:ext cx="2266950" cy="7556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Rectangle 8"/>
          <p:cNvSpPr/>
          <p:nvPr/>
        </p:nvSpPr>
        <p:spPr>
          <a:xfrm>
            <a:off x="4620664" y="4128814"/>
            <a:ext cx="3454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growth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6478042"/>
              </p:ext>
            </p:extLst>
          </p:nvPr>
        </p:nvGraphicFramePr>
        <p:xfrm>
          <a:off x="2908300" y="4184650"/>
          <a:ext cx="1470025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15" name="Equation" r:id="rId8" imgW="634680" imgH="177480" progId="Equation.DSMT4">
                  <p:embed/>
                </p:oleObj>
              </mc:Choice>
              <mc:Fallback>
                <p:oleObj name="Equation" r:id="rId8" imgW="63468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08300" y="4184650"/>
                        <a:ext cx="1470025" cy="41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93227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900"/>
    </mc:Choice>
    <mc:Fallback xmlns="">
      <p:transition advTm="66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13954" x="419100" y="5575300"/>
          <p14:tracePt t="14002" x="425450" y="5568950"/>
          <p14:tracePt t="14010" x="438150" y="5568950"/>
          <p14:tracePt t="14018" x="457200" y="5568950"/>
          <p14:tracePt t="14026" x="488950" y="5568950"/>
          <p14:tracePt t="14038" x="546100" y="5568950"/>
          <p14:tracePt t="14054" x="698500" y="5492750"/>
          <p14:tracePt t="14071" x="1111250" y="5314950"/>
          <p14:tracePt t="14088" x="1714500" y="5143500"/>
          <p14:tracePt t="14104" x="2565400" y="4927600"/>
          <p14:tracePt t="14121" x="3644900" y="4591050"/>
          <p14:tracePt t="14138" x="4603750" y="4318000"/>
          <p14:tracePt t="14139" x="5041900" y="4159250"/>
          <p14:tracePt t="14155" x="5759450" y="3841750"/>
          <p14:tracePt t="14171" x="6235700" y="3556000"/>
          <p14:tracePt t="14188" x="6388100" y="3441700"/>
          <p14:tracePt t="14205" x="6413500" y="3416300"/>
          <p14:tracePt t="14221" x="6413500" y="3409950"/>
          <p14:tracePt t="34972" x="6419850" y="3403600"/>
          <p14:tracePt t="34980" x="6464300" y="3371850"/>
          <p14:tracePt t="34987" x="6540500" y="3333750"/>
          <p14:tracePt t="34995" x="6565900" y="3276600"/>
          <p14:tracePt t="35011" x="6642100" y="3105150"/>
          <p14:tracePt t="35028" x="6642100" y="3079750"/>
          <p14:tracePt t="35507" x="6661150" y="3079750"/>
          <p14:tracePt t="35515" x="6680200" y="3079750"/>
          <p14:tracePt t="37371" x="6680200" y="3073400"/>
          <p14:tracePt t="37379" x="6680200" y="3067050"/>
          <p14:tracePt t="37387" x="6680200" y="3048000"/>
          <p14:tracePt t="37396" x="6673850" y="3041650"/>
          <p14:tracePt t="37412" x="6648450" y="3022600"/>
          <p14:tracePt t="37429" x="6635750" y="3016250"/>
          <p14:tracePt t="38651" x="6610350" y="2997200"/>
          <p14:tracePt t="38660" x="6553200" y="2946400"/>
          <p14:tracePt t="38669" x="6477000" y="2832100"/>
          <p14:tracePt t="38679" x="6388100" y="2724150"/>
          <p14:tracePt t="38696" x="6146800" y="2501900"/>
          <p14:tracePt t="38713" x="5899150" y="2279650"/>
          <p14:tracePt t="38729" x="5695950" y="2089150"/>
          <p14:tracePt t="38746" x="5492750" y="1752600"/>
          <p14:tracePt t="38763" x="5467350" y="1663700"/>
          <p14:tracePt t="38779" x="5454650" y="1479550"/>
          <p14:tracePt t="38796" x="5461000" y="1358900"/>
          <p14:tracePt t="38813" x="5480050" y="1314450"/>
          <p14:tracePt t="38829" x="5486400" y="1308100"/>
          <p14:tracePt t="38846" x="5499100" y="1295400"/>
          <p14:tracePt t="38862" x="5524500" y="1295400"/>
          <p14:tracePt t="38879" x="5556250" y="1295400"/>
          <p14:tracePt t="38896" x="5619750" y="1295400"/>
          <p14:tracePt t="38912" x="5708650" y="1295400"/>
          <p14:tracePt t="38929" x="5822950" y="1295400"/>
          <p14:tracePt t="38945" x="5937250" y="1295400"/>
          <p14:tracePt t="38962" x="6146800" y="1295400"/>
          <p14:tracePt t="38979" x="6191250" y="1295400"/>
          <p14:tracePt t="38995" x="6203950" y="1295400"/>
          <p14:tracePt t="39059" x="6210300" y="1327150"/>
          <p14:tracePt t="39070" x="6197600" y="1371600"/>
          <p14:tracePt t="39080" x="6178550" y="1422400"/>
          <p14:tracePt t="39096" x="6127750" y="1549400"/>
          <p14:tracePt t="39113" x="6121400" y="1581150"/>
          <p14:tracePt t="39155" x="6134100" y="1581150"/>
          <p14:tracePt t="39166" x="6140450" y="1581150"/>
          <p14:tracePt t="39395" x="6146800" y="1581150"/>
          <p14:tracePt t="39406" x="6153150" y="1606550"/>
          <p14:tracePt t="39417" x="6159500" y="1612900"/>
          <p14:tracePt t="39429" x="6184900" y="1651000"/>
          <p14:tracePt t="39446" x="6248400" y="1714500"/>
          <p14:tracePt t="39463" x="6362700" y="1758950"/>
          <p14:tracePt t="39479" x="6496050" y="1771650"/>
          <p14:tracePt t="39496" x="6648450" y="1784350"/>
          <p14:tracePt t="39513" x="6788150" y="1784350"/>
          <p14:tracePt t="39529" x="6889750" y="1784350"/>
          <p14:tracePt t="39546" x="6915150" y="1784350"/>
          <p14:tracePt t="39562" x="6921500" y="1778000"/>
          <p14:tracePt t="39651" x="6902450" y="1778000"/>
          <p14:tracePt t="39662" x="6858000" y="1778000"/>
          <p14:tracePt t="39674" x="6718300" y="1778000"/>
          <p14:tracePt t="39685" x="6648450" y="1778000"/>
          <p14:tracePt t="39696" x="6584950" y="1778000"/>
          <p14:tracePt t="39712" x="6553200" y="1778000"/>
          <p14:tracePt t="39764" x="6565900" y="1778000"/>
          <p14:tracePt t="39774" x="6616700" y="1778000"/>
          <p14:tracePt t="39784" x="6680200" y="1778000"/>
          <p14:tracePt t="39796" x="6832600" y="1797050"/>
          <p14:tracePt t="39813" x="6870700" y="1809750"/>
          <p14:tracePt t="39846" x="6877050" y="1809750"/>
          <p14:tracePt t="39863" x="6832600" y="1828800"/>
          <p14:tracePt t="39880" x="6699250" y="1841500"/>
          <p14:tracePt t="39896" x="6572250" y="1841500"/>
          <p14:tracePt t="39913" x="6477000" y="1841500"/>
          <p14:tracePt t="39970" x="6508750" y="1841500"/>
          <p14:tracePt t="39978" x="6527800" y="1841500"/>
          <p14:tracePt t="39986" x="6559550" y="1841500"/>
          <p14:tracePt t="39996" x="6578600" y="1841500"/>
          <p14:tracePt t="40058" x="6578600" y="1854200"/>
          <p14:tracePt t="40066" x="6572250" y="1854200"/>
          <p14:tracePt t="40170" x="6591300" y="1854200"/>
          <p14:tracePt t="40178" x="6610350" y="1854200"/>
          <p14:tracePt t="40187" x="6623050" y="1854200"/>
          <p14:tracePt t="40218" x="6629400" y="1854200"/>
          <p14:tracePt t="40283" x="6635750" y="1854200"/>
          <p14:tracePt t="40293" x="6642100" y="1854200"/>
          <p14:tracePt t="40303" x="6667500" y="1866900"/>
          <p14:tracePt t="40313" x="6718300" y="1866900"/>
          <p14:tracePt t="40330" x="6769100" y="1866900"/>
          <p14:tracePt t="40346" x="6807200" y="1866900"/>
          <p14:tracePt t="40363" x="6819900" y="1866900"/>
          <p14:tracePt t="40515" x="6800850" y="1866900"/>
          <p14:tracePt t="40526" x="6781800" y="1873250"/>
          <p14:tracePt t="40536" x="6762750" y="1873250"/>
          <p14:tracePt t="40546" x="6743700" y="1885950"/>
          <p14:tracePt t="40563" x="6705600" y="1885950"/>
          <p14:tracePt t="40579" x="6699250" y="1885950"/>
          <p14:tracePt t="41683" x="6724650" y="1885950"/>
          <p14:tracePt t="41694" x="6794500" y="1885950"/>
          <p14:tracePt t="41704" x="6858000" y="1885950"/>
          <p14:tracePt t="41716" x="6978650" y="1885950"/>
          <p14:tracePt t="41730" x="7029450" y="1885950"/>
          <p14:tracePt t="41746" x="7061200" y="1885950"/>
          <p14:tracePt t="41843" x="7042150" y="1885950"/>
          <p14:tracePt t="41854" x="7023100" y="1885950"/>
          <p14:tracePt t="41864" x="7004050" y="1885950"/>
          <p14:tracePt t="41880" x="6953250" y="1885950"/>
          <p14:tracePt t="41897" x="6902450" y="1885950"/>
          <p14:tracePt t="41913" x="6851650" y="1885950"/>
          <p14:tracePt t="41930" x="6813550" y="1885950"/>
          <p14:tracePt t="41946" x="6743700" y="1885950"/>
          <p14:tracePt t="41963" x="6718300" y="1885950"/>
          <p14:tracePt t="41980" x="6699250" y="1885950"/>
          <p14:tracePt t="43835" x="6692900" y="1924050"/>
          <p14:tracePt t="43846" x="6692900" y="2025650"/>
          <p14:tracePt t="43857" x="6680200" y="2114550"/>
          <p14:tracePt t="43867" x="6572250" y="2368550"/>
          <p14:tracePt t="43881" x="6496050" y="2520950"/>
          <p14:tracePt t="43899" x="6115050" y="3028950"/>
          <p14:tracePt t="43914" x="5918200" y="3175000"/>
          <p14:tracePt t="43931" x="5194300" y="3683000"/>
          <p14:tracePt t="43947" x="4667250" y="3987800"/>
          <p14:tracePt t="43965" x="4222750" y="4197350"/>
          <p14:tracePt t="43980" x="3924300" y="4292600"/>
          <p14:tracePt t="43997" x="3740150" y="4324350"/>
          <p14:tracePt t="44014" x="3638550" y="4337050"/>
          <p14:tracePt t="44030" x="3568700" y="4337050"/>
          <p14:tracePt t="44047" x="3530600" y="4337050"/>
          <p14:tracePt t="44064" x="3479800" y="4337050"/>
          <p14:tracePt t="44080" x="3441700" y="4337050"/>
          <p14:tracePt t="44097" x="3371850" y="4337050"/>
          <p14:tracePt t="44114" x="3333750" y="4330700"/>
          <p14:tracePt t="44130" x="3276600" y="4330700"/>
          <p14:tracePt t="44147" x="3206750" y="4375150"/>
          <p14:tracePt t="44164" x="3130550" y="4489450"/>
          <p14:tracePt t="44181" x="3067050" y="4622800"/>
          <p14:tracePt t="44198" x="3009900" y="4705350"/>
          <p14:tracePt t="44214" x="2984500" y="4749800"/>
          <p14:tracePt t="44395" x="2984500" y="4730750"/>
          <p14:tracePt t="44404" x="2990850" y="4711700"/>
          <p14:tracePt t="44419" x="2997200" y="4699000"/>
          <p14:tracePt t="44431" x="3009900" y="4679950"/>
          <p14:tracePt t="44448" x="3009900" y="4673600"/>
          <p14:tracePt t="44464" x="3009900" y="4660900"/>
          <p14:tracePt t="44481" x="3016250" y="4648200"/>
          <p14:tracePt t="44514" x="3016250" y="4641850"/>
          <p14:tracePt t="44627" x="3016250" y="4635500"/>
          <p14:tracePt t="44636" x="3016250" y="4622800"/>
          <p14:tracePt t="44648" x="3016250" y="4616450"/>
          <p14:tracePt t="44665" x="3022600" y="4610100"/>
          <p14:tracePt t="44683" x="3022600" y="4603750"/>
          <p14:tracePt t="44698" x="3028950" y="4597400"/>
          <p14:tracePt t="44714" x="3035300" y="4597400"/>
          <p14:tracePt t="44731" x="3079750" y="4591050"/>
          <p14:tracePt t="44748" x="3117850" y="4591050"/>
          <p14:tracePt t="44765" x="3162300" y="4591050"/>
          <p14:tracePt t="44781" x="3206750" y="4591050"/>
          <p14:tracePt t="44798" x="3289300" y="4591050"/>
          <p14:tracePt t="44814" x="3359150" y="4591050"/>
          <p14:tracePt t="44831" x="3409950" y="4591050"/>
          <p14:tracePt t="44848" x="3429000" y="4591050"/>
          <p14:tracePt t="45147" x="3435350" y="4572000"/>
          <p14:tracePt t="45156" x="3435350" y="4565650"/>
          <p14:tracePt t="45171" x="3448050" y="4552950"/>
          <p14:tracePt t="45181" x="3454400" y="4552950"/>
          <p14:tracePt t="45198" x="3479800" y="4540250"/>
          <p14:tracePt t="45215" x="3492500" y="4540250"/>
          <p14:tracePt t="45231" x="3498850" y="4540250"/>
          <p14:tracePt t="45435" x="3511550" y="4527550"/>
          <p14:tracePt t="45445" x="3524250" y="4514850"/>
          <p14:tracePt t="45452" x="3524250" y="4508500"/>
          <p14:tracePt t="45467" x="3536950" y="4483100"/>
          <p14:tracePt t="45481" x="3543300" y="4476750"/>
          <p14:tracePt t="45498" x="3549650" y="4470400"/>
          <p14:tracePt t="45515" x="3562350" y="4464050"/>
          <p14:tracePt t="45635" x="3568700" y="4470400"/>
          <p14:tracePt t="45644" x="3575050" y="4476750"/>
          <p14:tracePt t="45667" x="3575050" y="4483100"/>
          <p14:tracePt t="45676" x="3575050" y="4489450"/>
          <p14:tracePt t="45716" x="3575050" y="4495800"/>
          <p14:tracePt t="45724" x="3581400" y="4495800"/>
          <p14:tracePt t="45739" x="3594100" y="4495800"/>
          <p14:tracePt t="45748" x="3600450" y="4495800"/>
          <p14:tracePt t="45765" x="3606800" y="4495800"/>
          <p14:tracePt t="45781" x="3632200" y="4483100"/>
          <p14:tracePt t="45799" x="3644900" y="4451350"/>
          <p14:tracePt t="45815" x="3651250" y="4432300"/>
          <p14:tracePt t="45831" x="3651250" y="4413250"/>
          <p14:tracePt t="45848" x="3651250" y="4387850"/>
          <p14:tracePt t="45865" x="3632200" y="4356100"/>
          <p14:tracePt t="45881" x="3600450" y="4330700"/>
          <p14:tracePt t="45898" x="3594100" y="4324350"/>
          <p14:tracePt t="45915" x="3581400" y="4318000"/>
          <p14:tracePt t="45994" x="3587750" y="4318000"/>
          <p14:tracePt t="46002" x="3594100" y="4318000"/>
          <p14:tracePt t="46010" x="3600450" y="4318000"/>
          <p14:tracePt t="46018" x="3613150" y="4318000"/>
          <p14:tracePt t="46031" x="3619500" y="4318000"/>
          <p14:tracePt t="46047" x="3657600" y="4318000"/>
          <p14:tracePt t="46064" x="3683000" y="4318000"/>
          <p14:tracePt t="46081" x="3708400" y="4318000"/>
          <p14:tracePt t="46098" x="3752850" y="4330700"/>
          <p14:tracePt t="46114" x="3810000" y="4368800"/>
          <p14:tracePt t="46131" x="3829050" y="4381500"/>
          <p14:tracePt t="46148" x="3841750" y="4406900"/>
          <p14:tracePt t="46164" x="3854450" y="4425950"/>
          <p14:tracePt t="46181" x="3860800" y="4445000"/>
          <p14:tracePt t="46198" x="3873500" y="4476750"/>
          <p14:tracePt t="46214" x="3879850" y="4502150"/>
          <p14:tracePt t="46231" x="3879850" y="4508500"/>
          <p14:tracePt t="46248" x="3873500" y="4533900"/>
          <p14:tracePt t="46265" x="3829050" y="4552950"/>
          <p14:tracePt t="46281" x="3759200" y="4565650"/>
          <p14:tracePt t="46299" x="3651250" y="4578350"/>
          <p14:tracePt t="46315" x="3632200" y="4578350"/>
          <p14:tracePt t="46395" x="3644900" y="4578350"/>
          <p14:tracePt t="46404" x="3708400" y="4572000"/>
          <p14:tracePt t="46415" x="3778250" y="4559300"/>
          <p14:tracePt t="46431" x="3911600" y="4527550"/>
          <p14:tracePt t="46448" x="3975100" y="4527550"/>
          <p14:tracePt t="46501" x="3962400" y="4521200"/>
          <p14:tracePt t="46509" x="3924300" y="4521200"/>
          <p14:tracePt t="46517" x="3892550" y="4521200"/>
          <p14:tracePt t="46532" x="3854450" y="4521200"/>
          <p14:tracePt t="46548" x="3835400" y="4521200"/>
          <p14:tracePt t="46619" x="3848100" y="4521200"/>
          <p14:tracePt t="46628" x="3854450" y="4521200"/>
          <p14:tracePt t="46636" x="3873500" y="4521200"/>
          <p14:tracePt t="46648" x="3879850" y="4521200"/>
          <p14:tracePt t="46665" x="3898900" y="4521200"/>
          <p14:tracePt t="46682" x="3911600" y="4521200"/>
          <p14:tracePt t="46946" x="3930650" y="4521200"/>
          <p14:tracePt t="46954" x="3987800" y="4527550"/>
          <p14:tracePt t="46964" x="4114800" y="4527550"/>
          <p14:tracePt t="46981" x="4565650" y="4527550"/>
          <p14:tracePt t="46998" x="5130800" y="4527550"/>
          <p14:tracePt t="47014" x="5702300" y="4527550"/>
          <p14:tracePt t="47031" x="6184900" y="4527550"/>
          <p14:tracePt t="47048" x="6369050" y="4527550"/>
          <p14:tracePt t="47064" x="6400800" y="4527550"/>
          <p14:tracePt t="47139" x="6350000" y="4521200"/>
          <p14:tracePt t="47147" x="6242050" y="4489450"/>
          <p14:tracePt t="47155" x="6057900" y="4470400"/>
          <p14:tracePt t="47165" x="5803900" y="4470400"/>
          <p14:tracePt t="47182" x="5048250" y="4470400"/>
          <p14:tracePt t="47198" x="4222750" y="4470400"/>
          <p14:tracePt t="47215" x="3689350" y="4470400"/>
          <p14:tracePt t="47232" x="3613150" y="4483100"/>
          <p14:tracePt t="47265" x="3638550" y="4483100"/>
          <p14:tracePt t="47282" x="3867150" y="4514850"/>
          <p14:tracePt t="47299" x="4508500" y="4514850"/>
          <p14:tracePt t="47315" x="4889500" y="4514850"/>
          <p14:tracePt t="47331" x="5035550" y="4514850"/>
          <p14:tracePt t="47348" x="5041900" y="4514850"/>
          <p14:tracePt t="47381" x="4965700" y="4514850"/>
          <p14:tracePt t="47398" x="4667250" y="4470400"/>
          <p14:tracePt t="47415" x="4254500" y="4425950"/>
          <p14:tracePt t="47431" x="3994150" y="4394200"/>
          <p14:tracePt t="47448" x="3937000" y="4394200"/>
          <p14:tracePt t="47491" x="3949700" y="4394200"/>
          <p14:tracePt t="47499" x="3987800" y="4394200"/>
          <p14:tracePt t="47515" x="4064000" y="4394200"/>
          <p14:tracePt t="47532" x="4121150" y="4394200"/>
          <p14:tracePt t="47548" x="4159250" y="4394200"/>
          <p14:tracePt t="47565" x="4197350" y="4394200"/>
          <p14:tracePt t="47582" x="4222750" y="4394200"/>
          <p14:tracePt t="47598" x="4254500" y="4394200"/>
          <p14:tracePt t="47615" x="4305300" y="4394200"/>
          <p14:tracePt t="47632" x="4330700" y="4394200"/>
          <p14:tracePt t="47648" x="4381500" y="4381500"/>
          <p14:tracePt t="47665" x="4413250" y="4368800"/>
          <p14:tracePt t="47787" x="4432300" y="4368800"/>
          <p14:tracePt t="47797" x="4451350" y="4368800"/>
          <p14:tracePt t="47806" x="4508500" y="4356100"/>
          <p14:tracePt t="47815" x="4584700" y="4343400"/>
          <p14:tracePt t="47832" x="4857750" y="4305300"/>
          <p14:tracePt t="47849" x="5207000" y="4305300"/>
          <p14:tracePt t="47865" x="5581650" y="4305300"/>
          <p14:tracePt t="47882" x="5962650" y="4305300"/>
          <p14:tracePt t="47899" x="6292850" y="4305300"/>
          <p14:tracePt t="47915" x="6375400" y="4305300"/>
          <p14:tracePt t="47931" x="6413500" y="4305300"/>
          <p14:tracePt t="47948" x="6426200" y="4305300"/>
          <p14:tracePt t="47965" x="6432550" y="4305300"/>
          <p14:tracePt t="48034" x="6451600" y="4305300"/>
          <p14:tracePt t="48042" x="6457950" y="4305300"/>
          <p14:tracePt t="48050" x="6470650" y="4311650"/>
          <p14:tracePt t="48065" x="6489700" y="4311650"/>
          <p14:tracePt t="48081" x="6527800" y="4311650"/>
          <p14:tracePt t="48098" x="6584950" y="4318000"/>
          <p14:tracePt t="48115" x="6623050" y="4330700"/>
          <p14:tracePt t="48131" x="6661150" y="4330700"/>
          <p14:tracePt t="48148" x="6718300" y="4343400"/>
          <p14:tracePt t="48165" x="6781800" y="4356100"/>
          <p14:tracePt t="48181" x="6851650" y="4362450"/>
          <p14:tracePt t="48198" x="6902450" y="4375150"/>
          <p14:tracePt t="48215" x="6965950" y="4381500"/>
          <p14:tracePt t="48231" x="7029450" y="4400550"/>
          <p14:tracePt t="48248" x="7067550" y="4400550"/>
          <p14:tracePt t="48265" x="7112000" y="4419600"/>
          <p14:tracePt t="48282" x="7150100" y="4419600"/>
          <p14:tracePt t="48298" x="7181850" y="4425950"/>
          <p14:tracePt t="48332" x="7194550" y="4425950"/>
          <p14:tracePt t="48348" x="7219950" y="4438650"/>
          <p14:tracePt t="48365" x="7232650" y="4445000"/>
          <p14:tracePt t="48382" x="7239000" y="4445000"/>
          <p14:tracePt t="49099" x="7200900" y="4445000"/>
          <p14:tracePt t="49107" x="7150100" y="4445000"/>
          <p14:tracePt t="49115" x="7086600" y="4445000"/>
          <p14:tracePt t="49132" x="6915150" y="4445000"/>
          <p14:tracePt t="49149" x="6553200" y="4508500"/>
          <p14:tracePt t="49166" x="6051550" y="4572000"/>
          <p14:tracePt t="49182" x="5562600" y="4654550"/>
          <p14:tracePt t="49199" x="5200650" y="4705350"/>
          <p14:tracePt t="49216" x="4984750" y="4737100"/>
          <p14:tracePt t="49232" x="4914900" y="4737100"/>
          <p14:tracePt t="49249" x="4908550" y="4737100"/>
          <p14:tracePt t="49427" x="4921250" y="4730750"/>
          <p14:tracePt t="49436" x="4940300" y="4724400"/>
          <p14:tracePt t="49449" x="4959350" y="4711700"/>
          <p14:tracePt t="49466" x="5054600" y="4679950"/>
          <p14:tracePt t="49482" x="5092700" y="4667250"/>
          <p14:tracePt t="49499" x="5264150" y="4622800"/>
          <p14:tracePt t="49516" x="5397500" y="4610100"/>
          <p14:tracePt t="49532" x="5568950" y="4597400"/>
          <p14:tracePt t="49549" x="5676900" y="4584700"/>
          <p14:tracePt t="49566" x="5753100" y="4584700"/>
          <p14:tracePt t="49582" x="5810250" y="4584700"/>
          <p14:tracePt t="49599" x="5867400" y="4584700"/>
          <p14:tracePt t="49616" x="5930900" y="4584700"/>
          <p14:tracePt t="49632" x="6000750" y="4584700"/>
          <p14:tracePt t="49649" x="6102350" y="4584700"/>
          <p14:tracePt t="49667" x="6324600" y="4584700"/>
          <p14:tracePt t="49682" x="6407150" y="4584700"/>
          <p14:tracePt t="49699" x="6648450" y="4552950"/>
          <p14:tracePt t="49716" x="6750050" y="4540250"/>
          <p14:tracePt t="49733" x="6838950" y="4527550"/>
          <p14:tracePt t="49749" x="6908800" y="4514850"/>
          <p14:tracePt t="49766" x="6953250" y="4508500"/>
          <p14:tracePt t="49782" x="7016750" y="4495800"/>
          <p14:tracePt t="49799" x="7054850" y="4483100"/>
          <p14:tracePt t="49816" x="7061200" y="4483100"/>
          <p14:tracePt t="49832" x="7073900" y="4483100"/>
          <p14:tracePt t="49891" x="7080250" y="4483100"/>
          <p14:tracePt t="49899" x="7086600" y="4483100"/>
          <p14:tracePt t="49923" x="7099300" y="4483100"/>
          <p14:tracePt t="50019" x="7099300" y="4489450"/>
          <p14:tracePt t="50027" x="7099300" y="4502150"/>
          <p14:tracePt t="50035" x="7099300" y="4514850"/>
          <p14:tracePt t="50049" x="7092950" y="4514850"/>
          <p14:tracePt t="50066" x="7067550" y="4546600"/>
          <p14:tracePt t="50083" x="6883400" y="4483100"/>
          <p14:tracePt t="50355" x="6877050" y="4502150"/>
          <p14:tracePt t="50363" x="6864350" y="4533900"/>
          <p14:tracePt t="50371" x="6864350" y="4565650"/>
          <p14:tracePt t="50383" x="6838950" y="4603750"/>
          <p14:tracePt t="50399" x="6807200" y="4648200"/>
          <p14:tracePt t="50416" x="6692900" y="4775200"/>
          <p14:tracePt t="50433" x="6477000" y="4953000"/>
          <p14:tracePt t="50449" x="6096000" y="5137150"/>
          <p14:tracePt t="50466" x="5632450" y="5321300"/>
          <p14:tracePt t="50483" x="4794250" y="5467350"/>
          <p14:tracePt t="50499" x="4254500" y="5486400"/>
          <p14:tracePt t="50516" x="3873500" y="5486400"/>
          <p14:tracePt t="50533" x="3727450" y="5486400"/>
          <p14:tracePt t="50549" x="3657600" y="5486400"/>
          <p14:tracePt t="52891" x="3651250" y="5480050"/>
          <p14:tracePt t="52899" x="3651250" y="5454650"/>
          <p14:tracePt t="52907" x="3683000" y="5410200"/>
          <p14:tracePt t="52917" x="3708400" y="5372100"/>
          <p14:tracePt t="52933" x="3752850" y="5207000"/>
          <p14:tracePt t="52950" x="3911600" y="4737100"/>
          <p14:tracePt t="52966" x="4152900" y="4184650"/>
          <p14:tracePt t="52983" x="4368800" y="3657600"/>
          <p14:tracePt t="53000" x="4552950" y="3213100"/>
          <p14:tracePt t="53016" x="4730750" y="2819400"/>
          <p14:tracePt t="53033" x="4800600" y="2559050"/>
          <p14:tracePt t="53050" x="4845050" y="2406650"/>
          <p14:tracePt t="53066" x="4908550" y="2222500"/>
          <p14:tracePt t="53083" x="4953000" y="2133600"/>
          <p14:tracePt t="53100" x="5003800" y="2063750"/>
          <p14:tracePt t="53117" x="5073650" y="2019300"/>
          <p14:tracePt t="53134" x="5168900" y="1968500"/>
          <p14:tracePt t="53150" x="5270500" y="1905000"/>
          <p14:tracePt t="53167" x="5403850" y="1828800"/>
          <p14:tracePt t="53184" x="5651500" y="1695450"/>
          <p14:tracePt t="53200" x="5911850" y="1562100"/>
          <p14:tracePt t="53217" x="6159500" y="1390650"/>
          <p14:tracePt t="53234" x="6419850" y="1206500"/>
          <p14:tracePt t="53251" x="6546850" y="1117600"/>
          <p14:tracePt t="53253" x="6591300" y="1092200"/>
          <p14:tracePt t="53267" x="6648450" y="1066800"/>
          <p14:tracePt t="53283" x="6692900" y="1047750"/>
          <p14:tracePt t="53300" x="6718300" y="1047750"/>
          <p14:tracePt t="53316" x="6756400" y="1047750"/>
          <p14:tracePt t="53333" x="6851650" y="1060450"/>
          <p14:tracePt t="53350" x="6985000" y="1104900"/>
          <p14:tracePt t="53367" x="7105650" y="1130300"/>
          <p14:tracePt t="53384" x="7270750" y="1193800"/>
          <p14:tracePt t="53400" x="7391400" y="1231900"/>
          <p14:tracePt t="53417" x="7518400" y="1238250"/>
          <p14:tracePt t="53433" x="7613650" y="1257300"/>
          <p14:tracePt t="53450" x="7689850" y="1257300"/>
          <p14:tracePt t="53467" x="7734300" y="1257300"/>
          <p14:tracePt t="53619" x="7708900" y="1257300"/>
          <p14:tracePt t="53627" x="7689850" y="1257300"/>
          <p14:tracePt t="53637" x="7651750" y="1244600"/>
          <p14:tracePt t="53651" x="7632700" y="1219200"/>
          <p14:tracePt t="53667" x="7550150" y="1174750"/>
          <p14:tracePt t="53683" x="7518400" y="1162050"/>
          <p14:tracePt t="53700" x="7505700" y="1155700"/>
          <p14:tracePt t="53717" x="7467600" y="1149350"/>
          <p14:tracePt t="53734" x="7416800" y="1130300"/>
          <p14:tracePt t="53750" x="7340600" y="1111250"/>
          <p14:tracePt t="53767" x="7270750" y="1098550"/>
          <p14:tracePt t="53783" x="7181850" y="1085850"/>
          <p14:tracePt t="53800" x="7131050" y="1085850"/>
          <p14:tracePt t="53817" x="7073900" y="1079500"/>
          <p14:tracePt t="53834" x="7023100" y="1079500"/>
          <p14:tracePt t="53850" x="6965950" y="1079500"/>
          <p14:tracePt t="53867" x="6896100" y="1079500"/>
          <p14:tracePt t="53883" x="6845300" y="1079500"/>
          <p14:tracePt t="53900" x="6788150" y="1085850"/>
          <p14:tracePt t="53917" x="6750050" y="1104900"/>
          <p14:tracePt t="53933" x="6692900" y="1117600"/>
          <p14:tracePt t="53950" x="6648450" y="1130300"/>
          <p14:tracePt t="53967" x="6604000" y="1155700"/>
          <p14:tracePt t="53983" x="6546850" y="1174750"/>
          <p14:tracePt t="54000" x="6502400" y="1200150"/>
          <p14:tracePt t="54017" x="6483350" y="1212850"/>
          <p14:tracePt t="54033" x="6457950" y="1225550"/>
          <p14:tracePt t="54050" x="6438900" y="1244600"/>
          <p14:tracePt t="54067" x="6426200" y="1270000"/>
          <p14:tracePt t="54084" x="6407150" y="1289050"/>
          <p14:tracePt t="54100" x="6394450" y="1314450"/>
          <p14:tracePt t="54117" x="6388100" y="1346200"/>
          <p14:tracePt t="54134" x="6375400" y="1384300"/>
          <p14:tracePt t="54150" x="6375400" y="1422400"/>
          <p14:tracePt t="54167" x="6375400" y="1485900"/>
          <p14:tracePt t="54184" x="6375400" y="1543050"/>
          <p14:tracePt t="54200" x="6375400" y="1606550"/>
          <p14:tracePt t="54217" x="6394450" y="1682750"/>
          <p14:tracePt t="54234" x="6426200" y="1746250"/>
          <p14:tracePt t="54250" x="6477000" y="1822450"/>
          <p14:tracePt t="54267" x="6508750" y="1866900"/>
          <p14:tracePt t="54284" x="6540500" y="1898650"/>
          <p14:tracePt t="54300" x="6572250" y="1924050"/>
          <p14:tracePt t="54317" x="6623050" y="1955800"/>
          <p14:tracePt t="54334" x="6673850" y="1981200"/>
          <p14:tracePt t="54351" x="6705600" y="1993900"/>
          <p14:tracePt t="54367" x="6743700" y="1993900"/>
          <p14:tracePt t="54384" x="6794500" y="2006600"/>
          <p14:tracePt t="54401" x="6845300" y="2006600"/>
          <p14:tracePt t="54417" x="6915150" y="2006600"/>
          <p14:tracePt t="54434" x="6985000" y="2006600"/>
          <p14:tracePt t="54451" x="7105650" y="1955800"/>
          <p14:tracePt t="54468" x="7156450" y="1930400"/>
          <p14:tracePt t="54484" x="7200900" y="1898650"/>
          <p14:tracePt t="54500" x="7239000" y="1860550"/>
          <p14:tracePt t="54517" x="7258050" y="1828800"/>
          <p14:tracePt t="54534" x="7277100" y="1790700"/>
          <p14:tracePt t="54550" x="7289800" y="1758950"/>
          <p14:tracePt t="54567" x="7289800" y="1727200"/>
          <p14:tracePt t="54584" x="7296150" y="1689100"/>
          <p14:tracePt t="54600" x="7296150" y="1651000"/>
          <p14:tracePt t="54617" x="7296150" y="1606550"/>
          <p14:tracePt t="54634" x="7283450" y="1555750"/>
          <p14:tracePt t="54650" x="7232650" y="1466850"/>
          <p14:tracePt t="54667" x="7181850" y="1416050"/>
          <p14:tracePt t="54684" x="7150100" y="1384300"/>
          <p14:tracePt t="54701" x="7124700" y="1365250"/>
          <p14:tracePt t="54717" x="7080250" y="1333500"/>
          <p14:tracePt t="54734" x="7042150" y="1327150"/>
          <p14:tracePt t="54750" x="7010400" y="1301750"/>
          <p14:tracePt t="54767" x="6972300" y="1295400"/>
          <p14:tracePt t="54784" x="6946900" y="1282700"/>
          <p14:tracePt t="54801" x="6889750" y="1282700"/>
          <p14:tracePt t="54817" x="6838950" y="1282700"/>
          <p14:tracePt t="54834" x="6769100" y="1301750"/>
          <p14:tracePt t="54851" x="6604000" y="1397000"/>
          <p14:tracePt t="54867" x="6515100" y="1466850"/>
          <p14:tracePt t="54884" x="6451600" y="1549400"/>
          <p14:tracePt t="54901" x="6400800" y="1644650"/>
          <p14:tracePt t="54917" x="6400800" y="1714500"/>
          <p14:tracePt t="54934" x="6388100" y="1816100"/>
          <p14:tracePt t="54950" x="6388100" y="1885950"/>
          <p14:tracePt t="54967" x="6419850" y="1936750"/>
          <p14:tracePt t="54984" x="6477000" y="1968500"/>
          <p14:tracePt t="55000" x="6597650" y="2012950"/>
          <p14:tracePt t="55017" x="6737350" y="2025650"/>
          <p14:tracePt t="55034" x="6946900" y="2025650"/>
          <p14:tracePt t="55050" x="7226300" y="1968500"/>
          <p14:tracePt t="55067" x="7378700" y="1854200"/>
          <p14:tracePt t="55084" x="7435850" y="1758950"/>
          <p14:tracePt t="55100" x="7448550" y="1657350"/>
          <p14:tracePt t="55117" x="7448550" y="1555750"/>
          <p14:tracePt t="55134" x="7385050" y="1428750"/>
          <p14:tracePt t="55150" x="7302500" y="1339850"/>
          <p14:tracePt t="55167" x="7226300" y="1276350"/>
          <p14:tracePt t="55184" x="7156450" y="1244600"/>
          <p14:tracePt t="55200" x="7092950" y="1225550"/>
          <p14:tracePt t="55217" x="7029450" y="1219200"/>
          <p14:tracePt t="55234" x="6927850" y="1206500"/>
          <p14:tracePt t="55250" x="6686550" y="1231900"/>
          <p14:tracePt t="55267" x="6502400" y="1289050"/>
          <p14:tracePt t="55284" x="6343650" y="1377950"/>
          <p14:tracePt t="55300" x="6242050" y="1473200"/>
          <p14:tracePt t="55317" x="6203950" y="1574800"/>
          <p14:tracePt t="55334" x="6203950" y="1657350"/>
          <p14:tracePt t="55351" x="6235700" y="1784350"/>
          <p14:tracePt t="55368" x="6362700" y="1879600"/>
          <p14:tracePt t="55384" x="6654800" y="1962150"/>
          <p14:tracePt t="55401" x="7054850" y="1981200"/>
          <p14:tracePt t="55418" x="7486650" y="1981200"/>
          <p14:tracePt t="55434" x="7848600" y="1841500"/>
          <p14:tracePt t="55451" x="8013700" y="1695450"/>
          <p14:tracePt t="55468" x="8026400" y="1568450"/>
          <p14:tracePt t="55484" x="7950200" y="1409700"/>
          <p14:tracePt t="55501" x="7727950" y="1225550"/>
          <p14:tracePt t="55518" x="7315200" y="1035050"/>
          <p14:tracePt t="55534" x="6864350" y="971550"/>
          <p14:tracePt t="55551" x="6527800" y="952500"/>
          <p14:tracePt t="55568" x="6343650" y="952500"/>
          <p14:tracePt t="55584" x="6216650" y="984250"/>
          <p14:tracePt t="55601" x="6115050" y="1066800"/>
          <p14:tracePt t="55618" x="6045200" y="1193800"/>
          <p14:tracePt t="55635" x="6038850" y="1308100"/>
          <p14:tracePt t="55651" x="6038850" y="1377950"/>
          <p14:tracePt t="55668" x="6083300" y="1435100"/>
          <p14:tracePt t="55685" x="6203950" y="1524000"/>
          <p14:tracePt t="55701" x="6610350" y="1631950"/>
          <p14:tracePt t="55718" x="7213600" y="1651000"/>
          <p14:tracePt t="55734" x="7797800" y="1651000"/>
          <p14:tracePt t="55751" x="8185150" y="1651000"/>
          <p14:tracePt t="55768" x="8267700" y="1625600"/>
          <p14:tracePt t="55784" x="8267700" y="1612900"/>
          <p14:tracePt t="55801" x="8223250" y="1536700"/>
          <p14:tracePt t="55818" x="7994650" y="1403350"/>
          <p14:tracePt t="55835" x="7810500" y="1346200"/>
          <p14:tracePt t="55851" x="7588250" y="1327150"/>
          <p14:tracePt t="55868" x="7448550" y="1327150"/>
          <p14:tracePt t="55884" x="7340600" y="1358900"/>
          <p14:tracePt t="55910" x="7239000" y="1492250"/>
          <p14:tracePt t="55920" x="7219950" y="1555750"/>
          <p14:tracePt t="55934" x="7207250" y="1676400"/>
          <p14:tracePt t="55950" x="7207250" y="1803400"/>
          <p14:tracePt t="55967" x="7302500" y="1924050"/>
          <p14:tracePt t="55984" x="7454900" y="2006600"/>
          <p14:tracePt t="56001" x="7664450" y="2019300"/>
          <p14:tracePt t="56018" x="8007350" y="1987550"/>
          <p14:tracePt t="56035" x="8496300" y="1746250"/>
          <p14:tracePt t="56051" x="8585200" y="1612900"/>
          <p14:tracePt t="56067" x="8597900" y="1460500"/>
          <p14:tracePt t="56084" x="8547100" y="1333500"/>
          <p14:tracePt t="56101" x="8274050" y="1168400"/>
          <p14:tracePt t="56117" x="7823200" y="1009650"/>
          <p14:tracePt t="56134" x="7340600" y="965200"/>
          <p14:tracePt t="56151" x="6896100" y="965200"/>
          <p14:tracePt t="56167" x="6515100" y="1066800"/>
          <p14:tracePt t="56184" x="6254750" y="1225550"/>
          <p14:tracePt t="56201" x="6172200" y="1352550"/>
          <p14:tracePt t="56218" x="6159500" y="1447800"/>
          <p14:tracePt t="56234" x="6159500" y="1504950"/>
          <p14:tracePt t="56251" x="6261100" y="1593850"/>
          <p14:tracePt t="56268" x="6445250" y="1631950"/>
          <p14:tracePt t="56285" x="6775450" y="1631950"/>
          <p14:tracePt t="56301" x="7010400" y="1619250"/>
          <p14:tracePt t="56318" x="7118350" y="1568450"/>
          <p14:tracePt t="56335" x="7131050" y="1555750"/>
          <p14:tracePt t="56351" x="7131050" y="1530350"/>
          <p14:tracePt t="56368" x="7035800" y="1479550"/>
          <p14:tracePt t="56385" x="6845300" y="1422400"/>
          <p14:tracePt t="56401" x="6667500" y="1409700"/>
          <p14:tracePt t="56418" x="6546850" y="1409700"/>
          <p14:tracePt t="56434" x="6515100" y="1409700"/>
          <p14:tracePt t="56451" x="6508750" y="1416050"/>
          <p14:tracePt t="56468" x="6508750" y="1422400"/>
          <p14:tracePt t="56484" x="6515100" y="1441450"/>
          <p14:tracePt t="56501" x="6534150" y="1460500"/>
          <p14:tracePt t="56518" x="6559550" y="1492250"/>
          <p14:tracePt t="56535" x="6604000" y="1511300"/>
          <p14:tracePt t="56551" x="6642100" y="1536700"/>
          <p14:tracePt t="56568" x="6731000" y="1562100"/>
          <p14:tracePt t="56584" x="6788150" y="1568450"/>
          <p14:tracePt t="56601" x="6819900" y="1587500"/>
          <p14:tracePt t="56618" x="6826250" y="1587500"/>
          <p14:tracePt t="56659" x="6813550" y="1587500"/>
          <p14:tracePt t="56670" x="6794500" y="1587500"/>
          <p14:tracePt t="56685" x="6756400" y="1587500"/>
          <p14:tracePt t="56701" x="6718300" y="1587500"/>
          <p14:tracePt t="56718" x="6686550" y="1606550"/>
          <p14:tracePt t="56735" x="6673850" y="1619250"/>
          <p14:tracePt t="56751" x="6673850" y="1631950"/>
          <p14:tracePt t="56768" x="6673850" y="1657350"/>
          <p14:tracePt t="56771" x="6673850" y="1663700"/>
          <p14:tracePt t="56785" x="6686550" y="1676400"/>
          <p14:tracePt t="56801" x="6724650" y="1689100"/>
          <p14:tracePt t="56818" x="6743700" y="1689100"/>
          <p14:tracePt t="57067" x="6743700" y="1714500"/>
          <p14:tracePt t="57078" x="6743700" y="1746250"/>
          <p14:tracePt t="57088" x="6743700" y="1778000"/>
          <p14:tracePt t="57101" x="6737350" y="1847850"/>
          <p14:tracePt t="57118" x="6718300" y="1892300"/>
          <p14:tracePt t="57134" x="6699250" y="1924050"/>
          <p14:tracePt t="57151" x="6692900" y="1930400"/>
          <p14:tracePt t="57168" x="6692900" y="1936750"/>
          <p14:tracePt t="64174" x="6686550" y="1943100"/>
          <p14:tracePt t="64185" x="6642100" y="1974850"/>
          <p14:tracePt t="64197" x="6470650" y="2209800"/>
          <p14:tracePt t="64204" x="6419850" y="2266950"/>
          <p14:tracePt t="64220" x="6330950" y="2400300"/>
          <p14:tracePt t="64237" x="6242050" y="2540000"/>
          <p14:tracePt t="64254" x="6178550" y="2647950"/>
          <p14:tracePt t="64271" x="6134100" y="2717800"/>
          <p14:tracePt t="64287" x="6102350" y="2768600"/>
          <p14:tracePt t="64304" x="6096000" y="2787650"/>
          <p14:tracePt t="64563" x="6096000" y="2806700"/>
          <p14:tracePt t="64572" x="6096000" y="2825750"/>
          <p14:tracePt t="64587" x="6096000" y="2832100"/>
          <p14:tracePt t="64595" x="6096000" y="2838450"/>
          <p14:tracePt t="64604" x="6096000" y="2857500"/>
          <p14:tracePt t="64620" x="6096000" y="2882900"/>
          <p14:tracePt t="64637" x="6083300" y="2914650"/>
          <p14:tracePt t="64654" x="6076950" y="2971800"/>
          <p14:tracePt t="64670" x="6019800" y="3060700"/>
          <p14:tracePt t="64687" x="5981700" y="3136900"/>
          <p14:tracePt t="64704" x="5949950" y="3213100"/>
          <p14:tracePt t="64720" x="5892800" y="3302000"/>
          <p14:tracePt t="64737" x="5861050" y="3384550"/>
          <p14:tracePt t="64754" x="5816600" y="3505200"/>
          <p14:tracePt t="64770" x="5810250" y="3524250"/>
          <p14:tracePt t="64787" x="5803900" y="3562350"/>
          <p14:tracePt t="64804" x="5797550" y="3575050"/>
          <p14:tracePt t="64821" x="5791200" y="3587750"/>
          <p14:tracePt t="64837" x="5791200" y="3594100"/>
          <p14:tracePt t="64854" x="5765800" y="3619500"/>
          <p14:tracePt t="64870" x="5759450" y="3619500"/>
          <p14:tracePt t="64887" x="5740400" y="3619500"/>
          <p14:tracePt t="65154" x="5740400" y="3625850"/>
          <p14:tracePt t="65162" x="5664200" y="3638550"/>
          <p14:tracePt t="65170" x="5562600" y="3740150"/>
          <p14:tracePt t="65187" x="5410200" y="3873500"/>
          <p14:tracePt t="65204" x="5219700" y="4070350"/>
          <p14:tracePt t="65221" x="4876800" y="4476750"/>
          <p14:tracePt t="65237" x="4349750" y="4946650"/>
          <p14:tracePt t="65254" x="3917950" y="5226050"/>
          <p14:tracePt t="65271" x="3492500" y="5505450"/>
          <p14:tracePt t="65287" x="3187700" y="5689600"/>
          <p14:tracePt t="65304" x="3054350" y="5759450"/>
          <p14:tracePt t="65308" x="2997200" y="5778500"/>
          <p14:tracePt t="65321" x="2965450" y="5791200"/>
          <p14:tracePt t="65337" x="2895600" y="5816600"/>
          <p14:tracePt t="65354" x="2819400" y="5835650"/>
          <p14:tracePt t="65371" x="2698750" y="5867400"/>
          <p14:tracePt t="65387" x="2647950" y="5867400"/>
          <p14:tracePt t="65404" x="2603500" y="5880100"/>
          <p14:tracePt t="65421" x="2565400" y="5880100"/>
          <p14:tracePt t="65437" x="2546350" y="5880100"/>
          <p14:tracePt t="65454" x="2533650" y="5886450"/>
          <p14:tracePt t="65471" x="2520950" y="5886450"/>
          <p14:tracePt t="65487" x="2489200" y="5892800"/>
          <p14:tracePt t="65504" x="2419350" y="5905500"/>
          <p14:tracePt t="65521" x="2343150" y="5956300"/>
          <p14:tracePt t="65538" x="2241550" y="6045200"/>
          <p14:tracePt t="65554" x="2216150" y="6076950"/>
          <p14:tracePt t="65571" x="2190750" y="6121400"/>
          <p14:tracePt t="65587" x="2184400" y="6127750"/>
          <p14:tracePt t="65604" x="2184400" y="6134100"/>
          <p14:tracePt t="65621" x="2184400" y="6140450"/>
          <p14:tracePt t="65638" x="2184400" y="6146800"/>
          <p14:tracePt t="65923" x="2184400" y="6153150"/>
          <p14:tracePt t="65946" x="2171700" y="6153150"/>
          <p14:tracePt t="66068" x="2159000" y="6153150"/>
          <p14:tracePt t="66107" x="2152650" y="6146800"/>
          <p14:tracePt t="66122" x="2139950" y="6134100"/>
          <p14:tracePt t="66138" x="2133600" y="6121400"/>
          <p14:tracePt t="66163" x="2120900" y="6115050"/>
          <p14:tracePt t="66187" x="2114550" y="6102350"/>
          <p14:tracePt t="66467" x="0" y="0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998394" y="891493"/>
            <a:ext cx="6314831" cy="2280356"/>
            <a:chOff x="1998394" y="891493"/>
            <a:chExt cx="6314831" cy="228035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3883" t="35231" r="26312" b="39216"/>
            <a:stretch/>
          </p:blipFill>
          <p:spPr>
            <a:xfrm>
              <a:off x="1998394" y="891493"/>
              <a:ext cx="6314831" cy="2280356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5708342" y="1154097"/>
              <a:ext cx="2334827" cy="78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31611532"/>
                </p:ext>
              </p:extLst>
            </p:nvPr>
          </p:nvGraphicFramePr>
          <p:xfrm>
            <a:off x="5287963" y="1152525"/>
            <a:ext cx="2300287" cy="755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438" name="Equation" r:id="rId6" imgW="850680" imgH="279360" progId="Equation.DSMT4">
                    <p:embed/>
                  </p:oleObj>
                </mc:Choice>
                <mc:Fallback>
                  <p:oleObj name="Equation" r:id="rId6" imgW="850680" imgH="27936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287963" y="1152525"/>
                          <a:ext cx="2300287" cy="7556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Rectangle 8"/>
          <p:cNvSpPr/>
          <p:nvPr/>
        </p:nvSpPr>
        <p:spPr>
          <a:xfrm>
            <a:off x="4620664" y="4128814"/>
            <a:ext cx="3454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growth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7850817"/>
              </p:ext>
            </p:extLst>
          </p:nvPr>
        </p:nvGraphicFramePr>
        <p:xfrm>
          <a:off x="2908300" y="4184650"/>
          <a:ext cx="1470025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9" name="Equation" r:id="rId8" imgW="634680" imgH="177480" progId="Equation.DSMT4">
                  <p:embed/>
                </p:oleObj>
              </mc:Choice>
              <mc:Fallback>
                <p:oleObj name="Equation" r:id="rId8" imgW="634680" imgH="1774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08300" y="4184650"/>
                        <a:ext cx="1470025" cy="41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12573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513"/>
    </mc:Choice>
    <mc:Fallback xmlns="">
      <p:transition advTm="345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21479" x="400050" y="5549900"/>
          <p14:tracePt t="21495" x="406400" y="5556250"/>
          <p14:tracePt t="21503" x="419100" y="5556250"/>
          <p14:tracePt t="21518" x="482600" y="5518150"/>
          <p14:tracePt t="21534" x="749300" y="5384800"/>
          <p14:tracePt t="21551" x="1162050" y="5194300"/>
          <p14:tracePt t="21568" x="1809750" y="4679950"/>
          <p14:tracePt t="21585" x="2616200" y="3943350"/>
          <p14:tracePt t="21601" x="3473450" y="3359150"/>
          <p14:tracePt t="21618" x="4343400" y="2794000"/>
          <p14:tracePt t="21635" x="5219700" y="2152650"/>
          <p14:tracePt t="21651" x="5981700" y="1625600"/>
          <p14:tracePt t="21668" x="6616700" y="1200150"/>
          <p14:tracePt t="21685" x="7099300" y="844550"/>
          <p14:tracePt t="21701" x="7359650" y="603250"/>
          <p14:tracePt t="21718" x="7423150" y="527050"/>
          <p14:tracePt t="21840" x="7429500" y="520700"/>
          <p14:tracePt t="21896" x="7429500" y="539750"/>
          <p14:tracePt t="21904" x="7429500" y="641350"/>
          <p14:tracePt t="21912" x="7429500" y="711200"/>
          <p14:tracePt t="21920" x="7480300" y="800100"/>
          <p14:tracePt t="21935" x="7550150" y="958850"/>
          <p14:tracePt t="21952" x="7550150" y="1111250"/>
          <p14:tracePt t="21969" x="7550150" y="1244600"/>
          <p14:tracePt t="21985" x="7531100" y="1384300"/>
          <p14:tracePt t="22002" x="7473950" y="1517650"/>
          <p14:tracePt t="22019" x="7410450" y="1612900"/>
          <p14:tracePt t="22035" x="7359650" y="1663700"/>
          <p14:tracePt t="22052" x="7315200" y="1701800"/>
          <p14:tracePt t="22068" x="7251700" y="1727200"/>
          <p14:tracePt t="22085" x="7200900" y="1727200"/>
          <p14:tracePt t="22102" x="7194550" y="1727200"/>
          <p14:tracePt t="22159" x="7181850" y="1727200"/>
          <p14:tracePt t="22176" x="7175500" y="1727200"/>
          <p14:tracePt t="22183" x="7169150" y="1739900"/>
          <p14:tracePt t="22191" x="7150100" y="1752600"/>
          <p14:tracePt t="22202" x="7150100" y="1758950"/>
          <p14:tracePt t="22219" x="7105650" y="1847850"/>
          <p14:tracePt t="22235" x="7048500" y="1993900"/>
          <p14:tracePt t="22251" x="7010400" y="2089150"/>
          <p14:tracePt t="22268" x="6997700" y="2120900"/>
          <p14:tracePt t="22285" x="6997700" y="2127250"/>
          <p14:tracePt t="22301" x="6997700" y="2139950"/>
          <p14:tracePt t="22318" x="6997700" y="2146300"/>
          <p14:tracePt t="22335" x="6991350" y="2146300"/>
          <p14:tracePt t="22463" x="6991350" y="2133600"/>
          <p14:tracePt t="22472" x="6991350" y="2127250"/>
          <p14:tracePt t="22920" x="6991350" y="2120900"/>
          <p14:tracePt t="22928" x="6991350" y="2114550"/>
          <p14:tracePt t="22952" x="6991350" y="2101850"/>
          <p14:tracePt t="23728" x="6991350" y="2108200"/>
          <p14:tracePt t="23736" x="6991350" y="2127250"/>
          <p14:tracePt t="23744" x="6991350" y="2159000"/>
          <p14:tracePt t="23752" x="6991350" y="2178050"/>
          <p14:tracePt t="23769" x="6978650" y="2235200"/>
          <p14:tracePt t="23786" x="6915150" y="2362200"/>
          <p14:tracePt t="23802" x="6724650" y="2698750"/>
          <p14:tracePt t="23819" x="6470650" y="3155950"/>
          <p14:tracePt t="23836" x="6134100" y="3606800"/>
          <p14:tracePt t="23852" x="5765800" y="4006850"/>
          <p14:tracePt t="23870" x="5403850" y="4305300"/>
          <p14:tracePt t="23886" x="5073650" y="4540250"/>
          <p14:tracePt t="23903" x="4826000" y="4667250"/>
          <p14:tracePt t="23919" x="4660900" y="4711700"/>
          <p14:tracePt t="23936" x="4489450" y="4737100"/>
          <p14:tracePt t="23953" x="4387850" y="4737100"/>
          <p14:tracePt t="23970" x="4318000" y="4737100"/>
          <p14:tracePt t="23986" x="4248150" y="4730750"/>
          <p14:tracePt t="24002" x="4210050" y="4724400"/>
          <p14:tracePt t="24019" x="4171950" y="4711700"/>
          <p14:tracePt t="24036" x="4108450" y="4705350"/>
          <p14:tracePt t="24053" x="4038600" y="4705350"/>
          <p14:tracePt t="24069" x="3949700" y="4705350"/>
          <p14:tracePt t="24086" x="3835400" y="4794250"/>
          <p14:tracePt t="24103" x="3689350" y="4914900"/>
          <p14:tracePt t="24119" x="3429000" y="5111750"/>
          <p14:tracePt t="24136" x="3321050" y="5175250"/>
          <p14:tracePt t="24153" x="3263900" y="5187950"/>
          <p14:tracePt t="24169" x="3251200" y="5187950"/>
          <p14:tracePt t="24187" x="3232150" y="5156200"/>
          <p14:tracePt t="24192" x="3225800" y="5130800"/>
          <p14:tracePt t="24203" x="3213100" y="5092700"/>
          <p14:tracePt t="24219" x="3168650" y="4972050"/>
          <p14:tracePt t="24236" x="3098800" y="4826000"/>
          <p14:tracePt t="24252" x="3054350" y="4679950"/>
          <p14:tracePt t="24269" x="3048000" y="4584700"/>
          <p14:tracePt t="24285" x="3048000" y="4514850"/>
          <p14:tracePt t="24302" x="3048000" y="4445000"/>
          <p14:tracePt t="24319" x="3048000" y="4419600"/>
          <p14:tracePt t="24400" x="3060700" y="4419600"/>
          <p14:tracePt t="24416" x="3067050" y="4419600"/>
          <p14:tracePt t="24428" x="3079750" y="4419600"/>
          <p14:tracePt t="24437" x="3079750" y="4425950"/>
          <p14:tracePt t="24453" x="3098800" y="4464050"/>
          <p14:tracePt t="24469" x="3130550" y="4502150"/>
          <p14:tracePt t="24486" x="3155950" y="4533900"/>
          <p14:tracePt t="24503" x="3187700" y="4546600"/>
          <p14:tracePt t="24519" x="3213100" y="4546600"/>
          <p14:tracePt t="24536" x="3219450" y="4546600"/>
          <p14:tracePt t="24569" x="3219450" y="4521200"/>
          <p14:tracePt t="24586" x="3232150" y="4483100"/>
          <p14:tracePt t="24603" x="3232150" y="4476750"/>
          <p14:tracePt t="24636" x="3232150" y="4464050"/>
          <p14:tracePt t="24728" x="3238500" y="4470400"/>
          <p14:tracePt t="24736" x="3251200" y="4489450"/>
          <p14:tracePt t="24753" x="3270250" y="4521200"/>
          <p14:tracePt t="24769" x="3289300" y="4559300"/>
          <p14:tracePt t="24786" x="3302000" y="4603750"/>
          <p14:tracePt t="24803" x="3314700" y="4622800"/>
          <p14:tracePt t="24820" x="3314700" y="4629150"/>
          <p14:tracePt t="24912" x="3321050" y="4629150"/>
          <p14:tracePt t="24928" x="3321050" y="4616450"/>
          <p14:tracePt t="24937" x="3321050" y="4610100"/>
          <p14:tracePt t="24960" x="3321050" y="4603750"/>
          <p14:tracePt t="25048" x="3314700" y="4603750"/>
          <p14:tracePt t="25351" x="3333750" y="4597400"/>
          <p14:tracePt t="25359" x="3365500" y="4584700"/>
          <p14:tracePt t="25369" x="3397250" y="4572000"/>
          <p14:tracePt t="25386" x="3498850" y="4546600"/>
          <p14:tracePt t="25403" x="3594100" y="4521200"/>
          <p14:tracePt t="25419" x="3670300" y="4483100"/>
          <p14:tracePt t="25436" x="3689350" y="4470400"/>
          <p14:tracePt t="25453" x="3702050" y="4464050"/>
          <p14:tracePt t="25469" x="3708400" y="4451350"/>
          <p14:tracePt t="25486" x="3708400" y="4413250"/>
          <p14:tracePt t="25503" x="3708400" y="4394200"/>
          <p14:tracePt t="25519" x="3708400" y="4375150"/>
          <p14:tracePt t="25536" x="3708400" y="4362450"/>
          <p14:tracePt t="25553" x="3708400" y="4356100"/>
          <p14:tracePt t="25696" x="3708400" y="4349750"/>
          <p14:tracePt t="25705" x="3733800" y="4375150"/>
          <p14:tracePt t="25720" x="3841750" y="4457700"/>
          <p14:tracePt t="25736" x="3981450" y="4540250"/>
          <p14:tracePt t="25753" x="4102100" y="4597400"/>
          <p14:tracePt t="25770" x="4216400" y="4616450"/>
          <p14:tracePt t="25786" x="4260850" y="4622800"/>
          <p14:tracePt t="25888" x="4248150" y="4622800"/>
          <p14:tracePt t="25897" x="4229100" y="4622800"/>
          <p14:tracePt t="25904" x="4222750" y="4622800"/>
          <p14:tracePt t="25920" x="4216400" y="4622800"/>
          <p14:tracePt t="25993" x="4260850" y="4641850"/>
          <p14:tracePt t="26001" x="4292600" y="4648200"/>
          <p14:tracePt t="26008" x="4324350" y="4660900"/>
          <p14:tracePt t="26020" x="4406900" y="4660900"/>
          <p14:tracePt t="26037" x="4565650" y="4660900"/>
          <p14:tracePt t="26053" x="4692650" y="4660900"/>
          <p14:tracePt t="26070" x="4718050" y="4660900"/>
          <p14:tracePt t="26168" x="4730750" y="4660900"/>
          <p14:tracePt t="26184" x="4749800" y="4648200"/>
          <p14:tracePt t="26192" x="4794250" y="4641850"/>
          <p14:tracePt t="26203" x="4838700" y="4622800"/>
          <p14:tracePt t="26220" x="4972050" y="4603750"/>
          <p14:tracePt t="26237" x="5162550" y="4591050"/>
          <p14:tracePt t="26253" x="5492750" y="4533900"/>
          <p14:tracePt t="26269" x="5791200" y="4495800"/>
          <p14:tracePt t="26286" x="5956300" y="4483100"/>
          <p14:tracePt t="26303" x="6051550" y="4470400"/>
          <p14:tracePt t="26319" x="6057900" y="4470400"/>
          <p14:tracePt t="26337" x="6064250" y="4470400"/>
          <p14:tracePt t="26353" x="6083300" y="4470400"/>
          <p14:tracePt t="26370" x="6146800" y="4470400"/>
          <p14:tracePt t="26387" x="6305550" y="4470400"/>
          <p14:tracePt t="26403" x="6559550" y="4470400"/>
          <p14:tracePt t="26420" x="6927850" y="4470400"/>
          <p14:tracePt t="26437" x="7289800" y="4470400"/>
          <p14:tracePt t="26453" x="7569200" y="4470400"/>
          <p14:tracePt t="26470" x="7753350" y="4470400"/>
          <p14:tracePt t="26486" x="7823200" y="4470400"/>
          <p14:tracePt t="26503" x="7829550" y="4470400"/>
          <p14:tracePt t="26599" x="7804150" y="4470400"/>
          <p14:tracePt t="26607" x="7740650" y="4470400"/>
          <p14:tracePt t="26615" x="7664450" y="4470400"/>
          <p14:tracePt t="26623" x="7569200" y="4470400"/>
          <p14:tracePt t="26636" x="7435850" y="4495800"/>
          <p14:tracePt t="26653" x="7016750" y="4559300"/>
          <p14:tracePt t="26670" x="6642100" y="4603750"/>
          <p14:tracePt t="26686" x="6426200" y="4635500"/>
          <p14:tracePt t="26687" x="6369050" y="4648200"/>
          <p14:tracePt t="26703" x="6330950" y="4648200"/>
          <p14:tracePt t="26720" x="6318250" y="4648200"/>
          <p14:tracePt t="26783" x="6324600" y="4648200"/>
          <p14:tracePt t="26790" x="6337300" y="4648200"/>
          <p14:tracePt t="26799" x="6362700" y="4648200"/>
          <p14:tracePt t="26806" x="6394450" y="4648200"/>
          <p14:tracePt t="26819" x="6432550" y="4648200"/>
          <p14:tracePt t="26836" x="6546850" y="4648200"/>
          <p14:tracePt t="26853" x="6648450" y="4648200"/>
          <p14:tracePt t="26870" x="6661150" y="4648200"/>
          <p14:tracePt t="26903" x="6553200" y="4648200"/>
          <p14:tracePt t="26920" x="6172200" y="4648200"/>
          <p14:tracePt t="26936" x="5588000" y="4648200"/>
          <p14:tracePt t="26953" x="5041900" y="4648200"/>
          <p14:tracePt t="26970" x="4895850" y="4648200"/>
          <p14:tracePt t="26986" x="4889500" y="4648200"/>
          <p14:tracePt t="27020" x="4940300" y="4641850"/>
          <p14:tracePt t="27036" x="5124450" y="4641850"/>
          <p14:tracePt t="27053" x="5486400" y="4641850"/>
          <p14:tracePt t="27070" x="5930900" y="4641850"/>
          <p14:tracePt t="27087" x="6305550" y="4654550"/>
          <p14:tracePt t="27103" x="6400800" y="4667250"/>
          <p14:tracePt t="27137" x="6273800" y="4667250"/>
          <p14:tracePt t="27153" x="5829300" y="4667250"/>
          <p14:tracePt t="27170" x="5346700" y="4667250"/>
          <p14:tracePt t="27187" x="5092700" y="4667250"/>
          <p14:tracePt t="27203" x="5073650" y="4667250"/>
          <p14:tracePt t="27223" x="5086350" y="4667250"/>
          <p14:tracePt t="27236" x="5162550" y="4667250"/>
          <p14:tracePt t="27253" x="5575300" y="4667250"/>
          <p14:tracePt t="27270" x="6140450" y="4667250"/>
          <p14:tracePt t="27286" x="6692900" y="4667250"/>
          <p14:tracePt t="27303" x="7112000" y="4724400"/>
          <p14:tracePt t="27320" x="7112000" y="4730750"/>
          <p14:tracePt t="27336" x="7048500" y="4737100"/>
          <p14:tracePt t="27353" x="6667500" y="4737100"/>
          <p14:tracePt t="27370" x="6083300" y="4737100"/>
          <p14:tracePt t="27386" x="5702300" y="4737100"/>
          <p14:tracePt t="27403" x="5664200" y="4737100"/>
          <p14:tracePt t="27436" x="5689600" y="4737100"/>
          <p14:tracePt t="27453" x="5924550" y="4737100"/>
          <p14:tracePt t="27470" x="6305550" y="4737100"/>
          <p14:tracePt t="27487" x="6788150" y="4737100"/>
          <p14:tracePt t="27503" x="6889750" y="4737100"/>
          <p14:tracePt t="27544" x="6838950" y="4737100"/>
          <p14:tracePt t="27553" x="6737350" y="4737100"/>
          <p14:tracePt t="27570" x="6527800" y="4737100"/>
          <p14:tracePt t="27587" x="6362700" y="4737100"/>
          <p14:tracePt t="27604" x="6318250" y="4737100"/>
          <p14:tracePt t="27639" x="6330950" y="4737100"/>
          <p14:tracePt t="27653" x="6394450" y="4737100"/>
          <p14:tracePt t="27670" x="6527800" y="4737100"/>
          <p14:tracePt t="27687" x="6756400" y="4737100"/>
          <p14:tracePt t="27704" x="6832600" y="4737100"/>
          <p14:tracePt t="27720" x="6851650" y="4737100"/>
          <p14:tracePt t="28776" x="6845300" y="4737100"/>
          <p14:tracePt t="28784" x="6826250" y="4743450"/>
          <p14:tracePt t="28792" x="6807200" y="4743450"/>
          <p14:tracePt t="28804" x="6788150" y="4756150"/>
          <p14:tracePt t="28821" x="6673850" y="4794250"/>
          <p14:tracePt t="28837" x="6540500" y="4838700"/>
          <p14:tracePt t="28854" x="6407150" y="4851400"/>
          <p14:tracePt t="28871" x="6261100" y="4864100"/>
          <p14:tracePt t="28887" x="6070600" y="4864100"/>
          <p14:tracePt t="28904" x="5949950" y="4857750"/>
          <p14:tracePt t="28921" x="5753100" y="4832350"/>
          <p14:tracePt t="28937" x="5575300" y="4768850"/>
          <p14:tracePt t="28954" x="5454650" y="4730750"/>
          <p14:tracePt t="28971" x="5422900" y="4718050"/>
          <p14:tracePt t="29047" x="5416550" y="4718050"/>
          <p14:tracePt t="29056" x="5416550" y="4711700"/>
          <p14:tracePt t="29064" x="5429250" y="4711700"/>
          <p14:tracePt t="29072" x="5435600" y="4692650"/>
          <p14:tracePt t="29087" x="5454650" y="4667250"/>
          <p14:tracePt t="29104" x="5473700" y="4635500"/>
          <p14:tracePt t="29121" x="5480050" y="4629150"/>
          <p14:tracePt t="29138" x="5480050" y="4622800"/>
          <p14:tracePt t="29232" x="5480050" y="4629150"/>
          <p14:tracePt t="29240" x="5492750" y="4648200"/>
          <p14:tracePt t="29248" x="5492750" y="4699000"/>
          <p14:tracePt t="29257" x="5492750" y="4730750"/>
          <p14:tracePt t="29271" x="5480050" y="4749800"/>
          <p14:tracePt t="29287" x="5480050" y="4756150"/>
          <p14:tracePt t="29657" x="5492750" y="4762500"/>
          <p14:tracePt t="29664" x="5543550" y="4762500"/>
          <p14:tracePt t="29674" x="5588000" y="4762500"/>
          <p14:tracePt t="29688" x="5600700" y="4762500"/>
          <p14:tracePt t="29728" x="5594350" y="4762500"/>
          <p14:tracePt t="29736" x="5562600" y="4762500"/>
          <p14:tracePt t="29744" x="5505450" y="4762500"/>
          <p14:tracePt t="29754" x="5454650" y="4762500"/>
          <p14:tracePt t="29771" x="5340350" y="4762500"/>
          <p14:tracePt t="29788" x="5270500" y="4762500"/>
          <p14:tracePt t="29804" x="5219700" y="4762500"/>
          <p14:tracePt t="29821" x="5187950" y="4762500"/>
          <p14:tracePt t="29854" x="5181600" y="4762500"/>
          <p14:tracePt t="30312" x="5207000" y="4762500"/>
          <p14:tracePt t="30320" x="5308600" y="4762500"/>
          <p14:tracePt t="30328" x="5467350" y="4762500"/>
          <p14:tracePt t="30338" x="5695950" y="4832350"/>
          <p14:tracePt t="30354" x="6165850" y="4997450"/>
          <p14:tracePt t="30371" x="6610350" y="5118100"/>
          <p14:tracePt t="30388" x="6997700" y="5200650"/>
          <p14:tracePt t="30404" x="7327900" y="5238750"/>
          <p14:tracePt t="30421" x="7524750" y="5270500"/>
          <p14:tracePt t="30438" x="7594600" y="5283200"/>
          <p14:tracePt t="30454" x="7607300" y="5283200"/>
          <p14:tracePt t="30512" x="7594600" y="5283200"/>
          <p14:tracePt t="30527" x="7575550" y="5283200"/>
          <p14:tracePt t="30551" x="7562850" y="5283200"/>
          <p14:tracePt t="30559" x="7550150" y="5283200"/>
          <p14:tracePt t="30567" x="7537450" y="5283200"/>
          <p14:tracePt t="30575" x="7531100" y="5283200"/>
          <p14:tracePt t="30713" x="7524750" y="5283200"/>
          <p14:tracePt t="30720" x="7486650" y="5295900"/>
          <p14:tracePt t="30728" x="7397750" y="5327650"/>
          <p14:tracePt t="30738" x="7277100" y="5359400"/>
          <p14:tracePt t="30755" x="7099300" y="5378450"/>
          <p14:tracePt t="30771" x="7042150" y="5384800"/>
          <p14:tracePt t="30788" x="7016750" y="5384800"/>
          <p14:tracePt t="30805" x="6965950" y="5384800"/>
          <p14:tracePt t="30821" x="6934200" y="5384800"/>
          <p14:tracePt t="30838" x="6927850" y="5384800"/>
          <p14:tracePt t="30855" x="6921500" y="5384800"/>
          <p14:tracePt t="30871" x="6896100" y="5378450"/>
          <p14:tracePt t="30905" x="6883400" y="5378450"/>
          <p14:tracePt t="30921" x="6870700" y="5378450"/>
          <p14:tracePt t="30938" x="6864350" y="5378450"/>
          <p14:tracePt t="31280" x="6851650" y="5378450"/>
          <p14:tracePt t="31287" x="6845300" y="5378450"/>
          <p14:tracePt t="31295" x="6813550" y="5378450"/>
          <p14:tracePt t="31304" x="6794500" y="5378450"/>
          <p14:tracePt t="31321" x="6769100" y="5391150"/>
          <p14:tracePt t="31338" x="6750050" y="5391150"/>
          <p14:tracePt t="31355" x="6724650" y="5397500"/>
          <p14:tracePt t="31372" x="6711950" y="5403850"/>
          <p14:tracePt t="31388" x="6705600" y="5410200"/>
          <p14:tracePt t="31405" x="6667500" y="5410200"/>
          <p14:tracePt t="31422" x="6642100" y="5410200"/>
          <p14:tracePt t="31438" x="6610350" y="5429250"/>
          <p14:tracePt t="34000" x="0" y="0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998394" y="891493"/>
            <a:ext cx="6314831" cy="2280356"/>
            <a:chOff x="1998394" y="891493"/>
            <a:chExt cx="6314831" cy="228035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3883" t="35231" r="26312" b="39216"/>
            <a:stretch/>
          </p:blipFill>
          <p:spPr>
            <a:xfrm>
              <a:off x="1998394" y="891493"/>
              <a:ext cx="6314831" cy="2280356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5708342" y="1154097"/>
              <a:ext cx="2334827" cy="78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26434582"/>
                </p:ext>
              </p:extLst>
            </p:nvPr>
          </p:nvGraphicFramePr>
          <p:xfrm>
            <a:off x="5407025" y="1152525"/>
            <a:ext cx="2060575" cy="755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62" name="Equation" r:id="rId6" imgW="761760" imgH="279360" progId="Equation.DSMT4">
                    <p:embed/>
                  </p:oleObj>
                </mc:Choice>
                <mc:Fallback>
                  <p:oleObj name="Equation" r:id="rId6" imgW="761760" imgH="27936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407025" y="1152525"/>
                          <a:ext cx="2060575" cy="7556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Rectangle 8"/>
          <p:cNvSpPr/>
          <p:nvPr/>
        </p:nvSpPr>
        <p:spPr>
          <a:xfrm>
            <a:off x="4620664" y="4128814"/>
            <a:ext cx="3454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decay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3224569"/>
              </p:ext>
            </p:extLst>
          </p:nvPr>
        </p:nvGraphicFramePr>
        <p:xfrm>
          <a:off x="2995613" y="4184650"/>
          <a:ext cx="1293812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3" name="Equation" r:id="rId8" imgW="558720" imgH="177480" progId="Equation.DSMT4">
                  <p:embed/>
                </p:oleObj>
              </mc:Choice>
              <mc:Fallback>
                <p:oleObj name="Equation" r:id="rId8" imgW="558720" imgH="1774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95613" y="4184650"/>
                        <a:ext cx="1293812" cy="41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05007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214"/>
    </mc:Choice>
    <mc:Fallback xmlns="">
      <p:transition advTm="362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21116" x="444500" y="5568950"/>
          <p14:tracePt t="21157" x="444500" y="5556250"/>
          <p14:tracePt t="21165" x="444500" y="5549900"/>
          <p14:tracePt t="21181" x="444500" y="5543550"/>
          <p14:tracePt t="21188" x="476250" y="5524500"/>
          <p14:tracePt t="21196" x="565150" y="5486400"/>
          <p14:tracePt t="21211" x="660400" y="5448300"/>
          <p14:tracePt t="21227" x="1022350" y="5276850"/>
          <p14:tracePt t="21244" x="1651000" y="5022850"/>
          <p14:tracePt t="21261" x="2755900" y="4794250"/>
          <p14:tracePt t="21277" x="3581400" y="4635500"/>
          <p14:tracePt t="21294" x="4572000" y="4248150"/>
          <p14:tracePt t="21311" x="5353050" y="3956050"/>
          <p14:tracePt t="21327" x="6051550" y="3778250"/>
          <p14:tracePt t="21344" x="6654800" y="3606800"/>
          <p14:tracePt t="21361" x="7067550" y="3473450"/>
          <p14:tracePt t="21377" x="7207250" y="3448050"/>
          <p14:tracePt t="21394" x="7258050" y="3441700"/>
          <p14:tracePt t="21774" x="7258050" y="3479800"/>
          <p14:tracePt t="21782" x="7232650" y="3568700"/>
          <p14:tracePt t="21790" x="7232650" y="3651250"/>
          <p14:tracePt t="21798" x="7200900" y="3752850"/>
          <p14:tracePt t="21811" x="7188200" y="3829050"/>
          <p14:tracePt t="21829" x="7099300" y="4102100"/>
          <p14:tracePt t="21845" x="7073900" y="4171950"/>
          <p14:tracePt t="21861" x="6985000" y="4311650"/>
          <p14:tracePt t="21878" x="6978650" y="4311650"/>
          <p14:tracePt t="21911" x="6978650" y="4318000"/>
          <p14:tracePt t="21998" x="6972300" y="4311650"/>
          <p14:tracePt t="22006" x="6972300" y="4292600"/>
          <p14:tracePt t="22014" x="6972300" y="4286250"/>
          <p14:tracePt t="22029" x="6972300" y="4248150"/>
          <p14:tracePt t="22045" x="6978650" y="4222750"/>
          <p14:tracePt t="22061" x="6985000" y="4146550"/>
          <p14:tracePt t="22078" x="7010400" y="4076700"/>
          <p14:tracePt t="22095" x="7023100" y="4025900"/>
          <p14:tracePt t="22111" x="7042150" y="3968750"/>
          <p14:tracePt t="22128" x="7054850" y="3943350"/>
          <p14:tracePt t="22145" x="7061200" y="3930650"/>
          <p14:tracePt t="22511" x="7067550" y="3930650"/>
          <p14:tracePt t="29086" x="7042150" y="3930650"/>
          <p14:tracePt t="29094" x="7004050" y="3937000"/>
          <p14:tracePt t="29102" x="6953250" y="3949700"/>
          <p14:tracePt t="29114" x="6896100" y="3962400"/>
          <p14:tracePt t="29130" x="6673850" y="4025900"/>
          <p14:tracePt t="29147" x="6375400" y="4114800"/>
          <p14:tracePt t="29164" x="6026150" y="4184650"/>
          <p14:tracePt t="29181" x="5441950" y="4267200"/>
          <p14:tracePt t="29197" x="5118100" y="4267200"/>
          <p14:tracePt t="29214" x="4857750" y="4267200"/>
          <p14:tracePt t="29230" x="4597400" y="4267200"/>
          <p14:tracePt t="29247" x="4368800" y="4267200"/>
          <p14:tracePt t="29264" x="4178300" y="4267200"/>
          <p14:tracePt t="29280" x="4019550" y="4267200"/>
          <p14:tracePt t="29297" x="3873500" y="4267200"/>
          <p14:tracePt t="29314" x="3759200" y="4279900"/>
          <p14:tracePt t="29330" x="3644900" y="4305300"/>
          <p14:tracePt t="29347" x="3530600" y="4337050"/>
          <p14:tracePt t="29364" x="3403600" y="4375150"/>
          <p14:tracePt t="29381" x="3232150" y="4413250"/>
          <p14:tracePt t="29397" x="3149600" y="4438650"/>
          <p14:tracePt t="29414" x="3117850" y="4451350"/>
          <p14:tracePt t="29518" x="3111500" y="4451350"/>
          <p14:tracePt t="29526" x="3111500" y="4457700"/>
          <p14:tracePt t="29534" x="3105150" y="4457700"/>
          <p14:tracePt t="29581" x="3105150" y="4470400"/>
          <p14:tracePt t="29629" x="3130550" y="4483100"/>
          <p14:tracePt t="29637" x="3175000" y="4483100"/>
          <p14:tracePt t="29647" x="3244850" y="4483100"/>
          <p14:tracePt t="29663" x="3403600" y="4483100"/>
          <p14:tracePt t="29680" x="3663950" y="4495800"/>
          <p14:tracePt t="29697" x="3956050" y="4495800"/>
          <p14:tracePt t="29713" x="4197350" y="4495800"/>
          <p14:tracePt t="29730" x="4375150" y="4495800"/>
          <p14:tracePt t="29747" x="4432300" y="4495800"/>
          <p14:tracePt t="29764" x="4438650" y="4495800"/>
          <p14:tracePt t="29805" x="4425950" y="4508500"/>
          <p14:tracePt t="29813" x="4387850" y="4521200"/>
          <p14:tracePt t="29821" x="4337050" y="4533900"/>
          <p14:tracePt t="29830" x="4286250" y="4546600"/>
          <p14:tracePt t="29847" x="4146550" y="4591050"/>
          <p14:tracePt t="29864" x="4025900" y="4603750"/>
          <p14:tracePt t="29880" x="3968750" y="4603750"/>
          <p14:tracePt t="29897" x="3956050" y="4603750"/>
          <p14:tracePt t="29957" x="3994150" y="4603750"/>
          <p14:tracePt t="29965" x="4064000" y="4603750"/>
          <p14:tracePt t="29973" x="4114800" y="4603750"/>
          <p14:tracePt t="29981" x="4152900" y="4603750"/>
          <p14:tracePt t="29997" x="4203700" y="4597400"/>
          <p14:tracePt t="30030" x="4210050" y="4591050"/>
          <p14:tracePt t="30061" x="4178300" y="4584700"/>
          <p14:tracePt t="30069" x="4114800" y="4584700"/>
          <p14:tracePt t="30080" x="4051300" y="4584700"/>
          <p14:tracePt t="30097" x="3898900" y="4584700"/>
          <p14:tracePt t="30114" x="3778250" y="4584700"/>
          <p14:tracePt t="30130" x="3759200" y="4584700"/>
          <p14:tracePt t="30173" x="3765550" y="4584700"/>
          <p14:tracePt t="30181" x="3790950" y="4584700"/>
          <p14:tracePt t="30197" x="3886200" y="4584700"/>
          <p14:tracePt t="30214" x="3937000" y="4584700"/>
          <p14:tracePt t="30558" x="3943350" y="4584700"/>
          <p14:tracePt t="30566" x="3981450" y="4584700"/>
          <p14:tracePt t="30581" x="4070350" y="4584700"/>
          <p14:tracePt t="30597" x="4527550" y="4584700"/>
          <p14:tracePt t="30614" x="4997450" y="4584700"/>
          <p14:tracePt t="30631" x="5632450" y="4584700"/>
          <p14:tracePt t="30647" x="6318250" y="4584700"/>
          <p14:tracePt t="30664" x="6781800" y="4584700"/>
          <p14:tracePt t="30681" x="7010400" y="4584700"/>
          <p14:tracePt t="30697" x="7048500" y="4584700"/>
          <p14:tracePt t="30766" x="7042150" y="4578350"/>
          <p14:tracePt t="30773" x="7016750" y="4578350"/>
          <p14:tracePt t="30782" x="6997700" y="4578350"/>
          <p14:tracePt t="30797" x="6953250" y="4578350"/>
          <p14:tracePt t="30814" x="6915150" y="4603750"/>
          <p14:tracePt t="30847" x="6908800" y="4610100"/>
          <p14:tracePt t="30894" x="6908800" y="4629150"/>
          <p14:tracePt t="30902" x="6915150" y="4641850"/>
          <p14:tracePt t="30914" x="6934200" y="4667250"/>
          <p14:tracePt t="30931" x="7054850" y="4737100"/>
          <p14:tracePt t="30947" x="7207250" y="4775200"/>
          <p14:tracePt t="30965" x="7410450" y="4832350"/>
          <p14:tracePt t="30980" x="7486650" y="4870450"/>
          <p14:tracePt t="31045" x="7467600" y="4889500"/>
          <p14:tracePt t="31053" x="7448550" y="4895850"/>
          <p14:tracePt t="31064" x="7416800" y="4895850"/>
          <p14:tracePt t="31080" x="7385050" y="4908550"/>
          <p14:tracePt t="31097" x="7346950" y="4908550"/>
          <p14:tracePt t="31114" x="7308850" y="4908550"/>
          <p14:tracePt t="31131" x="7289800" y="4908550"/>
          <p14:tracePt t="31509" x="7289800" y="4914900"/>
          <p14:tracePt t="31549" x="7308850" y="4921250"/>
          <p14:tracePt t="31557" x="7308850" y="4927600"/>
          <p14:tracePt t="31565" x="7315200" y="4933950"/>
          <p14:tracePt t="31581" x="7321550" y="4953000"/>
          <p14:tracePt t="31622" x="7302500" y="4953000"/>
          <p14:tracePt t="31631" x="7283450" y="4953000"/>
          <p14:tracePt t="31638" x="7264400" y="4953000"/>
          <p14:tracePt t="31648" x="7251700" y="4953000"/>
          <p14:tracePt t="31664" x="7245350" y="4953000"/>
          <p14:tracePt t="32086" x="7226300" y="4959350"/>
          <p14:tracePt t="32094" x="7169150" y="4991100"/>
          <p14:tracePt t="32101" x="7118350" y="5003800"/>
          <p14:tracePt t="32114" x="7048500" y="5003800"/>
          <p14:tracePt t="32365" x="7048500" y="5016500"/>
          <p14:tracePt t="32373" x="7010400" y="5067300"/>
          <p14:tracePt t="32381" x="6978650" y="5118100"/>
          <p14:tracePt t="32398" x="6705600" y="5213350"/>
          <p14:tracePt t="32414" x="6165850" y="5492750"/>
          <p14:tracePt t="32431" x="5245100" y="5867400"/>
          <p14:tracePt t="32447" x="4178300" y="6229350"/>
          <p14:tracePt t="32464" x="2984500" y="6546850"/>
          <p14:tracePt t="32481" x="1727200" y="6775450"/>
          <p14:tracePt t="32498" x="514350" y="6851650"/>
          <p14:tracePt t="32694" x="0" y="6534150"/>
          <p14:tracePt t="32701" x="0" y="6496050"/>
          <p14:tracePt t="32714" x="0" y="6464300"/>
          <p14:tracePt t="32731" x="0" y="6407150"/>
          <p14:tracePt t="32748" x="0" y="6369050"/>
          <p14:tracePt t="32765" x="0" y="6343650"/>
          <p14:tracePt t="32862" x="0" y="6356350"/>
          <p14:tracePt t="32870" x="0" y="6369050"/>
          <p14:tracePt t="32881" x="0" y="6381750"/>
          <p14:tracePt t="32898" x="0" y="6426200"/>
          <p14:tracePt t="32915" x="0" y="6489700"/>
          <p14:tracePt t="32931" x="0" y="6578600"/>
          <p14:tracePt t="33366" x="577850" y="6521450"/>
          <p14:tracePt t="33382" x="692150" y="6375400"/>
          <p14:tracePt t="33398" x="857250" y="6159500"/>
          <p14:tracePt t="33415" x="1085850" y="5918200"/>
          <p14:tracePt t="33432" x="1276350" y="5657850"/>
          <p14:tracePt t="33449" x="1511300" y="5353050"/>
          <p14:tracePt t="33464" x="1612900" y="5181600"/>
          <p14:tracePt t="33481" x="1657350" y="5086350"/>
          <p14:tracePt t="33498" x="1670050" y="5029200"/>
          <p14:tracePt t="33515" x="1682750" y="4978400"/>
          <p14:tracePt t="33532" x="1682750" y="4908550"/>
          <p14:tracePt t="33549" x="1682750" y="4851400"/>
          <p14:tracePt t="33565" x="1682750" y="4826000"/>
          <p14:tracePt t="33582" x="1682750" y="4813300"/>
          <p14:tracePt t="35589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998394" y="891493"/>
            <a:ext cx="6314831" cy="2280356"/>
            <a:chOff x="1998394" y="891493"/>
            <a:chExt cx="6314831" cy="228035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3883" t="35231" r="26312" b="39216"/>
            <a:stretch/>
          </p:blipFill>
          <p:spPr>
            <a:xfrm>
              <a:off x="1998394" y="891493"/>
              <a:ext cx="6314831" cy="2280356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5708342" y="1154097"/>
              <a:ext cx="2334827" cy="78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90556585"/>
                </p:ext>
              </p:extLst>
            </p:nvPr>
          </p:nvGraphicFramePr>
          <p:xfrm>
            <a:off x="5286375" y="1152525"/>
            <a:ext cx="2301875" cy="755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86" name="Equation" r:id="rId6" imgW="850680" imgH="279360" progId="Equation.DSMT4">
                    <p:embed/>
                  </p:oleObj>
                </mc:Choice>
                <mc:Fallback>
                  <p:oleObj name="Equation" r:id="rId6" imgW="850680" imgH="27936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286375" y="1152525"/>
                          <a:ext cx="2301875" cy="7556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Rectangle 8"/>
          <p:cNvSpPr/>
          <p:nvPr/>
        </p:nvSpPr>
        <p:spPr>
          <a:xfrm>
            <a:off x="4620664" y="4128814"/>
            <a:ext cx="3454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decay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3257276"/>
              </p:ext>
            </p:extLst>
          </p:nvPr>
        </p:nvGraphicFramePr>
        <p:xfrm>
          <a:off x="2908300" y="4184650"/>
          <a:ext cx="1470025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87" name="Equation" r:id="rId8" imgW="634680" imgH="177480" progId="Equation.DSMT4">
                  <p:embed/>
                </p:oleObj>
              </mc:Choice>
              <mc:Fallback>
                <p:oleObj name="Equation" r:id="rId8" imgW="634680" imgH="1774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08300" y="4184650"/>
                        <a:ext cx="1470025" cy="41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46092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135"/>
    </mc:Choice>
    <mc:Fallback xmlns="">
      <p:transition advTm="33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6493" x="457200" y="5543550"/>
          <p14:tracePt t="6517" x="463550" y="5543550"/>
          <p14:tracePt t="6532" x="495300" y="5543550"/>
          <p14:tracePt t="6549" x="723900" y="5410200"/>
          <p14:tracePt t="6565" x="1035050" y="5187950"/>
          <p14:tracePt t="6582" x="1333500" y="5029200"/>
          <p14:tracePt t="6599" x="1631950" y="4826000"/>
          <p14:tracePt t="6615" x="1930400" y="4597400"/>
          <p14:tracePt t="6632" x="2165350" y="4425950"/>
          <p14:tracePt t="6649" x="2362200" y="4210050"/>
          <p14:tracePt t="6665" x="2540000" y="3987800"/>
          <p14:tracePt t="6682" x="2717800" y="3771900"/>
          <p14:tracePt t="6699" x="2838450" y="3556000"/>
          <p14:tracePt t="6716" x="2965450" y="3232150"/>
          <p14:tracePt t="6732" x="3041650" y="3035300"/>
          <p14:tracePt t="6749" x="3111500" y="2794000"/>
          <p14:tracePt t="6766" x="3136900" y="2660650"/>
          <p14:tracePt t="6782" x="3175000" y="2571750"/>
          <p14:tracePt t="6799" x="3200400" y="2527300"/>
          <p14:tracePt t="6816" x="3213100" y="2508250"/>
          <p14:tracePt t="6832" x="3225800" y="2508250"/>
          <p14:tracePt t="6849" x="3238500" y="2501900"/>
          <p14:tracePt t="6866" x="3270250" y="2495550"/>
          <p14:tracePt t="6882" x="3276600" y="2495550"/>
          <p14:tracePt t="7062" x="3289300" y="2489200"/>
          <p14:tracePt t="7070" x="3321050" y="2489200"/>
          <p14:tracePt t="7082" x="3352800" y="2489200"/>
          <p14:tracePt t="7099" x="3429000" y="2463800"/>
          <p14:tracePt t="7116" x="3556000" y="2438400"/>
          <p14:tracePt t="7132" x="3765550" y="2406650"/>
          <p14:tracePt t="7149" x="4051300" y="2387600"/>
          <p14:tracePt t="7166" x="4521200" y="2330450"/>
          <p14:tracePt t="7182" x="4686300" y="2330450"/>
          <p14:tracePt t="7199" x="4826000" y="2330450"/>
          <p14:tracePt t="7217" x="4876800" y="2330450"/>
          <p14:tracePt t="7232" x="4914900" y="2330450"/>
          <p14:tracePt t="7249" x="4953000" y="2330450"/>
          <p14:tracePt t="7266" x="4991100" y="2330450"/>
          <p14:tracePt t="7283" x="5048250" y="2330450"/>
          <p14:tracePt t="7299" x="5124450" y="2330450"/>
          <p14:tracePt t="7316" x="5276850" y="2330450"/>
          <p14:tracePt t="7333" x="5448300" y="2349500"/>
          <p14:tracePt t="7349" x="5727700" y="2387600"/>
          <p14:tracePt t="7366" x="6051550" y="2419350"/>
          <p14:tracePt t="7383" x="6191250" y="2451100"/>
          <p14:tracePt t="7399" x="6248400" y="2451100"/>
          <p14:tracePt t="8134" x="6248400" y="2489200"/>
          <p14:tracePt t="8142" x="6267450" y="2565400"/>
          <p14:tracePt t="8151" x="6280150" y="2622550"/>
          <p14:tracePt t="8166" x="6292850" y="2768600"/>
          <p14:tracePt t="8183" x="6292850" y="2882900"/>
          <p14:tracePt t="8199" x="6292850" y="2921000"/>
          <p14:tracePt t="8216" x="6292850" y="2959100"/>
          <p14:tracePt t="8233" x="6292850" y="2984500"/>
          <p14:tracePt t="8249" x="6292850" y="2997200"/>
          <p14:tracePt t="8526" x="6292850" y="3009900"/>
          <p14:tracePt t="8542" x="6292850" y="3028950"/>
          <p14:tracePt t="8630" x="6292850" y="3035300"/>
          <p14:tracePt t="8638" x="6292850" y="3054350"/>
          <p14:tracePt t="8650" x="6286500" y="3060700"/>
          <p14:tracePt t="8666" x="6280150" y="3079750"/>
          <p14:tracePt t="8683" x="6273800" y="3111500"/>
          <p14:tracePt t="8700" x="6261100" y="3136900"/>
          <p14:tracePt t="8716" x="6261100" y="3149600"/>
          <p14:tracePt t="8733" x="6261100" y="3181350"/>
          <p14:tracePt t="8750" x="6261100" y="3200400"/>
          <p14:tracePt t="8766" x="6254750" y="3232150"/>
          <p14:tracePt t="8783" x="6254750" y="3257550"/>
          <p14:tracePt t="8800" x="6254750" y="3276600"/>
          <p14:tracePt t="13727" x="6280150" y="3244850"/>
          <p14:tracePt t="13734" x="6305550" y="3206750"/>
          <p14:tracePt t="13742" x="6318250" y="3181350"/>
          <p14:tracePt t="13753" x="6343650" y="3117850"/>
          <p14:tracePt t="13768" x="6419850" y="2933700"/>
          <p14:tracePt t="13785" x="6489700" y="2717800"/>
          <p14:tracePt t="13801" x="6527800" y="2571750"/>
          <p14:tracePt t="13818" x="6559550" y="2444750"/>
          <p14:tracePt t="13835" x="6559550" y="2355850"/>
          <p14:tracePt t="13851" x="6559550" y="2305050"/>
          <p14:tracePt t="13868" x="6559550" y="2254250"/>
          <p14:tracePt t="13885" x="6559550" y="2216150"/>
          <p14:tracePt t="13901" x="6559550" y="2190750"/>
          <p14:tracePt t="13918" x="6559550" y="2165350"/>
          <p14:tracePt t="13935" x="6559550" y="2159000"/>
          <p14:tracePt t="13968" x="6565900" y="2133600"/>
          <p14:tracePt t="13985" x="6616700" y="2076450"/>
          <p14:tracePt t="14001" x="6699250" y="1981200"/>
          <p14:tracePt t="14017" x="6800850" y="1873250"/>
          <p14:tracePt t="14034" x="6896100" y="1809750"/>
          <p14:tracePt t="14051" x="6965950" y="1765300"/>
          <p14:tracePt t="14067" x="6978650" y="1758950"/>
          <p14:tracePt t="14294" x="6978650" y="1752600"/>
          <p14:tracePt t="14305" x="6965950" y="1752600"/>
          <p14:tracePt t="14318" x="6921500" y="1822450"/>
          <p14:tracePt t="14335" x="6889750" y="1885950"/>
          <p14:tracePt t="14351" x="6883400" y="1936750"/>
          <p14:tracePt t="14503" x="6870700" y="1943100"/>
          <p14:tracePt t="14518" x="6864350" y="1943100"/>
          <p14:tracePt t="14529" x="6851650" y="1943100"/>
          <p14:tracePt t="14539" x="6845300" y="1943100"/>
          <p14:tracePt t="14551" x="6813550" y="1974850"/>
          <p14:tracePt t="14568" x="6724650" y="2178050"/>
          <p14:tracePt t="14584" x="6629400" y="2559050"/>
          <p14:tracePt t="14601" x="6521450" y="3130550"/>
          <p14:tracePt t="14618" x="6451600" y="3676650"/>
          <p14:tracePt t="14634" x="6407150" y="4089400"/>
          <p14:tracePt t="14651" x="6407150" y="4260850"/>
          <p14:tracePt t="14668" x="6407150" y="4298950"/>
          <p14:tracePt t="14718" x="6388100" y="4298950"/>
          <p14:tracePt t="14726" x="6369050" y="4298950"/>
          <p14:tracePt t="14735" x="6350000" y="4298950"/>
          <p14:tracePt t="14752" x="6286500" y="4311650"/>
          <p14:tracePt t="14768" x="6197600" y="4343400"/>
          <p14:tracePt t="14785" x="6140450" y="4349750"/>
          <p14:tracePt t="14802" x="6096000" y="4362450"/>
          <p14:tracePt t="14818" x="6089650" y="4362450"/>
          <p14:tracePt t="14958" x="6083300" y="4362450"/>
          <p14:tracePt t="14966" x="6083300" y="4349750"/>
          <p14:tracePt t="14974" x="6083300" y="4343400"/>
          <p14:tracePt t="14990" x="6083300" y="4330700"/>
          <p14:tracePt t="15013" x="6083300" y="4324350"/>
          <p14:tracePt t="15974" x="6076950" y="4318000"/>
          <p14:tracePt t="15982" x="6070600" y="4318000"/>
          <p14:tracePt t="15989" x="6051550" y="4318000"/>
          <p14:tracePt t="16001" x="6045200" y="4318000"/>
          <p14:tracePt t="16018" x="6019800" y="4318000"/>
          <p14:tracePt t="16035" x="6000750" y="4318000"/>
          <p14:tracePt t="16052" x="5981700" y="4324350"/>
          <p14:tracePt t="16068" x="5975350" y="4324350"/>
          <p14:tracePt t="16174" x="5969000" y="4324350"/>
          <p14:tracePt t="21526" x="5949950" y="4330700"/>
          <p14:tracePt t="21534" x="5930900" y="4330700"/>
          <p14:tracePt t="21542" x="5892800" y="4356100"/>
          <p14:tracePt t="21554" x="5829300" y="4406900"/>
          <p14:tracePt t="21570" x="5721350" y="4502150"/>
          <p14:tracePt t="21587" x="5568950" y="4629150"/>
          <p14:tracePt t="21590" x="5486400" y="4673600"/>
          <p14:tracePt t="21604" x="5391150" y="4724400"/>
          <p14:tracePt t="21620" x="5200650" y="4806950"/>
          <p14:tracePt t="21637" x="5041900" y="4832350"/>
          <p14:tracePt t="21654" x="4857750" y="4845050"/>
          <p14:tracePt t="21670" x="4699000" y="4813300"/>
          <p14:tracePt t="21687" x="4521200" y="4749800"/>
          <p14:tracePt t="21704" x="4229100" y="4635500"/>
          <p14:tracePt t="21721" x="3968750" y="4502150"/>
          <p14:tracePt t="21737" x="3765550" y="4387850"/>
          <p14:tracePt t="21754" x="3689350" y="4337050"/>
          <p14:tracePt t="21770" x="3676650" y="4330700"/>
          <p14:tracePt t="21878" x="3670300" y="4324350"/>
          <p14:tracePt t="21887" x="3663950" y="4324350"/>
          <p14:tracePt t="21895" x="3651250" y="4324350"/>
          <p14:tracePt t="21904" x="3644900" y="4337050"/>
          <p14:tracePt t="21921" x="3613150" y="4356100"/>
          <p14:tracePt t="21937" x="3594100" y="4356100"/>
          <p14:tracePt t="21954" x="3575050" y="4362450"/>
          <p14:tracePt t="21971" x="3568700" y="4362450"/>
          <p14:tracePt t="21987" x="3556000" y="4362450"/>
          <p14:tracePt t="22078" x="3549650" y="4375150"/>
          <p14:tracePt t="22087" x="3530600" y="4394200"/>
          <p14:tracePt t="22102" x="3524250" y="4400550"/>
          <p14:tracePt t="22118" x="3524250" y="4406900"/>
          <p14:tracePt t="22798" x="3587750" y="4451350"/>
          <p14:tracePt t="22807" x="3689350" y="4470400"/>
          <p14:tracePt t="22821" x="3810000" y="4470400"/>
          <p14:tracePt t="22837" x="4089400" y="4470400"/>
          <p14:tracePt t="22854" x="4654550" y="4381500"/>
          <p14:tracePt t="22871" x="4997450" y="4286250"/>
          <p14:tracePt t="22887" x="5175250" y="4248150"/>
          <p14:tracePt t="22904" x="5207000" y="4241800"/>
          <p14:tracePt t="22974" x="5194300" y="4267200"/>
          <p14:tracePt t="22982" x="5168900" y="4305300"/>
          <p14:tracePt t="22990" x="5124450" y="4356100"/>
          <p14:tracePt t="23004" x="5099050" y="4400550"/>
          <p14:tracePt t="23020" x="5029200" y="4514850"/>
          <p14:tracePt t="23037" x="5003800" y="4591050"/>
          <p14:tracePt t="23054" x="4997450" y="4629150"/>
          <p14:tracePt t="23070" x="5054600" y="4654550"/>
          <p14:tracePt t="23088" x="5245100" y="4673600"/>
          <p14:tracePt t="23104" x="5657850" y="4673600"/>
          <p14:tracePt t="23121" x="6165850" y="4654550"/>
          <p14:tracePt t="23137" x="6381750" y="4622800"/>
          <p14:tracePt t="23154" x="6470650" y="4610100"/>
          <p14:tracePt t="23171" x="6483350" y="4603750"/>
          <p14:tracePt t="23311" x="6496050" y="4603750"/>
          <p14:tracePt t="23318" x="6515100" y="4603750"/>
          <p14:tracePt t="23326" x="6553200" y="4603750"/>
          <p14:tracePt t="23337" x="6635750" y="4603750"/>
          <p14:tracePt t="23354" x="6953250" y="4603750"/>
          <p14:tracePt t="23371" x="7416800" y="4603750"/>
          <p14:tracePt t="23387" x="7797800" y="4603750"/>
          <p14:tracePt t="23404" x="8102600" y="4559300"/>
          <p14:tracePt t="23421" x="8242300" y="4514850"/>
          <p14:tracePt t="23454" x="8242300" y="4502150"/>
          <p14:tracePt t="23471" x="8185150" y="4425950"/>
          <p14:tracePt t="23487" x="8032750" y="4330700"/>
          <p14:tracePt t="23504" x="7854950" y="4260850"/>
          <p14:tracePt t="23521" x="7613650" y="4229100"/>
          <p14:tracePt t="23537" x="7251700" y="4229100"/>
          <p14:tracePt t="23554" x="6769100" y="4229100"/>
          <p14:tracePt t="23571" x="6267450" y="4362450"/>
          <p14:tracePt t="23587" x="5930900" y="4533900"/>
          <p14:tracePt t="23604" x="5778500" y="4737100"/>
          <p14:tracePt t="23621" x="5734050" y="4946650"/>
          <p14:tracePt t="23637" x="5778500" y="5080000"/>
          <p14:tracePt t="23654" x="6045200" y="5213350"/>
          <p14:tracePt t="23671" x="6521450" y="5251450"/>
          <p14:tracePt t="23687" x="7124700" y="5251450"/>
          <p14:tracePt t="23704" x="7772400" y="5111750"/>
          <p14:tracePt t="23721" x="8293100" y="4946650"/>
          <p14:tracePt t="23737" x="8445500" y="4857750"/>
          <p14:tracePt t="23754" x="8458200" y="4826000"/>
          <p14:tracePt t="23771" x="8401050" y="4787900"/>
          <p14:tracePt t="23788" x="8115300" y="4699000"/>
          <p14:tracePt t="23804" x="7480300" y="4629150"/>
          <p14:tracePt t="23821" x="6858000" y="4629150"/>
          <p14:tracePt t="23837" x="6546850" y="4679950"/>
          <p14:tracePt t="23854" x="6534150" y="4692650"/>
          <p14:tracePt t="23871" x="6553200" y="4711700"/>
          <p14:tracePt t="23887" x="6680200" y="4781550"/>
          <p14:tracePt t="23904" x="6851650" y="4851400"/>
          <p14:tracePt t="23921" x="7010400" y="4895850"/>
          <p14:tracePt t="23937" x="7080250" y="4908550"/>
          <p14:tracePt t="23954" x="7099300" y="4908550"/>
          <p14:tracePt t="24021" x="7048500" y="4927600"/>
          <p14:tracePt t="24029" x="6965950" y="4953000"/>
          <p14:tracePt t="24037" x="6896100" y="4972050"/>
          <p14:tracePt t="24054" x="6718300" y="5016500"/>
          <p14:tracePt t="24071" x="6559550" y="5060950"/>
          <p14:tracePt t="24087" x="6470650" y="5086350"/>
          <p14:tracePt t="24104" x="6457950" y="5086350"/>
          <p14:tracePt t="24390" x="6534150" y="5086350"/>
          <p14:tracePt t="24399" x="6794500" y="5054600"/>
          <p14:tracePt t="24406" x="7308850" y="4914900"/>
          <p14:tracePt t="24421" x="7893050" y="4743450"/>
          <p14:tracePt t="24438" x="9124950" y="4292600"/>
          <p14:tracePt t="24454" x="9378950" y="4146550"/>
          <p14:tracePt t="24471" x="9442450" y="4032250"/>
          <p14:tracePt t="24488" x="9417050" y="3905250"/>
          <p14:tracePt t="24504" x="9194800" y="3702050"/>
          <p14:tracePt t="24521" x="8636000" y="3486150"/>
          <p14:tracePt t="24538" x="7867650" y="3302000"/>
          <p14:tracePt t="24555" x="7073900" y="3276600"/>
          <p14:tracePt t="24571" x="6388100" y="3346450"/>
          <p14:tracePt t="24588" x="5899150" y="3606800"/>
          <p14:tracePt t="24605" x="5702300" y="3790950"/>
          <p14:tracePt t="24621" x="5613400" y="4019550"/>
          <p14:tracePt t="24638" x="5664200" y="4387850"/>
          <p14:tracePt t="24654" x="5975350" y="4832350"/>
          <p14:tracePt t="24671" x="6432550" y="5207000"/>
          <p14:tracePt t="24688" x="6978650" y="5448300"/>
          <p14:tracePt t="24705" x="7404100" y="5492750"/>
          <p14:tracePt t="24721" x="7835900" y="5429250"/>
          <p14:tracePt t="24738" x="8178800" y="5289550"/>
          <p14:tracePt t="24755" x="8280400" y="5156200"/>
          <p14:tracePt t="24771" x="8293100" y="4953000"/>
          <p14:tracePt t="24788" x="8210550" y="4699000"/>
          <p14:tracePt t="24805" x="7937500" y="4495800"/>
          <p14:tracePt t="24821" x="7575550" y="4324350"/>
          <p14:tracePt t="24838" x="7137400" y="4267200"/>
          <p14:tracePt t="24855" x="7016750" y="4279900"/>
          <p14:tracePt t="24871" x="6934200" y="4330700"/>
          <p14:tracePt t="24888" x="6838950" y="4470400"/>
          <p14:tracePt t="24905" x="6743700" y="4648200"/>
          <p14:tracePt t="24921" x="6667500" y="4876800"/>
          <p14:tracePt t="24938" x="6642100" y="5054600"/>
          <p14:tracePt t="24955" x="6648450" y="5238750"/>
          <p14:tracePt t="24971" x="6769100" y="5359400"/>
          <p14:tracePt t="24987" x="6953250" y="5410200"/>
          <p14:tracePt t="25004" x="7283450" y="5410200"/>
          <p14:tracePt t="25021" x="7924800" y="5251450"/>
          <p14:tracePt t="25037" x="8375650" y="5035550"/>
          <p14:tracePt t="25054" x="8464550" y="4946650"/>
          <p14:tracePt t="25071" x="8464550" y="4940300"/>
          <p14:tracePt t="25105" x="8388350" y="4914900"/>
          <p14:tracePt t="25121" x="8191500" y="4914900"/>
          <p14:tracePt t="25138" x="7880350" y="4914900"/>
          <p14:tracePt t="25141" x="7696200" y="4991100"/>
          <p14:tracePt t="25155" x="7518400" y="5073650"/>
          <p14:tracePt t="25171" x="7277100" y="5226050"/>
          <p14:tracePt t="25189" x="7010400" y="5473700"/>
          <p14:tracePt t="25205" x="6959600" y="5594350"/>
          <p14:tracePt t="25221" x="6946900" y="5626100"/>
          <p14:tracePt t="25238" x="6946900" y="5702300"/>
          <p14:tracePt t="25255" x="6946900" y="5721350"/>
          <p14:tracePt t="25271" x="6953250" y="5721350"/>
          <p14:tracePt t="25350" x="6953250" y="5715000"/>
          <p14:tracePt t="25374" x="6953250" y="5708650"/>
          <p14:tracePt t="25678" x="6953250" y="5702300"/>
          <p14:tracePt t="25686" x="6896100" y="5702300"/>
          <p14:tracePt t="25694" x="6775450" y="5689600"/>
          <p14:tracePt t="25705" x="6642100" y="5670550"/>
          <p14:tracePt t="25722" x="6356350" y="5607050"/>
          <p14:tracePt t="25738" x="6127750" y="5530850"/>
          <p14:tracePt t="25755" x="5981700" y="5473700"/>
          <p14:tracePt t="25772" x="5949950" y="5454650"/>
          <p14:tracePt t="25814" x="5949950" y="5448300"/>
          <p14:tracePt t="25838" x="5949950" y="5441950"/>
          <p14:tracePt t="25854" x="5956300" y="5429250"/>
          <p14:tracePt t="25863" x="5988050" y="5410200"/>
          <p14:tracePt t="25872" x="6007100" y="5384800"/>
          <p14:tracePt t="25889" x="6070600" y="5321300"/>
          <p14:tracePt t="25905" x="6121400" y="5245100"/>
          <p14:tracePt t="25922" x="6153150" y="5213350"/>
          <p14:tracePt t="25938" x="6153150" y="5207000"/>
          <p14:tracePt t="25983" x="6153150" y="5200650"/>
          <p14:tracePt t="25998" x="6153150" y="5187950"/>
          <p14:tracePt t="26005" x="6134100" y="5175250"/>
          <p14:tracePt t="26021" x="6076950" y="5162550"/>
          <p14:tracePt t="26038" x="6045200" y="5162550"/>
          <p14:tracePt t="26054" x="5988050" y="5162550"/>
          <p14:tracePt t="26071" x="5905500" y="5162550"/>
          <p14:tracePt t="26088" x="5848350" y="5168900"/>
          <p14:tracePt t="26105" x="5822950" y="5168900"/>
          <p14:tracePt t="26121" x="5803900" y="5168900"/>
          <p14:tracePt t="26149" x="5803900" y="5162550"/>
          <p14:tracePt t="26157" x="5791200" y="5156200"/>
          <p14:tracePt t="26174" x="5791200" y="5143500"/>
          <p14:tracePt t="26230" x="5791200" y="5137150"/>
          <p14:tracePt t="28790" x="5765800" y="5130800"/>
          <p14:tracePt t="28798" x="5695950" y="5156200"/>
          <p14:tracePt t="28807" x="5562600" y="5187950"/>
          <p14:tracePt t="28822" x="5175250" y="5270500"/>
          <p14:tracePt t="28839" x="4514850" y="5372100"/>
          <p14:tracePt t="28856" x="3676650" y="5505450"/>
          <p14:tracePt t="28872" x="2851150" y="5607050"/>
          <p14:tracePt t="28889" x="2165350" y="5708650"/>
          <p14:tracePt t="28906" x="1822450" y="5746750"/>
          <p14:tracePt t="28922" x="1727200" y="5772150"/>
          <p14:tracePt t="29310" x="1771650" y="5772150"/>
          <p14:tracePt t="29318" x="1854200" y="5772150"/>
          <p14:tracePt t="29326" x="1949450" y="5772150"/>
          <p14:tracePt t="29339" x="2032000" y="5772150"/>
          <p14:tracePt t="29356" x="2286000" y="5772150"/>
          <p14:tracePt t="29373" x="2768600" y="5702300"/>
          <p14:tracePt t="29389" x="2876550" y="5683250"/>
          <p14:tracePt t="29406" x="3073400" y="5664200"/>
          <p14:tracePt t="32069" x="3086100" y="5657850"/>
          <p14:tracePt t="32078" x="3149600" y="5657850"/>
          <p14:tracePt t="32086" x="3200400" y="5657850"/>
          <p14:tracePt t="32094" x="3251200" y="5657850"/>
          <p14:tracePt t="32107" x="3270250" y="5657850"/>
          <p14:tracePt t="32123" x="3295650" y="5657850"/>
          <p14:tracePt t="32140" x="3314700" y="5651500"/>
          <p14:tracePt t="32623" x="0" y="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20" t="33608" r="15988" b="22544"/>
          <a:stretch/>
        </p:blipFill>
        <p:spPr>
          <a:xfrm>
            <a:off x="2513149" y="1973176"/>
            <a:ext cx="6813894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95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634"/>
    </mc:Choice>
    <mc:Fallback xmlns="">
      <p:transition advTm="12363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8" x="3756025" y="4114800"/>
          <p14:tracePt t="126" x="3717925" y="4076700"/>
          <p14:tracePt t="134" x="3687763" y="4022725"/>
          <p14:tracePt t="142" x="3657600" y="3984625"/>
          <p14:tracePt t="158" x="3603625" y="3932238"/>
          <p14:tracePt t="175" x="3527425" y="3856038"/>
          <p14:tracePt t="191" x="3413125" y="3756025"/>
          <p14:tracePt t="208" x="3330575" y="3679825"/>
          <p14:tracePt t="225" x="3276600" y="3627438"/>
          <p14:tracePt t="241" x="3192463" y="3543300"/>
          <p14:tracePt t="258" x="3094038" y="3451225"/>
          <p14:tracePt t="275" x="3040063" y="3375025"/>
          <p14:tracePt t="291" x="2917825" y="3254375"/>
          <p14:tracePt t="308" x="2743200" y="3101975"/>
          <p14:tracePt t="325" x="2324100" y="2765425"/>
          <p14:tracePt t="341" x="2087563" y="2574925"/>
          <p14:tracePt t="358" x="1858963" y="2384425"/>
          <p14:tracePt t="375" x="1676400" y="2225675"/>
          <p14:tracePt t="391" x="1531938" y="2111375"/>
          <p14:tracePt t="408" x="1409700" y="2011363"/>
          <p14:tracePt t="425" x="1317625" y="1912938"/>
          <p14:tracePt t="441" x="1227138" y="1828800"/>
          <p14:tracePt t="458" x="1127125" y="1752600"/>
          <p14:tracePt t="475" x="1036638" y="1668463"/>
          <p14:tracePt t="491" x="914400" y="1562100"/>
          <p14:tracePt t="508" x="746125" y="1417638"/>
          <p14:tracePt t="525" x="434975" y="1165225"/>
          <p14:tracePt t="541" x="250825" y="1028700"/>
          <p14:tracePt t="558" x="84138" y="898525"/>
          <p14:tracePt t="575" x="38100" y="860425"/>
          <p14:tracePt t="591" x="22225" y="830263"/>
          <p14:tracePt t="608" x="0" y="784225"/>
          <p14:tracePt t="625" x="0" y="777875"/>
          <p14:tracePt t="658" x="0" y="762000"/>
          <p14:tracePt t="675" x="0" y="693738"/>
          <p14:tracePt t="692" x="0" y="663575"/>
          <p14:tracePt t="708" x="0" y="571500"/>
          <p14:tracePt t="725" x="0" y="457200"/>
          <p14:tracePt t="742" x="0" y="327025"/>
          <p14:tracePt t="25034" x="6180138" y="3787775"/>
          <p14:tracePt t="25043" x="6118225" y="3787775"/>
          <p14:tracePt t="25056" x="6057900" y="3771900"/>
          <p14:tracePt t="25073" x="5997575" y="3756025"/>
          <p14:tracePt t="25089" x="5989638" y="3756025"/>
          <p14:tracePt t="25107" x="5973763" y="3756025"/>
          <p14:tracePt t="25122" x="5845175" y="3771900"/>
          <p14:tracePt t="25139" x="5592763" y="3954463"/>
          <p14:tracePt t="25156" x="5478463" y="4030663"/>
          <p14:tracePt t="25173" x="5341938" y="4098925"/>
          <p14:tracePt t="25190" x="5135563" y="4191000"/>
          <p14:tracePt t="25206" x="4945063" y="4244975"/>
          <p14:tracePt t="25223" x="4746625" y="4297363"/>
          <p14:tracePt t="25239" x="4564063" y="4335463"/>
          <p14:tracePt t="25256" x="4343400" y="4373563"/>
          <p14:tracePt t="25273" x="4289425" y="4381500"/>
          <p14:tracePt t="25290" x="4152900" y="4397375"/>
          <p14:tracePt t="25306" x="4106863" y="4427538"/>
          <p14:tracePt t="25323" x="4084638" y="4441825"/>
          <p14:tracePt t="25339" x="4076700" y="4449763"/>
          <p14:tracePt t="25698" x="4068763" y="4457700"/>
          <p14:tracePt t="25722" x="4054475" y="4465638"/>
          <p14:tracePt t="25730" x="4022725" y="4518025"/>
          <p14:tracePt t="25739" x="3970338" y="4602163"/>
          <p14:tracePt t="25756" x="3870325" y="4708525"/>
          <p14:tracePt t="25773" x="3779838" y="4778375"/>
          <p14:tracePt t="25789" x="3641725" y="4830763"/>
          <p14:tracePt t="25806" x="3543300" y="4854575"/>
          <p14:tracePt t="25824" x="3482975" y="4868863"/>
          <p14:tracePt t="25839" x="3429000" y="4868863"/>
          <p14:tracePt t="25946" x="3421063" y="4868863"/>
          <p14:tracePt t="25955" x="3390900" y="4854575"/>
          <p14:tracePt t="25962" x="3360738" y="4830763"/>
          <p14:tracePt t="25973" x="3322638" y="4808538"/>
          <p14:tracePt t="25989" x="3254375" y="4792663"/>
          <p14:tracePt t="26006" x="3222625" y="4784725"/>
          <p14:tracePt t="26024" x="3184525" y="4784725"/>
          <p14:tracePt t="26040" x="3146425" y="4784725"/>
          <p14:tracePt t="26115" x="3140075" y="4778375"/>
          <p14:tracePt t="26130" x="3140075" y="4770438"/>
          <p14:tracePt t="26139" x="3124200" y="4762500"/>
          <p14:tracePt t="26147" x="3116263" y="4746625"/>
          <p14:tracePt t="26156" x="3108325" y="4732338"/>
          <p14:tracePt t="26173" x="3101975" y="4716463"/>
          <p14:tracePt t="26190" x="3101975" y="4708525"/>
          <p14:tracePt t="26206" x="3094038" y="4678363"/>
          <p14:tracePt t="26223" x="3086100" y="4656138"/>
          <p14:tracePt t="26299" x="3086100" y="4648200"/>
          <p14:tracePt t="26884" x="3101975" y="4640263"/>
          <p14:tracePt t="26890" x="3132138" y="4640263"/>
          <p14:tracePt t="26898" x="3178175" y="4656138"/>
          <p14:tracePt t="26907" x="3200400" y="4664075"/>
          <p14:tracePt t="26923" x="3284538" y="4694238"/>
          <p14:tracePt t="26940" x="3344863" y="4702175"/>
          <p14:tracePt t="26957" x="3382963" y="4708525"/>
          <p14:tracePt t="27978" x="3368675" y="4708525"/>
          <p14:tracePt t="27987" x="3344863" y="4708525"/>
          <p14:tracePt t="27994" x="3314700" y="4702175"/>
          <p14:tracePt t="28007" x="3298825" y="4694238"/>
          <p14:tracePt t="28024" x="3268663" y="4686300"/>
          <p14:tracePt t="28040" x="3260725" y="4686300"/>
          <p14:tracePt t="28131" x="3246438" y="4670425"/>
          <p14:tracePt t="28138" x="3222625" y="4648200"/>
          <p14:tracePt t="28146" x="3184525" y="4602163"/>
          <p14:tracePt t="28157" x="3170238" y="4579938"/>
          <p14:tracePt t="28174" x="3124200" y="4518025"/>
          <p14:tracePt t="28190" x="3078163" y="4449763"/>
          <p14:tracePt t="28207" x="3055938" y="4427538"/>
          <p14:tracePt t="28315" x="3055938" y="4419600"/>
          <p14:tracePt t="28322" x="3055938" y="4403725"/>
          <p14:tracePt t="28330" x="3055938" y="4373563"/>
          <p14:tracePt t="28340" x="3055938" y="4351338"/>
          <p14:tracePt t="28357" x="3063875" y="4335463"/>
          <p14:tracePt t="28375" x="3078163" y="4313238"/>
          <p14:tracePt t="28390" x="3116263" y="4275138"/>
          <p14:tracePt t="28407" x="3162300" y="4251325"/>
          <p14:tracePt t="28424" x="3200400" y="4244975"/>
          <p14:tracePt t="28441" x="3260725" y="4229100"/>
          <p14:tracePt t="28457" x="3344863" y="4229100"/>
          <p14:tracePt t="28474" x="3390900" y="4237038"/>
          <p14:tracePt t="28490" x="3475038" y="4267200"/>
          <p14:tracePt t="28507" x="3581400" y="4373563"/>
          <p14:tracePt t="28524" x="3733800" y="4594225"/>
          <p14:tracePt t="28540" x="3810000" y="4770438"/>
          <p14:tracePt t="28557" x="3840163" y="4884738"/>
          <p14:tracePt t="28574" x="3848100" y="4922838"/>
          <p14:tracePt t="28651" x="3848100" y="4930775"/>
          <p14:tracePt t="28683" x="3856038" y="4930775"/>
          <p14:tracePt t="28690" x="3878263" y="4922838"/>
          <p14:tracePt t="28698" x="3916363" y="4884738"/>
          <p14:tracePt t="28707" x="3924300" y="4868863"/>
          <p14:tracePt t="28724" x="3954463" y="4846638"/>
          <p14:tracePt t="28741" x="3978275" y="4830763"/>
          <p14:tracePt t="28970" x="3984625" y="4830763"/>
          <p14:tracePt t="29362" x="3978275" y="4860925"/>
          <p14:tracePt t="29370" x="3940175" y="4914900"/>
          <p14:tracePt t="29378" x="3894138" y="4960938"/>
          <p14:tracePt t="29391" x="3832225" y="4991100"/>
          <p14:tracePt t="29407" x="3627438" y="5083175"/>
          <p14:tracePt t="29425" x="3230563" y="5197475"/>
          <p14:tracePt t="29441" x="3124200" y="5211763"/>
          <p14:tracePt t="29457" x="2941638" y="5219700"/>
          <p14:tracePt t="29491" x="2933700" y="5219700"/>
          <p14:tracePt t="29507" x="2949575" y="5189538"/>
          <p14:tracePt t="29524" x="2979738" y="5143500"/>
          <p14:tracePt t="29541" x="3032125" y="5029200"/>
          <p14:tracePt t="29557" x="3055938" y="4937125"/>
          <p14:tracePt t="29575" x="3070225" y="4860925"/>
          <p14:tracePt t="29591" x="3086100" y="4778375"/>
          <p14:tracePt t="29607" x="3086100" y="4740275"/>
          <p14:tracePt t="29625" x="3086100" y="4708525"/>
          <p14:tracePt t="29755" x="3086100" y="4702175"/>
          <p14:tracePt t="29762" x="3094038" y="4694238"/>
          <p14:tracePt t="29774" x="3108325" y="4678363"/>
          <p14:tracePt t="29793" x="3184525" y="4648200"/>
          <p14:tracePt t="29808" x="3192463" y="4632325"/>
          <p14:tracePt t="29825" x="3238500" y="4602163"/>
          <p14:tracePt t="29841" x="3268663" y="4572000"/>
          <p14:tracePt t="29858" x="3276600" y="4564063"/>
          <p14:tracePt t="30258" x="3276600" y="4572000"/>
          <p14:tracePt t="30266" x="3276600" y="4594225"/>
          <p14:tracePt t="30275" x="3260725" y="4610100"/>
          <p14:tracePt t="30291" x="3238500" y="4640263"/>
          <p14:tracePt t="30308" x="3222625" y="4664075"/>
          <p14:tracePt t="30324" x="3200400" y="4670425"/>
          <p14:tracePt t="30358" x="3192463" y="4670425"/>
          <p14:tracePt t="30374" x="3178175" y="4670425"/>
          <p14:tracePt t="30391" x="3170238" y="4670425"/>
          <p14:tracePt t="30410" x="3154363" y="4670425"/>
          <p14:tracePt t="30425" x="3146425" y="4632325"/>
          <p14:tracePt t="30441" x="3140075" y="4625975"/>
          <p14:tracePt t="30458" x="3132138" y="4602163"/>
          <p14:tracePt t="30474" x="3116263" y="4572000"/>
          <p14:tracePt t="30491" x="3116263" y="4549775"/>
          <p14:tracePt t="30508" x="3101975" y="4533900"/>
          <p14:tracePt t="30525" x="3101975" y="4525963"/>
          <p14:tracePt t="30541" x="3101975" y="4518025"/>
          <p14:tracePt t="30558" x="3101975" y="4511675"/>
          <p14:tracePt t="30574" x="3101975" y="4503738"/>
          <p14:tracePt t="30592" x="3101975" y="4495800"/>
          <p14:tracePt t="30608" x="3101975" y="4487863"/>
          <p14:tracePt t="30641" x="3101975" y="4479925"/>
          <p14:tracePt t="30658" x="3101975" y="4473575"/>
          <p14:tracePt t="30883" x="3101975" y="4465638"/>
          <p14:tracePt t="30890" x="3116263" y="4473575"/>
          <p14:tracePt t="30899" x="3124200" y="4487863"/>
          <p14:tracePt t="30908" x="3132138" y="4487863"/>
          <p14:tracePt t="30925" x="3154363" y="4525963"/>
          <p14:tracePt t="30941" x="3178175" y="4564063"/>
          <p14:tracePt t="30958" x="3192463" y="4579938"/>
          <p14:tracePt t="30975" x="3216275" y="4602163"/>
          <p14:tracePt t="30993" x="3222625" y="4618038"/>
          <p14:tracePt t="31075" x="3238500" y="4618038"/>
          <p14:tracePt t="31082" x="3260725" y="4625975"/>
          <p14:tracePt t="31091" x="3314700" y="4632325"/>
          <p14:tracePt t="31108" x="3451225" y="4640263"/>
          <p14:tracePt t="31124" x="3665538" y="4640263"/>
          <p14:tracePt t="31141" x="3856038" y="4640263"/>
          <p14:tracePt t="31158" x="4000500" y="4640263"/>
          <p14:tracePt t="31174" x="4030663" y="4640263"/>
          <p14:tracePt t="31715" x="4054475" y="4640263"/>
          <p14:tracePt t="31722" x="4084638" y="4640263"/>
          <p14:tracePt t="31731" x="4160838" y="4640263"/>
          <p14:tracePt t="31742" x="4237038" y="4610100"/>
          <p14:tracePt t="31758" x="4359275" y="4572000"/>
          <p14:tracePt t="31775" x="4465638" y="4533900"/>
          <p14:tracePt t="31792" x="4479925" y="4533900"/>
          <p14:tracePt t="31826" x="4487863" y="4525963"/>
          <p14:tracePt t="31978" x="4503738" y="4518025"/>
          <p14:tracePt t="31988" x="4525963" y="4495800"/>
          <p14:tracePt t="31994" x="4556125" y="4479925"/>
          <p14:tracePt t="32009" x="4579938" y="4473575"/>
          <p14:tracePt t="32025" x="4694238" y="4441825"/>
          <p14:tracePt t="32042" x="4716463" y="4441825"/>
          <p14:tracePt t="32762" x="4694238" y="4465638"/>
          <p14:tracePt t="32770" x="4678363" y="4487863"/>
          <p14:tracePt t="32778" x="4656138" y="4518025"/>
          <p14:tracePt t="32793" x="4618038" y="4556125"/>
          <p14:tracePt t="32809" x="4594225" y="4587875"/>
          <p14:tracePt t="32825" x="4579938" y="4602163"/>
          <p14:tracePt t="32842" x="4564063" y="4610100"/>
          <p14:tracePt t="32859" x="4556125" y="4632325"/>
          <p14:tracePt t="32875" x="4541838" y="4640263"/>
          <p14:tracePt t="32893" x="4511675" y="4686300"/>
          <p14:tracePt t="32909" x="4487863" y="4724400"/>
          <p14:tracePt t="32925" x="4457700" y="4762500"/>
          <p14:tracePt t="32942" x="4419600" y="4808538"/>
          <p14:tracePt t="32959" x="4373563" y="4860925"/>
          <p14:tracePt t="32975" x="4365625" y="4876800"/>
          <p14:tracePt t="32993" x="4327525" y="4892675"/>
          <p14:tracePt t="33009" x="4321175" y="4899025"/>
          <p14:tracePt t="33025" x="4313238" y="4906963"/>
          <p14:tracePt t="33042" x="4313238" y="4914900"/>
          <p14:tracePt t="33059" x="4305300" y="4914900"/>
          <p14:tracePt t="33076" x="4297363" y="4914900"/>
          <p14:tracePt t="33109" x="4289425" y="4922838"/>
          <p14:tracePt t="33126" x="4283075" y="4922838"/>
          <p14:tracePt t="33146" x="4275138" y="4922838"/>
          <p14:tracePt t="33159" x="4267200" y="4922838"/>
          <p14:tracePt t="33176" x="4259263" y="4930775"/>
          <p14:tracePt t="33193" x="4229100" y="4945063"/>
          <p14:tracePt t="33209" x="4213225" y="4945063"/>
          <p14:tracePt t="33226" x="4198938" y="4960938"/>
          <p14:tracePt t="33242" x="4168775" y="4975225"/>
          <p14:tracePt t="33259" x="4144963" y="4991100"/>
          <p14:tracePt t="33292" x="4137025" y="4999038"/>
          <p14:tracePt t="33322" x="4122738" y="5006975"/>
          <p14:tracePt t="33578" x="4106863" y="5006975"/>
          <p14:tracePt t="33595" x="4098925" y="4999038"/>
          <p14:tracePt t="33602" x="4092575" y="4991100"/>
          <p14:tracePt t="33626" x="4092575" y="4975225"/>
          <p14:tracePt t="33642" x="4092575" y="4968875"/>
          <p14:tracePt t="33651" x="4092575" y="4960938"/>
          <p14:tracePt t="33659" x="4092575" y="4953000"/>
          <p14:tracePt t="33676" x="4092575" y="4937125"/>
          <p14:tracePt t="33692" x="4092575" y="4922838"/>
          <p14:tracePt t="33709" x="4084638" y="4914900"/>
          <p14:tracePt t="33726" x="4084638" y="4899025"/>
          <p14:tracePt t="34522" x="4084638" y="4906963"/>
          <p14:tracePt t="34531" x="4098925" y="4922838"/>
          <p14:tracePt t="34543" x="4137025" y="4930775"/>
          <p14:tracePt t="34559" x="4251325" y="4930775"/>
          <p14:tracePt t="34577" x="4556125" y="4930775"/>
          <p14:tracePt t="34594" x="4822825" y="4860925"/>
          <p14:tracePt t="34609" x="5059363" y="4800600"/>
          <p14:tracePt t="34626" x="5280025" y="4746625"/>
          <p14:tracePt t="34643" x="5410200" y="4694238"/>
          <p14:tracePt t="34659" x="5448300" y="4678363"/>
          <p14:tracePt t="34835" x="5478463" y="4678363"/>
          <p14:tracePt t="34842" x="5524500" y="4678363"/>
          <p14:tracePt t="34851" x="5592763" y="4678363"/>
          <p14:tracePt t="34859" x="5676900" y="4678363"/>
          <p14:tracePt t="34876" x="5768975" y="4678363"/>
          <p14:tracePt t="34893" x="5807075" y="4678363"/>
          <p14:tracePt t="34910" x="5813425" y="4678363"/>
          <p14:tracePt t="35514" x="5768975" y="4678363"/>
          <p14:tracePt t="35522" x="5676900" y="4724400"/>
          <p14:tracePt t="35530" x="5554663" y="4770438"/>
          <p14:tracePt t="35543" x="5387975" y="4816475"/>
          <p14:tracePt t="35560" x="4960938" y="4914900"/>
          <p14:tracePt t="35577" x="4198938" y="4960938"/>
          <p14:tracePt t="35593" x="3763963" y="4960938"/>
          <p14:tracePt t="35610" x="3413125" y="4937125"/>
          <p14:tracePt t="35626" x="3254375" y="4899025"/>
          <p14:tracePt t="35643" x="3200400" y="4868863"/>
          <p14:tracePt t="35676" x="3200400" y="4838700"/>
          <p14:tracePt t="35693" x="3208338" y="4808538"/>
          <p14:tracePt t="35710" x="3216275" y="4784725"/>
          <p14:tracePt t="35726" x="3230563" y="4732338"/>
          <p14:tracePt t="35744" x="3238500" y="4702175"/>
          <p14:tracePt t="35760" x="3254375" y="4656138"/>
          <p14:tracePt t="35777" x="3276600" y="4625975"/>
          <p14:tracePt t="35793" x="3298825" y="4556125"/>
          <p14:tracePt t="35810" x="3298825" y="4533900"/>
          <p14:tracePt t="35826" x="3298825" y="4518025"/>
          <p14:tracePt t="35843" x="3298825" y="4511675"/>
          <p14:tracePt t="35971" x="3298825" y="4525963"/>
          <p14:tracePt t="35986" x="3298825" y="4541838"/>
          <p14:tracePt t="35994" x="3298825" y="4556125"/>
          <p14:tracePt t="36002" x="3298825" y="4564063"/>
          <p14:tracePt t="36026" x="3292475" y="4587875"/>
          <p14:tracePt t="36035" x="3292475" y="4594225"/>
          <p14:tracePt t="36058" x="3292475" y="4602163"/>
          <p14:tracePt t="36763" x="3298825" y="4602163"/>
          <p14:tracePt t="36770" x="3322638" y="4602163"/>
          <p14:tracePt t="36780" x="3344863" y="4602163"/>
          <p14:tracePt t="36794" x="3467100" y="4602163"/>
          <p14:tracePt t="36810" x="3627438" y="4587875"/>
          <p14:tracePt t="36827" x="3794125" y="4564063"/>
          <p14:tracePt t="36843" x="3946525" y="4533900"/>
          <p14:tracePt t="36860" x="4060825" y="4511675"/>
          <p14:tracePt t="36877" x="4106863" y="4479925"/>
          <p14:tracePt t="36947" x="4114800" y="4479925"/>
          <p14:tracePt t="36955" x="4137025" y="4479925"/>
          <p14:tracePt t="36963" x="4198938" y="4479925"/>
          <p14:tracePt t="36977" x="4359275" y="4473575"/>
          <p14:tracePt t="36994" x="4533900" y="4473575"/>
          <p14:tracePt t="37010" x="4708525" y="4473575"/>
          <p14:tracePt t="37027" x="4838700" y="4473575"/>
          <p14:tracePt t="37044" x="4906963" y="4473575"/>
          <p14:tracePt t="37211" x="4906963" y="4487863"/>
          <p14:tracePt t="37219" x="4899025" y="4495800"/>
          <p14:tracePt t="37235" x="4899025" y="4503738"/>
          <p14:tracePt t="37244" x="4892675" y="4525963"/>
          <p14:tracePt t="37260" x="4884738" y="4541838"/>
          <p14:tracePt t="37277" x="4860925" y="4556125"/>
          <p14:tracePt t="37294" x="4838700" y="4564063"/>
          <p14:tracePt t="37310" x="4792663" y="4564063"/>
          <p14:tracePt t="37327" x="4746625" y="4564063"/>
          <p14:tracePt t="37344" x="4732338" y="4556125"/>
          <p14:tracePt t="37360" x="4724400" y="4556125"/>
          <p14:tracePt t="37427" x="4724400" y="4549775"/>
          <p14:tracePt t="37458" x="4724400" y="4541838"/>
          <p14:tracePt t="37475" x="4716463" y="4533900"/>
          <p14:tracePt t="37794" x="4708525" y="4533900"/>
          <p14:tracePt t="37802" x="4670425" y="4564063"/>
          <p14:tracePt t="37811" x="4632325" y="4602163"/>
          <p14:tracePt t="37827" x="4549775" y="4670425"/>
          <p14:tracePt t="37844" x="4441825" y="4724400"/>
          <p14:tracePt t="37861" x="4373563" y="4746625"/>
          <p14:tracePt t="37877" x="4327525" y="4778375"/>
          <p14:tracePt t="37938" x="4321175" y="4778375"/>
          <p14:tracePt t="37946" x="4313238" y="4784725"/>
          <p14:tracePt t="37954" x="4297363" y="4792663"/>
          <p14:tracePt t="37963" x="4283075" y="4800600"/>
          <p14:tracePt t="37977" x="4237038" y="4822825"/>
          <p14:tracePt t="37994" x="4198938" y="4838700"/>
          <p14:tracePt t="38011" x="4168775" y="4854575"/>
          <p14:tracePt t="38027" x="4144963" y="4860925"/>
          <p14:tracePt t="38044" x="4137025" y="4876800"/>
          <p14:tracePt t="38077" x="4130675" y="4876800"/>
          <p14:tracePt t="38195" x="4122738" y="4892675"/>
          <p14:tracePt t="38226" x="4114800" y="4899025"/>
          <p14:tracePt t="38291" x="4114800" y="4906963"/>
          <p14:tracePt t="39266" x="4114800" y="4914900"/>
          <p14:tracePt t="39274" x="4144963" y="4914900"/>
          <p14:tracePt t="39282" x="4175125" y="4914900"/>
          <p14:tracePt t="39294" x="4213225" y="4914900"/>
          <p14:tracePt t="39311" x="4327525" y="4914900"/>
          <p14:tracePt t="39328" x="4533900" y="4892675"/>
          <p14:tracePt t="39345" x="4716463" y="4854575"/>
          <p14:tracePt t="39361" x="5021263" y="4762500"/>
          <p14:tracePt t="39378" x="5197475" y="4716463"/>
          <p14:tracePt t="39394" x="5303838" y="4678363"/>
          <p14:tracePt t="39411" x="5387975" y="4640263"/>
          <p14:tracePt t="39428" x="5440363" y="4618038"/>
          <p14:tracePt t="39445" x="5494338" y="4594225"/>
          <p14:tracePt t="39461" x="5532438" y="4572000"/>
          <p14:tracePt t="39478" x="5578475" y="4549775"/>
          <p14:tracePt t="39494" x="5630863" y="4533900"/>
          <p14:tracePt t="39513" x="5745163" y="4518025"/>
          <p14:tracePt t="39528" x="5783263" y="4518025"/>
          <p14:tracePt t="39545" x="5889625" y="4518025"/>
          <p14:tracePt t="39561" x="5973763" y="4518025"/>
          <p14:tracePt t="39850" x="5981700" y="4518025"/>
          <p14:tracePt t="40234" x="5959475" y="4518025"/>
          <p14:tracePt t="40242" x="5927725" y="4518025"/>
          <p14:tracePt t="40250" x="5897563" y="4518025"/>
          <p14:tracePt t="40261" x="5845175" y="4503738"/>
          <p14:tracePt t="40278" x="5692775" y="4503738"/>
          <p14:tracePt t="40295" x="5464175" y="4518025"/>
          <p14:tracePt t="40311" x="5235575" y="4556125"/>
          <p14:tracePt t="40330" x="4822825" y="4587875"/>
          <p14:tracePt t="40345" x="4610100" y="4587875"/>
          <p14:tracePt t="40361" x="4435475" y="4587875"/>
          <p14:tracePt t="40378" x="4321175" y="4587875"/>
          <p14:tracePt t="40395" x="4221163" y="4587875"/>
          <p14:tracePt t="40411" x="4130675" y="4572000"/>
          <p14:tracePt t="40428" x="4038600" y="4564063"/>
          <p14:tracePt t="40445" x="3962400" y="4549775"/>
          <p14:tracePt t="40449" x="3894138" y="4533900"/>
          <p14:tracePt t="40461" x="3856038" y="4533900"/>
          <p14:tracePt t="40478" x="3794125" y="4525963"/>
          <p14:tracePt t="40495" x="3763963" y="4525963"/>
          <p14:tracePt t="40511" x="3756025" y="4518025"/>
          <p14:tracePt t="40529" x="3749675" y="4518025"/>
          <p14:tracePt t="40547" x="3733800" y="4518025"/>
          <p14:tracePt t="40561" x="3687763" y="4518025"/>
          <p14:tracePt t="40578" x="3597275" y="4518025"/>
          <p14:tracePt t="40595" x="3527425" y="4518025"/>
          <p14:tracePt t="40612" x="3467100" y="4518025"/>
          <p14:tracePt t="40628" x="3444875" y="4518025"/>
          <p14:tracePt t="40645" x="3436938" y="4518025"/>
          <p14:tracePt t="40662" x="3429000" y="4518025"/>
          <p14:tracePt t="40714" x="3421063" y="4518025"/>
          <p14:tracePt t="40722" x="3413125" y="4518025"/>
          <p14:tracePt t="40732" x="3406775" y="4525963"/>
          <p14:tracePt t="40770" x="3398838" y="4533900"/>
          <p14:tracePt t="40796" x="3390900" y="4533900"/>
          <p14:tracePt t="40811" x="3390900" y="4541838"/>
          <p14:tracePt t="40818" x="3382963" y="4549775"/>
          <p14:tracePt t="41362" x="3382963" y="4564063"/>
          <p14:tracePt t="41370" x="3406775" y="4579938"/>
          <p14:tracePt t="41378" x="3421063" y="4579938"/>
          <p14:tracePt t="41395" x="3475038" y="4587875"/>
          <p14:tracePt t="41412" x="3559175" y="4602163"/>
          <p14:tracePt t="41430" x="3641725" y="4602163"/>
          <p14:tracePt t="41434" x="3687763" y="4602163"/>
          <p14:tracePt t="41445" x="3733800" y="4602163"/>
          <p14:tracePt t="41462" x="3787775" y="4602163"/>
          <p14:tracePt t="41479" x="3817938" y="4602163"/>
          <p14:tracePt t="41496" x="3848100" y="4602163"/>
          <p14:tracePt t="41512" x="3870325" y="4594225"/>
          <p14:tracePt t="41529" x="3908425" y="4579938"/>
          <p14:tracePt t="41545" x="3992563" y="4564063"/>
          <p14:tracePt t="41562" x="4076700" y="4549775"/>
          <p14:tracePt t="41579" x="4183063" y="4533900"/>
          <p14:tracePt t="41595" x="4289425" y="4525963"/>
          <p14:tracePt t="41612" x="4359275" y="4511675"/>
          <p14:tracePt t="41629" x="4381500" y="4511675"/>
          <p14:tracePt t="41684" x="4389438" y="4503738"/>
          <p14:tracePt t="41763" x="4397375" y="4503738"/>
          <p14:tracePt t="41770" x="4403725" y="4495800"/>
          <p14:tracePt t="41779" x="4435475" y="4487863"/>
          <p14:tracePt t="41795" x="4473575" y="4479925"/>
          <p14:tracePt t="41812" x="4511675" y="4479925"/>
          <p14:tracePt t="42034" x="4511675" y="4473575"/>
          <p14:tracePt t="42218" x="4511675" y="4479925"/>
          <p14:tracePt t="42226" x="4503738" y="4503738"/>
          <p14:tracePt t="42234" x="4479925" y="4518025"/>
          <p14:tracePt t="42246" x="4441825" y="4549775"/>
          <p14:tracePt t="42262" x="4365625" y="4602163"/>
          <p14:tracePt t="42279" x="4321175" y="4625975"/>
          <p14:tracePt t="42296" x="4305300" y="4632325"/>
          <p14:tracePt t="42312" x="4297363" y="4640263"/>
          <p14:tracePt t="42370" x="4289425" y="4648200"/>
          <p14:tracePt t="42378" x="4267200" y="4686300"/>
          <p14:tracePt t="42386" x="4251325" y="4702175"/>
          <p14:tracePt t="42396" x="4229100" y="4732338"/>
          <p14:tracePt t="42412" x="4206875" y="4778375"/>
          <p14:tracePt t="42430" x="4183063" y="4808538"/>
          <p14:tracePt t="42446" x="4168775" y="4846638"/>
          <p14:tracePt t="42449" x="4160838" y="4860925"/>
          <p14:tracePt t="42462" x="4160838" y="4868863"/>
          <p14:tracePt t="42479" x="4144963" y="4892675"/>
          <p14:tracePt t="42496" x="4144963" y="4899025"/>
          <p14:tracePt t="42515" x="4144963" y="4906963"/>
          <p14:tracePt t="42529" x="4137025" y="4922838"/>
          <p14:tracePt t="42546" x="4130675" y="4930775"/>
          <p14:tracePt t="42562" x="4130675" y="4945063"/>
          <p14:tracePt t="42579" x="4122738" y="4953000"/>
          <p14:tracePt t="42596" x="4122738" y="4960938"/>
          <p14:tracePt t="42618" x="4114800" y="4960938"/>
          <p14:tracePt t="42650" x="4106863" y="4968875"/>
          <p14:tracePt t="42683" x="4098925" y="4975225"/>
          <p14:tracePt t="43314" x="4130675" y="4975225"/>
          <p14:tracePt t="43322" x="4183063" y="4968875"/>
          <p14:tracePt t="43332" x="4244975" y="4968875"/>
          <p14:tracePt t="43346" x="4473575" y="4899025"/>
          <p14:tracePt t="43363" x="4678363" y="4868863"/>
          <p14:tracePt t="43379" x="4899025" y="4816475"/>
          <p14:tracePt t="43396" x="5075238" y="4784725"/>
          <p14:tracePt t="43413" x="5211763" y="4740275"/>
          <p14:tracePt t="43429" x="5265738" y="4724400"/>
          <p14:tracePt t="43446" x="5287963" y="4716463"/>
          <p14:tracePt t="43450" x="5295900" y="4708525"/>
          <p14:tracePt t="43463" x="5318125" y="4694238"/>
          <p14:tracePt t="43479" x="5326063" y="4686300"/>
          <p14:tracePt t="43497" x="5372100" y="4664075"/>
          <p14:tracePt t="43513" x="5402263" y="4656138"/>
          <p14:tracePt t="43529" x="5494338" y="4632325"/>
          <p14:tracePt t="43546" x="5554663" y="4625975"/>
          <p14:tracePt t="43563" x="5608638" y="4625975"/>
          <p14:tracePt t="43579" x="5654675" y="4610100"/>
          <p14:tracePt t="43596" x="5668963" y="4610100"/>
          <p14:tracePt t="43613" x="5676900" y="4610100"/>
          <p14:tracePt t="43674" x="5684838" y="4610100"/>
          <p14:tracePt t="43682" x="5692775" y="4610100"/>
          <p14:tracePt t="43690" x="5715000" y="4610100"/>
          <p14:tracePt t="43698" x="5730875" y="4610100"/>
          <p14:tracePt t="43713" x="5799138" y="4610100"/>
          <p14:tracePt t="43729" x="5905500" y="4625975"/>
          <p14:tracePt t="43746" x="5921375" y="4625975"/>
          <p14:tracePt t="43763" x="5927725" y="4625975"/>
          <p14:tracePt t="43843" x="5913438" y="4625975"/>
          <p14:tracePt t="43850" x="5905500" y="4625975"/>
          <p14:tracePt t="44123" x="5897563" y="4625975"/>
          <p14:tracePt t="44314" x="5889625" y="4625975"/>
          <p14:tracePt t="44779" x="5875338" y="4625975"/>
          <p14:tracePt t="44786" x="5845175" y="4602163"/>
          <p14:tracePt t="44796" x="5799138" y="4556125"/>
          <p14:tracePt t="44813" x="5730875" y="4449763"/>
          <p14:tracePt t="44830" x="5654675" y="4373563"/>
          <p14:tracePt t="44846" x="5508625" y="4283075"/>
          <p14:tracePt t="44863" x="5303838" y="4183063"/>
          <p14:tracePt t="44880" x="5021263" y="4054475"/>
          <p14:tracePt t="44897" x="4724400" y="3946525"/>
          <p14:tracePt t="44913" x="4244975" y="3817938"/>
          <p14:tracePt t="44930" x="3984625" y="3771900"/>
          <p14:tracePt t="44946" x="3794125" y="3733800"/>
          <p14:tracePt t="44963" x="3627438" y="3717925"/>
          <p14:tracePt t="44980" x="3505200" y="3695700"/>
          <p14:tracePt t="44996" x="3398838" y="3695700"/>
          <p14:tracePt t="45013" x="3330575" y="3695700"/>
          <p14:tracePt t="45030" x="3254375" y="3695700"/>
          <p14:tracePt t="45047" x="3154363" y="3695700"/>
          <p14:tracePt t="45063" x="3032125" y="3695700"/>
          <p14:tracePt t="45080" x="2911475" y="3695700"/>
          <p14:tracePt t="45097" x="2789238" y="3695700"/>
          <p14:tracePt t="45113" x="2651125" y="3695700"/>
          <p14:tracePt t="45130" x="2613025" y="3695700"/>
          <p14:tracePt t="45147" x="2560638" y="3725863"/>
          <p14:tracePt t="45163" x="2522538" y="3763963"/>
          <p14:tracePt t="45180" x="2484438" y="3825875"/>
          <p14:tracePt t="45197" x="2438400" y="3916363"/>
          <p14:tracePt t="45213" x="2400300" y="4060825"/>
          <p14:tracePt t="45230" x="2378075" y="4183063"/>
          <p14:tracePt t="45248" x="2354263" y="4289425"/>
          <p14:tracePt t="45263" x="2346325" y="4403725"/>
          <p14:tracePt t="45281" x="2346325" y="4541838"/>
          <p14:tracePt t="45297" x="2346325" y="4579938"/>
          <p14:tracePt t="45313" x="2370138" y="4702175"/>
          <p14:tracePt t="45330" x="2392363" y="4792663"/>
          <p14:tracePt t="45347" x="2416175" y="4884738"/>
          <p14:tracePt t="45363" x="2468563" y="4983163"/>
          <p14:tracePt t="45380" x="2530475" y="5113338"/>
          <p14:tracePt t="45397" x="2628900" y="5241925"/>
          <p14:tracePt t="45413" x="2735263" y="5349875"/>
          <p14:tracePt t="45430" x="2865438" y="5432425"/>
          <p14:tracePt t="45447" x="3001963" y="5494338"/>
          <p14:tracePt t="45452" x="3086100" y="5532438"/>
          <p14:tracePt t="45463" x="3162300" y="5562600"/>
          <p14:tracePt t="45481" x="3451225" y="5622925"/>
          <p14:tracePt t="45497" x="3543300" y="5638800"/>
          <p14:tracePt t="45513" x="3848100" y="5684838"/>
          <p14:tracePt t="45530" x="4068763" y="5684838"/>
          <p14:tracePt t="45547" x="4335463" y="5684838"/>
          <p14:tracePt t="45563" x="4572000" y="5684838"/>
          <p14:tracePt t="45580" x="4784725" y="5654675"/>
          <p14:tracePt t="45597" x="4999038" y="5592763"/>
          <p14:tracePt t="45613" x="5159375" y="5546725"/>
          <p14:tracePt t="45630" x="5318125" y="5470525"/>
          <p14:tracePt t="45647" x="5470525" y="5394325"/>
          <p14:tracePt t="45664" x="5622925" y="5311775"/>
          <p14:tracePt t="45681" x="5821363" y="5165725"/>
          <p14:tracePt t="45697" x="5867400" y="5121275"/>
          <p14:tracePt t="45713" x="5989638" y="5021263"/>
          <p14:tracePt t="45730" x="6035675" y="4945063"/>
          <p14:tracePt t="45748" x="6057900" y="4892675"/>
          <p14:tracePt t="45764" x="6073775" y="4838700"/>
          <p14:tracePt t="45780" x="6096000" y="4754563"/>
          <p14:tracePt t="45797" x="6118225" y="4686300"/>
          <p14:tracePt t="45813" x="6126163" y="4625975"/>
          <p14:tracePt t="45830" x="6142038" y="4518025"/>
          <p14:tracePt t="45847" x="6142038" y="4495800"/>
          <p14:tracePt t="45865" x="6142038" y="4403725"/>
          <p14:tracePt t="45881" x="6142038" y="4297363"/>
          <p14:tracePt t="45897" x="6142038" y="4275138"/>
          <p14:tracePt t="45913" x="6142038" y="4168775"/>
          <p14:tracePt t="45930" x="6126163" y="4106863"/>
          <p14:tracePt t="45947" x="6049963" y="4016375"/>
          <p14:tracePt t="45964" x="5959475" y="3954463"/>
          <p14:tracePt t="45980" x="5859463" y="3902075"/>
          <p14:tracePt t="45997" x="5775325" y="3870325"/>
          <p14:tracePt t="46014" x="5745163" y="3863975"/>
          <p14:tracePt t="46030" x="5737225" y="3856038"/>
          <p14:tracePt t="46047" x="5715000" y="3856038"/>
          <p14:tracePt t="46064" x="5699125" y="3856038"/>
          <p14:tracePt t="46081" x="5661025" y="3840163"/>
          <p14:tracePt t="46097" x="5616575" y="3825875"/>
          <p14:tracePt t="46114" x="5578475" y="3817938"/>
          <p14:tracePt t="46130" x="5387975" y="3787775"/>
          <p14:tracePt t="46147" x="5203825" y="3779838"/>
          <p14:tracePt t="46164" x="4991100" y="3749675"/>
          <p14:tracePt t="46181" x="4800600" y="3733800"/>
          <p14:tracePt t="46197" x="4632325" y="3725863"/>
          <p14:tracePt t="46214" x="4564063" y="3725863"/>
          <p14:tracePt t="46230" x="4549775" y="3717925"/>
          <p14:tracePt t="46248" x="4541838" y="3717925"/>
          <p14:tracePt t="46282" x="4479925" y="3711575"/>
          <p14:tracePt t="46297" x="4373563" y="3703638"/>
          <p14:tracePt t="46314" x="4191000" y="3711575"/>
          <p14:tracePt t="46330" x="3992563" y="3741738"/>
          <p14:tracePt t="46347" x="3802063" y="3771900"/>
          <p14:tracePt t="46364" x="3687763" y="3794125"/>
          <p14:tracePt t="46380" x="3627438" y="3817938"/>
          <p14:tracePt t="46397" x="3619500" y="3817938"/>
          <p14:tracePt t="46430" x="3611563" y="3825875"/>
          <p14:tracePt t="46448" x="3589338" y="3856038"/>
          <p14:tracePt t="46453" x="3559175" y="3902075"/>
          <p14:tracePt t="46464" x="3513138" y="3970338"/>
          <p14:tracePt t="46481" x="3436938" y="4054475"/>
          <p14:tracePt t="46498" x="3360738" y="4152900"/>
          <p14:tracePt t="46514" x="3336925" y="4183063"/>
          <p14:tracePt t="46530" x="3336925" y="4191000"/>
          <p14:tracePt t="46564" x="3330575" y="4198938"/>
          <p14:tracePt t="46580" x="3330575" y="4244975"/>
          <p14:tracePt t="46597" x="3330575" y="4389438"/>
          <p14:tracePt t="46614" x="3330575" y="4487863"/>
          <p14:tracePt t="46630" x="3330575" y="4564063"/>
          <p14:tracePt t="46647" x="3330575" y="4625975"/>
          <p14:tracePt t="46663" x="3330575" y="4686300"/>
          <p14:tracePt t="46680" x="3330575" y="4762500"/>
          <p14:tracePt t="46697" x="3360738" y="4830763"/>
          <p14:tracePt t="46714" x="3368675" y="4868863"/>
          <p14:tracePt t="46730" x="3368675" y="4884738"/>
          <p14:tracePt t="46747" x="3375025" y="4892675"/>
          <p14:tracePt t="46763" x="3413125" y="4953000"/>
          <p14:tracePt t="46780" x="3459163" y="5013325"/>
          <p14:tracePt t="46797" x="3505200" y="5083175"/>
          <p14:tracePt t="46814" x="3597275" y="5151438"/>
          <p14:tracePt t="46830" x="3703638" y="5211763"/>
          <p14:tracePt t="46847" x="3779838" y="5249863"/>
          <p14:tracePt t="46863" x="3810000" y="5265738"/>
          <p14:tracePt t="46880" x="3832225" y="5273675"/>
          <p14:tracePt t="46897" x="3840163" y="5273675"/>
          <p14:tracePt t="46921" x="3856038" y="5273675"/>
          <p14:tracePt t="46930" x="3894138" y="5287963"/>
          <p14:tracePt t="46947" x="4000500" y="5311775"/>
          <p14:tracePt t="46963" x="4213225" y="5349875"/>
          <p14:tracePt t="46980" x="4541838" y="5380038"/>
          <p14:tracePt t="46997" x="4716463" y="5380038"/>
          <p14:tracePt t="47013" x="4914900" y="5380038"/>
          <p14:tracePt t="47030" x="5067300" y="5380038"/>
          <p14:tracePt t="47047" x="5121275" y="5380038"/>
          <p14:tracePt t="47064" x="5159375" y="5372100"/>
          <p14:tracePt t="47080" x="5219700" y="5334000"/>
          <p14:tracePt t="47097" x="5364163" y="5235575"/>
          <p14:tracePt t="47114" x="5508625" y="5135563"/>
          <p14:tracePt t="47131" x="5638800" y="5045075"/>
          <p14:tracePt t="47147" x="5730875" y="4968875"/>
          <p14:tracePt t="47164" x="5799138" y="4906963"/>
          <p14:tracePt t="47180" x="5837238" y="4846638"/>
          <p14:tracePt t="47197" x="5867400" y="4800600"/>
          <p14:tracePt t="47214" x="5883275" y="4732338"/>
          <p14:tracePt t="47230" x="5897563" y="4648200"/>
          <p14:tracePt t="47247" x="5905500" y="4579938"/>
          <p14:tracePt t="47264" x="5921375" y="4503738"/>
          <p14:tracePt t="47280" x="5921375" y="4441825"/>
          <p14:tracePt t="47297" x="5921375" y="4351338"/>
          <p14:tracePt t="47314" x="5913438" y="4283075"/>
          <p14:tracePt t="47330" x="5883275" y="4198938"/>
          <p14:tracePt t="47347" x="5875338" y="4122738"/>
          <p14:tracePt t="47364" x="5859463" y="4084638"/>
          <p14:tracePt t="47380" x="5845175" y="4016375"/>
          <p14:tracePt t="47397" x="5821363" y="3946525"/>
          <p14:tracePt t="47414" x="5783263" y="3878263"/>
          <p14:tracePt t="47430" x="5730875" y="3802063"/>
          <p14:tracePt t="47447" x="5676900" y="3733800"/>
          <p14:tracePt t="47450" x="5646738" y="3703638"/>
          <p14:tracePt t="47464" x="5600700" y="3673475"/>
          <p14:tracePt t="47480" x="5532438" y="3627438"/>
          <p14:tracePt t="47497" x="5334000" y="3535363"/>
          <p14:tracePt t="47514" x="5181600" y="3497263"/>
          <p14:tracePt t="47530" x="4991100" y="3467100"/>
          <p14:tracePt t="47547" x="4784725" y="3467100"/>
          <p14:tracePt t="47564" x="4572000" y="3467100"/>
          <p14:tracePt t="47580" x="4365625" y="3467100"/>
          <p14:tracePt t="47597" x="4152900" y="3467100"/>
          <p14:tracePt t="47614" x="3902075" y="3467100"/>
          <p14:tracePt t="47630" x="3657600" y="3467100"/>
          <p14:tracePt t="47647" x="3451225" y="3467100"/>
          <p14:tracePt t="47664" x="3276600" y="3482975"/>
          <p14:tracePt t="47680" x="3108325" y="3551238"/>
          <p14:tracePt t="47697" x="3017838" y="3597275"/>
          <p14:tracePt t="47714" x="2971800" y="3635375"/>
          <p14:tracePt t="47730" x="2941638" y="3649663"/>
          <p14:tracePt t="47747" x="2925763" y="3665538"/>
          <p14:tracePt t="47764" x="2903538" y="3687763"/>
          <p14:tracePt t="47780" x="2857500" y="3756025"/>
          <p14:tracePt t="47797" x="2797175" y="3840163"/>
          <p14:tracePt t="47814" x="2743200" y="3940175"/>
          <p14:tracePt t="47830" x="2697163" y="4022725"/>
          <p14:tracePt t="47847" x="2659063" y="4106863"/>
          <p14:tracePt t="47864" x="2620963" y="4221163"/>
          <p14:tracePt t="47880" x="2590800" y="4327525"/>
          <p14:tracePt t="47897" x="2590800" y="4419600"/>
          <p14:tracePt t="47914" x="2590800" y="4533900"/>
          <p14:tracePt t="47931" x="2590800" y="4664075"/>
          <p14:tracePt t="47947" x="2606675" y="4816475"/>
          <p14:tracePt t="47964" x="2651125" y="4975225"/>
          <p14:tracePt t="47981" x="2697163" y="5097463"/>
          <p14:tracePt t="47997" x="2759075" y="5197475"/>
          <p14:tracePt t="48014" x="2849563" y="5287963"/>
          <p14:tracePt t="48031" x="2933700" y="5364163"/>
          <p14:tracePt t="48047" x="3048000" y="5448300"/>
          <p14:tracePt t="48065" x="3254375" y="5524500"/>
          <p14:tracePt t="48081" x="3413125" y="5562600"/>
          <p14:tracePt t="48098" x="3649663" y="5600700"/>
          <p14:tracePt t="48114" x="3940175" y="5600700"/>
          <p14:tracePt t="48131" x="4297363" y="5600700"/>
          <p14:tracePt t="48148" x="4632325" y="5600700"/>
          <p14:tracePt t="48164" x="4991100" y="5584825"/>
          <p14:tracePt t="48181" x="5249863" y="5546725"/>
          <p14:tracePt t="48198" x="5532438" y="5486400"/>
          <p14:tracePt t="48214" x="5722938" y="5418138"/>
          <p14:tracePt t="48231" x="5897563" y="5341938"/>
          <p14:tracePt t="48248" x="6042025" y="5265738"/>
          <p14:tracePt t="48265" x="6218238" y="5135563"/>
          <p14:tracePt t="48281" x="6286500" y="5051425"/>
          <p14:tracePt t="48298" x="6332538" y="4983163"/>
          <p14:tracePt t="48314" x="6354763" y="4899025"/>
          <p14:tracePt t="48331" x="6362700" y="4792663"/>
          <p14:tracePt t="48348" x="6362700" y="4694238"/>
          <p14:tracePt t="48364" x="6362700" y="4572000"/>
          <p14:tracePt t="48381" x="6340475" y="4449763"/>
          <p14:tracePt t="48398" x="6294438" y="4351338"/>
          <p14:tracePt t="48414" x="6264275" y="4297363"/>
          <p14:tracePt t="48431" x="6232525" y="4251325"/>
          <p14:tracePt t="48448" x="6218238" y="4229100"/>
          <p14:tracePt t="49138" x="6218238" y="4221163"/>
          <p14:tracePt t="49171" x="6202363" y="4221163"/>
          <p14:tracePt t="49178" x="6156325" y="4213225"/>
          <p14:tracePt t="49186" x="6080125" y="4198938"/>
          <p14:tracePt t="49198" x="6035675" y="4175125"/>
          <p14:tracePt t="49215" x="5981700" y="4175125"/>
          <p14:tracePt t="49231" x="5867400" y="4183063"/>
          <p14:tracePt t="49250" x="5646738" y="4275138"/>
          <p14:tracePt t="49265" x="5540375" y="4305300"/>
          <p14:tracePt t="49281" x="5380038" y="4343400"/>
          <p14:tracePt t="49298" x="5227638" y="4381500"/>
          <p14:tracePt t="49315" x="5089525" y="4411663"/>
          <p14:tracePt t="49331" x="4937125" y="4435475"/>
          <p14:tracePt t="49348" x="4762500" y="4449763"/>
          <p14:tracePt t="49365" x="4587875" y="4473575"/>
          <p14:tracePt t="49381" x="4449763" y="4503738"/>
          <p14:tracePt t="49398" x="4359275" y="4525963"/>
          <p14:tracePt t="49415" x="4267200" y="4564063"/>
          <p14:tracePt t="49431" x="4175125" y="4602163"/>
          <p14:tracePt t="49449" x="4046538" y="4640263"/>
          <p14:tracePt t="49465" x="4000500" y="4664075"/>
          <p14:tracePt t="49481" x="3894138" y="4702175"/>
          <p14:tracePt t="49498" x="3848100" y="4708525"/>
          <p14:tracePt t="49515" x="3810000" y="4708525"/>
          <p14:tracePt t="49531" x="3787775" y="4724400"/>
          <p14:tracePt t="49549" x="3763963" y="4724400"/>
          <p14:tracePt t="49565" x="3756025" y="4724400"/>
          <p14:tracePt t="49582" x="3741738" y="4732338"/>
          <p14:tracePt t="49598" x="3725863" y="4740275"/>
          <p14:tracePt t="49615" x="3703638" y="4754563"/>
          <p14:tracePt t="49632" x="3687763" y="4770438"/>
          <p14:tracePt t="49649" x="3657600" y="4816475"/>
          <p14:tracePt t="49665" x="3627438" y="4854575"/>
          <p14:tracePt t="49682" x="3611563" y="4876800"/>
          <p14:tracePt t="49698" x="3603625" y="4892675"/>
          <p14:tracePt t="49715" x="3597275" y="4899025"/>
          <p14:tracePt t="49732" x="3597275" y="4914900"/>
          <p14:tracePt t="49750" x="3589338" y="4930775"/>
          <p14:tracePt t="49765" x="3581400" y="4937125"/>
          <p14:tracePt t="49874" x="3589338" y="4945063"/>
          <p14:tracePt t="49882" x="3603625" y="4945063"/>
          <p14:tracePt t="49890" x="3657600" y="4945063"/>
          <p14:tracePt t="49898" x="3725863" y="4945063"/>
          <p14:tracePt t="49915" x="3924300" y="4945063"/>
          <p14:tracePt t="49932" x="4175125" y="4945063"/>
          <p14:tracePt t="49948" x="4419600" y="4945063"/>
          <p14:tracePt t="49965" x="4632325" y="4945063"/>
          <p14:tracePt t="49982" x="4838700" y="4945063"/>
          <p14:tracePt t="49998" x="4991100" y="4945063"/>
          <p14:tracePt t="50015" x="5097463" y="4945063"/>
          <p14:tracePt t="50032" x="5227638" y="4930775"/>
          <p14:tracePt t="50050" x="5470525" y="4884738"/>
          <p14:tracePt t="50065" x="5692775" y="4838700"/>
          <p14:tracePt t="50082" x="5935663" y="4808538"/>
          <p14:tracePt t="50098" x="6172200" y="4762500"/>
          <p14:tracePt t="50115" x="6384925" y="4732338"/>
          <p14:tracePt t="50132" x="6591300" y="4686300"/>
          <p14:tracePt t="50148" x="6759575" y="4664075"/>
          <p14:tracePt t="50165" x="6873875" y="4648200"/>
          <p14:tracePt t="50182" x="6956425" y="4632325"/>
          <p14:tracePt t="50198" x="7018338" y="4625975"/>
          <p14:tracePt t="50215" x="7064375" y="4625975"/>
          <p14:tracePt t="50346" x="7070725" y="4625975"/>
          <p14:tracePt t="50354" x="7086600" y="4625975"/>
          <p14:tracePt t="50365" x="7102475" y="4625975"/>
          <p14:tracePt t="50382" x="7208838" y="4640263"/>
          <p14:tracePt t="50398" x="7475538" y="4640263"/>
          <p14:tracePt t="50415" x="7712075" y="4640263"/>
          <p14:tracePt t="50432" x="8008938" y="4640263"/>
          <p14:tracePt t="50449" x="8412163" y="4640263"/>
          <p14:tracePt t="50465" x="8518525" y="4640263"/>
          <p14:tracePt t="50482" x="8550275" y="4640263"/>
          <p14:tracePt t="50578" x="8572500" y="4640263"/>
          <p14:tracePt t="50586" x="8602663" y="4640263"/>
          <p14:tracePt t="50599" x="8626475" y="4640263"/>
          <p14:tracePt t="50615" x="8678863" y="4640263"/>
          <p14:tracePt t="50633" x="8801100" y="4664075"/>
          <p14:tracePt t="50649" x="8823325" y="4664075"/>
          <p14:tracePt t="50666" x="8847138" y="4670425"/>
          <p14:tracePt t="50756" x="8793163" y="4670425"/>
          <p14:tracePt t="50763" x="8670925" y="4670425"/>
          <p14:tracePt t="50770" x="8504238" y="4670425"/>
          <p14:tracePt t="50782" x="8275638" y="4670425"/>
          <p14:tracePt t="50799" x="7940675" y="4670425"/>
          <p14:tracePt t="50815" x="7666038" y="4670425"/>
          <p14:tracePt t="50833" x="7543800" y="4670425"/>
          <p14:tracePt t="51051" x="7535863" y="4664075"/>
          <p14:tracePt t="51058" x="7521575" y="4656138"/>
          <p14:tracePt t="51067" x="7505700" y="4656138"/>
          <p14:tracePt t="51083" x="7475538" y="4640263"/>
          <p14:tracePt t="51099" x="7445375" y="4632325"/>
          <p14:tracePt t="51116" x="7407275" y="4610100"/>
          <p14:tracePt t="51132" x="7331075" y="4564063"/>
          <p14:tracePt t="51149" x="7307263" y="4541838"/>
          <p14:tracePt t="51167" x="7307263" y="4518025"/>
          <p14:tracePt t="51183" x="7307263" y="4487863"/>
          <p14:tracePt t="51199" x="7307263" y="4441825"/>
          <p14:tracePt t="51216" x="7331075" y="4365625"/>
          <p14:tracePt t="51233" x="7475538" y="4229100"/>
          <p14:tracePt t="51249" x="7535863" y="4198938"/>
          <p14:tracePt t="51265" x="7848600" y="4068763"/>
          <p14:tracePt t="51282" x="8123238" y="4000500"/>
          <p14:tracePt t="51299" x="8321675" y="3940175"/>
          <p14:tracePt t="51316" x="8496300" y="3894138"/>
          <p14:tracePt t="51332" x="8610600" y="3878263"/>
          <p14:tracePt t="51349" x="8709025" y="3870325"/>
          <p14:tracePt t="51366" x="8755063" y="3870325"/>
          <p14:tracePt t="51382" x="8770938" y="3870325"/>
          <p14:tracePt t="51399" x="8785225" y="3870325"/>
          <p14:tracePt t="51416" x="8793163" y="3878263"/>
          <p14:tracePt t="51433" x="8877300" y="4206875"/>
          <p14:tracePt t="51449" x="8893175" y="4411663"/>
          <p14:tracePt t="51465" x="8861425" y="4587875"/>
          <p14:tracePt t="51482" x="8755063" y="4746625"/>
          <p14:tracePt t="51500" x="8602663" y="4899025"/>
          <p14:tracePt t="51516" x="8374063" y="4991100"/>
          <p14:tracePt t="51532" x="8077200" y="5037138"/>
          <p14:tracePt t="51549" x="7764463" y="5037138"/>
          <p14:tracePt t="51566" x="7315200" y="4930775"/>
          <p14:tracePt t="51582" x="6956425" y="4808538"/>
          <p14:tracePt t="51599" x="6697663" y="4686300"/>
          <p14:tracePt t="51616" x="6613525" y="4602163"/>
          <p14:tracePt t="51633" x="6607175" y="4503738"/>
          <p14:tracePt t="51649" x="6667500" y="4381500"/>
          <p14:tracePt t="51666" x="6797675" y="4289425"/>
          <p14:tracePt t="51682" x="7056438" y="4206875"/>
          <p14:tracePt t="51699" x="7497763" y="4137025"/>
          <p14:tracePt t="51716" x="7962900" y="4098925"/>
          <p14:tracePt t="51732" x="8420100" y="4098925"/>
          <p14:tracePt t="51749" x="8678863" y="4098925"/>
          <p14:tracePt t="51766" x="8869363" y="4130675"/>
          <p14:tracePt t="51782" x="8915400" y="4152900"/>
          <p14:tracePt t="51817" x="8861425" y="4275138"/>
          <p14:tracePt t="51833" x="8747125" y="4411663"/>
          <p14:tracePt t="51849" x="8526463" y="4556125"/>
          <p14:tracePt t="51866" x="8245475" y="4656138"/>
          <p14:tracePt t="51882" x="7993063" y="4724400"/>
          <p14:tracePt t="51899" x="7848600" y="4746625"/>
          <p14:tracePt t="51916" x="7840663" y="4746625"/>
          <p14:tracePt t="51995" x="7856538" y="4746625"/>
          <p14:tracePt t="52010" x="7870825" y="4746625"/>
          <p14:tracePt t="52018" x="7886700" y="4746625"/>
          <p14:tracePt t="52364" x="7848600" y="4746625"/>
          <p14:tracePt t="52371" x="7756525" y="4792663"/>
          <p14:tracePt t="52382" x="7658100" y="4846638"/>
          <p14:tracePt t="52399" x="7361238" y="4999038"/>
          <p14:tracePt t="52416" x="6865938" y="5181600"/>
          <p14:tracePt t="52433" x="6697663" y="5227638"/>
          <p14:tracePt t="52437" x="6561138" y="5257800"/>
          <p14:tracePt t="52450" x="6354763" y="5287963"/>
          <p14:tracePt t="52466" x="6202363" y="5287963"/>
          <p14:tracePt t="52483" x="6118225" y="5280025"/>
          <p14:tracePt t="52499" x="6019800" y="5241925"/>
          <p14:tracePt t="52516" x="5913438" y="5197475"/>
          <p14:tracePt t="52533" x="5829300" y="5165725"/>
          <p14:tracePt t="52550" x="5730875" y="5127625"/>
          <p14:tracePt t="52566" x="5646738" y="5083175"/>
          <p14:tracePt t="52583" x="5592763" y="5029200"/>
          <p14:tracePt t="52599" x="5570538" y="5006975"/>
          <p14:tracePt t="52617" x="5570538" y="4975225"/>
          <p14:tracePt t="52649" x="5592763" y="4930775"/>
          <p14:tracePt t="52667" x="5630863" y="4906963"/>
          <p14:tracePt t="52683" x="5722938" y="4876800"/>
          <p14:tracePt t="52699" x="5889625" y="4860925"/>
          <p14:tracePt t="52716" x="6142038" y="4830763"/>
          <p14:tracePt t="52733" x="6499225" y="4822825"/>
          <p14:tracePt t="52749" x="6888163" y="4822825"/>
          <p14:tracePt t="52766" x="7307263" y="4822825"/>
          <p14:tracePt t="52783" x="7680325" y="4822825"/>
          <p14:tracePt t="52799" x="8039100" y="4822825"/>
          <p14:tracePt t="52817" x="8237538" y="4822825"/>
          <p14:tracePt t="52876" x="8245475" y="4816475"/>
          <p14:tracePt t="52891" x="8161338" y="4816475"/>
          <p14:tracePt t="52899" x="8031163" y="4854575"/>
          <p14:tracePt t="52907" x="7826375" y="4899025"/>
          <p14:tracePt t="52916" x="7573963" y="4983163"/>
          <p14:tracePt t="52933" x="6942138" y="5135563"/>
          <p14:tracePt t="52949" x="6324600" y="5189538"/>
          <p14:tracePt t="52954" x="5989638" y="5203825"/>
          <p14:tracePt t="52966" x="5699125" y="5203825"/>
          <p14:tracePt t="52983" x="5203825" y="5203825"/>
          <p14:tracePt t="52999" x="4830763" y="5165725"/>
          <p14:tracePt t="53017" x="4694238" y="5127625"/>
          <p14:tracePt t="53067" x="4694238" y="5089525"/>
          <p14:tracePt t="53075" x="4778375" y="5067300"/>
          <p14:tracePt t="53083" x="4892675" y="5059363"/>
          <p14:tracePt t="53099" x="5273675" y="5059363"/>
          <p14:tracePt t="53116" x="5889625" y="5059363"/>
          <p14:tracePt t="53133" x="6515100" y="5059363"/>
          <p14:tracePt t="53149" x="7216775" y="5059363"/>
          <p14:tracePt t="53166" x="7750175" y="5059363"/>
          <p14:tracePt t="53183" x="8008938" y="5059363"/>
          <p14:tracePt t="53199" x="8031163" y="5059363"/>
          <p14:tracePt t="53226" x="7970838" y="5059363"/>
          <p14:tracePt t="53235" x="7780338" y="5067300"/>
          <p14:tracePt t="53249" x="7078663" y="5083175"/>
          <p14:tracePt t="53266" x="6308725" y="5083175"/>
          <p14:tracePt t="53283" x="5570538" y="5083175"/>
          <p14:tracePt t="53300" x="5045075" y="5059363"/>
          <p14:tracePt t="53316" x="4808538" y="5029200"/>
          <p14:tracePt t="53333" x="4792663" y="5013325"/>
          <p14:tracePt t="53367" x="4784725" y="4999038"/>
          <p14:tracePt t="53383" x="4876800" y="4975225"/>
          <p14:tracePt t="53400" x="5006975" y="4953000"/>
          <p14:tracePt t="53417" x="5173663" y="4922838"/>
          <p14:tracePt t="53433" x="5241925" y="4899025"/>
          <p14:tracePt t="53450" x="5287963" y="4884738"/>
          <p14:tracePt t="53466" x="5311775" y="4868863"/>
          <p14:tracePt t="53483" x="5318125" y="4868863"/>
          <p14:tracePt t="53539" x="5318125" y="4860925"/>
          <p14:tracePt t="53546" x="5318125" y="4854575"/>
          <p14:tracePt t="53555" x="5295900" y="4838700"/>
          <p14:tracePt t="53566" x="5241925" y="4822825"/>
          <p14:tracePt t="53583" x="5143500" y="4816475"/>
          <p14:tracePt t="53600" x="4922838" y="4816475"/>
          <p14:tracePt t="53617" x="4670425" y="4846638"/>
          <p14:tracePt t="53633" x="4579938" y="4876800"/>
          <p14:tracePt t="53649" x="4549775" y="4884738"/>
          <p14:tracePt t="61411" x="4533900" y="4884738"/>
          <p14:tracePt t="61418" x="4487863" y="4884738"/>
          <p14:tracePt t="61427" x="4457700" y="4884738"/>
          <p14:tracePt t="61436" x="4373563" y="4884738"/>
          <p14:tracePt t="61452" x="3954463" y="5113338"/>
          <p14:tracePt t="61469" x="3421063" y="5464175"/>
          <p14:tracePt t="61486" x="3048000" y="5715000"/>
          <p14:tracePt t="61503" x="2811463" y="5875338"/>
          <p14:tracePt t="61519" x="2674938" y="5959475"/>
          <p14:tracePt t="61537" x="2651125" y="5959475"/>
          <p14:tracePt t="61586" x="2644775" y="5959475"/>
          <p14:tracePt t="61595" x="2667000" y="5837238"/>
          <p14:tracePt t="61603" x="2735263" y="5570538"/>
          <p14:tracePt t="61619" x="2781300" y="4945063"/>
          <p14:tracePt t="61636" x="2797175" y="4778375"/>
          <p14:tracePt t="61652" x="2803525" y="4770438"/>
          <p14:tracePt t="61802" x="2803525" y="4762500"/>
          <p14:tracePt t="61810" x="2819400" y="4740275"/>
          <p14:tracePt t="61819" x="2841625" y="4625975"/>
          <p14:tracePt t="61836" x="2911475" y="4457700"/>
          <p14:tracePt t="61853" x="2949575" y="4403725"/>
          <p14:tracePt t="61869" x="3017838" y="4359275"/>
          <p14:tracePt t="61886" x="3025775" y="4343400"/>
          <p14:tracePt t="61947" x="3032125" y="4343400"/>
          <p14:tracePt t="61955" x="3063875" y="4343400"/>
          <p14:tracePt t="61962" x="3094038" y="4343400"/>
          <p14:tracePt t="61971" x="3154363" y="4359275"/>
          <p14:tracePt t="61986" x="3200400" y="4373563"/>
          <p14:tracePt t="62003" x="3260725" y="4381500"/>
          <p14:tracePt t="62019" x="3298825" y="4397375"/>
          <p14:tracePt t="62036" x="3352800" y="4441825"/>
          <p14:tracePt t="62053" x="3360738" y="4457700"/>
          <p14:tracePt t="62210" x="3368675" y="4473575"/>
          <p14:tracePt t="62218" x="3382963" y="4487863"/>
          <p14:tracePt t="62226" x="3398838" y="4541838"/>
          <p14:tracePt t="62236" x="3429000" y="4579938"/>
          <p14:tracePt t="62253" x="3497263" y="4648200"/>
          <p14:tracePt t="62270" x="3589338" y="4702175"/>
          <p14:tracePt t="62286" x="3695700" y="4740275"/>
          <p14:tracePt t="62305" x="3924300" y="4746625"/>
          <p14:tracePt t="62320" x="3992563" y="4746625"/>
          <p14:tracePt t="62337" x="4221163" y="4694238"/>
          <p14:tracePt t="62353" x="4321175" y="4640263"/>
          <p14:tracePt t="62369" x="4359275" y="4610100"/>
          <p14:tracePt t="62386" x="4381500" y="4572000"/>
          <p14:tracePt t="62403" x="4419600" y="4533900"/>
          <p14:tracePt t="62420" x="4449763" y="4511675"/>
          <p14:tracePt t="62436" x="4473575" y="4495800"/>
          <p14:tracePt t="62453" x="4511675" y="4473575"/>
          <p14:tracePt t="62457" x="4518025" y="4473575"/>
          <p14:tracePt t="62470" x="4549775" y="4457700"/>
          <p14:tracePt t="62487" x="4594225" y="4441825"/>
          <p14:tracePt t="62503" x="4678363" y="4435475"/>
          <p14:tracePt t="62520" x="4778375" y="4435475"/>
          <p14:tracePt t="62537" x="4854575" y="4435475"/>
          <p14:tracePt t="62626" x="4860925" y="4435475"/>
          <p14:tracePt t="62641" x="4854575" y="4473575"/>
          <p14:tracePt t="62649" x="4846638" y="4541838"/>
          <p14:tracePt t="62657" x="4808538" y="4625975"/>
          <p14:tracePt t="62669" x="4784725" y="4678363"/>
          <p14:tracePt t="62686" x="4678363" y="4854575"/>
          <p14:tracePt t="62703" x="4564063" y="4945063"/>
          <p14:tracePt t="62719" x="4473575" y="5006975"/>
          <p14:tracePt t="62736" x="4411663" y="5006975"/>
          <p14:tracePt t="62753" x="4403725" y="5006975"/>
          <p14:tracePt t="62818" x="4397375" y="5006975"/>
          <p14:tracePt t="62827" x="4389438" y="5006975"/>
          <p14:tracePt t="62836" x="4373563" y="4999038"/>
          <p14:tracePt t="62853" x="4351338" y="4983163"/>
          <p14:tracePt t="62870" x="4321175" y="4960938"/>
          <p14:tracePt t="62886" x="4289425" y="4953000"/>
          <p14:tracePt t="62903" x="4267200" y="4945063"/>
          <p14:tracePt t="63012" x="4259263" y="4937125"/>
          <p14:tracePt t="63018" x="4244975" y="4922838"/>
          <p14:tracePt t="63028" x="4237038" y="4914900"/>
          <p14:tracePt t="63037" x="4213225" y="4899025"/>
          <p14:tracePt t="63053" x="4198938" y="4876800"/>
          <p14:tracePt t="63070" x="4175125" y="4860925"/>
          <p14:tracePt t="63650" x="4175125" y="4854575"/>
          <p14:tracePt t="63658" x="4206875" y="4854575"/>
          <p14:tracePt t="63670" x="4237038" y="4854575"/>
          <p14:tracePt t="63687" x="4313238" y="4876800"/>
          <p14:tracePt t="63706" x="4549775" y="4884738"/>
          <p14:tracePt t="63721" x="4778375" y="4884738"/>
          <p14:tracePt t="63737" x="5006975" y="4884738"/>
          <p14:tracePt t="63753" x="5203825" y="4884738"/>
          <p14:tracePt t="63770" x="5318125" y="4868863"/>
          <p14:tracePt t="63787" x="5356225" y="4854575"/>
          <p14:tracePt t="64507" x="5448300" y="4838700"/>
          <p14:tracePt t="64515" x="5584825" y="4816475"/>
          <p14:tracePt t="64523" x="5761038" y="4784725"/>
          <p14:tracePt t="64537" x="6142038" y="4716463"/>
          <p14:tracePt t="64554" x="6408738" y="4640263"/>
          <p14:tracePt t="64570" x="6613525" y="4579938"/>
          <p14:tracePt t="64587" x="6689725" y="4556125"/>
          <p14:tracePt t="64604" x="6697663" y="4549775"/>
          <p14:tracePt t="64770" x="6721475" y="4549775"/>
          <p14:tracePt t="64779" x="6743700" y="4549775"/>
          <p14:tracePt t="64787" x="6765925" y="4549775"/>
          <p14:tracePt t="64804" x="6804025" y="4556125"/>
          <p14:tracePt t="64820" x="6858000" y="4564063"/>
          <p14:tracePt t="64837" x="6888163" y="4579938"/>
          <p14:tracePt t="64854" x="6896100" y="4579938"/>
          <p14:tracePt t="65019" x="6888163" y="4579938"/>
          <p14:tracePt t="65026" x="6858000" y="4579938"/>
          <p14:tracePt t="65042" x="6850063" y="4579938"/>
          <p14:tracePt t="65054" x="6827838" y="4579938"/>
          <p14:tracePt t="65071" x="6765925" y="4579938"/>
          <p14:tracePt t="65087" x="6659563" y="4618038"/>
          <p14:tracePt t="65105" x="6408738" y="4678363"/>
          <p14:tracePt t="65121" x="6316663" y="4716463"/>
          <p14:tracePt t="65137" x="6035675" y="4792663"/>
          <p14:tracePt t="65154" x="5829300" y="4838700"/>
          <p14:tracePt t="65171" x="5654675" y="4854575"/>
          <p14:tracePt t="65187" x="5532438" y="4876800"/>
          <p14:tracePt t="65205" x="5418138" y="4876800"/>
          <p14:tracePt t="65221" x="5273675" y="4876800"/>
          <p14:tracePt t="65237" x="5151438" y="4876800"/>
          <p14:tracePt t="65254" x="5067300" y="4876800"/>
          <p14:tracePt t="65271" x="5045075" y="4876800"/>
          <p14:tracePt t="65322" x="5045075" y="4854575"/>
          <p14:tracePt t="65331" x="5083175" y="4816475"/>
          <p14:tracePt t="65339" x="5197475" y="4770438"/>
          <p14:tracePt t="65354" x="5502275" y="4678363"/>
          <p14:tracePt t="65371" x="6118225" y="4511675"/>
          <p14:tracePt t="65387" x="6697663" y="4351338"/>
          <p14:tracePt t="65405" x="7246938" y="4229100"/>
          <p14:tracePt t="65421" x="7726363" y="4152900"/>
          <p14:tracePt t="65437" x="8023225" y="4106863"/>
          <p14:tracePt t="65442" x="8123238" y="4098925"/>
          <p14:tracePt t="65454" x="8207375" y="4068763"/>
          <p14:tracePt t="65471" x="8343900" y="4038600"/>
          <p14:tracePt t="65487" x="8480425" y="3992563"/>
          <p14:tracePt t="65505" x="8664575" y="3984625"/>
          <p14:tracePt t="65521" x="8785225" y="3992563"/>
          <p14:tracePt t="65537" x="8969375" y="4084638"/>
          <p14:tracePt t="65554" x="9090025" y="4191000"/>
          <p14:tracePt t="65571" x="9166225" y="4327525"/>
          <p14:tracePt t="65587" x="9182100" y="4473575"/>
          <p14:tracePt t="65605" x="9182100" y="4587875"/>
          <p14:tracePt t="65621" x="9144000" y="4664075"/>
          <p14:tracePt t="65637" x="9037638" y="4716463"/>
          <p14:tracePt t="65654" x="8877300" y="4716463"/>
          <p14:tracePt t="65671" x="8594725" y="4602163"/>
          <p14:tracePt t="65687" x="8099425" y="4289425"/>
          <p14:tracePt t="65705" x="7559675" y="3840163"/>
          <p14:tracePt t="65721" x="7513638" y="3763963"/>
          <p14:tracePt t="65737" x="7497763" y="3619500"/>
          <p14:tracePt t="65754" x="7551738" y="3513138"/>
          <p14:tracePt t="65771" x="7688263" y="3444875"/>
          <p14:tracePt t="65787" x="7864475" y="3421063"/>
          <p14:tracePt t="65804" x="8039100" y="3421063"/>
          <p14:tracePt t="65821" x="8207375" y="3421063"/>
          <p14:tracePt t="65837" x="8397875" y="3505200"/>
          <p14:tracePt t="65854" x="8550275" y="3649663"/>
          <p14:tracePt t="65871" x="8648700" y="3916363"/>
          <p14:tracePt t="65887" x="8694738" y="4305300"/>
          <p14:tracePt t="65905" x="8550275" y="4846638"/>
          <p14:tracePt t="65922" x="8289925" y="5151438"/>
          <p14:tracePt t="65937" x="7993063" y="5303838"/>
          <p14:tracePt t="65954" x="7597775" y="5364163"/>
          <p14:tracePt t="65971" x="7216775" y="5349875"/>
          <p14:tracePt t="65988" x="6827838" y="5189538"/>
          <p14:tracePt t="66004" x="6583363" y="4991100"/>
          <p14:tracePt t="66021" x="6507163" y="4792663"/>
          <p14:tracePt t="66038" x="6507163" y="4602163"/>
          <p14:tracePt t="66054" x="6599238" y="4327525"/>
          <p14:tracePt t="66071" x="6797675" y="4098925"/>
          <p14:tracePt t="66088" x="7170738" y="3932238"/>
          <p14:tracePt t="66105" x="7818438" y="3863975"/>
          <p14:tracePt t="66121" x="8191500" y="3863975"/>
          <p14:tracePt t="66138" x="8480425" y="3894138"/>
          <p14:tracePt t="66154" x="8686800" y="3962400"/>
          <p14:tracePt t="66171" x="8801100" y="4060825"/>
          <p14:tracePt t="66188" x="8831263" y="4206875"/>
          <p14:tracePt t="66204" x="8839200" y="4427538"/>
          <p14:tracePt t="66221" x="8793163" y="4686300"/>
          <p14:tracePt t="66239" x="8664575" y="4906963"/>
          <p14:tracePt t="66254" x="8518525" y="4991100"/>
          <p14:tracePt t="66271" x="8366125" y="4999038"/>
          <p14:tracePt t="66288" x="8221663" y="4953000"/>
          <p14:tracePt t="66305" x="7954963" y="4754563"/>
          <p14:tracePt t="66321" x="7780338" y="4449763"/>
          <p14:tracePt t="66338" x="7780338" y="4283075"/>
          <p14:tracePt t="66354" x="7802563" y="4122738"/>
          <p14:tracePt t="66371" x="7924800" y="3978275"/>
          <p14:tracePt t="66388" x="8093075" y="3908425"/>
          <p14:tracePt t="66404" x="8245475" y="3863975"/>
          <p14:tracePt t="66421" x="8351838" y="3863975"/>
          <p14:tracePt t="66438" x="8389938" y="3863975"/>
          <p14:tracePt t="66506" x="8397875" y="3863975"/>
          <p14:tracePt t="67170" x="8397875" y="3962400"/>
          <p14:tracePt t="67178" x="8397875" y="4168775"/>
          <p14:tracePt t="67188" x="8359775" y="4373563"/>
          <p14:tracePt t="67205" x="8245475" y="4587875"/>
          <p14:tracePt t="67221" x="8047038" y="4816475"/>
          <p14:tracePt t="67238" x="7788275" y="4953000"/>
          <p14:tracePt t="67255" x="7459663" y="5075238"/>
          <p14:tracePt t="67271" x="7032625" y="5113338"/>
          <p14:tracePt t="67290" x="6332538" y="5113338"/>
          <p14:tracePt t="67305" x="6118225" y="5113338"/>
          <p14:tracePt t="67322" x="5554663" y="5006975"/>
          <p14:tracePt t="67338" x="5426075" y="4968875"/>
          <p14:tracePt t="67355" x="5410200" y="4960938"/>
          <p14:tracePt t="67754" x="5394325" y="4960938"/>
          <p14:tracePt t="67762" x="5311775" y="4960938"/>
          <p14:tracePt t="67771" x="5173663" y="4960938"/>
          <p14:tracePt t="67788" x="4968875" y="4960938"/>
          <p14:tracePt t="67805" x="4822825" y="4960938"/>
          <p14:tracePt t="67822" x="4602163" y="4960938"/>
          <p14:tracePt t="67838" x="4289425" y="4960938"/>
          <p14:tracePt t="67855" x="4076700" y="4960938"/>
          <p14:tracePt t="67872" x="3916363" y="4960938"/>
          <p14:tracePt t="67889" x="3848100" y="4960938"/>
          <p14:tracePt t="67995" x="3840163" y="4953000"/>
          <p14:tracePt t="68002" x="3840163" y="4922838"/>
          <p14:tracePt t="68010" x="3848100" y="4892675"/>
          <p14:tracePt t="68022" x="3856038" y="4876800"/>
          <p14:tracePt t="68038" x="3886200" y="4846638"/>
          <p14:tracePt t="68055" x="3962400" y="4792663"/>
          <p14:tracePt t="68072" x="4000500" y="4778375"/>
          <p14:tracePt t="68089" x="4038600" y="4754563"/>
          <p14:tracePt t="68105" x="4038600" y="4746625"/>
          <p14:tracePt t="68122" x="4076700" y="4746625"/>
          <p14:tracePt t="68138" x="4160838" y="4746625"/>
          <p14:tracePt t="68155" x="4365625" y="4746625"/>
          <p14:tracePt t="68172" x="4602163" y="4746625"/>
          <p14:tracePt t="68188" x="5037138" y="4746625"/>
          <p14:tracePt t="68205" x="5516563" y="4808538"/>
          <p14:tracePt t="68222" x="5889625" y="4860925"/>
          <p14:tracePt t="68238" x="6264275" y="4906963"/>
          <p14:tracePt t="68255" x="6484938" y="4906963"/>
          <p14:tracePt t="68272" x="6621463" y="4906963"/>
          <p14:tracePt t="68289" x="6765925" y="4860925"/>
          <p14:tracePt t="68305" x="6896100" y="4784725"/>
          <p14:tracePt t="68322" x="7018338" y="4708525"/>
          <p14:tracePt t="68338" x="7086600" y="4656138"/>
          <p14:tracePt t="68355" x="7162800" y="4602163"/>
          <p14:tracePt t="68372" x="7185025" y="4587875"/>
          <p14:tracePt t="68451" x="7208838" y="4587875"/>
          <p14:tracePt t="68458" x="7239000" y="4587875"/>
          <p14:tracePt t="68466" x="7269163" y="4587875"/>
          <p14:tracePt t="68474" x="7315200" y="4602163"/>
          <p14:tracePt t="68489" x="7361238" y="4625975"/>
          <p14:tracePt t="68505" x="7604125" y="4716463"/>
          <p14:tracePt t="68522" x="7642225" y="4732338"/>
          <p14:tracePt t="68586" x="7620000" y="4732338"/>
          <p14:tracePt t="68595" x="7597775" y="4724400"/>
          <p14:tracePt t="68605" x="7589838" y="4724400"/>
          <p14:tracePt t="68622" x="7551738" y="4716463"/>
          <p14:tracePt t="68638" x="7521575" y="4716463"/>
          <p14:tracePt t="68655" x="7483475" y="4708525"/>
          <p14:tracePt t="68672" x="7239000" y="4746625"/>
          <p14:tracePt t="68689" x="7140575" y="4762500"/>
          <p14:tracePt t="68705" x="6537325" y="4854575"/>
          <p14:tracePt t="68723" x="5959475" y="4868863"/>
          <p14:tracePt t="68739" x="5456238" y="4868863"/>
          <p14:tracePt t="68755" x="5021263" y="4868863"/>
          <p14:tracePt t="68772" x="4762500" y="4868863"/>
          <p14:tracePt t="68789" x="4648200" y="4854575"/>
          <p14:tracePt t="68805" x="4632325" y="4846638"/>
          <p14:tracePt t="68839" x="4625975" y="4838700"/>
          <p14:tracePt t="68855" x="4625975" y="4816475"/>
          <p14:tracePt t="68872" x="4625975" y="4784725"/>
          <p14:tracePt t="68889" x="4625975" y="4778375"/>
          <p14:tracePt t="68905" x="4625975" y="4740275"/>
          <p14:tracePt t="68922" x="4618038" y="4724400"/>
          <p14:tracePt t="68939" x="4587875" y="4694238"/>
          <p14:tracePt t="68955" x="4541838" y="4664075"/>
          <p14:tracePt t="68972" x="4503738" y="4640263"/>
          <p14:tracePt t="69074" x="4503738" y="4625975"/>
          <p14:tracePt t="69098" x="4503738" y="4610100"/>
          <p14:tracePt t="69106" x="4511675" y="4594225"/>
          <p14:tracePt t="69122" x="4511675" y="4587875"/>
          <p14:tracePt t="69130" x="4511675" y="4579938"/>
          <p14:tracePt t="69139" x="4518025" y="4572000"/>
          <p14:tracePt t="69362" x="4525963" y="4579938"/>
          <p14:tracePt t="69371" x="4525963" y="4602163"/>
          <p14:tracePt t="69386" x="4525963" y="4610100"/>
          <p14:tracePt t="69402" x="4525963" y="4625975"/>
          <p14:tracePt t="69410" x="4525963" y="4632325"/>
          <p14:tracePt t="69426" x="4525963" y="4640263"/>
          <p14:tracePt t="69442" x="4533900" y="4648200"/>
          <p14:tracePt t="70435" x="4556125" y="4648200"/>
          <p14:tracePt t="70442" x="4664075" y="4656138"/>
          <p14:tracePt t="70456" x="4922838" y="4708525"/>
          <p14:tracePt t="70473" x="5440363" y="4754563"/>
          <p14:tracePt t="70489" x="6232525" y="4784725"/>
          <p14:tracePt t="70506" x="6583363" y="4784725"/>
          <p14:tracePt t="70523" x="6727825" y="4784725"/>
          <p14:tracePt t="70539" x="6743700" y="4784725"/>
          <p14:tracePt t="70595" x="6759575" y="4770438"/>
          <p14:tracePt t="70603" x="6804025" y="4746625"/>
          <p14:tracePt t="70610" x="6873875" y="4724400"/>
          <p14:tracePt t="70623" x="6956425" y="4708525"/>
          <p14:tracePt t="70639" x="7162800" y="4648200"/>
          <p14:tracePt t="70655" x="7345363" y="4625975"/>
          <p14:tracePt t="70672" x="7475538" y="4602163"/>
          <p14:tracePt t="70689" x="7489825" y="4594225"/>
          <p14:tracePt t="70953" x="7489825" y="4587875"/>
          <p14:tracePt t="71057" x="7483475" y="4587875"/>
          <p14:tracePt t="71073" x="7475538" y="4587875"/>
          <p14:tracePt t="71080" x="7467600" y="4587875"/>
          <p14:tracePt t="71089" x="7459663" y="4587875"/>
          <p14:tracePt t="71106" x="7437438" y="4602163"/>
          <p14:tracePt t="71122" x="7429500" y="4602163"/>
          <p14:tracePt t="71139" x="7429500" y="4610100"/>
          <p14:tracePt t="71209" x="7451725" y="4610100"/>
          <p14:tracePt t="71217" x="7483475" y="4625975"/>
          <p14:tracePt t="71225" x="7497763" y="4632325"/>
          <p14:tracePt t="71239" x="7527925" y="4632325"/>
          <p14:tracePt t="71256" x="7704138" y="4632325"/>
          <p14:tracePt t="71272" x="7878763" y="4632325"/>
          <p14:tracePt t="71289" x="7940675" y="4632325"/>
          <p14:tracePt t="71355" x="7947025" y="4632325"/>
          <p14:tracePt t="71651" x="7908925" y="4632325"/>
          <p14:tracePt t="71658" x="7832725" y="4632325"/>
          <p14:tracePt t="71665" x="7742238" y="4632325"/>
          <p14:tracePt t="71673" x="7535863" y="4694238"/>
          <p14:tracePt t="71689" x="7056438" y="4770438"/>
          <p14:tracePt t="71706" x="6392863" y="4854575"/>
          <p14:tracePt t="71723" x="5851525" y="4945063"/>
          <p14:tracePt t="71739" x="5502275" y="4983163"/>
          <p14:tracePt t="71756" x="5349875" y="5006975"/>
          <p14:tracePt t="71773" x="5334000" y="5006975"/>
          <p14:tracePt t="71971" x="5318125" y="5006975"/>
          <p14:tracePt t="71978" x="5303838" y="4999038"/>
          <p14:tracePt t="71990" x="5280025" y="4991100"/>
          <p14:tracePt t="72006" x="5159375" y="4968875"/>
          <p14:tracePt t="72023" x="4854575" y="4968875"/>
          <p14:tracePt t="72042" x="4397375" y="4968875"/>
          <p14:tracePt t="72057" x="4244975" y="4983163"/>
          <p14:tracePt t="72073" x="3978275" y="5029200"/>
          <p14:tracePt t="72106" x="3970338" y="5029200"/>
          <p14:tracePt t="72195" x="3970338" y="5021263"/>
          <p14:tracePt t="72202" x="3970338" y="5013325"/>
          <p14:tracePt t="72210" x="3970338" y="5006975"/>
          <p14:tracePt t="72242" x="3970338" y="4991100"/>
          <p14:tracePt t="72251" x="3970338" y="4983163"/>
          <p14:tracePt t="72347" x="3970338" y="4975225"/>
          <p14:tracePt t="72355" x="3984625" y="4975225"/>
          <p14:tracePt t="72362" x="4016375" y="4975225"/>
          <p14:tracePt t="72373" x="4054475" y="4968875"/>
          <p14:tracePt t="72390" x="4137025" y="4945063"/>
          <p14:tracePt t="72407" x="4175125" y="4937125"/>
          <p14:tracePt t="72595" x="4175125" y="4922838"/>
          <p14:tracePt t="72602" x="4175125" y="4906963"/>
          <p14:tracePt t="72643" x="4175125" y="4899025"/>
          <p14:tracePt t="72658" x="4137025" y="4930775"/>
          <p14:tracePt t="72665" x="4114800" y="4953000"/>
          <p14:tracePt t="72674" x="4084638" y="4999038"/>
          <p14:tracePt t="72690" x="4068763" y="5029200"/>
          <p14:tracePt t="72739" x="4068763" y="5006975"/>
          <p14:tracePt t="72746" x="4068763" y="4975225"/>
          <p14:tracePt t="72756" x="4068763" y="4945063"/>
          <p14:tracePt t="72773" x="4068763" y="4876800"/>
          <p14:tracePt t="72790" x="4068763" y="4868863"/>
          <p14:tracePt t="72841" x="4068763" y="4884738"/>
          <p14:tracePt t="72850" x="4068763" y="4906963"/>
          <p14:tracePt t="72858" x="4068763" y="4922838"/>
          <p14:tracePt t="72931" x="4068763" y="4914900"/>
          <p14:tracePt t="72947" x="4068763" y="4906963"/>
          <p14:tracePt t="73322" x="4068763" y="4922838"/>
          <p14:tracePt t="73331" x="4084638" y="4945063"/>
          <p14:tracePt t="73340" x="4106863" y="4953000"/>
          <p14:tracePt t="73357" x="4160838" y="4983163"/>
          <p14:tracePt t="73374" x="4313238" y="5029200"/>
          <p14:tracePt t="73390" x="4465638" y="5045075"/>
          <p14:tracePt t="73407" x="4648200" y="5067300"/>
          <p14:tracePt t="73424" x="4868863" y="5067300"/>
          <p14:tracePt t="73442" x="5173663" y="5067300"/>
          <p14:tracePt t="73457" x="5303838" y="5029200"/>
          <p14:tracePt t="73474" x="5394325" y="4975225"/>
          <p14:tracePt t="73490" x="5432425" y="4937125"/>
          <p14:tracePt t="73507" x="5456238" y="4899025"/>
          <p14:tracePt t="73524" x="5486400" y="4822825"/>
          <p14:tracePt t="73540" x="5532438" y="4754563"/>
          <p14:tracePt t="73557" x="5562600" y="4686300"/>
          <p14:tracePt t="73574" x="5584825" y="4648200"/>
          <p14:tracePt t="73590" x="5616575" y="4610100"/>
          <p14:tracePt t="73607" x="5616575" y="4602163"/>
          <p14:tracePt t="73624" x="5622925" y="4579938"/>
          <p14:tracePt t="73641" x="5646738" y="4564063"/>
          <p14:tracePt t="73657" x="5661025" y="4564063"/>
          <p14:tracePt t="73674" x="5668963" y="4564063"/>
          <p14:tracePt t="73722" x="5692775" y="4579938"/>
          <p14:tracePt t="73730" x="5730875" y="4664075"/>
          <p14:tracePt t="73740" x="5745163" y="4732338"/>
          <p14:tracePt t="73757" x="5807075" y="4860925"/>
          <p14:tracePt t="73774" x="5845175" y="4983163"/>
          <p14:tracePt t="73790" x="5845175" y="4999038"/>
          <p14:tracePt t="73842" x="5829300" y="4937125"/>
          <p14:tracePt t="73851" x="5791200" y="4899025"/>
          <p14:tracePt t="73859" x="5783263" y="4868863"/>
          <p14:tracePt t="73874" x="5753100" y="4800600"/>
          <p14:tracePt t="73890" x="5730875" y="4754563"/>
          <p14:tracePt t="73962" x="5730875" y="4770438"/>
          <p14:tracePt t="73970" x="5730875" y="4792663"/>
          <p14:tracePt t="73978" x="5730875" y="4800600"/>
          <p14:tracePt t="74059" x="5730875" y="4792663"/>
          <p14:tracePt t="74067" x="5730875" y="4784725"/>
          <p14:tracePt t="74235" x="5730875" y="4762500"/>
          <p14:tracePt t="74259" x="5730875" y="4746625"/>
          <p14:tracePt t="74267" x="5730875" y="4740275"/>
          <p14:tracePt t="74658" x="5730875" y="4732338"/>
          <p14:tracePt t="74978" x="5699125" y="4746625"/>
          <p14:tracePt t="74987" x="5600700" y="4808538"/>
          <p14:tracePt t="74994" x="5524500" y="4838700"/>
          <p14:tracePt t="75008" x="5432425" y="4884738"/>
          <p14:tracePt t="75025" x="5151438" y="4937125"/>
          <p14:tracePt t="75041" x="5029200" y="4953000"/>
          <p14:tracePt t="75057" x="4975225" y="4953000"/>
          <p14:tracePt t="75074" x="4953000" y="4953000"/>
          <p14:tracePt t="75108" x="4930775" y="4953000"/>
          <p14:tracePt t="75124" x="4892675" y="4930775"/>
          <p14:tracePt t="75141" x="4784725" y="4914900"/>
          <p14:tracePt t="75158" x="4602163" y="4884738"/>
          <p14:tracePt t="75174" x="4435475" y="4868863"/>
          <p14:tracePt t="75191" x="4305300" y="4854575"/>
          <p14:tracePt t="75208" x="4267200" y="4846638"/>
          <p14:tracePt t="75315" x="4259263" y="4846638"/>
          <p14:tracePt t="75330" x="4237038" y="4846638"/>
          <p14:tracePt t="75339" x="4221163" y="4846638"/>
          <p14:tracePt t="75346" x="4198938" y="4860925"/>
          <p14:tracePt t="75358" x="4160838" y="4884738"/>
          <p14:tracePt t="75374" x="4106863" y="4914900"/>
          <p14:tracePt t="75391" x="4084638" y="4922838"/>
          <p14:tracePt t="75979" x="4076700" y="4930775"/>
          <p14:tracePt t="76323" x="4084638" y="4937125"/>
          <p14:tracePt t="76330" x="4106863" y="4945063"/>
          <p14:tracePt t="76341" x="4144963" y="4953000"/>
          <p14:tracePt t="76358" x="4237038" y="4953000"/>
          <p14:tracePt t="76375" x="4359275" y="4953000"/>
          <p14:tracePt t="76391" x="4503738" y="4937125"/>
          <p14:tracePt t="76409" x="4754563" y="4884738"/>
          <p14:tracePt t="76425" x="4922838" y="4854575"/>
          <p14:tracePt t="76441" x="5059363" y="4816475"/>
          <p14:tracePt t="76459" x="5135563" y="4792663"/>
          <p14:tracePt t="76475" x="5181600" y="4778375"/>
          <p14:tracePt t="76491" x="5181600" y="4770438"/>
          <p14:tracePt t="76508" x="5211763" y="4754563"/>
          <p14:tracePt t="76525" x="5265738" y="4732338"/>
          <p14:tracePt t="76541" x="5402263" y="4702175"/>
          <p14:tracePt t="76558" x="5532438" y="4670425"/>
          <p14:tracePt t="76575" x="5654675" y="4640263"/>
          <p14:tracePt t="76591" x="5761038" y="4625975"/>
          <p14:tracePt t="76609" x="5829300" y="4618038"/>
          <p14:tracePt t="76625" x="5829300" y="4610100"/>
          <p14:tracePt t="76739" x="5837238" y="4610100"/>
          <p14:tracePt t="76755" x="5845175" y="4610100"/>
          <p14:tracePt t="76762" x="5851525" y="4610100"/>
          <p14:tracePt t="76775" x="5867400" y="4610100"/>
          <p14:tracePt t="77364" x="5845175" y="4610100"/>
          <p14:tracePt t="77370" x="5799138" y="4610100"/>
          <p14:tracePt t="77379" x="5737225" y="4610100"/>
          <p14:tracePt t="77392" x="5692775" y="4610100"/>
          <p14:tracePt t="77409" x="5562600" y="4594225"/>
          <p14:tracePt t="77425" x="5394325" y="4602163"/>
          <p14:tracePt t="77442" x="5334000" y="4602163"/>
          <p14:tracePt t="77458" x="5273675" y="4602163"/>
          <p14:tracePt t="77475" x="5249863" y="4602163"/>
          <p14:tracePt t="77492" x="5241925" y="4602163"/>
          <p14:tracePt t="77509" x="5227638" y="4602163"/>
          <p14:tracePt t="77525" x="5197475" y="4602163"/>
          <p14:tracePt t="77542" x="5159375" y="4602163"/>
          <p14:tracePt t="77559" x="4975225" y="4602163"/>
          <p14:tracePt t="77575" x="4800600" y="4602163"/>
          <p14:tracePt t="77592" x="4572000" y="4602163"/>
          <p14:tracePt t="77609" x="4533900" y="4602163"/>
          <p14:tracePt t="77625" x="4525963" y="4594225"/>
          <p14:tracePt t="78435" x="4525963" y="4602163"/>
          <p14:tracePt t="78442" x="4525963" y="4632325"/>
          <p14:tracePt t="78460" x="4525963" y="4656138"/>
          <p14:tracePt t="78467" x="4525963" y="4686300"/>
          <p14:tracePt t="78476" x="4518025" y="4702175"/>
          <p14:tracePt t="78492" x="4479925" y="4762500"/>
          <p14:tracePt t="78509" x="4457700" y="4792663"/>
          <p14:tracePt t="78526" x="4435475" y="4830763"/>
          <p14:tracePt t="78542" x="4427538" y="4868863"/>
          <p14:tracePt t="78559" x="4403725" y="4899025"/>
          <p14:tracePt t="78576" x="4365625" y="4945063"/>
          <p14:tracePt t="78593" x="4305300" y="4991100"/>
          <p14:tracePt t="78609" x="4289425" y="4991100"/>
          <p14:tracePt t="78626" x="4237038" y="5006975"/>
          <p14:tracePt t="78642" x="4221163" y="5006975"/>
          <p14:tracePt t="78659" x="4213225" y="5013325"/>
          <p14:tracePt t="78747" x="4206875" y="5013325"/>
          <p14:tracePt t="78770" x="4191000" y="5013325"/>
          <p14:tracePt t="78842" x="4183063" y="5013325"/>
          <p14:tracePt t="78923" x="4175125" y="5006975"/>
          <p14:tracePt t="78938" x="4175125" y="4999038"/>
          <p14:tracePt t="78946" x="4175125" y="4991100"/>
          <p14:tracePt t="78959" x="4175125" y="4983163"/>
          <p14:tracePt t="78976" x="4175125" y="4968875"/>
          <p14:tracePt t="78979" x="4175125" y="4953000"/>
          <p14:tracePt t="78994" x="4160838" y="4945063"/>
          <p14:tracePt t="79066" x="4160838" y="4930775"/>
          <p14:tracePt t="79074" x="4152900" y="4930775"/>
          <p14:tracePt t="79426" x="4152900" y="4922838"/>
          <p14:tracePt t="79434" x="4175125" y="4922838"/>
          <p14:tracePt t="79442" x="4198938" y="4922838"/>
          <p14:tracePt t="79460" x="4259263" y="4937125"/>
          <p14:tracePt t="79476" x="4335463" y="4953000"/>
          <p14:tracePt t="79493" x="4441825" y="4968875"/>
          <p14:tracePt t="79509" x="4610100" y="4968875"/>
          <p14:tracePt t="79526" x="4808538" y="4968875"/>
          <p14:tracePt t="79543" x="4983163" y="4968875"/>
          <p14:tracePt t="79559" x="5135563" y="4968875"/>
          <p14:tracePt t="79576" x="5273675" y="4953000"/>
          <p14:tracePt t="79593" x="5356225" y="4937125"/>
          <p14:tracePt t="79609" x="5387975" y="4914900"/>
          <p14:tracePt t="79626" x="5387975" y="4899025"/>
          <p14:tracePt t="79643" x="5402263" y="4876800"/>
          <p14:tracePt t="79660" x="5410200" y="4846638"/>
          <p14:tracePt t="79676" x="5418138" y="4822825"/>
          <p14:tracePt t="79693" x="5426075" y="4784725"/>
          <p14:tracePt t="79709" x="5432425" y="4784725"/>
          <p14:tracePt t="79726" x="5440363" y="4778375"/>
          <p14:tracePt t="79743" x="5440363" y="4762500"/>
          <p14:tracePt t="79759" x="5456238" y="4740275"/>
          <p14:tracePt t="79777" x="5478463" y="4708525"/>
          <p14:tracePt t="79793" x="5494338" y="4694238"/>
          <p14:tracePt t="79809" x="5532438" y="4664075"/>
          <p14:tracePt t="79826" x="5540375" y="4656138"/>
          <p14:tracePt t="79843" x="5554663" y="4656138"/>
          <p14:tracePt t="79861" x="5578475" y="4656138"/>
          <p14:tracePt t="79876" x="5616575" y="4656138"/>
          <p14:tracePt t="79893" x="5661025" y="4656138"/>
          <p14:tracePt t="79909" x="5684838" y="4656138"/>
          <p14:tracePt t="80091" x="5684838" y="4648200"/>
          <p14:tracePt t="80507" x="5654675" y="4632325"/>
          <p14:tracePt t="80514" x="5608638" y="4618038"/>
          <p14:tracePt t="80526" x="5562600" y="4610100"/>
          <p14:tracePt t="80543" x="5478463" y="4594225"/>
          <p14:tracePt t="80561" x="5356225" y="4587875"/>
          <p14:tracePt t="80577" x="5257800" y="4579938"/>
          <p14:tracePt t="80593" x="5121275" y="4579938"/>
          <p14:tracePt t="80609" x="4975225" y="4579938"/>
          <p14:tracePt t="80626" x="4830763" y="4579938"/>
          <p14:tracePt t="80643" x="4702175" y="4579938"/>
          <p14:tracePt t="80660" x="4618038" y="4564063"/>
          <p14:tracePt t="80676" x="4587875" y="4564063"/>
          <p14:tracePt t="80826" x="4587875" y="4556125"/>
          <p14:tracePt t="81267" x="4579938" y="4556125"/>
          <p14:tracePt t="81274" x="4587875" y="4556125"/>
          <p14:tracePt t="81282" x="4602163" y="4564063"/>
          <p14:tracePt t="81293" x="4632325" y="4572000"/>
          <p14:tracePt t="81310" x="4678363" y="4587875"/>
          <p14:tracePt t="81326" x="4784725" y="4610100"/>
          <p14:tracePt t="81343" x="4930775" y="4664075"/>
          <p14:tracePt t="81360" x="5356225" y="4746625"/>
          <p14:tracePt t="81376" x="6035675" y="4792663"/>
          <p14:tracePt t="81393" x="6469063" y="4792663"/>
          <p14:tracePt t="81410" x="6850063" y="4792663"/>
          <p14:tracePt t="81427" x="7102475" y="4792663"/>
          <p14:tracePt t="81443" x="7315200" y="4792663"/>
          <p14:tracePt t="81460" x="7437438" y="4778375"/>
          <p14:tracePt t="81477" x="7505700" y="4754563"/>
          <p14:tracePt t="81481" x="7521575" y="4740275"/>
          <p14:tracePt t="81522" x="7521575" y="4732338"/>
          <p14:tracePt t="81546" x="7535863" y="4724400"/>
          <p14:tracePt t="81555" x="7543800" y="4702175"/>
          <p14:tracePt t="81562" x="7551738" y="4678363"/>
          <p14:tracePt t="81594" x="7559675" y="4670425"/>
          <p14:tracePt t="81610" x="7566025" y="4670425"/>
          <p14:tracePt t="81618" x="7581900" y="4648200"/>
          <p14:tracePt t="81627" x="7597775" y="4632325"/>
          <p14:tracePt t="81643" x="7635875" y="4579938"/>
          <p14:tracePt t="81660" x="7658100" y="4556125"/>
          <p14:tracePt t="82202" x="7620000" y="4556125"/>
          <p14:tracePt t="82211" x="7513638" y="4556125"/>
          <p14:tracePt t="82218" x="7421563" y="4549775"/>
          <p14:tracePt t="82227" x="7331075" y="4549775"/>
          <p14:tracePt t="82244" x="7116763" y="4556125"/>
          <p14:tracePt t="82260" x="6842125" y="4602163"/>
          <p14:tracePt t="82277" x="6461125" y="4686300"/>
          <p14:tracePt t="82294" x="6103938" y="4800600"/>
          <p14:tracePt t="82310" x="5745163" y="4914900"/>
          <p14:tracePt t="82327" x="5380038" y="5045075"/>
          <p14:tracePt t="82344" x="4945063" y="5165725"/>
          <p14:tracePt t="82361" x="4114800" y="5334000"/>
          <p14:tracePt t="82377" x="3619500" y="5394325"/>
          <p14:tracePt t="82394" x="3284538" y="5448300"/>
          <p14:tracePt t="82411" x="3132138" y="5456238"/>
          <p14:tracePt t="82427" x="3070225" y="5456238"/>
          <p14:tracePt t="82444" x="3063875" y="5448300"/>
          <p14:tracePt t="82460" x="3032125" y="5402263"/>
          <p14:tracePt t="82478" x="2979738" y="5318125"/>
          <p14:tracePt t="82482" x="2941638" y="5273675"/>
          <p14:tracePt t="82494" x="2895600" y="5235575"/>
          <p14:tracePt t="82511" x="2781300" y="5127625"/>
          <p14:tracePt t="82527" x="2651125" y="5029200"/>
          <p14:tracePt t="82544" x="2536825" y="4906963"/>
          <p14:tracePt t="82561" x="2370138" y="4778375"/>
          <p14:tracePt t="82577" x="2324100" y="4732338"/>
          <p14:tracePt t="82618" x="2324100" y="4724400"/>
          <p14:tracePt t="82627" x="2324100" y="4694238"/>
          <p14:tracePt t="82644" x="2324100" y="4656138"/>
          <p14:tracePt t="82660" x="2324100" y="4594225"/>
          <p14:tracePt t="82677" x="2339975" y="4511675"/>
          <p14:tracePt t="82694" x="2378075" y="4397375"/>
          <p14:tracePt t="82710" x="2408238" y="4289425"/>
          <p14:tracePt t="82728" x="2454275" y="4198938"/>
          <p14:tracePt t="82744" x="2522538" y="4106863"/>
          <p14:tracePt t="82761" x="2613025" y="4016375"/>
          <p14:tracePt t="82777" x="2713038" y="3954463"/>
          <p14:tracePt t="82794" x="2841625" y="3902075"/>
          <p14:tracePt t="82810" x="3001963" y="3840163"/>
          <p14:tracePt t="82828" x="3146425" y="3802063"/>
          <p14:tracePt t="82844" x="3284538" y="3771900"/>
          <p14:tracePt t="82860" x="3398838" y="3741738"/>
          <p14:tracePt t="82877" x="3521075" y="3725863"/>
          <p14:tracePt t="82894" x="3673475" y="3725863"/>
          <p14:tracePt t="82910" x="3848100" y="3725863"/>
          <p14:tracePt t="82927" x="4046538" y="3725863"/>
          <p14:tracePt t="82944" x="4327525" y="3725863"/>
          <p14:tracePt t="82961" x="4518025" y="3741738"/>
          <p14:tracePt t="82978" x="4702175" y="3756025"/>
          <p14:tracePt t="82994" x="4884738" y="3794125"/>
          <p14:tracePt t="83010" x="5045075" y="3817938"/>
          <p14:tracePt t="83027" x="5203825" y="3817938"/>
          <p14:tracePt t="83044" x="5356225" y="3817938"/>
          <p14:tracePt t="83060" x="5448300" y="3817938"/>
          <p14:tracePt t="83077" x="5502275" y="3817938"/>
          <p14:tracePt t="83094" x="5524500" y="3817938"/>
          <p14:tracePt t="83131" x="5532438" y="3817938"/>
          <p14:tracePt t="83145" x="5570538" y="3832225"/>
          <p14:tracePt t="83161" x="5608638" y="3848100"/>
          <p14:tracePt t="83178" x="5638800" y="3856038"/>
          <p14:tracePt t="83194" x="5676900" y="3870325"/>
          <p14:tracePt t="83211" x="5829300" y="3992563"/>
          <p14:tracePt t="83227" x="5883275" y="4030663"/>
          <p14:tracePt t="83244" x="5897563" y="4038600"/>
          <p14:tracePt t="83261" x="5897563" y="4046538"/>
          <p14:tracePt t="83277" x="5973763" y="4198938"/>
          <p14:tracePt t="83294" x="6019800" y="4327525"/>
          <p14:tracePt t="83311" x="6057900" y="4457700"/>
          <p14:tracePt t="83327" x="6096000" y="4564063"/>
          <p14:tracePt t="83344" x="6126163" y="4656138"/>
          <p14:tracePt t="83362" x="6134100" y="4784725"/>
          <p14:tracePt t="83377" x="6149975" y="4860925"/>
          <p14:tracePt t="83394" x="6156325" y="4930775"/>
          <p14:tracePt t="83411" x="6156325" y="4975225"/>
          <p14:tracePt t="83427" x="6156325" y="5006975"/>
          <p14:tracePt t="83444" x="6156325" y="5037138"/>
          <p14:tracePt t="83478" x="6156325" y="5059363"/>
          <p14:tracePt t="83498" x="6149975" y="5075238"/>
          <p14:tracePt t="83511" x="6149975" y="5083175"/>
          <p14:tracePt t="83527" x="6118225" y="5113338"/>
          <p14:tracePt t="83545" x="6057900" y="5151438"/>
          <p14:tracePt t="83561" x="5981700" y="5173663"/>
          <p14:tracePt t="83577" x="5859463" y="5181600"/>
          <p14:tracePt t="83594" x="5692775" y="5181600"/>
          <p14:tracePt t="83611" x="5486400" y="5181600"/>
          <p14:tracePt t="83627" x="5257800" y="5181600"/>
          <p14:tracePt t="83644" x="4991100" y="5181600"/>
          <p14:tracePt t="83661" x="4732338" y="5181600"/>
          <p14:tracePt t="83678" x="4479925" y="5181600"/>
          <p14:tracePt t="83694" x="4206875" y="5181600"/>
          <p14:tracePt t="83711" x="3940175" y="5181600"/>
          <p14:tracePt t="83727" x="3733800" y="5181600"/>
          <p14:tracePt t="83745" x="3475038" y="5181600"/>
          <p14:tracePt t="83761" x="3360738" y="5173663"/>
          <p14:tracePt t="83777" x="3276600" y="5165725"/>
          <p14:tracePt t="83794" x="3208338" y="5159375"/>
          <p14:tracePt t="83811" x="3162300" y="5151438"/>
          <p14:tracePt t="83827" x="3132138" y="5151438"/>
          <p14:tracePt t="83844" x="3132138" y="5143500"/>
          <p14:tracePt t="83882" x="3132138" y="5121275"/>
          <p14:tracePt t="83894" x="3132138" y="5075238"/>
          <p14:tracePt t="83911" x="3132138" y="4983163"/>
          <p14:tracePt t="83927" x="3132138" y="4892675"/>
          <p14:tracePt t="83945" x="3132138" y="4724400"/>
          <p14:tracePt t="83961" x="3132138" y="4678363"/>
          <p14:tracePt t="83978" x="3132138" y="4541838"/>
          <p14:tracePt t="83994" x="3132138" y="4465638"/>
          <p14:tracePt t="84011" x="3132138" y="4373563"/>
          <p14:tracePt t="84028" x="3132138" y="4313238"/>
          <p14:tracePt t="84044" x="3146425" y="4229100"/>
          <p14:tracePt t="84061" x="3154363" y="4152900"/>
          <p14:tracePt t="84078" x="3178175" y="4092575"/>
          <p14:tracePt t="84094" x="3200400" y="4030663"/>
          <p14:tracePt t="84111" x="3230563" y="3984625"/>
          <p14:tracePt t="84128" x="3268663" y="3940175"/>
          <p14:tracePt t="84145" x="3330575" y="3894138"/>
          <p14:tracePt t="84161" x="3360738" y="3894138"/>
          <p14:tracePt t="84178" x="3482975" y="3870325"/>
          <p14:tracePt t="84194" x="3581400" y="3863975"/>
          <p14:tracePt t="84211" x="3733800" y="3856038"/>
          <p14:tracePt t="84228" x="3902075" y="3856038"/>
          <p14:tracePt t="84244" x="4098925" y="3856038"/>
          <p14:tracePt t="84261" x="4313238" y="3856038"/>
          <p14:tracePt t="84278" x="4525963" y="3870325"/>
          <p14:tracePt t="84294" x="4770438" y="3902075"/>
          <p14:tracePt t="84311" x="4999038" y="3946525"/>
          <p14:tracePt t="84328" x="5241925" y="3992563"/>
          <p14:tracePt t="84345" x="5532438" y="4038600"/>
          <p14:tracePt t="84361" x="5684838" y="4060825"/>
          <p14:tracePt t="84378" x="5807075" y="4076700"/>
          <p14:tracePt t="84394" x="5913438" y="4092575"/>
          <p14:tracePt t="84411" x="6035675" y="4106863"/>
          <p14:tracePt t="84428" x="6149975" y="4130675"/>
          <p14:tracePt t="84444" x="6248400" y="4137025"/>
          <p14:tracePt t="84461" x="6286500" y="4144963"/>
          <p14:tracePt t="84478" x="6302375" y="4160838"/>
          <p14:tracePt t="84531" x="6302375" y="4221163"/>
          <p14:tracePt t="84538" x="6302375" y="4313238"/>
          <p14:tracePt t="84547" x="6302375" y="4389438"/>
          <p14:tracePt t="84561" x="6308725" y="4564063"/>
          <p14:tracePt t="84578" x="6316663" y="4694238"/>
          <p14:tracePt t="84594" x="6316663" y="4808538"/>
          <p14:tracePt t="84611" x="6316663" y="4899025"/>
          <p14:tracePt t="84628" x="6316663" y="4968875"/>
          <p14:tracePt t="84644" x="6316663" y="5013325"/>
          <p14:tracePt t="84661" x="6302375" y="5051425"/>
          <p14:tracePt t="84679" x="6294438" y="5067300"/>
          <p14:tracePt t="84694" x="6278563" y="5075238"/>
          <p14:tracePt t="84711" x="6256338" y="5089525"/>
          <p14:tracePt t="84728" x="6210300" y="5105400"/>
          <p14:tracePt t="84745" x="6118225" y="5127625"/>
          <p14:tracePt t="84761" x="5927725" y="5143500"/>
          <p14:tracePt t="84778" x="5761038" y="5165725"/>
          <p14:tracePt t="84794" x="5570538" y="5165725"/>
          <p14:tracePt t="84811" x="5356225" y="5165725"/>
          <p14:tracePt t="84828" x="5151438" y="5165725"/>
          <p14:tracePt t="84844" x="4914900" y="5165725"/>
          <p14:tracePt t="84861" x="4602163" y="5165725"/>
          <p14:tracePt t="84879" x="4305300" y="5165725"/>
          <p14:tracePt t="84894" x="3992563" y="5165725"/>
          <p14:tracePt t="84911" x="3725863" y="5165725"/>
          <p14:tracePt t="84928" x="3497263" y="5165725"/>
          <p14:tracePt t="84945" x="3298825" y="5165725"/>
          <p14:tracePt t="84961" x="3078163" y="5165725"/>
          <p14:tracePt t="84978" x="2955925" y="5159375"/>
          <p14:tracePt t="84995" x="2849563" y="5151438"/>
          <p14:tracePt t="85011" x="2781300" y="5127625"/>
          <p14:tracePt t="85028" x="2720975" y="5113338"/>
          <p14:tracePt t="85045" x="2705100" y="5097463"/>
          <p14:tracePt t="85061" x="2689225" y="5097463"/>
          <p14:tracePt t="85079" x="2689225" y="5083175"/>
          <p14:tracePt t="85095" x="2689225" y="5006975"/>
          <p14:tracePt t="85111" x="2689225" y="4945063"/>
          <p14:tracePt t="85128" x="2689225" y="4838700"/>
          <p14:tracePt t="85145" x="2689225" y="4716463"/>
          <p14:tracePt t="85161" x="2667000" y="4503738"/>
          <p14:tracePt t="85178" x="2644775" y="4381500"/>
          <p14:tracePt t="85195" x="2644775" y="4335463"/>
          <p14:tracePt t="85211" x="2644775" y="4289425"/>
          <p14:tracePt t="85228" x="2644775" y="4275138"/>
          <p14:tracePt t="85395" x="2651125" y="4275138"/>
          <p14:tracePt t="85402" x="2651125" y="4283075"/>
          <p14:tracePt t="85411" x="2667000" y="4289425"/>
          <p14:tracePt t="85428" x="2682875" y="4327525"/>
          <p14:tracePt t="85445" x="2705100" y="4359275"/>
          <p14:tracePt t="85461" x="2759075" y="4419600"/>
          <p14:tracePt t="85478" x="2857500" y="4518025"/>
          <p14:tracePt t="85482" x="2955925" y="4602163"/>
          <p14:tracePt t="85495" x="3101975" y="4686300"/>
          <p14:tracePt t="85511" x="3513138" y="4876800"/>
          <p14:tracePt t="85529" x="4244975" y="5013325"/>
          <p14:tracePt t="85545" x="4860925" y="5083175"/>
          <p14:tracePt t="85561" x="5502275" y="5181600"/>
          <p14:tracePt t="85579" x="6073775" y="5219700"/>
          <p14:tracePt t="85595" x="6461125" y="5219700"/>
          <p14:tracePt t="85611" x="6759575" y="5219700"/>
          <p14:tracePt t="85628" x="6972300" y="5219700"/>
          <p14:tracePt t="85645" x="7086600" y="5189538"/>
          <p14:tracePt t="85661" x="7132638" y="5173663"/>
          <p14:tracePt t="85740" x="7124700" y="5165725"/>
          <p14:tracePt t="85747" x="7102475" y="5159375"/>
          <p14:tracePt t="85755" x="7056438" y="5143500"/>
          <p14:tracePt t="85763" x="7002463" y="5127625"/>
          <p14:tracePt t="85780" x="6926263" y="5097463"/>
          <p14:tracePt t="85795" x="6819900" y="5051425"/>
          <p14:tracePt t="85811" x="6697663" y="4975225"/>
          <p14:tracePt t="85828" x="6667500" y="4914900"/>
          <p14:tracePt t="85845" x="6659563" y="4830763"/>
          <p14:tracePt t="85862" x="6659563" y="4702175"/>
          <p14:tracePt t="85878" x="6659563" y="4587875"/>
          <p14:tracePt t="85895" x="6727825" y="4457700"/>
          <p14:tracePt t="85912" x="6811963" y="4335463"/>
          <p14:tracePt t="85929" x="7002463" y="4191000"/>
          <p14:tracePt t="85945" x="7056438" y="4144963"/>
          <p14:tracePt t="85962" x="7323138" y="4000500"/>
          <p14:tracePt t="85978" x="7513638" y="3946525"/>
          <p14:tracePt t="85995" x="7704138" y="3902075"/>
          <p14:tracePt t="86012" x="7954963" y="3840163"/>
          <p14:tracePt t="86028" x="8183563" y="3810000"/>
          <p14:tracePt t="86045" x="8412163" y="3771900"/>
          <p14:tracePt t="86062" x="8572500" y="3756025"/>
          <p14:tracePt t="86079" x="8740775" y="3756025"/>
          <p14:tracePt t="86095" x="8877300" y="3756025"/>
          <p14:tracePt t="86112" x="8945563" y="3756025"/>
          <p14:tracePt t="86129" x="8991600" y="3771900"/>
          <p14:tracePt t="86145" x="8999538" y="3779838"/>
          <p14:tracePt t="86162" x="9007475" y="3779838"/>
          <p14:tracePt t="86178" x="9059863" y="3940175"/>
          <p14:tracePt t="86195" x="9151938" y="4221163"/>
          <p14:tracePt t="86212" x="9204325" y="4427538"/>
          <p14:tracePt t="86228" x="9242425" y="4625975"/>
          <p14:tracePt t="86245" x="9250363" y="4770438"/>
          <p14:tracePt t="86262" x="9250363" y="4899025"/>
          <p14:tracePt t="86280" x="9250363" y="4983163"/>
          <p14:tracePt t="86295" x="9236075" y="5037138"/>
          <p14:tracePt t="86312" x="9190038" y="5105400"/>
          <p14:tracePt t="86329" x="9051925" y="5189538"/>
          <p14:tracePt t="86345" x="8931275" y="5235575"/>
          <p14:tracePt t="86362" x="8778875" y="5273675"/>
          <p14:tracePt t="86378" x="8588375" y="5318125"/>
          <p14:tracePt t="86395" x="8397875" y="5341938"/>
          <p14:tracePt t="86412" x="8199438" y="5380038"/>
          <p14:tracePt t="86428" x="8047038" y="5387975"/>
          <p14:tracePt t="86445" x="7894638" y="5387975"/>
          <p14:tracePt t="86462" x="7802563" y="5380038"/>
          <p14:tracePt t="86478" x="7712075" y="5341938"/>
          <p14:tracePt t="86483" x="7680325" y="5318125"/>
          <p14:tracePt t="86495" x="7650163" y="5287963"/>
          <p14:tracePt t="86512" x="7604125" y="5227638"/>
          <p14:tracePt t="86529" x="7521575" y="5105400"/>
          <p14:tracePt t="86545" x="7323138" y="4899025"/>
          <p14:tracePt t="86562" x="7223125" y="4816475"/>
          <p14:tracePt t="86580" x="7170738" y="4762500"/>
          <p14:tracePt t="86595" x="7146925" y="4740275"/>
          <p14:tracePt t="86612" x="7146925" y="4708525"/>
          <p14:tracePt t="86628" x="7132638" y="4640263"/>
          <p14:tracePt t="86645" x="7124700" y="4564063"/>
          <p14:tracePt t="86662" x="7124700" y="4449763"/>
          <p14:tracePt t="86679" x="7124700" y="4327525"/>
          <p14:tracePt t="86695" x="7124700" y="4229100"/>
          <p14:tracePt t="86712" x="7124700" y="4122738"/>
          <p14:tracePt t="86729" x="7162800" y="4046538"/>
          <p14:tracePt t="86745" x="7269163" y="3894138"/>
          <p14:tracePt t="86762" x="7383463" y="3817938"/>
          <p14:tracePt t="86779" x="7513638" y="3756025"/>
          <p14:tracePt t="86795" x="7696200" y="3717925"/>
          <p14:tracePt t="86812" x="7870825" y="3673475"/>
          <p14:tracePt t="86829" x="8047038" y="3649663"/>
          <p14:tracePt t="86845" x="8199438" y="3641725"/>
          <p14:tracePt t="86862" x="8351838" y="3641725"/>
          <p14:tracePt t="86879" x="8474075" y="3641725"/>
          <p14:tracePt t="86895" x="8594725" y="3641725"/>
          <p14:tracePt t="86913" x="8686800" y="3657600"/>
          <p14:tracePt t="86929" x="8732838" y="3665538"/>
          <p14:tracePt t="86945" x="8747125" y="3679825"/>
          <p14:tracePt t="86962" x="8763000" y="3695700"/>
          <p14:tracePt t="86979" x="8861425" y="3856038"/>
          <p14:tracePt t="86996" x="8983663" y="4092575"/>
          <p14:tracePt t="87012" x="9029700" y="4267200"/>
          <p14:tracePt t="87029" x="9075738" y="4457700"/>
          <p14:tracePt t="87045" x="9090025" y="4640263"/>
          <p14:tracePt t="87062" x="9090025" y="4792663"/>
          <p14:tracePt t="87079" x="9083675" y="4876800"/>
          <p14:tracePt t="87097" x="9045575" y="4945063"/>
          <p14:tracePt t="87130" x="9037638" y="4945063"/>
          <p14:tracePt t="87163" x="9021763" y="4945063"/>
          <p14:tracePt t="87171" x="9007475" y="4945063"/>
          <p14:tracePt t="87362" x="8991600" y="4945063"/>
          <p14:tracePt t="87371" x="8945563" y="4945063"/>
          <p14:tracePt t="87379" x="8869363" y="4930775"/>
          <p14:tracePt t="87395" x="8442325" y="4930775"/>
          <p14:tracePt t="87413" x="7750175" y="4968875"/>
          <p14:tracePt t="87429" x="6842125" y="4968875"/>
          <p14:tracePt t="87446" x="5981700" y="4968875"/>
          <p14:tracePt t="87462" x="5326063" y="4922838"/>
          <p14:tracePt t="87479" x="4960938" y="4854575"/>
          <p14:tracePt t="87484" x="4876800" y="4822825"/>
          <p14:tracePt t="87496" x="4822825" y="4808538"/>
          <p14:tracePt t="87513" x="4778375" y="4778375"/>
          <p14:tracePt t="87530" x="4770438" y="4770438"/>
          <p14:tracePt t="87545" x="4740275" y="4754563"/>
          <p14:tracePt t="87562" x="4686300" y="4724400"/>
          <p14:tracePt t="87579" x="4587875" y="4686300"/>
          <p14:tracePt t="87596" x="4449763" y="4648200"/>
          <p14:tracePt t="87612" x="4283075" y="4594225"/>
          <p14:tracePt t="87629" x="4092575" y="4541838"/>
          <p14:tracePt t="87646" x="3878263" y="4518025"/>
          <p14:tracePt t="87662" x="3717925" y="4495800"/>
          <p14:tracePt t="87679" x="3627438" y="4487863"/>
          <p14:tracePt t="87696" x="3589338" y="4487863"/>
          <p14:tracePt t="87712" x="3581400" y="4487863"/>
          <p14:tracePt t="87811" x="3573463" y="4487863"/>
          <p14:tracePt t="87819" x="3565525" y="4487863"/>
          <p14:tracePt t="87829" x="3551238" y="4487863"/>
          <p14:tracePt t="87846" x="3497263" y="4487863"/>
          <p14:tracePt t="87862" x="3360738" y="4487863"/>
          <p14:tracePt t="87879" x="3230563" y="4503738"/>
          <p14:tracePt t="87896" x="3140075" y="4518025"/>
          <p14:tracePt t="87912" x="3108325" y="4525963"/>
          <p14:tracePt t="88115" x="3101975" y="4533900"/>
          <p14:tracePt t="88138" x="3162300" y="4549775"/>
          <p14:tracePt t="88147" x="3238500" y="4572000"/>
          <p14:tracePt t="88155" x="3322638" y="4602163"/>
          <p14:tracePt t="88163" x="3444875" y="4610100"/>
          <p14:tracePt t="88179" x="3840163" y="4656138"/>
          <p14:tracePt t="88196" x="4175125" y="4664075"/>
          <p14:tracePt t="88212" x="4427538" y="4664075"/>
          <p14:tracePt t="88229" x="4541838" y="4664075"/>
          <p14:tracePt t="88246" x="4602163" y="4648200"/>
          <p14:tracePt t="88282" x="4610100" y="4640263"/>
          <p14:tracePt t="88298" x="4610100" y="4632325"/>
          <p14:tracePt t="88313" x="4632325" y="4602163"/>
          <p14:tracePt t="88329" x="4678363" y="4541838"/>
          <p14:tracePt t="88346" x="4746625" y="4487863"/>
          <p14:tracePt t="88363" x="4778375" y="4473575"/>
          <p14:tracePt t="88539" x="4740275" y="4503738"/>
          <p14:tracePt t="88546" x="4678363" y="4549775"/>
          <p14:tracePt t="88555" x="4632325" y="4579938"/>
          <p14:tracePt t="88563" x="4556125" y="4632325"/>
          <p14:tracePt t="88580" x="4397375" y="4708525"/>
          <p14:tracePt t="88596" x="4267200" y="4762500"/>
          <p14:tracePt t="88613" x="4191000" y="4800600"/>
          <p14:tracePt t="88629" x="4168775" y="4808538"/>
          <p14:tracePt t="88646" x="4160838" y="4808538"/>
          <p14:tracePt t="88723" x="4144963" y="4808538"/>
          <p14:tracePt t="88731" x="4137025" y="4808538"/>
          <p14:tracePt t="88763" x="4130675" y="4808538"/>
          <p14:tracePt t="88770" x="4122738" y="4808538"/>
          <p14:tracePt t="88779" x="4114800" y="4808538"/>
          <p14:tracePt t="88796" x="4092575" y="4816475"/>
          <p14:tracePt t="88813" x="4076700" y="4822825"/>
          <p14:tracePt t="88829" x="4068763" y="4838700"/>
          <p14:tracePt t="88846" x="4060825" y="4846638"/>
          <p14:tracePt t="88863" x="4060825" y="4868863"/>
          <p14:tracePt t="88879" x="4060825" y="4884738"/>
          <p14:tracePt t="88898" x="4060825" y="4892675"/>
          <p14:tracePt t="89154" x="4068763" y="4899025"/>
          <p14:tracePt t="89163" x="4130675" y="4922838"/>
          <p14:tracePt t="89171" x="4191000" y="4937125"/>
          <p14:tracePt t="89179" x="4297363" y="4983163"/>
          <p14:tracePt t="89196" x="4632325" y="5037138"/>
          <p14:tracePt t="89213" x="4968875" y="5037138"/>
          <p14:tracePt t="89229" x="5387975" y="5037138"/>
          <p14:tracePt t="89246" x="5661025" y="5037138"/>
          <p14:tracePt t="89263" x="5813425" y="5013325"/>
          <p14:tracePt t="89280" x="5859463" y="4983163"/>
          <p14:tracePt t="89297" x="5859463" y="4937125"/>
          <p14:tracePt t="89313" x="5859463" y="4906963"/>
          <p14:tracePt t="89329" x="5859463" y="4899025"/>
          <p14:tracePt t="89346" x="5859463" y="4860925"/>
          <p14:tracePt t="89363" x="5859463" y="4854575"/>
          <p14:tracePt t="89507" x="5859463" y="4838700"/>
          <p14:tracePt t="89515" x="5859463" y="4822825"/>
          <p14:tracePt t="89562" x="5859463" y="4816475"/>
          <p14:tracePt t="89570" x="5859463" y="4792663"/>
          <p14:tracePt t="89579" x="5859463" y="4784725"/>
          <p14:tracePt t="89602" x="5859463" y="4778375"/>
          <p14:tracePt t="89613" x="5859463" y="4770438"/>
          <p14:tracePt t="89630" x="5851525" y="4754563"/>
          <p14:tracePt t="89947" x="5829300" y="4746625"/>
          <p14:tracePt t="89955" x="5753100" y="4746625"/>
          <p14:tracePt t="89963" x="5654675" y="4754563"/>
          <p14:tracePt t="89980" x="5432425" y="4800600"/>
          <p14:tracePt t="89996" x="5143500" y="4830763"/>
          <p14:tracePt t="90013" x="4937125" y="4830763"/>
          <p14:tracePt t="90030" x="4846638" y="4830763"/>
          <p14:tracePt t="90046" x="4838700" y="4830763"/>
          <p14:tracePt t="90091" x="4830763" y="4830763"/>
          <p14:tracePt t="90099" x="4808538" y="4830763"/>
          <p14:tracePt t="90113" x="4754563" y="4830763"/>
          <p14:tracePt t="90130" x="4610100" y="4830763"/>
          <p14:tracePt t="90146" x="4495800" y="4830763"/>
          <p14:tracePt t="90163" x="4441825" y="4830763"/>
          <p14:tracePt t="90196" x="4435475" y="4830763"/>
          <p14:tracePt t="90258" x="4427538" y="4838700"/>
          <p14:tracePt t="90266" x="4419600" y="4838700"/>
          <p14:tracePt t="90299" x="4403725" y="4846638"/>
          <p14:tracePt t="90307" x="4397375" y="4854575"/>
          <p14:tracePt t="90314" x="4343400" y="4860925"/>
          <p14:tracePt t="90330" x="4221163" y="4892675"/>
          <p14:tracePt t="90347" x="4092575" y="4930775"/>
          <p14:tracePt t="90363" x="4016375" y="4953000"/>
          <p14:tracePt t="90380" x="3992563" y="4953000"/>
          <p14:tracePt t="90796" x="3992563" y="4960938"/>
          <p14:tracePt t="90803" x="4054475" y="4983163"/>
          <p14:tracePt t="90813" x="4114800" y="4983163"/>
          <p14:tracePt t="90830" x="4365625" y="4991100"/>
          <p14:tracePt t="90847" x="4656138" y="4991100"/>
          <p14:tracePt t="90863" x="4991100" y="4991100"/>
          <p14:tracePt t="90881" x="5464175" y="4884738"/>
          <p14:tracePt t="90897" x="5600700" y="4830763"/>
          <p14:tracePt t="90913" x="5676900" y="4778375"/>
          <p14:tracePt t="90930" x="5692775" y="4762500"/>
          <p14:tracePt t="90963" x="5692775" y="4740275"/>
          <p14:tracePt t="90980" x="5699125" y="4716463"/>
          <p14:tracePt t="90997" x="5722938" y="4678363"/>
          <p14:tracePt t="91013" x="5722938" y="4670425"/>
          <p14:tracePt t="91066" x="5737225" y="4656138"/>
          <p14:tracePt t="91075" x="5753100" y="4640263"/>
          <p14:tracePt t="91082" x="5761038" y="4632325"/>
          <p14:tracePt t="91097" x="5791200" y="4610100"/>
          <p14:tracePt t="91113" x="5821363" y="4594225"/>
          <p14:tracePt t="91130" x="5829300" y="4587875"/>
          <p14:tracePt t="91387" x="5821363" y="4587875"/>
          <p14:tracePt t="91395" x="5783263" y="4587875"/>
          <p14:tracePt t="91402" x="5722938" y="4579938"/>
          <p14:tracePt t="91414" x="5668963" y="4572000"/>
          <p14:tracePt t="91430" x="5432425" y="4610100"/>
          <p14:tracePt t="91447" x="5235575" y="4640263"/>
          <p14:tracePt t="91464" x="5029200" y="4670425"/>
          <p14:tracePt t="91481" x="4906963" y="4670425"/>
          <p14:tracePt t="91539" x="4899025" y="4664075"/>
          <p14:tracePt t="91546" x="4876800" y="4664075"/>
          <p14:tracePt t="91555" x="4830763" y="4648200"/>
          <p14:tracePt t="91564" x="4792663" y="4640263"/>
          <p14:tracePt t="91580" x="4625975" y="4594225"/>
          <p14:tracePt t="91597" x="4457700" y="4579938"/>
          <p14:tracePt t="91614" x="4313238" y="4556125"/>
          <p14:tracePt t="91630" x="4289425" y="4549775"/>
          <p14:tracePt t="92802" x="4305300" y="4549775"/>
          <p14:tracePt t="92811" x="4351338" y="4549775"/>
          <p14:tracePt t="92819" x="4411663" y="4549775"/>
          <p14:tracePt t="92831" x="4473575" y="4549775"/>
          <p14:tracePt t="92849" x="4816475" y="4556125"/>
          <p14:tracePt t="92865" x="5127625" y="4556125"/>
          <p14:tracePt t="92881" x="5341938" y="4556125"/>
          <p14:tracePt t="92897" x="6003925" y="4556125"/>
          <p14:tracePt t="92916" x="6316663" y="4556125"/>
          <p14:tracePt t="92931" x="6569075" y="4556125"/>
          <p14:tracePt t="92947" x="6727825" y="4549775"/>
          <p14:tracePt t="92964" x="6880225" y="4525963"/>
          <p14:tracePt t="92981" x="7010400" y="4518025"/>
          <p14:tracePt t="92997" x="7124700" y="4503738"/>
          <p14:tracePt t="93014" x="7208838" y="4473575"/>
          <p14:tracePt t="93031" x="7292975" y="4465638"/>
          <p14:tracePt t="93047" x="7331075" y="4449763"/>
          <p14:tracePt t="93065" x="7331075" y="4441825"/>
          <p14:tracePt t="93146" x="7345363" y="4441825"/>
          <p14:tracePt t="93155" x="7375525" y="4441825"/>
          <p14:tracePt t="93165" x="7383463" y="4441825"/>
          <p14:tracePt t="93426" x="7383463" y="4435475"/>
          <p14:tracePt t="93434" x="7353300" y="4435475"/>
          <p14:tracePt t="93443" x="7285038" y="4435475"/>
          <p14:tracePt t="93451" x="7208838" y="4435475"/>
          <p14:tracePt t="93465" x="7064375" y="4479925"/>
          <p14:tracePt t="93482" x="6896100" y="4511675"/>
          <p14:tracePt t="93498" x="6819900" y="4511675"/>
          <p14:tracePt t="93514" x="6804025" y="4511675"/>
          <p14:tracePt t="93548" x="6804025" y="4465638"/>
          <p14:tracePt t="93564" x="6850063" y="4359275"/>
          <p14:tracePt t="93581" x="6911975" y="4237038"/>
          <p14:tracePt t="93598" x="7002463" y="4106863"/>
          <p14:tracePt t="93616" x="7094538" y="3984625"/>
          <p14:tracePt t="93631" x="7231063" y="3878263"/>
          <p14:tracePt t="93648" x="7375525" y="3794125"/>
          <p14:tracePt t="93665" x="7573963" y="3711575"/>
          <p14:tracePt t="93681" x="7712075" y="3673475"/>
          <p14:tracePt t="93698" x="7840663" y="3649663"/>
          <p14:tracePt t="93714" x="7993063" y="3627438"/>
          <p14:tracePt t="93731" x="8145463" y="3603625"/>
          <p14:tracePt t="93748" x="8289925" y="3581400"/>
          <p14:tracePt t="93764" x="8435975" y="3565525"/>
          <p14:tracePt t="93781" x="8534400" y="3551238"/>
          <p14:tracePt t="93799" x="8572500" y="3543300"/>
          <p14:tracePt t="93814" x="8580438" y="3543300"/>
          <p14:tracePt t="93843" x="8602663" y="3543300"/>
          <p14:tracePt t="93850" x="8626475" y="3543300"/>
          <p14:tracePt t="93865" x="8664575" y="3551238"/>
          <p14:tracePt t="93881" x="8778875" y="3581400"/>
          <p14:tracePt t="93898" x="8839200" y="3611563"/>
          <p14:tracePt t="93915" x="9021763" y="3825875"/>
          <p14:tracePt t="93931" x="9105900" y="3902075"/>
          <p14:tracePt t="93948" x="9151938" y="4000500"/>
          <p14:tracePt t="93965" x="9204325" y="4114800"/>
          <p14:tracePt t="93981" x="9242425" y="4213225"/>
          <p14:tracePt t="93986" x="9258300" y="4275138"/>
          <p14:tracePt t="93998" x="9266238" y="4327525"/>
          <p14:tracePt t="94015" x="9280525" y="4435475"/>
          <p14:tracePt t="94031" x="9280525" y="4533900"/>
          <p14:tracePt t="94048" x="9274175" y="4678363"/>
          <p14:tracePt t="94065" x="9266238" y="4716463"/>
          <p14:tracePt t="94081" x="9220200" y="4808538"/>
          <p14:tracePt t="94098" x="9190038" y="4868863"/>
          <p14:tracePt t="94116" x="9136063" y="4922838"/>
          <p14:tracePt t="94131" x="9051925" y="4991100"/>
          <p14:tracePt t="94148" x="8945563" y="5037138"/>
          <p14:tracePt t="94165" x="8801100" y="5097463"/>
          <p14:tracePt t="94181" x="8632825" y="5151438"/>
          <p14:tracePt t="94198" x="8420100" y="5197475"/>
          <p14:tracePt t="94215" x="8229600" y="5211763"/>
          <p14:tracePt t="94231" x="8023225" y="5211763"/>
          <p14:tracePt t="94249" x="7802563" y="5211763"/>
          <p14:tracePt t="94265" x="7742238" y="5211763"/>
          <p14:tracePt t="94281" x="7612063" y="5197475"/>
          <p14:tracePt t="94298" x="7535863" y="5173663"/>
          <p14:tracePt t="94315" x="7467600" y="5143500"/>
          <p14:tracePt t="94331" x="7407275" y="5105400"/>
          <p14:tracePt t="94348" x="7353300" y="5051425"/>
          <p14:tracePt t="94365" x="7285038" y="4991100"/>
          <p14:tracePt t="94381" x="7239000" y="4945063"/>
          <p14:tracePt t="94398" x="7192963" y="4906963"/>
          <p14:tracePt t="94415" x="7154863" y="4868863"/>
          <p14:tracePt t="94431" x="7116763" y="4838700"/>
          <p14:tracePt t="94449" x="7094538" y="4762500"/>
          <p14:tracePt t="94465" x="7078663" y="4686300"/>
          <p14:tracePt t="94481" x="7070725" y="4610100"/>
          <p14:tracePt t="94498" x="7056438" y="4525963"/>
          <p14:tracePt t="94515" x="7056438" y="4441825"/>
          <p14:tracePt t="94531" x="7056438" y="4381500"/>
          <p14:tracePt t="94548" x="7056438" y="4305300"/>
          <p14:tracePt t="94565" x="7086600" y="4221163"/>
          <p14:tracePt t="94581" x="7132638" y="4152900"/>
          <p14:tracePt t="94598" x="7200900" y="4092575"/>
          <p14:tracePt t="94617" x="7337425" y="4000500"/>
          <p14:tracePt t="94631" x="7383463" y="3970338"/>
          <p14:tracePt t="94649" x="7566025" y="3886200"/>
          <p14:tracePt t="94665" x="7688263" y="3848100"/>
          <p14:tracePt t="94681" x="7818438" y="3810000"/>
          <p14:tracePt t="94698" x="7962900" y="3763963"/>
          <p14:tracePt t="94715" x="8137525" y="3733800"/>
          <p14:tracePt t="94731" x="8283575" y="3725863"/>
          <p14:tracePt t="94748" x="8458200" y="3725863"/>
          <p14:tracePt t="94765" x="8588375" y="3725863"/>
          <p14:tracePt t="94781" x="8716963" y="3749675"/>
          <p14:tracePt t="94798" x="8855075" y="3787775"/>
          <p14:tracePt t="94815" x="8969375" y="3848100"/>
          <p14:tracePt t="94831" x="9029700" y="3894138"/>
          <p14:tracePt t="94849" x="9067800" y="3916363"/>
          <p14:tracePt t="94865" x="9067800" y="3924300"/>
          <p14:tracePt t="94881" x="9075738" y="3924300"/>
          <p14:tracePt t="94898" x="9097963" y="4054475"/>
          <p14:tracePt t="94915" x="9113838" y="4160838"/>
          <p14:tracePt t="94932" x="9136063" y="4283075"/>
          <p14:tracePt t="94948" x="9151938" y="4449763"/>
          <p14:tracePt t="94965" x="9159875" y="4602163"/>
          <p14:tracePt t="94982" x="9159875" y="4732338"/>
          <p14:tracePt t="94985" x="9159875" y="4792663"/>
          <p14:tracePt t="94998" x="9159875" y="4846638"/>
          <p14:tracePt t="95015" x="9144000" y="4953000"/>
          <p14:tracePt t="95032" x="9097963" y="5045075"/>
          <p14:tracePt t="95049" x="8983663" y="5159375"/>
          <p14:tracePt t="95065" x="8855075" y="5219700"/>
          <p14:tracePt t="95082" x="8694738" y="5265738"/>
          <p14:tracePt t="95098" x="8474075" y="5303838"/>
          <p14:tracePt t="95116" x="8259763" y="5326063"/>
          <p14:tracePt t="95132" x="8008938" y="5326063"/>
          <p14:tracePt t="95148" x="7780338" y="5326063"/>
          <p14:tracePt t="95165" x="7566025" y="5326063"/>
          <p14:tracePt t="95182" x="7391400" y="5287963"/>
          <p14:tracePt t="95198" x="7185025" y="5235575"/>
          <p14:tracePt t="95215" x="7026275" y="5181600"/>
          <p14:tracePt t="95232" x="6926263" y="5127625"/>
          <p14:tracePt t="95249" x="6888163" y="5067300"/>
          <p14:tracePt t="95265" x="6888163" y="4999038"/>
          <p14:tracePt t="95282" x="6888163" y="4914900"/>
          <p14:tracePt t="95298" x="6888163" y="4800600"/>
          <p14:tracePt t="95315" x="6888163" y="4678363"/>
          <p14:tracePt t="95332" x="6926263" y="4564063"/>
          <p14:tracePt t="95348" x="6964363" y="4435475"/>
          <p14:tracePt t="95365" x="7032625" y="4305300"/>
          <p14:tracePt t="95382" x="7086600" y="4206875"/>
          <p14:tracePt t="95398" x="7154863" y="4092575"/>
          <p14:tracePt t="95415" x="7223125" y="4008438"/>
          <p14:tracePt t="95432" x="7307263" y="3924300"/>
          <p14:tracePt t="95449" x="7497763" y="3810000"/>
          <p14:tracePt t="95465" x="7666038" y="3756025"/>
          <p14:tracePt t="95482" x="7840663" y="3687763"/>
          <p14:tracePt t="95498" x="8016875" y="3635375"/>
          <p14:tracePt t="95515" x="8183563" y="3597275"/>
          <p14:tracePt t="95532" x="8359775" y="3559175"/>
          <p14:tracePt t="95548" x="8504238" y="3559175"/>
          <p14:tracePt t="95565" x="8648700" y="3559175"/>
          <p14:tracePt t="95582" x="8755063" y="3573463"/>
          <p14:tracePt t="95598" x="8778875" y="3589338"/>
          <p14:tracePt t="95615" x="8793163" y="3597275"/>
          <p14:tracePt t="95632" x="8823325" y="3619500"/>
          <p14:tracePt t="95649" x="8877300" y="3779838"/>
          <p14:tracePt t="95665" x="8969375" y="4038600"/>
          <p14:tracePt t="95682" x="9013825" y="4206875"/>
          <p14:tracePt t="95698" x="9051925" y="4365625"/>
          <p14:tracePt t="95715" x="9051925" y="4487863"/>
          <p14:tracePt t="95732" x="9051925" y="4556125"/>
          <p14:tracePt t="95748" x="9037638" y="4625975"/>
          <p14:tracePt t="95765" x="8999538" y="4678363"/>
          <p14:tracePt t="95782" x="8969375" y="4708525"/>
          <p14:tracePt t="95798" x="8899525" y="4754563"/>
          <p14:tracePt t="95815" x="8801100" y="4800600"/>
          <p14:tracePt t="95832" x="8694738" y="4830763"/>
          <p14:tracePt t="95848" x="8572500" y="4868863"/>
          <p14:tracePt t="95865" x="8442325" y="4884738"/>
          <p14:tracePt t="95882" x="8389938" y="4884738"/>
          <p14:tracePt t="95898" x="8366125" y="4884738"/>
          <p14:tracePt t="95995" x="8359775" y="4884738"/>
          <p14:tracePt t="96363" x="8351838" y="4884738"/>
          <p14:tracePt t="96370" x="8313738" y="4876800"/>
          <p14:tracePt t="96382" x="8259763" y="4876800"/>
          <p14:tracePt t="96399" x="8099425" y="4876800"/>
          <p14:tracePt t="96416" x="7886700" y="4876800"/>
          <p14:tracePt t="96433" x="7559675" y="4876800"/>
          <p14:tracePt t="96449" x="7459663" y="4876800"/>
          <p14:tracePt t="96465" x="7429500" y="4868863"/>
          <p14:tracePt t="96523" x="7429500" y="4854575"/>
          <p14:tracePt t="96531" x="7429500" y="4846638"/>
          <p14:tracePt t="96538" x="7429500" y="4830763"/>
          <p14:tracePt t="96554" x="7429500" y="4816475"/>
          <p14:tracePt t="96566" x="7429500" y="4800600"/>
          <p14:tracePt t="96582" x="7429500" y="4778375"/>
          <p14:tracePt t="96599" x="7429500" y="4762500"/>
          <p14:tracePt t="96616" x="7429500" y="4724400"/>
          <p14:tracePt t="96633" x="7407275" y="4656138"/>
          <p14:tracePt t="96649" x="7399338" y="4648200"/>
          <p14:tracePt t="96665" x="7383463" y="4625975"/>
          <p14:tracePt t="96779" x="7375525" y="4625975"/>
          <p14:tracePt t="96932" x="7407275" y="4625975"/>
          <p14:tracePt t="96938" x="7459663" y="4640263"/>
          <p14:tracePt t="96949" x="7505700" y="4648200"/>
          <p14:tracePt t="96966" x="7589838" y="4670425"/>
          <p14:tracePt t="96982" x="7742238" y="4686300"/>
          <p14:tracePt t="96986" x="7826375" y="4686300"/>
          <p14:tracePt t="96999" x="7886700" y="4686300"/>
          <p14:tracePt t="97017" x="7962900" y="4686300"/>
          <p14:tracePt t="97032" x="7978775" y="4678363"/>
          <p14:tracePt t="97082" x="7985125" y="4670425"/>
          <p14:tracePt t="97091" x="7993063" y="4656138"/>
          <p14:tracePt t="97099" x="8008938" y="4648200"/>
          <p14:tracePt t="97116" x="8077200" y="4602163"/>
          <p14:tracePt t="97132" x="8161338" y="4572000"/>
          <p14:tracePt t="97149" x="8237538" y="4556125"/>
          <p14:tracePt t="97166" x="8267700" y="4549775"/>
          <p14:tracePt t="97202" x="8275638" y="4541838"/>
          <p14:tracePt t="97307" x="8289925" y="4525963"/>
          <p14:tracePt t="97314" x="8321675" y="4495800"/>
          <p14:tracePt t="97322" x="8343900" y="4479925"/>
          <p14:tracePt t="97333" x="8382000" y="4465638"/>
          <p14:tracePt t="97349" x="8450263" y="4419600"/>
          <p14:tracePt t="97366" x="8542338" y="4373563"/>
          <p14:tracePt t="97382" x="8588375" y="4343400"/>
          <p14:tracePt t="97399" x="8610600" y="4327525"/>
          <p14:tracePt t="97482" x="8618538" y="4321175"/>
          <p14:tracePt t="97714" x="8618538" y="4327525"/>
          <p14:tracePt t="97722" x="8618538" y="4351338"/>
          <p14:tracePt t="97732" x="8618538" y="4381500"/>
          <p14:tracePt t="97750" x="8618538" y="4441825"/>
          <p14:tracePt t="97766" x="8618538" y="4518025"/>
          <p14:tracePt t="97782" x="8618538" y="4602163"/>
          <p14:tracePt t="97799" x="8618538" y="4664075"/>
          <p14:tracePt t="97816" x="8618538" y="4694238"/>
          <p14:tracePt t="98386" x="8618538" y="4670425"/>
          <p14:tracePt t="98395" x="8640763" y="4640263"/>
          <p14:tracePt t="98443" x="8640763" y="4632325"/>
          <p14:tracePt t="98451" x="8648700" y="4610100"/>
          <p14:tracePt t="98459" x="8648700" y="4594225"/>
          <p14:tracePt t="98475" x="8656638" y="4594225"/>
          <p14:tracePt t="98491" x="8656638" y="4587875"/>
          <p14:tracePt t="98523" x="8670925" y="4564063"/>
          <p14:tracePt t="98531" x="8670925" y="4549775"/>
          <p14:tracePt t="98627" x="8670925" y="4541838"/>
          <p14:tracePt t="98635" x="8686800" y="4533900"/>
          <p14:tracePt t="98642" x="8686800" y="4518025"/>
          <p14:tracePt t="98666" x="8686800" y="4511675"/>
          <p14:tracePt t="98722" x="8694738" y="4511675"/>
          <p14:tracePt t="98731" x="8694738" y="4487863"/>
          <p14:tracePt t="98739" x="8702675" y="4479925"/>
          <p14:tracePt t="98755" x="8702675" y="4473575"/>
          <p14:tracePt t="99578" x="8709025" y="4465638"/>
          <p14:tracePt t="99651" x="8709025" y="4457700"/>
          <p14:tracePt t="99660" x="8709025" y="4449763"/>
          <p14:tracePt t="99666" x="8716963" y="4435475"/>
          <p14:tracePt t="99722" x="8716963" y="4427538"/>
          <p14:tracePt t="99730" x="8724900" y="4419600"/>
          <p14:tracePt t="99763" x="8732838" y="4403725"/>
          <p14:tracePt t="99778" x="8732838" y="4397375"/>
          <p14:tracePt t="99786" x="8740775" y="4389438"/>
          <p14:tracePt t="99795" x="8740775" y="4381500"/>
          <p14:tracePt t="99802" x="8740775" y="4373563"/>
          <p14:tracePt t="99817" x="8747125" y="4365625"/>
          <p14:tracePt t="99835" x="8747125" y="4351338"/>
          <p14:tracePt t="101970" x="8740775" y="4351338"/>
          <p14:tracePt t="101978" x="8702675" y="4365625"/>
          <p14:tracePt t="101986" x="8664575" y="4397375"/>
          <p14:tracePt t="102001" x="8648700" y="4403725"/>
          <p14:tracePt t="102017" x="8518525" y="4465638"/>
          <p14:tracePt t="102034" x="8404225" y="4503738"/>
          <p14:tracePt t="102051" x="8313738" y="4541838"/>
          <p14:tracePt t="102067" x="8229600" y="4579938"/>
          <p14:tracePt t="102084" x="8169275" y="4602163"/>
          <p14:tracePt t="102101" x="8131175" y="4632325"/>
          <p14:tracePt t="102117" x="8099425" y="4632325"/>
          <p14:tracePt t="102134" x="8039100" y="4656138"/>
          <p14:tracePt t="102151" x="7985125" y="4664075"/>
          <p14:tracePt t="102168" x="7902575" y="4702175"/>
          <p14:tracePt t="102185" x="7718425" y="4770438"/>
          <p14:tracePt t="102201" x="7581900" y="4816475"/>
          <p14:tracePt t="102218" x="7399338" y="4876800"/>
          <p14:tracePt t="102234" x="7185025" y="4937125"/>
          <p14:tracePt t="102251" x="6972300" y="4999038"/>
          <p14:tracePt t="102268" x="6811963" y="5037138"/>
          <p14:tracePt t="102284" x="6645275" y="5067300"/>
          <p14:tracePt t="102301" x="6499225" y="5089525"/>
          <p14:tracePt t="102318" x="6370638" y="5089525"/>
          <p14:tracePt t="102334" x="6270625" y="5105400"/>
          <p14:tracePt t="102351" x="6248400" y="5105400"/>
          <p14:tracePt t="102386" x="6240463" y="5105400"/>
          <p14:tracePt t="102401" x="6256338" y="5059363"/>
          <p14:tracePt t="102418" x="6308725" y="5006975"/>
          <p14:tracePt t="102434" x="6461125" y="4922838"/>
          <p14:tracePt t="102452" x="6637338" y="4854575"/>
          <p14:tracePt t="102468" x="6804025" y="4792663"/>
          <p14:tracePt t="102484" x="6888163" y="4762500"/>
          <p14:tracePt t="102501" x="6911975" y="4740275"/>
          <p14:tracePt t="102534" x="6918325" y="4740275"/>
          <p14:tracePt t="102563" x="6934200" y="4724400"/>
          <p14:tracePt t="102570" x="6942138" y="4716463"/>
          <p14:tracePt t="102585" x="7002463" y="4702175"/>
          <p14:tracePt t="102601" x="7094538" y="4678363"/>
          <p14:tracePt t="102618" x="7178675" y="4664075"/>
          <p14:tracePt t="102634" x="7246938" y="4632325"/>
          <p14:tracePt t="102651" x="7285038" y="4610100"/>
          <p14:tracePt t="102668" x="7299325" y="4602163"/>
          <p14:tracePt t="102684" x="7299325" y="4587875"/>
          <p14:tracePt t="102701" x="7307263" y="4556125"/>
          <p14:tracePt t="102718" x="7307263" y="4549775"/>
          <p14:tracePt t="102734" x="7307263" y="4541838"/>
          <p14:tracePt t="102875" x="7307263" y="4564063"/>
          <p14:tracePt t="102882" x="7307263" y="4572000"/>
          <p14:tracePt t="106179" x="7315200" y="4572000"/>
          <p14:tracePt t="106195" x="7353300" y="4572000"/>
          <p14:tracePt t="106202" x="7375525" y="4587875"/>
          <p14:tracePt t="106211" x="7421563" y="4594225"/>
          <p14:tracePt t="106219" x="7451725" y="4602163"/>
          <p14:tracePt t="106236" x="7543800" y="4602163"/>
          <p14:tracePt t="106253" x="7718425" y="4602163"/>
          <p14:tracePt t="106269" x="7886700" y="4602163"/>
          <p14:tracePt t="106286" x="8047038" y="4579938"/>
          <p14:tracePt t="106302" x="8123238" y="4549775"/>
          <p14:tracePt t="106319" x="8131175" y="4549775"/>
          <p14:tracePt t="106336" x="8137525" y="4541838"/>
          <p14:tracePt t="106354" x="8145463" y="4541838"/>
          <p14:tracePt t="106371" x="8161338" y="4525963"/>
          <p14:tracePt t="106386" x="8191500" y="4511675"/>
          <p14:tracePt t="106402" x="8267700" y="4487863"/>
          <p14:tracePt t="106419" x="8343900" y="4487863"/>
          <p14:tracePt t="106436" x="8404225" y="4487863"/>
          <p14:tracePt t="106453" x="8428038" y="4487863"/>
          <p14:tracePt t="106539" x="8442325" y="4487863"/>
          <p14:tracePt t="106555" x="8450263" y="4487863"/>
          <p14:tracePt t="106563" x="8458200" y="4495800"/>
          <p14:tracePt t="106579" x="8474075" y="4503738"/>
          <p14:tracePt t="106587" x="8480425" y="4511675"/>
          <p14:tracePt t="106602" x="8512175" y="4579938"/>
          <p14:tracePt t="107364" x="8526463" y="4518025"/>
          <p14:tracePt t="107371" x="8564563" y="4473575"/>
          <p14:tracePt t="107379" x="8588375" y="4449763"/>
          <p14:tracePt t="107387" x="8626475" y="4389438"/>
          <p14:tracePt t="107403" x="8709025" y="4327525"/>
          <p14:tracePt t="107419" x="8747125" y="4289425"/>
          <p14:tracePt t="107436" x="8755063" y="4275138"/>
          <p14:tracePt t="107469" x="8763000" y="4267200"/>
          <p14:tracePt t="107539" x="8770938" y="4267200"/>
          <p14:tracePt t="107860" x="8694738" y="4251325"/>
          <p14:tracePt t="107866" x="8480425" y="4251325"/>
          <p14:tracePt t="107874" x="8199438" y="4297363"/>
          <p14:tracePt t="107886" x="7840663" y="4327525"/>
          <p14:tracePt t="107903" x="6888163" y="4479925"/>
          <p14:tracePt t="107920" x="5905500" y="4610100"/>
          <p14:tracePt t="107937" x="4816475" y="4678363"/>
          <p14:tracePt t="107953" x="4587875" y="4678363"/>
          <p14:tracePt t="107970" x="4572000" y="4678363"/>
          <p14:tracePt t="108052" x="4594225" y="4656138"/>
          <p14:tracePt t="108059" x="4618038" y="4640263"/>
          <p14:tracePt t="108070" x="4625975" y="4640263"/>
          <p14:tracePt t="108086" x="4694238" y="4602163"/>
          <p14:tracePt t="108104" x="4762500" y="4572000"/>
          <p14:tracePt t="108120" x="4808538" y="4549775"/>
          <p14:tracePt t="108137" x="4846638" y="4533900"/>
          <p14:tracePt t="108202" x="4860925" y="4533900"/>
          <p14:tracePt t="108210" x="4868863" y="4533900"/>
          <p14:tracePt t="108220" x="4892675" y="4533900"/>
          <p14:tracePt t="108236" x="4945063" y="4533900"/>
          <p14:tracePt t="108253" x="5045075" y="4533900"/>
          <p14:tracePt t="108270" x="5197475" y="4533900"/>
          <p14:tracePt t="108286" x="5303838" y="4533900"/>
          <p14:tracePt t="108303" x="5372100" y="4533900"/>
          <p14:tracePt t="108722" x="5380038" y="4525963"/>
          <p14:tracePt t="108771" x="5364163" y="4518025"/>
          <p14:tracePt t="108779" x="5287963" y="4487863"/>
          <p14:tracePt t="108787" x="5219700" y="4473575"/>
          <p14:tracePt t="108803" x="4999038" y="4457700"/>
          <p14:tracePt t="108820" x="4373563" y="4457700"/>
          <p14:tracePt t="108837" x="3779838" y="4457700"/>
          <p14:tracePt t="108854" x="3124200" y="4419600"/>
          <p14:tracePt t="108871" x="2522538" y="4321175"/>
          <p14:tracePt t="108887" x="2239963" y="4259263"/>
          <p14:tracePt t="108903" x="2155825" y="4229100"/>
          <p14:tracePt t="108956" x="2155825" y="4198938"/>
          <p14:tracePt t="108962" x="2155825" y="4160838"/>
          <p14:tracePt t="108970" x="2155825" y="4152900"/>
          <p14:tracePt t="108987" x="2163763" y="4106863"/>
          <p14:tracePt t="109003" x="2171700" y="4076700"/>
          <p14:tracePt t="109020" x="2171700" y="4068763"/>
          <p14:tracePt t="109037" x="2187575" y="4038600"/>
          <p14:tracePt t="109171" x="2209800" y="4038600"/>
          <p14:tracePt t="109180" x="2232025" y="4038600"/>
          <p14:tracePt t="109187" x="2270125" y="4038600"/>
          <p14:tracePt t="109203" x="2293938" y="4054475"/>
          <p14:tracePt t="109220" x="2301875" y="4060825"/>
          <p14:tracePt t="109237" x="2308225" y="4106863"/>
          <p14:tracePt t="109253" x="2339975" y="4229100"/>
          <p14:tracePt t="109271" x="2339975" y="4343400"/>
          <p14:tracePt t="109287" x="2339975" y="4465638"/>
          <p14:tracePt t="109303" x="2339975" y="4610100"/>
          <p14:tracePt t="109321" x="2339975" y="4762500"/>
          <p14:tracePt t="109337" x="2339975" y="4830763"/>
          <p14:tracePt t="109353" x="2339975" y="4906963"/>
          <p14:tracePt t="109370" x="2346325" y="4975225"/>
          <p14:tracePt t="109387" x="2362200" y="5059363"/>
          <p14:tracePt t="109404" x="2384425" y="5159375"/>
          <p14:tracePt t="109420" x="2430463" y="5280025"/>
          <p14:tracePt t="109437" x="2468563" y="5402263"/>
          <p14:tracePt t="109454" x="2484438" y="5464175"/>
          <p14:tracePt t="109506" x="2492375" y="5470525"/>
          <p14:tracePt t="109530" x="2522538" y="5402263"/>
          <p14:tracePt t="109539" x="2522538" y="5235575"/>
          <p14:tracePt t="109546" x="2514600" y="4999038"/>
          <p14:tracePt t="109555" x="2492375" y="4822825"/>
          <p14:tracePt t="109570" x="2422525" y="4403725"/>
          <p14:tracePt t="109587" x="2370138" y="4144963"/>
          <p14:tracePt t="109604" x="2346325" y="4000500"/>
          <p14:tracePt t="109620" x="2339975" y="3902075"/>
          <p14:tracePt t="109637" x="2339975" y="3825875"/>
          <p14:tracePt t="109654" x="2362200" y="3756025"/>
          <p14:tracePt t="109670" x="2430463" y="3679825"/>
          <p14:tracePt t="109687" x="2544763" y="3627438"/>
          <p14:tracePt t="109704" x="2682875" y="3559175"/>
          <p14:tracePt t="109721" x="2949575" y="3513138"/>
          <p14:tracePt t="109737" x="3162300" y="3497263"/>
          <p14:tracePt t="109754" x="3413125" y="3497263"/>
          <p14:tracePt t="109771" x="3763963" y="3497263"/>
          <p14:tracePt t="109787" x="4183063" y="3497263"/>
          <p14:tracePt t="109804" x="4632325" y="3551238"/>
          <p14:tracePt t="109820" x="5121275" y="3573463"/>
          <p14:tracePt t="109837" x="5562600" y="3649663"/>
          <p14:tracePt t="109854" x="5889625" y="3687763"/>
          <p14:tracePt t="109870" x="6226175" y="3749675"/>
          <p14:tracePt t="109887" x="6523038" y="3787775"/>
          <p14:tracePt t="109904" x="6811963" y="3825875"/>
          <p14:tracePt t="109921" x="7361238" y="3894138"/>
          <p14:tracePt t="109937" x="7772400" y="3940175"/>
          <p14:tracePt t="109954" x="8153400" y="3954463"/>
          <p14:tracePt t="109970" x="8404225" y="3954463"/>
          <p14:tracePt t="109987" x="8618538" y="3954463"/>
          <p14:tracePt t="110004" x="8785225" y="3954463"/>
          <p14:tracePt t="110020" x="8893175" y="3954463"/>
          <p14:tracePt t="110037" x="8991600" y="3954463"/>
          <p14:tracePt t="110054" x="9029700" y="3954463"/>
          <p14:tracePt t="110070" x="9059863" y="3954463"/>
          <p14:tracePt t="110087" x="9128125" y="3954463"/>
          <p14:tracePt t="110104" x="9288463" y="3984625"/>
          <p14:tracePt t="110121" x="9448800" y="4000500"/>
          <p14:tracePt t="110137" x="9753600" y="4092575"/>
          <p14:tracePt t="110154" x="9867900" y="4122738"/>
          <p14:tracePt t="110170" x="9928225" y="4152900"/>
          <p14:tracePt t="110187" x="9944100" y="4160838"/>
          <p14:tracePt t="110234" x="9944100" y="4168775"/>
          <p14:tracePt t="110243" x="9944100" y="4206875"/>
          <p14:tracePt t="110254" x="9966325" y="4297363"/>
          <p14:tracePt t="110270" x="9982200" y="4473575"/>
          <p14:tracePt t="110287" x="9982200" y="4664075"/>
          <p14:tracePt t="110304" x="9982200" y="4838700"/>
          <p14:tracePt t="110321" x="9966325" y="5013325"/>
          <p14:tracePt t="110337" x="9936163" y="5249863"/>
          <p14:tracePt t="110354" x="9913938" y="5334000"/>
          <p14:tracePt t="110371" x="9898063" y="5364163"/>
          <p14:tracePt t="110404" x="9867900" y="5387975"/>
          <p14:tracePt t="110421" x="9723438" y="5410200"/>
          <p14:tracePt t="110437" x="9494838" y="5418138"/>
          <p14:tracePt t="110454" x="9051925" y="5432425"/>
          <p14:tracePt t="110471" x="8450263" y="5432425"/>
          <p14:tracePt t="110475" x="8123238" y="5432425"/>
          <p14:tracePt t="110487" x="7772400" y="5432425"/>
          <p14:tracePt t="110505" x="6819900" y="5432425"/>
          <p14:tracePt t="110521" x="6492875" y="5432425"/>
          <p14:tracePt t="110537" x="5821363" y="5432425"/>
          <p14:tracePt t="110554" x="5448300" y="5432425"/>
          <p14:tracePt t="110571" x="5013325" y="5432425"/>
          <p14:tracePt t="110587" x="4435475" y="5432425"/>
          <p14:tracePt t="110604" x="3840163" y="5516563"/>
          <p14:tracePt t="110621" x="3284538" y="5554663"/>
          <p14:tracePt t="110637" x="2803525" y="5562600"/>
          <p14:tracePt t="110654" x="2476500" y="5562600"/>
          <p14:tracePt t="110671" x="2278063" y="5562600"/>
          <p14:tracePt t="110687" x="2163763" y="5540375"/>
          <p14:tracePt t="110704" x="2111375" y="5508625"/>
          <p14:tracePt t="110721" x="2103438" y="5508625"/>
          <p14:tracePt t="110737" x="2103438" y="5502275"/>
          <p14:tracePt t="110754" x="2103438" y="5394325"/>
          <p14:tracePt t="110771" x="2087563" y="5273675"/>
          <p14:tracePt t="110787" x="2065338" y="5151438"/>
          <p14:tracePt t="110804" x="2049463" y="5029200"/>
          <p14:tracePt t="110821" x="2041525" y="4930775"/>
          <p14:tracePt t="110837" x="2027238" y="4846638"/>
          <p14:tracePt t="110854" x="2027238" y="4784725"/>
          <p14:tracePt t="110871" x="2027238" y="4694238"/>
          <p14:tracePt t="110887" x="2035175" y="4579938"/>
          <p14:tracePt t="110905" x="2111375" y="4427538"/>
          <p14:tracePt t="110921" x="2133600" y="4359275"/>
          <p14:tracePt t="110937" x="2239963" y="4213225"/>
          <p14:tracePt t="110954" x="2354263" y="4130675"/>
          <p14:tracePt t="110972" x="2522538" y="4038600"/>
          <p14:tracePt t="110987" x="2682875" y="3954463"/>
          <p14:tracePt t="111004" x="2827338" y="3886200"/>
          <p14:tracePt t="111021" x="2971800" y="3840163"/>
          <p14:tracePt t="111037" x="3094038" y="3802063"/>
          <p14:tracePt t="111054" x="3292475" y="3779838"/>
          <p14:tracePt t="111071" x="3489325" y="3763963"/>
          <p14:tracePt t="111087" x="3741738" y="3763963"/>
          <p14:tracePt t="111105" x="4076700" y="3763963"/>
          <p14:tracePt t="111121" x="4198938" y="3763963"/>
          <p14:tracePt t="111137" x="4487863" y="3763963"/>
          <p14:tracePt t="111154" x="4702175" y="3771900"/>
          <p14:tracePt t="111171" x="4937125" y="3810000"/>
          <p14:tracePt t="111188" x="5227638" y="3856038"/>
          <p14:tracePt t="111204" x="5546725" y="3908425"/>
          <p14:tracePt t="111221" x="5921375" y="3962400"/>
          <p14:tracePt t="111238" x="6232525" y="3992563"/>
          <p14:tracePt t="111254" x="6515100" y="4022725"/>
          <p14:tracePt t="111271" x="6713538" y="4038600"/>
          <p14:tracePt t="111288" x="6850063" y="4060825"/>
          <p14:tracePt t="111305" x="7040563" y="4084638"/>
          <p14:tracePt t="111321" x="7116763" y="4106863"/>
          <p14:tracePt t="111338" x="7369175" y="4106863"/>
          <p14:tracePt t="111354" x="7551738" y="4106863"/>
          <p14:tracePt t="111371" x="7742238" y="4106863"/>
          <p14:tracePt t="111388" x="7924800" y="4106863"/>
          <p14:tracePt t="111404" x="8069263" y="4106863"/>
          <p14:tracePt t="111421" x="8199438" y="4106863"/>
          <p14:tracePt t="111438" x="8359775" y="4106863"/>
          <p14:tracePt t="111454" x="8518525" y="4106863"/>
          <p14:tracePt t="111472" x="8724900" y="4106863"/>
          <p14:tracePt t="111476" x="8823325" y="4106863"/>
          <p14:tracePt t="111488" x="8915400" y="4106863"/>
          <p14:tracePt t="111505" x="9059863" y="4106863"/>
          <p14:tracePt t="111521" x="9182100" y="4106863"/>
          <p14:tracePt t="111538" x="9204325" y="4106863"/>
          <p14:tracePt t="111587" x="9220200" y="4106863"/>
          <p14:tracePt t="111594" x="9242425" y="4114800"/>
          <p14:tracePt t="111604" x="9258300" y="4114800"/>
          <p14:tracePt t="111651" x="9266238" y="4122738"/>
          <p14:tracePt t="111658" x="9288463" y="4130675"/>
          <p14:tracePt t="111684" x="9288463" y="4137025"/>
          <p14:tracePt t="111690" x="9334500" y="4198938"/>
          <p14:tracePt t="111698" x="9426575" y="4313238"/>
          <p14:tracePt t="111707" x="9471025" y="4381500"/>
          <p14:tracePt t="111721" x="9532938" y="4495800"/>
          <p14:tracePt t="111738" x="9593263" y="4594225"/>
          <p14:tracePt t="111754" x="9609138" y="4678363"/>
          <p14:tracePt t="111771" x="9609138" y="4754563"/>
          <p14:tracePt t="111788" x="9609138" y="4822825"/>
          <p14:tracePt t="111804" x="9601200" y="4906963"/>
          <p14:tracePt t="111821" x="9563100" y="4991100"/>
          <p14:tracePt t="111838" x="9532938" y="5051425"/>
          <p14:tracePt t="111854" x="9494838" y="5127625"/>
          <p14:tracePt t="111872" x="9456738" y="5181600"/>
          <p14:tracePt t="111888" x="9350375" y="5235575"/>
          <p14:tracePt t="111905" x="9242425" y="5273675"/>
          <p14:tracePt t="111921" x="8953500" y="5341938"/>
          <p14:tracePt t="111938" x="8664575" y="5380038"/>
          <p14:tracePt t="111955" x="8267700" y="5426075"/>
          <p14:tracePt t="111971" x="7848600" y="5448300"/>
          <p14:tracePt t="111988" x="7407275" y="5448300"/>
          <p14:tracePt t="112004" x="6911975" y="5448300"/>
          <p14:tracePt t="112021" x="6392863" y="5448300"/>
          <p14:tracePt t="112038" x="5935663" y="5448300"/>
          <p14:tracePt t="112054" x="5546725" y="5448300"/>
          <p14:tracePt t="112071" x="5273675" y="5448300"/>
          <p14:tracePt t="112088" x="5059363" y="5470525"/>
          <p14:tracePt t="112105" x="4876800" y="5478463"/>
          <p14:tracePt t="112121" x="4632325" y="5494338"/>
          <p14:tracePt t="112138" x="4449763" y="5494338"/>
          <p14:tracePt t="112155" x="4221163" y="5494338"/>
          <p14:tracePt t="112172" x="3992563" y="5470525"/>
          <p14:tracePt t="112188" x="3711575" y="5440363"/>
          <p14:tracePt t="112205" x="3521075" y="5410200"/>
          <p14:tracePt t="112221" x="3375025" y="5380038"/>
          <p14:tracePt t="112238" x="3268663" y="5326063"/>
          <p14:tracePt t="112255" x="3216275" y="5295900"/>
          <p14:tracePt t="112271" x="3170238" y="5257800"/>
          <p14:tracePt t="112289" x="3078163" y="5173663"/>
          <p14:tracePt t="112305" x="3048000" y="5151438"/>
          <p14:tracePt t="112321" x="2925763" y="5037138"/>
          <p14:tracePt t="112338" x="2841625" y="4937125"/>
          <p14:tracePt t="112355" x="2781300" y="4846638"/>
          <p14:tracePt t="112371" x="2705100" y="4702175"/>
          <p14:tracePt t="112388" x="2651125" y="4572000"/>
          <p14:tracePt t="112405" x="2620963" y="4457700"/>
          <p14:tracePt t="112421" x="2606675" y="4343400"/>
          <p14:tracePt t="112438" x="2606675" y="4221163"/>
          <p14:tracePt t="112455" x="2606675" y="4076700"/>
          <p14:tracePt t="112471" x="2659063" y="3946525"/>
          <p14:tracePt t="112475" x="2674938" y="3908425"/>
          <p14:tracePt t="112489" x="2759075" y="3802063"/>
          <p14:tracePt t="112505" x="2835275" y="3717925"/>
          <p14:tracePt t="112521" x="2925763" y="3665538"/>
          <p14:tracePt t="112538" x="3025775" y="3611563"/>
          <p14:tracePt t="112555" x="3140075" y="3573463"/>
          <p14:tracePt t="112571" x="3292475" y="3559175"/>
          <p14:tracePt t="112589" x="3467100" y="3551238"/>
          <p14:tracePt t="112605" x="3665538" y="3551238"/>
          <p14:tracePt t="112621" x="3894138" y="3565525"/>
          <p14:tracePt t="112638" x="4283075" y="3665538"/>
          <p14:tracePt t="112655" x="4670425" y="3756025"/>
          <p14:tracePt t="112671" x="5113338" y="3848100"/>
          <p14:tracePt t="112689" x="5730875" y="3940175"/>
          <p14:tracePt t="112705" x="6103938" y="4000500"/>
          <p14:tracePt t="112721" x="6346825" y="4008438"/>
          <p14:tracePt t="112738" x="6553200" y="4008438"/>
          <p14:tracePt t="112755" x="6705600" y="4008438"/>
          <p14:tracePt t="112771" x="6827838" y="4008438"/>
          <p14:tracePt t="112788" x="6988175" y="4008438"/>
          <p14:tracePt t="112805" x="7192963" y="4008438"/>
          <p14:tracePt t="112821" x="7475538" y="4008438"/>
          <p14:tracePt t="112838" x="7788275" y="4008438"/>
          <p14:tracePt t="112855" x="8085138" y="4008438"/>
          <p14:tracePt t="112871" x="8297863" y="4008438"/>
          <p14:tracePt t="112889" x="8480425" y="4008438"/>
          <p14:tracePt t="112906" x="8518525" y="4008438"/>
          <p14:tracePt t="112938" x="8534400" y="4008438"/>
          <p14:tracePt t="112955" x="8564563" y="4008438"/>
          <p14:tracePt t="112971" x="8670925" y="4008438"/>
          <p14:tracePt t="112988" x="8823325" y="4008438"/>
          <p14:tracePt t="113006" x="9037638" y="4008438"/>
          <p14:tracePt t="113022" x="9204325" y="4008438"/>
          <p14:tracePt t="113038" x="9318625" y="4008438"/>
          <p14:tracePt t="113055" x="9342438" y="4008438"/>
          <p14:tracePt t="113092" x="9350375" y="4008438"/>
          <p14:tracePt t="113131" x="9350375" y="4016375"/>
          <p14:tracePt t="113147" x="9356725" y="4060825"/>
          <p14:tracePt t="113156" x="9388475" y="4175125"/>
          <p14:tracePt t="113162" x="9402763" y="4244975"/>
          <p14:tracePt t="113172" x="9418638" y="4313238"/>
          <p14:tracePt t="113188" x="9426575" y="4449763"/>
          <p14:tracePt t="113205" x="9448800" y="4579938"/>
          <p14:tracePt t="113222" x="9464675" y="4678363"/>
          <p14:tracePt t="113238" x="9464675" y="4694238"/>
          <p14:tracePt t="113255" x="9464675" y="4708525"/>
          <p14:tracePt t="113272" x="9464675" y="4740275"/>
          <p14:tracePt t="113289" x="9464675" y="4754563"/>
          <p14:tracePt t="113305" x="9440863" y="4792663"/>
          <p14:tracePt t="113322" x="9410700" y="4822825"/>
          <p14:tracePt t="113338" x="9318625" y="4846638"/>
          <p14:tracePt t="113355" x="9166225" y="4892675"/>
          <p14:tracePt t="113372" x="8937625" y="4937125"/>
          <p14:tracePt t="113388" x="8632825" y="5013325"/>
          <p14:tracePt t="113405" x="8289925" y="5075238"/>
          <p14:tracePt t="113422" x="7916863" y="5197475"/>
          <p14:tracePt t="113438" x="7527925" y="5287963"/>
          <p14:tracePt t="113455" x="7185025" y="5356225"/>
          <p14:tracePt t="113472" x="6850063" y="5394325"/>
          <p14:tracePt t="113475" x="6667500" y="5394325"/>
          <p14:tracePt t="113489" x="6499225" y="5394325"/>
          <p14:tracePt t="113505" x="5935663" y="5394325"/>
          <p14:tracePt t="113522" x="5502275" y="5394325"/>
          <p14:tracePt t="113539" x="5006975" y="5394325"/>
          <p14:tracePt t="113555" x="4549775" y="5394325"/>
          <p14:tracePt t="113572" x="4092575" y="5394325"/>
          <p14:tracePt t="113589" x="3779838" y="5364163"/>
          <p14:tracePt t="113605" x="3581400" y="5311775"/>
          <p14:tracePt t="113622" x="3444875" y="5295900"/>
          <p14:tracePt t="113639" x="3344863" y="5265738"/>
          <p14:tracePt t="113655" x="3298825" y="5249863"/>
          <p14:tracePt t="113672" x="3178175" y="5219700"/>
          <p14:tracePt t="113689" x="3055938" y="5211763"/>
          <p14:tracePt t="113705" x="2849563" y="5181600"/>
          <p14:tracePt t="113722" x="2705100" y="5151438"/>
          <p14:tracePt t="113739" x="2568575" y="5113338"/>
          <p14:tracePt t="113755" x="2468563" y="5059363"/>
          <p14:tracePt t="113772" x="2400300" y="5021263"/>
          <p14:tracePt t="113790" x="2332038" y="4983163"/>
          <p14:tracePt t="113805" x="2324100" y="4953000"/>
          <p14:tracePt t="113822" x="2324100" y="4899025"/>
          <p14:tracePt t="113838" x="2301875" y="4762500"/>
          <p14:tracePt t="113855" x="2301875" y="4656138"/>
          <p14:tracePt t="113872" x="2301875" y="4533900"/>
          <p14:tracePt t="113889" x="2308225" y="4403725"/>
          <p14:tracePt t="113905" x="2362200" y="4244975"/>
          <p14:tracePt t="113922" x="2416175" y="4137025"/>
          <p14:tracePt t="113938" x="2476500" y="4060825"/>
          <p14:tracePt t="113956" x="2560638" y="3992563"/>
          <p14:tracePt t="113972" x="2636838" y="3940175"/>
          <p14:tracePt t="113989" x="2773363" y="3902075"/>
          <p14:tracePt t="114005" x="2979738" y="3878263"/>
          <p14:tracePt t="114022" x="3254375" y="3863975"/>
          <p14:tracePt t="114039" x="3627438" y="3863975"/>
          <p14:tracePt t="114057" x="4251325" y="3863975"/>
          <p14:tracePt t="114072" x="4708525" y="3863975"/>
          <p14:tracePt t="114090" x="5159375" y="3863975"/>
          <p14:tracePt t="114105" x="5638800" y="3863975"/>
          <p14:tracePt t="114122" x="6096000" y="3870325"/>
          <p14:tracePt t="114139" x="6484938" y="3908425"/>
          <p14:tracePt t="114155" x="6918325" y="3970338"/>
          <p14:tracePt t="114172" x="7231063" y="4008438"/>
          <p14:tracePt t="114189" x="7527925" y="4060825"/>
          <p14:tracePt t="114205" x="7726363" y="4068763"/>
          <p14:tracePt t="114222" x="7886700" y="4084638"/>
          <p14:tracePt t="114239" x="8031163" y="4092575"/>
          <p14:tracePt t="114255" x="8099425" y="4092575"/>
          <p14:tracePt t="114273" x="8183563" y="4092575"/>
          <p14:tracePt t="114290" x="8283575" y="4092575"/>
          <p14:tracePt t="114305" x="8359775" y="4092575"/>
          <p14:tracePt t="114322" x="8488363" y="4092575"/>
          <p14:tracePt t="114339" x="8648700" y="4106863"/>
          <p14:tracePt t="114355" x="8801100" y="4130675"/>
          <p14:tracePt t="114373" x="8953500" y="4144963"/>
          <p14:tracePt t="114389" x="9083675" y="4168775"/>
          <p14:tracePt t="114405" x="9190038" y="4183063"/>
          <p14:tracePt t="114422" x="9288463" y="4206875"/>
          <p14:tracePt t="114439" x="9326563" y="4213225"/>
          <p14:tracePt t="114499" x="9342438" y="4221163"/>
          <p14:tracePt t="114506" x="9356725" y="4229100"/>
          <p14:tracePt t="114515" x="9356725" y="4237038"/>
          <p14:tracePt t="114522" x="9364663" y="4244975"/>
          <p14:tracePt t="114539" x="9418638" y="4335463"/>
          <p14:tracePt t="114556" x="9456738" y="4449763"/>
          <p14:tracePt t="114572" x="9471025" y="4533900"/>
          <p14:tracePt t="114589" x="9471025" y="4594225"/>
          <p14:tracePt t="114605" x="9432925" y="4694238"/>
          <p14:tracePt t="114622" x="9350375" y="4792663"/>
          <p14:tracePt t="114639" x="9212263" y="4868863"/>
          <p14:tracePt t="114656" x="9067800" y="4922838"/>
          <p14:tracePt t="114673" x="8709025" y="4991100"/>
          <p14:tracePt t="114689" x="8512175" y="5013325"/>
          <p14:tracePt t="114706" x="7902575" y="5037138"/>
          <p14:tracePt t="114722" x="7505700" y="5037138"/>
          <p14:tracePt t="114739" x="7154863" y="5037138"/>
          <p14:tracePt t="114756" x="6896100" y="5037138"/>
          <p14:tracePt t="114772" x="6675438" y="5037138"/>
          <p14:tracePt t="114790" x="6484938" y="5037138"/>
          <p14:tracePt t="114806" x="6270625" y="5037138"/>
          <p14:tracePt t="114822" x="6011863" y="5029200"/>
          <p14:tracePt t="114839" x="5775325" y="4991100"/>
          <p14:tracePt t="114856" x="5554663" y="4960938"/>
          <p14:tracePt t="114873" x="5318125" y="4914900"/>
          <p14:tracePt t="114889" x="5197475" y="4876800"/>
          <p14:tracePt t="114906" x="5083175" y="4838700"/>
          <p14:tracePt t="114922" x="5059363" y="4830763"/>
          <p14:tracePt t="114939" x="5037138" y="4822825"/>
          <p14:tracePt t="114956" x="5006975" y="4816475"/>
          <p14:tracePt t="114972" x="4922838" y="4792663"/>
          <p14:tracePt t="114990" x="4792663" y="4778375"/>
          <p14:tracePt t="115006" x="4625975" y="4778375"/>
          <p14:tracePt t="115022" x="4441825" y="4778375"/>
          <p14:tracePt t="115039" x="4251325" y="4778375"/>
          <p14:tracePt t="115056" x="4092575" y="4778375"/>
          <p14:tracePt t="115073" x="4022725" y="4778375"/>
          <p14:tracePt t="115089" x="4016375" y="4778375"/>
          <p14:tracePt t="115394" x="4030663" y="4778375"/>
          <p14:tracePt t="115402" x="4076700" y="4778375"/>
          <p14:tracePt t="115410" x="4114800" y="4778375"/>
          <p14:tracePt t="115422" x="4160838" y="4778375"/>
          <p14:tracePt t="115439" x="4373563" y="4792663"/>
          <p14:tracePt t="115456" x="4610100" y="4792663"/>
          <p14:tracePt t="115473" x="4945063" y="4792663"/>
          <p14:tracePt t="115490" x="5524500" y="4792663"/>
          <p14:tracePt t="115506" x="5921375" y="4792663"/>
          <p14:tracePt t="115522" x="6210300" y="4792663"/>
          <p14:tracePt t="115539" x="6561138" y="4762500"/>
          <p14:tracePt t="115556" x="6873875" y="4708525"/>
          <p14:tracePt t="115572" x="7124700" y="4686300"/>
          <p14:tracePt t="115589" x="7361238" y="4648200"/>
          <p14:tracePt t="115606" x="7566025" y="4640263"/>
          <p14:tracePt t="115622" x="7772400" y="4625975"/>
          <p14:tracePt t="115639" x="7940675" y="4625975"/>
          <p14:tracePt t="115656" x="8039100" y="4625975"/>
          <p14:tracePt t="115673" x="8093075" y="4625975"/>
          <p14:tracePt t="115689" x="8131175" y="4625975"/>
          <p14:tracePt t="115938" x="8069263" y="4618038"/>
          <p14:tracePt t="115947" x="7993063" y="4594225"/>
          <p14:tracePt t="115956" x="7908925" y="4572000"/>
          <p14:tracePt t="115973" x="7642225" y="4564063"/>
          <p14:tracePt t="115990" x="7170738" y="4564063"/>
          <p14:tracePt t="115993" x="6942138" y="4564063"/>
          <p14:tracePt t="116006" x="6651625" y="4564063"/>
          <p14:tracePt t="116023" x="6134100" y="4564063"/>
          <p14:tracePt t="116039" x="5761038" y="4564063"/>
          <p14:tracePt t="116057" x="5478463" y="4564063"/>
          <p14:tracePt t="116073" x="5410200" y="4564063"/>
          <p14:tracePt t="116089" x="5265738" y="4564063"/>
          <p14:tracePt t="116106" x="5211763" y="4564063"/>
          <p14:tracePt t="116123" x="5121275" y="4572000"/>
          <p14:tracePt t="116139" x="5013325" y="4579938"/>
          <p14:tracePt t="116156" x="4884738" y="4594225"/>
          <p14:tracePt t="116173" x="4746625" y="4625975"/>
          <p14:tracePt t="116189" x="4640263" y="4632325"/>
          <p14:tracePt t="116206" x="4541838" y="4656138"/>
          <p14:tracePt t="116223" x="4473575" y="4664075"/>
          <p14:tracePt t="116239" x="4419600" y="4664075"/>
          <p14:tracePt t="116257" x="4373563" y="4670425"/>
          <p14:tracePt t="116273" x="4365625" y="4670425"/>
          <p14:tracePt t="116371" x="4373563" y="4670425"/>
          <p14:tracePt t="116379" x="4397375" y="4648200"/>
          <p14:tracePt t="116389" x="4419600" y="4625975"/>
          <p14:tracePt t="116406" x="4533900" y="4549775"/>
          <p14:tracePt t="116422" x="4716463" y="4465638"/>
          <p14:tracePt t="116439" x="4968875" y="4389438"/>
          <p14:tracePt t="116456" x="5356225" y="4289425"/>
          <p14:tracePt t="116472" x="5791200" y="4229100"/>
          <p14:tracePt t="116475" x="6049963" y="4221163"/>
          <p14:tracePt t="116489" x="6537325" y="4183063"/>
          <p14:tracePt t="116506" x="7010400" y="4183063"/>
          <p14:tracePt t="116522" x="7467600" y="4183063"/>
          <p14:tracePt t="116539" x="7902575" y="4183063"/>
          <p14:tracePt t="116556" x="8275638" y="4183063"/>
          <p14:tracePt t="116573" x="8550275" y="4183063"/>
          <p14:tracePt t="116589" x="8770938" y="4183063"/>
          <p14:tracePt t="116606" x="8953500" y="4183063"/>
          <p14:tracePt t="116623" x="9113838" y="4198938"/>
          <p14:tracePt t="116639" x="9220200" y="4237038"/>
          <p14:tracePt t="116656" x="9236075" y="4251325"/>
          <p14:tracePt t="116689" x="9242425" y="4251325"/>
          <p14:tracePt t="116697" x="9242425" y="4259263"/>
          <p14:tracePt t="116706" x="9236075" y="4313238"/>
          <p14:tracePt t="116723" x="9166225" y="4397375"/>
          <p14:tracePt t="116739" x="9059863" y="4441825"/>
          <p14:tracePt t="116756" x="8893175" y="4473575"/>
          <p14:tracePt t="116773" x="8670925" y="4473575"/>
          <p14:tracePt t="116789" x="8351838" y="4473575"/>
          <p14:tracePt t="116806" x="7954963" y="4435475"/>
          <p14:tracePt t="116823" x="7527925" y="4343400"/>
          <p14:tracePt t="116839" x="7108825" y="4267200"/>
          <p14:tracePt t="116856" x="6484938" y="4206875"/>
          <p14:tracePt t="116873" x="6156325" y="4206875"/>
          <p14:tracePt t="116890" x="5897563" y="4206875"/>
          <p14:tracePt t="116906" x="5578475" y="4259263"/>
          <p14:tracePt t="116923" x="5295900" y="4365625"/>
          <p14:tracePt t="116939" x="5075238" y="4457700"/>
          <p14:tracePt t="116956" x="4884738" y="4549775"/>
          <p14:tracePt t="116973" x="4724400" y="4610100"/>
          <p14:tracePt t="116989" x="4579938" y="4686300"/>
          <p14:tracePt t="117006" x="4503738" y="4716463"/>
          <p14:tracePt t="117023" x="4457700" y="4724400"/>
          <p14:tracePt t="117039" x="4441825" y="4724400"/>
          <p14:tracePt t="117155" x="4441825" y="4716463"/>
          <p14:tracePt t="117163" x="4457700" y="4708525"/>
          <p14:tracePt t="117173" x="4518025" y="4708525"/>
          <p14:tracePt t="117190" x="4694238" y="4708525"/>
          <p14:tracePt t="117206" x="5051425" y="4746625"/>
          <p14:tracePt t="117223" x="5532438" y="4762500"/>
          <p14:tracePt t="117240" x="6194425" y="4762500"/>
          <p14:tracePt t="117257" x="7116763" y="4830763"/>
          <p14:tracePt t="117273" x="7467600" y="4876800"/>
          <p14:tracePt t="117290" x="7680325" y="4914900"/>
          <p14:tracePt t="117306" x="7726363" y="4922838"/>
          <p14:tracePt t="117354" x="7718425" y="4937125"/>
          <p14:tracePt t="117362" x="7650163" y="4983163"/>
          <p14:tracePt t="117373" x="7620000" y="4999038"/>
          <p14:tracePt t="117390" x="7437438" y="5045075"/>
          <p14:tracePt t="117406" x="7185025" y="5121275"/>
          <p14:tracePt t="117423" x="6835775" y="5227638"/>
          <p14:tracePt t="117440" x="6461125" y="5273675"/>
          <p14:tracePt t="117457" x="6134100" y="5295900"/>
          <p14:tracePt t="117473" x="5897563" y="5295900"/>
          <p14:tracePt t="117490" x="5851525" y="529590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1820796" y="728408"/>
            <a:ext cx="6403432" cy="2111022"/>
            <a:chOff x="1820796" y="728408"/>
            <a:chExt cx="6403432" cy="211102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4265" t="34309" r="23089" b="40696"/>
            <a:stretch/>
          </p:blipFill>
          <p:spPr>
            <a:xfrm>
              <a:off x="1820796" y="728408"/>
              <a:ext cx="6403432" cy="211102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6480699" y="976544"/>
              <a:ext cx="1571348" cy="8522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05961414"/>
                </p:ext>
              </p:extLst>
            </p:nvPr>
          </p:nvGraphicFramePr>
          <p:xfrm>
            <a:off x="6337300" y="1108075"/>
            <a:ext cx="1527175" cy="6461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506" name="Equation" r:id="rId6" imgW="660240" imgH="279360" progId="Equation.DSMT4">
                    <p:embed/>
                  </p:oleObj>
                </mc:Choice>
                <mc:Fallback>
                  <p:oleObj name="Equation" r:id="rId6" imgW="660240" imgH="27936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337300" y="1108075"/>
                          <a:ext cx="1527175" cy="64611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2817653"/>
              </p:ext>
            </p:extLst>
          </p:nvPr>
        </p:nvGraphicFramePr>
        <p:xfrm>
          <a:off x="4587875" y="3852863"/>
          <a:ext cx="1731963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07" name="Equation" r:id="rId8" imgW="749160" imgH="228600" progId="Equation.DSMT4">
                  <p:embed/>
                </p:oleObj>
              </mc:Choice>
              <mc:Fallback>
                <p:oleObj name="Equation" r:id="rId8" imgW="749160" imgH="2286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587875" y="3852863"/>
                        <a:ext cx="1731963" cy="52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75434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614"/>
    </mc:Choice>
    <mc:Fallback xmlns="">
      <p:transition advTm="58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2660" x="419100" y="5600700"/>
          <p14:tracePt t="22749" x="419100" y="5594350"/>
          <p14:tracePt t="22805" x="419100" y="5588000"/>
          <p14:tracePt t="22813" x="431800" y="5588000"/>
          <p14:tracePt t="22845" x="438150" y="5588000"/>
          <p14:tracePt t="22869" x="444500" y="5588000"/>
          <p14:tracePt t="22877" x="469900" y="5588000"/>
          <p14:tracePt t="22885" x="514350" y="5588000"/>
          <p14:tracePt t="22893" x="584200" y="5549900"/>
          <p14:tracePt t="22908" x="704850" y="5480050"/>
          <p14:tracePt t="22924" x="1435100" y="5105400"/>
          <p14:tracePt t="22941" x="2152650" y="4667250"/>
          <p14:tracePt t="22958" x="2870200" y="4235450"/>
          <p14:tracePt t="22974" x="3644900" y="3702050"/>
          <p14:tracePt t="22991" x="4457700" y="3213100"/>
          <p14:tracePt t="23008" x="5308600" y="2717800"/>
          <p14:tracePt t="23024" x="6076950" y="2235200"/>
          <p14:tracePt t="23041" x="6781800" y="1758950"/>
          <p14:tracePt t="23058" x="7061200" y="1511300"/>
          <p14:tracePt t="23074" x="7073900" y="1479550"/>
          <p14:tracePt t="23237" x="7080250" y="1473200"/>
          <p14:tracePt t="23247" x="7086600" y="1473200"/>
          <p14:tracePt t="23258" x="7118350" y="1460500"/>
          <p14:tracePt t="23274" x="7169150" y="1441450"/>
          <p14:tracePt t="23291" x="7175500" y="1441450"/>
          <p14:tracePt t="23332" x="7194550" y="1441450"/>
          <p14:tracePt t="23341" x="7200900" y="1441450"/>
          <p14:tracePt t="23358" x="7239000" y="1485900"/>
          <p14:tracePt t="23375" x="7277100" y="1555750"/>
          <p14:tracePt t="23391" x="7308850" y="1638300"/>
          <p14:tracePt t="23408" x="7340600" y="1720850"/>
          <p14:tracePt t="23424" x="7353300" y="1790700"/>
          <p14:tracePt t="23441" x="7353300" y="1847850"/>
          <p14:tracePt t="23458" x="7353300" y="1885950"/>
          <p14:tracePt t="23474" x="7353300" y="1924050"/>
          <p14:tracePt t="23558" x="7346950" y="1924050"/>
          <p14:tracePt t="23565" x="7340600" y="1924050"/>
          <p14:tracePt t="23575" x="7334250" y="1911350"/>
          <p14:tracePt t="23591" x="7334250" y="1905000"/>
          <p14:tracePt t="24653" x="7321550" y="1898650"/>
          <p14:tracePt t="24660" x="7315200" y="1898650"/>
          <p14:tracePt t="24668" x="7302500" y="1898650"/>
          <p14:tracePt t="24676" x="7296150" y="1898650"/>
          <p14:tracePt t="24692" x="7289800" y="1898650"/>
          <p14:tracePt t="24716" x="7270750" y="1898650"/>
          <p14:tracePt t="24740" x="7264400" y="1898650"/>
          <p14:tracePt t="24757" x="7251700" y="1898650"/>
          <p14:tracePt t="24772" x="7245350" y="1898650"/>
          <p14:tracePt t="24788" x="7239000" y="1898650"/>
          <p14:tracePt t="24989" x="7226300" y="1898650"/>
          <p14:tracePt t="24997" x="7207250" y="1898650"/>
          <p14:tracePt t="25008" x="7188200" y="1898650"/>
          <p14:tracePt t="25025" x="7124700" y="1898650"/>
          <p14:tracePt t="25042" x="7048500" y="1873250"/>
          <p14:tracePt t="25058" x="6991350" y="1841500"/>
          <p14:tracePt t="25076" x="6940550" y="1809750"/>
          <p14:tracePt t="25092" x="6934200" y="1803400"/>
          <p14:tracePt t="29533" x="6915150" y="1790700"/>
          <p14:tracePt t="29542" x="6858000" y="1778000"/>
          <p14:tracePt t="29552" x="6807200" y="1752600"/>
          <p14:tracePt t="29560" x="6750050" y="1720850"/>
          <p14:tracePt t="29576" x="6661150" y="1695450"/>
          <p14:tracePt t="29593" x="6610350" y="1670050"/>
          <p14:tracePt t="29610" x="6591300" y="1657350"/>
          <p14:tracePt t="29626" x="6584950" y="1651000"/>
          <p14:tracePt t="29684" x="6597650" y="1644650"/>
          <p14:tracePt t="29692" x="6667500" y="1644650"/>
          <p14:tracePt t="29700" x="6750050" y="1644650"/>
          <p14:tracePt t="29710" x="6851650" y="1644650"/>
          <p14:tracePt t="29726" x="7048500" y="1644650"/>
          <p14:tracePt t="29743" x="7194550" y="1644650"/>
          <p14:tracePt t="29760" x="7213600" y="1644650"/>
          <p14:tracePt t="29796" x="7194550" y="1644650"/>
          <p14:tracePt t="29810" x="7131050" y="1631950"/>
          <p14:tracePt t="29826" x="6991350" y="1606550"/>
          <p14:tracePt t="29843" x="6858000" y="1581150"/>
          <p14:tracePt t="29860" x="6769100" y="1555750"/>
          <p14:tracePt t="29901" x="6794500" y="1555750"/>
          <p14:tracePt t="29910" x="6832600" y="1543050"/>
          <p14:tracePt t="29926" x="6902450" y="1543050"/>
          <p14:tracePt t="29943" x="6927850" y="1543050"/>
          <p14:tracePt t="29980" x="6921500" y="1543050"/>
          <p14:tracePt t="29993" x="6883400" y="1555750"/>
          <p14:tracePt t="30010" x="6838950" y="1568450"/>
          <p14:tracePt t="30026" x="6832600" y="1568450"/>
          <p14:tracePt t="30061" x="6826250" y="1562100"/>
          <p14:tracePt t="30076" x="6832600" y="1543050"/>
          <p14:tracePt t="30093" x="6832600" y="1536700"/>
          <p14:tracePt t="30148" x="6819900" y="1536700"/>
          <p14:tracePt t="30156" x="6807200" y="1536700"/>
          <p14:tracePt t="30165" x="6781800" y="1536700"/>
          <p14:tracePt t="30177" x="6750050" y="1536700"/>
          <p14:tracePt t="30193" x="6711950" y="1530350"/>
          <p14:tracePt t="30210" x="6680200" y="1511300"/>
          <p14:tracePt t="30226" x="6642100" y="1454150"/>
          <p14:tracePt t="30243" x="6629400" y="1384300"/>
          <p14:tracePt t="30260" x="6629400" y="1257300"/>
          <p14:tracePt t="30276" x="6680200" y="1098550"/>
          <p14:tracePt t="30294" x="6845300" y="1035050"/>
          <p14:tracePt t="30310" x="7194550" y="933450"/>
          <p14:tracePt t="30326" x="7645400" y="908050"/>
          <p14:tracePt t="30343" x="8007350" y="908050"/>
          <p14:tracePt t="30360" x="8420100" y="1009650"/>
          <p14:tracePt t="30376" x="8693150" y="1168400"/>
          <p14:tracePt t="30393" x="8788400" y="1282700"/>
          <p14:tracePt t="30410" x="8820150" y="1454150"/>
          <p14:tracePt t="30427" x="8743950" y="1752600"/>
          <p14:tracePt t="30443" x="8477250" y="2057400"/>
          <p14:tracePt t="30460" x="8077200" y="2254250"/>
          <p14:tracePt t="30476" x="7708900" y="2292350"/>
          <p14:tracePt t="30493" x="7562850" y="2247900"/>
          <p14:tracePt t="30510" x="7448550" y="2120900"/>
          <p14:tracePt t="30527" x="7366000" y="1987550"/>
          <p14:tracePt t="30543" x="7283450" y="1797050"/>
          <p14:tracePt t="30560" x="7239000" y="1657350"/>
          <p14:tracePt t="30577" x="7226300" y="1562100"/>
          <p14:tracePt t="30593" x="7264400" y="1485900"/>
          <p14:tracePt t="30612" x="7499350" y="1454150"/>
          <p14:tracePt t="30626" x="7613650" y="1454150"/>
          <p14:tracePt t="30643" x="7848600" y="1504950"/>
          <p14:tracePt t="30660" x="7981950" y="1689100"/>
          <p14:tracePt t="30676" x="7988300" y="1828800"/>
          <p14:tracePt t="30693" x="7715250" y="2070100"/>
          <p14:tracePt t="30710" x="7219950" y="2197100"/>
          <p14:tracePt t="30726" x="6705600" y="2197100"/>
          <p14:tracePt t="30743" x="6197600" y="2012950"/>
          <p14:tracePt t="30760" x="5842000" y="1727200"/>
          <p14:tracePt t="30776" x="5746750" y="1562100"/>
          <p14:tracePt t="30793" x="5734050" y="1403350"/>
          <p14:tracePt t="30810" x="5778500" y="1250950"/>
          <p14:tracePt t="30826" x="5943600" y="1162050"/>
          <p14:tracePt t="30843" x="6235700" y="1123950"/>
          <p14:tracePt t="30860" x="6705600" y="1117600"/>
          <p14:tracePt t="30876" x="6813550" y="1206500"/>
          <p14:tracePt t="30893" x="6832600" y="1308100"/>
          <p14:tracePt t="30910" x="6832600" y="1454150"/>
          <p14:tracePt t="30926" x="6673850" y="1568450"/>
          <p14:tracePt t="30943" x="6521450" y="1593850"/>
          <p14:tracePt t="30960" x="6426200" y="1593850"/>
          <p14:tracePt t="30976" x="6381750" y="1574800"/>
          <p14:tracePt t="30993" x="6369050" y="1543050"/>
          <p14:tracePt t="31010" x="6369050" y="1511300"/>
          <p14:tracePt t="31027" x="6369050" y="1498600"/>
          <p14:tracePt t="31043" x="6394450" y="1479550"/>
          <p14:tracePt t="31060" x="6489700" y="1460500"/>
          <p14:tracePt t="31076" x="6527800" y="1460500"/>
          <p14:tracePt t="31093" x="6540500" y="1454150"/>
          <p14:tracePt t="31517" x="6553200" y="1447800"/>
          <p14:tracePt t="31527" x="6578600" y="1447800"/>
          <p14:tracePt t="31535" x="6610350" y="1466850"/>
          <p14:tracePt t="31545" x="6661150" y="1479550"/>
          <p14:tracePt t="31561" x="6832600" y="1511300"/>
          <p14:tracePt t="31577" x="7112000" y="1511300"/>
          <p14:tracePt t="31594" x="7353300" y="1511300"/>
          <p14:tracePt t="31610" x="7461250" y="1504950"/>
          <p14:tracePt t="31612" x="7480300" y="1492250"/>
          <p14:tracePt t="31627" x="7493000" y="1485900"/>
          <p14:tracePt t="31669" x="7493000" y="1454150"/>
          <p14:tracePt t="31685" x="7493000" y="1447800"/>
          <p14:tracePt t="31693" x="7493000" y="1441450"/>
          <p14:tracePt t="31710" x="7493000" y="1428750"/>
          <p14:tracePt t="31727" x="7499350" y="1422400"/>
          <p14:tracePt t="31772" x="7512050" y="1422400"/>
          <p14:tracePt t="31780" x="7550150" y="1435100"/>
          <p14:tracePt t="31794" x="7594600" y="1454150"/>
          <p14:tracePt t="31810" x="7715250" y="1511300"/>
          <p14:tracePt t="31827" x="7835900" y="1555750"/>
          <p14:tracePt t="31844" x="7861300" y="1574800"/>
          <p14:tracePt t="31860" x="7874000" y="1574800"/>
          <p14:tracePt t="31885" x="7861300" y="1574800"/>
          <p14:tracePt t="31894" x="7797800" y="1587500"/>
          <p14:tracePt t="31910" x="7645400" y="1587500"/>
          <p14:tracePt t="31927" x="7454900" y="1587500"/>
          <p14:tracePt t="31944" x="7340600" y="1587500"/>
          <p14:tracePt t="31960" x="7334250" y="1587500"/>
          <p14:tracePt t="32036" x="7346950" y="1587500"/>
          <p14:tracePt t="32045" x="7353300" y="1587500"/>
          <p14:tracePt t="32052" x="7359650" y="1587500"/>
          <p14:tracePt t="32156" x="7353300" y="1593850"/>
          <p14:tracePt t="32196" x="7359650" y="1593850"/>
          <p14:tracePt t="32204" x="7378700" y="1593850"/>
          <p14:tracePt t="32212" x="7404100" y="1593850"/>
          <p14:tracePt t="32227" x="7423150" y="1593850"/>
          <p14:tracePt t="32244" x="7448550" y="1593850"/>
          <p14:tracePt t="32309" x="7435850" y="1593850"/>
          <p14:tracePt t="32317" x="7429500" y="1593850"/>
          <p14:tracePt t="32373" x="7454900" y="1593850"/>
          <p14:tracePt t="32380" x="7505700" y="1593850"/>
          <p14:tracePt t="32394" x="7556500" y="1593850"/>
          <p14:tracePt t="32410" x="7658100" y="1574800"/>
          <p14:tracePt t="32427" x="7683500" y="1574800"/>
          <p14:tracePt t="32469" x="7689850" y="1574800"/>
          <p14:tracePt t="32485" x="7689850" y="1568450"/>
          <p14:tracePt t="32495" x="7683500" y="1568450"/>
          <p14:tracePt t="32621" x="7677150" y="1568450"/>
          <p14:tracePt t="32631" x="7658100" y="1568450"/>
          <p14:tracePt t="32644" x="7651750" y="1568450"/>
          <p14:tracePt t="32660" x="7600950" y="1600200"/>
          <p14:tracePt t="32677" x="7588250" y="1600200"/>
          <p14:tracePt t="33453" x="7594600" y="1600200"/>
          <p14:tracePt t="33461" x="7600950" y="1600200"/>
          <p14:tracePt t="33565" x="7581900" y="1625600"/>
          <p14:tracePt t="33575" x="7537450" y="1644650"/>
          <p14:tracePt t="33584" x="7512050" y="1663700"/>
          <p14:tracePt t="33594" x="7486650" y="1670050"/>
          <p14:tracePt t="33611" x="7480300" y="1682750"/>
          <p14:tracePt t="33660" x="7473950" y="1676400"/>
          <p14:tracePt t="33676" x="7473950" y="1663700"/>
          <p14:tracePt t="33684" x="7473950" y="1657350"/>
          <p14:tracePt t="33694" x="7473950" y="1644650"/>
          <p14:tracePt t="33711" x="7480300" y="1638300"/>
          <p14:tracePt t="33837" x="7480300" y="1625600"/>
          <p14:tracePt t="33847" x="7486650" y="1625600"/>
          <p14:tracePt t="33861" x="7486650" y="1612900"/>
          <p14:tracePt t="33878" x="7493000" y="1587500"/>
          <p14:tracePt t="33895" x="7499350" y="1581150"/>
          <p14:tracePt t="33912" x="7499350" y="1574800"/>
          <p14:tracePt t="33928" x="7505700" y="1562100"/>
          <p14:tracePt t="33981" x="7512050" y="1549400"/>
          <p14:tracePt t="34012" x="7524750" y="1549400"/>
          <p14:tracePt t="34044" x="7531100" y="1549400"/>
          <p14:tracePt t="34253" x="7512050" y="1549400"/>
          <p14:tracePt t="34262" x="7493000" y="1549400"/>
          <p14:tracePt t="34278" x="7435850" y="1568450"/>
          <p14:tracePt t="34295" x="7378700" y="1581150"/>
          <p14:tracePt t="34312" x="7340600" y="1587500"/>
          <p14:tracePt t="34328" x="7258050" y="1600200"/>
          <p14:tracePt t="34345" x="7169150" y="1600200"/>
          <p14:tracePt t="34361" x="7131050" y="1600200"/>
          <p14:tracePt t="34378" x="7112000" y="1600200"/>
          <p14:tracePt t="34395" x="7105650" y="1600200"/>
          <p14:tracePt t="34411" x="7092950" y="1600200"/>
          <p14:tracePt t="34428" x="7086600" y="1600200"/>
          <p14:tracePt t="34445" x="7061200" y="1600200"/>
          <p14:tracePt t="34461" x="7010400" y="1600200"/>
          <p14:tracePt t="34478" x="6940550" y="1600200"/>
          <p14:tracePt t="34495" x="6889750" y="1600200"/>
          <p14:tracePt t="34511" x="6864350" y="1600200"/>
          <p14:tracePt t="34528" x="6858000" y="1600200"/>
          <p14:tracePt t="34545" x="6851650" y="1600200"/>
          <p14:tracePt t="34561" x="6838950" y="1600200"/>
          <p14:tracePt t="34578" x="6832600" y="1600200"/>
          <p14:tracePt t="34595" x="6813550" y="1581150"/>
          <p14:tracePt t="34613" x="6769100" y="1549400"/>
          <p14:tracePt t="34628" x="6762750" y="1536700"/>
          <p14:tracePt t="34645" x="6750050" y="1524000"/>
          <p14:tracePt t="34661" x="6743700" y="1524000"/>
          <p14:tracePt t="34781" x="6731000" y="1543050"/>
          <p14:tracePt t="34790" x="6718300" y="1555750"/>
          <p14:tracePt t="34799" x="6718300" y="1574800"/>
          <p14:tracePt t="34812" x="6705600" y="1593850"/>
          <p14:tracePt t="34828" x="6699250" y="1606550"/>
          <p14:tracePt t="34845" x="6686550" y="1606550"/>
          <p14:tracePt t="34878" x="6673850" y="1581150"/>
          <p14:tracePt t="34895" x="6673850" y="1549400"/>
          <p14:tracePt t="34911" x="6673850" y="1511300"/>
          <p14:tracePt t="34928" x="6661150" y="1498600"/>
          <p14:tracePt t="34945" x="6661150" y="1485900"/>
          <p14:tracePt t="35004" x="6654800" y="1492250"/>
          <p14:tracePt t="35012" x="6648450" y="1511300"/>
          <p14:tracePt t="35020" x="6648450" y="1530350"/>
          <p14:tracePt t="35028" x="6648450" y="1536700"/>
          <p14:tracePt t="35045" x="6648450" y="1543050"/>
          <p14:tracePt t="35181" x="6642100" y="1549400"/>
          <p14:tracePt t="35277" x="6642100" y="1543050"/>
          <p14:tracePt t="35287" x="6642100" y="1536700"/>
          <p14:tracePt t="35295" x="6635750" y="1530350"/>
          <p14:tracePt t="35312" x="6629400" y="1530350"/>
          <p14:tracePt t="35333" x="6629400" y="1524000"/>
          <p14:tracePt t="35345" x="6623050" y="1530350"/>
          <p14:tracePt t="35362" x="6616700" y="1549400"/>
          <p14:tracePt t="35378" x="6616700" y="1555750"/>
          <p14:tracePt t="35605" x="6616700" y="1549400"/>
          <p14:tracePt t="36109" x="6616700" y="1536700"/>
          <p14:tracePt t="36118" x="6616700" y="1530350"/>
          <p14:tracePt t="36133" x="6616700" y="1524000"/>
          <p14:tracePt t="36148" x="6616700" y="1517650"/>
          <p14:tracePt t="36172" x="6616700" y="1504950"/>
          <p14:tracePt t="36527" x="6610350" y="1504950"/>
          <p14:tracePt t="37293" x="6604000" y="1524000"/>
          <p14:tracePt t="37333" x="6597650" y="1524000"/>
          <p14:tracePt t="37349" x="6597650" y="1530350"/>
          <p14:tracePt t="38829" x="6597650" y="1536700"/>
          <p14:tracePt t="38839" x="6604000" y="1536700"/>
          <p14:tracePt t="38847" x="6616700" y="1536700"/>
          <p14:tracePt t="38863" x="6642100" y="1536700"/>
          <p14:tracePt t="38879" x="6654800" y="1536700"/>
          <p14:tracePt t="38896" x="6680200" y="1504950"/>
          <p14:tracePt t="38913" x="6718300" y="1454150"/>
          <p14:tracePt t="38929" x="6743700" y="1428750"/>
          <p14:tracePt t="38946" x="6775450" y="1377950"/>
          <p14:tracePt t="38963" x="6800850" y="1352550"/>
          <p14:tracePt t="38980" x="6813550" y="1333500"/>
          <p14:tracePt t="39013" x="6826250" y="1308100"/>
          <p14:tracePt t="39029" x="6832600" y="1308100"/>
          <p14:tracePt t="39046" x="6845300" y="1308100"/>
          <p14:tracePt t="39063" x="6858000" y="1308100"/>
          <p14:tracePt t="39079" x="6870700" y="1308100"/>
          <p14:tracePt t="39096" x="6870700" y="1301750"/>
          <p14:tracePt t="39113" x="6877050" y="1301750"/>
          <p14:tracePt t="39130" x="6883400" y="1301750"/>
          <p14:tracePt t="39146" x="6889750" y="1301750"/>
          <p14:tracePt t="39162" x="6896100" y="1301750"/>
          <p14:tracePt t="39341" x="6902450" y="1308100"/>
          <p14:tracePt t="39351" x="6902450" y="1339850"/>
          <p14:tracePt t="39363" x="6883400" y="1397000"/>
          <p14:tracePt t="39380" x="6845300" y="1517650"/>
          <p14:tracePt t="39396" x="6826250" y="1778000"/>
          <p14:tracePt t="39413" x="6826250" y="1911350"/>
          <p14:tracePt t="39430" x="6826250" y="1962150"/>
          <p14:tracePt t="39485" x="6826250" y="1968500"/>
          <p14:tracePt t="39847" x="6826250" y="1955800"/>
          <p14:tracePt t="39869" x="6826250" y="1949450"/>
          <p14:tracePt t="40429" x="6826250" y="1962150"/>
          <p14:tracePt t="40438" x="6838950" y="2006600"/>
          <p14:tracePt t="40446" x="6851650" y="2076450"/>
          <p14:tracePt t="40463" x="6851650" y="2336800"/>
          <p14:tracePt t="40480" x="6851650" y="2800350"/>
          <p14:tracePt t="40497" x="6851650" y="3352800"/>
          <p14:tracePt t="40513" x="6851650" y="3835400"/>
          <p14:tracePt t="40530" x="6851650" y="4216400"/>
          <p14:tracePt t="40547" x="6851650" y="4425950"/>
          <p14:tracePt t="40563" x="6851650" y="4610100"/>
          <p14:tracePt t="40580" x="6832600" y="4749800"/>
          <p14:tracePt t="40597" x="6724650" y="4914900"/>
          <p14:tracePt t="40613" x="6623050" y="4972050"/>
          <p14:tracePt t="40630" x="6502400" y="4972050"/>
          <p14:tracePt t="40647" x="6400800" y="4972050"/>
          <p14:tracePt t="40663" x="6280150" y="4908550"/>
          <p14:tracePt t="40680" x="6178550" y="4851400"/>
          <p14:tracePt t="40697" x="6146800" y="4832350"/>
          <p14:tracePt t="40713" x="6146800" y="4826000"/>
          <p14:tracePt t="40757" x="6134100" y="4826000"/>
          <p14:tracePt t="40782" x="6108700" y="4826000"/>
          <p14:tracePt t="40789" x="6064250" y="4857750"/>
          <p14:tracePt t="40797" x="5988050" y="4895850"/>
          <p14:tracePt t="40813" x="5791200" y="4978400"/>
          <p14:tracePt t="40830" x="5562600" y="5016500"/>
          <p14:tracePt t="40847" x="5416550" y="5016500"/>
          <p14:tracePt t="40863" x="5276850" y="4997450"/>
          <p14:tracePt t="40880" x="5207000" y="4953000"/>
          <p14:tracePt t="40897" x="5181600" y="4921250"/>
          <p14:tracePt t="40913" x="5175250" y="4864100"/>
          <p14:tracePt t="40930" x="5162550" y="4813300"/>
          <p14:tracePt t="40947" x="5149850" y="4787900"/>
          <p14:tracePt t="40963" x="5149850" y="4768850"/>
          <p14:tracePt t="41277" x="5124450" y="4756150"/>
          <p14:tracePt t="41285" x="5041900" y="4756150"/>
          <p14:tracePt t="41292" x="4927600" y="4724400"/>
          <p14:tracePt t="41300" x="4845050" y="4705350"/>
          <p14:tracePt t="41313" x="4826000" y="4699000"/>
          <p14:tracePt t="41330" x="4806950" y="4686300"/>
          <p14:tracePt t="41381" x="4781550" y="4686300"/>
          <p14:tracePt t="41389" x="4768850" y="4648200"/>
          <p14:tracePt t="41397" x="4768850" y="4635500"/>
          <p14:tracePt t="41413" x="4749800" y="4597400"/>
          <p14:tracePt t="41430" x="4711700" y="4540250"/>
          <p14:tracePt t="41447" x="4692650" y="4495800"/>
          <p14:tracePt t="41463" x="4679950" y="4457700"/>
          <p14:tracePt t="41480" x="4673600" y="4419600"/>
          <p14:tracePt t="41497" x="4673600" y="4349750"/>
          <p14:tracePt t="41513" x="4673600" y="4324350"/>
          <p14:tracePt t="41530" x="4660900" y="4305300"/>
          <p14:tracePt t="41547" x="4660900" y="4298950"/>
          <p14:tracePt t="41580" x="4667250" y="4286250"/>
          <p14:tracePt t="41597" x="4686300" y="4273550"/>
          <p14:tracePt t="41613" x="4699000" y="4260850"/>
          <p14:tracePt t="41630" x="4705350" y="4235450"/>
          <p14:tracePt t="41647" x="4711700" y="4229100"/>
          <p14:tracePt t="41663" x="4711700" y="4222750"/>
          <p14:tracePt t="42037" x="4718050" y="4216400"/>
          <p14:tracePt t="42053" x="4730750" y="4216400"/>
          <p14:tracePt t="42062" x="4749800" y="4216400"/>
          <p14:tracePt t="42070" x="4768850" y="4216400"/>
          <p14:tracePt t="42080" x="4800600" y="4216400"/>
          <p14:tracePt t="42097" x="4927600" y="4216400"/>
          <p14:tracePt t="42113" x="5073650" y="4216400"/>
          <p14:tracePt t="42130" x="5232400" y="4203700"/>
          <p14:tracePt t="42146" x="5397500" y="4171950"/>
          <p14:tracePt t="42147" x="5473700" y="4159250"/>
          <p14:tracePt t="42163" x="5518150" y="4159250"/>
          <p14:tracePt t="42180" x="5581650" y="4140200"/>
          <p14:tracePt t="42389" x="5588000" y="4140200"/>
          <p14:tracePt t="42398" x="5600700" y="4140200"/>
          <p14:tracePt t="42414" x="5607050" y="4140200"/>
          <p14:tracePt t="42431" x="5613400" y="4133850"/>
          <p14:tracePt t="42733" x="5613400" y="4127500"/>
          <p14:tracePt t="42742" x="5594350" y="4127500"/>
          <p14:tracePt t="42750" x="5575300" y="4127500"/>
          <p14:tracePt t="42764" x="5549900" y="4140200"/>
          <p14:tracePt t="42780" x="5461000" y="4203700"/>
          <p14:tracePt t="42797" x="5397500" y="4241800"/>
          <p14:tracePt t="42814" x="5372100" y="4260850"/>
          <p14:tracePt t="42830" x="5353050" y="4267200"/>
          <p14:tracePt t="42847" x="5334000" y="4273550"/>
          <p14:tracePt t="42864" x="5321300" y="4279900"/>
          <p14:tracePt t="42880" x="5302250" y="4279900"/>
          <p14:tracePt t="42897" x="5276850" y="4279900"/>
          <p14:tracePt t="42914" x="5257800" y="4279900"/>
          <p14:tracePt t="42931" x="5232400" y="4279900"/>
          <p14:tracePt t="42947" x="5207000" y="4279900"/>
          <p14:tracePt t="42964" x="5187950" y="4286250"/>
          <p14:tracePt t="42980" x="5181600" y="4286250"/>
          <p14:tracePt t="42997" x="5175250" y="4292600"/>
          <p14:tracePt t="43030" x="5162550" y="4305300"/>
          <p14:tracePt t="43077" x="5156200" y="4311650"/>
          <p14:tracePt t="43116" x="5149850" y="4324350"/>
          <p14:tracePt t="43132" x="5149850" y="4330700"/>
          <p14:tracePt t="43140" x="5143500" y="4330700"/>
          <p14:tracePt t="43205" x="5137150" y="4337050"/>
          <p14:tracePt t="43214" x="5137150" y="4343400"/>
          <p14:tracePt t="43222" x="5137150" y="4349750"/>
          <p14:tracePt t="43231" x="5137150" y="4362450"/>
          <p14:tracePt t="43247" x="5137150" y="4375150"/>
          <p14:tracePt t="43264" x="5137150" y="4381500"/>
          <p14:tracePt t="43297" x="5137150" y="4400550"/>
          <p14:tracePt t="43314" x="5143500" y="4400550"/>
          <p14:tracePt t="43646" x="5143500" y="4394200"/>
          <p14:tracePt t="43669" x="5143500" y="4381500"/>
          <p14:tracePt t="44124" x="5162550" y="4381500"/>
          <p14:tracePt t="44132" x="5181600" y="4368800"/>
          <p14:tracePt t="44140" x="5219700" y="4368800"/>
          <p14:tracePt t="44148" x="5251450" y="4368800"/>
          <p14:tracePt t="44164" x="5340350" y="4343400"/>
          <p14:tracePt t="44181" x="5441950" y="4343400"/>
          <p14:tracePt t="44198" x="5556250" y="4318000"/>
          <p14:tracePt t="44214" x="5619750" y="4305300"/>
          <p14:tracePt t="44231" x="5651500" y="4286250"/>
          <p14:tracePt t="44277" x="5657850" y="4286250"/>
          <p14:tracePt t="44293" x="5670550" y="4279900"/>
          <p14:tracePt t="44309" x="5676900" y="4279900"/>
          <p14:tracePt t="44318" x="5683250" y="4279900"/>
          <p14:tracePt t="44331" x="5702300" y="4279900"/>
          <p14:tracePt t="44349" x="5772150" y="4267200"/>
          <p14:tracePt t="44364" x="5822950" y="4267200"/>
          <p14:tracePt t="44381" x="5905500" y="4267200"/>
          <p14:tracePt t="44398" x="5975350" y="4267200"/>
          <p14:tracePt t="44414" x="6026150" y="4267200"/>
          <p14:tracePt t="44431" x="6045200" y="4267200"/>
          <p14:tracePt t="44464" x="6051550" y="4260850"/>
          <p14:tracePt t="44597" x="6057900" y="4260850"/>
          <p14:tracePt t="44606" x="6070600" y="4260850"/>
          <p14:tracePt t="44614" x="6076950" y="4260850"/>
          <p14:tracePt t="44631" x="6089650" y="4260850"/>
          <p14:tracePt t="44648" x="6102350" y="4260850"/>
          <p14:tracePt t="44665" x="6108700" y="4260850"/>
          <p14:tracePt t="44750" x="6121400" y="4267200"/>
          <p14:tracePt t="45869" x="6121400" y="4286250"/>
          <p14:tracePt t="45885" x="6121400" y="4292600"/>
          <p14:tracePt t="45901" x="6121400" y="4298950"/>
          <p14:tracePt t="45910" x="6121400" y="4305300"/>
          <p14:tracePt t="46349" x="6115050" y="4305300"/>
          <p14:tracePt t="46359" x="6057900" y="4330700"/>
          <p14:tracePt t="46367" x="5956300" y="4381500"/>
          <p14:tracePt t="46382" x="5664200" y="4457700"/>
          <p14:tracePt t="46398" x="5302250" y="4546600"/>
          <p14:tracePt t="46415" x="4946650" y="4591050"/>
          <p14:tracePt t="46432" x="4756150" y="4622800"/>
          <p14:tracePt t="46449" x="4616450" y="4648200"/>
          <p14:tracePt t="46465" x="4540250" y="4660900"/>
          <p14:tracePt t="46482" x="4508500" y="4673600"/>
          <p14:tracePt t="46498" x="4502150" y="4673600"/>
          <p14:tracePt t="46515" x="4483100" y="4679950"/>
          <p14:tracePt t="46532" x="4406900" y="4699000"/>
          <p14:tracePt t="46548" x="4318000" y="4724400"/>
          <p14:tracePt t="46565" x="4267200" y="4737100"/>
          <p14:tracePt t="46582" x="4254500" y="4743450"/>
          <p14:tracePt t="46669" x="4235450" y="4743450"/>
          <p14:tracePt t="46677" x="4216400" y="4743450"/>
          <p14:tracePt t="46685" x="4216400" y="4730750"/>
          <p14:tracePt t="46698" x="4210050" y="4730750"/>
          <p14:tracePt t="46715" x="4203700" y="4711700"/>
          <p14:tracePt t="46732" x="4203700" y="4705350"/>
          <p14:tracePt t="46748" x="4203700" y="4679950"/>
          <p14:tracePt t="46765" x="4203700" y="4673600"/>
          <p14:tracePt t="46782" x="4203700" y="4654550"/>
          <p14:tracePt t="46798" x="4216400" y="4641850"/>
          <p14:tracePt t="46815" x="4248150" y="4629150"/>
          <p14:tracePt t="46832" x="4286250" y="4622800"/>
          <p14:tracePt t="46848" x="4330700" y="4597400"/>
          <p14:tracePt t="46865" x="4375150" y="4584700"/>
          <p14:tracePt t="46882" x="4413250" y="4565650"/>
          <p14:tracePt t="46898" x="4432300" y="4552950"/>
          <p14:tracePt t="46915" x="4451350" y="4546600"/>
          <p14:tracePt t="46932" x="4470400" y="4533900"/>
          <p14:tracePt t="46949" x="4508500" y="4514850"/>
          <p14:tracePt t="46965" x="4559300" y="4502150"/>
          <p14:tracePt t="46982" x="4603750" y="4495800"/>
          <p14:tracePt t="46999" x="4679950" y="4483100"/>
          <p14:tracePt t="47015" x="4806950" y="4470400"/>
          <p14:tracePt t="47032" x="4972050" y="4457700"/>
          <p14:tracePt t="47049" x="5099050" y="4438650"/>
          <p14:tracePt t="47065" x="5168900" y="4425950"/>
          <p14:tracePt t="47082" x="5175250" y="4425950"/>
          <p14:tracePt t="47229" x="5187950" y="4419600"/>
          <p14:tracePt t="47245" x="5187950" y="4413250"/>
          <p14:tracePt t="47262" x="5194300" y="4406900"/>
          <p14:tracePt t="47270" x="5194300" y="4400550"/>
          <p14:tracePt t="47282" x="5200650" y="4387850"/>
          <p14:tracePt t="47298" x="5207000" y="4375150"/>
          <p14:tracePt t="47315" x="5207000" y="4368800"/>
          <p14:tracePt t="47332" x="5207000" y="4362450"/>
          <p14:tracePt t="47349" x="5207000" y="4349750"/>
          <p14:tracePt t="48350" x="5200650" y="4349750"/>
          <p14:tracePt t="48358" x="5181600" y="4349750"/>
          <p14:tracePt t="48367" x="5162550" y="4349750"/>
          <p14:tracePt t="48382" x="5137150" y="4349750"/>
          <p14:tracePt t="48399" x="5118100" y="4349750"/>
          <p14:tracePt t="48416" x="5099050" y="4349750"/>
          <p14:tracePt t="48432" x="5092700" y="4337050"/>
          <p14:tracePt t="48449" x="5086350" y="4337050"/>
          <p14:tracePt t="48517" x="5080000" y="4337050"/>
          <p14:tracePt t="48526" x="5080000" y="4330700"/>
          <p14:tracePt t="48557" x="5080000" y="4318000"/>
          <p14:tracePt t="48589" x="5086350" y="4318000"/>
          <p14:tracePt t="48605" x="5092700" y="4318000"/>
          <p14:tracePt t="48621" x="5099050" y="4318000"/>
          <p14:tracePt t="48637" x="5111750" y="4318000"/>
          <p14:tracePt t="48645" x="5118100" y="4318000"/>
          <p14:tracePt t="48661" x="5124450" y="4318000"/>
          <p14:tracePt t="48670" x="5137150" y="4318000"/>
          <p14:tracePt t="48682" x="5143500" y="4318000"/>
          <p14:tracePt t="48709" x="5149850" y="4318000"/>
          <p14:tracePt t="48837" x="5162550" y="4305300"/>
          <p14:tracePt t="49125" x="5162550" y="4311650"/>
          <p14:tracePt t="49140" x="5162550" y="4324350"/>
          <p14:tracePt t="49254" x="5156200" y="4324350"/>
          <p14:tracePt t="49277" x="5149850" y="4324350"/>
          <p14:tracePt t="49293" x="5143500" y="4324350"/>
          <p14:tracePt t="49309" x="5137150" y="4330700"/>
          <p14:tracePt t="49341" x="5130800" y="4337050"/>
          <p14:tracePt t="50221" x="5149850" y="4337050"/>
          <p14:tracePt t="50230" x="5156200" y="4337050"/>
          <p14:tracePt t="50238" x="5175250" y="4337050"/>
          <p14:tracePt t="50250" x="5207000" y="4337050"/>
          <p14:tracePt t="50266" x="5257800" y="4337050"/>
          <p14:tracePt t="50283" x="5314950" y="4337050"/>
          <p14:tracePt t="50300" x="5378450" y="4337050"/>
          <p14:tracePt t="50316" x="5524500" y="4324350"/>
          <p14:tracePt t="50333" x="5638800" y="4305300"/>
          <p14:tracePt t="50349" x="5740400" y="4292600"/>
          <p14:tracePt t="50366" x="5829300" y="4279900"/>
          <p14:tracePt t="50383" x="5905500" y="4273550"/>
          <p14:tracePt t="50399" x="5962650" y="4267200"/>
          <p14:tracePt t="50416" x="5994400" y="4260850"/>
          <p14:tracePt t="50433" x="6013450" y="4260850"/>
          <p14:tracePt t="50449" x="6019800" y="4260850"/>
          <p14:tracePt t="50492" x="6026150" y="4254500"/>
          <p14:tracePt t="50540" x="6038850" y="4248150"/>
          <p14:tracePt t="50556" x="6045200" y="4241800"/>
          <p14:tracePt t="50580" x="6051550" y="4235450"/>
          <p14:tracePt t="50596" x="6057900" y="4229100"/>
          <p14:tracePt t="50612" x="6070600" y="4216400"/>
          <p14:tracePt t="50628" x="6076950" y="4216400"/>
          <p14:tracePt t="50652" x="6083300" y="4210050"/>
          <p14:tracePt t="50660" x="6089650" y="4203700"/>
          <p14:tracePt t="50676" x="6102350" y="4203700"/>
          <p14:tracePt t="50684" x="6102350" y="4197350"/>
          <p14:tracePt t="50699" x="6108700" y="4197350"/>
          <p14:tracePt t="50716" x="6115050" y="4197350"/>
          <p14:tracePt t="50733" x="6121400" y="4197350"/>
          <p14:tracePt t="50749" x="6127750" y="4191000"/>
          <p14:tracePt t="51277" x="6140450" y="4191000"/>
          <p14:tracePt t="51286" x="6140450" y="4184650"/>
          <p14:tracePt t="51302" x="6146800" y="4184650"/>
          <p14:tracePt t="51853" x="6146800" y="4178300"/>
          <p14:tracePt t="51869" x="6140450" y="4171950"/>
          <p14:tracePt t="51877" x="6121400" y="4165600"/>
          <p14:tracePt t="51884" x="6102350" y="4165600"/>
          <p14:tracePt t="51900" x="6083300" y="4165600"/>
          <p14:tracePt t="51916" x="6026150" y="4140200"/>
          <p14:tracePt t="51933" x="5994400" y="4133850"/>
          <p14:tracePt t="51950" x="5975350" y="4127500"/>
          <p14:tracePt t="51966" x="5962650" y="4127500"/>
          <p14:tracePt t="51983" x="5937250" y="4114800"/>
          <p14:tracePt t="52000" x="5918200" y="4114800"/>
          <p14:tracePt t="52016" x="5911850" y="4114800"/>
          <p14:tracePt t="52033" x="5880100" y="4114800"/>
          <p14:tracePt t="52050" x="5867400" y="4114800"/>
          <p14:tracePt t="52066" x="5842000" y="4114800"/>
          <p14:tracePt t="52083" x="5803900" y="4114800"/>
          <p14:tracePt t="52100" x="5746750" y="4114800"/>
          <p14:tracePt t="52116" x="5715000" y="4114800"/>
          <p14:tracePt t="52133" x="5664200" y="4114800"/>
          <p14:tracePt t="52150" x="5638800" y="4114800"/>
          <p14:tracePt t="52167" x="5613400" y="4114800"/>
          <p14:tracePt t="52183" x="5594350" y="4114800"/>
          <p14:tracePt t="52200" x="5581650" y="4114800"/>
          <p14:tracePt t="52217" x="5562600" y="4114800"/>
          <p14:tracePt t="52233" x="5537200" y="4114800"/>
          <p14:tracePt t="52250" x="5511800" y="4114800"/>
          <p14:tracePt t="52267" x="5492750" y="4114800"/>
          <p14:tracePt t="52283" x="5473700" y="4114800"/>
          <p14:tracePt t="52300" x="5467350" y="4114800"/>
          <p14:tracePt t="52341" x="5461000" y="4114800"/>
          <p14:tracePt t="52372" x="5454650" y="4121150"/>
          <p14:tracePt t="52733" x="5454650" y="4127500"/>
          <p14:tracePt t="52757" x="5454650" y="4133850"/>
          <p14:tracePt t="52789" x="5461000" y="4133850"/>
          <p14:tracePt t="52973" x="5467350" y="4140200"/>
          <p14:tracePt t="52989" x="5467350" y="4152900"/>
          <p14:tracePt t="53005" x="5473700" y="4159250"/>
          <p14:tracePt t="53014" x="5473700" y="4165600"/>
          <p14:tracePt t="53022" x="5473700" y="4184650"/>
          <p14:tracePt t="53034" x="5480050" y="4191000"/>
          <p14:tracePt t="53050" x="5499100" y="4222750"/>
          <p14:tracePt t="53068" x="5518150" y="4254500"/>
          <p14:tracePt t="53205" x="5524500" y="4254500"/>
          <p14:tracePt t="53236" x="5530850" y="4248150"/>
          <p14:tracePt t="53244" x="5530850" y="4235450"/>
          <p14:tracePt t="53252" x="5524500" y="4229100"/>
          <p14:tracePt t="53268" x="5518150" y="4222750"/>
          <p14:tracePt t="53284" x="5518150" y="4216400"/>
          <p14:tracePt t="53308" x="5518150" y="4210050"/>
          <p14:tracePt t="53317" x="5511800" y="4210050"/>
          <p14:tracePt t="53613" x="5511800" y="4203700"/>
          <p14:tracePt t="54102" x="5511800" y="4210050"/>
          <p14:tracePt t="54111" x="5511800" y="4216400"/>
          <p14:tracePt t="54125" x="5511800" y="4235450"/>
          <p14:tracePt t="54140" x="5511800" y="4248150"/>
          <p14:tracePt t="54150" x="5511800" y="4267200"/>
          <p14:tracePt t="54167" x="5505450" y="4298950"/>
          <p14:tracePt t="54184" x="5264150" y="4483100"/>
          <p14:tracePt t="54200" x="4838700" y="4667250"/>
          <p14:tracePt t="54217" x="4298950" y="4933950"/>
          <p14:tracePt t="54234" x="3670300" y="5187950"/>
          <p14:tracePt t="54251" x="3041650" y="5448300"/>
          <p14:tracePt t="54268" x="2374900" y="5784850"/>
          <p14:tracePt t="54284" x="2184400" y="5873750"/>
          <p14:tracePt t="54301" x="2133600" y="5886450"/>
          <p14:tracePt t="54317" x="2127250" y="5892800"/>
          <p14:tracePt t="55501" x="2146300" y="5892800"/>
          <p14:tracePt t="55509" x="2184400" y="5873750"/>
          <p14:tracePt t="55518" x="2203450" y="5861050"/>
          <p14:tracePt t="55534" x="2235200" y="5842000"/>
          <p14:tracePt t="55551" x="2279650" y="5822950"/>
          <p14:tracePt t="55568" x="2317750" y="5810250"/>
          <p14:tracePt t="55584" x="2336800" y="5803900"/>
          <p14:tracePt t="55601" x="2355850" y="5791200"/>
          <p14:tracePt t="55618" x="2374900" y="5784850"/>
          <p14:tracePt t="55635" x="2381250" y="5784850"/>
          <p14:tracePt t="55651" x="2387600" y="5784850"/>
          <p14:tracePt t="55668" x="2393950" y="5778500"/>
          <p14:tracePt t="56342" x="2406650" y="5778500"/>
          <p14:tracePt t="56429" x="2413000" y="5778500"/>
          <p14:tracePt t="56453" x="2419350" y="5778500"/>
          <p14:tracePt t="56470" x="2425700" y="5778500"/>
          <p14:tracePt t="56494" x="2438400" y="5778500"/>
          <p14:tracePt t="56517" x="2444750" y="5778500"/>
          <p14:tracePt t="56549" x="2451100" y="5778500"/>
          <p14:tracePt t="58053" x="0" y="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820796" y="728408"/>
            <a:ext cx="6403432" cy="2111022"/>
            <a:chOff x="1820796" y="728408"/>
            <a:chExt cx="6403432" cy="211102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4265" t="34309" r="23089" b="40696"/>
            <a:stretch/>
          </p:blipFill>
          <p:spPr>
            <a:xfrm>
              <a:off x="1820796" y="728408"/>
              <a:ext cx="6403432" cy="211102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6480699" y="976544"/>
              <a:ext cx="1571348" cy="8522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72982382"/>
                </p:ext>
              </p:extLst>
            </p:nvPr>
          </p:nvGraphicFramePr>
          <p:xfrm>
            <a:off x="6410325" y="1108075"/>
            <a:ext cx="1381125" cy="6461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30" name="Equation" r:id="rId6" imgW="596880" imgH="279360" progId="Equation.DSMT4">
                    <p:embed/>
                  </p:oleObj>
                </mc:Choice>
                <mc:Fallback>
                  <p:oleObj name="Equation" r:id="rId6" imgW="596880" imgH="27936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410325" y="1108075"/>
                          <a:ext cx="1381125" cy="64611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7357208"/>
              </p:ext>
            </p:extLst>
          </p:nvPr>
        </p:nvGraphicFramePr>
        <p:xfrm>
          <a:off x="4646613" y="3852863"/>
          <a:ext cx="1614487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1" name="Equation" r:id="rId8" imgW="698400" imgH="228600" progId="Equation.DSMT4">
                  <p:embed/>
                </p:oleObj>
              </mc:Choice>
              <mc:Fallback>
                <p:oleObj name="Equation" r:id="rId8" imgW="698400" imgH="2286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646613" y="3852863"/>
                        <a:ext cx="1614487" cy="52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81538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730"/>
    </mc:Choice>
    <mc:Fallback xmlns="">
      <p:transition advTm="34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9646" x="355600" y="5543550"/>
          <p14:tracePt t="9703" x="361950" y="5543550"/>
          <p14:tracePt t="9710" x="374650" y="5537200"/>
          <p14:tracePt t="9719" x="387350" y="5524500"/>
          <p14:tracePt t="9733" x="425450" y="5511800"/>
          <p14:tracePt t="9750" x="615950" y="5403850"/>
          <p14:tracePt t="9766" x="1219200" y="4959350"/>
          <p14:tracePt t="9783" x="1905000" y="4375150"/>
          <p14:tracePt t="9800" x="2762250" y="3746500"/>
          <p14:tracePt t="9817" x="3778250" y="3048000"/>
          <p14:tracePt t="9833" x="4533900" y="2520950"/>
          <p14:tracePt t="9850" x="5099050" y="2133600"/>
          <p14:tracePt t="9866" x="5410200" y="1949450"/>
          <p14:tracePt t="9883" x="5556250" y="1860550"/>
          <p14:tracePt t="9900" x="5588000" y="1847850"/>
          <p14:tracePt t="9916" x="5594350" y="1841500"/>
          <p14:tracePt t="10088" x="5638800" y="1835150"/>
          <p14:tracePt t="10096" x="5816600" y="1835150"/>
          <p14:tracePt t="10104" x="6216650" y="1809750"/>
          <p14:tracePt t="10117" x="6699250" y="1765300"/>
          <p14:tracePt t="10133" x="7550150" y="1733550"/>
          <p14:tracePt t="10150" x="7727950" y="1733550"/>
          <p14:tracePt t="10167" x="7816850" y="1720850"/>
          <p14:tracePt t="10183" x="7823200" y="1708150"/>
          <p14:tracePt t="10217" x="7829550" y="1708150"/>
          <p14:tracePt t="10233" x="7829550" y="1670050"/>
          <p14:tracePt t="10250" x="7829550" y="1638300"/>
          <p14:tracePt t="10267" x="7740650" y="1574800"/>
          <p14:tracePt t="10283" x="7620000" y="1543050"/>
          <p14:tracePt t="10300" x="7499350" y="1530350"/>
          <p14:tracePt t="10317" x="7429500" y="1530350"/>
          <p14:tracePt t="10333" x="7404100" y="1530350"/>
          <p14:tracePt t="10367" x="7385050" y="1543050"/>
          <p14:tracePt t="10383" x="7366000" y="1574800"/>
          <p14:tracePt t="10400" x="7340600" y="1593850"/>
          <p14:tracePt t="10417" x="7277100" y="1600200"/>
          <p14:tracePt t="10433" x="7188200" y="1600200"/>
          <p14:tracePt t="10450" x="7080250" y="1600200"/>
          <p14:tracePt t="10467" x="6940550" y="1600200"/>
          <p14:tracePt t="10483" x="6807200" y="1593850"/>
          <p14:tracePt t="10500" x="6756400" y="1568450"/>
          <p14:tracePt t="10517" x="6737350" y="1555750"/>
          <p14:tracePt t="10534" x="6724650" y="1549400"/>
          <p14:tracePt t="10550" x="6724650" y="1543050"/>
          <p14:tracePt t="10632" x="6724650" y="1536700"/>
          <p14:tracePt t="10641" x="6718300" y="1536700"/>
          <p14:tracePt t="10650" x="6711950" y="1536700"/>
          <p14:tracePt t="10667" x="6705600" y="1568450"/>
          <p14:tracePt t="10684" x="6692900" y="1600200"/>
          <p14:tracePt t="10700" x="6686550" y="1619250"/>
          <p14:tracePt t="10717" x="6686550" y="1625600"/>
          <p14:tracePt t="10800" x="6686550" y="1619250"/>
          <p14:tracePt t="10809" x="6686550" y="1600200"/>
          <p14:tracePt t="10818" x="6686550" y="1581150"/>
          <p14:tracePt t="10834" x="6686550" y="1555750"/>
          <p14:tracePt t="10850" x="6686550" y="1549400"/>
          <p14:tracePt t="10867" x="6686550" y="1543050"/>
          <p14:tracePt t="10992" x="6686550" y="1530350"/>
          <p14:tracePt t="11001" x="6686550" y="1524000"/>
          <p14:tracePt t="11017" x="6686550" y="1511300"/>
          <p14:tracePt t="11034" x="6686550" y="1492250"/>
          <p14:tracePt t="11051" x="6686550" y="1485900"/>
          <p14:tracePt t="11067" x="6686550" y="1473200"/>
          <p14:tracePt t="11084" x="6686550" y="1447800"/>
          <p14:tracePt t="11101" x="6692900" y="1422400"/>
          <p14:tracePt t="11117" x="6718300" y="1377950"/>
          <p14:tracePt t="11135" x="6743700" y="1282700"/>
          <p14:tracePt t="11151" x="6756400" y="1263650"/>
          <p14:tracePt t="11167" x="6775450" y="1187450"/>
          <p14:tracePt t="11184" x="6794500" y="1143000"/>
          <p14:tracePt t="11201" x="6807200" y="1123950"/>
          <p14:tracePt t="11217" x="6819900" y="1104900"/>
          <p14:tracePt t="11234" x="6845300" y="1073150"/>
          <p14:tracePt t="11251" x="6851650" y="1073150"/>
          <p14:tracePt t="11267" x="6864350" y="1060450"/>
          <p14:tracePt t="11284" x="6877050" y="1054100"/>
          <p14:tracePt t="11301" x="6896100" y="1054100"/>
          <p14:tracePt t="11317" x="6908800" y="1054100"/>
          <p14:tracePt t="11333" x="6927850" y="1054100"/>
          <p14:tracePt t="11351" x="6953250" y="1054100"/>
          <p14:tracePt t="11367" x="6978650" y="1054100"/>
          <p14:tracePt t="11384" x="6985000" y="1054100"/>
          <p14:tracePt t="11400" x="6991350" y="1054100"/>
          <p14:tracePt t="11553" x="6997700" y="1054100"/>
          <p14:tracePt t="11562" x="6997700" y="1060450"/>
          <p14:tracePt t="11576" x="6997700" y="1073150"/>
          <p14:tracePt t="11591" x="6997700" y="1085850"/>
          <p14:tracePt t="11600" x="6985000" y="1092200"/>
          <p14:tracePt t="11617" x="6985000" y="1111250"/>
          <p14:tracePt t="11634" x="6972300" y="1187450"/>
          <p14:tracePt t="11650" x="6972300" y="1238250"/>
          <p14:tracePt t="11667" x="6965950" y="1295400"/>
          <p14:tracePt t="11684" x="6965950" y="1320800"/>
          <p14:tracePt t="11700" x="6965950" y="1352550"/>
          <p14:tracePt t="11717" x="6965950" y="1384300"/>
          <p14:tracePt t="11734" x="6965950" y="1416050"/>
          <p14:tracePt t="11750" x="6965950" y="1422400"/>
          <p14:tracePt t="11840" x="6940550" y="1428750"/>
          <p14:tracePt t="11849" x="6870700" y="1428750"/>
          <p14:tracePt t="11858" x="6819900" y="1441450"/>
          <p14:tracePt t="11868" x="6750050" y="1454150"/>
          <p14:tracePt t="11884" x="6616700" y="1454150"/>
          <p14:tracePt t="11900" x="6477000" y="1454150"/>
          <p14:tracePt t="11917" x="6419850" y="1435100"/>
          <p14:tracePt t="11934" x="6381750" y="1352550"/>
          <p14:tracePt t="11951" x="6381750" y="1263650"/>
          <p14:tracePt t="11967" x="6388100" y="1181100"/>
          <p14:tracePt t="11984" x="6445250" y="1079500"/>
          <p14:tracePt t="12001" x="6515100" y="1028700"/>
          <p14:tracePt t="12017" x="6629400" y="984250"/>
          <p14:tracePt t="12034" x="6731000" y="971550"/>
          <p14:tracePt t="12051" x="6915150" y="958850"/>
          <p14:tracePt t="12067" x="7042150" y="958850"/>
          <p14:tracePt t="12084" x="7092950" y="958850"/>
          <p14:tracePt t="12101" x="7131050" y="965200"/>
          <p14:tracePt t="12117" x="7150100" y="1016000"/>
          <p14:tracePt t="12134" x="7156450" y="1085850"/>
          <p14:tracePt t="12151" x="7137400" y="1276350"/>
          <p14:tracePt t="12167" x="7073900" y="1441450"/>
          <p14:tracePt t="12184" x="6991350" y="1549400"/>
          <p14:tracePt t="12201" x="6883400" y="1593850"/>
          <p14:tracePt t="12217" x="6813550" y="1593850"/>
          <p14:tracePt t="12234" x="6769100" y="1593850"/>
          <p14:tracePt t="12251" x="6769100" y="1581150"/>
          <p14:tracePt t="12267" x="6769100" y="1562100"/>
          <p14:tracePt t="12284" x="6769100" y="1536700"/>
          <p14:tracePt t="12301" x="6781800" y="1504950"/>
          <p14:tracePt t="12317" x="6819900" y="1492250"/>
          <p14:tracePt t="12334" x="6877050" y="1492250"/>
          <p14:tracePt t="12351" x="6959600" y="1492250"/>
          <p14:tracePt t="12367" x="6972300" y="1492250"/>
          <p14:tracePt t="12384" x="6991350" y="1504950"/>
          <p14:tracePt t="12401" x="6991350" y="1543050"/>
          <p14:tracePt t="12417" x="6997700" y="1593850"/>
          <p14:tracePt t="12434" x="6997700" y="1625600"/>
          <p14:tracePt t="12451" x="6997700" y="1631950"/>
          <p14:tracePt t="12503" x="7004050" y="1631950"/>
          <p14:tracePt t="12511" x="7010400" y="1631950"/>
          <p14:tracePt t="12519" x="7029450" y="1631950"/>
          <p14:tracePt t="12534" x="7035800" y="1631950"/>
          <p14:tracePt t="12551" x="7067550" y="1625600"/>
          <p14:tracePt t="12567" x="7086600" y="1593850"/>
          <p14:tracePt t="12584" x="7086600" y="1574800"/>
          <p14:tracePt t="12601" x="7092950" y="1562100"/>
          <p14:tracePt t="12639" x="7092950" y="1549400"/>
          <p14:tracePt t="12651" x="7099300" y="1549400"/>
          <p14:tracePt t="12667" x="7105650" y="1543050"/>
          <p14:tracePt t="12728" x="7086600" y="1543050"/>
          <p14:tracePt t="12737" x="7061200" y="1543050"/>
          <p14:tracePt t="12751" x="6978650" y="1587500"/>
          <p14:tracePt t="12768" x="6902450" y="1638300"/>
          <p14:tracePt t="12784" x="6870700" y="1644650"/>
          <p14:tracePt t="12801" x="6864350" y="1644650"/>
          <p14:tracePt t="12840" x="6858000" y="1625600"/>
          <p14:tracePt t="12851" x="6845300" y="1606550"/>
          <p14:tracePt t="12868" x="6826250" y="1549400"/>
          <p14:tracePt t="12885" x="6800850" y="1460500"/>
          <p14:tracePt t="12901" x="6788150" y="1409700"/>
          <p14:tracePt t="12918" x="6788150" y="1352550"/>
          <p14:tracePt t="12935" x="6788150" y="1282700"/>
          <p14:tracePt t="12951" x="6819900" y="1187450"/>
          <p14:tracePt t="12968" x="6864350" y="1104900"/>
          <p14:tracePt t="12984" x="6908800" y="1060450"/>
          <p14:tracePt t="13001" x="6972300" y="1009650"/>
          <p14:tracePt t="13018" x="7029450" y="990600"/>
          <p14:tracePt t="13034" x="7054850" y="990600"/>
          <p14:tracePt t="13051" x="7073900" y="990600"/>
          <p14:tracePt t="13068" x="7080250" y="990600"/>
          <p14:tracePt t="13084" x="7105650" y="990600"/>
          <p14:tracePt t="13087" x="7112000" y="990600"/>
          <p14:tracePt t="13101" x="7131050" y="1022350"/>
          <p14:tracePt t="13118" x="7143750" y="1117600"/>
          <p14:tracePt t="13135" x="7188200" y="1257300"/>
          <p14:tracePt t="13151" x="7219950" y="1358900"/>
          <p14:tracePt t="13168" x="7226300" y="1371600"/>
          <p14:tracePt t="13185" x="7226300" y="1377950"/>
          <p14:tracePt t="13201" x="7239000" y="1384300"/>
          <p14:tracePt t="13218" x="7251700" y="1390650"/>
          <p14:tracePt t="13235" x="7296150" y="1390650"/>
          <p14:tracePt t="13251" x="7372350" y="1390650"/>
          <p14:tracePt t="13268" x="7442200" y="1390650"/>
          <p14:tracePt t="13285" x="7505700" y="1390650"/>
          <p14:tracePt t="13301" x="7550150" y="1384300"/>
          <p14:tracePt t="13318" x="7575550" y="1384300"/>
          <p14:tracePt t="13336" x="7607300" y="1384300"/>
          <p14:tracePt t="13351" x="7626350" y="1397000"/>
          <p14:tracePt t="13368" x="7645400" y="1416050"/>
          <p14:tracePt t="13385" x="7670800" y="1441450"/>
          <p14:tracePt t="13401" x="7689850" y="1460500"/>
          <p14:tracePt t="13418" x="7708900" y="1492250"/>
          <p14:tracePt t="13434" x="7727950" y="1524000"/>
          <p14:tracePt t="13451" x="7747000" y="1555750"/>
          <p14:tracePt t="13485" x="7753350" y="1562100"/>
          <p14:tracePt t="13501" x="7759700" y="1568450"/>
          <p14:tracePt t="13518" x="7759700" y="1574800"/>
          <p14:tracePt t="13535" x="7759700" y="1587500"/>
          <p14:tracePt t="13551" x="7766050" y="1587500"/>
          <p14:tracePt t="13568" x="7766050" y="1612900"/>
          <p14:tracePt t="13585" x="7753350" y="1619250"/>
          <p14:tracePt t="13601" x="7734300" y="1651000"/>
          <p14:tracePt t="13618" x="7721600" y="1676400"/>
          <p14:tracePt t="13635" x="7702550" y="1695450"/>
          <p14:tracePt t="13668" x="7689850" y="1701800"/>
          <p14:tracePt t="13888" x="7670800" y="1720850"/>
          <p14:tracePt t="13904" x="7664450" y="1746250"/>
          <p14:tracePt t="13914" x="7651750" y="1758950"/>
          <p14:tracePt t="13922" x="7632700" y="1771650"/>
          <p14:tracePt t="13935" x="7626350" y="1797050"/>
          <p14:tracePt t="13951" x="7600950" y="1835150"/>
          <p14:tracePt t="13968" x="7588250" y="1847850"/>
          <p14:tracePt t="13984" x="7575550" y="1854200"/>
          <p14:tracePt t="14001" x="7556500" y="1866900"/>
          <p14:tracePt t="14018" x="7537450" y="1892300"/>
          <p14:tracePt t="14035" x="7499350" y="1917700"/>
          <p14:tracePt t="14051" x="7448550" y="1968500"/>
          <p14:tracePt t="14068" x="7391400" y="2019300"/>
          <p14:tracePt t="14085" x="7321550" y="2070100"/>
          <p14:tracePt t="14101" x="7245350" y="2146300"/>
          <p14:tracePt t="14118" x="7207250" y="2178050"/>
          <p14:tracePt t="14135" x="7194550" y="2184400"/>
          <p14:tracePt t="14151" x="7162800" y="2209800"/>
          <p14:tracePt t="14168" x="7124700" y="2235200"/>
          <p14:tracePt t="14185" x="7023100" y="2305050"/>
          <p14:tracePt t="14201" x="6826250" y="2425700"/>
          <p14:tracePt t="14218" x="6527800" y="2584450"/>
          <p14:tracePt t="14235" x="6203950" y="2724150"/>
          <p14:tracePt t="14251" x="6000750" y="2806700"/>
          <p14:tracePt t="14268" x="5861050" y="2857500"/>
          <p14:tracePt t="14285" x="5784850" y="2863850"/>
          <p14:tracePt t="14301" x="5715000" y="2863850"/>
          <p14:tracePt t="14318" x="5594350" y="2863850"/>
          <p14:tracePt t="14335" x="5486400" y="2813050"/>
          <p14:tracePt t="14351" x="5308600" y="2736850"/>
          <p14:tracePt t="14368" x="5270500" y="2705100"/>
          <p14:tracePt t="14385" x="5264150" y="2705100"/>
          <p14:tracePt t="14402" x="5264150" y="2692400"/>
          <p14:tracePt t="14418" x="5264150" y="2654300"/>
          <p14:tracePt t="14434" x="5264150" y="2647950"/>
          <p14:tracePt t="14768" x="5264150" y="2673350"/>
          <p14:tracePt t="14776" x="5264150" y="2774950"/>
          <p14:tracePt t="14785" x="5264150" y="2876550"/>
          <p14:tracePt t="14802" x="5283200" y="3048000"/>
          <p14:tracePt t="14818" x="5340350" y="3155950"/>
          <p14:tracePt t="14835" x="5397500" y="3219450"/>
          <p14:tracePt t="14852" x="5461000" y="3251200"/>
          <p14:tracePt t="14868" x="5518150" y="3276600"/>
          <p14:tracePt t="14885" x="5543550" y="3289300"/>
          <p14:tracePt t="14959" x="5543550" y="3308350"/>
          <p14:tracePt t="14967" x="5543550" y="3340100"/>
          <p14:tracePt t="14975" x="5524500" y="3390900"/>
          <p14:tracePt t="14985" x="5486400" y="3441700"/>
          <p14:tracePt t="15001" x="5384800" y="3543300"/>
          <p14:tracePt t="15018" x="5276850" y="3638550"/>
          <p14:tracePt t="15035" x="5219700" y="3708400"/>
          <p14:tracePt t="15051" x="5200650" y="3727450"/>
          <p14:tracePt t="15095" x="5194300" y="3727450"/>
          <p14:tracePt t="15111" x="5194300" y="3740150"/>
          <p14:tracePt t="15560" x="5194300" y="3746500"/>
          <p14:tracePt t="15576" x="5213350" y="3752850"/>
          <p14:tracePt t="15584" x="5270500" y="3765550"/>
          <p14:tracePt t="15592" x="5321300" y="3778250"/>
          <p14:tracePt t="15602" x="5372100" y="3778250"/>
          <p14:tracePt t="15619" x="5505450" y="3778250"/>
          <p14:tracePt t="15635" x="5683250" y="3733800"/>
          <p14:tracePt t="15652" x="5803900" y="3657600"/>
          <p14:tracePt t="15669" x="5905500" y="3581400"/>
          <p14:tracePt t="15685" x="6045200" y="3460750"/>
          <p14:tracePt t="15702" x="6140450" y="3352800"/>
          <p14:tracePt t="15719" x="6184900" y="3238500"/>
          <p14:tracePt t="15736" x="6261100" y="3035300"/>
          <p14:tracePt t="15752" x="6292850" y="2882900"/>
          <p14:tracePt t="15769" x="6318250" y="2743200"/>
          <p14:tracePt t="15785" x="6330950" y="2654300"/>
          <p14:tracePt t="15802" x="6330950" y="2628900"/>
          <p14:tracePt t="15992" x="6337300" y="2635250"/>
          <p14:tracePt t="16000" x="6337300" y="2641600"/>
          <p14:tracePt t="16008" x="6350000" y="2660650"/>
          <p14:tracePt t="16024" x="6356350" y="2673350"/>
          <p14:tracePt t="16035" x="6362700" y="2686050"/>
          <p14:tracePt t="16052" x="6362700" y="2711450"/>
          <p14:tracePt t="16069" x="6362700" y="2736850"/>
          <p14:tracePt t="16072" x="6362700" y="2755900"/>
          <p14:tracePt t="16085" x="6362700" y="2762250"/>
          <p14:tracePt t="16102" x="6362700" y="2800350"/>
          <p14:tracePt t="16119" x="6362700" y="2851150"/>
          <p14:tracePt t="16135" x="6356350" y="2965450"/>
          <p14:tracePt t="16152" x="6311900" y="3092450"/>
          <p14:tracePt t="16169" x="6248400" y="3206750"/>
          <p14:tracePt t="16185" x="6184900" y="3308350"/>
          <p14:tracePt t="16202" x="6108700" y="3359150"/>
          <p14:tracePt t="16219" x="6070600" y="3378200"/>
          <p14:tracePt t="16235" x="6013450" y="3403600"/>
          <p14:tracePt t="16252" x="5988050" y="3403600"/>
          <p14:tracePt t="16269" x="5962650" y="3403600"/>
          <p14:tracePt t="16302" x="5949950" y="3403600"/>
          <p14:tracePt t="16320" x="5943600" y="3409950"/>
          <p14:tracePt t="16568" x="5930900" y="3409950"/>
          <p14:tracePt t="16576" x="5892800" y="3422650"/>
          <p14:tracePt t="16586" x="5873750" y="3441700"/>
          <p14:tracePt t="16602" x="5854700" y="3473450"/>
          <p14:tracePt t="16619" x="5810250" y="3536950"/>
          <p14:tracePt t="16636" x="5753100" y="3663950"/>
          <p14:tracePt t="16652" x="5702300" y="3784600"/>
          <p14:tracePt t="16669" x="5676900" y="3841750"/>
          <p14:tracePt t="16686" x="5676900" y="3854450"/>
          <p14:tracePt t="19000" x="5740400" y="3778250"/>
          <p14:tracePt t="19007" x="5835650" y="3657600"/>
          <p14:tracePt t="19020" x="5930900" y="3543300"/>
          <p14:tracePt t="19036" x="6096000" y="3346450"/>
          <p14:tracePt t="19054" x="6311900" y="3086100"/>
          <p14:tracePt t="19070" x="6546850" y="2857500"/>
          <p14:tracePt t="19072" x="6642100" y="2768600"/>
          <p14:tracePt t="19087" x="6705600" y="2711450"/>
          <p14:tracePt t="19103" x="6800850" y="2603500"/>
          <p14:tracePt t="19120" x="6927850" y="2476500"/>
          <p14:tracePt t="19136" x="6997700" y="2381250"/>
          <p14:tracePt t="19153" x="7067550" y="2279650"/>
          <p14:tracePt t="19170" x="7156450" y="2190750"/>
          <p14:tracePt t="19186" x="7245350" y="2076450"/>
          <p14:tracePt t="19203" x="7321550" y="1987550"/>
          <p14:tracePt t="19220" x="7366000" y="1924050"/>
          <p14:tracePt t="19236" x="7385050" y="1898650"/>
          <p14:tracePt t="19253" x="7410450" y="1841500"/>
          <p14:tracePt t="19270" x="7429500" y="1790700"/>
          <p14:tracePt t="19287" x="7461250" y="1708150"/>
          <p14:tracePt t="19303" x="7486650" y="1587500"/>
          <p14:tracePt t="19320" x="7505700" y="1536700"/>
          <p14:tracePt t="19336" x="7518400" y="1492250"/>
          <p14:tracePt t="19353" x="7531100" y="1473200"/>
          <p14:tracePt t="19370" x="7531100" y="1447800"/>
          <p14:tracePt t="19386" x="7537450" y="1447800"/>
          <p14:tracePt t="19608" x="7537450" y="1454150"/>
          <p14:tracePt t="19617" x="7537450" y="1466850"/>
          <p14:tracePt t="19626" x="7537450" y="1479550"/>
          <p14:tracePt t="19637" x="7537450" y="1498600"/>
          <p14:tracePt t="19653" x="7537450" y="1536700"/>
          <p14:tracePt t="19669" x="7537450" y="1568450"/>
          <p14:tracePt t="19686" x="7537450" y="1581150"/>
          <p14:tracePt t="20431" x="7531100" y="1587500"/>
          <p14:tracePt t="20439" x="7493000" y="1587500"/>
          <p14:tracePt t="20447" x="7442200" y="1587500"/>
          <p14:tracePt t="20455" x="7391400" y="1587500"/>
          <p14:tracePt t="20470" x="7327900" y="1587500"/>
          <p14:tracePt t="20486" x="7207250" y="1581150"/>
          <p14:tracePt t="20503" x="7131050" y="1581150"/>
          <p14:tracePt t="20520" x="7112000" y="1581150"/>
          <p14:tracePt t="20592" x="7099300" y="1581150"/>
          <p14:tracePt t="20648" x="7092950" y="1581150"/>
          <p14:tracePt t="20657" x="7086600" y="1581150"/>
          <p14:tracePt t="20670" x="7080250" y="1581150"/>
          <p14:tracePt t="20686" x="7035800" y="1581150"/>
          <p14:tracePt t="20703" x="6946900" y="1581150"/>
          <p14:tracePt t="20720" x="6851650" y="1581150"/>
          <p14:tracePt t="20737" x="6743700" y="1581150"/>
          <p14:tracePt t="20753" x="6673850" y="1581150"/>
          <p14:tracePt t="20770" x="6648450" y="1581150"/>
          <p14:tracePt t="20787" x="6635750" y="1581150"/>
          <p14:tracePt t="20896" x="6623050" y="1574800"/>
          <p14:tracePt t="20920" x="6610350" y="1574800"/>
          <p14:tracePt t="20929" x="6610350" y="1568450"/>
          <p14:tracePt t="20938" x="6604000" y="1562100"/>
          <p14:tracePt t="22080" x="6604000" y="1555750"/>
          <p14:tracePt t="22089" x="6604000" y="1543050"/>
          <p14:tracePt t="22104" x="6623050" y="1524000"/>
          <p14:tracePt t="22120" x="6648450" y="1504950"/>
          <p14:tracePt t="22137" x="6673850" y="1485900"/>
          <p14:tracePt t="22154" x="6686550" y="1473200"/>
          <p14:tracePt t="22171" x="6692900" y="1466850"/>
          <p14:tracePt t="22187" x="6699250" y="1466850"/>
          <p14:tracePt t="22248" x="6705600" y="1485900"/>
          <p14:tracePt t="22257" x="6705600" y="1536700"/>
          <p14:tracePt t="22271" x="6705600" y="1587500"/>
          <p14:tracePt t="22287" x="6667500" y="1866900"/>
          <p14:tracePt t="22304" x="6559550" y="2216150"/>
          <p14:tracePt t="22321" x="6375400" y="2641600"/>
          <p14:tracePt t="22337" x="6229350" y="2984500"/>
          <p14:tracePt t="22354" x="6121400" y="3238500"/>
          <p14:tracePt t="22371" x="6038850" y="3384550"/>
          <p14:tracePt t="22387" x="5981700" y="3492500"/>
          <p14:tracePt t="22404" x="5943600" y="3562350"/>
          <p14:tracePt t="22420" x="5892800" y="3657600"/>
          <p14:tracePt t="22437" x="5867400" y="3727450"/>
          <p14:tracePt t="22454" x="5854700" y="3752850"/>
          <p14:tracePt t="22470" x="5854700" y="3765550"/>
          <p14:tracePt t="22672" x="5835650" y="3790950"/>
          <p14:tracePt t="22680" x="5822950" y="3810000"/>
          <p14:tracePt t="22688" x="5803900" y="3841750"/>
          <p14:tracePt t="22704" x="5753100" y="3898900"/>
          <p14:tracePt t="22721" x="5715000" y="3981450"/>
          <p14:tracePt t="22737" x="5664200" y="4057650"/>
          <p14:tracePt t="22754" x="5607050" y="4159250"/>
          <p14:tracePt t="22771" x="5562600" y="4229100"/>
          <p14:tracePt t="22787" x="5537200" y="4273550"/>
          <p14:tracePt t="22804" x="5530850" y="4286250"/>
          <p14:tracePt t="22821" x="5524500" y="4298950"/>
          <p14:tracePt t="24143" x="5511800" y="4298950"/>
          <p14:tracePt t="24151" x="5492750" y="4318000"/>
          <p14:tracePt t="24167" x="5473700" y="4343400"/>
          <p14:tracePt t="24175" x="5461000" y="4356100"/>
          <p14:tracePt t="24187" x="5454650" y="4362450"/>
          <p14:tracePt t="24204" x="5435600" y="4381500"/>
          <p14:tracePt t="24287" x="5429250" y="4381500"/>
          <p14:tracePt t="24359" x="5422900" y="4381500"/>
          <p14:tracePt t="24367" x="5416550" y="4381500"/>
          <p14:tracePt t="24383" x="5397500" y="4381500"/>
          <p14:tracePt t="24391" x="5372100" y="4381500"/>
          <p14:tracePt t="24404" x="5359400" y="4375150"/>
          <p14:tracePt t="24421" x="5334000" y="4362450"/>
          <p14:tracePt t="24438" x="5327650" y="4362450"/>
          <p14:tracePt t="24504" x="5308600" y="4349750"/>
          <p14:tracePt t="24513" x="5302250" y="4343400"/>
          <p14:tracePt t="24521" x="5289550" y="4330700"/>
          <p14:tracePt t="24538" x="5270500" y="4311650"/>
          <p14:tracePt t="24555" x="5238750" y="4286250"/>
          <p14:tracePt t="24571" x="5207000" y="4267200"/>
          <p14:tracePt t="24588" x="5181600" y="4260850"/>
          <p14:tracePt t="24591" x="5162550" y="4260850"/>
          <p14:tracePt t="24605" x="5149850" y="4248150"/>
          <p14:tracePt t="24621" x="5130800" y="4248150"/>
          <p14:tracePt t="24832" x="5143500" y="4229100"/>
          <p14:tracePt t="24840" x="5181600" y="4222750"/>
          <p14:tracePt t="24855" x="5251450" y="4203700"/>
          <p14:tracePt t="24871" x="5429250" y="4152900"/>
          <p14:tracePt t="24888" x="5518150" y="4127500"/>
          <p14:tracePt t="24905" x="5568950" y="4114800"/>
          <p14:tracePt t="24921" x="5581650" y="4108450"/>
          <p14:tracePt t="25096" x="5588000" y="4108450"/>
          <p14:tracePt t="25408" x="5581650" y="4114800"/>
          <p14:tracePt t="25416" x="5556250" y="4140200"/>
          <p14:tracePt t="25425" x="5537200" y="4159250"/>
          <p14:tracePt t="25439" x="5467350" y="4203700"/>
          <p14:tracePt t="25454" x="5422900" y="4222750"/>
          <p14:tracePt t="25471" x="5384800" y="4235450"/>
          <p14:tracePt t="25488" x="5353050" y="4235450"/>
          <p14:tracePt t="25504" x="5340350" y="4235450"/>
          <p14:tracePt t="25521" x="5334000" y="4241800"/>
          <p14:tracePt t="25538" x="5314950" y="4254500"/>
          <p14:tracePt t="25554" x="5295900" y="4260850"/>
          <p14:tracePt t="25571" x="5283200" y="4267200"/>
          <p14:tracePt t="25588" x="5264150" y="4279900"/>
          <p14:tracePt t="25605" x="5238750" y="4286250"/>
          <p14:tracePt t="25621" x="5219700" y="4298950"/>
          <p14:tracePt t="25638" x="5207000" y="4298950"/>
          <p14:tracePt t="26240" x="5207000" y="4311650"/>
          <p14:tracePt t="26249" x="5207000" y="4318000"/>
          <p14:tracePt t="26600" x="5213350" y="4324350"/>
          <p14:tracePt t="26608" x="5232400" y="4324350"/>
          <p14:tracePt t="26622" x="5276850" y="4324350"/>
          <p14:tracePt t="26639" x="5346700" y="4324350"/>
          <p14:tracePt t="26655" x="5492750" y="4273550"/>
          <p14:tracePt t="26673" x="5562600" y="4260850"/>
          <p14:tracePt t="26689" x="5600700" y="4254500"/>
          <p14:tracePt t="26705" x="5632450" y="4241800"/>
          <p14:tracePt t="26722" x="5657850" y="4241800"/>
          <p14:tracePt t="26739" x="5670550" y="4241800"/>
          <p14:tracePt t="26755" x="5702300" y="4241800"/>
          <p14:tracePt t="26772" x="5727700" y="4241800"/>
          <p14:tracePt t="26789" x="5765800" y="4241800"/>
          <p14:tracePt t="26805" x="5816600" y="4241800"/>
          <p14:tracePt t="26823" x="5867400" y="4241800"/>
          <p14:tracePt t="26839" x="5905500" y="4241800"/>
          <p14:tracePt t="26855" x="5949950" y="4248150"/>
          <p14:tracePt t="26872" x="5981700" y="4248150"/>
          <p14:tracePt t="26889" x="5988050" y="4248150"/>
          <p14:tracePt t="26905" x="6013450" y="4248150"/>
          <p14:tracePt t="26922" x="6026150" y="4235450"/>
          <p14:tracePt t="26938" x="6045200" y="4222750"/>
          <p14:tracePt t="26955" x="6070600" y="4197350"/>
          <p14:tracePt t="26972" x="6102350" y="4178300"/>
          <p14:tracePt t="26988" x="6127750" y="4171950"/>
          <p14:tracePt t="27005" x="6153150" y="4159250"/>
          <p14:tracePt t="27022" x="6165850" y="4152900"/>
          <p14:tracePt t="27038" x="6172200" y="4152900"/>
          <p14:tracePt t="27383" x="6146800" y="4152900"/>
          <p14:tracePt t="27391" x="6108700" y="4165600"/>
          <p14:tracePt t="27399" x="6064250" y="4184650"/>
          <p14:tracePt t="27406" x="6007100" y="4210050"/>
          <p14:tracePt t="27422" x="5956300" y="4235450"/>
          <p14:tracePt t="27438" x="5727700" y="4362450"/>
          <p14:tracePt t="27455" x="5626100" y="4406900"/>
          <p14:tracePt t="27472" x="5588000" y="4419600"/>
          <p14:tracePt t="27488" x="5568950" y="4425950"/>
          <p14:tracePt t="27522" x="5562600" y="4425950"/>
          <p14:tracePt t="27539" x="5543550" y="4413250"/>
          <p14:tracePt t="27555" x="5499100" y="4400550"/>
          <p14:tracePt t="27572" x="5473700" y="4387850"/>
          <p14:tracePt t="27589" x="5448300" y="4375150"/>
          <p14:tracePt t="27605" x="5435600" y="4375150"/>
          <p14:tracePt t="27631" x="5429250" y="4368800"/>
          <p14:tracePt t="27639" x="5416550" y="4362450"/>
          <p14:tracePt t="27655" x="5410200" y="4362450"/>
          <p14:tracePt t="27672" x="5372100" y="4362450"/>
          <p14:tracePt t="27689" x="5340350" y="4349750"/>
          <p14:tracePt t="27705" x="5334000" y="4349750"/>
          <p14:tracePt t="27722" x="5314950" y="4349750"/>
          <p14:tracePt t="27755" x="5308600" y="4349750"/>
          <p14:tracePt t="27775" x="5302250" y="4343400"/>
          <p14:tracePt t="27824" x="5289550" y="4337050"/>
          <p14:tracePt t="27856" x="5283200" y="4324350"/>
          <p14:tracePt t="27872" x="5276850" y="4324350"/>
          <p14:tracePt t="27880" x="5270500" y="4324350"/>
          <p14:tracePt t="27889" x="5257800" y="4324350"/>
          <p14:tracePt t="27906" x="5251450" y="4318000"/>
          <p14:tracePt t="27923" x="5245100" y="4318000"/>
          <p14:tracePt t="27960" x="5232400" y="4318000"/>
          <p14:tracePt t="27975" x="5226050" y="4318000"/>
          <p14:tracePt t="28000" x="5219700" y="4318000"/>
          <p14:tracePt t="28008" x="5213350" y="4318000"/>
          <p14:tracePt t="28023" x="5207000" y="4324350"/>
          <p14:tracePt t="28041" x="5194300" y="4330700"/>
          <p14:tracePt t="28064" x="5187950" y="4330700"/>
          <p14:tracePt t="28095" x="5187950" y="4337050"/>
          <p14:tracePt t="28135" x="5181600" y="4343400"/>
          <p14:tracePt t="28143" x="5175250" y="4343400"/>
          <p14:tracePt t="28167" x="5175250" y="4349750"/>
          <p14:tracePt t="28207" x="5175250" y="4362450"/>
          <p14:tracePt t="30408" x="5187950" y="4362450"/>
          <p14:tracePt t="30416" x="5194300" y="4362450"/>
          <p14:tracePt t="30423" x="5213350" y="4362450"/>
          <p14:tracePt t="30440" x="5283200" y="4349750"/>
          <p14:tracePt t="30456" x="5359400" y="4337050"/>
          <p14:tracePt t="30473" x="5448300" y="4311650"/>
          <p14:tracePt t="30489" x="5575300" y="4254500"/>
          <p14:tracePt t="30506" x="5689600" y="4216400"/>
          <p14:tracePt t="30523" x="5784850" y="4191000"/>
          <p14:tracePt t="30539" x="5854700" y="4152900"/>
          <p14:tracePt t="30556" x="5911850" y="4133850"/>
          <p14:tracePt t="30573" x="5962650" y="4102100"/>
          <p14:tracePt t="30589" x="6051550" y="4044950"/>
          <p14:tracePt t="30606" x="6108700" y="4006850"/>
          <p14:tracePt t="30608" x="6146800" y="3981450"/>
          <p14:tracePt t="30623" x="6197600" y="3943350"/>
          <p14:tracePt t="30639" x="6267450" y="3898900"/>
          <p14:tracePt t="30656" x="6343650" y="3860800"/>
          <p14:tracePt t="30673" x="6426200" y="3829050"/>
          <p14:tracePt t="30690" x="6483350" y="3810000"/>
          <p14:tracePt t="30706" x="6508750" y="3790950"/>
          <p14:tracePt t="30723" x="6515100" y="3790950"/>
          <p14:tracePt t="30740" x="6521450" y="3784600"/>
          <p14:tracePt t="30880" x="6496050" y="3778250"/>
          <p14:tracePt t="30888" x="6445250" y="3778250"/>
          <p14:tracePt t="30895" x="6394450" y="3765550"/>
          <p14:tracePt t="30907" x="6324600" y="3765550"/>
          <p14:tracePt t="30923" x="6210300" y="3752850"/>
          <p14:tracePt t="30940" x="6038850" y="3752850"/>
          <p14:tracePt t="30957" x="5873750" y="3752850"/>
          <p14:tracePt t="30973" x="5734050" y="3752850"/>
          <p14:tracePt t="30990" x="5664200" y="3752850"/>
          <p14:tracePt t="31007" x="5651500" y="3752850"/>
          <p14:tracePt t="31128" x="5645150" y="3752850"/>
          <p14:tracePt t="31136" x="5613400" y="3771900"/>
          <p14:tracePt t="31144" x="5600700" y="3810000"/>
          <p14:tracePt t="31157" x="5575300" y="3879850"/>
          <p14:tracePt t="31173" x="5518150" y="4025900"/>
          <p14:tracePt t="31191" x="5461000" y="4127500"/>
          <p14:tracePt t="31223" x="5448300" y="4133850"/>
          <p14:tracePt t="31257" x="5448300" y="4140200"/>
          <p14:tracePt t="31273" x="5429250" y="4146550"/>
          <p14:tracePt t="31290" x="5416550" y="4146550"/>
          <p14:tracePt t="31307" x="5391150" y="4146550"/>
          <p14:tracePt t="31323" x="5359400" y="4127500"/>
          <p14:tracePt t="31340" x="5314950" y="4102100"/>
          <p14:tracePt t="31356" x="5238750" y="4051300"/>
          <p14:tracePt t="31373" x="5105400" y="4000500"/>
          <p14:tracePt t="31390" x="4787900" y="3937000"/>
          <p14:tracePt t="31407" x="3892550" y="3765550"/>
          <p14:tracePt t="31423" x="3155950" y="3676650"/>
          <p14:tracePt t="31440" x="2419350" y="3587750"/>
          <p14:tracePt t="31456" x="2000250" y="3505200"/>
          <p14:tracePt t="31473" x="1816100" y="3441700"/>
          <p14:tracePt t="31490" x="1746250" y="3416300"/>
          <p14:tracePt t="31507" x="1689100" y="3384550"/>
          <p14:tracePt t="31523" x="1631950" y="3346450"/>
          <p14:tracePt t="31540" x="1511300" y="3302000"/>
          <p14:tracePt t="31557" x="1346200" y="3251200"/>
          <p14:tracePt t="31573" x="1168400" y="3206750"/>
          <p14:tracePt t="31591" x="1041400" y="3143250"/>
          <p14:tracePt t="31607" x="977900" y="3098800"/>
          <p14:tracePt t="31623" x="946150" y="3073400"/>
          <p14:tracePt t="31640" x="927100" y="3054350"/>
          <p14:tracePt t="31657" x="895350" y="3028950"/>
          <p14:tracePt t="31674" x="863600" y="3016250"/>
          <p14:tracePt t="31690" x="857250" y="3009900"/>
          <p14:tracePt t="31707" x="844550" y="3009900"/>
          <p14:tracePt t="32864" x="850900" y="3009900"/>
          <p14:tracePt t="32888" x="857250" y="3009900"/>
          <p14:tracePt t="32904" x="863600" y="3016250"/>
          <p14:tracePt t="32911" x="863600" y="3022600"/>
          <p14:tracePt t="32924" x="869950" y="3022600"/>
          <p14:tracePt t="32960" x="869950" y="3028950"/>
          <p14:tracePt t="33192" x="869950" y="3035300"/>
          <p14:tracePt t="33200" x="876300" y="3041650"/>
          <p14:tracePt t="33256" x="876300" y="3048000"/>
          <p14:tracePt t="33288" x="882650" y="3048000"/>
          <p14:tracePt t="33305" x="882650" y="3054350"/>
          <p14:tracePt t="33360" x="882650" y="3060700"/>
          <p14:tracePt t="33368" x="889000" y="3067050"/>
          <p14:tracePt t="33399" x="895350" y="3073400"/>
          <p14:tracePt t="33455" x="901700" y="3073400"/>
          <p14:tracePt t="34248" x="0" y="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9501140"/>
              </p:ext>
            </p:extLst>
          </p:nvPr>
        </p:nvGraphicFramePr>
        <p:xfrm>
          <a:off x="4764088" y="3794125"/>
          <a:ext cx="1379537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2" name="Equation" r:id="rId5" imgW="596880" imgH="279360" progId="Equation.DSMT4">
                  <p:embed/>
                </p:oleObj>
              </mc:Choice>
              <mc:Fallback>
                <p:oleObj name="Equation" r:id="rId5" imgW="596880" imgH="27936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64088" y="3794125"/>
                        <a:ext cx="1379537" cy="644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942950" y="848665"/>
            <a:ext cx="6659087" cy="2032001"/>
            <a:chOff x="1942950" y="848665"/>
            <a:chExt cx="6659087" cy="2032001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7"/>
            <a:srcRect l="33739" t="35040" r="21272" b="40554"/>
            <a:stretch/>
          </p:blipFill>
          <p:spPr>
            <a:xfrm>
              <a:off x="1942950" y="848665"/>
              <a:ext cx="6659087" cy="2032001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6498454" y="1047565"/>
              <a:ext cx="1571348" cy="8522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52043860"/>
                </p:ext>
              </p:extLst>
            </p:nvPr>
          </p:nvGraphicFramePr>
          <p:xfrm>
            <a:off x="6475413" y="1209675"/>
            <a:ext cx="1616075" cy="5286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53" name="Equation" r:id="rId8" imgW="698400" imgH="228600" progId="Equation.DSMT4">
                    <p:embed/>
                  </p:oleObj>
                </mc:Choice>
                <mc:Fallback>
                  <p:oleObj name="Equation" r:id="rId8" imgW="698400" imgH="22860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6475413" y="1209675"/>
                          <a:ext cx="1616075" cy="52863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267609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105"/>
    </mc:Choice>
    <mc:Fallback xmlns="">
      <p:transition advTm="35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543" x="406400" y="5562600"/>
          <p14:tracePt t="6583" x="406400" y="5556250"/>
          <p14:tracePt t="6592" x="419100" y="5556250"/>
          <p14:tracePt t="6599" x="425450" y="5556250"/>
          <p14:tracePt t="6608" x="444500" y="5556250"/>
          <p14:tracePt t="6625" x="577850" y="5518150"/>
          <p14:tracePt t="6641" x="952500" y="5410200"/>
          <p14:tracePt t="6658" x="1663700" y="5162550"/>
          <p14:tracePt t="6675" x="2787650" y="4692650"/>
          <p14:tracePt t="6691" x="3905250" y="4184650"/>
          <p14:tracePt t="6708" x="4991100" y="3549650"/>
          <p14:tracePt t="6725" x="5975350" y="3016250"/>
          <p14:tracePt t="6741" x="6673850" y="2597150"/>
          <p14:tracePt t="6758" x="7194550" y="2228850"/>
          <p14:tracePt t="6775" x="7435850" y="2006600"/>
          <p14:tracePt t="6791" x="7556500" y="1828800"/>
          <p14:tracePt t="6808" x="7581900" y="1784350"/>
          <p14:tracePt t="6825" x="7588250" y="1746250"/>
          <p14:tracePt t="7080" x="7588250" y="1714500"/>
          <p14:tracePt t="7088" x="7518400" y="1670050"/>
          <p14:tracePt t="7096" x="7467600" y="1638300"/>
          <p14:tracePt t="7108" x="7429500" y="1612900"/>
          <p14:tracePt t="7125" x="7385050" y="1593850"/>
          <p14:tracePt t="7141" x="7359650" y="1574800"/>
          <p14:tracePt t="7158" x="7340600" y="1555750"/>
          <p14:tracePt t="7175" x="7334250" y="1549400"/>
          <p14:tracePt t="7191" x="7334250" y="1536700"/>
          <p14:tracePt t="7208" x="7334250" y="1517650"/>
          <p14:tracePt t="7225" x="7334250" y="1504950"/>
          <p14:tracePt t="7242" x="7334250" y="1485900"/>
          <p14:tracePt t="7259" x="7334250" y="1473200"/>
          <p14:tracePt t="7275" x="7334250" y="1454150"/>
          <p14:tracePt t="7292" x="7353300" y="1435100"/>
          <p14:tracePt t="7309" x="7372350" y="1416050"/>
          <p14:tracePt t="7326" x="7391400" y="1416050"/>
          <p14:tracePt t="7342" x="7404100" y="1403350"/>
          <p14:tracePt t="7375" x="7410450" y="1397000"/>
          <p14:tracePt t="7769" x="7404100" y="1409700"/>
          <p14:tracePt t="7778" x="7397750" y="1409700"/>
          <p14:tracePt t="7792" x="7378700" y="1409700"/>
          <p14:tracePt t="7809" x="7353300" y="1409700"/>
          <p14:tracePt t="7825" x="7315200" y="1416050"/>
          <p14:tracePt t="7842" x="7277100" y="1416050"/>
          <p14:tracePt t="7859" x="7251700" y="1428750"/>
          <p14:tracePt t="7875" x="7219950" y="1435100"/>
          <p14:tracePt t="7892" x="7207250" y="1447800"/>
          <p14:tracePt t="7909" x="7194550" y="1454150"/>
          <p14:tracePt t="7925" x="7181850" y="1460500"/>
          <p14:tracePt t="7942" x="7169150" y="1460500"/>
          <p14:tracePt t="7960" x="7156450" y="1460500"/>
          <p14:tracePt t="7976" x="7143750" y="1473200"/>
          <p14:tracePt t="7992" x="7124700" y="1479550"/>
          <p14:tracePt t="8009" x="7092950" y="1498600"/>
          <p14:tracePt t="8025" x="7029450" y="1530350"/>
          <p14:tracePt t="8042" x="6959600" y="1562100"/>
          <p14:tracePt t="8058" x="6889750" y="1581150"/>
          <p14:tracePt t="8075" x="6819900" y="1593850"/>
          <p14:tracePt t="8092" x="6775450" y="1606550"/>
          <p14:tracePt t="8108" x="6762750" y="1612900"/>
          <p14:tracePt t="8184" x="6750050" y="1612900"/>
          <p14:tracePt t="8321" x="6743700" y="1625600"/>
          <p14:tracePt t="8561" x="6775450" y="1625600"/>
          <p14:tracePt t="8570" x="6826250" y="1625600"/>
          <p14:tracePt t="8580" x="6870700" y="1625600"/>
          <p14:tracePt t="8592" x="6978650" y="1606550"/>
          <p14:tracePt t="8609" x="7086600" y="1593850"/>
          <p14:tracePt t="8626" x="7188200" y="1574800"/>
          <p14:tracePt t="8642" x="7277100" y="1568450"/>
          <p14:tracePt t="8659" x="7346950" y="1555750"/>
          <p14:tracePt t="8676" x="7385050" y="1555750"/>
          <p14:tracePt t="8692" x="7435850" y="1555750"/>
          <p14:tracePt t="8710" x="7505700" y="1543050"/>
          <p14:tracePt t="8726" x="7594600" y="1543050"/>
          <p14:tracePt t="8742" x="7689850" y="1543050"/>
          <p14:tracePt t="8759" x="7778750" y="1543050"/>
          <p14:tracePt t="8776" x="7899400" y="1543050"/>
          <p14:tracePt t="8792" x="8020050" y="1543050"/>
          <p14:tracePt t="8809" x="8077200" y="1543050"/>
          <p14:tracePt t="8826" x="8083550" y="1543050"/>
          <p14:tracePt t="13193" x="8058150" y="1568450"/>
          <p14:tracePt t="13201" x="7994650" y="1612900"/>
          <p14:tracePt t="13210" x="7956550" y="1631950"/>
          <p14:tracePt t="13227" x="7950200" y="1631950"/>
          <p14:tracePt t="13273" x="7943850" y="1631950"/>
          <p14:tracePt t="13289" x="7937500" y="1631950"/>
          <p14:tracePt t="13298" x="7931150" y="1631950"/>
          <p14:tracePt t="13311" x="7918450" y="1631950"/>
          <p14:tracePt t="13327" x="7905750" y="1638300"/>
          <p14:tracePt t="13344" x="7893050" y="1638300"/>
          <p14:tracePt t="13360" x="7886700" y="1638300"/>
          <p14:tracePt t="13377" x="7880350" y="1644650"/>
          <p14:tracePt t="13394" x="7867650" y="1651000"/>
          <p14:tracePt t="13410" x="7861300" y="1676400"/>
          <p14:tracePt t="13427" x="7842250" y="1708150"/>
          <p14:tracePt t="13444" x="7829550" y="1739900"/>
          <p14:tracePt t="13460" x="7823200" y="1790700"/>
          <p14:tracePt t="13477" x="7810500" y="1803400"/>
          <p14:tracePt t="13494" x="7804150" y="1822450"/>
          <p14:tracePt t="13510" x="7804150" y="1828800"/>
          <p14:tracePt t="13600" x="7797800" y="1835150"/>
          <p14:tracePt t="13617" x="7785100" y="1835150"/>
          <p14:tracePt t="13633" x="7785100" y="1841500"/>
          <p14:tracePt t="13641" x="7778750" y="1847850"/>
          <p14:tracePt t="13657" x="7772400" y="1854200"/>
          <p14:tracePt t="13689" x="7759700" y="1854200"/>
          <p14:tracePt t="13784" x="7759700" y="1860550"/>
          <p14:tracePt t="16537" x="7753350" y="1860550"/>
          <p14:tracePt t="16546" x="7740650" y="1860550"/>
          <p14:tracePt t="16552" x="7702550" y="1873250"/>
          <p14:tracePt t="16561" x="7696200" y="1885950"/>
          <p14:tracePt t="16578" x="7670800" y="1905000"/>
          <p14:tracePt t="16595" x="7645400" y="1936750"/>
          <p14:tracePt t="16611" x="7607300" y="1981200"/>
          <p14:tracePt t="16628" x="7581900" y="2032000"/>
          <p14:tracePt t="16646" x="7556500" y="2063750"/>
          <p14:tracePt t="16662" x="7543800" y="2082800"/>
          <p14:tracePt t="16678" x="7543800" y="2089150"/>
          <p14:tracePt t="16705" x="7537450" y="2089150"/>
          <p14:tracePt t="16713" x="7524750" y="2101850"/>
          <p14:tracePt t="16728" x="7505700" y="2120900"/>
          <p14:tracePt t="16745" x="7480300" y="2139950"/>
          <p14:tracePt t="16761" x="7391400" y="2197100"/>
          <p14:tracePt t="16778" x="7289800" y="2286000"/>
          <p14:tracePt t="16795" x="7213600" y="2336800"/>
          <p14:tracePt t="16812" x="7181850" y="2374900"/>
          <p14:tracePt t="16828" x="7143750" y="2406650"/>
          <p14:tracePt t="16845" x="7112000" y="2438400"/>
          <p14:tracePt t="16862" x="7092950" y="2457450"/>
          <p14:tracePt t="16878" x="7073900" y="2514600"/>
          <p14:tracePt t="16895" x="7023100" y="2609850"/>
          <p14:tracePt t="16912" x="7016750" y="2628900"/>
          <p14:tracePt t="16928" x="6972300" y="2692400"/>
          <p14:tracePt t="16945" x="6946900" y="2736850"/>
          <p14:tracePt t="16962" x="6940550" y="2755900"/>
          <p14:tracePt t="16978" x="6927850" y="2774950"/>
          <p14:tracePt t="16995" x="6921500" y="2774950"/>
          <p14:tracePt t="17011" x="6915150" y="2787650"/>
          <p14:tracePt t="17028" x="6908800" y="2794000"/>
          <p14:tracePt t="17045" x="6889750" y="2813050"/>
          <p14:tracePt t="17061" x="6877050" y="2844800"/>
          <p14:tracePt t="17078" x="6851650" y="2876550"/>
          <p14:tracePt t="17094" x="6813550" y="2921000"/>
          <p14:tracePt t="17111" x="6743700" y="2978150"/>
          <p14:tracePt t="17128" x="6699250" y="3022600"/>
          <p14:tracePt t="17145" x="6648450" y="3067050"/>
          <p14:tracePt t="17162" x="6616700" y="3092450"/>
          <p14:tracePt t="17178" x="6604000" y="3105150"/>
          <p14:tracePt t="17195" x="6591300" y="3117850"/>
          <p14:tracePt t="17212" x="6578600" y="3124200"/>
          <p14:tracePt t="17245" x="6565900" y="3124200"/>
          <p14:tracePt t="17265" x="6559550" y="3124200"/>
          <p14:tracePt t="17280" x="6553200" y="3124200"/>
          <p14:tracePt t="17297" x="6540500" y="3124200"/>
          <p14:tracePt t="17328" x="6534150" y="3124200"/>
          <p14:tracePt t="17457" x="6527800" y="3124200"/>
          <p14:tracePt t="17473" x="6521450" y="3124200"/>
          <p14:tracePt t="17496" x="6521450" y="3136900"/>
          <p14:tracePt t="17737" x="6502400" y="3136900"/>
          <p14:tracePt t="17745" x="6483350" y="3149600"/>
          <p14:tracePt t="17752" x="6432550" y="3149600"/>
          <p14:tracePt t="17762" x="6381750" y="3162300"/>
          <p14:tracePt t="17778" x="6254750" y="3187700"/>
          <p14:tracePt t="17795" x="6089650" y="3187700"/>
          <p14:tracePt t="17812" x="5937250" y="3187700"/>
          <p14:tracePt t="17828" x="5784850" y="3187700"/>
          <p14:tracePt t="17845" x="5676900" y="3187700"/>
          <p14:tracePt t="17862" x="5626100" y="3181350"/>
          <p14:tracePt t="17878" x="5619750" y="3175000"/>
          <p14:tracePt t="17895" x="5613400" y="3175000"/>
          <p14:tracePt t="18047" x="5607050" y="3175000"/>
          <p14:tracePt t="18063" x="5607050" y="3181350"/>
          <p14:tracePt t="18145" x="5594350" y="3181350"/>
          <p14:tracePt t="18152" x="5588000" y="3181350"/>
          <p14:tracePt t="18169" x="5581650" y="3181350"/>
          <p14:tracePt t="18185" x="5575300" y="3181350"/>
          <p14:tracePt t="18425" x="5600700" y="3200400"/>
          <p14:tracePt t="18432" x="5626100" y="3225800"/>
          <p14:tracePt t="18441" x="5626100" y="3232150"/>
          <p14:tracePt t="18448" x="5626100" y="3238500"/>
          <p14:tracePt t="18462" x="5626100" y="3257550"/>
          <p14:tracePt t="18478" x="5626100" y="3270250"/>
          <p14:tracePt t="18495" x="5626100" y="3289300"/>
          <p14:tracePt t="19361" x="5657850" y="3282950"/>
          <p14:tracePt t="19369" x="5734050" y="3251200"/>
          <p14:tracePt t="19379" x="5848350" y="3200400"/>
          <p14:tracePt t="19396" x="6191250" y="2997200"/>
          <p14:tracePt t="19412" x="6584950" y="2749550"/>
          <p14:tracePt t="19429" x="6908800" y="2470150"/>
          <p14:tracePt t="19446" x="7156450" y="2178050"/>
          <p14:tracePt t="19462" x="7315200" y="1911350"/>
          <p14:tracePt t="19479" x="7429500" y="1625600"/>
          <p14:tracePt t="19496" x="7473950" y="1466850"/>
          <p14:tracePt t="19512" x="7512050" y="1308100"/>
          <p14:tracePt t="19529" x="7537450" y="1238250"/>
          <p14:tracePt t="19546" x="7537450" y="1200150"/>
          <p14:tracePt t="19562" x="7543800" y="1168400"/>
          <p14:tracePt t="19579" x="7543800" y="1155700"/>
          <p14:tracePt t="19596" x="7543800" y="1123950"/>
          <p14:tracePt t="19612" x="7550150" y="1117600"/>
          <p14:tracePt t="19629" x="7562850" y="1085850"/>
          <p14:tracePt t="19646" x="7581900" y="1060450"/>
          <p14:tracePt t="19662" x="7600950" y="1009650"/>
          <p14:tracePt t="19679" x="7613650" y="958850"/>
          <p14:tracePt t="19695" x="7613650" y="939800"/>
          <p14:tracePt t="19729" x="7607300" y="933450"/>
          <p14:tracePt t="19746" x="7562850" y="952500"/>
          <p14:tracePt t="19762" x="7473950" y="1054100"/>
          <p14:tracePt t="19779" x="7378700" y="1250950"/>
          <p14:tracePt t="19796" x="7270750" y="1504950"/>
          <p14:tracePt t="19812" x="7245350" y="1638300"/>
          <p14:tracePt t="19829" x="7245350" y="1663700"/>
          <p14:tracePt t="19904" x="7239000" y="1663700"/>
          <p14:tracePt t="19913" x="7232650" y="1663700"/>
          <p14:tracePt t="19929" x="7226300" y="1663700"/>
          <p14:tracePt t="19976" x="7219950" y="1663700"/>
          <p14:tracePt t="19992" x="7207250" y="1663700"/>
          <p14:tracePt t="19999" x="7200900" y="1663700"/>
          <p14:tracePt t="20016" x="7194550" y="1663700"/>
          <p14:tracePt t="20029" x="7181850" y="1663700"/>
          <p14:tracePt t="20048" x="7175500" y="1663700"/>
          <p14:tracePt t="20072" x="7162800" y="1663700"/>
          <p14:tracePt t="20087" x="7156450" y="1663700"/>
          <p14:tracePt t="20128" x="7150100" y="1663700"/>
          <p14:tracePt t="20201" x="7143750" y="1676400"/>
          <p14:tracePt t="20216" x="7137400" y="1676400"/>
          <p14:tracePt t="20225" x="7137400" y="1682750"/>
          <p14:tracePt t="20241" x="7131050" y="1695450"/>
          <p14:tracePt t="20321" x="7131050" y="1701800"/>
          <p14:tracePt t="20369" x="7131050" y="1708150"/>
          <p14:tracePt t="20378" x="7131050" y="1720850"/>
          <p14:tracePt t="20449" x="7124700" y="1720850"/>
          <p14:tracePt t="20464" x="7118350" y="1720850"/>
          <p14:tracePt t="20473" x="7112000" y="1720850"/>
          <p14:tracePt t="20489" x="7105650" y="1720850"/>
          <p14:tracePt t="20504" x="7092950" y="1720850"/>
          <p14:tracePt t="20528" x="7086600" y="1720850"/>
          <p14:tracePt t="20554" x="7080250" y="1714500"/>
          <p14:tracePt t="20568" x="7080250" y="1708150"/>
          <p14:tracePt t="20584" x="7080250" y="1701800"/>
          <p14:tracePt t="20592" x="7080250" y="1689100"/>
          <p14:tracePt t="20616" x="7080250" y="1682750"/>
          <p14:tracePt t="20737" x="7080250" y="1695450"/>
          <p14:tracePt t="20746" x="7080250" y="1701800"/>
          <p14:tracePt t="20763" x="7080250" y="1714500"/>
          <p14:tracePt t="20833" x="7073900" y="1714500"/>
          <p14:tracePt t="21577" x="7061200" y="1714500"/>
          <p14:tracePt t="21689" x="7061200" y="1708150"/>
          <p14:tracePt t="22055" x="7067550" y="1708150"/>
          <p14:tracePt t="22065" x="7073900" y="1708150"/>
          <p14:tracePt t="22073" x="7092950" y="1708150"/>
          <p14:tracePt t="22082" x="7099300" y="1708150"/>
          <p14:tracePt t="22096" x="7143750" y="1708150"/>
          <p14:tracePt t="22113" x="7169150" y="1708150"/>
          <p14:tracePt t="22129" x="7194550" y="1708150"/>
          <p14:tracePt t="22146" x="7219950" y="1708150"/>
          <p14:tracePt t="22163" x="7251700" y="1708150"/>
          <p14:tracePt t="22179" x="7277100" y="1708150"/>
          <p14:tracePt t="22196" x="7327900" y="1708150"/>
          <p14:tracePt t="22213" x="7366000" y="1708150"/>
          <p14:tracePt t="22230" x="7435850" y="1695450"/>
          <p14:tracePt t="22246" x="7486650" y="1682750"/>
          <p14:tracePt t="22264" x="7537450" y="1676400"/>
          <p14:tracePt t="22279" x="7562850" y="1676400"/>
          <p14:tracePt t="22296" x="7607300" y="1663700"/>
          <p14:tracePt t="22313" x="7632700" y="1663700"/>
          <p14:tracePt t="22330" x="7670800" y="1651000"/>
          <p14:tracePt t="22346" x="7740650" y="1638300"/>
          <p14:tracePt t="22363" x="7810500" y="1625600"/>
          <p14:tracePt t="22380" x="7880350" y="1625600"/>
          <p14:tracePt t="22396" x="7924800" y="1619250"/>
          <p14:tracePt t="22413" x="7950200" y="1606550"/>
          <p14:tracePt t="22446" x="7956550" y="1606550"/>
          <p14:tracePt t="22463" x="7962900" y="1606550"/>
          <p14:tracePt t="22480" x="7969250" y="1593850"/>
          <p14:tracePt t="22513" x="7975600" y="1587500"/>
          <p14:tracePt t="22530" x="7981950" y="1574800"/>
          <p14:tracePt t="22546" x="7988300" y="1568450"/>
          <p14:tracePt t="22563" x="7994650" y="1562100"/>
          <p14:tracePt t="22580" x="7994650" y="1549400"/>
          <p14:tracePt t="22596" x="8001000" y="1549400"/>
          <p14:tracePt t="22613" x="8007350" y="1543050"/>
          <p14:tracePt t="24328" x="7981950" y="1543050"/>
          <p14:tracePt t="24337" x="7912100" y="1543050"/>
          <p14:tracePt t="24347" x="7861300" y="1543050"/>
          <p14:tracePt t="24364" x="7778750" y="1543050"/>
          <p14:tracePt t="24381" x="7721600" y="1543050"/>
          <p14:tracePt t="24397" x="7683500" y="1543050"/>
          <p14:tracePt t="24414" x="7670800" y="1543050"/>
          <p14:tracePt t="24431" x="7658100" y="1543050"/>
          <p14:tracePt t="24464" x="7639050" y="1543050"/>
          <p14:tracePt t="24481" x="7626350" y="1543050"/>
          <p14:tracePt t="24497" x="7607300" y="1543050"/>
          <p14:tracePt t="24514" x="7588250" y="1530350"/>
          <p14:tracePt t="24531" x="7569200" y="1530350"/>
          <p14:tracePt t="24547" x="7556500" y="1530350"/>
          <p14:tracePt t="24564" x="7550150" y="1530350"/>
          <p14:tracePt t="24597" x="7537450" y="1530350"/>
          <p14:tracePt t="24614" x="7524750" y="1555750"/>
          <p14:tracePt t="24631" x="7518400" y="1593850"/>
          <p14:tracePt t="24647" x="7435850" y="1733550"/>
          <p14:tracePt t="24664" x="7143750" y="2152650"/>
          <p14:tracePt t="24680" x="6934200" y="2495550"/>
          <p14:tracePt t="24697" x="6762750" y="2736850"/>
          <p14:tracePt t="24713" x="6648450" y="2895600"/>
          <p14:tracePt t="24730" x="6591300" y="2959100"/>
          <p14:tracePt t="24747" x="6534150" y="3016250"/>
          <p14:tracePt t="24764" x="6445250" y="3086100"/>
          <p14:tracePt t="24781" x="6330950" y="3175000"/>
          <p14:tracePt t="24797" x="6203950" y="3270250"/>
          <p14:tracePt t="24814" x="6070600" y="3352800"/>
          <p14:tracePt t="24831" x="5969000" y="3441700"/>
          <p14:tracePt t="24848" x="5892800" y="3467100"/>
          <p14:tracePt t="24864" x="5842000" y="3498850"/>
          <p14:tracePt t="24881" x="5835650" y="3498850"/>
          <p14:tracePt t="24897" x="5810250" y="3498850"/>
          <p14:tracePt t="24914" x="5778500" y="3505200"/>
          <p14:tracePt t="24931" x="5759450" y="3505200"/>
          <p14:tracePt t="25016" x="5759450" y="3511550"/>
          <p14:tracePt t="25585" x="5759450" y="3562350"/>
          <p14:tracePt t="25593" x="5759450" y="3644900"/>
          <p14:tracePt t="25600" x="5740400" y="3752850"/>
          <p14:tracePt t="25614" x="5727700" y="3835400"/>
          <p14:tracePt t="25631" x="5683250" y="4013200"/>
          <p14:tracePt t="25648" x="5607050" y="4121150"/>
          <p14:tracePt t="25664" x="5492750" y="4210050"/>
          <p14:tracePt t="25681" x="5422900" y="4235450"/>
          <p14:tracePt t="25698" x="5314950" y="4260850"/>
          <p14:tracePt t="25714" x="5245100" y="4260850"/>
          <p14:tracePt t="25731" x="5175250" y="4273550"/>
          <p14:tracePt t="25748" x="5137150" y="4286250"/>
          <p14:tracePt t="25765" x="5105400" y="4292600"/>
          <p14:tracePt t="25781" x="5086350" y="4298950"/>
          <p14:tracePt t="25798" x="5073650" y="4305300"/>
          <p14:tracePt t="25814" x="5054600" y="4311650"/>
          <p14:tracePt t="25880" x="5048250" y="4311650"/>
          <p14:tracePt t="25920" x="5041900" y="4318000"/>
          <p14:tracePt t="25935" x="5041900" y="4324350"/>
          <p14:tracePt t="25943" x="5035550" y="4330700"/>
          <p14:tracePt t="25951" x="5035550" y="4349750"/>
          <p14:tracePt t="25964" x="5022850" y="4375150"/>
          <p14:tracePt t="25981" x="5010150" y="4406900"/>
          <p14:tracePt t="25997" x="4991100" y="4432300"/>
          <p14:tracePt t="26014" x="4991100" y="4445000"/>
          <p14:tracePt t="26031" x="4984750" y="4457700"/>
          <p14:tracePt t="26449" x="4965700" y="4483100"/>
          <p14:tracePt t="26458" x="4927600" y="4508500"/>
          <p14:tracePt t="26467" x="4883150" y="4533900"/>
          <p14:tracePt t="26481" x="4800600" y="4603750"/>
          <p14:tracePt t="26498" x="4692650" y="4667250"/>
          <p14:tracePt t="26514" x="4597400" y="4724400"/>
          <p14:tracePt t="26531" x="4508500" y="4762500"/>
          <p14:tracePt t="26548" x="4451350" y="4781550"/>
          <p14:tracePt t="26564" x="4406900" y="4794250"/>
          <p14:tracePt t="26581" x="4349750" y="4813300"/>
          <p14:tracePt t="26584" x="4330700" y="4813300"/>
          <p14:tracePt t="26598" x="4311650" y="4826000"/>
          <p14:tracePt t="26615" x="4273550" y="4838700"/>
          <p14:tracePt t="26631" x="4267200" y="4845050"/>
          <p14:tracePt t="26648" x="4260850" y="4845050"/>
          <p14:tracePt t="26696" x="4248150" y="4851400"/>
          <p14:tracePt t="26704" x="4241800" y="4851400"/>
          <p14:tracePt t="26715" x="4229100" y="4851400"/>
          <p14:tracePt t="26731" x="4191000" y="4845050"/>
          <p14:tracePt t="26748" x="4127500" y="4838700"/>
          <p14:tracePt t="26765" x="4108450" y="4806950"/>
          <p14:tracePt t="27071" x="4108450" y="4794250"/>
          <p14:tracePt t="27121" x="4114800" y="4794250"/>
          <p14:tracePt t="27129" x="4121150" y="4794250"/>
          <p14:tracePt t="27200" x="4127500" y="4800600"/>
          <p14:tracePt t="27209" x="4133850" y="4813300"/>
          <p14:tracePt t="27216" x="4133850" y="4819650"/>
          <p14:tracePt t="27232" x="4146550" y="4870450"/>
          <p14:tracePt t="27248" x="4159250" y="4914900"/>
          <p14:tracePt t="27265" x="4159250" y="4940300"/>
          <p14:tracePt t="27298" x="4159250" y="4946650"/>
          <p14:tracePt t="27577" x="4159250" y="4953000"/>
          <p14:tracePt t="27585" x="4146550" y="4953000"/>
          <p14:tracePt t="27593" x="4108450" y="4953000"/>
          <p14:tracePt t="27600" x="4076700" y="4953000"/>
          <p14:tracePt t="27615" x="3930650" y="4927600"/>
          <p14:tracePt t="27631" x="3816350" y="4914900"/>
          <p14:tracePt t="27648" x="3460750" y="4864100"/>
          <p14:tracePt t="27665" x="3289300" y="4832350"/>
          <p14:tracePt t="27681" x="3213100" y="4832350"/>
          <p14:tracePt t="27699" x="3194050" y="4832350"/>
          <p14:tracePt t="27792" x="3194050" y="4826000"/>
          <p14:tracePt t="27801" x="3200400" y="4826000"/>
          <p14:tracePt t="27809" x="3206750" y="4826000"/>
          <p14:tracePt t="27817" x="3213100" y="4826000"/>
          <p14:tracePt t="27832" x="3232150" y="4826000"/>
          <p14:tracePt t="27848" x="3238500" y="4826000"/>
          <p14:tracePt t="28536" x="3263900" y="4819650"/>
          <p14:tracePt t="28561" x="3270250" y="4819650"/>
          <p14:tracePt t="28577" x="3276600" y="4819650"/>
          <p14:tracePt t="28624" x="3282950" y="4819650"/>
          <p14:tracePt t="28649" x="3295650" y="4819650"/>
          <p14:tracePt t="28673" x="3314700" y="4819650"/>
          <p14:tracePt t="28680" x="3321050" y="4819650"/>
          <p14:tracePt t="28689" x="3365500" y="4819650"/>
          <p14:tracePt t="28698" x="3435350" y="4806950"/>
          <p14:tracePt t="28715" x="3581400" y="4787900"/>
          <p14:tracePt t="28732" x="3638550" y="4787900"/>
          <p14:tracePt t="28749" x="3651250" y="4787900"/>
          <p14:tracePt t="28765" x="3657600" y="4781550"/>
          <p14:tracePt t="28809" x="3663950" y="4781550"/>
          <p14:tracePt t="28881" x="3670300" y="4781550"/>
          <p14:tracePt t="29329" x="3689350" y="4743450"/>
          <p14:tracePt t="29337" x="3752850" y="4679950"/>
          <p14:tracePt t="29345" x="3841750" y="4597400"/>
          <p14:tracePt t="29353" x="3994150" y="4495800"/>
          <p14:tracePt t="29365" x="4197350" y="4394200"/>
          <p14:tracePt t="29382" x="4692650" y="4095750"/>
          <p14:tracePt t="29399" x="5308600" y="3651250"/>
          <p14:tracePt t="29416" x="6254750" y="2882900"/>
          <p14:tracePt t="29432" x="6750050" y="2419350"/>
          <p14:tracePt t="29449" x="6921500" y="2184400"/>
          <p14:tracePt t="29465" x="6965950" y="2101850"/>
          <p14:tracePt t="29482" x="6972300" y="2082800"/>
          <p14:tracePt t="29499" x="6978650" y="2070100"/>
          <p14:tracePt t="29624" x="6985000" y="2070100"/>
          <p14:tracePt t="29632" x="6991350" y="2070100"/>
          <p14:tracePt t="29640" x="6997700" y="2063750"/>
          <p14:tracePt t="29656" x="7010400" y="2057400"/>
          <p14:tracePt t="29665" x="7023100" y="2051050"/>
          <p14:tracePt t="29682" x="7023100" y="2044700"/>
          <p14:tracePt t="29699" x="7029450" y="2044700"/>
          <p14:tracePt t="29753" x="7035800" y="2063750"/>
          <p14:tracePt t="29761" x="7010400" y="2178050"/>
          <p14:tracePt t="29768" x="6927850" y="2343150"/>
          <p14:tracePt t="29782" x="6838950" y="2571750"/>
          <p14:tracePt t="29800" x="6350000" y="3676650"/>
          <p14:tracePt t="29816" x="6140450" y="4032250"/>
          <p14:tracePt t="29832" x="5645150" y="4775200"/>
          <p14:tracePt t="29849" x="5429250" y="5073650"/>
          <p14:tracePt t="29866" x="5353050" y="5175250"/>
          <p14:tracePt t="29882" x="5308600" y="5238750"/>
          <p14:tracePt t="29899" x="5270500" y="5276850"/>
          <p14:tracePt t="29916" x="5238750" y="5308600"/>
          <p14:tracePt t="29932" x="5207000" y="5346700"/>
          <p14:tracePt t="29949" x="5143500" y="5372100"/>
          <p14:tracePt t="29966" x="5099050" y="5378450"/>
          <p14:tracePt t="29982" x="5067300" y="5391150"/>
          <p14:tracePt t="29999" x="5035550" y="5397500"/>
          <p14:tracePt t="30015" x="5029200" y="5410200"/>
          <p14:tracePt t="30039" x="5022850" y="5410200"/>
          <p14:tracePt t="30105" x="5029200" y="5384800"/>
          <p14:tracePt t="30113" x="5080000" y="5340350"/>
          <p14:tracePt t="30120" x="5143500" y="5276850"/>
          <p14:tracePt t="30132" x="5238750" y="5162550"/>
          <p14:tracePt t="30149" x="5448300" y="4953000"/>
          <p14:tracePt t="30166" x="5702300" y="4699000"/>
          <p14:tracePt t="30182" x="5962650" y="4457700"/>
          <p14:tracePt t="30199" x="6140450" y="4229100"/>
          <p14:tracePt t="30216" x="6350000" y="3924300"/>
          <p14:tracePt t="30232" x="6413500" y="3683000"/>
          <p14:tracePt t="30249" x="6470650" y="3365500"/>
          <p14:tracePt t="30266" x="6572250" y="3022600"/>
          <p14:tracePt t="30283" x="6654800" y="2667000"/>
          <p14:tracePt t="30299" x="6756400" y="2298700"/>
          <p14:tracePt t="30315" x="6864350" y="1924050"/>
          <p14:tracePt t="30332" x="6940550" y="1644650"/>
          <p14:tracePt t="30349" x="7029450" y="1384300"/>
          <p14:tracePt t="30365" x="7105650" y="1225550"/>
          <p14:tracePt t="30382" x="7169150" y="1111250"/>
          <p14:tracePt t="30399" x="7232650" y="1003300"/>
          <p14:tracePt t="30415" x="7239000" y="977900"/>
          <p14:tracePt t="30593" x="7264400" y="996950"/>
          <p14:tracePt t="30600" x="7277100" y="1003300"/>
          <p14:tracePt t="30609" x="7283450" y="1016000"/>
          <p14:tracePt t="30616" x="7296150" y="1035050"/>
          <p14:tracePt t="30632" x="7308850" y="1111250"/>
          <p14:tracePt t="30649" x="7327900" y="1181100"/>
          <p14:tracePt t="30666" x="7327900" y="1270000"/>
          <p14:tracePt t="30682" x="7327900" y="1371600"/>
          <p14:tracePt t="30699" x="7327900" y="1422400"/>
          <p14:tracePt t="30716" x="7327900" y="1428750"/>
          <p14:tracePt t="30732" x="7327900" y="1447800"/>
          <p14:tracePt t="30749" x="7321550" y="1447800"/>
          <p14:tracePt t="30766" x="7315200" y="1447800"/>
          <p14:tracePt t="30782" x="7302500" y="1454150"/>
          <p14:tracePt t="30799" x="7283450" y="1460500"/>
          <p14:tracePt t="30815" x="7258050" y="1473200"/>
          <p14:tracePt t="30849" x="7251700" y="1473200"/>
          <p14:tracePt t="30866" x="7245350" y="1473200"/>
          <p14:tracePt t="30904" x="7245350" y="1492250"/>
          <p14:tracePt t="30913" x="7245350" y="1498600"/>
          <p14:tracePt t="30922" x="7245350" y="1517650"/>
          <p14:tracePt t="30933" x="7245350" y="1524000"/>
          <p14:tracePt t="30949" x="7245350" y="1543050"/>
          <p14:tracePt t="30965" x="7245350" y="1555750"/>
          <p14:tracePt t="31249" x="7251700" y="1555750"/>
          <p14:tracePt t="31258" x="7270750" y="1555750"/>
          <p14:tracePt t="31268" x="7289800" y="1555750"/>
          <p14:tracePt t="31283" x="7321550" y="1555750"/>
          <p14:tracePt t="31299" x="7346950" y="1543050"/>
          <p14:tracePt t="31316" x="7359650" y="1543050"/>
          <p14:tracePt t="31333" x="7372350" y="1536700"/>
          <p14:tracePt t="31368" x="7378700" y="1530350"/>
          <p14:tracePt t="31392" x="7385050" y="1530350"/>
          <p14:tracePt t="31400" x="7391400" y="1524000"/>
          <p14:tracePt t="31584" x="7385050" y="1524000"/>
          <p14:tracePt t="31593" x="7359650" y="1524000"/>
          <p14:tracePt t="31603" x="7334250" y="1524000"/>
          <p14:tracePt t="31616" x="7283450" y="1524000"/>
          <p14:tracePt t="31633" x="7219950" y="1524000"/>
          <p14:tracePt t="31650" x="7175500" y="1524000"/>
          <p14:tracePt t="31666" x="7137400" y="1524000"/>
          <p14:tracePt t="31683" x="7112000" y="1536700"/>
          <p14:tracePt t="31716" x="7092950" y="1536700"/>
          <p14:tracePt t="31733" x="7086600" y="1536700"/>
          <p14:tracePt t="31766" x="7080250" y="1536700"/>
          <p14:tracePt t="31791" x="7067550" y="1536700"/>
          <p14:tracePt t="31823" x="7054850" y="1543050"/>
          <p14:tracePt t="31839" x="7048500" y="1555750"/>
          <p14:tracePt t="31847" x="7048500" y="1562100"/>
          <p14:tracePt t="31863" x="7048500" y="1568450"/>
          <p14:tracePt t="31871" x="7048500" y="1581150"/>
          <p14:tracePt t="31882" x="7048500" y="1587500"/>
          <p14:tracePt t="31899" x="7048500" y="1612900"/>
          <p14:tracePt t="31916" x="7048500" y="1644650"/>
          <p14:tracePt t="31932" x="7048500" y="1682750"/>
          <p14:tracePt t="31949" x="7048500" y="1689100"/>
          <p14:tracePt t="31966" x="7048500" y="1695450"/>
          <p14:tracePt t="32087" x="7042150" y="1682750"/>
          <p14:tracePt t="32103" x="7035800" y="1657350"/>
          <p14:tracePt t="32128" x="7029450" y="1657350"/>
          <p14:tracePt t="32143" x="7029450" y="1651000"/>
          <p14:tracePt t="32167" x="7029450" y="1638300"/>
          <p14:tracePt t="32312" x="7029450" y="1644650"/>
          <p14:tracePt t="32322" x="7029450" y="1651000"/>
          <p14:tracePt t="32333" x="7029450" y="1657350"/>
          <p14:tracePt t="32352" x="7035800" y="1676400"/>
          <p14:tracePt t="32376" x="7042150" y="1689100"/>
          <p14:tracePt t="32386" x="7054850" y="1695450"/>
          <p14:tracePt t="32400" x="7061200" y="1720850"/>
          <p14:tracePt t="32416" x="7061200" y="1733550"/>
          <p14:tracePt t="32433" x="7067550" y="1758950"/>
          <p14:tracePt t="32450" x="7080250" y="1778000"/>
          <p14:tracePt t="32466" x="7080250" y="1816100"/>
          <p14:tracePt t="32483" x="7080250" y="1866900"/>
          <p14:tracePt t="32500" x="7080250" y="1987550"/>
          <p14:tracePt t="32516" x="7080250" y="2171700"/>
          <p14:tracePt t="32533" x="7048500" y="2400300"/>
          <p14:tracePt t="32549" x="6978650" y="2654300"/>
          <p14:tracePt t="32566" x="6902450" y="2825750"/>
          <p14:tracePt t="32582" x="6807200" y="3022600"/>
          <p14:tracePt t="32599" x="6673850" y="3263900"/>
          <p14:tracePt t="32616" x="6591300" y="3384550"/>
          <p14:tracePt t="32633" x="6521450" y="3511550"/>
          <p14:tracePt t="32649" x="6438900" y="3619500"/>
          <p14:tracePt t="32666" x="6343650" y="3746500"/>
          <p14:tracePt t="32683" x="6229350" y="3867150"/>
          <p14:tracePt t="32700" x="6146800" y="3956050"/>
          <p14:tracePt t="32716" x="6057900" y="4013200"/>
          <p14:tracePt t="32733" x="5949950" y="4083050"/>
          <p14:tracePt t="32749" x="5886450" y="4121150"/>
          <p14:tracePt t="32766" x="5822950" y="4127500"/>
          <p14:tracePt t="32783" x="5803900" y="4146550"/>
          <p14:tracePt t="32800" x="5784850" y="4146550"/>
          <p14:tracePt t="32816" x="5784850" y="4152900"/>
          <p14:tracePt t="34609" x="0" y="0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046" t="20864" r="14574" b="20118"/>
          <a:stretch/>
        </p:blipFill>
        <p:spPr>
          <a:xfrm>
            <a:off x="2942611" y="1756868"/>
            <a:ext cx="5885299" cy="430535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02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984"/>
    </mc:Choice>
    <mc:Fallback xmlns="">
      <p:transition advTm="149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7" x="5845175" y="5257800"/>
          <p14:tracePt t="705" x="5821363" y="4953000"/>
          <p14:tracePt t="712" x="5715000" y="4579938"/>
          <p14:tracePt t="725" x="5608638" y="4321175"/>
          <p14:tracePt t="742" x="5387975" y="4008438"/>
          <p14:tracePt t="759" x="5211763" y="3733800"/>
          <p14:tracePt t="775" x="5127625" y="3573463"/>
          <p14:tracePt t="792" x="5067300" y="3436938"/>
          <p14:tracePt t="808" x="5037138" y="3330575"/>
          <p14:tracePt t="825" x="5013325" y="3238500"/>
          <p14:tracePt t="842" x="4975225" y="3162300"/>
          <p14:tracePt t="858" x="4937125" y="3094038"/>
          <p14:tracePt t="864" x="4937125" y="3078163"/>
          <p14:tracePt t="876" x="4930775" y="3055938"/>
          <p14:tracePt t="892" x="4914900" y="3032125"/>
          <p14:tracePt t="908" x="4906963" y="3025775"/>
          <p14:tracePt t="945" x="4899025" y="3025775"/>
          <p14:tracePt t="961" x="4892675" y="3025775"/>
          <p14:tracePt t="975" x="4868863" y="3025775"/>
          <p14:tracePt t="992" x="4854575" y="3009900"/>
          <p14:tracePt t="1008" x="4838700" y="3009900"/>
          <p14:tracePt t="1025" x="4822825" y="3009900"/>
          <p14:tracePt t="1042" x="4740275" y="3078163"/>
          <p14:tracePt t="1058" x="4694238" y="3146425"/>
          <p14:tracePt t="1075" x="4632325" y="3238500"/>
          <p14:tracePt t="1092" x="4587875" y="3344863"/>
          <p14:tracePt t="1108" x="4549775" y="3421063"/>
          <p14:tracePt t="1125" x="4541838" y="3475038"/>
          <p14:tracePt t="1142" x="4533900" y="3505200"/>
          <p14:tracePt t="1159" x="4525963" y="3535363"/>
          <p14:tracePt t="1449" x="4549775" y="3535363"/>
          <p14:tracePt t="1457" x="4579938" y="3535363"/>
          <p14:tracePt t="1464" x="4632325" y="3513138"/>
          <p14:tracePt t="1475" x="4670425" y="3482975"/>
          <p14:tracePt t="1492" x="4770438" y="3436938"/>
          <p14:tracePt t="1509" x="4784725" y="3436938"/>
          <p14:tracePt t="1576" x="4792663" y="3421063"/>
          <p14:tracePt t="1585" x="4800600" y="3398838"/>
          <p14:tracePt t="1593" x="4808538" y="3360738"/>
          <p14:tracePt t="1609" x="4830763" y="3276600"/>
          <p14:tracePt t="1625" x="4830763" y="3230563"/>
          <p14:tracePt t="1642" x="4830763" y="3192463"/>
          <p14:tracePt t="1659" x="4830763" y="3140075"/>
          <p14:tracePt t="1675" x="4830763" y="3094038"/>
          <p14:tracePt t="1692" x="4830763" y="3048000"/>
          <p14:tracePt t="1709" x="4838700" y="3001963"/>
          <p14:tracePt t="1725" x="4838700" y="2955925"/>
          <p14:tracePt t="1743" x="4838700" y="2865438"/>
          <p14:tracePt t="1759" x="4838700" y="2803525"/>
          <p14:tracePt t="1775" x="4838700" y="2751138"/>
          <p14:tracePt t="1793" x="4838700" y="2720975"/>
          <p14:tracePt t="2409" x="4846638" y="2713038"/>
          <p14:tracePt t="2417" x="4899025" y="2682875"/>
          <p14:tracePt t="2426" x="4991100" y="2644775"/>
          <p14:tracePt t="2442" x="5159375" y="2590800"/>
          <p14:tracePt t="2459" x="5257800" y="2552700"/>
          <p14:tracePt t="2476" x="5349875" y="2514600"/>
          <p14:tracePt t="2493" x="5387975" y="2492375"/>
          <p14:tracePt t="2721" x="5394325" y="2492375"/>
          <p14:tracePt t="2728" x="5380038" y="2536825"/>
          <p14:tracePt t="2737" x="5356225" y="2574925"/>
          <p14:tracePt t="2745" x="5341938" y="2606675"/>
          <p14:tracePt t="2759" x="5318125" y="2644775"/>
          <p14:tracePt t="2776" x="5287963" y="2682875"/>
          <p14:tracePt t="2792" x="5265738" y="2720975"/>
          <p14:tracePt t="2809" x="5241925" y="2759075"/>
          <p14:tracePt t="2826" x="5227638" y="2781300"/>
          <p14:tracePt t="2842" x="5211763" y="2797175"/>
          <p14:tracePt t="2859" x="5211763" y="2811463"/>
          <p14:tracePt t="2876" x="5189538" y="2835275"/>
          <p14:tracePt t="2892" x="5173663" y="2841625"/>
          <p14:tracePt t="2909" x="5151438" y="2849563"/>
          <p14:tracePt t="2926" x="5113338" y="2873375"/>
          <p14:tracePt t="2943" x="5075238" y="2895600"/>
          <p14:tracePt t="2959" x="5013325" y="2917825"/>
          <p14:tracePt t="2976" x="4999038" y="2925763"/>
          <p14:tracePt t="2993" x="4991100" y="2925763"/>
          <p14:tracePt t="3009" x="4968875" y="2941638"/>
          <p14:tracePt t="3026" x="4937125" y="2949575"/>
          <p14:tracePt t="3043" x="4892675" y="2955925"/>
          <p14:tracePt t="3059" x="4816475" y="2987675"/>
          <p14:tracePt t="3076" x="4732338" y="2994025"/>
          <p14:tracePt t="3093" x="4594225" y="3009900"/>
          <p14:tracePt t="3109" x="4487863" y="3009900"/>
          <p14:tracePt t="3126" x="4359275" y="3009900"/>
          <p14:tracePt t="3143" x="4335463" y="3009900"/>
          <p14:tracePt t="3159" x="4297363" y="3001963"/>
          <p14:tracePt t="3176" x="4289425" y="3001963"/>
          <p14:tracePt t="4153" x="4313238" y="3001963"/>
          <p14:tracePt t="4160" x="4343400" y="3001963"/>
          <p14:tracePt t="4169" x="4403725" y="3001963"/>
          <p14:tracePt t="4176" x="4479925" y="2994025"/>
          <p14:tracePt t="4193" x="4618038" y="2971800"/>
          <p14:tracePt t="4210" x="4702175" y="2955925"/>
          <p14:tracePt t="4226" x="4784725" y="2941638"/>
          <p14:tracePt t="4243" x="4808538" y="2941638"/>
          <p14:tracePt t="4296" x="4816475" y="2933700"/>
          <p14:tracePt t="4312" x="4822825" y="2933700"/>
          <p14:tracePt t="4321" x="4838700" y="2933700"/>
          <p14:tracePt t="4329" x="4876800" y="2933700"/>
          <p14:tracePt t="4343" x="4991100" y="2925763"/>
          <p14:tracePt t="4360" x="5135563" y="2925763"/>
          <p14:tracePt t="4376" x="5249863" y="2917825"/>
          <p14:tracePt t="4393" x="5372100" y="2917825"/>
          <p14:tracePt t="4410" x="5440363" y="2917825"/>
          <p14:tracePt t="4426" x="5478463" y="2917825"/>
          <p14:tracePt t="4443" x="5494338" y="2917825"/>
          <p14:tracePt t="4513" x="5502275" y="2917825"/>
          <p14:tracePt t="4520" x="5524500" y="2917825"/>
          <p14:tracePt t="4529" x="5554663" y="2917825"/>
          <p14:tracePt t="4543" x="5616575" y="2917825"/>
          <p14:tracePt t="4560" x="5761038" y="2941638"/>
          <p14:tracePt t="4576" x="5829300" y="2949575"/>
          <p14:tracePt t="4593" x="5845175" y="2949575"/>
          <p14:tracePt t="4849" x="5829300" y="2971800"/>
          <p14:tracePt t="4856" x="5791200" y="2987675"/>
          <p14:tracePt t="4864" x="5753100" y="3001963"/>
          <p14:tracePt t="4877" x="5692775" y="3017838"/>
          <p14:tracePt t="4893" x="5540375" y="3063875"/>
          <p14:tracePt t="4911" x="5280025" y="3108325"/>
          <p14:tracePt t="4927" x="5203825" y="3146425"/>
          <p14:tracePt t="4944" x="4983163" y="3200400"/>
          <p14:tracePt t="4960" x="4914900" y="3230563"/>
          <p14:tracePt t="4977" x="4846638" y="3254375"/>
          <p14:tracePt t="4993" x="4792663" y="3276600"/>
          <p14:tracePt t="5010" x="4724400" y="3298825"/>
          <p14:tracePt t="5027" x="4670425" y="3322638"/>
          <p14:tracePt t="5045" x="4587875" y="3352800"/>
          <p14:tracePt t="5060" x="4525963" y="3382963"/>
          <p14:tracePt t="5077" x="4465638" y="3413125"/>
          <p14:tracePt t="5093" x="4427538" y="3421063"/>
          <p14:tracePt t="5113" x="4389438" y="3436938"/>
          <p14:tracePt t="5127" x="4373563" y="3444875"/>
          <p14:tracePt t="5143" x="4351338" y="3451225"/>
          <p14:tracePt t="5161" x="4321175" y="3459163"/>
          <p14:tracePt t="5177" x="4283075" y="3475038"/>
          <p14:tracePt t="5193" x="4259263" y="3475038"/>
          <p14:tracePt t="5393" x="4251325" y="3482975"/>
          <p14:tracePt t="5401" x="4251325" y="3489325"/>
          <p14:tracePt t="5410" x="4267200" y="3489325"/>
          <p14:tracePt t="5427" x="4313238" y="3489325"/>
          <p14:tracePt t="5443" x="4381500" y="3497263"/>
          <p14:tracePt t="5460" x="4495800" y="3497263"/>
          <p14:tracePt t="5477" x="4594225" y="3497263"/>
          <p14:tracePt t="5494" x="4702175" y="3497263"/>
          <p14:tracePt t="5511" x="4846638" y="3497263"/>
          <p14:tracePt t="5527" x="4899025" y="3489325"/>
          <p14:tracePt t="5543" x="5059363" y="3459163"/>
          <p14:tracePt t="5560" x="5173663" y="3451225"/>
          <p14:tracePt t="5577" x="5303838" y="3436938"/>
          <p14:tracePt t="5594" x="5432425" y="3413125"/>
          <p14:tracePt t="5612" x="5532438" y="3398838"/>
          <p14:tracePt t="5627" x="5630863" y="3382963"/>
          <p14:tracePt t="5643" x="5722938" y="3368675"/>
          <p14:tracePt t="5660" x="5791200" y="3360738"/>
          <p14:tracePt t="5677" x="5867400" y="3344863"/>
          <p14:tracePt t="5693" x="5927725" y="3336925"/>
          <p14:tracePt t="5711" x="6042025" y="3330575"/>
          <p14:tracePt t="5727" x="6088063" y="3314700"/>
          <p14:tracePt t="5743" x="6194425" y="3298825"/>
          <p14:tracePt t="5760" x="6308725" y="3298825"/>
          <p14:tracePt t="5777" x="6392863" y="3298825"/>
          <p14:tracePt t="5794" x="6523038" y="3298825"/>
          <p14:tracePt t="5810" x="6645275" y="3298825"/>
          <p14:tracePt t="5827" x="6751638" y="3298825"/>
          <p14:tracePt t="5844" x="6819900" y="3298825"/>
          <p14:tracePt t="5848" x="6842125" y="3298825"/>
          <p14:tracePt t="5860" x="6850063" y="3298825"/>
          <p14:tracePt t="5969" x="6858000" y="3298825"/>
          <p14:tracePt t="5976" x="6858000" y="3306763"/>
          <p14:tracePt t="5985" x="6858000" y="3336925"/>
          <p14:tracePt t="5994" x="6858000" y="3352800"/>
          <p14:tracePt t="6010" x="6858000" y="3398838"/>
          <p14:tracePt t="6027" x="6835775" y="3451225"/>
          <p14:tracePt t="6044" x="6789738" y="3489325"/>
          <p14:tracePt t="6060" x="6689725" y="3551238"/>
          <p14:tracePt t="6077" x="6583363" y="3597275"/>
          <p14:tracePt t="6094" x="6423025" y="3641725"/>
          <p14:tracePt t="6112" x="6149975" y="3679825"/>
          <p14:tracePt t="6127" x="5935663" y="3679825"/>
          <p14:tracePt t="6144" x="5707063" y="3679825"/>
          <p14:tracePt t="6160" x="5478463" y="3679825"/>
          <p14:tracePt t="6177" x="5287963" y="3679825"/>
          <p14:tracePt t="6194" x="5113338" y="3687763"/>
          <p14:tracePt t="6210" x="4991100" y="3687763"/>
          <p14:tracePt t="6227" x="4899025" y="3695700"/>
          <p14:tracePt t="6244" x="4816475" y="3711575"/>
          <p14:tracePt t="6260" x="4746625" y="3725863"/>
          <p14:tracePt t="6277" x="4656138" y="3733800"/>
          <p14:tracePt t="6294" x="4549775" y="3756025"/>
          <p14:tracePt t="6311" x="4389438" y="3794125"/>
          <p14:tracePt t="6327" x="4275138" y="3840163"/>
          <p14:tracePt t="6344" x="4175125" y="3886200"/>
          <p14:tracePt t="6360" x="4114800" y="3908425"/>
          <p14:tracePt t="6377" x="4046538" y="3924300"/>
          <p14:tracePt t="6394" x="3992563" y="3932238"/>
          <p14:tracePt t="6410" x="3970338" y="3932238"/>
          <p14:tracePt t="6427" x="3962400" y="3932238"/>
          <p14:tracePt t="6464" x="3946525" y="3932238"/>
          <p14:tracePt t="6489" x="3940175" y="3932238"/>
          <p14:tracePt t="6497" x="3924300" y="3932238"/>
          <p14:tracePt t="6511" x="3902075" y="3932238"/>
          <p14:tracePt t="6527" x="3794125" y="3940175"/>
          <p14:tracePt t="6544" x="3749675" y="3940175"/>
          <p14:tracePt t="6560" x="3695700" y="3940175"/>
          <p14:tracePt t="6577" x="3649663" y="3940175"/>
          <p14:tracePt t="6594" x="3641725" y="3940175"/>
          <p14:tracePt t="7016" x="3673475" y="3940175"/>
          <p14:tracePt t="7025" x="3703638" y="3940175"/>
          <p14:tracePt t="7032" x="3763963" y="3940175"/>
          <p14:tracePt t="7044" x="3825875" y="3940175"/>
          <p14:tracePt t="7061" x="3962400" y="3940175"/>
          <p14:tracePt t="7077" x="4098925" y="3940175"/>
          <p14:tracePt t="7095" x="4297363" y="3940175"/>
          <p14:tracePt t="7111" x="4397375" y="3940175"/>
          <p14:tracePt t="7127" x="4449763" y="3940175"/>
          <p14:tracePt t="7144" x="4473575" y="3940175"/>
          <p14:tracePt t="7161" x="4518025" y="3924300"/>
          <p14:tracePt t="7177" x="4572000" y="3908425"/>
          <p14:tracePt t="7194" x="4640263" y="3886200"/>
          <p14:tracePt t="7211" x="4724400" y="3856038"/>
          <p14:tracePt t="7227" x="4846638" y="3825875"/>
          <p14:tracePt t="7244" x="4975225" y="3802063"/>
          <p14:tracePt t="7261" x="5051425" y="3794125"/>
          <p14:tracePt t="7278" x="5105400" y="3787775"/>
          <p14:tracePt t="7294" x="5113338" y="3787775"/>
          <p14:tracePt t="7328" x="5121275" y="3787775"/>
          <p14:tracePt t="7354" x="5121275" y="3779838"/>
          <p14:tracePt t="7361" x="5127625" y="3779838"/>
          <p14:tracePt t="7370" x="5143500" y="3779838"/>
          <p14:tracePt t="7378" x="5165725" y="3779838"/>
          <p14:tracePt t="7394" x="5227638" y="3763963"/>
          <p14:tracePt t="7411" x="5257800" y="3763963"/>
          <p14:tracePt t="7428" x="5295900" y="3756025"/>
          <p14:tracePt t="7444" x="5318125" y="3756025"/>
          <p14:tracePt t="7461" x="5372100" y="3756025"/>
          <p14:tracePt t="7478" x="5426075" y="3756025"/>
          <p14:tracePt t="7495" x="5532438" y="3756025"/>
          <p14:tracePt t="7511" x="5622925" y="3756025"/>
          <p14:tracePt t="7528" x="5715000" y="3756025"/>
          <p14:tracePt t="7544" x="5799138" y="3756025"/>
          <p14:tracePt t="7561" x="5845175" y="3756025"/>
          <p14:tracePt t="7578" x="5883275" y="3756025"/>
          <p14:tracePt t="7594" x="5889625" y="3756025"/>
          <p14:tracePt t="7632" x="5897563" y="3756025"/>
          <p14:tracePt t="7644" x="5913438" y="3756025"/>
          <p14:tracePt t="7661" x="5943600" y="3756025"/>
          <p14:tracePt t="7678" x="6003925" y="3771900"/>
          <p14:tracePt t="7695" x="6172200" y="3825875"/>
          <p14:tracePt t="7711" x="6226175" y="3840163"/>
          <p14:tracePt t="7842" x="6232525" y="3848100"/>
          <p14:tracePt t="7856" x="6232525" y="3856038"/>
          <p14:tracePt t="7864" x="6232525" y="3886200"/>
          <p14:tracePt t="7878" x="6218238" y="3902075"/>
          <p14:tracePt t="7895" x="6149975" y="3970338"/>
          <p14:tracePt t="7912" x="6088063" y="4000500"/>
          <p14:tracePt t="7928" x="6011863" y="4038600"/>
          <p14:tracePt t="7944" x="5905500" y="4060825"/>
          <p14:tracePt t="7961" x="5775325" y="4084638"/>
          <p14:tracePt t="7978" x="5661025" y="4098925"/>
          <p14:tracePt t="7994" x="5570538" y="4114800"/>
          <p14:tracePt t="8011" x="5494338" y="4122738"/>
          <p14:tracePt t="8028" x="5426075" y="4137025"/>
          <p14:tracePt t="8044" x="5349875" y="4152900"/>
          <p14:tracePt t="8061" x="5257800" y="4183063"/>
          <p14:tracePt t="8078" x="5097463" y="4198938"/>
          <p14:tracePt t="8095" x="4868863" y="4259263"/>
          <p14:tracePt t="8111" x="4716463" y="4313238"/>
          <p14:tracePt t="8128" x="4618038" y="4359275"/>
          <p14:tracePt t="8144" x="4525963" y="4397375"/>
          <p14:tracePt t="8161" x="4449763" y="4441825"/>
          <p14:tracePt t="8178" x="4397375" y="4495800"/>
          <p14:tracePt t="8194" x="4335463" y="4549775"/>
          <p14:tracePt t="8211" x="4283075" y="4594225"/>
          <p14:tracePt t="8228" x="4251325" y="4632325"/>
          <p14:tracePt t="8244" x="4206875" y="4686300"/>
          <p14:tracePt t="8261" x="4191000" y="4732338"/>
          <p14:tracePt t="8278" x="4175125" y="4778375"/>
          <p14:tracePt t="8295" x="4168775" y="4830763"/>
          <p14:tracePt t="8311" x="4152900" y="4922838"/>
          <p14:tracePt t="8328" x="4152900" y="4960938"/>
          <p14:tracePt t="8344" x="4152900" y="5051425"/>
          <p14:tracePt t="8361" x="4152900" y="5127625"/>
          <p14:tracePt t="8378" x="4168775" y="5197475"/>
          <p14:tracePt t="8395" x="4191000" y="5227638"/>
          <p14:tracePt t="8413" x="4244975" y="5257800"/>
          <p14:tracePt t="8428" x="4297363" y="5280025"/>
          <p14:tracePt t="8445" x="4359275" y="5287963"/>
          <p14:tracePt t="8461" x="4465638" y="5287963"/>
          <p14:tracePt t="8478" x="4610100" y="5287963"/>
          <p14:tracePt t="8495" x="4778375" y="5241925"/>
          <p14:tracePt t="8511" x="5135563" y="5121275"/>
          <p14:tracePt t="8528" x="5432425" y="4975225"/>
          <p14:tracePt t="8545" x="5676900" y="4822825"/>
          <p14:tracePt t="8561" x="5905500" y="4678363"/>
          <p14:tracePt t="8578" x="6073775" y="4525963"/>
          <p14:tracePt t="8595" x="6210300" y="4403725"/>
          <p14:tracePt t="8611" x="6308725" y="4327525"/>
          <p14:tracePt t="8628" x="6400800" y="4259263"/>
          <p14:tracePt t="8645" x="6515100" y="4183063"/>
          <p14:tracePt t="8661" x="6645275" y="4130675"/>
          <p14:tracePt t="8678" x="6880225" y="4084638"/>
          <p14:tracePt t="8695" x="6964363" y="4054475"/>
          <p14:tracePt t="8711" x="7162800" y="4000500"/>
          <p14:tracePt t="8728" x="7285038" y="3962400"/>
          <p14:tracePt t="8745" x="7391400" y="3924300"/>
          <p14:tracePt t="8761" x="7459663" y="3886200"/>
          <p14:tracePt t="8778" x="7505700" y="3863975"/>
          <p14:tracePt t="8795" x="7521575" y="3856038"/>
          <p14:tracePt t="8873" x="7521575" y="3848100"/>
          <p14:tracePt t="8880" x="7521575" y="3825875"/>
          <p14:tracePt t="8889" x="7521575" y="3779838"/>
          <p14:tracePt t="8897" x="7513638" y="3741738"/>
          <p14:tracePt t="8913" x="7451725" y="3649663"/>
          <p14:tracePt t="8928" x="7361238" y="3543300"/>
          <p14:tracePt t="8945" x="7146925" y="3382963"/>
          <p14:tracePt t="8961" x="6759575" y="3208338"/>
          <p14:tracePt t="8978" x="6308725" y="3032125"/>
          <p14:tracePt t="8995" x="5889625" y="2911475"/>
          <p14:tracePt t="9011" x="5502275" y="2803525"/>
          <p14:tracePt t="9028" x="5173663" y="2765425"/>
          <p14:tracePt t="9045" x="4922838" y="2727325"/>
          <p14:tracePt t="9061" x="4762500" y="2727325"/>
          <p14:tracePt t="9079" x="4579938" y="2797175"/>
          <p14:tracePt t="9095" x="4511675" y="2841625"/>
          <p14:tracePt t="9112" x="4313238" y="3132138"/>
          <p14:tracePt t="9128" x="4198938" y="3489325"/>
          <p14:tracePt t="9145" x="4137025" y="3886200"/>
          <p14:tracePt t="9161" x="4137025" y="4198938"/>
          <p14:tracePt t="9178" x="4137025" y="4427538"/>
          <p14:tracePt t="9195" x="4198938" y="4625975"/>
          <p14:tracePt t="9211" x="4321175" y="4822825"/>
          <p14:tracePt t="9228" x="4541838" y="5045075"/>
          <p14:tracePt t="9245" x="4854575" y="5265738"/>
          <p14:tracePt t="9261" x="5227638" y="5432425"/>
          <p14:tracePt t="9279" x="5799138" y="5456238"/>
          <p14:tracePt t="9295" x="6210300" y="5418138"/>
          <p14:tracePt t="9311" x="6599238" y="5273675"/>
          <p14:tracePt t="9328" x="6956425" y="4999038"/>
          <p14:tracePt t="9345" x="7254875" y="4664075"/>
          <p14:tracePt t="9361" x="7413625" y="4327525"/>
          <p14:tracePt t="9378" x="7445375" y="4114800"/>
          <p14:tracePt t="9395" x="7445375" y="3932238"/>
          <p14:tracePt t="9412" x="7361238" y="3733800"/>
          <p14:tracePt t="9428" x="7254875" y="3565525"/>
          <p14:tracePt t="9445" x="7116763" y="3406775"/>
          <p14:tracePt t="9462" x="6988175" y="3314700"/>
          <p14:tracePt t="9479" x="6888163" y="3268663"/>
          <p14:tracePt t="9495" x="6880225" y="3268663"/>
          <p14:tracePt t="9512" x="6865938" y="3268663"/>
          <p14:tracePt t="9529" x="6811963" y="3268663"/>
          <p14:tracePt t="9545" x="6659563" y="3314700"/>
          <p14:tracePt t="9562" x="6492875" y="3382963"/>
          <p14:tracePt t="9578" x="6324600" y="3475038"/>
          <p14:tracePt t="9595" x="6164263" y="3573463"/>
          <p14:tracePt t="9612" x="6019800" y="3695700"/>
          <p14:tracePt t="9629" x="5965825" y="3787775"/>
          <p14:tracePt t="9645" x="5935663" y="3902075"/>
          <p14:tracePt t="9662" x="5921375" y="4046538"/>
          <p14:tracePt t="9679" x="6003925" y="4221163"/>
          <p14:tracePt t="9695" x="6126163" y="4297363"/>
          <p14:tracePt t="9712" x="6248400" y="4351338"/>
          <p14:tracePt t="9728" x="6370638" y="4381500"/>
          <p14:tracePt t="9745" x="6507163" y="4381500"/>
          <p14:tracePt t="9762" x="6629400" y="4381500"/>
          <p14:tracePt t="9778" x="6697663" y="4381500"/>
          <p14:tracePt t="9795" x="6759575" y="4359275"/>
          <p14:tracePt t="9812" x="6765925" y="4359275"/>
          <p14:tracePt t="9828" x="6765925" y="4351338"/>
          <p14:tracePt t="9862" x="6765925" y="4237038"/>
          <p14:tracePt t="9879" x="6765925" y="4060825"/>
          <p14:tracePt t="9895" x="6765925" y="4054475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7537" t="35050" r="11133" b="23739"/>
          <a:stretch/>
        </p:blipFill>
        <p:spPr>
          <a:xfrm>
            <a:off x="2072028" y="2250924"/>
            <a:ext cx="7425060" cy="28064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3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68"/>
    </mc:Choice>
    <mc:Fallback xmlns="">
      <p:transition advTm="209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1" x="6765925" y="4046538"/>
          <p14:tracePt t="649" x="6759575" y="4046538"/>
          <p14:tracePt t="657" x="6721475" y="4046538"/>
          <p14:tracePt t="665" x="6683375" y="4046538"/>
          <p14:tracePt t="680" x="6659563" y="4038600"/>
          <p14:tracePt t="697" x="6607175" y="4016375"/>
          <p14:tracePt t="713" x="6545263" y="4008438"/>
          <p14:tracePt t="730" x="6461125" y="3992563"/>
          <p14:tracePt t="747" x="6346825" y="3992563"/>
          <p14:tracePt t="765" x="6256338" y="3992563"/>
          <p14:tracePt t="780" x="6103938" y="3992563"/>
          <p14:tracePt t="797" x="5943600" y="3992563"/>
          <p14:tracePt t="813" x="5745163" y="4030663"/>
          <p14:tracePt t="832" x="5349875" y="4114800"/>
          <p14:tracePt t="847" x="5045075" y="4206875"/>
          <p14:tracePt t="863" x="4708525" y="4305300"/>
          <p14:tracePt t="880" x="4479925" y="4365625"/>
          <p14:tracePt t="897" x="4327525" y="4411663"/>
          <p14:tracePt t="913" x="4289425" y="4427538"/>
          <p14:tracePt t="930" x="4267200" y="4427538"/>
          <p14:tracePt t="947" x="4244975" y="4427538"/>
          <p14:tracePt t="963" x="4221163" y="4397375"/>
          <p14:tracePt t="980" x="4137025" y="4305300"/>
          <p14:tracePt t="997" x="4038600" y="4160838"/>
          <p14:tracePt t="1013" x="3946525" y="4030663"/>
          <p14:tracePt t="1031" x="3840163" y="3863975"/>
          <p14:tracePt t="1048" x="3794125" y="3763963"/>
          <p14:tracePt t="1065" x="3763963" y="3717925"/>
          <p14:tracePt t="1080" x="3749675" y="3695700"/>
          <p14:tracePt t="1145" x="3741738" y="3695700"/>
          <p14:tracePt t="1201" x="3725863" y="3687763"/>
          <p14:tracePt t="1208" x="3695700" y="3687763"/>
          <p14:tracePt t="1217" x="3679825" y="3679825"/>
          <p14:tracePt t="1231" x="3635375" y="3665538"/>
          <p14:tracePt t="1247" x="3619500" y="3657600"/>
          <p14:tracePt t="1265" x="3611563" y="3657600"/>
          <p14:tracePt t="1280" x="3565525" y="3649663"/>
          <p14:tracePt t="1297" x="3505200" y="3641725"/>
          <p14:tracePt t="1313" x="3475038" y="3635375"/>
          <p14:tracePt t="1640" x="3482975" y="3635375"/>
          <p14:tracePt t="1649" x="3565525" y="3635375"/>
          <p14:tracePt t="1657" x="3741738" y="3619500"/>
          <p14:tracePt t="1665" x="3962400" y="3581400"/>
          <p14:tracePt t="1680" x="4389438" y="3543300"/>
          <p14:tracePt t="1697" x="4876800" y="3505200"/>
          <p14:tracePt t="1714" x="5516563" y="3436938"/>
          <p14:tracePt t="1730" x="6096000" y="3436938"/>
          <p14:tracePt t="1747" x="6545263" y="3436938"/>
          <p14:tracePt t="1765" x="6865938" y="3436938"/>
          <p14:tracePt t="1780" x="7056438" y="3406775"/>
          <p14:tracePt t="1797" x="7231063" y="3375025"/>
          <p14:tracePt t="1814" x="7369175" y="3352800"/>
          <p14:tracePt t="1831" x="7513638" y="3284538"/>
          <p14:tracePt t="1847" x="7612063" y="3222625"/>
          <p14:tracePt t="1864" x="7712075" y="3170238"/>
          <p14:tracePt t="1880" x="7840663" y="3101975"/>
          <p14:tracePt t="1897" x="7947025" y="3055938"/>
          <p14:tracePt t="1914" x="8099425" y="3017838"/>
          <p14:tracePt t="1930" x="8275638" y="2971800"/>
          <p14:tracePt t="1947" x="8466138" y="2933700"/>
          <p14:tracePt t="1964" x="8732838" y="2887663"/>
          <p14:tracePt t="1980" x="8915400" y="2873375"/>
          <p14:tracePt t="1997" x="9021763" y="2849563"/>
          <p14:tracePt t="2014" x="9075738" y="2841625"/>
          <p14:tracePt t="2161" x="9083675" y="2841625"/>
          <p14:tracePt t="2169" x="9097963" y="2841625"/>
          <p14:tracePt t="2180" x="9105900" y="2841625"/>
          <p14:tracePt t="2197" x="9121775" y="2841625"/>
          <p14:tracePt t="2417" x="9113838" y="2841625"/>
          <p14:tracePt t="2425" x="9097963" y="2841625"/>
          <p14:tracePt t="2440" x="9090025" y="2841625"/>
          <p14:tracePt t="2449" x="9083675" y="2841625"/>
          <p14:tracePt t="2465" x="9075738" y="2841625"/>
          <p14:tracePt t="2497" x="9067800" y="2841625"/>
          <p14:tracePt t="2504" x="9045575" y="2835275"/>
          <p14:tracePt t="2514" x="9013825" y="2819400"/>
          <p14:tracePt t="2531" x="8953500" y="2811463"/>
          <p14:tracePt t="2547" x="8702675" y="2811463"/>
          <p14:tracePt t="2564" x="8343900" y="2751138"/>
          <p14:tracePt t="2581" x="7970838" y="2697163"/>
          <p14:tracePt t="2597" x="7658100" y="2651125"/>
          <p14:tracePt t="2614" x="7489825" y="2636838"/>
          <p14:tracePt t="2631" x="7483475" y="2628900"/>
          <p14:tracePt t="2647" x="7475538" y="2620963"/>
          <p14:tracePt t="2666" x="7489825" y="2613025"/>
          <p14:tracePt t="2681" x="7513638" y="2582863"/>
          <p14:tracePt t="2697" x="7551738" y="2530475"/>
          <p14:tracePt t="2714" x="7627938" y="2438400"/>
          <p14:tracePt t="2731" x="7688263" y="2362200"/>
          <p14:tracePt t="2747" x="7742238" y="2286000"/>
          <p14:tracePt t="2764" x="7794625" y="2201863"/>
          <p14:tracePt t="2781" x="7848600" y="2141538"/>
          <p14:tracePt t="2797" x="7908925" y="2079625"/>
          <p14:tracePt t="2815" x="8016875" y="2027238"/>
          <p14:tracePt t="2831" x="8054975" y="2011363"/>
          <p14:tracePt t="2847" x="8131175" y="1989138"/>
          <p14:tracePt t="2864" x="8137525" y="1981200"/>
          <p14:tracePt t="2881" x="8153400" y="1973263"/>
          <p14:tracePt t="2897" x="8175625" y="1958975"/>
          <p14:tracePt t="2914" x="8199438" y="1951038"/>
          <p14:tracePt t="2931" x="8237538" y="1920875"/>
          <p14:tracePt t="2947" x="8259763" y="1897063"/>
          <p14:tracePt t="2965" x="8297863" y="1836738"/>
          <p14:tracePt t="2981" x="8321675" y="1774825"/>
          <p14:tracePt t="2997" x="8359775" y="1714500"/>
          <p14:tracePt t="3015" x="8389938" y="1630363"/>
          <p14:tracePt t="3031" x="8420100" y="1577975"/>
          <p14:tracePt t="3047" x="8428038" y="1524000"/>
          <p14:tracePt t="3064" x="8435975" y="1477963"/>
          <p14:tracePt t="3081" x="8450263" y="1425575"/>
          <p14:tracePt t="3097" x="8450263" y="1387475"/>
          <p14:tracePt t="3114" x="8450263" y="1363663"/>
          <p14:tracePt t="3131" x="8450263" y="1349375"/>
          <p14:tracePt t="3147" x="8450263" y="1341438"/>
          <p14:tracePt t="3165" x="8450263" y="1317625"/>
          <p14:tracePt t="3181" x="8450263" y="1303338"/>
          <p14:tracePt t="3321" x="8442325" y="1311275"/>
          <p14:tracePt t="3329" x="8412163" y="1393825"/>
          <p14:tracePt t="3336" x="8382000" y="1470025"/>
          <p14:tracePt t="3347" x="8366125" y="1531938"/>
          <p14:tracePt t="3365" x="8297863" y="1706563"/>
          <p14:tracePt t="3369" x="8283575" y="1760538"/>
          <p14:tracePt t="3381" x="8259763" y="1836738"/>
          <p14:tracePt t="3398" x="8213725" y="1965325"/>
          <p14:tracePt t="3415" x="8169275" y="2117725"/>
          <p14:tracePt t="3431" x="8169275" y="2125663"/>
          <p14:tracePt t="3447" x="8137525" y="2217738"/>
          <p14:tracePt t="3464" x="8131175" y="2239963"/>
          <p14:tracePt t="3498" x="8123238" y="2247900"/>
          <p14:tracePt t="3514" x="8099425" y="2293938"/>
          <p14:tracePt t="3531" x="8069263" y="2339975"/>
          <p14:tracePt t="3548" x="8016875" y="2408238"/>
          <p14:tracePt t="3564" x="7962900" y="2454275"/>
          <p14:tracePt t="3581" x="7908925" y="2498725"/>
          <p14:tracePt t="3598" x="7870825" y="2544763"/>
          <p14:tracePt t="3615" x="7810500" y="2606675"/>
          <p14:tracePt t="3631" x="7772400" y="2636838"/>
          <p14:tracePt t="3648" x="7734300" y="2667000"/>
          <p14:tracePt t="3665" x="7696200" y="2697163"/>
          <p14:tracePt t="3681" x="7666038" y="2720975"/>
          <p14:tracePt t="3698" x="7650163" y="2727325"/>
          <p14:tracePt t="3714" x="7620000" y="2743200"/>
          <p14:tracePt t="3731" x="7597775" y="2751138"/>
          <p14:tracePt t="3748" x="7559675" y="2773363"/>
          <p14:tracePt t="3764" x="7505700" y="2803525"/>
          <p14:tracePt t="3781" x="7459663" y="2827338"/>
          <p14:tracePt t="3798" x="7407275" y="2857500"/>
          <p14:tracePt t="3815" x="7307263" y="2911475"/>
          <p14:tracePt t="3831" x="7239000" y="2955925"/>
          <p14:tracePt t="3848" x="7185025" y="2979738"/>
          <p14:tracePt t="3865" x="7162800" y="3001963"/>
          <p14:tracePt t="3881" x="7124700" y="3032125"/>
          <p14:tracePt t="3898" x="7102475" y="3040063"/>
          <p14:tracePt t="3914" x="7070725" y="3055938"/>
          <p14:tracePt t="3931" x="7026275" y="3078163"/>
          <p14:tracePt t="3948" x="6964363" y="3101975"/>
          <p14:tracePt t="3964" x="6873875" y="3132138"/>
          <p14:tracePt t="3981" x="6789738" y="3170238"/>
          <p14:tracePt t="3998" x="6721475" y="3192463"/>
          <p14:tracePt t="4015" x="6629400" y="3222625"/>
          <p14:tracePt t="4031" x="6537325" y="3260725"/>
          <p14:tracePt t="4048" x="6423025" y="3284538"/>
          <p14:tracePt t="4065" x="6316663" y="3314700"/>
          <p14:tracePt t="4081" x="6218238" y="3344863"/>
          <p14:tracePt t="4098" x="6142038" y="3360738"/>
          <p14:tracePt t="4114" x="6088063" y="3368675"/>
          <p14:tracePt t="4131" x="6003925" y="3375025"/>
          <p14:tracePt t="4148" x="5859463" y="3390900"/>
          <p14:tracePt t="4164" x="5692775" y="3413125"/>
          <p14:tracePt t="4181" x="5516563" y="3444875"/>
          <p14:tracePt t="4198" x="5364163" y="3459163"/>
          <p14:tracePt t="4215" x="5203825" y="3489325"/>
          <p14:tracePt t="4231" x="5151438" y="3505200"/>
          <p14:tracePt t="4248" x="5089525" y="3505200"/>
          <p14:tracePt t="4265" x="4983163" y="3505200"/>
          <p14:tracePt t="4281" x="4830763" y="3505200"/>
          <p14:tracePt t="4298" x="4640263" y="3505200"/>
          <p14:tracePt t="4314" x="4457700" y="3505200"/>
          <p14:tracePt t="4331" x="4305300" y="3505200"/>
          <p14:tracePt t="4348" x="4183063" y="3505200"/>
          <p14:tracePt t="4365" x="4114800" y="3505200"/>
          <p14:tracePt t="4382" x="4092575" y="3505200"/>
          <p14:tracePt t="4385" x="4084638" y="3505200"/>
          <p14:tracePt t="4592" x="4084638" y="3521075"/>
          <p14:tracePt t="4600" x="4144963" y="3543300"/>
          <p14:tracePt t="4609" x="4237038" y="3573463"/>
          <p14:tracePt t="4617" x="4359275" y="3581400"/>
          <p14:tracePt t="4631" x="4945063" y="3603625"/>
          <p14:tracePt t="4648" x="5813425" y="3603625"/>
          <p14:tracePt t="4665" x="6819900" y="3603625"/>
          <p14:tracePt t="4681" x="7810500" y="3489325"/>
          <p14:tracePt t="4698" x="8632825" y="3260725"/>
          <p14:tracePt t="4715" x="9236075" y="2979738"/>
          <p14:tracePt t="4731" x="9601200" y="2743200"/>
          <p14:tracePt t="4748" x="9875838" y="2544763"/>
          <p14:tracePt t="4765" x="10042525" y="2392363"/>
          <p14:tracePt t="4781" x="10180638" y="2278063"/>
          <p14:tracePt t="4799" x="10363200" y="2149475"/>
          <p14:tracePt t="4815" x="10423525" y="2111375"/>
          <p14:tracePt t="4831" x="10515600" y="2035175"/>
          <p14:tracePt t="4848" x="10523538" y="2035175"/>
          <p14:tracePt t="5081" x="10515600" y="2035175"/>
          <p14:tracePt t="5089" x="10455275" y="2035175"/>
          <p14:tracePt t="5098" x="10401300" y="2065338"/>
          <p14:tracePt t="5115" x="10287000" y="2095500"/>
          <p14:tracePt t="5131" x="10142538" y="2133600"/>
          <p14:tracePt t="5148" x="9998075" y="2163763"/>
          <p14:tracePt t="5165" x="9898063" y="2179638"/>
          <p14:tracePt t="5181" x="9852025" y="2179638"/>
          <p14:tracePt t="5199" x="9837738" y="2187575"/>
          <p14:tracePt t="5216" x="9829800" y="2187575"/>
          <p14:tracePt t="5249" x="9821863" y="2187575"/>
          <p14:tracePt t="5265" x="9769475" y="2201863"/>
          <p14:tracePt t="5282" x="9693275" y="2217738"/>
          <p14:tracePt t="5298" x="9639300" y="2239963"/>
          <p14:tracePt t="5315" x="9593263" y="2247900"/>
          <p14:tracePt t="5332" x="9585325" y="2247900"/>
          <p14:tracePt t="5377" x="9578975" y="2247900"/>
          <p14:tracePt t="5393" x="9540875" y="2270125"/>
          <p14:tracePt t="5401" x="9448800" y="2286000"/>
          <p14:tracePt t="5415" x="9364663" y="2308225"/>
          <p14:tracePt t="5432" x="9105900" y="2384425"/>
          <p14:tracePt t="5448" x="8961438" y="2400300"/>
          <p14:tracePt t="5465" x="8869363" y="2408238"/>
          <p14:tracePt t="5482" x="8831263" y="2422525"/>
          <p14:tracePt t="5498" x="8816975" y="2430463"/>
          <p14:tracePt t="5532" x="8809038" y="2438400"/>
          <p14:tracePt t="5548" x="8724900" y="2492375"/>
          <p14:tracePt t="5565" x="8572500" y="2544763"/>
          <p14:tracePt t="5582" x="8458200" y="2606675"/>
          <p14:tracePt t="5599" x="8328025" y="2651125"/>
          <p14:tracePt t="5615" x="8267700" y="2682875"/>
          <p14:tracePt t="5672" x="8259763" y="2689225"/>
          <p14:tracePt t="5696" x="8251825" y="2713038"/>
          <p14:tracePt t="5705" x="8199438" y="2789238"/>
          <p14:tracePt t="5715" x="8153400" y="2849563"/>
          <p14:tracePt t="5732" x="8077200" y="2949575"/>
          <p14:tracePt t="5749" x="8023225" y="3009900"/>
          <p14:tracePt t="5765" x="7978775" y="3063875"/>
          <p14:tracePt t="5783" x="7947025" y="3116263"/>
          <p14:tracePt t="5799" x="7924800" y="3154363"/>
          <p14:tracePt t="5815" x="7916863" y="3170238"/>
          <p14:tracePt t="5832" x="7902575" y="3200400"/>
          <p14:tracePt t="5849" x="7870825" y="3254375"/>
          <p14:tracePt t="5865" x="7848600" y="3298825"/>
          <p14:tracePt t="5882" x="7826375" y="3336925"/>
          <p14:tracePt t="5898" x="7818438" y="3352800"/>
          <p14:tracePt t="5915" x="7788275" y="3406775"/>
          <p14:tracePt t="5932" x="7780338" y="3451225"/>
          <p14:tracePt t="5949" x="7764463" y="3475038"/>
          <p14:tracePt t="5965" x="7734300" y="3521075"/>
          <p14:tracePt t="5982" x="7726363" y="3551238"/>
          <p14:tracePt t="5999" x="7704138" y="3589338"/>
          <p14:tracePt t="6015" x="7642225" y="3673475"/>
          <p14:tracePt t="6032" x="7612063" y="3717925"/>
          <p14:tracePt t="6048" x="7573963" y="3779838"/>
          <p14:tracePt t="6065" x="7543800" y="3810000"/>
          <p14:tracePt t="6082" x="7513638" y="3863975"/>
          <p14:tracePt t="6099" x="7475538" y="3916363"/>
          <p14:tracePt t="6115" x="7445375" y="3962400"/>
          <p14:tracePt t="6132" x="7421563" y="4008438"/>
          <p14:tracePt t="6149" x="7391400" y="4060825"/>
          <p14:tracePt t="6166" x="7375525" y="4122738"/>
          <p14:tracePt t="6182" x="7353300" y="4160838"/>
          <p14:tracePt t="6199" x="7331075" y="4213225"/>
          <p14:tracePt t="6215" x="7299325" y="4289425"/>
          <p14:tracePt t="6232" x="7261225" y="4351338"/>
          <p14:tracePt t="6249" x="7239000" y="4403725"/>
          <p14:tracePt t="6266" x="7216775" y="4449763"/>
          <p14:tracePt t="6283" x="7200900" y="4495800"/>
          <p14:tracePt t="6299" x="7192963" y="4549775"/>
          <p14:tracePt t="6315" x="7192963" y="4564063"/>
          <p14:tracePt t="6332" x="7178675" y="4587875"/>
          <p14:tracePt t="6349" x="7178675" y="4640263"/>
          <p14:tracePt t="6365" x="7170738" y="4694238"/>
          <p14:tracePt t="6370" x="7162800" y="4724400"/>
          <p14:tracePt t="6382" x="7146925" y="4762500"/>
          <p14:tracePt t="6399" x="7132638" y="4846638"/>
          <p14:tracePt t="6415" x="7064375" y="4991100"/>
          <p14:tracePt t="6432" x="7032625" y="5083175"/>
          <p14:tracePt t="6449" x="7010400" y="5173663"/>
          <p14:tracePt t="6465" x="6988175" y="5249863"/>
          <p14:tracePt t="6482" x="6956425" y="5349875"/>
          <p14:tracePt t="6499" x="6926263" y="5418138"/>
          <p14:tracePt t="6515" x="6911975" y="5470525"/>
          <p14:tracePt t="6532" x="6888163" y="5546725"/>
          <p14:tracePt t="6549" x="6888163" y="5584825"/>
          <p14:tracePt t="6565" x="6880225" y="5646738"/>
          <p14:tracePt t="6583" x="6858000" y="5737225"/>
          <p14:tracePt t="6600" x="6850063" y="5813425"/>
          <p14:tracePt t="6617" x="6850063" y="5851525"/>
          <p14:tracePt t="6632" x="6842125" y="5905500"/>
          <p14:tracePt t="6649" x="6842125" y="5951538"/>
          <p14:tracePt t="6665" x="6827838" y="5981700"/>
          <p14:tracePt t="6699" x="6827838" y="5989638"/>
          <p14:tracePt t="6856" x="6819900" y="5989638"/>
          <p14:tracePt t="6881" x="6819900" y="5981700"/>
          <p14:tracePt t="6977" x="6819900" y="5973763"/>
          <p14:tracePt t="7041" x="6811963" y="5965825"/>
          <p14:tracePt t="7128" x="6804025" y="5965825"/>
          <p14:tracePt t="7144" x="6804025" y="5959475"/>
          <p14:tracePt t="7160" x="6804025" y="5951538"/>
          <p14:tracePt t="7178" x="6804025" y="5935663"/>
          <p14:tracePt t="7184" x="6804025" y="5913438"/>
          <p14:tracePt t="7193" x="6804025" y="5859463"/>
          <p14:tracePt t="7201" x="6811963" y="5829300"/>
          <p14:tracePt t="7216" x="6819900" y="5791200"/>
          <p14:tracePt t="7232" x="6858000" y="5715000"/>
          <p14:tracePt t="7249" x="6865938" y="5661025"/>
          <p14:tracePt t="7266" x="6880225" y="5608638"/>
          <p14:tracePt t="7282" x="6911975" y="5516563"/>
          <p14:tracePt t="7299" x="6942138" y="5410200"/>
          <p14:tracePt t="7316" x="6956425" y="5334000"/>
          <p14:tracePt t="7332" x="6994525" y="5235575"/>
          <p14:tracePt t="7349" x="7026275" y="5121275"/>
          <p14:tracePt t="7366" x="7056438" y="5021263"/>
          <p14:tracePt t="7383" x="7070725" y="4846638"/>
          <p14:tracePt t="7399" x="7070725" y="4732338"/>
          <p14:tracePt t="7416" x="7070725" y="4625975"/>
          <p14:tracePt t="7432" x="7070725" y="4511675"/>
          <p14:tracePt t="7449" x="7078663" y="4389438"/>
          <p14:tracePt t="7466" x="7094538" y="4275138"/>
          <p14:tracePt t="7482" x="7108825" y="4168775"/>
          <p14:tracePt t="7499" x="7132638" y="4054475"/>
          <p14:tracePt t="7516" x="7140575" y="3954463"/>
          <p14:tracePt t="7532" x="7154863" y="3863975"/>
          <p14:tracePt t="7549" x="7170738" y="3756025"/>
          <p14:tracePt t="7566" x="7170738" y="3641725"/>
          <p14:tracePt t="7583" x="7170738" y="3535363"/>
          <p14:tracePt t="7599" x="7170738" y="3421063"/>
          <p14:tracePt t="7616" x="7170738" y="3322638"/>
          <p14:tracePt t="7632" x="7154863" y="3222625"/>
          <p14:tracePt t="7649" x="7140575" y="3132138"/>
          <p14:tracePt t="7666" x="7132638" y="3032125"/>
          <p14:tracePt t="7683" x="7102475" y="2895600"/>
          <p14:tracePt t="7699" x="7094538" y="2811463"/>
          <p14:tracePt t="7716" x="7086600" y="2697163"/>
          <p14:tracePt t="7732" x="7064375" y="2598738"/>
          <p14:tracePt t="7749" x="7056438" y="2560638"/>
          <p14:tracePt t="7808" x="7056438" y="2552700"/>
          <p14:tracePt t="7824" x="7040563" y="2552700"/>
          <p14:tracePt t="7832" x="7026275" y="2598738"/>
          <p14:tracePt t="7841" x="6980238" y="2720975"/>
          <p14:tracePt t="7849" x="6950075" y="2811463"/>
          <p14:tracePt t="7866" x="6950075" y="2979738"/>
          <p14:tracePt t="7883" x="7010400" y="3094038"/>
          <p14:tracePt t="7887" x="7048500" y="3101975"/>
          <p14:tracePt t="7899" x="7146925" y="3140075"/>
          <p14:tracePt t="7916" x="7551738" y="3184525"/>
          <p14:tracePt t="7932" x="8397875" y="3184525"/>
          <p14:tracePt t="7949" x="9037638" y="3108325"/>
          <p14:tracePt t="7966" x="9609138" y="2955925"/>
          <p14:tracePt t="7983" x="10150475" y="2735263"/>
          <p14:tracePt t="7999" x="10294938" y="2628900"/>
          <p14:tracePt t="8016" x="10340975" y="2582863"/>
          <p14:tracePt t="8032" x="10340975" y="2568575"/>
          <p14:tracePt t="8049" x="10333038" y="2484438"/>
          <p14:tracePt t="8066" x="10279063" y="2430463"/>
          <p14:tracePt t="8083" x="10264775" y="2416175"/>
          <p14:tracePt t="8116" x="10226675" y="2400300"/>
          <p14:tracePt t="8133" x="10172700" y="2392363"/>
          <p14:tracePt t="8149" x="10096500" y="2384425"/>
          <p14:tracePt t="8166" x="9974263" y="2378075"/>
          <p14:tracePt t="8183" x="9525000" y="2468563"/>
          <p14:tracePt t="8199" x="9228138" y="2560638"/>
          <p14:tracePt t="8216" x="8937625" y="2644775"/>
          <p14:tracePt t="8233" x="8678863" y="2735263"/>
          <p14:tracePt t="8249" x="8466138" y="2835275"/>
          <p14:tracePt t="8266" x="8328025" y="2895600"/>
          <p14:tracePt t="8283" x="8175625" y="2955925"/>
          <p14:tracePt t="8299" x="8031163" y="3032125"/>
          <p14:tracePt t="8316" x="7864475" y="3124200"/>
          <p14:tracePt t="8333" x="7712075" y="3208338"/>
          <p14:tracePt t="8349" x="7559675" y="3298825"/>
          <p14:tracePt t="8367" x="7323138" y="3421063"/>
          <p14:tracePt t="8384" x="7200900" y="3497263"/>
          <p14:tracePt t="8399" x="7070725" y="3589338"/>
          <p14:tracePt t="8416" x="6942138" y="3687763"/>
          <p14:tracePt t="8433" x="6835775" y="3794125"/>
          <p14:tracePt t="8449" x="6751638" y="3924300"/>
          <p14:tracePt t="8466" x="6705600" y="4084638"/>
          <p14:tracePt t="8483" x="6659563" y="4221163"/>
          <p14:tracePt t="8499" x="6659563" y="4321175"/>
          <p14:tracePt t="8516" x="6659563" y="4403725"/>
          <p14:tracePt t="8533" x="6659563" y="4541838"/>
          <p14:tracePt t="8549" x="6659563" y="4632325"/>
          <p14:tracePt t="8567" x="6659563" y="4732338"/>
          <p14:tracePt t="8625" x="6667500" y="4740275"/>
          <p14:tracePt t="8632" x="6721475" y="4686300"/>
          <p14:tracePt t="8641" x="6827838" y="4525963"/>
          <p14:tracePt t="8649" x="6918325" y="4419600"/>
          <p14:tracePt t="8666" x="7124700" y="4106863"/>
          <p14:tracePt t="8682" x="7337425" y="3794125"/>
          <p14:tracePt t="8699" x="7445375" y="3627438"/>
          <p14:tracePt t="8716" x="7505700" y="3489325"/>
          <p14:tracePt t="8733" x="7521575" y="3451225"/>
          <p14:tracePt t="8749" x="7521575" y="3444875"/>
          <p14:tracePt t="8898" x="7521575" y="3436938"/>
          <p14:tracePt t="8904" x="7505700" y="3429000"/>
          <p14:tracePt t="8916" x="7483475" y="3421063"/>
          <p14:tracePt t="8933" x="7445375" y="3398838"/>
          <p14:tracePt t="8950" x="7421563" y="3398838"/>
          <p14:tracePt t="8967" x="7375525" y="3398838"/>
          <p14:tracePt t="8983" x="7307263" y="3467100"/>
          <p14:tracePt t="9000" x="7292975" y="3573463"/>
          <p14:tracePt t="9016" x="7285038" y="3627438"/>
          <p14:tracePt t="9033" x="7285038" y="3635375"/>
          <p14:tracePt t="9050" x="7285038" y="3641725"/>
          <p14:tracePt t="9066" x="7292975" y="3641725"/>
          <p14:tracePt t="9084" x="7307263" y="3649663"/>
          <p14:tracePt t="9216" x="7299325" y="3649663"/>
          <p14:tracePt t="9240" x="7285038" y="3649663"/>
          <p14:tracePt t="9264" x="7285038" y="3641725"/>
          <p14:tracePt t="9280" x="7277100" y="3635375"/>
          <p14:tracePt t="9288" x="7269163" y="3603625"/>
          <p14:tracePt t="9300" x="7254875" y="3565525"/>
          <p14:tracePt t="9316" x="7239000" y="3543300"/>
          <p14:tracePt t="9333" x="7239000" y="3527425"/>
          <p14:tracePt t="9350" x="7239000" y="3521075"/>
          <p14:tracePt t="9561" x="7231063" y="3513138"/>
          <p14:tracePt t="9569" x="7223125" y="3513138"/>
          <p14:tracePt t="9586" x="7223125" y="3527425"/>
          <p14:tracePt t="9593" x="7216775" y="3543300"/>
          <p14:tracePt t="9601" x="7216775" y="3551238"/>
          <p14:tracePt t="9617" x="7208838" y="3565525"/>
          <p14:tracePt t="9633" x="7200900" y="3589338"/>
          <p14:tracePt t="9768" x="7200900" y="3597275"/>
          <p14:tracePt t="9793" x="7185025" y="3611563"/>
          <p14:tracePt t="9802" x="7154863" y="3673475"/>
          <p14:tracePt t="9809" x="7124700" y="3717925"/>
          <p14:tracePt t="9817" x="7108825" y="3749675"/>
          <p14:tracePt t="9833" x="7056438" y="3832225"/>
          <p14:tracePt t="9850" x="6994525" y="3932238"/>
          <p14:tracePt t="9867" x="6956425" y="3992563"/>
          <p14:tracePt t="9871" x="6942138" y="4016375"/>
          <p14:tracePt t="9883" x="6934200" y="4038600"/>
          <p14:tracePt t="9900" x="6918325" y="4068763"/>
          <p14:tracePt t="9917" x="6918325" y="4076700"/>
          <p14:tracePt t="9933" x="6911975" y="4084638"/>
          <p14:tracePt t="9951" x="6896100" y="4114800"/>
          <p14:tracePt t="9967" x="6896100" y="4122738"/>
          <p14:tracePt t="9983" x="6865938" y="4152900"/>
          <p14:tracePt t="10000" x="6842125" y="4175125"/>
          <p14:tracePt t="10017" x="6804025" y="4221163"/>
          <p14:tracePt t="10033" x="6721475" y="4297363"/>
          <p14:tracePt t="10050" x="6621463" y="4373563"/>
          <p14:tracePt t="10067" x="6530975" y="4435475"/>
          <p14:tracePt t="10083" x="6446838" y="4479925"/>
          <p14:tracePt t="10102" x="6416675" y="4503738"/>
          <p14:tracePt t="10117" x="6408738" y="4503738"/>
          <p14:tracePt t="10133" x="6400800" y="4503738"/>
          <p14:tracePt t="10151" x="6362700" y="4511675"/>
          <p14:tracePt t="10183" x="6354763" y="4518025"/>
          <p14:tracePt t="10592" x="6332538" y="4518025"/>
          <p14:tracePt t="10600" x="6126163" y="4533900"/>
          <p14:tracePt t="10609" x="5821363" y="4618038"/>
          <p14:tracePt t="10617" x="5464175" y="4724400"/>
          <p14:tracePt t="10634" x="5127625" y="4778375"/>
          <p14:tracePt t="10650" x="4983163" y="4792663"/>
          <p14:tracePt t="10667" x="4860925" y="4792663"/>
          <p14:tracePt t="10684" x="4740275" y="4792663"/>
          <p14:tracePt t="10700" x="4724400" y="4792663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989" t="33372" r="17866" b="22109"/>
          <a:stretch/>
        </p:blipFill>
        <p:spPr>
          <a:xfrm>
            <a:off x="2540607" y="1973175"/>
            <a:ext cx="6494012" cy="33777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60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656"/>
    </mc:Choice>
    <mc:Fallback xmlns="">
      <p:transition advTm="826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2" x="4694238" y="4792663"/>
          <p14:tracePt t="921" x="4602163" y="4816475"/>
          <p14:tracePt t="929" x="4503738" y="4868863"/>
          <p14:tracePt t="937" x="4351338" y="4937125"/>
          <p14:tracePt t="953" x="4168775" y="4991100"/>
          <p14:tracePt t="970" x="3916363" y="5067300"/>
          <p14:tracePt t="987" x="3665538" y="5135563"/>
          <p14:tracePt t="1003" x="3551238" y="5173663"/>
          <p14:tracePt t="1020" x="3527425" y="5173663"/>
          <p14:tracePt t="1233" x="3521075" y="5173663"/>
          <p14:tracePt t="2360" x="3505200" y="5173663"/>
          <p14:tracePt t="2394" x="3497263" y="5173663"/>
          <p14:tracePt t="2401" x="3489325" y="5151438"/>
          <p14:tracePt t="2409" x="3475038" y="5121275"/>
          <p14:tracePt t="2420" x="3467100" y="5105400"/>
          <p14:tracePt t="2437" x="3459163" y="5067300"/>
          <p14:tracePt t="2454" x="3429000" y="5013325"/>
          <p14:tracePt t="2471" x="3398838" y="4975225"/>
          <p14:tracePt t="2487" x="3390900" y="4960938"/>
          <p14:tracePt t="2504" x="3382963" y="4953000"/>
          <p14:tracePt t="2520" x="3382963" y="4937125"/>
          <p14:tracePt t="2537" x="3375025" y="4930775"/>
          <p14:tracePt t="2585" x="3368675" y="4922838"/>
          <p14:tracePt t="2593" x="3352800" y="4899025"/>
          <p14:tracePt t="2609" x="3344863" y="4876800"/>
          <p14:tracePt t="2620" x="3330575" y="4868863"/>
          <p14:tracePt t="2637" x="3306763" y="4854575"/>
          <p14:tracePt t="2654" x="3298825" y="4854575"/>
          <p14:tracePt t="2720" x="3292475" y="4854575"/>
          <p14:tracePt t="2728" x="3284538" y="4854575"/>
          <p14:tracePt t="2737" x="3276600" y="4854575"/>
          <p14:tracePt t="2754" x="3254375" y="4854575"/>
          <p14:tracePt t="2770" x="3184525" y="4868863"/>
          <p14:tracePt t="2787" x="3124200" y="4892675"/>
          <p14:tracePt t="2804" x="3108325" y="4892675"/>
          <p14:tracePt t="2820" x="3063875" y="4922838"/>
          <p14:tracePt t="2837" x="3017838" y="4960938"/>
          <p14:tracePt t="2854" x="2987675" y="4983163"/>
          <p14:tracePt t="2870" x="2979738" y="4983163"/>
          <p14:tracePt t="3042" x="2994025" y="4983163"/>
          <p14:tracePt t="3049" x="3025775" y="4953000"/>
          <p14:tracePt t="3056" x="3048000" y="4937125"/>
          <p14:tracePt t="3071" x="3055938" y="4930775"/>
          <p14:tracePt t="3087" x="3078163" y="4906963"/>
          <p14:tracePt t="3104" x="3140075" y="4860925"/>
          <p14:tracePt t="3120" x="3162300" y="4830763"/>
          <p14:tracePt t="3137" x="3184525" y="4792663"/>
          <p14:tracePt t="3176" x="3192463" y="4792663"/>
          <p14:tracePt t="3409" x="3192463" y="4800600"/>
          <p14:tracePt t="3417" x="3192463" y="4830763"/>
          <p14:tracePt t="3449" x="3192463" y="4838700"/>
          <p14:tracePt t="3929" x="3216275" y="4846638"/>
          <p14:tracePt t="3937" x="3298825" y="4854575"/>
          <p14:tracePt t="3945" x="3406775" y="4854575"/>
          <p14:tracePt t="3954" x="3581400" y="4854575"/>
          <p14:tracePt t="3971" x="3856038" y="4854575"/>
          <p14:tracePt t="3987" x="4076700" y="4838700"/>
          <p14:tracePt t="4004" x="4251325" y="4800600"/>
          <p14:tracePt t="4021" x="4267200" y="4800600"/>
          <p14:tracePt t="4072" x="4275138" y="4792663"/>
          <p14:tracePt t="4121" x="4275138" y="4784725"/>
          <p14:tracePt t="4137" x="4275138" y="4740275"/>
          <p14:tracePt t="4145" x="4289425" y="4670425"/>
          <p14:tracePt t="4154" x="4289425" y="4640263"/>
          <p14:tracePt t="4171" x="4297363" y="4632325"/>
          <p14:tracePt t="4187" x="4313238" y="4549775"/>
          <p14:tracePt t="4204" x="4351338" y="4473575"/>
          <p14:tracePt t="4221" x="4351338" y="4465638"/>
          <p14:tracePt t="4361" x="4327525" y="4465638"/>
          <p14:tracePt t="4368" x="4305300" y="4465638"/>
          <p14:tracePt t="4377" x="4275138" y="4473575"/>
          <p14:tracePt t="4388" x="4221163" y="4525963"/>
          <p14:tracePt t="4404" x="4098925" y="4602163"/>
          <p14:tracePt t="4408" x="4022725" y="4625975"/>
          <p14:tracePt t="4421" x="3970338" y="4656138"/>
          <p14:tracePt t="4438" x="3840163" y="4708525"/>
          <p14:tracePt t="4455" x="3741738" y="4746625"/>
          <p14:tracePt t="4471" x="3711575" y="4762500"/>
          <p14:tracePt t="4488" x="3695700" y="4770438"/>
          <p14:tracePt t="4504" x="3687763" y="4770438"/>
          <p14:tracePt t="4545" x="3687763" y="4778375"/>
          <p14:tracePt t="4554" x="3673475" y="4784725"/>
          <p14:tracePt t="4571" x="3649663" y="4808538"/>
          <p14:tracePt t="4588" x="3641725" y="4816475"/>
          <p14:tracePt t="4621" x="3635375" y="4846638"/>
          <p14:tracePt t="4638" x="3635375" y="4868863"/>
          <p14:tracePt t="4655" x="3635375" y="4906963"/>
          <p14:tracePt t="4671" x="3635375" y="4922838"/>
          <p14:tracePt t="4688" x="3635375" y="4930775"/>
          <p14:tracePt t="4704" x="3635375" y="4945063"/>
          <p14:tracePt t="4721" x="3635375" y="4953000"/>
          <p14:tracePt t="4768" x="3641725" y="4960938"/>
          <p14:tracePt t="4802" x="3641725" y="4968875"/>
          <p14:tracePt t="4824" x="3641725" y="4975225"/>
          <p14:tracePt t="4849" x="3649663" y="4983163"/>
          <p14:tracePt t="4881" x="3649663" y="4991100"/>
          <p14:tracePt t="4888" x="3657600" y="4999038"/>
          <p14:tracePt t="4905" x="3665538" y="5013325"/>
          <p14:tracePt t="4920" x="3665538" y="5021263"/>
          <p14:tracePt t="4936" x="3665538" y="5029200"/>
          <p14:tracePt t="5848" x="3665538" y="5037138"/>
          <p14:tracePt t="5857" x="3679825" y="5037138"/>
          <p14:tracePt t="5865" x="3679825" y="5045075"/>
          <p14:tracePt t="5888" x="3687763" y="5045075"/>
          <p14:tracePt t="5897" x="3711575" y="5045075"/>
          <p14:tracePt t="5905" x="3733800" y="5045075"/>
          <p14:tracePt t="6121" x="3733800" y="5037138"/>
          <p14:tracePt t="10273" x="3717925" y="5029200"/>
          <p14:tracePt t="10289" x="3711575" y="5029200"/>
          <p14:tracePt t="10304" x="3703638" y="5021263"/>
          <p14:tracePt t="10321" x="3703638" y="5013325"/>
          <p14:tracePt t="10328" x="3695700" y="5013325"/>
          <p14:tracePt t="10340" x="3687763" y="5013325"/>
          <p14:tracePt t="10356" x="3665538" y="4999038"/>
          <p14:tracePt t="10373" x="3657600" y="4991100"/>
          <p14:tracePt t="10402" x="3649663" y="4983163"/>
          <p14:tracePt t="10409" x="3641725" y="4975225"/>
          <p14:tracePt t="10423" x="3635375" y="4968875"/>
          <p14:tracePt t="10441" x="3627438" y="4960938"/>
          <p14:tracePt t="10456" x="3597275" y="4937125"/>
          <p14:tracePt t="10473" x="3581400" y="4922838"/>
          <p14:tracePt t="10490" x="3573463" y="4922838"/>
          <p14:tracePt t="10523" x="3573463" y="4914900"/>
          <p14:tracePt t="10540" x="3559175" y="4884738"/>
          <p14:tracePt t="10557" x="3543300" y="4860925"/>
          <p14:tracePt t="10590" x="3543300" y="4800600"/>
          <p14:tracePt t="10607" x="3543300" y="4792663"/>
          <p14:tracePt t="10623" x="3543300" y="4778375"/>
          <p14:tracePt t="10640" x="3543300" y="4746625"/>
          <p14:tracePt t="10657" x="3543300" y="4740275"/>
          <p14:tracePt t="10673" x="3551238" y="4694238"/>
          <p14:tracePt t="10690" x="3559175" y="4686300"/>
          <p14:tracePt t="10708" x="3589338" y="4656138"/>
          <p14:tracePt t="10723" x="3611563" y="4632325"/>
          <p14:tracePt t="10740" x="3657600" y="4602163"/>
          <p14:tracePt t="10757" x="3725863" y="4587875"/>
          <p14:tracePt t="10773" x="3763963" y="4579938"/>
          <p14:tracePt t="10791" x="3817938" y="4564063"/>
          <p14:tracePt t="10807" x="3825875" y="4556125"/>
          <p14:tracePt t="10823" x="3832225" y="4556125"/>
          <p14:tracePt t="10840" x="3840163" y="4556125"/>
          <p14:tracePt t="10857" x="3848100" y="4556125"/>
          <p14:tracePt t="10873" x="3863975" y="4556125"/>
          <p14:tracePt t="10890" x="3902075" y="4556125"/>
          <p14:tracePt t="10907" x="3916363" y="4556125"/>
          <p14:tracePt t="10923" x="3932238" y="4556125"/>
          <p14:tracePt t="11017" x="3932238" y="4579938"/>
          <p14:tracePt t="11026" x="3946525" y="4640263"/>
          <p14:tracePt t="11033" x="3946525" y="4664075"/>
          <p14:tracePt t="11049" x="3946525" y="4670425"/>
          <p14:tracePt t="11057" x="3946525" y="4702175"/>
          <p14:tracePt t="11073" x="3946525" y="4754563"/>
          <p14:tracePt t="11090" x="3946525" y="4792663"/>
          <p14:tracePt t="11107" x="3946525" y="4816475"/>
          <p14:tracePt t="11124" x="3946525" y="4838700"/>
          <p14:tracePt t="11140" x="3946525" y="4868863"/>
          <p14:tracePt t="11157" x="3940175" y="4892675"/>
          <p14:tracePt t="11173" x="3908425" y="4930775"/>
          <p14:tracePt t="11191" x="3863975" y="4960938"/>
          <p14:tracePt t="11207" x="3802063" y="4999038"/>
          <p14:tracePt t="11223" x="3741738" y="5029200"/>
          <p14:tracePt t="11240" x="3665538" y="5051425"/>
          <p14:tracePt t="11256" x="3611563" y="5051425"/>
          <p14:tracePt t="11273" x="3559175" y="5051425"/>
          <p14:tracePt t="11290" x="3527425" y="5059363"/>
          <p14:tracePt t="11306" x="3513138" y="5059363"/>
          <p14:tracePt t="11375" x="3497263" y="5059363"/>
          <p14:tracePt t="11383" x="3497263" y="5045075"/>
          <p14:tracePt t="11392" x="3482975" y="5021263"/>
          <p14:tracePt t="11407" x="3475038" y="5006975"/>
          <p14:tracePt t="11423" x="3475038" y="4968875"/>
          <p14:tracePt t="11441" x="3467100" y="4937125"/>
          <p14:tracePt t="11457" x="3467100" y="4884738"/>
          <p14:tracePt t="11474" x="3467100" y="4854575"/>
          <p14:tracePt t="11490" x="3467100" y="4784725"/>
          <p14:tracePt t="11507" x="3475038" y="4740275"/>
          <p14:tracePt t="11524" x="3521075" y="4678363"/>
          <p14:tracePt t="11541" x="3565525" y="4656138"/>
          <p14:tracePt t="11557" x="3611563" y="4632325"/>
          <p14:tracePt t="11574" x="3687763" y="4602163"/>
          <p14:tracePt t="11591" x="3763963" y="4602163"/>
          <p14:tracePt t="11607" x="3763963" y="4594225"/>
          <p14:tracePt t="11624" x="3802063" y="4594225"/>
          <p14:tracePt t="11640" x="3817938" y="4594225"/>
          <p14:tracePt t="11657" x="3832225" y="4594225"/>
          <p14:tracePt t="11674" x="3840163" y="4594225"/>
          <p14:tracePt t="11690" x="3848100" y="4602163"/>
          <p14:tracePt t="11707" x="3856038" y="4602163"/>
          <p14:tracePt t="11725" x="3863975" y="4610100"/>
          <p14:tracePt t="11740" x="3863975" y="4632325"/>
          <p14:tracePt t="11757" x="3886200" y="4694238"/>
          <p14:tracePt t="11774" x="3908425" y="4792663"/>
          <p14:tracePt t="11791" x="3924300" y="4860925"/>
          <p14:tracePt t="11807" x="3932238" y="4937125"/>
          <p14:tracePt t="11824" x="3932238" y="4991100"/>
          <p14:tracePt t="11840" x="3932238" y="5029200"/>
          <p14:tracePt t="11857" x="3924300" y="5067300"/>
          <p14:tracePt t="11874" x="3902075" y="5105400"/>
          <p14:tracePt t="11890" x="3886200" y="5121275"/>
          <p14:tracePt t="11907" x="3832225" y="5151438"/>
          <p14:tracePt t="11924" x="3779838" y="5173663"/>
          <p14:tracePt t="11929" x="3749675" y="5189538"/>
          <p14:tracePt t="11940" x="3725863" y="5189538"/>
          <p14:tracePt t="11959" x="3649663" y="5189538"/>
          <p14:tracePt t="11974" x="3627438" y="5189538"/>
          <p14:tracePt t="11991" x="3559175" y="5189538"/>
          <p14:tracePt t="12007" x="3513138" y="5189538"/>
          <p14:tracePt t="12024" x="3482975" y="5181600"/>
          <p14:tracePt t="12040" x="3475038" y="5173663"/>
          <p14:tracePt t="12057" x="3475038" y="5159375"/>
          <p14:tracePt t="12074" x="3451225" y="5113338"/>
          <p14:tracePt t="12090" x="3451225" y="5105400"/>
          <p14:tracePt t="12107" x="3451225" y="5083175"/>
          <p14:tracePt t="12124" x="3451225" y="5013325"/>
          <p14:tracePt t="12140" x="3451225" y="5006975"/>
          <p14:tracePt t="12157" x="3451225" y="4930775"/>
          <p14:tracePt t="12174" x="3451225" y="4899025"/>
          <p14:tracePt t="12191" x="3451225" y="4838700"/>
          <p14:tracePt t="12207" x="3451225" y="4822825"/>
          <p14:tracePt t="12224" x="3467100" y="4784725"/>
          <p14:tracePt t="12240" x="3489325" y="4740275"/>
          <p14:tracePt t="12257" x="3513138" y="4716463"/>
          <p14:tracePt t="12275" x="3551238" y="4686300"/>
          <p14:tracePt t="12290" x="3597275" y="4670425"/>
          <p14:tracePt t="12307" x="3635375" y="4656138"/>
          <p14:tracePt t="12324" x="3665538" y="4648200"/>
          <p14:tracePt t="12341" x="3687763" y="4648200"/>
          <p14:tracePt t="12357" x="3703638" y="4648200"/>
          <p14:tracePt t="12375" x="3749675" y="4640263"/>
          <p14:tracePt t="12391" x="3771900" y="4640263"/>
          <p14:tracePt t="12407" x="3802063" y="4640263"/>
          <p14:tracePt t="12425" x="3817938" y="4640263"/>
          <p14:tracePt t="12441" x="3832225" y="4640263"/>
          <p14:tracePt t="12457" x="3840163" y="4640263"/>
          <p14:tracePt t="12491" x="3848100" y="4648200"/>
          <p14:tracePt t="12507" x="3856038" y="4648200"/>
          <p14:tracePt t="12524" x="3863975" y="4664075"/>
          <p14:tracePt t="12541" x="3908425" y="4724400"/>
          <p14:tracePt t="12557" x="3908425" y="4732338"/>
          <p14:tracePt t="12575" x="3940175" y="4838700"/>
          <p14:tracePt t="12592" x="3946525" y="4892675"/>
          <p14:tracePt t="12607" x="3946525" y="4937125"/>
          <p14:tracePt t="12625" x="3946525" y="4983163"/>
          <p14:tracePt t="12641" x="3946525" y="5029200"/>
          <p14:tracePt t="12657" x="3940175" y="5059363"/>
          <p14:tracePt t="12674" x="3924300" y="5089525"/>
          <p14:tracePt t="12691" x="3908425" y="5097463"/>
          <p14:tracePt t="12708" x="3878263" y="5127625"/>
          <p14:tracePt t="12724" x="3848100" y="5151438"/>
          <p14:tracePt t="12741" x="3787775" y="5173663"/>
          <p14:tracePt t="12757" x="3717925" y="5181600"/>
          <p14:tracePt t="12774" x="3649663" y="5181600"/>
          <p14:tracePt t="12791" x="3603625" y="5181600"/>
          <p14:tracePt t="12808" x="3597275" y="5181600"/>
          <p14:tracePt t="12841" x="3589338" y="5159375"/>
          <p14:tracePt t="12857" x="3565525" y="5097463"/>
          <p14:tracePt t="12874" x="3565525" y="5051425"/>
          <p14:tracePt t="12891" x="3565525" y="5006975"/>
          <p14:tracePt t="12908" x="3565525" y="4975225"/>
          <p14:tracePt t="12925" x="3565525" y="4930775"/>
          <p14:tracePt t="12930" x="3565525" y="4914900"/>
          <p14:tracePt t="12941" x="3565525" y="4899025"/>
          <p14:tracePt t="12957" x="3589338" y="4860925"/>
          <p14:tracePt t="12975" x="3597275" y="4846638"/>
          <p14:tracePt t="12991" x="3603625" y="4838700"/>
          <p14:tracePt t="13008" x="3619500" y="4830763"/>
          <p14:tracePt t="13089" x="3627438" y="4830763"/>
          <p14:tracePt t="13096" x="3635375" y="4830763"/>
          <p14:tracePt t="13107" x="3641725" y="4830763"/>
          <p14:tracePt t="13125" x="3649663" y="4868863"/>
          <p14:tracePt t="13141" x="3649663" y="4899025"/>
          <p14:tracePt t="13157" x="3657600" y="4930775"/>
          <p14:tracePt t="13174" x="3657600" y="4945063"/>
          <p14:tracePt t="13329" x="3657600" y="4953000"/>
          <p14:tracePt t="14601" x="3641725" y="4975225"/>
          <p14:tracePt t="14609" x="3611563" y="4983163"/>
          <p14:tracePt t="14616" x="3565525" y="5006975"/>
          <p14:tracePt t="14625" x="3505200" y="5013325"/>
          <p14:tracePt t="14641" x="3368675" y="5037138"/>
          <p14:tracePt t="14658" x="3284538" y="5037138"/>
          <p14:tracePt t="14675" x="3254375" y="5037138"/>
          <p14:tracePt t="14691" x="3238500" y="5037138"/>
          <p14:tracePt t="14753" x="3230563" y="5006975"/>
          <p14:tracePt t="14760" x="3216275" y="4983163"/>
          <p14:tracePt t="14769" x="3216275" y="4968875"/>
          <p14:tracePt t="14777" x="3216275" y="4953000"/>
          <p14:tracePt t="14791" x="3216275" y="4892675"/>
          <p14:tracePt t="14808" x="3216275" y="4860925"/>
          <p14:tracePt t="14825" x="3216275" y="4822825"/>
          <p14:tracePt t="14841" x="3216275" y="4816475"/>
          <p14:tracePt t="14858" x="3216275" y="4808538"/>
          <p14:tracePt t="15105" x="3222625" y="4808538"/>
          <p14:tracePt t="15112" x="3246438" y="4822825"/>
          <p14:tracePt t="15120" x="3298825" y="4830763"/>
          <p14:tracePt t="15128" x="3375025" y="4838700"/>
          <p14:tracePt t="15142" x="3535363" y="4838700"/>
          <p14:tracePt t="15159" x="3970338" y="4838700"/>
          <p14:tracePt t="15175" x="4259263" y="4838700"/>
          <p14:tracePt t="15192" x="4457700" y="4838700"/>
          <p14:tracePt t="15226" x="4457700" y="4830763"/>
          <p14:tracePt t="15242" x="4465638" y="4784725"/>
          <p14:tracePt t="15258" x="4473575" y="4770438"/>
          <p14:tracePt t="15275" x="4487863" y="4732338"/>
          <p14:tracePt t="15292" x="4495800" y="4708525"/>
          <p14:tracePt t="15385" x="4479925" y="4716463"/>
          <p14:tracePt t="15392" x="4403725" y="4778375"/>
          <p14:tracePt t="15401" x="4327525" y="4830763"/>
          <p14:tracePt t="15409" x="4244975" y="4868863"/>
          <p14:tracePt t="15425" x="4038600" y="4960938"/>
          <p14:tracePt t="15442" x="3863975" y="4999038"/>
          <p14:tracePt t="15458" x="3749675" y="5006975"/>
          <p14:tracePt t="15475" x="3725863" y="5006975"/>
          <p14:tracePt t="15545" x="3711575" y="4999038"/>
          <p14:tracePt t="15553" x="3703638" y="4991100"/>
          <p14:tracePt t="15561" x="3695700" y="4983163"/>
          <p14:tracePt t="15575" x="3687763" y="4975225"/>
          <p14:tracePt t="15592" x="3687763" y="4968875"/>
          <p14:tracePt t="15665" x="3687763" y="4960938"/>
          <p14:tracePt t="16137" x="3687763" y="4945063"/>
          <p14:tracePt t="16144" x="3725863" y="4945063"/>
          <p14:tracePt t="16152" x="3817938" y="4945063"/>
          <p14:tracePt t="16161" x="3954463" y="4945063"/>
          <p14:tracePt t="16175" x="4351338" y="4945063"/>
          <p14:tracePt t="16192" x="4686300" y="4945063"/>
          <p14:tracePt t="16209" x="4906963" y="4945063"/>
          <p14:tracePt t="16225" x="5006975" y="4922838"/>
          <p14:tracePt t="16242" x="5021263" y="4922838"/>
          <p14:tracePt t="16345" x="5021263" y="4906963"/>
          <p14:tracePt t="16417" x="5029200" y="4906963"/>
          <p14:tracePt t="16433" x="5029200" y="4899025"/>
          <p14:tracePt t="16441" x="5037138" y="4899025"/>
          <p14:tracePt t="17649" x="5045075" y="4892675"/>
          <p14:tracePt t="17657" x="5067300" y="4892675"/>
          <p14:tracePt t="17666" x="5097463" y="4899025"/>
          <p14:tracePt t="17676" x="5105400" y="4899025"/>
          <p14:tracePt t="17692" x="5127625" y="4899025"/>
          <p14:tracePt t="17873" x="5121275" y="4899025"/>
          <p14:tracePt t="17881" x="5105400" y="4899025"/>
          <p14:tracePt t="17893" x="5083175" y="4899025"/>
          <p14:tracePt t="17909" x="5037138" y="4899025"/>
          <p14:tracePt t="17915" x="5006975" y="4906963"/>
          <p14:tracePt t="17927" x="4922838" y="4937125"/>
          <p14:tracePt t="17943" x="4868863" y="4945063"/>
          <p14:tracePt t="17959" x="4670425" y="4975225"/>
          <p14:tracePt t="17976" x="4518025" y="4991100"/>
          <p14:tracePt t="17993" x="4359275" y="5021263"/>
          <p14:tracePt t="18009" x="4198938" y="5037138"/>
          <p14:tracePt t="18027" x="4076700" y="5045075"/>
          <p14:tracePt t="18043" x="3946525" y="5059363"/>
          <p14:tracePt t="18059" x="3886200" y="5059363"/>
          <p14:tracePt t="18076" x="3863975" y="5059363"/>
          <p14:tracePt t="18109" x="3856038" y="5059363"/>
          <p14:tracePt t="18127" x="3840163" y="5059363"/>
          <p14:tracePt t="18143" x="3817938" y="5059363"/>
          <p14:tracePt t="18159" x="3779838" y="5059363"/>
          <p14:tracePt t="18176" x="3741738" y="5059363"/>
          <p14:tracePt t="18193" x="3687763" y="5051425"/>
          <p14:tracePt t="18209" x="3611563" y="5051425"/>
          <p14:tracePt t="18226" x="3535363" y="5051425"/>
          <p14:tracePt t="18243" x="3475038" y="5051425"/>
          <p14:tracePt t="18259" x="3398838" y="5051425"/>
          <p14:tracePt t="18276" x="3344863" y="5051425"/>
          <p14:tracePt t="18293" x="3306763" y="5051425"/>
          <p14:tracePt t="18309" x="3260725" y="5045075"/>
          <p14:tracePt t="18328" x="3230563" y="5045075"/>
          <p14:tracePt t="18343" x="3230563" y="5037138"/>
          <p14:tracePt t="18376" x="3192463" y="4975225"/>
          <p14:tracePt t="18393" x="3162300" y="4930775"/>
          <p14:tracePt t="18409" x="3140075" y="4892675"/>
          <p14:tracePt t="18426" x="3116263" y="4854575"/>
          <p14:tracePt t="18443" x="3108325" y="4822825"/>
          <p14:tracePt t="18459" x="3108325" y="4762500"/>
          <p14:tracePt t="18476" x="3116263" y="4702175"/>
          <p14:tracePt t="18493" x="3146425" y="4656138"/>
          <p14:tracePt t="18509" x="3184525" y="4610100"/>
          <p14:tracePt t="18527" x="3276600" y="4525963"/>
          <p14:tracePt t="18544" x="3382963" y="4465638"/>
          <p14:tracePt t="18559" x="3527425" y="4403725"/>
          <p14:tracePt t="18576" x="3703638" y="4359275"/>
          <p14:tracePt t="18593" x="3817938" y="4327525"/>
          <p14:tracePt t="18609" x="3932238" y="4283075"/>
          <p14:tracePt t="18626" x="4000500" y="4267200"/>
          <p14:tracePt t="18643" x="4022725" y="4259263"/>
          <p14:tracePt t="18660" x="4046538" y="4259263"/>
          <p14:tracePt t="18676" x="4098925" y="4251325"/>
          <p14:tracePt t="18693" x="4206875" y="4237038"/>
          <p14:tracePt t="18710" x="4373563" y="4221163"/>
          <p14:tracePt t="18727" x="4625975" y="4191000"/>
          <p14:tracePt t="18743" x="4708525" y="4191000"/>
          <p14:tracePt t="18759" x="4800600" y="4191000"/>
          <p14:tracePt t="18776" x="4808538" y="4191000"/>
          <p14:tracePt t="18793" x="4822825" y="4191000"/>
          <p14:tracePt t="18810" x="4830763" y="4198938"/>
          <p14:tracePt t="18826" x="4868863" y="4213225"/>
          <p14:tracePt t="18844" x="4876800" y="4213225"/>
          <p14:tracePt t="18860" x="4906963" y="4229100"/>
          <p14:tracePt t="18876" x="4922838" y="4244975"/>
          <p14:tracePt t="18893" x="4999038" y="4327525"/>
          <p14:tracePt t="18910" x="5045075" y="4381500"/>
          <p14:tracePt t="18927" x="5113338" y="4495800"/>
          <p14:tracePt t="18943" x="5143500" y="4549775"/>
          <p14:tracePt t="18960" x="5173663" y="4594225"/>
          <p14:tracePt t="18976" x="5181600" y="4640263"/>
          <p14:tracePt t="18993" x="5189538" y="4678363"/>
          <p14:tracePt t="19010" x="5203825" y="4702175"/>
          <p14:tracePt t="19026" x="5203825" y="4732338"/>
          <p14:tracePt t="19044" x="5203825" y="4778375"/>
          <p14:tracePt t="19060" x="5203825" y="4816475"/>
          <p14:tracePt t="19076" x="5203825" y="4860925"/>
          <p14:tracePt t="19093" x="5189538" y="4906963"/>
          <p14:tracePt t="19110" x="5159375" y="4968875"/>
          <p14:tracePt t="19127" x="5067300" y="5059363"/>
          <p14:tracePt t="19143" x="4991100" y="5089525"/>
          <p14:tracePt t="19160" x="4914900" y="5121275"/>
          <p14:tracePt t="19176" x="4800600" y="5143500"/>
          <p14:tracePt t="19193" x="4694238" y="5151438"/>
          <p14:tracePt t="19210" x="4579938" y="5159375"/>
          <p14:tracePt t="19226" x="4441825" y="5165725"/>
          <p14:tracePt t="19243" x="4289425" y="5165725"/>
          <p14:tracePt t="19260" x="4137025" y="5165725"/>
          <p14:tracePt t="19276" x="3962400" y="5165725"/>
          <p14:tracePt t="19293" x="3779838" y="5165725"/>
          <p14:tracePt t="19310" x="3619500" y="5165725"/>
          <p14:tracePt t="19327" x="3459163" y="5165725"/>
          <p14:tracePt t="19343" x="3260725" y="5165725"/>
          <p14:tracePt t="19360" x="3162300" y="5165725"/>
          <p14:tracePt t="19376" x="3101975" y="5143500"/>
          <p14:tracePt t="19393" x="3078163" y="5121275"/>
          <p14:tracePt t="19426" x="3078163" y="5113338"/>
          <p14:tracePt t="19443" x="3063875" y="5059363"/>
          <p14:tracePt t="19460" x="3048000" y="4999038"/>
          <p14:tracePt t="19476" x="3025775" y="4914900"/>
          <p14:tracePt t="19493" x="3001963" y="4816475"/>
          <p14:tracePt t="19510" x="2979738" y="4732338"/>
          <p14:tracePt t="19527" x="2971800" y="4656138"/>
          <p14:tracePt t="19545" x="2971800" y="4579938"/>
          <p14:tracePt t="19560" x="2971800" y="4511675"/>
          <p14:tracePt t="19577" x="3009900" y="4427538"/>
          <p14:tracePt t="19593" x="3078163" y="4373563"/>
          <p14:tracePt t="19610" x="3170238" y="4321175"/>
          <p14:tracePt t="19627" x="3254375" y="4283075"/>
          <p14:tracePt t="19643" x="3375025" y="4229100"/>
          <p14:tracePt t="19660" x="3475038" y="4206875"/>
          <p14:tracePt t="19677" x="3589338" y="4168775"/>
          <p14:tracePt t="19693" x="3711575" y="4152900"/>
          <p14:tracePt t="19711" x="3886200" y="4137025"/>
          <p14:tracePt t="19727" x="3940175" y="4137025"/>
          <p14:tracePt t="19744" x="4122738" y="4137025"/>
          <p14:tracePt t="19760" x="4244975" y="4137025"/>
          <p14:tracePt t="19777" x="4389438" y="4137025"/>
          <p14:tracePt t="19793" x="4518025" y="4137025"/>
          <p14:tracePt t="19810" x="4572000" y="4137025"/>
          <p14:tracePt t="19827" x="4602163" y="4144963"/>
          <p14:tracePt t="19843" x="4618038" y="4152900"/>
          <p14:tracePt t="19860" x="4640263" y="4168775"/>
          <p14:tracePt t="19877" x="4694238" y="4213225"/>
          <p14:tracePt t="19893" x="4778375" y="4275138"/>
          <p14:tracePt t="19911" x="4914900" y="4373563"/>
          <p14:tracePt t="19927" x="4937125" y="4397375"/>
          <p14:tracePt t="19930" x="4968875" y="4419600"/>
          <p14:tracePt t="19943" x="5013325" y="4457700"/>
          <p14:tracePt t="19960" x="5029200" y="4479925"/>
          <p14:tracePt t="19977" x="5045075" y="4503738"/>
          <p14:tracePt t="20010" x="5051425" y="4533900"/>
          <p14:tracePt t="20027" x="5051425" y="4564063"/>
          <p14:tracePt t="20043" x="5067300" y="4594225"/>
          <p14:tracePt t="20060" x="5067300" y="4632325"/>
          <p14:tracePt t="20077" x="5067300" y="4664075"/>
          <p14:tracePt t="20093" x="5067300" y="4702175"/>
          <p14:tracePt t="20111" x="5059363" y="4784725"/>
          <p14:tracePt t="20127" x="5029200" y="4846638"/>
          <p14:tracePt t="20143" x="4960938" y="4906963"/>
          <p14:tracePt t="20160" x="4914900" y="4937125"/>
          <p14:tracePt t="20177" x="4800600" y="4991100"/>
          <p14:tracePt t="20193" x="4664075" y="5021263"/>
          <p14:tracePt t="20210" x="4533900" y="5045075"/>
          <p14:tracePt t="20227" x="4389438" y="5051425"/>
          <p14:tracePt t="20244" x="4229100" y="5059363"/>
          <p14:tracePt t="20260" x="4092575" y="5059363"/>
          <p14:tracePt t="20276" x="3984625" y="5059363"/>
          <p14:tracePt t="20293" x="3916363" y="5059363"/>
          <p14:tracePt t="20310" x="3870325" y="5059363"/>
          <p14:tracePt t="20327" x="3863975" y="5059363"/>
          <p14:tracePt t="20376" x="3856038" y="5051425"/>
          <p14:tracePt t="20383" x="3856038" y="5037138"/>
          <p14:tracePt t="20393" x="3840163" y="4999038"/>
          <p14:tracePt t="20410" x="3810000" y="4937125"/>
          <p14:tracePt t="20427" x="3771900" y="4876800"/>
          <p14:tracePt t="20444" x="3741738" y="4854575"/>
          <p14:tracePt t="20460" x="3741738" y="4846638"/>
          <p14:tracePt t="20585" x="3741738" y="4854575"/>
          <p14:tracePt t="20609" x="3741738" y="4868863"/>
          <p14:tracePt t="20625" x="3741738" y="4876800"/>
          <p14:tracePt t="20632" x="3741738" y="4892675"/>
          <p14:tracePt t="20649" x="3749675" y="4899025"/>
          <p14:tracePt t="20674" x="3749675" y="4906963"/>
          <p14:tracePt t="20680" x="3749675" y="4914900"/>
          <p14:tracePt t="20753" x="3749675" y="4922838"/>
          <p14:tracePt t="20761" x="3749675" y="4930775"/>
          <p14:tracePt t="20784" x="3749675" y="4937125"/>
          <p14:tracePt t="21464" x="3741738" y="4937125"/>
          <p14:tracePt t="21513" x="3733800" y="4937125"/>
          <p14:tracePt t="21617" x="3725863" y="4937125"/>
          <p14:tracePt t="22361" x="3725863" y="4945063"/>
          <p14:tracePt t="23192" x="3725863" y="4960938"/>
          <p14:tracePt t="23209" x="3725863" y="4968875"/>
          <p14:tracePt t="23224" x="3725863" y="4983163"/>
          <p14:tracePt t="23232" x="3725863" y="4991100"/>
          <p14:tracePt t="23248" x="3725863" y="5006975"/>
          <p14:tracePt t="23261" x="3717925" y="5013325"/>
          <p14:tracePt t="23278" x="3717925" y="5029200"/>
          <p14:tracePt t="23504" x="3717925" y="5021263"/>
          <p14:tracePt t="23512" x="3717925" y="5006975"/>
          <p14:tracePt t="23528" x="3717925" y="4991100"/>
          <p14:tracePt t="23544" x="3717925" y="4983163"/>
          <p14:tracePt t="23553" x="3717925" y="4968875"/>
          <p14:tracePt t="23570" x="3717925" y="4960938"/>
          <p14:tracePt t="23705" x="3711575" y="4960938"/>
          <p14:tracePt t="23712" x="3711575" y="4945063"/>
          <p14:tracePt t="24152" x="3725863" y="4945063"/>
          <p14:tracePt t="24161" x="3779838" y="4945063"/>
          <p14:tracePt t="24168" x="3832225" y="4945063"/>
          <p14:tracePt t="24178" x="3902075" y="4945063"/>
          <p14:tracePt t="24195" x="4054475" y="4945063"/>
          <p14:tracePt t="24212" x="4191000" y="4945063"/>
          <p14:tracePt t="24228" x="4321175" y="4945063"/>
          <p14:tracePt t="24245" x="4397375" y="4937125"/>
          <p14:tracePt t="24262" x="4449763" y="4930775"/>
          <p14:tracePt t="24279" x="4549775" y="4906963"/>
          <p14:tracePt t="24295" x="4594225" y="4892675"/>
          <p14:tracePt t="24312" x="4740275" y="4860925"/>
          <p14:tracePt t="24328" x="4846638" y="4854575"/>
          <p14:tracePt t="24345" x="4945063" y="4830763"/>
          <p14:tracePt t="24362" x="5013325" y="4822825"/>
          <p14:tracePt t="24378" x="5037138" y="4816475"/>
          <p14:tracePt t="24395" x="5051425" y="4800600"/>
          <p14:tracePt t="24412" x="5059363" y="4792663"/>
          <p14:tracePt t="24428" x="5097463" y="4778375"/>
          <p14:tracePt t="24432" x="5105400" y="4778375"/>
          <p14:tracePt t="24445" x="5113338" y="4778375"/>
          <p14:tracePt t="24463" x="5135563" y="4762500"/>
          <p14:tracePt t="24552" x="5143500" y="4754563"/>
          <p14:tracePt t="24761" x="5135563" y="4754563"/>
          <p14:tracePt t="24769" x="5121275" y="4746625"/>
          <p14:tracePt t="24785" x="5113338" y="4746625"/>
          <p14:tracePt t="24800" x="5097463" y="4746625"/>
          <p14:tracePt t="24812" x="5089525" y="4746625"/>
          <p14:tracePt t="24829" x="5083175" y="4746625"/>
          <p14:tracePt t="24857" x="5075238" y="4746625"/>
          <p14:tracePt t="26065" x="5067300" y="4746625"/>
          <p14:tracePt t="26328" x="5037138" y="4746625"/>
          <p14:tracePt t="26337" x="5013325" y="4740275"/>
          <p14:tracePt t="26346" x="4960938" y="4724400"/>
          <p14:tracePt t="26364" x="4708525" y="4724400"/>
          <p14:tracePt t="26379" x="4518025" y="4724400"/>
          <p14:tracePt t="26396" x="4327525" y="4724400"/>
          <p14:tracePt t="26412" x="4213225" y="4716463"/>
          <p14:tracePt t="26416" x="4198938" y="4716463"/>
          <p14:tracePt t="26429" x="4191000" y="4716463"/>
          <p14:tracePt t="26448" x="4191000" y="4708525"/>
          <p14:tracePt t="27114" x="4183063" y="4716463"/>
          <p14:tracePt t="27121" x="4175125" y="4732338"/>
          <p14:tracePt t="27129" x="4152900" y="4762500"/>
          <p14:tracePt t="27146" x="4084638" y="4808538"/>
          <p14:tracePt t="27163" x="4000500" y="4860925"/>
          <p14:tracePt t="27179" x="3878263" y="4906963"/>
          <p14:tracePt t="27196" x="3817938" y="4937125"/>
          <p14:tracePt t="27214" x="3779838" y="4953000"/>
          <p14:tracePt t="27229" x="3763963" y="4960938"/>
          <p14:tracePt t="27246" x="3756025" y="4968875"/>
          <p14:tracePt t="27263" x="3749675" y="4968875"/>
          <p14:tracePt t="27279" x="3749675" y="4975225"/>
          <p14:tracePt t="27305" x="3749675" y="4983163"/>
          <p14:tracePt t="27313" x="3741738" y="4991100"/>
          <p14:tracePt t="27330" x="3725863" y="5006975"/>
          <p14:tracePt t="27346" x="3717925" y="5006975"/>
          <p14:tracePt t="27363" x="3695700" y="5013325"/>
          <p14:tracePt t="27380" x="3687763" y="5013325"/>
          <p14:tracePt t="27414" x="3673475" y="5021263"/>
          <p14:tracePt t="27833" x="3687763" y="5021263"/>
          <p14:tracePt t="27840" x="3717925" y="5021263"/>
          <p14:tracePt t="27849" x="3763963" y="5021263"/>
          <p14:tracePt t="27863" x="3886200" y="5021263"/>
          <p14:tracePt t="27880" x="4054475" y="4991100"/>
          <p14:tracePt t="27896" x="4213225" y="4975225"/>
          <p14:tracePt t="27913" x="4389438" y="4953000"/>
          <p14:tracePt t="27930" x="4511675" y="4930775"/>
          <p14:tracePt t="27947" x="4602163" y="4892675"/>
          <p14:tracePt t="27963" x="4656138" y="4868863"/>
          <p14:tracePt t="27980" x="4686300" y="4854575"/>
          <p14:tracePt t="27996" x="4716463" y="4838700"/>
          <p14:tracePt t="28013" x="4754563" y="4808538"/>
          <p14:tracePt t="28030" x="4808538" y="4784725"/>
          <p14:tracePt t="28048" x="4822825" y="4770438"/>
          <p14:tracePt t="28152" x="4830763" y="4762500"/>
          <p14:tracePt t="28177" x="4830763" y="4754563"/>
          <p14:tracePt t="28192" x="4838700" y="4754563"/>
          <p14:tracePt t="28201" x="4846638" y="4754563"/>
          <p14:tracePt t="28213" x="4854575" y="4746625"/>
          <p14:tracePt t="28230" x="4884738" y="4746625"/>
          <p14:tracePt t="28247" x="4953000" y="4740275"/>
          <p14:tracePt t="28263" x="4999038" y="4740275"/>
          <p14:tracePt t="28280" x="4999038" y="4732338"/>
          <p14:tracePt t="28296" x="5006975" y="4732338"/>
          <p14:tracePt t="28560" x="4975225" y="4732338"/>
          <p14:tracePt t="28568" x="4930775" y="4724400"/>
          <p14:tracePt t="28580" x="4868863" y="4708525"/>
          <p14:tracePt t="28597" x="4640263" y="4708525"/>
          <p14:tracePt t="28613" x="4465638" y="4708525"/>
          <p14:tracePt t="28630" x="4313238" y="4708525"/>
          <p14:tracePt t="28647" x="4237038" y="4708525"/>
          <p14:tracePt t="28663" x="4221163" y="4708525"/>
          <p14:tracePt t="28745" x="4206875" y="4708525"/>
          <p14:tracePt t="28752" x="4183063" y="4702175"/>
          <p14:tracePt t="28763" x="4168775" y="4702175"/>
          <p14:tracePt t="28780" x="4114800" y="4702175"/>
          <p14:tracePt t="28797" x="4068763" y="4694238"/>
          <p14:tracePt t="28813" x="4046538" y="4686300"/>
          <p14:tracePt t="29449" x="4038600" y="4686300"/>
          <p14:tracePt t="29457" x="4022725" y="4716463"/>
          <p14:tracePt t="29465" x="3992563" y="4770438"/>
          <p14:tracePt t="29480" x="3902075" y="4906963"/>
          <p14:tracePt t="29497" x="3810000" y="5029200"/>
          <p14:tracePt t="29513" x="3733800" y="5121275"/>
          <p14:tracePt t="29530" x="3665538" y="5197475"/>
          <p14:tracePt t="29547" x="3635375" y="5219700"/>
          <p14:tracePt t="30313" x="3635375" y="5227638"/>
          <p14:tracePt t="30321" x="3635375" y="5241925"/>
          <p14:tracePt t="30337" x="3619500" y="5241925"/>
          <p14:tracePt t="31001" x="3627438" y="5241925"/>
          <p14:tracePt t="31009" x="3635375" y="5235575"/>
          <p14:tracePt t="31049" x="3635375" y="5227638"/>
          <p14:tracePt t="31064" x="3635375" y="5219700"/>
          <p14:tracePt t="31073" x="3635375" y="5211763"/>
          <p14:tracePt t="31089" x="3635375" y="5203825"/>
          <p14:tracePt t="31104" x="3635375" y="5197475"/>
          <p14:tracePt t="31121" x="3641725" y="5189538"/>
          <p14:tracePt t="31136" x="3641725" y="5181600"/>
          <p14:tracePt t="31147" x="3641725" y="5173663"/>
          <p14:tracePt t="31164" x="3641725" y="5165725"/>
          <p14:tracePt t="31181" x="3649663" y="5143500"/>
          <p14:tracePt t="31197" x="3657600" y="5127625"/>
          <p14:tracePt t="31215" x="3673475" y="5067300"/>
          <p14:tracePt t="31231" x="3695700" y="5037138"/>
          <p14:tracePt t="31247" x="3725863" y="4975225"/>
          <p14:tracePt t="31264" x="3741738" y="4945063"/>
          <p14:tracePt t="31281" x="3749675" y="4930775"/>
          <p14:tracePt t="31297" x="3756025" y="4922838"/>
          <p14:tracePt t="31314" x="3779838" y="4884738"/>
          <p14:tracePt t="31331" x="3794125" y="4868863"/>
          <p14:tracePt t="31348" x="3817938" y="4838700"/>
          <p14:tracePt t="31364" x="3825875" y="4838700"/>
          <p14:tracePt t="31397" x="3832225" y="4822825"/>
          <p14:tracePt t="31415" x="3832225" y="4792663"/>
          <p14:tracePt t="31433" x="3832225" y="4778375"/>
          <p14:tracePt t="31448" x="3832225" y="4754563"/>
          <p14:tracePt t="31464" x="3832225" y="4740275"/>
          <p14:tracePt t="31481" x="3832225" y="4716463"/>
          <p14:tracePt t="31498" x="3832225" y="4670425"/>
          <p14:tracePt t="31514" x="3817938" y="4648200"/>
          <p14:tracePt t="31531" x="3794125" y="4594225"/>
          <p14:tracePt t="31548" x="3794125" y="4579938"/>
          <p14:tracePt t="31564" x="3763963" y="4541838"/>
          <p14:tracePt t="31581" x="3741738" y="4495800"/>
          <p14:tracePt t="31598" x="3733800" y="4487863"/>
          <p14:tracePt t="31615" x="3673475" y="4419600"/>
          <p14:tracePt t="31631" x="3657600" y="4411663"/>
          <p14:tracePt t="31648" x="3641725" y="4411663"/>
          <p14:tracePt t="31664" x="3619500" y="4403725"/>
          <p14:tracePt t="31681" x="3597275" y="4397375"/>
          <p14:tracePt t="31698" x="3589338" y="4389438"/>
          <p14:tracePt t="31714" x="3535363" y="4359275"/>
          <p14:tracePt t="31731" x="3444875" y="4327525"/>
          <p14:tracePt t="31748" x="3413125" y="4321175"/>
          <p14:tracePt t="31764" x="3390900" y="4313238"/>
          <p14:tracePt t="31781" x="3368675" y="4305300"/>
          <p14:tracePt t="31799" x="3260725" y="4275138"/>
          <p14:tracePt t="31815" x="3230563" y="4267200"/>
          <p14:tracePt t="31831" x="3208338" y="4259263"/>
          <p14:tracePt t="31848" x="3178175" y="4259263"/>
          <p14:tracePt t="31864" x="3086100" y="4259263"/>
          <p14:tracePt t="31881" x="3048000" y="4244975"/>
          <p14:tracePt t="31899" x="3032125" y="4244975"/>
          <p14:tracePt t="31915" x="3017838" y="4244975"/>
          <p14:tracePt t="31931" x="3009900" y="4244975"/>
          <p14:tracePt t="31948" x="2903538" y="4275138"/>
          <p14:tracePt t="31964" x="2797175" y="4305300"/>
          <p14:tracePt t="31981" x="2697163" y="4351338"/>
          <p14:tracePt t="31998" x="2606675" y="4389438"/>
          <p14:tracePt t="32015" x="2530475" y="4427538"/>
          <p14:tracePt t="32031" x="2498725" y="4441825"/>
          <p14:tracePt t="32065" x="2498725" y="4449763"/>
          <p14:tracePt t="32090" x="2492375" y="4465638"/>
          <p14:tracePt t="32098" x="2460625" y="4518025"/>
          <p14:tracePt t="32115" x="2438400" y="4587875"/>
          <p14:tracePt t="32131" x="2408238" y="4648200"/>
          <p14:tracePt t="32148" x="2400300" y="4678363"/>
          <p14:tracePt t="32165" x="2400300" y="4732338"/>
          <p14:tracePt t="32181" x="2400300" y="4762500"/>
          <p14:tracePt t="32198" x="2400300" y="4770438"/>
          <p14:tracePt t="32216" x="2400300" y="4784725"/>
          <p14:tracePt t="32231" x="2400300" y="4884738"/>
          <p14:tracePt t="32248" x="2416175" y="4937125"/>
          <p14:tracePt t="32265" x="2438400" y="4991100"/>
          <p14:tracePt t="32281" x="2454275" y="5021263"/>
          <p14:tracePt t="32299" x="2476500" y="5083175"/>
          <p14:tracePt t="32315" x="2498725" y="5121275"/>
          <p14:tracePt t="32331" x="2514600" y="5181600"/>
          <p14:tracePt t="32348" x="2530475" y="5219700"/>
          <p14:tracePt t="32365" x="2544763" y="5241925"/>
          <p14:tracePt t="32381" x="2568575" y="5273675"/>
          <p14:tracePt t="32399" x="2613025" y="5349875"/>
          <p14:tracePt t="32416" x="2651125" y="5402263"/>
          <p14:tracePt t="32431" x="2697163" y="5448300"/>
          <p14:tracePt t="32448" x="2735263" y="5486400"/>
          <p14:tracePt t="32465" x="2789238" y="5524500"/>
          <p14:tracePt t="32481" x="2835275" y="5546725"/>
          <p14:tracePt t="32498" x="2879725" y="5554663"/>
          <p14:tracePt t="32515" x="2933700" y="5584825"/>
          <p14:tracePt t="32532" x="3032125" y="5608638"/>
          <p14:tracePt t="32548" x="3132138" y="5630863"/>
          <p14:tracePt t="32565" x="3254375" y="5661025"/>
          <p14:tracePt t="32581" x="3368675" y="5668963"/>
          <p14:tracePt t="32600" x="3559175" y="5692775"/>
          <p14:tracePt t="32615" x="3581400" y="5692775"/>
          <p14:tracePt t="32631" x="3619500" y="5692775"/>
          <p14:tracePt t="32688" x="3641725" y="5684838"/>
          <p14:tracePt t="32697" x="3665538" y="5661025"/>
          <p14:tracePt t="32705" x="3687763" y="5654675"/>
          <p14:tracePt t="32715" x="3695700" y="5654675"/>
          <p14:tracePt t="32732" x="3733800" y="5622925"/>
          <p14:tracePt t="32748" x="3756025" y="5600700"/>
          <p14:tracePt t="32765" x="3787775" y="5554663"/>
          <p14:tracePt t="32781" x="3802063" y="5540375"/>
          <p14:tracePt t="32800" x="3825875" y="5486400"/>
          <p14:tracePt t="32815" x="3848100" y="5456238"/>
          <p14:tracePt t="32831" x="3870325" y="5402263"/>
          <p14:tracePt t="32848" x="3878263" y="5387975"/>
          <p14:tracePt t="32865" x="3886200" y="5364163"/>
          <p14:tracePt t="32881" x="3902075" y="5311775"/>
          <p14:tracePt t="32898" x="3902075" y="5287963"/>
          <p14:tracePt t="32915" x="3916363" y="5241925"/>
          <p14:tracePt t="32931" x="3940175" y="5127625"/>
          <p14:tracePt t="32936" x="3940175" y="5121275"/>
          <p14:tracePt t="32948" x="3940175" y="5113338"/>
          <p14:tracePt t="32965" x="3954463" y="5021263"/>
          <p14:tracePt t="32981" x="3962400" y="4960938"/>
          <p14:tracePt t="32999" x="3962400" y="4838700"/>
          <p14:tracePt t="33015" x="3962400" y="4784725"/>
          <p14:tracePt t="33031" x="3962400" y="4762500"/>
          <p14:tracePt t="33049" x="3962400" y="4632325"/>
          <p14:tracePt t="33065" x="3962400" y="4618038"/>
          <p14:tracePt t="33081" x="3962400" y="4579938"/>
          <p14:tracePt t="33100" x="3916363" y="4473575"/>
          <p14:tracePt t="33115" x="3908425" y="4449763"/>
          <p14:tracePt t="33132" x="3840163" y="4343400"/>
          <p14:tracePt t="33150" x="3779838" y="4289425"/>
          <p14:tracePt t="33165" x="3749675" y="4275138"/>
          <p14:tracePt t="33182" x="3657600" y="4213225"/>
          <p14:tracePt t="33199" x="3589338" y="4183063"/>
          <p14:tracePt t="33215" x="3565525" y="4175125"/>
          <p14:tracePt t="33232" x="3505200" y="4160838"/>
          <p14:tracePt t="33248" x="3368675" y="4122738"/>
          <p14:tracePt t="33265" x="3298825" y="4106863"/>
          <p14:tracePt t="33282" x="3276600" y="4098925"/>
          <p14:tracePt t="33299" x="3254375" y="4092575"/>
          <p14:tracePt t="33315" x="3238500" y="4092575"/>
          <p14:tracePt t="33332" x="3222625" y="4092575"/>
          <p14:tracePt t="33348" x="3108325" y="4092575"/>
          <p14:tracePt t="33365" x="3009900" y="4092575"/>
          <p14:tracePt t="33382" x="2933700" y="4122738"/>
          <p14:tracePt t="33399" x="2811463" y="4168775"/>
          <p14:tracePt t="33432" x="2743200" y="4251325"/>
          <p14:tracePt t="33448" x="2727325" y="4275138"/>
          <p14:tracePt t="33467" x="2713038" y="4335463"/>
          <p14:tracePt t="33482" x="2682875" y="4373563"/>
          <p14:tracePt t="33499" x="2682875" y="4411663"/>
          <p14:tracePt t="33515" x="2682875" y="4435475"/>
          <p14:tracePt t="33532" x="2682875" y="4473575"/>
          <p14:tracePt t="33548" x="2682875" y="4533900"/>
          <p14:tracePt t="33565" x="2682875" y="4618038"/>
          <p14:tracePt t="33583" x="2697163" y="4716463"/>
          <p14:tracePt t="33599" x="2735263" y="4816475"/>
          <p14:tracePt t="33615" x="2759075" y="4884738"/>
          <p14:tracePt t="33632" x="2827338" y="5029200"/>
          <p14:tracePt t="33648" x="2895600" y="5127625"/>
          <p14:tracePt t="33665" x="2963863" y="5203825"/>
          <p14:tracePt t="33682" x="3017838" y="5235575"/>
          <p14:tracePt t="33698" x="3070225" y="5265738"/>
          <p14:tracePt t="33715" x="3132138" y="5295900"/>
          <p14:tracePt t="33732" x="3230563" y="5311775"/>
          <p14:tracePt t="33748" x="3330575" y="5334000"/>
          <p14:tracePt t="33765" x="3436938" y="5341938"/>
          <p14:tracePt t="33784" x="3581400" y="5341938"/>
          <p14:tracePt t="33799" x="3679825" y="5341938"/>
          <p14:tracePt t="33815" x="3794125" y="5326063"/>
          <p14:tracePt t="33832" x="3902075" y="5273675"/>
          <p14:tracePt t="33848" x="3978275" y="5241925"/>
          <p14:tracePt t="33865" x="4016375" y="5203825"/>
          <p14:tracePt t="33882" x="4046538" y="5181600"/>
          <p14:tracePt t="33898" x="4054475" y="5159375"/>
          <p14:tracePt t="33915" x="4076700" y="5037138"/>
          <p14:tracePt t="33932" x="4076700" y="5013325"/>
          <p14:tracePt t="33948" x="4076700" y="4975225"/>
          <p14:tracePt t="33965" x="4092575" y="4860925"/>
          <p14:tracePt t="34000" x="4092575" y="4716463"/>
          <p14:tracePt t="34015" x="4092575" y="4694238"/>
          <p14:tracePt t="34032" x="4076700" y="4602163"/>
          <p14:tracePt t="34048" x="4000500" y="4487863"/>
          <p14:tracePt t="34065" x="3916363" y="4397375"/>
          <p14:tracePt t="34082" x="3794125" y="4305300"/>
          <p14:tracePt t="34099" x="3635375" y="4229100"/>
          <p14:tracePt t="34115" x="3467100" y="4175125"/>
          <p14:tracePt t="34132" x="3314700" y="4130675"/>
          <p14:tracePt t="34149" x="3222625" y="4098925"/>
          <p14:tracePt t="34165" x="3184525" y="4092575"/>
          <p14:tracePt t="34182" x="3162300" y="4084638"/>
          <p14:tracePt t="34199" x="3116263" y="4076700"/>
          <p14:tracePt t="34215" x="3078163" y="4076700"/>
          <p14:tracePt t="34232" x="2925763" y="4076700"/>
          <p14:tracePt t="34249" x="2835275" y="4076700"/>
          <p14:tracePt t="34265" x="2803525" y="4076700"/>
          <p14:tracePt t="34282" x="2743200" y="4076700"/>
          <p14:tracePt t="34299" x="2735263" y="4084638"/>
          <p14:tracePt t="34315" x="2735263" y="4098925"/>
          <p14:tracePt t="34332" x="2697163" y="4144963"/>
          <p14:tracePt t="34349" x="2674938" y="4198938"/>
          <p14:tracePt t="34365" x="2651125" y="4259263"/>
          <p14:tracePt t="34383" x="2636838" y="4365625"/>
          <p14:tracePt t="34399" x="2636838" y="4397375"/>
          <p14:tracePt t="34415" x="2636838" y="4495800"/>
          <p14:tracePt t="34432" x="2636838" y="4549775"/>
          <p14:tracePt t="34449" x="2636838" y="4610100"/>
          <p14:tracePt t="34465" x="2651125" y="4678363"/>
          <p14:tracePt t="34482" x="2689225" y="4762500"/>
          <p14:tracePt t="34499" x="2727325" y="4830763"/>
          <p14:tracePt t="34515" x="2797175" y="4930775"/>
          <p14:tracePt t="34532" x="2865438" y="4999038"/>
          <p14:tracePt t="34549" x="2963863" y="5067300"/>
          <p14:tracePt t="34565" x="3048000" y="5113338"/>
          <p14:tracePt t="34583" x="3146425" y="5151438"/>
          <p14:tracePt t="34599" x="3222625" y="5159375"/>
          <p14:tracePt t="34615" x="3306763" y="5173663"/>
          <p14:tracePt t="34632" x="3444875" y="5173663"/>
          <p14:tracePt t="34649" x="3573463" y="5173663"/>
          <p14:tracePt t="34665" x="3687763" y="5159375"/>
          <p14:tracePt t="34682" x="3817938" y="5105400"/>
          <p14:tracePt t="34699" x="3940175" y="5037138"/>
          <p14:tracePt t="34715" x="4038600" y="4975225"/>
          <p14:tracePt t="34732" x="4092575" y="4922838"/>
          <p14:tracePt t="34749" x="4106863" y="4906963"/>
          <p14:tracePt t="34765" x="4106863" y="4876800"/>
          <p14:tracePt t="34783" x="4122738" y="4778375"/>
          <p14:tracePt t="34815" x="4122738" y="4678363"/>
          <p14:tracePt t="34832" x="4122738" y="4664075"/>
          <p14:tracePt t="34849" x="4122738" y="4618038"/>
          <p14:tracePt t="34865" x="4122738" y="4579938"/>
          <p14:tracePt t="34882" x="4122738" y="4572000"/>
          <p14:tracePt t="34899" x="4068763" y="4503738"/>
          <p14:tracePt t="34915" x="4016375" y="4465638"/>
          <p14:tracePt t="34932" x="4000500" y="4457700"/>
          <p14:tracePt t="34949" x="3908425" y="4419600"/>
          <p14:tracePt t="34966" x="3840163" y="4397375"/>
          <p14:tracePt t="34983" x="3771900" y="4373563"/>
          <p14:tracePt t="35000" x="3733800" y="4373563"/>
          <p14:tracePt t="35015" x="3619500" y="4373563"/>
          <p14:tracePt t="35032" x="3597275" y="4365625"/>
          <p14:tracePt t="35049" x="3581400" y="4365625"/>
          <p14:tracePt t="35066" x="3559175" y="4365625"/>
          <p14:tracePt t="35082" x="3527425" y="4365625"/>
          <p14:tracePt t="35099" x="3521075" y="4373563"/>
          <p14:tracePt t="35116" x="3505200" y="4465638"/>
          <p14:tracePt t="35132" x="3505200" y="4556125"/>
          <p14:tracePt t="35149" x="3513138" y="4656138"/>
          <p14:tracePt t="35166" x="3573463" y="4778375"/>
          <p14:tracePt t="35183" x="3749675" y="4930775"/>
          <p14:tracePt t="35200" x="3992563" y="5037138"/>
          <p14:tracePt t="35216" x="4275138" y="5143500"/>
          <p14:tracePt t="35232" x="4564063" y="5219700"/>
          <p14:tracePt t="35249" x="4838700" y="5265738"/>
          <p14:tracePt t="35266" x="5067300" y="5295900"/>
          <p14:tracePt t="35282" x="5249863" y="5295900"/>
          <p14:tracePt t="35299" x="5486400" y="5295900"/>
          <p14:tracePt t="35316" x="5799138" y="5295900"/>
          <p14:tracePt t="35332" x="6096000" y="5287963"/>
          <p14:tracePt t="35349" x="6332538" y="5257800"/>
          <p14:tracePt t="35366" x="6523038" y="5197475"/>
          <p14:tracePt t="35383" x="6743700" y="5121275"/>
          <p14:tracePt t="35400" x="6835775" y="5075238"/>
          <p14:tracePt t="35416" x="6888163" y="5037138"/>
          <p14:tracePt t="35432" x="6918325" y="5006975"/>
          <p14:tracePt t="35449" x="6926263" y="4983163"/>
          <p14:tracePt t="35466" x="6950075" y="4914900"/>
          <p14:tracePt t="35482" x="6956425" y="4876800"/>
          <p14:tracePt t="35499" x="6956425" y="4830763"/>
          <p14:tracePt t="35516" x="6956425" y="4762500"/>
          <p14:tracePt t="35532" x="6956425" y="4716463"/>
          <p14:tracePt t="35549" x="6956425" y="4656138"/>
          <p14:tracePt t="35566" x="6950075" y="4618038"/>
          <p14:tracePt t="35583" x="6926263" y="4549775"/>
          <p14:tracePt t="35599" x="6904038" y="4518025"/>
          <p14:tracePt t="35616" x="6880225" y="4479925"/>
          <p14:tracePt t="35632" x="6835775" y="4441825"/>
          <p14:tracePt t="35649" x="6773863" y="4397375"/>
          <p14:tracePt t="35666" x="6683375" y="4351338"/>
          <p14:tracePt t="35682" x="6629400" y="4321175"/>
          <p14:tracePt t="35700" x="6530975" y="4275138"/>
          <p14:tracePt t="35716" x="6477000" y="4251325"/>
          <p14:tracePt t="35732" x="6438900" y="4251325"/>
          <p14:tracePt t="35749" x="6400800" y="4229100"/>
          <p14:tracePt t="35766" x="6378575" y="4229100"/>
          <p14:tracePt t="35783" x="6362700" y="4229100"/>
          <p14:tracePt t="35799" x="6218238" y="4251325"/>
          <p14:tracePt t="35816" x="6096000" y="4313238"/>
          <p14:tracePt t="35833" x="6035675" y="4359275"/>
          <p14:tracePt t="35849" x="5959475" y="4427538"/>
          <p14:tracePt t="35866" x="5927725" y="4465638"/>
          <p14:tracePt t="35883" x="5913438" y="4525963"/>
          <p14:tracePt t="35900" x="5905500" y="4564063"/>
          <p14:tracePt t="35916" x="5897563" y="4602163"/>
          <p14:tracePt t="35920" x="5897563" y="4625975"/>
          <p14:tracePt t="35933" x="5897563" y="4656138"/>
          <p14:tracePt t="35949" x="5897563" y="4732338"/>
          <p14:tracePt t="35966" x="5897563" y="4822825"/>
          <p14:tracePt t="35983" x="5897563" y="4914900"/>
          <p14:tracePt t="35999" x="5921375" y="5051425"/>
          <p14:tracePt t="36016" x="5943600" y="5113338"/>
          <p14:tracePt t="36033" x="5965825" y="5151438"/>
          <p14:tracePt t="36049" x="5989638" y="5181600"/>
          <p14:tracePt t="36066" x="6027738" y="5203825"/>
          <p14:tracePt t="36083" x="6073775" y="5211763"/>
          <p14:tracePt t="36100" x="6172200" y="5219700"/>
          <p14:tracePt t="36116" x="6278563" y="5219700"/>
          <p14:tracePt t="36133" x="6423025" y="5219700"/>
          <p14:tracePt t="36149" x="6569075" y="5189538"/>
          <p14:tracePt t="36167" x="6773863" y="5075238"/>
          <p14:tracePt t="36183" x="6819900" y="5045075"/>
          <p14:tracePt t="36199" x="6896100" y="4922838"/>
          <p14:tracePt t="36216" x="6904038" y="4838700"/>
          <p14:tracePt t="36233" x="6904038" y="4784725"/>
          <p14:tracePt t="36249" x="6904038" y="4724400"/>
          <p14:tracePt t="36266" x="6865938" y="4648200"/>
          <p14:tracePt t="36283" x="6789738" y="4572000"/>
          <p14:tracePt t="36299" x="6721475" y="4518025"/>
          <p14:tracePt t="36316" x="6683375" y="4511675"/>
          <p14:tracePt t="36333" x="6621463" y="4473575"/>
          <p14:tracePt t="36349" x="6523038" y="4465638"/>
          <p14:tracePt t="36367" x="6461125" y="4457700"/>
          <p14:tracePt t="36383" x="6408738" y="4449763"/>
          <p14:tracePt t="36400" x="6294438" y="4473575"/>
          <p14:tracePt t="36416" x="6256338" y="4511675"/>
          <p14:tracePt t="36433" x="6180138" y="4632325"/>
          <p14:tracePt t="36449" x="6142038" y="4770438"/>
          <p14:tracePt t="36466" x="6096000" y="4930775"/>
          <p14:tracePt t="36483" x="6096000" y="5083175"/>
          <p14:tracePt t="36499" x="6096000" y="5211763"/>
          <p14:tracePt t="36516" x="6126163" y="5326063"/>
          <p14:tracePt t="36533" x="6188075" y="5432425"/>
          <p14:tracePt t="36549" x="6270625" y="5486400"/>
          <p14:tracePt t="36567" x="6416675" y="5508625"/>
          <p14:tracePt t="36583" x="6575425" y="5508625"/>
          <p14:tracePt t="36600" x="6727825" y="5508625"/>
          <p14:tracePt t="36616" x="6858000" y="5464175"/>
          <p14:tracePt t="36633" x="6956425" y="5410200"/>
          <p14:tracePt t="36649" x="7002463" y="5364163"/>
          <p14:tracePt t="36666" x="7032625" y="5295900"/>
          <p14:tracePt t="36683" x="7040563" y="5211763"/>
          <p14:tracePt t="36699" x="7040563" y="5151438"/>
          <p14:tracePt t="36716" x="7040563" y="5113338"/>
          <p14:tracePt t="36733" x="7026275" y="5075238"/>
          <p14:tracePt t="36750" x="7018338" y="5051425"/>
          <p14:tracePt t="36766" x="7018338" y="5045075"/>
          <p14:tracePt t="36809" x="7010400" y="5045075"/>
          <p14:tracePt t="36825" x="7002463" y="5045075"/>
          <p14:tracePt t="36833" x="6980238" y="5045075"/>
          <p14:tracePt t="36840" x="6964363" y="5045075"/>
          <p14:tracePt t="36849" x="6950075" y="5045075"/>
          <p14:tracePt t="36866" x="6865938" y="5059363"/>
          <p14:tracePt t="36883" x="6773863" y="5105400"/>
          <p14:tracePt t="36900" x="6751638" y="5127625"/>
          <p14:tracePt t="36916" x="6743700" y="5143500"/>
          <p14:tracePt t="36984" x="6743700" y="5113338"/>
          <p14:tracePt t="36992" x="6743700" y="5083175"/>
          <p14:tracePt t="37001" x="6743700" y="5045075"/>
          <p14:tracePt t="37016" x="6743700" y="4914900"/>
          <p14:tracePt t="37033" x="6743700" y="4846638"/>
          <p14:tracePt t="37050" x="6735763" y="4830763"/>
          <p14:tracePt t="37096" x="6735763" y="4838700"/>
          <p14:tracePt t="37105" x="6735763" y="4945063"/>
          <p14:tracePt t="37116" x="6735763" y="5045075"/>
          <p14:tracePt t="37133" x="6735763" y="5249863"/>
          <p14:tracePt t="37150" x="6759575" y="5380038"/>
          <p14:tracePt t="37166" x="6773863" y="5402263"/>
          <p14:tracePt t="37209" x="6789738" y="5364163"/>
          <p14:tracePt t="37217" x="6789738" y="5280025"/>
          <p14:tracePt t="37224" x="6789738" y="5241925"/>
          <p14:tracePt t="37234" x="6789738" y="5189538"/>
          <p14:tracePt t="37250" x="6781800" y="5105400"/>
          <p14:tracePt t="37266" x="6781800" y="5097463"/>
          <p14:tracePt t="37320" x="6781800" y="5105400"/>
          <p14:tracePt t="37329" x="6773863" y="5143500"/>
          <p14:tracePt t="37344" x="6773863" y="5159375"/>
          <p14:tracePt t="37415" x="6759575" y="5121275"/>
          <p14:tracePt t="37423" x="6759575" y="5113338"/>
          <p14:tracePt t="37472" x="6751638" y="5105400"/>
          <p14:tracePt t="37496" x="6735763" y="5113338"/>
          <p14:tracePt t="37503" x="6727825" y="5135563"/>
          <p14:tracePt t="37519" x="6721475" y="5135563"/>
          <p14:tracePt t="37575" x="6721475" y="5113338"/>
          <p14:tracePt t="37583" x="6697663" y="5097463"/>
          <p14:tracePt t="37591" x="6697663" y="5075238"/>
          <p14:tracePt t="37600" x="6697663" y="5051425"/>
          <p14:tracePt t="37663" x="6689725" y="5097463"/>
          <p14:tracePt t="37673" x="6689725" y="5127625"/>
          <p14:tracePt t="37683" x="6689725" y="5151438"/>
          <p14:tracePt t="37700" x="6689725" y="5197475"/>
          <p14:tracePt t="37768" x="6689725" y="5165725"/>
          <p14:tracePt t="37777" x="6689725" y="5159375"/>
          <p14:tracePt t="37897" x="6689725" y="5181600"/>
          <p14:tracePt t="37905" x="6689725" y="5203825"/>
          <p14:tracePt t="37917" x="6689725" y="5219700"/>
          <p14:tracePt t="37933" x="6689725" y="5249863"/>
          <p14:tracePt t="37951" x="6697663" y="5326063"/>
          <p14:tracePt t="37967" x="6713538" y="5356225"/>
          <p14:tracePt t="37983" x="6713538" y="5380038"/>
          <p14:tracePt t="38000" x="6713538" y="5394325"/>
          <p14:tracePt t="49529" x="6713538" y="5402263"/>
          <p14:tracePt t="49537" x="6651625" y="5387975"/>
          <p14:tracePt t="49545" x="6484938" y="5356225"/>
          <p14:tracePt t="49554" x="5973763" y="5356225"/>
          <p14:tracePt t="49571" x="4656138" y="5516563"/>
          <p14:tracePt t="49588" x="4130675" y="5684838"/>
          <p14:tracePt t="49604" x="4084638" y="5745163"/>
          <p14:tracePt t="49621" x="4046538" y="5775325"/>
          <p14:tracePt t="49638" x="4030663" y="5783263"/>
          <p14:tracePt t="49681" x="4022725" y="5783263"/>
          <p14:tracePt t="49705" x="4016375" y="5775325"/>
          <p14:tracePt t="49712" x="4000500" y="5692775"/>
          <p14:tracePt t="49721" x="3984625" y="5578475"/>
          <p14:tracePt t="49738" x="3940175" y="5380038"/>
          <p14:tracePt t="49754" x="3916363" y="5280025"/>
          <p14:tracePt t="49771" x="3908425" y="5219700"/>
          <p14:tracePt t="49788" x="3878263" y="5143500"/>
          <p14:tracePt t="49804" x="3848100" y="5089525"/>
          <p14:tracePt t="49912" x="3840163" y="5089525"/>
          <p14:tracePt t="49921" x="3825875" y="5089525"/>
          <p14:tracePt t="49928" x="3810000" y="5083175"/>
          <p14:tracePt t="49969" x="3810000" y="5075238"/>
          <p14:tracePt t="50729" x="3794125" y="5075238"/>
          <p14:tracePt t="50761" x="3787775" y="5075238"/>
          <p14:tracePt t="50776" x="3779838" y="5075238"/>
          <p14:tracePt t="50784" x="3749675" y="5083175"/>
          <p14:tracePt t="50792" x="3733800" y="5089525"/>
          <p14:tracePt t="50817" x="3717925" y="5097463"/>
          <p14:tracePt t="50824" x="3711575" y="5105400"/>
          <p14:tracePt t="50840" x="3703638" y="5105400"/>
          <p14:tracePt t="50857" x="3703638" y="5113338"/>
          <p14:tracePt t="51080" x="3695700" y="5113338"/>
          <p14:tracePt t="51265" x="3695700" y="5083175"/>
          <p14:tracePt t="51272" x="3695700" y="5051425"/>
          <p14:tracePt t="51281" x="3679825" y="5037138"/>
          <p14:tracePt t="51304" x="3679825" y="5029200"/>
          <p14:tracePt t="51321" x="3679825" y="5013325"/>
          <p14:tracePt t="51352" x="3673475" y="5006975"/>
          <p14:tracePt t="51377" x="3673475" y="4991100"/>
          <p14:tracePt t="51385" x="3673475" y="4983163"/>
          <p14:tracePt t="51424" x="3673475" y="4975225"/>
          <p14:tracePt t="51465" x="3673475" y="4968875"/>
          <p14:tracePt t="51472" x="3673475" y="4960938"/>
          <p14:tracePt t="51488" x="3673475" y="4945063"/>
          <p14:tracePt t="51504" x="3673475" y="4937125"/>
          <p14:tracePt t="51537" x="3673475" y="4930775"/>
          <p14:tracePt t="51553" x="3673475" y="4922838"/>
          <p14:tracePt t="51560" x="3673475" y="4914900"/>
          <p14:tracePt t="51572" x="3673475" y="4892675"/>
          <p14:tracePt t="51588" x="3673475" y="4868863"/>
          <p14:tracePt t="51605" x="3673475" y="4854575"/>
          <p14:tracePt t="51622" x="3673475" y="4830763"/>
          <p14:tracePt t="51638" x="3673475" y="4822825"/>
          <p14:tracePt t="51655" x="3673475" y="4800600"/>
          <p14:tracePt t="51672" x="3673475" y="4770438"/>
          <p14:tracePt t="51688" x="3673475" y="4740275"/>
          <p14:tracePt t="51705" x="3673475" y="4732338"/>
          <p14:tracePt t="51722" x="3673475" y="4716463"/>
          <p14:tracePt t="51738" x="3695700" y="4686300"/>
          <p14:tracePt t="51756" x="3703638" y="4678363"/>
          <p14:tracePt t="51772" x="3717925" y="4656138"/>
          <p14:tracePt t="51849" x="3717925" y="4648200"/>
          <p14:tracePt t="51863" x="3711575" y="4632325"/>
          <p14:tracePt t="51872" x="3673475" y="4632325"/>
          <p14:tracePt t="51880" x="3649663" y="4632325"/>
          <p14:tracePt t="51888" x="3619500" y="4632325"/>
          <p14:tracePt t="51905" x="3527425" y="4632325"/>
          <p14:tracePt t="51921" x="3375025" y="4724400"/>
          <p14:tracePt t="51938" x="3254375" y="4860925"/>
          <p14:tracePt t="51955" x="3192463" y="4975225"/>
          <p14:tracePt t="51959" x="3184525" y="5037138"/>
          <p14:tracePt t="51972" x="3184525" y="5083175"/>
          <p14:tracePt t="51988" x="3200400" y="5151438"/>
          <p14:tracePt t="52005" x="3268663" y="5181600"/>
          <p14:tracePt t="52022" x="3336925" y="5189538"/>
          <p14:tracePt t="52039" x="3482975" y="5165725"/>
          <p14:tracePt t="52055" x="3551238" y="5083175"/>
          <p14:tracePt t="52072" x="3597275" y="4960938"/>
          <p14:tracePt t="52088" x="3603625" y="4892675"/>
          <p14:tracePt t="52105" x="3603625" y="4838700"/>
          <p14:tracePt t="52122" x="3603625" y="4816475"/>
          <p14:tracePt t="52139" x="3573463" y="4792663"/>
          <p14:tracePt t="52155" x="3551238" y="4792663"/>
          <p14:tracePt t="52172" x="3543300" y="4792663"/>
          <p14:tracePt t="52189" x="3513138" y="4800600"/>
          <p14:tracePt t="52205" x="3482975" y="4868863"/>
          <p14:tracePt t="52222" x="3489325" y="4922838"/>
          <p14:tracePt t="52239" x="3535363" y="4953000"/>
          <p14:tracePt t="52255" x="3619500" y="4960938"/>
          <p14:tracePt t="52272" x="3717925" y="4937125"/>
          <p14:tracePt t="52289" x="3763963" y="4884738"/>
          <p14:tracePt t="52305" x="3771900" y="4846638"/>
          <p14:tracePt t="52322" x="3771900" y="4838700"/>
          <p14:tracePt t="52339" x="3771900" y="4830763"/>
          <p14:tracePt t="52372" x="3771900" y="4822825"/>
          <p14:tracePt t="52389" x="3756025" y="4822825"/>
          <p14:tracePt t="52405" x="3756025" y="4830763"/>
          <p14:tracePt t="52422" x="3756025" y="4892675"/>
          <p14:tracePt t="52439" x="3763963" y="4906963"/>
          <p14:tracePt t="52455" x="3794125" y="4922838"/>
          <p14:tracePt t="52680" x="3802063" y="4922838"/>
          <p14:tracePt t="52729" x="3802063" y="4937125"/>
          <p14:tracePt t="52744" x="3802063" y="4945063"/>
          <p14:tracePt t="52784" x="3810000" y="4945063"/>
          <p14:tracePt t="52792" x="3817938" y="4953000"/>
          <p14:tracePt t="52801" x="3840163" y="4975225"/>
          <p14:tracePt t="52808" x="3886200" y="4975225"/>
          <p14:tracePt t="52823" x="4030663" y="5021263"/>
          <p14:tracePt t="52839" x="4198938" y="5051425"/>
          <p14:tracePt t="52855" x="4511675" y="5059363"/>
          <p14:tracePt t="52872" x="4968875" y="5059363"/>
          <p14:tracePt t="52889" x="5402263" y="5059363"/>
          <p14:tracePt t="52906" x="5799138" y="5059363"/>
          <p14:tracePt t="52922" x="6111875" y="5029200"/>
          <p14:tracePt t="52939" x="6278563" y="4983163"/>
          <p14:tracePt t="52955" x="6324600" y="4968875"/>
          <p14:tracePt t="52992" x="6332538" y="4960938"/>
          <p14:tracePt t="53016" x="6340475" y="4960938"/>
          <p14:tracePt t="53033" x="6354763" y="4937125"/>
          <p14:tracePt t="53040" x="6400800" y="4922838"/>
          <p14:tracePt t="53055" x="6492875" y="4892675"/>
          <p14:tracePt t="53072" x="6613525" y="4876800"/>
          <p14:tracePt t="53089" x="6789738" y="4860925"/>
          <p14:tracePt t="53106" x="6918325" y="4860925"/>
          <p14:tracePt t="53122" x="6980238" y="4860925"/>
          <p14:tracePt t="53217" x="6964363" y="4860925"/>
          <p14:tracePt t="53224" x="6918325" y="4860925"/>
          <p14:tracePt t="53233" x="6873875" y="4846638"/>
          <p14:tracePt t="53240" x="6835775" y="4846638"/>
          <p14:tracePt t="53256" x="6789738" y="4830763"/>
          <p14:tracePt t="53272" x="6759575" y="4830763"/>
          <p14:tracePt t="53289" x="6689725" y="4868863"/>
          <p14:tracePt t="53585" x="6689725" y="4876800"/>
          <p14:tracePt t="53657" x="6689725" y="4884738"/>
          <p14:tracePt t="53666" x="6683375" y="4906963"/>
          <p14:tracePt t="53672" x="6675438" y="4914900"/>
          <p14:tracePt t="53760" x="6667500" y="4922838"/>
          <p14:tracePt t="53769" x="6659563" y="4937125"/>
          <p14:tracePt t="54433" x="6659563" y="4945063"/>
          <p14:tracePt t="54464" x="6651625" y="4945063"/>
          <p14:tracePt t="54472" x="6621463" y="4968875"/>
          <p14:tracePt t="54481" x="6599238" y="5037138"/>
          <p14:tracePt t="54489" x="6591300" y="5051425"/>
          <p14:tracePt t="54506" x="6561138" y="5113338"/>
          <p14:tracePt t="54523" x="6553200" y="5135563"/>
          <p14:tracePt t="54592" x="6561138" y="5143500"/>
          <p14:tracePt t="54600" x="6575425" y="5143500"/>
          <p14:tracePt t="54608" x="6621463" y="5143500"/>
          <p14:tracePt t="54623" x="6735763" y="5075238"/>
          <p14:tracePt t="54639" x="6911975" y="4991100"/>
          <p14:tracePt t="54656" x="7102475" y="4914900"/>
          <p14:tracePt t="54673" x="7331075" y="4854575"/>
          <p14:tracePt t="54689" x="7483475" y="4830763"/>
          <p14:tracePt t="54706" x="7597775" y="4830763"/>
          <p14:tracePt t="54723" x="7680325" y="4830763"/>
          <p14:tracePt t="54739" x="7780338" y="4846638"/>
          <p14:tracePt t="54756" x="7916863" y="4884738"/>
          <p14:tracePt t="54773" x="8145463" y="4960938"/>
          <p14:tracePt t="54789" x="8321675" y="5006975"/>
          <p14:tracePt t="54807" x="8580438" y="5083175"/>
          <p14:tracePt t="54823" x="8618538" y="5089525"/>
          <p14:tracePt t="54840" x="8626475" y="5089525"/>
          <p14:tracePt t="54905" x="8602663" y="5089525"/>
          <p14:tracePt t="54913" x="8572500" y="5089525"/>
          <p14:tracePt t="54923" x="8526463" y="5089525"/>
          <p14:tracePt t="54940" x="8321675" y="5097463"/>
          <p14:tracePt t="54956" x="7947025" y="5203825"/>
          <p14:tracePt t="54973" x="7513638" y="5265738"/>
          <p14:tracePt t="54990" x="7116763" y="5311775"/>
          <p14:tracePt t="54994" x="6972300" y="5311775"/>
          <p14:tracePt t="55007" x="6759575" y="5311775"/>
          <p14:tracePt t="55023" x="6675438" y="5311775"/>
          <p14:tracePt t="55040" x="6607175" y="5311775"/>
          <p14:tracePt t="55056" x="6599238" y="5311775"/>
          <p14:tracePt t="55097" x="6583363" y="5295900"/>
          <p14:tracePt t="55106" x="6569075" y="5287963"/>
          <p14:tracePt t="55123" x="6545263" y="5265738"/>
          <p14:tracePt t="55140" x="6530975" y="5249863"/>
          <p14:tracePt t="55156" x="6523038" y="5241925"/>
          <p14:tracePt t="55173" x="6515100" y="5235575"/>
          <p14:tracePt t="55240" x="6515100" y="5227638"/>
          <p14:tracePt t="55248" x="6515100" y="5211763"/>
          <p14:tracePt t="55257" x="6499225" y="5203825"/>
          <p14:tracePt t="55273" x="6430963" y="5189538"/>
          <p14:tracePt t="55290" x="6278563" y="5189538"/>
          <p14:tracePt t="55306" x="6118225" y="5189538"/>
          <p14:tracePt t="55323" x="5997575" y="5189538"/>
          <p14:tracePt t="55340" x="5913438" y="5189538"/>
          <p14:tracePt t="55356" x="5897563" y="5181600"/>
          <p14:tracePt t="55402" x="5897563" y="5173663"/>
          <p14:tracePt t="55409" x="5897563" y="5121275"/>
          <p14:tracePt t="55423" x="5897563" y="5013325"/>
          <p14:tracePt t="55440" x="5897563" y="4876800"/>
          <p14:tracePt t="55456" x="5897563" y="4716463"/>
          <p14:tracePt t="55473" x="5897563" y="4564063"/>
          <p14:tracePt t="55490" x="5927725" y="4427538"/>
          <p14:tracePt t="55506" x="5935663" y="4335463"/>
          <p14:tracePt t="55523" x="5951538" y="4275138"/>
          <p14:tracePt t="55540" x="5973763" y="4221163"/>
          <p14:tracePt t="55556" x="5973763" y="4206875"/>
          <p14:tracePt t="55574" x="5997575" y="4175125"/>
          <p14:tracePt t="55590" x="6011863" y="4152900"/>
          <p14:tracePt t="55607" x="6080125" y="4114800"/>
          <p14:tracePt t="55623" x="6164263" y="4084638"/>
          <p14:tracePt t="55640" x="6302375" y="4038600"/>
          <p14:tracePt t="55656" x="6438900" y="3978275"/>
          <p14:tracePt t="55673" x="6575425" y="3940175"/>
          <p14:tracePt t="55690" x="6683375" y="3916363"/>
          <p14:tracePt t="55706" x="6773863" y="3916363"/>
          <p14:tracePt t="55723" x="6827838" y="3916363"/>
          <p14:tracePt t="55740" x="6942138" y="3924300"/>
          <p14:tracePt t="55757" x="7146925" y="3978275"/>
          <p14:tracePt t="55775" x="7535863" y="4030663"/>
          <p14:tracePt t="55790" x="7696200" y="4060825"/>
          <p14:tracePt t="55807" x="8077200" y="4122738"/>
          <p14:tracePt t="55823" x="8474075" y="4175125"/>
          <p14:tracePt t="55840" x="8626475" y="4206875"/>
          <p14:tracePt t="55857" x="8694738" y="4206875"/>
          <p14:tracePt t="55928" x="8702675" y="4213225"/>
          <p14:tracePt t="55968" x="8709025" y="4221163"/>
          <p14:tracePt t="55976" x="8709025" y="4237038"/>
          <p14:tracePt t="55984" x="8724900" y="4251325"/>
          <p14:tracePt t="55992" x="8732838" y="4321175"/>
          <p14:tracePt t="56007" x="8755063" y="4397375"/>
          <p14:tracePt t="56023" x="8801100" y="4594225"/>
          <p14:tracePt t="56040" x="8809038" y="4716463"/>
          <p14:tracePt t="56057" x="8831263" y="4846638"/>
          <p14:tracePt t="56074" x="8823325" y="4968875"/>
          <p14:tracePt t="56090" x="8785225" y="5075238"/>
          <p14:tracePt t="56107" x="8724900" y="5173663"/>
          <p14:tracePt t="56123" x="8648700" y="5257800"/>
          <p14:tracePt t="56140" x="8572500" y="5318125"/>
          <p14:tracePt t="56157" x="8496300" y="5364163"/>
          <p14:tracePt t="56173" x="8366125" y="5418138"/>
          <p14:tracePt t="56191" x="8093075" y="5502275"/>
          <p14:tracePt t="56207" x="7993063" y="5532438"/>
          <p14:tracePt t="56223" x="7620000" y="5554663"/>
          <p14:tracePt t="56240" x="7292975" y="5554663"/>
          <p14:tracePt t="56257" x="6956425" y="5554663"/>
          <p14:tracePt t="56275" x="6645275" y="5554663"/>
          <p14:tracePt t="56290" x="6302375" y="5554663"/>
          <p14:tracePt t="56307" x="6103938" y="5532438"/>
          <p14:tracePt t="56323" x="5965825" y="5508625"/>
          <p14:tracePt t="56340" x="5935663" y="5494338"/>
          <p14:tracePt t="56373" x="5943600" y="5470525"/>
          <p14:tracePt t="56391" x="5959475" y="5334000"/>
          <p14:tracePt t="56407" x="5959475" y="5211763"/>
          <p14:tracePt t="56423" x="5959475" y="5075238"/>
          <p14:tracePt t="56440" x="5943600" y="4945063"/>
          <p14:tracePt t="56457" x="5913438" y="4822825"/>
          <p14:tracePt t="56474" x="5897563" y="4732338"/>
          <p14:tracePt t="56490" x="5897563" y="4694238"/>
          <p14:tracePt t="56507" x="5897563" y="4640263"/>
          <p14:tracePt t="56523" x="5897563" y="4587875"/>
          <p14:tracePt t="56540" x="5897563" y="4518025"/>
          <p14:tracePt t="56557" x="5927725" y="4441825"/>
          <p14:tracePt t="56573" x="5997575" y="4335463"/>
          <p14:tracePt t="56591" x="6134100" y="4191000"/>
          <p14:tracePt t="56607" x="6202363" y="4144963"/>
          <p14:tracePt t="56623" x="6378575" y="4030663"/>
          <p14:tracePt t="56640" x="6484938" y="3970338"/>
          <p14:tracePt t="56657" x="6583363" y="3946525"/>
          <p14:tracePt t="56673" x="6689725" y="3932238"/>
          <p14:tracePt t="56690" x="6811963" y="3932238"/>
          <p14:tracePt t="56707" x="6972300" y="3932238"/>
          <p14:tracePt t="56724" x="7146925" y="3940175"/>
          <p14:tracePt t="56740" x="7353300" y="3992563"/>
          <p14:tracePt t="56757" x="7573963" y="4054475"/>
          <p14:tracePt t="56776" x="7894638" y="4152900"/>
          <p14:tracePt t="56791" x="8123238" y="4206875"/>
          <p14:tracePt t="56807" x="8207375" y="4244975"/>
          <p14:tracePt t="56824" x="8458200" y="4327525"/>
          <p14:tracePt t="56840" x="8488363" y="4327525"/>
          <p14:tracePt t="56906" x="8496300" y="4335463"/>
          <p14:tracePt t="56929" x="8504238" y="4351338"/>
          <p14:tracePt t="56936" x="8504238" y="4381500"/>
          <p14:tracePt t="56944" x="8518525" y="4473575"/>
          <p14:tracePt t="56957" x="8550275" y="4556125"/>
          <p14:tracePt t="56975" x="8572500" y="4792663"/>
          <p14:tracePt t="56991" x="8588375" y="4945063"/>
          <p14:tracePt t="57007" x="8588375" y="5059363"/>
          <p14:tracePt t="57024" x="8588375" y="5105400"/>
          <p14:tracePt t="57040" x="8556625" y="5159375"/>
          <p14:tracePt t="57057" x="8496300" y="5203825"/>
          <p14:tracePt t="57074" x="8382000" y="5257800"/>
          <p14:tracePt t="57090" x="8251825" y="5303838"/>
          <p14:tracePt t="57107" x="8099425" y="5341938"/>
          <p14:tracePt t="57124" x="7916863" y="5356225"/>
          <p14:tracePt t="57140" x="7712075" y="5394325"/>
          <p14:tracePt t="57157" x="7483475" y="5426075"/>
          <p14:tracePt t="57174" x="7185025" y="5478463"/>
          <p14:tracePt t="57191" x="6888163" y="5502275"/>
          <p14:tracePt t="57207" x="6705600" y="5502275"/>
          <p14:tracePt t="57224" x="6523038" y="5502275"/>
          <p14:tracePt t="57240" x="6362700" y="5502275"/>
          <p14:tracePt t="57257" x="6188075" y="5478463"/>
          <p14:tracePt t="57274" x="6019800" y="5432425"/>
          <p14:tracePt t="57290" x="5883275" y="5394325"/>
          <p14:tracePt t="57307" x="5775325" y="5349875"/>
          <p14:tracePt t="57323" x="5722938" y="5295900"/>
          <p14:tracePt t="57340" x="5707063" y="5257800"/>
          <p14:tracePt t="57357" x="5707063" y="5203825"/>
          <p14:tracePt t="57373" x="5707063" y="5151438"/>
          <p14:tracePt t="57391" x="5722938" y="5006975"/>
          <p14:tracePt t="57407" x="5722938" y="4914900"/>
          <p14:tracePt t="57424" x="5730875" y="4808538"/>
          <p14:tracePt t="57440" x="5753100" y="4732338"/>
          <p14:tracePt t="57457" x="5783263" y="4648200"/>
          <p14:tracePt t="57474" x="5799138" y="4594225"/>
          <p14:tracePt t="57491" x="5851525" y="4533900"/>
          <p14:tracePt t="57507" x="5921375" y="4487863"/>
          <p14:tracePt t="57524" x="5981700" y="4457700"/>
          <p14:tracePt t="57540" x="6049963" y="4427538"/>
          <p14:tracePt t="57557" x="6142038" y="4419600"/>
          <p14:tracePt t="57574" x="6256338" y="4411663"/>
          <p14:tracePt t="57592" x="6477000" y="4381500"/>
          <p14:tracePt t="57607" x="6621463" y="4359275"/>
          <p14:tracePt t="57624" x="6773863" y="4343400"/>
          <p14:tracePt t="57641" x="6972300" y="4335463"/>
          <p14:tracePt t="57657" x="7200900" y="4335463"/>
          <p14:tracePt t="57674" x="7421563" y="4335463"/>
          <p14:tracePt t="57691" x="7581900" y="4335463"/>
          <p14:tracePt t="57708" x="7756525" y="4335463"/>
          <p14:tracePt t="57724" x="7902575" y="4365625"/>
          <p14:tracePt t="57741" x="8047038" y="4403725"/>
          <p14:tracePt t="57757" x="8175625" y="4457700"/>
          <p14:tracePt t="57775" x="8382000" y="4572000"/>
          <p14:tracePt t="57791" x="8428038" y="4610100"/>
          <p14:tracePt t="57807" x="8534400" y="4746625"/>
          <p14:tracePt t="57824" x="8556625" y="4854575"/>
          <p14:tracePt t="57841" x="8556625" y="4937125"/>
          <p14:tracePt t="57857" x="8534400" y="5037138"/>
          <p14:tracePt t="57874" x="8458200" y="5135563"/>
          <p14:tracePt t="57891" x="8313738" y="5249863"/>
          <p14:tracePt t="57908" x="8093075" y="5372100"/>
          <p14:tracePt t="57924" x="7856538" y="5456238"/>
          <p14:tracePt t="57941" x="7513638" y="5508625"/>
          <p14:tracePt t="57957" x="7170738" y="5540375"/>
          <p14:tracePt t="57975" x="6713538" y="5540375"/>
          <p14:tracePt t="57991" x="6613525" y="5532438"/>
          <p14:tracePt t="57995" x="6484938" y="5494338"/>
          <p14:tracePt t="58007" x="6210300" y="5372100"/>
          <p14:tracePt t="58024" x="5965825" y="5227638"/>
          <p14:tracePt t="58041" x="5768975" y="5059363"/>
          <p14:tracePt t="58057" x="5668963" y="4930775"/>
          <p14:tracePt t="58074" x="5616575" y="4800600"/>
          <p14:tracePt t="58091" x="5584825" y="4694238"/>
          <p14:tracePt t="58107" x="5578475" y="4618038"/>
          <p14:tracePt t="58124" x="5578475" y="4533900"/>
          <p14:tracePt t="58141" x="5592763" y="4465638"/>
          <p14:tracePt t="58157" x="5638800" y="4365625"/>
          <p14:tracePt t="58175" x="5753100" y="4213225"/>
          <p14:tracePt t="58191" x="5875338" y="4152900"/>
          <p14:tracePt t="58207" x="6011863" y="4106863"/>
          <p14:tracePt t="58224" x="6164263" y="4084638"/>
          <p14:tracePt t="58241" x="6354763" y="4054475"/>
          <p14:tracePt t="58257" x="6561138" y="4046538"/>
          <p14:tracePt t="58274" x="6781800" y="4046538"/>
          <p14:tracePt t="58291" x="7056438" y="4046538"/>
          <p14:tracePt t="58307" x="7285038" y="4076700"/>
          <p14:tracePt t="58325" x="7566025" y="4168775"/>
          <p14:tracePt t="58341" x="7764463" y="4244975"/>
          <p14:tracePt t="58357" x="7962900" y="4335463"/>
          <p14:tracePt t="58375" x="8145463" y="4457700"/>
          <p14:tracePt t="58391" x="8221663" y="4541838"/>
          <p14:tracePt t="58407" x="8289925" y="4648200"/>
          <p14:tracePt t="58424" x="8335963" y="4746625"/>
          <p14:tracePt t="58441" x="8335963" y="4830763"/>
          <p14:tracePt t="58458" x="8343900" y="4899025"/>
          <p14:tracePt t="58474" x="8343900" y="4975225"/>
          <p14:tracePt t="58491" x="8343900" y="5021263"/>
          <p14:tracePt t="58508" x="8297863" y="5097463"/>
          <p14:tracePt t="58524" x="8237538" y="5143500"/>
          <p14:tracePt t="58541" x="8137525" y="5189538"/>
          <p14:tracePt t="58558" x="8016875" y="5227638"/>
          <p14:tracePt t="58575" x="7840663" y="5273675"/>
          <p14:tracePt t="58591" x="7726363" y="5303838"/>
          <p14:tracePt t="58607" x="7620000" y="5311775"/>
          <p14:tracePt t="58624" x="7505700" y="5311775"/>
          <p14:tracePt t="58641" x="7413625" y="5311775"/>
          <p14:tracePt t="58658" x="7331075" y="5303838"/>
          <p14:tracePt t="58674" x="7239000" y="5265738"/>
          <p14:tracePt t="58691" x="7208838" y="5249863"/>
          <p14:tracePt t="58708" x="7192963" y="5235575"/>
          <p14:tracePt t="58784" x="7185025" y="5227638"/>
          <p14:tracePt t="58849" x="7170738" y="5227638"/>
          <p14:tracePt t="58856" x="7140575" y="5227638"/>
          <p14:tracePt t="58865" x="7108825" y="5227638"/>
          <p14:tracePt t="58874" x="7070725" y="5203825"/>
          <p14:tracePt t="58891" x="6926263" y="5165725"/>
          <p14:tracePt t="58908" x="6835775" y="5143500"/>
          <p14:tracePt t="58924" x="6773863" y="5097463"/>
          <p14:tracePt t="58941" x="6759575" y="5037138"/>
          <p14:tracePt t="58960" x="6727825" y="4953000"/>
          <p14:tracePt t="58975" x="6689725" y="4854575"/>
          <p14:tracePt t="58991" x="6629400" y="4746625"/>
          <p14:tracePt t="59008" x="6553200" y="4640263"/>
          <p14:tracePt t="59025" x="6469063" y="4579938"/>
          <p14:tracePt t="59041" x="6416675" y="4572000"/>
          <p14:tracePt t="59058" x="6408738" y="4572000"/>
          <p14:tracePt t="59075" x="6362700" y="4572000"/>
          <p14:tracePt t="59092" x="6308725" y="4594225"/>
          <p14:tracePt t="59108" x="6256338" y="4640263"/>
          <p14:tracePt t="59125" x="6240463" y="4664075"/>
          <p14:tracePt t="59141" x="6240463" y="4694238"/>
          <p14:tracePt t="59158" x="6240463" y="4702175"/>
          <p14:tracePt t="59175" x="6240463" y="4708525"/>
          <p14:tracePt t="59272" x="6248400" y="4716463"/>
          <p14:tracePt t="59313" x="6256338" y="4716463"/>
          <p14:tracePt t="59337" x="6264275" y="4716463"/>
          <p14:tracePt t="59353" x="6270625" y="4716463"/>
          <p14:tracePt t="59385" x="6278563" y="4716463"/>
          <p14:tracePt t="59393" x="6286500" y="4724400"/>
          <p14:tracePt t="59400" x="6308725" y="4724400"/>
          <p14:tracePt t="59409" x="6308725" y="4732338"/>
          <p14:tracePt t="59425" x="6324600" y="4740275"/>
          <p14:tracePt t="59441" x="6332538" y="4740275"/>
          <p14:tracePt t="59537" x="6340475" y="4740275"/>
          <p14:tracePt t="59545" x="6346825" y="4746625"/>
          <p14:tracePt t="59552" x="6354763" y="4746625"/>
          <p14:tracePt t="59681" x="6362700" y="4746625"/>
          <p14:tracePt t="59688" x="6378575" y="4754563"/>
          <p14:tracePt t="59696" x="6400800" y="4754563"/>
          <p14:tracePt t="59708" x="6416675" y="4762500"/>
          <p14:tracePt t="59725" x="6454775" y="4778375"/>
          <p14:tracePt t="59741" x="6484938" y="4778375"/>
          <p14:tracePt t="59759" x="6530975" y="4778375"/>
          <p14:tracePt t="59775" x="6537325" y="4778375"/>
          <p14:tracePt t="59817" x="6561138" y="4762500"/>
          <p14:tracePt t="59825" x="6583363" y="4746625"/>
          <p14:tracePt t="59841" x="6645275" y="4724400"/>
          <p14:tracePt t="59858" x="6781800" y="4694238"/>
          <p14:tracePt t="59875" x="6942138" y="4678363"/>
          <p14:tracePt t="59891" x="7086600" y="4656138"/>
          <p14:tracePt t="59908" x="7140575" y="4648200"/>
          <p14:tracePt t="59925" x="7146925" y="4648200"/>
          <p14:tracePt t="59969" x="7154863" y="4640263"/>
          <p14:tracePt t="60136" x="7154863" y="4648200"/>
          <p14:tracePt t="60144" x="7146925" y="4732338"/>
          <p14:tracePt t="60152" x="7108825" y="4868863"/>
          <p14:tracePt t="60160" x="7048500" y="4968875"/>
          <p14:tracePt t="60175" x="6988175" y="5105400"/>
          <p14:tracePt t="60191" x="6773863" y="5318125"/>
          <p14:tracePt t="60208" x="6645275" y="5380038"/>
          <p14:tracePt t="60225" x="6591300" y="5380038"/>
          <p14:tracePt t="60241" x="6575425" y="5380038"/>
          <p14:tracePt t="60275" x="6569075" y="5380038"/>
          <p14:tracePt t="60303" x="6569075" y="5356225"/>
          <p14:tracePt t="60311" x="6569075" y="5318125"/>
          <p14:tracePt t="60324" x="6561138" y="5287963"/>
          <p14:tracePt t="60341" x="6561138" y="5241925"/>
          <p14:tracePt t="60358" x="6561138" y="5165725"/>
          <p14:tracePt t="60374" x="6561138" y="5113338"/>
          <p14:tracePt t="60391" x="6591300" y="5045075"/>
          <p14:tracePt t="60408" x="6599238" y="5037138"/>
          <p14:tracePt t="60441" x="6599238" y="5021263"/>
          <p14:tracePt t="60458" x="6613525" y="5021263"/>
          <p14:tracePt t="60475" x="6637338" y="5021263"/>
          <p14:tracePt t="60492" x="6675438" y="5021263"/>
          <p14:tracePt t="60508" x="6683375" y="5021263"/>
          <p14:tracePt t="60641" x="6689725" y="5013325"/>
          <p14:tracePt t="60657" x="6689725" y="5006975"/>
          <p14:tracePt t="60673" x="6697663" y="4999038"/>
          <p14:tracePt t="61322" x="6705600" y="4999038"/>
          <p14:tracePt t="61328" x="6713538" y="4999038"/>
          <p14:tracePt t="61338" x="6721475" y="5006975"/>
          <p14:tracePt t="64657" x="6727825" y="5006975"/>
          <p14:tracePt t="64665" x="6721475" y="4968875"/>
          <p14:tracePt t="64676" x="6721475" y="4945063"/>
          <p14:tracePt t="64693" x="6721475" y="4937125"/>
          <p14:tracePt t="64710" x="6721475" y="4876800"/>
          <p14:tracePt t="64727" x="6721475" y="4838700"/>
          <p14:tracePt t="64743" x="6727825" y="4746625"/>
          <p14:tracePt t="64760" x="6765925" y="4686300"/>
          <p14:tracePt t="64776" x="6819900" y="4632325"/>
          <p14:tracePt t="64793" x="6911975" y="4594225"/>
          <p14:tracePt t="64810" x="7026275" y="4541838"/>
          <p14:tracePt t="64827" x="7132638" y="4495800"/>
          <p14:tracePt t="64843" x="7239000" y="4479925"/>
          <p14:tracePt t="64860" x="7307263" y="4449763"/>
          <p14:tracePt t="64877" x="7361238" y="4441825"/>
          <p14:tracePt t="64893" x="7369175" y="4435475"/>
          <p14:tracePt t="64953" x="7369175" y="4419600"/>
          <p14:tracePt t="64960" x="7323138" y="4397375"/>
          <p14:tracePt t="64969" x="7299325" y="4389438"/>
          <p14:tracePt t="64977" x="7246938" y="4365625"/>
          <p14:tracePt t="64993" x="7070725" y="4313238"/>
          <p14:tracePt t="65011" x="6621463" y="4213225"/>
          <p14:tracePt t="65027" x="6188075" y="4152900"/>
          <p14:tracePt t="65043" x="5730875" y="4092575"/>
          <p14:tracePt t="65060" x="5387975" y="4060825"/>
          <p14:tracePt t="65077" x="5203825" y="4060825"/>
          <p14:tracePt t="65093" x="5159375" y="4060825"/>
          <p14:tracePt t="65249" x="5151438" y="4060825"/>
          <p14:tracePt t="65257" x="5151438" y="4122738"/>
          <p14:tracePt t="65264" x="5159375" y="4213225"/>
          <p14:tracePt t="65277" x="5189538" y="4297363"/>
          <p14:tracePt t="65293" x="5241925" y="4495800"/>
          <p14:tracePt t="65311" x="5349875" y="4792663"/>
          <p14:tracePt t="65327" x="5394325" y="4884738"/>
          <p14:tracePt t="65343" x="5508625" y="5089525"/>
          <p14:tracePt t="65360" x="5562600" y="5173663"/>
          <p14:tracePt t="65377" x="5578475" y="5203825"/>
          <p14:tracePt t="65497" x="5600700" y="5181600"/>
          <p14:tracePt t="65505" x="5630863" y="5097463"/>
          <p14:tracePt t="65512" x="5654675" y="5029200"/>
          <p14:tracePt t="65527" x="5684838" y="4945063"/>
          <p14:tracePt t="65543" x="5768975" y="4640263"/>
          <p14:tracePt t="65560" x="5783263" y="4465638"/>
          <p14:tracePt t="65577" x="5783263" y="4305300"/>
          <p14:tracePt t="65593" x="5783263" y="4160838"/>
          <p14:tracePt t="65610" x="5768975" y="4076700"/>
          <p14:tracePt t="65627" x="5761038" y="4054475"/>
          <p14:tracePt t="65643" x="5761038" y="4046538"/>
          <p14:tracePt t="65680" x="5768975" y="4030663"/>
          <p14:tracePt t="65693" x="5799138" y="4030663"/>
          <p14:tracePt t="65712" x="6073775" y="4030663"/>
          <p14:tracePt t="65727" x="6469063" y="4030663"/>
          <p14:tracePt t="65743" x="6942138" y="4030663"/>
          <p14:tracePt t="65760" x="7399338" y="4030663"/>
          <p14:tracePt t="65777" x="7772400" y="4030663"/>
          <p14:tracePt t="65794" x="8069263" y="4030663"/>
          <p14:tracePt t="65810" x="8275638" y="4030663"/>
          <p14:tracePt t="65827" x="8442325" y="4030663"/>
          <p14:tracePt t="65844" x="8572500" y="4030663"/>
          <p14:tracePt t="65860" x="8716963" y="4046538"/>
          <p14:tracePt t="65877" x="8831263" y="4076700"/>
          <p14:tracePt t="65894" x="8899525" y="4092575"/>
          <p14:tracePt t="65911" x="8931275" y="4106863"/>
          <p14:tracePt t="65927" x="8937625" y="4114800"/>
          <p14:tracePt t="65969" x="8945563" y="4198938"/>
          <p14:tracePt t="65977" x="8975725" y="4297363"/>
          <p14:tracePt t="65994" x="8983663" y="4457700"/>
          <p14:tracePt t="66011" x="8983663" y="4618038"/>
          <p14:tracePt t="66027" x="8983663" y="4792663"/>
          <p14:tracePt t="66044" x="8969375" y="4937125"/>
          <p14:tracePt t="66060" x="8915400" y="5067300"/>
          <p14:tracePt t="66077" x="8855075" y="5143500"/>
          <p14:tracePt t="66094" x="8785225" y="5203825"/>
          <p14:tracePt t="66111" x="8640763" y="5219700"/>
          <p14:tracePt t="66127" x="8412163" y="5219700"/>
          <p14:tracePt t="66144" x="7978775" y="5219700"/>
          <p14:tracePt t="66160" x="7285038" y="5165725"/>
          <p14:tracePt t="66177" x="6765925" y="5165725"/>
          <p14:tracePt t="66194" x="6392863" y="5165725"/>
          <p14:tracePt t="66212" x="6172200" y="5165725"/>
          <p14:tracePt t="66227" x="6088063" y="5165725"/>
          <p14:tracePt t="66296" x="6080125" y="5165725"/>
          <p14:tracePt t="66304" x="6042025" y="5127625"/>
          <p14:tracePt t="66312" x="6019800" y="5097463"/>
          <p14:tracePt t="66327" x="5913438" y="5006975"/>
          <p14:tracePt t="66344" x="5799138" y="4906963"/>
          <p14:tracePt t="66360" x="5668963" y="4792663"/>
          <p14:tracePt t="66377" x="5578475" y="4678363"/>
          <p14:tracePt t="66394" x="5540375" y="4579938"/>
          <p14:tracePt t="66410" x="5524500" y="4487863"/>
          <p14:tracePt t="66427" x="5524500" y="4397375"/>
          <p14:tracePt t="66444" x="5540375" y="4267200"/>
          <p14:tracePt t="66460" x="5622925" y="4160838"/>
          <p14:tracePt t="66477" x="5737225" y="4038600"/>
          <p14:tracePt t="66494" x="5875338" y="3946525"/>
          <p14:tracePt t="66497" x="5943600" y="3924300"/>
          <p14:tracePt t="66511" x="6096000" y="3878263"/>
          <p14:tracePt t="66527" x="6248400" y="3840163"/>
          <p14:tracePt t="66544" x="6370638" y="3825875"/>
          <p14:tracePt t="66560" x="6477000" y="3817938"/>
          <p14:tracePt t="66577" x="6553200" y="3817938"/>
          <p14:tracePt t="66594" x="6689725" y="3848100"/>
          <p14:tracePt t="66610" x="7018338" y="3962400"/>
          <p14:tracePt t="66627" x="7337425" y="4084638"/>
          <p14:tracePt t="66644" x="7734300" y="4206875"/>
          <p14:tracePt t="66661" x="8131175" y="4313238"/>
          <p14:tracePt t="66677" x="8428038" y="4365625"/>
          <p14:tracePt t="66694" x="8610600" y="4403725"/>
          <p14:tracePt t="66711" x="8656638" y="4403725"/>
          <p14:tracePt t="66727" x="8656638" y="4411663"/>
          <p14:tracePt t="66761" x="8664575" y="4411663"/>
          <p14:tracePt t="66777" x="8664575" y="4419600"/>
          <p14:tracePt t="66794" x="8664575" y="4518025"/>
          <p14:tracePt t="66811" x="8664575" y="4664075"/>
          <p14:tracePt t="66827" x="8664575" y="4854575"/>
          <p14:tracePt t="66844" x="8664575" y="5029200"/>
          <p14:tracePt t="66861" x="8664575" y="5165725"/>
          <p14:tracePt t="66877" x="8656638" y="5235575"/>
          <p14:tracePt t="66894" x="8648700" y="5249863"/>
          <p14:tracePt t="66912" x="8618538" y="5273675"/>
          <p14:tracePt t="66927" x="8504238" y="5295900"/>
          <p14:tracePt t="66944" x="8221663" y="5318125"/>
          <p14:tracePt t="66961" x="7642225" y="5318125"/>
          <p14:tracePt t="66977" x="6942138" y="5318125"/>
          <p14:tracePt t="66994" x="6218238" y="5318125"/>
          <p14:tracePt t="67011" x="5699125" y="5318125"/>
          <p14:tracePt t="67027" x="5440363" y="5318125"/>
          <p14:tracePt t="67044" x="5334000" y="5318125"/>
          <p14:tracePt t="67061" x="5326063" y="5318125"/>
          <p14:tracePt t="67095" x="5318125" y="5287963"/>
          <p14:tracePt t="67111" x="5318125" y="5173663"/>
          <p14:tracePt t="67127" x="5287963" y="5037138"/>
          <p14:tracePt t="67144" x="5287963" y="4838700"/>
          <p14:tracePt t="67161" x="5287963" y="4648200"/>
          <p14:tracePt t="67177" x="5318125" y="4457700"/>
          <p14:tracePt t="67194" x="5356225" y="4305300"/>
          <p14:tracePt t="67212" x="5394325" y="4183063"/>
          <p14:tracePt t="67227" x="5432425" y="4106863"/>
          <p14:tracePt t="67244" x="5456238" y="4054475"/>
          <p14:tracePt t="67261" x="5470525" y="4038600"/>
          <p14:tracePt t="67277" x="5478463" y="4038600"/>
          <p14:tracePt t="67295" x="5608638" y="4038600"/>
          <p14:tracePt t="67311" x="5676900" y="4038600"/>
          <p14:tracePt t="67328" x="6103938" y="4038600"/>
          <p14:tracePt t="67344" x="6469063" y="4060825"/>
          <p14:tracePt t="67361" x="6819900" y="4092575"/>
          <p14:tracePt t="67377" x="7064375" y="4144963"/>
          <p14:tracePt t="67394" x="7185025" y="4175125"/>
          <p14:tracePt t="67411" x="7231063" y="4191000"/>
          <p14:tracePt t="67427" x="7254875" y="4198938"/>
          <p14:tracePt t="67444" x="7285038" y="4206875"/>
          <p14:tracePt t="67461" x="7307263" y="4221163"/>
          <p14:tracePt t="67477" x="7369175" y="4321175"/>
          <p14:tracePt t="67481" x="7391400" y="4365625"/>
          <p14:tracePt t="67495" x="7451725" y="4503738"/>
          <p14:tracePt t="67511" x="7475538" y="4579938"/>
          <p14:tracePt t="67528" x="7551738" y="4808538"/>
          <p14:tracePt t="67544" x="7589838" y="4937125"/>
          <p14:tracePt t="67561" x="7597775" y="5021263"/>
          <p14:tracePt t="67578" x="7597775" y="5067300"/>
          <p14:tracePt t="67594" x="7581900" y="5097463"/>
          <p14:tracePt t="67611" x="7543800" y="5127625"/>
          <p14:tracePt t="67628" x="7421563" y="5135563"/>
          <p14:tracePt t="67644" x="7223125" y="5135563"/>
          <p14:tracePt t="67661" x="6819900" y="5121275"/>
          <p14:tracePt t="67678" x="6461125" y="5067300"/>
          <p14:tracePt t="67695" x="6194425" y="5037138"/>
          <p14:tracePt t="67711" x="6172200" y="5029200"/>
          <p14:tracePt t="67801" x="6172200" y="5013325"/>
          <p14:tracePt t="67808" x="6172200" y="5006975"/>
          <p14:tracePt t="67816" x="6180138" y="4999038"/>
          <p14:tracePt t="67828" x="6188075" y="4991100"/>
          <p14:tracePt t="67845" x="6194425" y="4975225"/>
          <p14:tracePt t="67861" x="6210300" y="4968875"/>
          <p14:tracePt t="67878" x="6218238" y="4960938"/>
          <p14:tracePt t="67895" x="6240463" y="4937125"/>
          <p14:tracePt t="67911" x="6264275" y="4914900"/>
          <p14:tracePt t="67929" x="6294438" y="4892675"/>
          <p14:tracePt t="67945" x="6354763" y="4876800"/>
          <p14:tracePt t="67961" x="6430963" y="4860925"/>
          <p14:tracePt t="67978" x="6477000" y="4854575"/>
          <p14:tracePt t="67994" x="6523038" y="4846638"/>
          <p14:tracePt t="68011" x="6545263" y="4846638"/>
          <p14:tracePt t="68064" x="6553200" y="4846638"/>
          <p14:tracePt t="68073" x="6569075" y="4846638"/>
          <p14:tracePt t="68089" x="6575425" y="4854575"/>
          <p14:tracePt t="68097" x="6575425" y="4884738"/>
          <p14:tracePt t="68113" x="6575425" y="4892675"/>
          <p14:tracePt t="68128" x="6591300" y="4914900"/>
          <p14:tracePt t="68145" x="6591300" y="4930775"/>
          <p14:tracePt t="68161" x="6591300" y="4937125"/>
          <p14:tracePt t="68272" x="6599238" y="4937125"/>
          <p14:tracePt t="68322" x="6607175" y="4937125"/>
          <p14:tracePt t="68361" x="6613525" y="4937125"/>
          <p14:tracePt t="68368" x="6629400" y="4945063"/>
          <p14:tracePt t="68378" x="6651625" y="4975225"/>
          <p14:tracePt t="68395" x="6705600" y="5029200"/>
          <p14:tracePt t="68411" x="6765925" y="5105400"/>
          <p14:tracePt t="68428" x="6797675" y="5151438"/>
          <p14:tracePt t="68521" x="6797675" y="5159375"/>
          <p14:tracePt t="68618" x="6789738" y="5159375"/>
          <p14:tracePt t="68625" x="6789738" y="5165725"/>
          <p14:tracePt t="68640" x="6789738" y="5189538"/>
          <p14:tracePt t="68649" x="6773863" y="5203825"/>
          <p14:tracePt t="68680" x="6765925" y="5227638"/>
          <p14:tracePt t="68712" x="6759575" y="5227638"/>
          <p14:tracePt t="68720" x="6743700" y="5219700"/>
          <p14:tracePt t="68737" x="6735763" y="5219700"/>
          <p14:tracePt t="68745" x="6721475" y="5203825"/>
          <p14:tracePt t="68769" x="6713538" y="5197475"/>
          <p14:tracePt t="68779" x="6705600" y="5173663"/>
          <p14:tracePt t="68795" x="6705600" y="5159375"/>
          <p14:tracePt t="68811" x="6705600" y="5151438"/>
          <p14:tracePt t="68828" x="6705600" y="5135563"/>
          <p14:tracePt t="68857" x="6705600" y="5127625"/>
          <p14:tracePt t="68873" x="6705600" y="5121275"/>
          <p14:tracePt t="68881" x="6713538" y="5113338"/>
          <p14:tracePt t="68895" x="6713538" y="5105400"/>
          <p14:tracePt t="69122" x="6735763" y="5105400"/>
          <p14:tracePt t="69129" x="6797675" y="5105400"/>
          <p14:tracePt t="69137" x="6918325" y="5067300"/>
          <p14:tracePt t="69145" x="7032625" y="5051425"/>
          <p14:tracePt t="69161" x="7323138" y="4975225"/>
          <p14:tracePt t="69178" x="7566025" y="4922838"/>
          <p14:tracePt t="69195" x="7704138" y="4884738"/>
          <p14:tracePt t="69212" x="7742238" y="4868863"/>
          <p14:tracePt t="69245" x="7742238" y="4860925"/>
          <p14:tracePt t="69265" x="7756525" y="4838700"/>
          <p14:tracePt t="69279" x="7772400" y="4800600"/>
          <p14:tracePt t="69295" x="7780338" y="4784725"/>
          <p14:tracePt t="69312" x="7802563" y="4746625"/>
          <p14:tracePt t="69330" x="7802563" y="4740275"/>
          <p14:tracePt t="69345" x="7810500" y="4740275"/>
          <p14:tracePt t="69384" x="7826375" y="4740275"/>
          <p14:tracePt t="69395" x="7856538" y="4740275"/>
          <p14:tracePt t="69412" x="7902575" y="4740275"/>
          <p14:tracePt t="69445" x="7908925" y="4740275"/>
          <p14:tracePt t="69921" x="7894638" y="4740275"/>
          <p14:tracePt t="69929" x="7840663" y="4724400"/>
          <p14:tracePt t="69937" x="7788275" y="4708525"/>
          <p14:tracePt t="69945" x="7734300" y="4702175"/>
          <p14:tracePt t="69962" x="7680325" y="4694238"/>
          <p14:tracePt t="69978" x="7559675" y="4694238"/>
          <p14:tracePt t="69995" x="7505700" y="4694238"/>
          <p14:tracePt t="69999" x="7483475" y="4686300"/>
          <p14:tracePt t="70012" x="7451725" y="4678363"/>
          <p14:tracePt t="70031" x="7383463" y="4678363"/>
          <p14:tracePt t="70045" x="7369175" y="4678363"/>
          <p14:tracePt t="70062" x="7345363" y="4670425"/>
          <p14:tracePt t="70079" x="7285038" y="4670425"/>
          <p14:tracePt t="70095" x="7231063" y="4670425"/>
          <p14:tracePt t="70112" x="7170738" y="4670425"/>
          <p14:tracePt t="70128" x="7154863" y="4670425"/>
          <p14:tracePt t="70209" x="7146925" y="4670425"/>
          <p14:tracePt t="70225" x="7132638" y="4670425"/>
          <p14:tracePt t="70280" x="7102475" y="4694238"/>
          <p14:tracePt t="70289" x="7086600" y="4702175"/>
          <p14:tracePt t="76760" x="7078663" y="4708525"/>
          <p14:tracePt t="76769" x="7070725" y="4754563"/>
          <p14:tracePt t="76781" x="7002463" y="4868863"/>
          <p14:tracePt t="76798" x="6964363" y="4975225"/>
          <p14:tracePt t="76815" x="6888163" y="5143500"/>
          <p14:tracePt t="76831" x="6835775" y="5257800"/>
          <p14:tracePt t="76848" x="6811963" y="5326063"/>
          <p14:tracePt t="76864" x="6804025" y="5356225"/>
          <p14:tracePt t="76881" x="6797675" y="5364163"/>
          <p14:tracePt t="76961" x="6789738" y="5372100"/>
          <p14:tracePt t="76969" x="6773863" y="5372100"/>
          <p14:tracePt t="76981" x="6759575" y="5364163"/>
          <p14:tracePt t="76998" x="6721475" y="5318125"/>
          <p14:tracePt t="77015" x="6705600" y="5241925"/>
          <p14:tracePt t="77031" x="6689725" y="5181600"/>
          <p14:tracePt t="77048" x="6683375" y="5151438"/>
          <p14:tracePt t="77064" x="6683375" y="5127625"/>
          <p14:tracePt t="77081" x="6683375" y="5121275"/>
          <p14:tracePt t="77154" x="6683375" y="5113338"/>
          <p14:tracePt t="77208" x="6683375" y="5105400"/>
          <p14:tracePt t="77224" x="6683375" y="5097463"/>
          <p14:tracePt t="77249" x="6683375" y="5089525"/>
          <p14:tracePt t="77257" x="6683375" y="5067300"/>
          <p14:tracePt t="77265" x="6683375" y="5059363"/>
          <p14:tracePt t="77281" x="6675438" y="5029200"/>
          <p14:tracePt t="77298" x="6675438" y="4999038"/>
          <p14:tracePt t="77314" x="6675438" y="4960938"/>
          <p14:tracePt t="77331" x="6675438" y="4937125"/>
          <p14:tracePt t="77347" x="6675438" y="4930775"/>
          <p14:tracePt t="77364" x="6675438" y="4914900"/>
          <p14:tracePt t="77381" x="6659563" y="4899025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465" t="33902" r="18470" b="22345"/>
          <a:stretch/>
        </p:blipFill>
        <p:spPr>
          <a:xfrm>
            <a:off x="2416623" y="1862666"/>
            <a:ext cx="6591911" cy="33753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58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265"/>
    </mc:Choice>
    <mc:Fallback xmlns="">
      <p:transition advTm="7426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7" x="6651625" y="4899025"/>
          <p14:tracePt t="553" x="6613525" y="4899025"/>
          <p14:tracePt t="560" x="6507163" y="4968875"/>
          <p14:tracePt t="568" x="6461125" y="4999038"/>
          <p14:tracePt t="577" x="6454775" y="5006975"/>
          <p14:tracePt t="594" x="6392863" y="5059363"/>
          <p14:tracePt t="611" x="6278563" y="5151438"/>
          <p14:tracePt t="628" x="6164263" y="5249863"/>
          <p14:tracePt t="644" x="6042025" y="5356225"/>
          <p14:tracePt t="661" x="5951538" y="5440363"/>
          <p14:tracePt t="679" x="5821363" y="5540375"/>
          <p14:tracePt t="695" x="5745163" y="5592763"/>
          <p14:tracePt t="711" x="5699125" y="5622925"/>
          <p14:tracePt t="727" x="5554663" y="5692775"/>
          <p14:tracePt t="744" x="5410200" y="5745163"/>
          <p14:tracePt t="761" x="5249863" y="5791200"/>
          <p14:tracePt t="778" x="5089525" y="5829300"/>
          <p14:tracePt t="794" x="4914900" y="5875338"/>
          <p14:tracePt t="811" x="4754563" y="5905500"/>
          <p14:tracePt t="828" x="4632325" y="5913438"/>
          <p14:tracePt t="832" x="4572000" y="5913438"/>
          <p14:tracePt t="844" x="4518025" y="5913438"/>
          <p14:tracePt t="861" x="4435475" y="5913438"/>
          <p14:tracePt t="877" x="4365625" y="5913438"/>
          <p14:tracePt t="895" x="4283075" y="5913438"/>
          <p14:tracePt t="911" x="4267200" y="5913438"/>
          <p14:tracePt t="927" x="4237038" y="5913438"/>
          <p14:tracePt t="1025" x="4229100" y="5905500"/>
          <p14:tracePt t="1033" x="4191000" y="5889625"/>
          <p14:tracePt t="1044" x="4175125" y="5867400"/>
          <p14:tracePt t="1061" x="4130675" y="5837238"/>
          <p14:tracePt t="1078" x="4076700" y="5807075"/>
          <p14:tracePt t="1096" x="3984625" y="5768975"/>
          <p14:tracePt t="1111" x="3962400" y="5753100"/>
          <p14:tracePt t="1128" x="3932238" y="5737225"/>
          <p14:tracePt t="1856" x="3908425" y="5737225"/>
          <p14:tracePt t="1864" x="3886200" y="5737225"/>
          <p14:tracePt t="1873" x="3870325" y="5722938"/>
          <p14:tracePt t="1880" x="3856038" y="5715000"/>
          <p14:tracePt t="1894" x="3840163" y="5715000"/>
          <p14:tracePt t="1911" x="3802063" y="5715000"/>
          <p14:tracePt t="1927" x="3763963" y="5715000"/>
          <p14:tracePt t="1944" x="3717925" y="5715000"/>
          <p14:tracePt t="1961" x="3657600" y="5715000"/>
          <p14:tracePt t="1977" x="3551238" y="5692775"/>
          <p14:tracePt t="1994" x="3436938" y="5676900"/>
          <p14:tracePt t="2011" x="3298825" y="5630863"/>
          <p14:tracePt t="2028" x="3170238" y="5592763"/>
          <p14:tracePt t="2044" x="3055938" y="5546725"/>
          <p14:tracePt t="2061" x="2955925" y="5494338"/>
          <p14:tracePt t="2078" x="2903538" y="5456238"/>
          <p14:tracePt t="2094" x="2865438" y="5402263"/>
          <p14:tracePt t="2111" x="2841625" y="5273675"/>
          <p14:tracePt t="2128" x="2841625" y="5159375"/>
          <p14:tracePt t="2144" x="2835275" y="5013325"/>
          <p14:tracePt t="2161" x="2835275" y="4906963"/>
          <p14:tracePt t="2178" x="2811463" y="4800600"/>
          <p14:tracePt t="2194" x="2803525" y="4724400"/>
          <p14:tracePt t="2211" x="2797175" y="4664075"/>
          <p14:tracePt t="2228" x="2781300" y="4602163"/>
          <p14:tracePt t="2244" x="2773363" y="4549775"/>
          <p14:tracePt t="2261" x="2773363" y="4518025"/>
          <p14:tracePt t="2278" x="2773363" y="4503738"/>
          <p14:tracePt t="2294" x="2773363" y="4473575"/>
          <p14:tracePt t="2311" x="2773363" y="4465638"/>
          <p14:tracePt t="2328" x="2773363" y="4449763"/>
          <p14:tracePt t="2344" x="2773363" y="4427538"/>
          <p14:tracePt t="2361" x="2773363" y="4419600"/>
          <p14:tracePt t="2378" x="2781300" y="4373563"/>
          <p14:tracePt t="2394" x="2789238" y="4343400"/>
          <p14:tracePt t="2411" x="2803525" y="4327525"/>
          <p14:tracePt t="2428" x="2827338" y="4289425"/>
          <p14:tracePt t="2444" x="2835275" y="4275138"/>
          <p14:tracePt t="2461" x="2865438" y="4251325"/>
          <p14:tracePt t="2478" x="2879725" y="4244975"/>
          <p14:tracePt t="2494" x="2887663" y="4229100"/>
          <p14:tracePt t="2511" x="2903538" y="4229100"/>
          <p14:tracePt t="2528" x="2911475" y="4229100"/>
          <p14:tracePt t="2544" x="2925763" y="4229100"/>
          <p14:tracePt t="2561" x="2949575" y="4229100"/>
          <p14:tracePt t="2578" x="2987675" y="4229100"/>
          <p14:tracePt t="2594" x="3040063" y="4229100"/>
          <p14:tracePt t="2611" x="3094038" y="4229100"/>
          <p14:tracePt t="2628" x="3116263" y="4229100"/>
          <p14:tracePt t="2661" x="3124200" y="4229100"/>
          <p14:tracePt t="2696" x="3146425" y="4229100"/>
          <p14:tracePt t="2704" x="3178175" y="4229100"/>
          <p14:tracePt t="2713" x="3192463" y="4229100"/>
          <p14:tracePt t="2729" x="3322638" y="4251325"/>
          <p14:tracePt t="2745" x="3467100" y="4267200"/>
          <p14:tracePt t="2761" x="3581400" y="4305300"/>
          <p14:tracePt t="2778" x="3695700" y="4335463"/>
          <p14:tracePt t="2795" x="3711575" y="4343400"/>
          <p14:tracePt t="2811" x="3717925" y="4343400"/>
          <p14:tracePt t="2845" x="3717925" y="4351338"/>
          <p14:tracePt t="2861" x="3725863" y="4403725"/>
          <p14:tracePt t="2879" x="3756025" y="4533900"/>
          <p14:tracePt t="2895" x="3787775" y="4640263"/>
          <p14:tracePt t="2911" x="3794125" y="4732338"/>
          <p14:tracePt t="2928" x="3802063" y="4830763"/>
          <p14:tracePt t="2945" x="3825875" y="4906963"/>
          <p14:tracePt t="2961" x="3832225" y="4975225"/>
          <p14:tracePt t="2978" x="3856038" y="5029200"/>
          <p14:tracePt t="2995" x="3856038" y="5051425"/>
          <p14:tracePt t="3011" x="3863975" y="5067300"/>
          <p14:tracePt t="3045" x="3863975" y="5089525"/>
          <p14:tracePt t="3062" x="3863975" y="5105400"/>
          <p14:tracePt t="3079" x="3863975" y="5135563"/>
          <p14:tracePt t="3095" x="3863975" y="5143500"/>
          <p14:tracePt t="3111" x="3863975" y="5189538"/>
          <p14:tracePt t="3128" x="3863975" y="5197475"/>
          <p14:tracePt t="3145" x="3848100" y="5219700"/>
          <p14:tracePt t="3162" x="3810000" y="5219700"/>
          <p14:tracePt t="3178" x="3779838" y="5219700"/>
          <p14:tracePt t="3195" x="3741738" y="5211763"/>
          <p14:tracePt t="3212" x="3741738" y="5197475"/>
          <p14:tracePt t="3229" x="3741738" y="5165725"/>
          <p14:tracePt t="3245" x="3741738" y="5135563"/>
          <p14:tracePt t="3262" x="3749675" y="5089525"/>
          <p14:tracePt t="3279" x="3763963" y="4999038"/>
          <p14:tracePt t="3295" x="3763963" y="4983163"/>
          <p14:tracePt t="3312" x="3779838" y="4906963"/>
          <p14:tracePt t="3328" x="3794125" y="4860925"/>
          <p14:tracePt t="3345" x="3810000" y="4830763"/>
          <p14:tracePt t="3362" x="3810000" y="4816475"/>
          <p14:tracePt t="3520" x="3810000" y="4830763"/>
          <p14:tracePt t="3528" x="3810000" y="4846638"/>
          <p14:tracePt t="3545" x="3810000" y="4854575"/>
          <p14:tracePt t="3553" x="3810000" y="4876800"/>
          <p14:tracePt t="3562" x="3794125" y="4899025"/>
          <p14:tracePt t="3578" x="3771900" y="4930775"/>
          <p14:tracePt t="3595" x="3756025" y="4930775"/>
          <p14:tracePt t="3612" x="3733800" y="4930775"/>
          <p14:tracePt t="3705" x="3725863" y="4930775"/>
          <p14:tracePt t="5073" x="3725863" y="4945063"/>
          <p14:tracePt t="5081" x="3725863" y="4983163"/>
          <p14:tracePt t="5088" x="3725863" y="4991100"/>
          <p14:tracePt t="5153" x="3725863" y="5006975"/>
          <p14:tracePt t="5161" x="3725863" y="5013325"/>
          <p14:tracePt t="5168" x="3725863" y="5029200"/>
          <p14:tracePt t="5376" x="3725863" y="5051425"/>
          <p14:tracePt t="5385" x="3733800" y="5067300"/>
          <p14:tracePt t="5396" x="3733800" y="5075238"/>
          <p14:tracePt t="5412" x="3741738" y="5083175"/>
          <p14:tracePt t="5953" x="3741738" y="5075238"/>
          <p14:tracePt t="5961" x="3741738" y="5067300"/>
          <p14:tracePt t="5968" x="3741738" y="5045075"/>
          <p14:tracePt t="5979" x="3741738" y="5037138"/>
          <p14:tracePt t="6065" x="3741738" y="5021263"/>
          <p14:tracePt t="6072" x="3741738" y="5013325"/>
          <p14:tracePt t="6081" x="3741738" y="4999038"/>
          <p14:tracePt t="6096" x="3741738" y="4968875"/>
          <p14:tracePt t="6273" x="3741738" y="4960938"/>
          <p14:tracePt t="6289" x="3749675" y="4945063"/>
          <p14:tracePt t="6296" x="3756025" y="4930775"/>
          <p14:tracePt t="6305" x="3763963" y="4914900"/>
          <p14:tracePt t="6313" x="3771900" y="4906963"/>
          <p14:tracePt t="6330" x="3787775" y="4854575"/>
          <p14:tracePt t="6347" x="3794125" y="4838700"/>
          <p14:tracePt t="6363" x="3794125" y="4822825"/>
          <p14:tracePt t="6367" x="3794125" y="4808538"/>
          <p14:tracePt t="6379" x="3810000" y="4792663"/>
          <p14:tracePt t="6396" x="3810000" y="4770438"/>
          <p14:tracePt t="6413" x="3810000" y="4746625"/>
          <p14:tracePt t="6430" x="3802063" y="4724400"/>
          <p14:tracePt t="6446" x="3794125" y="4716463"/>
          <p14:tracePt t="6462" x="3771900" y="4708525"/>
          <p14:tracePt t="6496" x="3763963" y="4708525"/>
          <p14:tracePt t="6512" x="3717925" y="4716463"/>
          <p14:tracePt t="6529" x="3673475" y="4762500"/>
          <p14:tracePt t="6545" x="3619500" y="4838700"/>
          <p14:tracePt t="6562" x="3589338" y="4876800"/>
          <p14:tracePt t="6579" x="3573463" y="4937125"/>
          <p14:tracePt t="6596" x="3573463" y="4991100"/>
          <p14:tracePt t="6612" x="3573463" y="5059363"/>
          <p14:tracePt t="6629" x="3611563" y="5121275"/>
          <p14:tracePt t="6646" x="3673475" y="5159375"/>
          <p14:tracePt t="6662" x="3756025" y="5159375"/>
          <p14:tracePt t="6679" x="3802063" y="5127625"/>
          <p14:tracePt t="6696" x="3840163" y="5051425"/>
          <p14:tracePt t="6712" x="3848100" y="4968875"/>
          <p14:tracePt t="6729" x="3848100" y="4892675"/>
          <p14:tracePt t="6746" x="3832225" y="4846638"/>
          <p14:tracePt t="6762" x="3810000" y="4816475"/>
          <p14:tracePt t="6779" x="3779838" y="4800600"/>
          <p14:tracePt t="6796" x="3756025" y="4800600"/>
          <p14:tracePt t="6812" x="3725863" y="4822825"/>
          <p14:tracePt t="6829" x="3687763" y="4906963"/>
          <p14:tracePt t="6846" x="3673475" y="4999038"/>
          <p14:tracePt t="6862" x="3657600" y="5067300"/>
          <p14:tracePt t="6879" x="3657600" y="5083175"/>
          <p14:tracePt t="6896" x="3679825" y="5083175"/>
          <p14:tracePt t="6912" x="3703638" y="5083175"/>
          <p14:tracePt t="6929" x="3717925" y="5083175"/>
          <p14:tracePt t="6946" x="3717925" y="5051425"/>
          <p14:tracePt t="6962" x="3717925" y="5037138"/>
          <p14:tracePt t="6979" x="3717925" y="5029200"/>
          <p14:tracePt t="6996" x="3717925" y="5021263"/>
          <p14:tracePt t="7992" x="3717925" y="5006975"/>
          <p14:tracePt t="8000" x="3717925" y="4968875"/>
          <p14:tracePt t="8013" x="3711575" y="4937125"/>
          <p14:tracePt t="8031" x="3703638" y="4892675"/>
          <p14:tracePt t="8047" x="3703638" y="4876800"/>
          <p14:tracePt t="8063" x="3703638" y="4816475"/>
          <p14:tracePt t="8080" x="3703638" y="4784725"/>
          <p14:tracePt t="8097" x="3703638" y="4754563"/>
          <p14:tracePt t="8113" x="3703638" y="4746625"/>
          <p14:tracePt t="8130" x="3687763" y="4732338"/>
          <p14:tracePt t="8147" x="3665538" y="4716463"/>
          <p14:tracePt t="8163" x="3635375" y="4716463"/>
          <p14:tracePt t="8180" x="3565525" y="4716463"/>
          <p14:tracePt t="8197" x="3444875" y="4770438"/>
          <p14:tracePt t="8213" x="3314700" y="4854575"/>
          <p14:tracePt t="8231" x="3162300" y="4983163"/>
          <p14:tracePt t="8248" x="3146425" y="5045075"/>
          <p14:tracePt t="8263" x="3146425" y="5089525"/>
          <p14:tracePt t="8280" x="3170238" y="5121275"/>
          <p14:tracePt t="8297" x="3298825" y="5135563"/>
          <p14:tracePt t="8313" x="3505200" y="5135563"/>
          <p14:tracePt t="8330" x="3673475" y="5113338"/>
          <p14:tracePt t="8347" x="3787775" y="5051425"/>
          <p14:tracePt t="8363" x="3802063" y="5029200"/>
          <p14:tracePt t="8368" x="3810000" y="4999038"/>
          <p14:tracePt t="8380" x="3810000" y="4968875"/>
          <p14:tracePt t="8397" x="3810000" y="4922838"/>
          <p14:tracePt t="8413" x="3794125" y="4899025"/>
          <p14:tracePt t="8449" x="3787775" y="4892675"/>
          <p14:tracePt t="8463" x="3771900" y="4892675"/>
          <p14:tracePt t="8480" x="3717925" y="4930775"/>
          <p14:tracePt t="8497" x="3703638" y="4975225"/>
          <p14:tracePt t="8513" x="3679825" y="5006975"/>
          <p14:tracePt t="8547" x="3687763" y="5021263"/>
          <p14:tracePt t="8564" x="3725863" y="5021263"/>
          <p14:tracePt t="8580" x="3741738" y="5021263"/>
          <p14:tracePt t="8597" x="3756025" y="5021263"/>
          <p14:tracePt t="8614" x="3763963" y="4999038"/>
          <p14:tracePt t="8631" x="3763963" y="4983163"/>
          <p14:tracePt t="8648" x="3741738" y="4960938"/>
          <p14:tracePt t="8664" x="3703638" y="4945063"/>
          <p14:tracePt t="8680" x="3665538" y="4945063"/>
          <p14:tracePt t="8697" x="3611563" y="4945063"/>
          <p14:tracePt t="8714" x="3603625" y="4953000"/>
          <p14:tracePt t="8730" x="3603625" y="4968875"/>
          <p14:tracePt t="8747" x="3603625" y="4983163"/>
          <p14:tracePt t="8764" x="3641725" y="4991100"/>
          <p14:tracePt t="8780" x="3703638" y="4991100"/>
          <p14:tracePt t="8797" x="3725863" y="4991100"/>
          <p14:tracePt t="8814" x="3733800" y="4991100"/>
          <p14:tracePt t="8831" x="3741738" y="4983163"/>
          <p14:tracePt t="8847" x="3741738" y="4960938"/>
          <p14:tracePt t="8864" x="3733800" y="4937125"/>
          <p14:tracePt t="8880" x="3717925" y="4922838"/>
          <p14:tracePt t="8897" x="3687763" y="4914900"/>
          <p14:tracePt t="8914" x="3679825" y="4914900"/>
          <p14:tracePt t="8977" x="3687763" y="4914900"/>
          <p14:tracePt t="8985" x="3717925" y="4914900"/>
          <p14:tracePt t="8997" x="3741738" y="4906963"/>
          <p14:tracePt t="9014" x="3779838" y="4892675"/>
          <p14:tracePt t="9030" x="3794125" y="4884738"/>
          <p14:tracePt t="9057" x="3794125" y="4868863"/>
          <p14:tracePt t="9064" x="3794125" y="4860925"/>
          <p14:tracePt t="9080" x="3741738" y="4846638"/>
          <p14:tracePt t="9097" x="3673475" y="4838700"/>
          <p14:tracePt t="9114" x="3573463" y="4838700"/>
          <p14:tracePt t="9131" x="3543300" y="4846638"/>
          <p14:tracePt t="9148" x="3535363" y="4860925"/>
          <p14:tracePt t="9164" x="3543300" y="4892675"/>
          <p14:tracePt t="9181" x="3635375" y="4922838"/>
          <p14:tracePt t="9197" x="3763963" y="4930775"/>
          <p14:tracePt t="9214" x="3825875" y="4930775"/>
          <p14:tracePt t="9247" x="3825875" y="4914900"/>
          <p14:tracePt t="9264" x="3703638" y="4860925"/>
          <p14:tracePt t="9281" x="3597275" y="4846638"/>
          <p14:tracePt t="9297" x="3475038" y="4846638"/>
          <p14:tracePt t="9314" x="3444875" y="4846638"/>
          <p14:tracePt t="9353" x="3459163" y="4854575"/>
          <p14:tracePt t="9364" x="3513138" y="4868863"/>
          <p14:tracePt t="9381" x="3603625" y="4884738"/>
          <p14:tracePt t="9397" x="3695700" y="4884738"/>
          <p14:tracePt t="9414" x="3703638" y="4884738"/>
          <p14:tracePt t="9431" x="3711575" y="4884738"/>
          <p14:tracePt t="9447" x="3703638" y="4876800"/>
          <p14:tracePt t="9463" x="3665538" y="4876800"/>
          <p14:tracePt t="9480" x="3619500" y="4876800"/>
          <p14:tracePt t="9497" x="3611563" y="4876800"/>
          <p14:tracePt t="9543" x="3627438" y="4884738"/>
          <p14:tracePt t="9551" x="3649663" y="4884738"/>
          <p14:tracePt t="9563" x="3679825" y="4884738"/>
          <p14:tracePt t="9580" x="3733800" y="4884738"/>
          <p14:tracePt t="9597" x="3756025" y="4884738"/>
          <p14:tracePt t="9639" x="3741738" y="4860925"/>
          <p14:tracePt t="9647" x="3711575" y="4860925"/>
          <p14:tracePt t="9663" x="3649663" y="4860925"/>
          <p14:tracePt t="9680" x="3611563" y="4876800"/>
          <p14:tracePt t="9719" x="3611563" y="4884738"/>
          <p14:tracePt t="9730" x="3635375" y="4892675"/>
          <p14:tracePt t="9747" x="3695700" y="4892675"/>
          <p14:tracePt t="9763" x="3763963" y="4892675"/>
          <p14:tracePt t="9780" x="3779838" y="4892675"/>
          <p14:tracePt t="9813" x="3779838" y="4884738"/>
          <p14:tracePt t="9830" x="3741738" y="4868863"/>
          <p14:tracePt t="9847" x="3627438" y="4884738"/>
          <p14:tracePt t="9863" x="3573463" y="4914900"/>
          <p14:tracePt t="9880" x="3559175" y="4937125"/>
          <p14:tracePt t="9897" x="3565525" y="4960938"/>
          <p14:tracePt t="9913" x="3687763" y="4999038"/>
          <p14:tracePt t="9930" x="3946525" y="5029200"/>
          <p14:tracePt t="9947" x="4144963" y="5029200"/>
          <p14:tracePt t="9963" x="4198938" y="5029200"/>
          <p14:tracePt t="9999" x="4183063" y="5021263"/>
          <p14:tracePt t="10014" x="4106863" y="5006975"/>
          <p14:tracePt t="10030" x="3970338" y="4983163"/>
          <p14:tracePt t="10047" x="3717925" y="4983163"/>
          <p14:tracePt t="10064" x="3673475" y="4983163"/>
          <p14:tracePt t="10119" x="3679825" y="4983163"/>
          <p14:tracePt t="10127" x="3711575" y="4983163"/>
          <p14:tracePt t="10134" x="3725863" y="4991100"/>
          <p14:tracePt t="10147" x="3733800" y="4991100"/>
          <p14:tracePt t="10441" x="3741738" y="4991100"/>
          <p14:tracePt t="10487" x="3741738" y="5013325"/>
          <p14:tracePt t="10494" x="3741738" y="5021263"/>
          <p14:tracePt t="10503" x="3741738" y="5037138"/>
          <p14:tracePt t="10514" x="3741738" y="5051425"/>
          <p14:tracePt t="10530" x="3741738" y="5067300"/>
          <p14:tracePt t="10548" x="3741738" y="5075238"/>
          <p14:tracePt t="10695" x="3756025" y="5051425"/>
          <p14:tracePt t="10703" x="3763963" y="5037138"/>
          <p14:tracePt t="10714" x="3771900" y="5021263"/>
          <p14:tracePt t="10731" x="3779838" y="4991100"/>
          <p14:tracePt t="10747" x="3787775" y="4975225"/>
          <p14:tracePt t="10764" x="3787775" y="4960938"/>
          <p14:tracePt t="10781" x="3787775" y="4945063"/>
          <p14:tracePt t="10799" x="3779838" y="4930775"/>
          <p14:tracePt t="10815" x="3763963" y="4930775"/>
          <p14:tracePt t="10831" x="3756025" y="4930775"/>
          <p14:tracePt t="10848" x="3749675" y="4930775"/>
          <p14:tracePt t="10864" x="3733800" y="4937125"/>
          <p14:tracePt t="10881" x="3733800" y="4945063"/>
          <p14:tracePt t="10899" x="3733800" y="4960938"/>
          <p14:tracePt t="10914" x="3733800" y="4968875"/>
          <p14:tracePt t="10931" x="3741738" y="4983163"/>
          <p14:tracePt t="10948" x="3749675" y="4991100"/>
          <p14:tracePt t="10964" x="3756025" y="4991100"/>
          <p14:tracePt t="12880" x="3763963" y="4991100"/>
          <p14:tracePt t="12888" x="3771900" y="4991100"/>
          <p14:tracePt t="12904" x="3771900" y="4983163"/>
          <p14:tracePt t="14058" x="3771900" y="4975225"/>
          <p14:tracePt t="14064" x="3763963" y="4975225"/>
          <p14:tracePt t="14073" x="3756025" y="4975225"/>
          <p14:tracePt t="14082" x="3741738" y="4975225"/>
          <p14:tracePt t="14099" x="3711575" y="4983163"/>
          <p14:tracePt t="14116" x="3687763" y="4983163"/>
          <p14:tracePt t="14132" x="3665538" y="4991100"/>
          <p14:tracePt t="14167" x="3641725" y="4991100"/>
          <p14:tracePt t="14183" x="3603625" y="4991100"/>
          <p14:tracePt t="14199" x="3589338" y="4991100"/>
          <p14:tracePt t="14216" x="3521075" y="4991100"/>
          <p14:tracePt t="14232" x="3475038" y="4991100"/>
          <p14:tracePt t="14249" x="3436938" y="4991100"/>
          <p14:tracePt t="14266" x="3406775" y="4991100"/>
          <p14:tracePt t="14282" x="3398838" y="4991100"/>
          <p14:tracePt t="14299" x="3390900" y="4991100"/>
          <p14:tracePt t="14316" x="3375025" y="4983163"/>
          <p14:tracePt t="14349" x="3368675" y="4983163"/>
          <p14:tracePt t="14368" x="3360738" y="4975225"/>
          <p14:tracePt t="14393" x="3344863" y="4968875"/>
          <p14:tracePt t="14401" x="3336925" y="4960938"/>
          <p14:tracePt t="14416" x="3322638" y="4953000"/>
          <p14:tracePt t="14432" x="3314700" y="4945063"/>
          <p14:tracePt t="14449" x="3292475" y="4937125"/>
          <p14:tracePt t="14466" x="3284538" y="4930775"/>
          <p14:tracePt t="14482" x="3276600" y="4922838"/>
          <p14:tracePt t="14520" x="3268663" y="4922838"/>
          <p14:tracePt t="14532" x="3268663" y="4914900"/>
          <p14:tracePt t="14549" x="3246438" y="4906963"/>
          <p14:tracePt t="14567" x="3216275" y="4899025"/>
          <p14:tracePt t="14583" x="3200400" y="4892675"/>
          <p14:tracePt t="14777" x="3216275" y="4892675"/>
          <p14:tracePt t="14785" x="3216275" y="4899025"/>
          <p14:tracePt t="14905" x="3222625" y="4899025"/>
          <p14:tracePt t="14929" x="3238500" y="4899025"/>
          <p14:tracePt t="14993" x="3246438" y="4906963"/>
          <p14:tracePt t="15008" x="3268663" y="4914900"/>
          <p14:tracePt t="15025" x="3276600" y="4914900"/>
          <p14:tracePt t="15040" x="3292475" y="4922838"/>
          <p14:tracePt t="15057" x="3298825" y="4930775"/>
          <p14:tracePt t="15064" x="3314700" y="4930775"/>
          <p14:tracePt t="15073" x="3336925" y="4930775"/>
          <p14:tracePt t="15083" x="3344863" y="4930775"/>
          <p14:tracePt t="15099" x="3382963" y="4930775"/>
          <p14:tracePt t="15116" x="3421063" y="4930775"/>
          <p14:tracePt t="15133" x="3444875" y="4945063"/>
          <p14:tracePt t="15167" x="3451225" y="4945063"/>
          <p14:tracePt t="15184" x="3467100" y="4945063"/>
          <p14:tracePt t="15199" x="3475038" y="4945063"/>
          <p14:tracePt t="15216" x="3527425" y="4953000"/>
          <p14:tracePt t="15233" x="3565525" y="4960938"/>
          <p14:tracePt t="15249" x="3657600" y="4960938"/>
          <p14:tracePt t="15266" x="3725863" y="4960938"/>
          <p14:tracePt t="15283" x="3794125" y="4960938"/>
          <p14:tracePt t="15299" x="3810000" y="4960938"/>
          <p14:tracePt t="15352" x="3817938" y="4960938"/>
          <p14:tracePt t="15369" x="3832225" y="4960938"/>
          <p14:tracePt t="15377" x="3840163" y="4960938"/>
          <p14:tracePt t="15393" x="3856038" y="4953000"/>
          <p14:tracePt t="15401" x="3870325" y="4937125"/>
          <p14:tracePt t="15416" x="3878263" y="4899025"/>
          <p14:tracePt t="15433" x="3886200" y="4854575"/>
          <p14:tracePt t="15449" x="3886200" y="4822825"/>
          <p14:tracePt t="15466" x="3886200" y="4770438"/>
          <p14:tracePt t="15483" x="3863975" y="4732338"/>
          <p14:tracePt t="15500" x="3848100" y="4702175"/>
          <p14:tracePt t="15516" x="3825875" y="4670425"/>
          <p14:tracePt t="15533" x="3802063" y="4648200"/>
          <p14:tracePt t="15549" x="3787775" y="4632325"/>
          <p14:tracePt t="15567" x="3756025" y="4618038"/>
          <p14:tracePt t="15583" x="3741738" y="4610100"/>
          <p14:tracePt t="15600" x="3703638" y="4587875"/>
          <p14:tracePt t="15616" x="3673475" y="4572000"/>
          <p14:tracePt t="15633" x="3611563" y="4549775"/>
          <p14:tracePt t="15649" x="3565525" y="4533900"/>
          <p14:tracePt t="15666" x="3521075" y="4511675"/>
          <p14:tracePt t="15683" x="3475038" y="4487863"/>
          <p14:tracePt t="15700" x="3459163" y="4487863"/>
          <p14:tracePt t="15716" x="3444875" y="4473575"/>
          <p14:tracePt t="15733" x="3398838" y="4457700"/>
          <p14:tracePt t="15750" x="3352800" y="4441825"/>
          <p14:tracePt t="15767" x="3184525" y="4389438"/>
          <p14:tracePt t="15783" x="3108325" y="4373563"/>
          <p14:tracePt t="15799" x="3001963" y="4335463"/>
          <p14:tracePt t="15817" x="2971800" y="4335463"/>
          <p14:tracePt t="15833" x="2941638" y="4321175"/>
          <p14:tracePt t="15850" x="2917825" y="4313238"/>
          <p14:tracePt t="15929" x="2911475" y="4313238"/>
          <p14:tracePt t="15936" x="2895600" y="4313238"/>
          <p14:tracePt t="15944" x="2887663" y="4313238"/>
          <p14:tracePt t="15952" x="2879725" y="4313238"/>
          <p14:tracePt t="15967" x="2865438" y="4313238"/>
          <p14:tracePt t="15983" x="2811463" y="4313238"/>
          <p14:tracePt t="16000" x="2705100" y="4327525"/>
          <p14:tracePt t="16018" x="2682875" y="4327525"/>
          <p14:tracePt t="16033" x="2674938" y="4335463"/>
          <p14:tracePt t="16074" x="2659063" y="4359275"/>
          <p14:tracePt t="16083" x="2628900" y="4397375"/>
          <p14:tracePt t="16100" x="2613025" y="4419600"/>
          <p14:tracePt t="16116" x="2590800" y="4479925"/>
          <p14:tracePt t="16133" x="2590800" y="4487863"/>
          <p14:tracePt t="16150" x="2582863" y="4511675"/>
          <p14:tracePt t="16167" x="2582863" y="4549775"/>
          <p14:tracePt t="16183" x="2582863" y="4579938"/>
          <p14:tracePt t="16200" x="2582863" y="4610100"/>
          <p14:tracePt t="16216" x="2582863" y="4632325"/>
          <p14:tracePt t="16233" x="2582863" y="4640263"/>
          <p14:tracePt t="16250" x="2582863" y="4678363"/>
          <p14:tracePt t="16266" x="2598738" y="4732338"/>
          <p14:tracePt t="16283" x="2628900" y="4808538"/>
          <p14:tracePt t="16300" x="2644775" y="4846638"/>
          <p14:tracePt t="16316" x="2659063" y="4876800"/>
          <p14:tracePt t="16335" x="2705100" y="4937125"/>
          <p14:tracePt t="16350" x="2720975" y="4953000"/>
          <p14:tracePt t="16367" x="2765425" y="4999038"/>
          <p14:tracePt t="16383" x="2803525" y="5029200"/>
          <p14:tracePt t="16400" x="2827338" y="5045075"/>
          <p14:tracePt t="16416" x="2857500" y="5067300"/>
          <p14:tracePt t="16433" x="2887663" y="5083175"/>
          <p14:tracePt t="16450" x="2933700" y="5105400"/>
          <p14:tracePt t="16466" x="2971800" y="5121275"/>
          <p14:tracePt t="16483" x="3009900" y="5127625"/>
          <p14:tracePt t="16500" x="3078163" y="5151438"/>
          <p14:tracePt t="16516" x="3216275" y="5203825"/>
          <p14:tracePt t="16533" x="3276600" y="5219700"/>
          <p14:tracePt t="16550" x="3284538" y="5227638"/>
          <p14:tracePt t="16641" x="3298825" y="5227638"/>
          <p14:tracePt t="16649" x="3368675" y="5203825"/>
          <p14:tracePt t="16656" x="3436938" y="5181600"/>
          <p14:tracePt t="16666" x="3513138" y="5173663"/>
          <p14:tracePt t="16683" x="3627438" y="5151438"/>
          <p14:tracePt t="16700" x="3771900" y="5135563"/>
          <p14:tracePt t="16716" x="3825875" y="5127625"/>
          <p14:tracePt t="16733" x="3848100" y="5113338"/>
          <p14:tracePt t="16767" x="3856038" y="5105400"/>
          <p14:tracePt t="16783" x="3886200" y="5075238"/>
          <p14:tracePt t="16800" x="3894138" y="5059363"/>
          <p14:tracePt t="16816" x="3924300" y="5021263"/>
          <p14:tracePt t="16833" x="3940175" y="4991100"/>
          <p14:tracePt t="16850" x="3940175" y="4953000"/>
          <p14:tracePt t="16866" x="3940175" y="4914900"/>
          <p14:tracePt t="16883" x="3940175" y="4860925"/>
          <p14:tracePt t="16900" x="3940175" y="4808538"/>
          <p14:tracePt t="16916" x="3916363" y="4732338"/>
          <p14:tracePt t="16933" x="3878263" y="4686300"/>
          <p14:tracePt t="16950" x="3848100" y="4656138"/>
          <p14:tracePt t="16967" x="3779838" y="4587875"/>
          <p14:tracePt t="16983" x="3741738" y="4556125"/>
          <p14:tracePt t="17000" x="3695700" y="4533900"/>
          <p14:tracePt t="17016" x="3619500" y="4473575"/>
          <p14:tracePt t="17033" x="3535363" y="4441825"/>
          <p14:tracePt t="17050" x="3436938" y="4403725"/>
          <p14:tracePt t="17066" x="3322638" y="4351338"/>
          <p14:tracePt t="17083" x="3254375" y="4335463"/>
          <p14:tracePt t="17100" x="3178175" y="4313238"/>
          <p14:tracePt t="17116" x="3108325" y="4297363"/>
          <p14:tracePt t="17133" x="3086100" y="4297363"/>
          <p14:tracePt t="17150" x="3078163" y="4289425"/>
          <p14:tracePt t="17200" x="3070225" y="4289425"/>
          <p14:tracePt t="17208" x="3025775" y="4297363"/>
          <p14:tracePt t="17217" x="2971800" y="4313238"/>
          <p14:tracePt t="17233" x="2879725" y="4343400"/>
          <p14:tracePt t="17250" x="2781300" y="4373563"/>
          <p14:tracePt t="17267" x="2720975" y="4389438"/>
          <p14:tracePt t="17283" x="2689225" y="4403725"/>
          <p14:tracePt t="17317" x="2682875" y="4411663"/>
          <p14:tracePt t="17333" x="2644775" y="4479925"/>
          <p14:tracePt t="17351" x="2598738" y="4625975"/>
          <p14:tracePt t="17367" x="2582863" y="4740275"/>
          <p14:tracePt t="17383" x="2582863" y="4838700"/>
          <p14:tracePt t="17400" x="2582863" y="4906963"/>
          <p14:tracePt t="17417" x="2582863" y="4953000"/>
          <p14:tracePt t="17433" x="2590800" y="4999038"/>
          <p14:tracePt t="17450" x="2606675" y="5059363"/>
          <p14:tracePt t="17467" x="2644775" y="5121275"/>
          <p14:tracePt t="17484" x="2705100" y="5159375"/>
          <p14:tracePt t="17500" x="2781300" y="5203825"/>
          <p14:tracePt t="17517" x="2895600" y="5241925"/>
          <p14:tracePt t="17534" x="3009900" y="5287963"/>
          <p14:tracePt t="17551" x="3178175" y="5311775"/>
          <p14:tracePt t="17567" x="3222625" y="5318125"/>
          <p14:tracePt t="17583" x="3360738" y="5341938"/>
          <p14:tracePt t="17600" x="3382963" y="5341938"/>
          <p14:tracePt t="17617" x="3390900" y="5341938"/>
          <p14:tracePt t="17664" x="3406775" y="5341938"/>
          <p14:tracePt t="17672" x="3429000" y="5318125"/>
          <p14:tracePt t="17684" x="3459163" y="5295900"/>
          <p14:tracePt t="17700" x="3497263" y="5249863"/>
          <p14:tracePt t="17717" x="3543300" y="5203825"/>
          <p14:tracePt t="17734" x="3559175" y="5181600"/>
          <p14:tracePt t="17751" x="3589338" y="5165725"/>
          <p14:tracePt t="17767" x="3597275" y="5151438"/>
          <p14:tracePt t="17784" x="3597275" y="5135563"/>
          <p14:tracePt t="17800" x="3627438" y="5097463"/>
          <p14:tracePt t="17817" x="3627438" y="5067300"/>
          <p14:tracePt t="17834" x="3635375" y="5029200"/>
          <p14:tracePt t="17850" x="3635375" y="4960938"/>
          <p14:tracePt t="17867" x="3635375" y="4906963"/>
          <p14:tracePt t="17884" x="3635375" y="4854575"/>
          <p14:tracePt t="17900" x="3627438" y="4792663"/>
          <p14:tracePt t="17904" x="3619500" y="4778375"/>
          <p14:tracePt t="17917" x="3589338" y="4746625"/>
          <p14:tracePt t="17934" x="3559175" y="4694238"/>
          <p14:tracePt t="17951" x="3513138" y="4632325"/>
          <p14:tracePt t="17967" x="3459163" y="4564063"/>
          <p14:tracePt t="17984" x="3421063" y="4525963"/>
          <p14:tracePt t="18000" x="3398838" y="4495800"/>
          <p14:tracePt t="18017" x="3352800" y="4473575"/>
          <p14:tracePt t="18034" x="3292475" y="4449763"/>
          <p14:tracePt t="18050" x="3238500" y="4435475"/>
          <p14:tracePt t="18067" x="3170238" y="4419600"/>
          <p14:tracePt t="18084" x="3078163" y="4403725"/>
          <p14:tracePt t="18101" x="3001963" y="4403725"/>
          <p14:tracePt t="18117" x="2955925" y="4403725"/>
          <p14:tracePt t="18134" x="2933700" y="4403725"/>
          <p14:tracePt t="18150" x="2917825" y="4403725"/>
          <p14:tracePt t="18167" x="2895600" y="4411663"/>
          <p14:tracePt t="18184" x="2873375" y="4441825"/>
          <p14:tracePt t="18201" x="2857500" y="4479925"/>
          <p14:tracePt t="18217" x="2841625" y="4525963"/>
          <p14:tracePt t="18234" x="2835275" y="4579938"/>
          <p14:tracePt t="18251" x="2835275" y="4632325"/>
          <p14:tracePt t="18267" x="2835275" y="4708525"/>
          <p14:tracePt t="18284" x="2835275" y="4784725"/>
          <p14:tracePt t="18301" x="2835275" y="4860925"/>
          <p14:tracePt t="18317" x="2835275" y="4906963"/>
          <p14:tracePt t="18334" x="2849563" y="4975225"/>
          <p14:tracePt t="18351" x="2887663" y="5045075"/>
          <p14:tracePt t="18367" x="2941638" y="5151438"/>
          <p14:tracePt t="18385" x="3001963" y="5211763"/>
          <p14:tracePt t="18401" x="3048000" y="5249863"/>
          <p14:tracePt t="18417" x="3070225" y="5273675"/>
          <p14:tracePt t="18434" x="3086100" y="5280025"/>
          <p14:tracePt t="18451" x="3094038" y="5280025"/>
          <p14:tracePt t="18467" x="3140075" y="5295900"/>
          <p14:tracePt t="18484" x="3208338" y="5311775"/>
          <p14:tracePt t="18501" x="3413125" y="5349875"/>
          <p14:tracePt t="18517" x="3611563" y="5349875"/>
          <p14:tracePt t="18534" x="3878263" y="5349875"/>
          <p14:tracePt t="18551" x="4152900" y="5349875"/>
          <p14:tracePt t="18567" x="4479925" y="5349875"/>
          <p14:tracePt t="18584" x="4732338" y="5349875"/>
          <p14:tracePt t="18601" x="4953000" y="5349875"/>
          <p14:tracePt t="18617" x="5165725" y="5349875"/>
          <p14:tracePt t="18634" x="5410200" y="5318125"/>
          <p14:tracePt t="18651" x="5699125" y="5280025"/>
          <p14:tracePt t="18667" x="5959475" y="5241925"/>
          <p14:tracePt t="18685" x="6194425" y="5203825"/>
          <p14:tracePt t="18701" x="6408738" y="5159375"/>
          <p14:tracePt t="18717" x="6607175" y="5097463"/>
          <p14:tracePt t="18735" x="6827838" y="5037138"/>
          <p14:tracePt t="18751" x="6873875" y="5021263"/>
          <p14:tracePt t="18767" x="6911975" y="4991100"/>
          <p14:tracePt t="18784" x="6918325" y="4983163"/>
          <p14:tracePt t="18801" x="6926263" y="4937125"/>
          <p14:tracePt t="18817" x="6926263" y="4922838"/>
          <p14:tracePt t="18834" x="6926263" y="4892675"/>
          <p14:tracePt t="18851" x="6934200" y="4868863"/>
          <p14:tracePt t="18867" x="6934200" y="4830763"/>
          <p14:tracePt t="18885" x="6934200" y="4800600"/>
          <p14:tracePt t="18889" x="6934200" y="4784725"/>
          <p14:tracePt t="18901" x="6934200" y="4778375"/>
          <p14:tracePt t="18917" x="6934200" y="4732338"/>
          <p14:tracePt t="18935" x="6934200" y="4708525"/>
          <p14:tracePt t="18951" x="6934200" y="4694238"/>
          <p14:tracePt t="18967" x="6934200" y="4648200"/>
          <p14:tracePt t="18984" x="6926263" y="4610100"/>
          <p14:tracePt t="19001" x="6911975" y="4564063"/>
          <p14:tracePt t="19017" x="6896100" y="4549775"/>
          <p14:tracePt t="19034" x="6888163" y="4533900"/>
          <p14:tracePt t="19051" x="6880225" y="4533900"/>
          <p14:tracePt t="19067" x="6873875" y="4533900"/>
          <p14:tracePt t="19085" x="6865938" y="4533900"/>
          <p14:tracePt t="19101" x="6850063" y="4533900"/>
          <p14:tracePt t="19117" x="6827838" y="4533900"/>
          <p14:tracePt t="19135" x="6727825" y="4541838"/>
          <p14:tracePt t="19151" x="6705600" y="4541838"/>
          <p14:tracePt t="19167" x="6689725" y="4541838"/>
          <p14:tracePt t="19201" x="6683375" y="4541838"/>
          <p14:tracePt t="19217" x="6683375" y="4511675"/>
          <p14:tracePt t="19234" x="6683375" y="4479925"/>
          <p14:tracePt t="19251" x="6683375" y="4427538"/>
          <p14:tracePt t="19267" x="6675438" y="4365625"/>
          <p14:tracePt t="19284" x="6645275" y="4321175"/>
          <p14:tracePt t="19301" x="6591300" y="4244975"/>
          <p14:tracePt t="19317" x="6523038" y="4183063"/>
          <p14:tracePt t="19335" x="6438900" y="4144963"/>
          <p14:tracePt t="19351" x="6408738" y="4144963"/>
          <p14:tracePt t="19367" x="6384925" y="4144963"/>
          <p14:tracePt t="19386" x="6264275" y="4152900"/>
          <p14:tracePt t="19401" x="6156325" y="4206875"/>
          <p14:tracePt t="19418" x="6042025" y="4297363"/>
          <p14:tracePt t="19434" x="5951538" y="4397375"/>
          <p14:tracePt t="19451" x="5883275" y="4518025"/>
          <p14:tracePt t="19468" x="5867400" y="4632325"/>
          <p14:tracePt t="19484" x="5867400" y="4716463"/>
          <p14:tracePt t="19501" x="5867400" y="4792663"/>
          <p14:tracePt t="19518" x="5867400" y="4822825"/>
          <p14:tracePt t="19535" x="5889625" y="4876800"/>
          <p14:tracePt t="19551" x="5913438" y="4899025"/>
          <p14:tracePt t="19568" x="6011863" y="4968875"/>
          <p14:tracePt t="19585" x="6134100" y="4999038"/>
          <p14:tracePt t="19601" x="6278563" y="5029200"/>
          <p14:tracePt t="19618" x="6446838" y="5029200"/>
          <p14:tracePt t="19634" x="6583363" y="5021263"/>
          <p14:tracePt t="19651" x="6675438" y="4975225"/>
          <p14:tracePt t="19668" x="6721475" y="4930775"/>
          <p14:tracePt t="19684" x="6735763" y="4876800"/>
          <p14:tracePt t="19701" x="6751638" y="4784725"/>
          <p14:tracePt t="19718" x="6759575" y="4702175"/>
          <p14:tracePt t="19735" x="6759575" y="4610100"/>
          <p14:tracePt t="19751" x="6759575" y="4564063"/>
          <p14:tracePt t="19768" x="6751638" y="4518025"/>
          <p14:tracePt t="19784" x="6727825" y="4479925"/>
          <p14:tracePt t="19801" x="6727825" y="4473575"/>
          <p14:tracePt t="19891" x="6721475" y="4473575"/>
          <p14:tracePt t="20089" x="6705600" y="4473575"/>
          <p14:tracePt t="20096" x="6697663" y="4465638"/>
          <p14:tracePt t="20104" x="6683375" y="4457700"/>
          <p14:tracePt t="20118" x="6659563" y="4457700"/>
          <p14:tracePt t="20135" x="6613525" y="4435475"/>
          <p14:tracePt t="20151" x="6416675" y="4373563"/>
          <p14:tracePt t="20168" x="6362700" y="4359275"/>
          <p14:tracePt t="20184" x="6346825" y="4351338"/>
          <p14:tracePt t="20201" x="6324600" y="4351338"/>
          <p14:tracePt t="20240" x="6316663" y="4351338"/>
          <p14:tracePt t="20256" x="6286500" y="4381500"/>
          <p14:tracePt t="20268" x="6240463" y="4441825"/>
          <p14:tracePt t="20285" x="6188075" y="4533900"/>
          <p14:tracePt t="20301" x="6134100" y="4656138"/>
          <p14:tracePt t="20318" x="6103938" y="4778375"/>
          <p14:tracePt t="20335" x="6103938" y="4953000"/>
          <p14:tracePt t="20351" x="6111875" y="5029200"/>
          <p14:tracePt t="20368" x="6142038" y="5097463"/>
          <p14:tracePt t="20385" x="6156325" y="5135563"/>
          <p14:tracePt t="20401" x="6188075" y="5159375"/>
          <p14:tracePt t="20418" x="6202363" y="5173663"/>
          <p14:tracePt t="20435" x="6226175" y="5173663"/>
          <p14:tracePt t="20451" x="6256338" y="5181600"/>
          <p14:tracePt t="20468" x="6378575" y="5181600"/>
          <p14:tracePt t="20485" x="6530975" y="5181600"/>
          <p14:tracePt t="20501" x="6637338" y="5159375"/>
          <p14:tracePt t="20518" x="6727825" y="5097463"/>
          <p14:tracePt t="20535" x="6773863" y="5045075"/>
          <p14:tracePt t="20551" x="6797675" y="4968875"/>
          <p14:tracePt t="20568" x="6797675" y="4892675"/>
          <p14:tracePt t="20585" x="6797675" y="4792663"/>
          <p14:tracePt t="20601" x="6773863" y="4732338"/>
          <p14:tracePt t="20618" x="6751638" y="4686300"/>
          <p14:tracePt t="20635" x="6743700" y="4664075"/>
          <p14:tracePt t="20687" x="6735763" y="4656138"/>
          <p14:tracePt t="20719" x="6727825" y="4656138"/>
          <p14:tracePt t="21057" x="6721475" y="4664075"/>
          <p14:tracePt t="21065" x="6705600" y="4670425"/>
          <p14:tracePt t="21072" x="6705600" y="4678363"/>
          <p14:tracePt t="21085" x="6697663" y="4678363"/>
          <p14:tracePt t="21101" x="6667500" y="4724400"/>
          <p14:tracePt t="21120" x="6629400" y="4784725"/>
          <p14:tracePt t="21136" x="6621463" y="4816475"/>
          <p14:tracePt t="21151" x="6621463" y="4830763"/>
          <p14:tracePt t="21200" x="6621463" y="4838700"/>
          <p14:tracePt t="21289" x="6621463" y="4846638"/>
          <p14:tracePt t="21329" x="6613525" y="4860925"/>
          <p14:tracePt t="23240" x="6621463" y="4860925"/>
          <p14:tracePt t="23248" x="6637338" y="4854575"/>
          <p14:tracePt t="23256" x="6637338" y="4846638"/>
          <p14:tracePt t="23272" x="6645275" y="4838700"/>
          <p14:tracePt t="23286" x="6645275" y="4830763"/>
          <p14:tracePt t="23303" x="6651625" y="4808538"/>
          <p14:tracePt t="23319" x="6651625" y="4784725"/>
          <p14:tracePt t="23336" x="6651625" y="4770438"/>
          <p14:tracePt t="23352" x="6651625" y="4762500"/>
          <p14:tracePt t="23369" x="6651625" y="4746625"/>
          <p14:tracePt t="23386" x="6651625" y="4740275"/>
          <p14:tracePt t="23403" x="6651625" y="4724400"/>
          <p14:tracePt t="23419" x="6651625" y="4716463"/>
          <p14:tracePt t="23436" x="6651625" y="4694238"/>
          <p14:tracePt t="23452" x="6651625" y="4686300"/>
          <p14:tracePt t="23469" x="6651625" y="4678363"/>
          <p14:tracePt t="23486" x="6651625" y="4670425"/>
          <p14:tracePt t="23503" x="6651625" y="4640263"/>
          <p14:tracePt t="23519" x="6651625" y="4602163"/>
          <p14:tracePt t="23536" x="6651625" y="4572000"/>
          <p14:tracePt t="23552" x="6651625" y="4533900"/>
          <p14:tracePt t="23569" x="6651625" y="4495800"/>
          <p14:tracePt t="23586" x="6645275" y="4465638"/>
          <p14:tracePt t="23603" x="6637338" y="4449763"/>
          <p14:tracePt t="23619" x="6629400" y="4435475"/>
          <p14:tracePt t="23636" x="6613525" y="4419600"/>
          <p14:tracePt t="23652" x="6607175" y="4411663"/>
          <p14:tracePt t="23669" x="6591300" y="4403725"/>
          <p14:tracePt t="23686" x="6561138" y="4397375"/>
          <p14:tracePt t="23703" x="6392863" y="4373563"/>
          <p14:tracePt t="23719" x="6027738" y="4327525"/>
          <p14:tracePt t="23736" x="5875338" y="4313238"/>
          <p14:tracePt t="23752" x="5737225" y="4283075"/>
          <p14:tracePt t="23769" x="5676900" y="4283075"/>
          <p14:tracePt t="23848" x="5676900" y="4343400"/>
          <p14:tracePt t="23856" x="5668963" y="4411663"/>
          <p14:tracePt t="23863" x="5668963" y="4465638"/>
          <p14:tracePt t="23871" x="5668963" y="4549775"/>
          <p14:tracePt t="23885" x="5668963" y="4625975"/>
          <p14:tracePt t="23902" x="5676900" y="4854575"/>
          <p14:tracePt t="23919" x="5715000" y="4983163"/>
          <p14:tracePt t="23935" x="5775325" y="5089525"/>
          <p14:tracePt t="23952" x="5845175" y="5159375"/>
          <p14:tracePt t="23969" x="5943600" y="5219700"/>
          <p14:tracePt t="23985" x="6088063" y="5265738"/>
          <p14:tracePt t="24002" x="6286500" y="5311775"/>
          <p14:tracePt t="24019" x="6499225" y="5311775"/>
          <p14:tracePt t="24036" x="6713538" y="5303838"/>
          <p14:tracePt t="24052" x="6880225" y="5211763"/>
          <p14:tracePt t="24069" x="6964363" y="5127625"/>
          <p14:tracePt t="24087" x="6972300" y="4975225"/>
          <p14:tracePt t="24104" x="6972300" y="4822825"/>
          <p14:tracePt t="24119" x="6950075" y="4678363"/>
          <p14:tracePt t="24136" x="6896100" y="4541838"/>
          <p14:tracePt t="24153" x="6811963" y="4403725"/>
          <p14:tracePt t="24169" x="6689725" y="4259263"/>
          <p14:tracePt t="24186" x="6591300" y="4168775"/>
          <p14:tracePt t="24203" x="6523038" y="4122738"/>
          <p14:tracePt t="24219" x="6515100" y="4122738"/>
          <p14:tracePt t="24281" x="6484938" y="4122738"/>
          <p14:tracePt t="24288" x="6454775" y="4114800"/>
          <p14:tracePt t="24296" x="6430963" y="4106863"/>
          <p14:tracePt t="24305" x="6408738" y="4106863"/>
          <p14:tracePt t="24319" x="6240463" y="4130675"/>
          <p14:tracePt t="24336" x="6142038" y="4183063"/>
          <p14:tracePt t="24353" x="6035675" y="4275138"/>
          <p14:tracePt t="24369" x="5959475" y="4365625"/>
          <p14:tracePt t="24386" x="5913438" y="4487863"/>
          <p14:tracePt t="24403" x="5889625" y="4610100"/>
          <p14:tracePt t="24419" x="5875338" y="4740275"/>
          <p14:tracePt t="24436" x="5875338" y="4846638"/>
          <p14:tracePt t="24453" x="5875338" y="4953000"/>
          <p14:tracePt t="24469" x="5897563" y="5059363"/>
          <p14:tracePt t="24487" x="5965825" y="5211763"/>
          <p14:tracePt t="24503" x="5997575" y="5249863"/>
          <p14:tracePt t="24561" x="6019800" y="5249863"/>
          <p14:tracePt t="24569" x="6057900" y="5235575"/>
          <p14:tracePt t="24577" x="6118225" y="5165725"/>
          <p14:tracePt t="24586" x="6180138" y="5083175"/>
          <p14:tracePt t="24604" x="6308725" y="4930775"/>
          <p14:tracePt t="24619" x="6477000" y="4762500"/>
          <p14:tracePt t="24636" x="6591300" y="4648200"/>
          <p14:tracePt t="24653" x="6667500" y="4549775"/>
          <p14:tracePt t="24670" x="6689725" y="4503738"/>
          <p14:tracePt t="24687" x="6689725" y="4487863"/>
          <p14:tracePt t="24703" x="6689725" y="4479925"/>
          <p14:tracePt t="24719" x="6689725" y="4441825"/>
          <p14:tracePt t="25000" x="6675438" y="4441825"/>
          <p14:tracePt t="25009" x="6629400" y="4441825"/>
          <p14:tracePt t="25020" x="6537325" y="4465638"/>
          <p14:tracePt t="25036" x="6332538" y="4556125"/>
          <p14:tracePt t="25053" x="5867400" y="4708525"/>
          <p14:tracePt t="25070" x="5318125" y="4846638"/>
          <p14:tracePt t="25087" x="4533900" y="5067300"/>
          <p14:tracePt t="25104" x="4160838" y="5105400"/>
          <p14:tracePt t="25120" x="3916363" y="5105400"/>
          <p14:tracePt t="25136" x="3756025" y="5105400"/>
          <p14:tracePt t="25153" x="3589338" y="5067300"/>
          <p14:tracePt t="25170" x="3390900" y="5021263"/>
          <p14:tracePt t="25186" x="3162300" y="4945063"/>
          <p14:tracePt t="25203" x="2917825" y="4892675"/>
          <p14:tracePt t="25220" x="2735263" y="4854575"/>
          <p14:tracePt t="25236" x="2582863" y="4816475"/>
          <p14:tracePt t="25253" x="2522538" y="4800600"/>
          <p14:tracePt t="25369" x="2522538" y="4808538"/>
          <p14:tracePt t="25377" x="2544763" y="4816475"/>
          <p14:tracePt t="25386" x="2598738" y="4822825"/>
          <p14:tracePt t="25403" x="2682875" y="4846638"/>
          <p14:tracePt t="25420" x="2765425" y="4846638"/>
          <p14:tracePt t="25436" x="2789238" y="4846638"/>
          <p14:tracePt t="25538" x="2797175" y="4846638"/>
          <p14:tracePt t="25545" x="2811463" y="4830763"/>
          <p14:tracePt t="25801" x="2811463" y="4838700"/>
          <p14:tracePt t="25810" x="2803525" y="4846638"/>
          <p14:tracePt t="25820" x="2797175" y="4846638"/>
          <p14:tracePt t="25837" x="2789238" y="4854575"/>
          <p14:tracePt t="25853" x="2789238" y="4860925"/>
          <p14:tracePt t="25870" x="2781300" y="4876800"/>
          <p14:tracePt t="25887" x="2773363" y="4914900"/>
          <p14:tracePt t="25889" x="2773363" y="4930775"/>
          <p14:tracePt t="25903" x="2765425" y="4983163"/>
          <p14:tracePt t="25920" x="2765425" y="5029200"/>
          <p14:tracePt t="25937" x="2759075" y="5037138"/>
          <p14:tracePt t="26752" x="2773363" y="5037138"/>
          <p14:tracePt t="26761" x="2841625" y="5051425"/>
          <p14:tracePt t="26770" x="2941638" y="5089525"/>
          <p14:tracePt t="26787" x="3284538" y="5097463"/>
          <p14:tracePt t="26804" x="3932238" y="5097463"/>
          <p14:tracePt t="26820" x="4549775" y="5097463"/>
          <p14:tracePt t="26837" x="5127625" y="5089525"/>
          <p14:tracePt t="26854" x="5524500" y="5051425"/>
          <p14:tracePt t="26872" x="5927725" y="4991100"/>
          <p14:tracePt t="26887" x="6027738" y="4960938"/>
          <p14:tracePt t="26904" x="6049963" y="4953000"/>
          <p14:tracePt t="26960" x="6049963" y="4945063"/>
          <p14:tracePt t="26969" x="6057900" y="4945063"/>
          <p14:tracePt t="26976" x="6088063" y="4930775"/>
          <p14:tracePt t="26987" x="6142038" y="4906963"/>
          <p14:tracePt t="27004" x="6248400" y="4892675"/>
          <p14:tracePt t="27020" x="6416675" y="4876800"/>
          <p14:tracePt t="27037" x="6629400" y="4876800"/>
          <p14:tracePt t="27054" x="6842125" y="4876800"/>
          <p14:tracePt t="27071" x="7078663" y="4876800"/>
          <p14:tracePt t="27087" x="7108825" y="4876800"/>
          <p14:tracePt t="27209" x="7086600" y="4922838"/>
          <p14:tracePt t="27217" x="7026275" y="4975225"/>
          <p14:tracePt t="27224" x="6972300" y="5013325"/>
          <p14:tracePt t="27237" x="6918325" y="5059363"/>
          <p14:tracePt t="27254" x="6797675" y="5135563"/>
          <p14:tracePt t="27271" x="6735763" y="5181600"/>
          <p14:tracePt t="27287" x="6713538" y="5181600"/>
          <p14:tracePt t="27377" x="6705600" y="5159375"/>
          <p14:tracePt t="27385" x="6675438" y="5121275"/>
          <p14:tracePt t="27392" x="6659563" y="5097463"/>
          <p14:tracePt t="27404" x="6651625" y="5083175"/>
          <p14:tracePt t="27422" x="6645275" y="5059363"/>
          <p14:tracePt t="31513" x="6637338" y="5059363"/>
          <p14:tracePt t="31520" x="6629400" y="5059363"/>
          <p14:tracePt t="31529" x="6607175" y="5051425"/>
          <p14:tracePt t="31539" x="6599238" y="5051425"/>
          <p14:tracePt t="31555" x="6591300" y="5083175"/>
          <p14:tracePt t="31572" x="6583363" y="5089525"/>
          <p14:tracePt t="31589" x="6569075" y="5105400"/>
          <p14:tracePt t="31622" x="6569075" y="5113338"/>
          <p14:tracePt t="31712" x="6561138" y="5113338"/>
          <p14:tracePt t="31729" x="6553200" y="5113338"/>
          <p14:tracePt t="31737" x="6545263" y="5097463"/>
          <p14:tracePt t="31753" x="6545263" y="5075238"/>
          <p14:tracePt t="31769" x="6545263" y="5051425"/>
          <p14:tracePt t="31785" x="6545263" y="5037138"/>
          <p14:tracePt t="32409" x="6537325" y="5029200"/>
          <p14:tracePt t="55272" x="6530975" y="5029200"/>
          <p14:tracePt t="55281" x="6515100" y="5113338"/>
          <p14:tracePt t="55289" x="6423025" y="5349875"/>
          <p14:tracePt t="55297" x="6346825" y="5562600"/>
          <p14:tracePt t="55314" x="6188075" y="5845175"/>
          <p14:tracePt t="55331" x="6035675" y="6042025"/>
          <p14:tracePt t="55347" x="5829300" y="6226175"/>
          <p14:tracePt t="55364" x="5616575" y="6308725"/>
          <p14:tracePt t="55381" x="5372100" y="6346825"/>
          <p14:tracePt t="55397" x="5181600" y="6346825"/>
          <p14:tracePt t="55416" x="5013325" y="6270625"/>
          <p14:tracePt t="55431" x="4991100" y="6248400"/>
          <p14:tracePt t="55434" x="4991100" y="6226175"/>
          <p14:tracePt t="55447" x="4991100" y="6156325"/>
          <p14:tracePt t="55464" x="4999038" y="6035675"/>
          <p14:tracePt t="55481" x="5089525" y="5875338"/>
          <p14:tracePt t="55497" x="5211763" y="5730875"/>
          <p14:tracePt t="55514" x="5349875" y="5600700"/>
          <p14:tracePt t="55531" x="5448300" y="5532438"/>
          <p14:tracePt t="55548" x="5516563" y="5486400"/>
          <p14:tracePt t="55564" x="5540375" y="5464175"/>
          <p14:tracePt t="55581" x="5546725" y="5448300"/>
          <p14:tracePt t="55598" x="5578475" y="5418138"/>
          <p14:tracePt t="55616" x="5592763" y="5394325"/>
          <p14:tracePt t="72320" x="5600700" y="5394325"/>
          <p14:tracePt t="72329" x="5616575" y="5394325"/>
          <p14:tracePt t="72337" x="5661025" y="5387975"/>
          <p14:tracePt t="72354" x="5761038" y="5318125"/>
          <p14:tracePt t="72371" x="5791200" y="5303838"/>
          <p14:tracePt t="72387" x="5829300" y="5280025"/>
          <p14:tracePt t="72404" x="5851525" y="5273675"/>
          <p14:tracePt t="73353" x="5851525" y="5265738"/>
          <p14:tracePt t="73361" x="5851525" y="5203825"/>
          <p14:tracePt t="73371" x="5845175" y="5165725"/>
          <p14:tracePt t="73388" x="5813425" y="5097463"/>
          <p14:tracePt t="73404" x="5791200" y="5045075"/>
          <p14:tracePt t="73421" x="5753100" y="4953000"/>
          <p14:tracePt t="73437" x="5715000" y="4884738"/>
          <p14:tracePt t="73455" x="5707063" y="4854575"/>
          <p14:tracePt t="73489" x="5707063" y="4816475"/>
          <p14:tracePt t="73504" x="5684838" y="4746625"/>
          <p14:tracePt t="73586" x="5684838" y="4740275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5756" t="25462" r="23109" b="37638"/>
          <a:stretch/>
        </p:blipFill>
        <p:spPr>
          <a:xfrm>
            <a:off x="3092116" y="1731558"/>
            <a:ext cx="5209673" cy="34731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42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43"/>
    </mc:Choice>
    <mc:Fallback xmlns="">
      <p:transition advTm="219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2" x="5668963" y="4740275"/>
          <p14:tracePt t="639" x="5638800" y="4740275"/>
          <p14:tracePt t="648" x="5578475" y="4778375"/>
          <p14:tracePt t="656" x="5508625" y="4822825"/>
          <p14:tracePt t="673" x="5402263" y="4860925"/>
          <p14:tracePt t="690" x="5334000" y="4899025"/>
          <p14:tracePt t="706" x="5249863" y="4953000"/>
          <p14:tracePt t="725" x="5189538" y="5013325"/>
          <p14:tracePt t="728" x="5159375" y="5045075"/>
          <p14:tracePt t="740" x="5151438" y="5067300"/>
          <p14:tracePt t="756" x="5127625" y="5151438"/>
          <p14:tracePt t="774" x="5121275" y="5249863"/>
          <p14:tracePt t="790" x="5113338" y="5287963"/>
          <p14:tracePt t="806" x="5113338" y="5303838"/>
          <p14:tracePt t="872" x="5135563" y="5121275"/>
          <p14:tracePt t="880" x="5235575" y="4808538"/>
          <p14:tracePt t="890" x="5303838" y="4541838"/>
          <p14:tracePt t="906" x="5426075" y="3954463"/>
          <p14:tracePt t="923" x="5570538" y="3436938"/>
          <p14:tracePt t="940" x="5707063" y="3001963"/>
          <p14:tracePt t="956" x="5799138" y="2667000"/>
          <p14:tracePt t="974" x="5829300" y="2422525"/>
          <p14:tracePt t="990" x="5829300" y="2332038"/>
          <p14:tracePt t="1006" x="5813425" y="2263775"/>
          <p14:tracePt t="1024" x="5737225" y="2155825"/>
          <p14:tracePt t="1040" x="5608638" y="2079625"/>
          <p14:tracePt t="1056" x="5303838" y="1997075"/>
          <p14:tracePt t="1073" x="4762500" y="1905000"/>
          <p14:tracePt t="1090" x="4198938" y="1889125"/>
          <p14:tracePt t="1106" x="3665538" y="1935163"/>
          <p14:tracePt t="1123" x="3216275" y="2125663"/>
          <p14:tracePt t="1140" x="2857500" y="2370138"/>
          <p14:tracePt t="1156" x="2667000" y="2628900"/>
          <p14:tracePt t="1174" x="2574925" y="3184525"/>
          <p14:tracePt t="1190" x="2667000" y="3787775"/>
          <p14:tracePt t="1206" x="2917825" y="4441825"/>
          <p14:tracePt t="1223" x="3268663" y="5051425"/>
          <p14:tracePt t="1240" x="3703638" y="5562600"/>
          <p14:tracePt t="1257" x="4259263" y="5905500"/>
          <p14:tracePt t="1273" x="4991100" y="6049963"/>
          <p14:tracePt t="1290" x="5737225" y="6027738"/>
          <p14:tracePt t="1307" x="6651625" y="5692775"/>
          <p14:tracePt t="1323" x="7429500" y="5197475"/>
          <p14:tracePt t="1340" x="7940675" y="4602163"/>
          <p14:tracePt t="1357" x="8145463" y="4168775"/>
          <p14:tracePt t="1374" x="8183563" y="3771900"/>
          <p14:tracePt t="1390" x="8107363" y="3551238"/>
          <p14:tracePt t="1407" x="7940675" y="3330575"/>
          <p14:tracePt t="1423" x="7756525" y="3178175"/>
          <p14:tracePt t="1440" x="7597775" y="3101975"/>
          <p14:tracePt t="1457" x="7445375" y="3086100"/>
          <p14:tracePt t="1473" x="7231063" y="3086100"/>
          <p14:tracePt t="1490" x="6964363" y="3124200"/>
          <p14:tracePt t="1507" x="6621463" y="3246438"/>
          <p14:tracePt t="1523" x="6256338" y="3436938"/>
          <p14:tracePt t="1542" x="5813425" y="3763963"/>
          <p14:tracePt t="1557" x="5715000" y="3863975"/>
          <p14:tracePt t="1574" x="5554663" y="4198938"/>
          <p14:tracePt t="1590" x="5532438" y="4419600"/>
          <p14:tracePt t="1607" x="5554663" y="4664075"/>
          <p14:tracePt t="1623" x="5676900" y="4914900"/>
          <p14:tracePt t="1640" x="5813425" y="5121275"/>
          <p14:tracePt t="1657" x="5927725" y="5197475"/>
          <p14:tracePt t="1673" x="6073775" y="5203825"/>
          <p14:tracePt t="1690" x="6416675" y="5105400"/>
          <p14:tracePt t="1707" x="6926263" y="4800600"/>
          <p14:tracePt t="1723" x="7246938" y="4449763"/>
          <p14:tracePt t="1740" x="7361238" y="4068763"/>
          <p14:tracePt t="1744" x="7369175" y="3902075"/>
          <p14:tracePt t="1757" x="7369175" y="3733800"/>
          <p14:tracePt t="1774" x="7124700" y="3208338"/>
          <p14:tracePt t="1790" x="6743700" y="2925763"/>
          <p14:tracePt t="1807" x="6316663" y="2751138"/>
          <p14:tracePt t="1823" x="5753100" y="2659063"/>
          <p14:tracePt t="1840" x="5211763" y="2644775"/>
          <p14:tracePt t="1858" x="4740275" y="2674938"/>
          <p14:tracePt t="1873" x="4389438" y="2857500"/>
          <p14:tracePt t="1890" x="4213225" y="3032125"/>
          <p14:tracePt t="1907" x="4144963" y="3200400"/>
          <p14:tracePt t="1923" x="4130675" y="3368675"/>
          <p14:tracePt t="1940" x="4183063" y="3535363"/>
          <p14:tracePt t="1958" x="4533900" y="3848100"/>
          <p14:tracePt t="1974" x="4945063" y="3962400"/>
          <p14:tracePt t="1990" x="5546725" y="3954463"/>
          <p14:tracePt t="2007" x="6156325" y="3725863"/>
          <p14:tracePt t="2023" x="6667500" y="3390900"/>
          <p14:tracePt t="2040" x="6934200" y="3086100"/>
          <p14:tracePt t="2057" x="6988175" y="2849563"/>
          <p14:tracePt t="2074" x="6972300" y="2674938"/>
          <p14:tracePt t="2090" x="6781800" y="2484438"/>
          <p14:tracePt t="2107" x="6378575" y="2286000"/>
          <p14:tracePt t="2124" x="5768975" y="2149475"/>
          <p14:tracePt t="2140" x="5219700" y="2095500"/>
          <p14:tracePt t="2157" x="4732338" y="2111375"/>
          <p14:tracePt t="2175" x="4283075" y="2354263"/>
          <p14:tracePt t="2190" x="4213225" y="2514600"/>
          <p14:tracePt t="2207" x="4206875" y="2659063"/>
          <p14:tracePt t="2224" x="4327525" y="2811463"/>
          <p14:tracePt t="2242" x="4648200" y="3001963"/>
          <p14:tracePt t="2246" x="4838700" y="3086100"/>
          <p14:tracePt t="2257" x="5089525" y="3146425"/>
          <p14:tracePt t="2274" x="5715000" y="3192463"/>
          <p14:tracePt t="2290" x="6172200" y="3192463"/>
          <p14:tracePt t="2307" x="6384925" y="3154363"/>
          <p14:tracePt t="2324" x="6446838" y="3108325"/>
          <p14:tracePt t="2357" x="6340475" y="2994025"/>
          <p14:tracePt t="2375" x="5668963" y="2781300"/>
          <p14:tracePt t="2390" x="5165725" y="2674938"/>
          <p14:tracePt t="2407" x="4906963" y="2674938"/>
          <p14:tracePt t="2424" x="4884738" y="2674938"/>
          <p14:tracePt t="2440" x="4930775" y="2697163"/>
          <p14:tracePt t="2457" x="5181600" y="2773363"/>
          <p14:tracePt t="2474" x="5654675" y="2887663"/>
          <p14:tracePt t="2490" x="6430963" y="2971800"/>
          <p14:tracePt t="2507" x="6827838" y="2971800"/>
          <p14:tracePt t="2524" x="6896100" y="2971800"/>
          <p14:tracePt t="2559" x="6827838" y="2971800"/>
          <p14:tracePt t="2574" x="6683375" y="2955925"/>
          <p14:tracePt t="2590" x="6042025" y="2857500"/>
          <p14:tracePt t="2607" x="5753100" y="2857500"/>
          <p14:tracePt t="2624" x="5737225" y="2857500"/>
          <p14:tracePt t="2641" x="5745163" y="2879725"/>
          <p14:tracePt t="2657" x="5845175" y="2933700"/>
          <p14:tracePt t="2674" x="6057900" y="3001963"/>
          <p14:tracePt t="2691" x="6613525" y="3094038"/>
          <p14:tracePt t="2707" x="6934200" y="3132138"/>
          <p14:tracePt t="2724" x="6988175" y="3140075"/>
          <p14:tracePt t="2759" x="6942138" y="3140075"/>
          <p14:tracePt t="2768" x="6865938" y="3132138"/>
          <p14:tracePt t="2777" x="6735763" y="3078163"/>
          <p14:tracePt t="2790" x="6430963" y="3001963"/>
          <p14:tracePt t="2807" x="6164263" y="2949575"/>
          <p14:tracePt t="2824" x="5973763" y="2949575"/>
          <p14:tracePt t="2840" x="5867400" y="2963863"/>
          <p14:tracePt t="2857" x="5837238" y="2987675"/>
          <p14:tracePt t="2874" x="5821363" y="3032125"/>
          <p14:tracePt t="2890" x="5807075" y="3132138"/>
          <p14:tracePt t="2907" x="5807075" y="3260725"/>
          <p14:tracePt t="2924" x="5807075" y="3406775"/>
          <p14:tracePt t="2941" x="5821363" y="3535363"/>
          <p14:tracePt t="2958" x="5959475" y="3649663"/>
          <p14:tracePt t="2974" x="6164263" y="3687763"/>
          <p14:tracePt t="2990" x="6430963" y="3687763"/>
          <p14:tracePt t="3008" x="6721475" y="3619500"/>
          <p14:tracePt t="3024" x="6926263" y="3489325"/>
          <p14:tracePt t="3041" x="7026275" y="3360738"/>
          <p14:tracePt t="3057" x="7040563" y="3208338"/>
          <p14:tracePt t="3074" x="7002463" y="3055938"/>
          <p14:tracePt t="3091" x="6804025" y="2911475"/>
          <p14:tracePt t="3107" x="6438900" y="2759075"/>
          <p14:tracePt t="3124" x="6073775" y="2674938"/>
          <p14:tracePt t="3141" x="5775325" y="2667000"/>
          <p14:tracePt t="3158" x="5508625" y="2735263"/>
          <p14:tracePt t="3174" x="5418138" y="2803525"/>
          <p14:tracePt t="3190" x="5203825" y="3055938"/>
          <p14:tracePt t="3207" x="5083175" y="3306763"/>
          <p14:tracePt t="3225" x="5006975" y="3559175"/>
          <p14:tracePt t="3241" x="4914900" y="3802063"/>
          <p14:tracePt t="3257" x="4876800" y="3984625"/>
          <p14:tracePt t="3274" x="4876800" y="4168775"/>
          <p14:tracePt t="3291" x="4953000" y="4313238"/>
          <p14:tracePt t="3307" x="5127625" y="4457700"/>
          <p14:tracePt t="3325" x="5402263" y="4533900"/>
          <p14:tracePt t="3341" x="5737225" y="4533900"/>
          <p14:tracePt t="3358" x="6392863" y="4435475"/>
          <p14:tracePt t="3374" x="6858000" y="4183063"/>
          <p14:tracePt t="3391" x="7132638" y="3932238"/>
          <p14:tracePt t="3407" x="7192963" y="3763963"/>
          <p14:tracePt t="3424" x="7200900" y="3597275"/>
          <p14:tracePt t="3441" x="7086600" y="3375025"/>
          <p14:tracePt t="3457" x="6827838" y="3170238"/>
          <p14:tracePt t="3474" x="6492875" y="3009900"/>
          <p14:tracePt t="3491" x="6232525" y="2955925"/>
          <p14:tracePt t="3507" x="6019800" y="2955925"/>
          <p14:tracePt t="3524" x="5821363" y="2979738"/>
          <p14:tracePt t="3541" x="5661025" y="3070225"/>
          <p14:tracePt t="3558" x="5456238" y="3344863"/>
          <p14:tracePt t="3574" x="5364163" y="3551238"/>
          <p14:tracePt t="3591" x="5303838" y="3749675"/>
          <p14:tracePt t="3607" x="5265738" y="3916363"/>
          <p14:tracePt t="3624" x="5265738" y="4046538"/>
          <p14:tracePt t="3641" x="5280025" y="4183063"/>
          <p14:tracePt t="3657" x="5341938" y="4283075"/>
          <p14:tracePt t="3674" x="5470525" y="4397375"/>
          <p14:tracePt t="3691" x="5654675" y="4457700"/>
          <p14:tracePt t="3707" x="5897563" y="4487863"/>
          <p14:tracePt t="3724" x="6248400" y="4487863"/>
          <p14:tracePt t="3741" x="6675438" y="4397375"/>
          <p14:tracePt t="3744" x="6873875" y="4321175"/>
          <p14:tracePt t="3758" x="7200900" y="4114800"/>
          <p14:tracePt t="3774" x="7375525" y="3932238"/>
          <p14:tracePt t="3791" x="7445375" y="3763963"/>
          <p14:tracePt t="3808" x="7451725" y="3619500"/>
          <p14:tracePt t="3824" x="7421563" y="3475038"/>
          <p14:tracePt t="3841" x="7331075" y="3336925"/>
          <p14:tracePt t="3857" x="7231063" y="3222625"/>
          <p14:tracePt t="3874" x="7192963" y="3178175"/>
          <p14:tracePt t="3891" x="7178675" y="3170238"/>
          <p14:tracePt t="3927" x="7162800" y="3170238"/>
          <p14:tracePt t="3941" x="7146925" y="3170238"/>
          <p14:tracePt t="3958" x="7048500" y="3184525"/>
          <p14:tracePt t="3974" x="6789738" y="3344863"/>
          <p14:tracePt t="3991" x="6621463" y="3489325"/>
          <p14:tracePt t="4008" x="6507163" y="3597275"/>
          <p14:tracePt t="4024" x="6484938" y="3627438"/>
          <p14:tracePt t="4041" x="6492875" y="3649663"/>
          <p14:tracePt t="4058" x="6599238" y="3649663"/>
          <p14:tracePt t="4074" x="6651625" y="3649663"/>
          <p14:tracePt t="4304" x="6659563" y="3649663"/>
          <p14:tracePt t="4311" x="6713538" y="3649663"/>
          <p14:tracePt t="4320" x="6789738" y="3635375"/>
          <p14:tracePt t="4328" x="6858000" y="3611563"/>
          <p14:tracePt t="4342" x="6918325" y="3589338"/>
          <p14:tracePt t="4358" x="6926263" y="3581400"/>
          <p14:tracePt t="4374" x="6926263" y="3406775"/>
          <p14:tracePt t="4391" x="6819900" y="3254375"/>
          <p14:tracePt t="4408" x="6492875" y="3040063"/>
          <p14:tracePt t="4424" x="6134100" y="2873375"/>
          <p14:tracePt t="4441" x="5875338" y="2773363"/>
          <p14:tracePt t="4458" x="5668963" y="2727325"/>
          <p14:tracePt t="4474" x="5478463" y="2713038"/>
          <p14:tracePt t="4491" x="5287963" y="2713038"/>
          <p14:tracePt t="4508" x="5113338" y="2713038"/>
          <p14:tracePt t="4524" x="4945063" y="2773363"/>
          <p14:tracePt t="4543" x="4686300" y="2925763"/>
          <p14:tracePt t="4558" x="4549775" y="3048000"/>
          <p14:tracePt t="4574" x="4403725" y="3178175"/>
          <p14:tracePt t="4591" x="4267200" y="3344863"/>
          <p14:tracePt t="4608" x="4175125" y="3497263"/>
          <p14:tracePt t="4624" x="4106863" y="3635375"/>
          <p14:tracePt t="4641" x="4076700" y="3802063"/>
          <p14:tracePt t="4658" x="4076700" y="3970338"/>
          <p14:tracePt t="4674" x="4084638" y="4160838"/>
          <p14:tracePt t="4691" x="4168775" y="4365625"/>
          <p14:tracePt t="4708" x="4313238" y="4541838"/>
          <p14:tracePt t="4724" x="4479925" y="4678363"/>
          <p14:tracePt t="4742" x="4975225" y="4868863"/>
          <p14:tracePt t="4758" x="5326063" y="4899025"/>
          <p14:tracePt t="4774" x="5676900" y="4899025"/>
          <p14:tracePt t="4791" x="6096000" y="4846638"/>
          <p14:tracePt t="4808" x="6523038" y="4656138"/>
          <p14:tracePt t="4825" x="7018338" y="4327525"/>
          <p14:tracePt t="4841" x="7451725" y="3946525"/>
          <p14:tracePt t="4858" x="7688263" y="3635375"/>
          <p14:tracePt t="4875" x="7794625" y="3382963"/>
          <p14:tracePt t="4891" x="7826375" y="3192463"/>
          <p14:tracePt t="4908" x="7818438" y="3009900"/>
          <p14:tracePt t="4925" x="7712075" y="2811463"/>
          <p14:tracePt t="4942" x="7489825" y="2574925"/>
          <p14:tracePt t="4958" x="7375525" y="2506663"/>
          <p14:tracePt t="4975" x="7277100" y="2468563"/>
          <p14:tracePt t="4991" x="7200900" y="2446338"/>
          <p14:tracePt t="5008" x="7146925" y="2438400"/>
          <p14:tracePt t="5025" x="7078663" y="2438400"/>
          <p14:tracePt t="5043" x="6865938" y="2468563"/>
          <p14:tracePt t="5058" x="6629400" y="2590800"/>
          <p14:tracePt t="5075" x="6392863" y="2713038"/>
          <p14:tracePt t="5091" x="6111875" y="2879725"/>
          <p14:tracePt t="5108" x="5867400" y="3009900"/>
          <p14:tracePt t="5125" x="5715000" y="3070225"/>
          <p14:tracePt t="5142" x="5600700" y="3124200"/>
          <p14:tracePt t="5158" x="5578475" y="3140075"/>
          <p14:tracePt t="5233" x="5570538" y="3140075"/>
          <p14:tracePt t="5288" x="5570538" y="3146425"/>
          <p14:tracePt t="5295" x="5562600" y="3146425"/>
          <p14:tracePt t="5303" x="5532438" y="3146425"/>
          <p14:tracePt t="5311" x="5478463" y="3146425"/>
          <p14:tracePt t="5325" x="5402263" y="3162300"/>
          <p14:tracePt t="5342" x="5159375" y="3200400"/>
          <p14:tracePt t="5358" x="4991100" y="3246438"/>
          <p14:tracePt t="5375" x="4854575" y="3314700"/>
          <p14:tracePt t="5391" x="4770438" y="3352800"/>
          <p14:tracePt t="5408" x="4708525" y="3390900"/>
          <p14:tracePt t="5425" x="4664075" y="3429000"/>
          <p14:tracePt t="5441" x="4656138" y="3444875"/>
          <p14:tracePt t="5458" x="4632325" y="3482975"/>
          <p14:tracePt t="5475" x="4625975" y="3497263"/>
          <p14:tracePt t="5575" x="4625975" y="3505200"/>
          <p14:tracePt t="5584" x="4625975" y="3513138"/>
          <p14:tracePt t="5591" x="4625975" y="3521075"/>
          <p14:tracePt t="5608" x="4724400" y="3551238"/>
          <p14:tracePt t="5625" x="4937125" y="3559175"/>
          <p14:tracePt t="5642" x="5197475" y="3559175"/>
          <p14:tracePt t="5658" x="5464175" y="3559175"/>
          <p14:tracePt t="5675" x="5753100" y="3559175"/>
          <p14:tracePt t="5692" x="6035675" y="3559175"/>
          <p14:tracePt t="5708" x="6232525" y="3559175"/>
          <p14:tracePt t="5725" x="6423025" y="3559175"/>
          <p14:tracePt t="5743" x="6607175" y="3559175"/>
          <p14:tracePt t="5758" x="6667500" y="3559175"/>
          <p14:tracePt t="5832" x="6651625" y="3559175"/>
          <p14:tracePt t="5840" x="6569075" y="3559175"/>
          <p14:tracePt t="5847" x="6416675" y="3559175"/>
          <p14:tracePt t="5858" x="6164263" y="3559175"/>
          <p14:tracePt t="5875" x="5546725" y="3559175"/>
          <p14:tracePt t="5892" x="4906963" y="3559175"/>
          <p14:tracePt t="5908" x="4594225" y="3559175"/>
          <p14:tracePt t="5925" x="4533900" y="3565525"/>
          <p14:tracePt t="5959" x="4587875" y="3565525"/>
          <p14:tracePt t="5968" x="4732338" y="3565525"/>
          <p14:tracePt t="5976" x="4937125" y="3565525"/>
          <p14:tracePt t="5992" x="5349875" y="3565525"/>
          <p14:tracePt t="6008" x="5661025" y="3565525"/>
          <p14:tracePt t="6025" x="5859463" y="3565525"/>
          <p14:tracePt t="6042" x="5921375" y="3565525"/>
          <p14:tracePt t="6088" x="5867400" y="3565525"/>
          <p14:tracePt t="6095" x="5707063" y="3597275"/>
          <p14:tracePt t="6108" x="5516563" y="3597275"/>
          <p14:tracePt t="6126" x="5181600" y="3603625"/>
          <p14:tracePt t="6142" x="5165725" y="3611563"/>
          <p14:tracePt t="6158" x="5165725" y="3619500"/>
          <p14:tracePt t="6175" x="5257800" y="3641725"/>
          <p14:tracePt t="6192" x="5562600" y="3641725"/>
          <p14:tracePt t="6208" x="5943600" y="3641725"/>
          <p14:tracePt t="6225" x="6134100" y="3649663"/>
          <p14:tracePt t="6243" x="6180138" y="3657600"/>
          <p14:tracePt t="6273" x="6134100" y="3657600"/>
          <p14:tracePt t="6279" x="6011863" y="3657600"/>
          <p14:tracePt t="6292" x="5829300" y="3657600"/>
          <p14:tracePt t="6308" x="5540375" y="3657600"/>
          <p14:tracePt t="6325" x="5502275" y="3657600"/>
          <p14:tracePt t="6342" x="5516563" y="3657600"/>
          <p14:tracePt t="6358" x="5600700" y="3657600"/>
          <p14:tracePt t="6375" x="5783263" y="3657600"/>
          <p14:tracePt t="6392" x="5921375" y="3657600"/>
          <p14:tracePt t="6408" x="5935663" y="3665538"/>
          <p14:tracePt t="6443" x="5927725" y="3665538"/>
          <p14:tracePt t="6458" x="5875338" y="3657600"/>
          <p14:tracePt t="6475" x="5867400" y="3657600"/>
          <p14:tracePt t="6537" x="5875338" y="3657600"/>
          <p14:tracePt t="6544" x="5897563" y="3657600"/>
          <p14:tracePt t="6656" x="5905500" y="3657600"/>
          <p14:tracePt t="6664" x="5935663" y="3657600"/>
          <p14:tracePt t="6675" x="5973763" y="3673475"/>
          <p14:tracePt t="6692" x="6073775" y="3673475"/>
          <p14:tracePt t="6709" x="6188075" y="3673475"/>
          <p14:tracePt t="6726" x="6278563" y="3673475"/>
          <p14:tracePt t="6742" x="6294438" y="3673475"/>
          <p14:tracePt t="6807" x="6302375" y="3673475"/>
          <p14:tracePt t="6816" x="6302375" y="3687763"/>
          <p14:tracePt t="6825" x="6286500" y="3749675"/>
          <p14:tracePt t="6842" x="6156325" y="3924300"/>
          <p14:tracePt t="6859" x="5927725" y="4244975"/>
          <p14:tracePt t="6875" x="5622925" y="4594225"/>
          <p14:tracePt t="6892" x="5478463" y="4778375"/>
          <p14:tracePt t="6909" x="5432425" y="4830763"/>
          <p14:tracePt t="6976" x="5440363" y="4830763"/>
          <p14:tracePt t="6984" x="5456238" y="4816475"/>
          <p14:tracePt t="6993" x="5478463" y="4778375"/>
          <p14:tracePt t="7009" x="5540375" y="4686300"/>
          <p14:tracePt t="7025" x="5630863" y="4587875"/>
          <p14:tracePt t="7042" x="5783263" y="4495800"/>
          <p14:tracePt t="7060" x="5935663" y="4403725"/>
          <p14:tracePt t="7075" x="5997575" y="4365625"/>
          <p14:tracePt t="7092" x="5997575" y="4359275"/>
          <p14:tracePt t="7120" x="5989638" y="4351338"/>
          <p14:tracePt t="7128" x="5959475" y="4351338"/>
          <p14:tracePt t="7142" x="5851525" y="4351338"/>
          <p14:tracePt t="7159" x="5753100" y="4365625"/>
          <p14:tracePt t="7176" x="5737225" y="4381500"/>
          <p14:tracePt t="7192" x="5737225" y="4389438"/>
          <p14:tracePt t="7209" x="5775325" y="4411663"/>
          <p14:tracePt t="7225" x="5889625" y="4435475"/>
          <p14:tracePt t="7242" x="6049963" y="4465638"/>
          <p14:tracePt t="7259" x="6080125" y="4465638"/>
          <p14:tracePt t="7304" x="6057900" y="4465638"/>
          <p14:tracePt t="7311" x="6011863" y="4457700"/>
          <p14:tracePt t="7326" x="5951538" y="4449763"/>
          <p14:tracePt t="7377" x="5965825" y="4449763"/>
          <p14:tracePt t="7384" x="6003925" y="4449763"/>
          <p14:tracePt t="7392" x="6027738" y="4449763"/>
          <p14:tracePt t="7409" x="6073775" y="4457700"/>
          <p14:tracePt t="7448" x="6080125" y="4465638"/>
          <p14:tracePt t="7711" x="6096000" y="4465638"/>
          <p14:tracePt t="7719" x="6103938" y="4479925"/>
          <p14:tracePt t="7728" x="6111875" y="4487863"/>
          <p14:tracePt t="7742" x="6126163" y="4495800"/>
          <p14:tracePt t="7759" x="6149975" y="4511675"/>
          <p14:tracePt t="7776" x="6194425" y="4518025"/>
          <p14:tracePt t="7793" x="6286500" y="4541838"/>
          <p14:tracePt t="7809" x="6354763" y="4549775"/>
          <p14:tracePt t="7826" x="6430963" y="4549775"/>
          <p14:tracePt t="7842" x="6492875" y="4549775"/>
          <p14:tracePt t="7859" x="6499225" y="4549775"/>
          <p14:tracePt t="7892" x="6515100" y="4533900"/>
          <p14:tracePt t="7910" x="6523038" y="4373563"/>
          <p14:tracePt t="7926" x="6523038" y="4321175"/>
          <p14:tracePt t="7942" x="6523038" y="4137025"/>
          <p14:tracePt t="7959" x="6523038" y="4000500"/>
          <p14:tracePt t="7976" x="6523038" y="3863975"/>
          <p14:tracePt t="7992" x="6523038" y="3741738"/>
          <p14:tracePt t="8009" x="6523038" y="3635375"/>
          <p14:tracePt t="8026" x="6523038" y="3573463"/>
          <p14:tracePt t="8042" x="6523038" y="3513138"/>
          <p14:tracePt t="8059" x="6523038" y="3459163"/>
          <p14:tracePt t="8076" x="6515100" y="3421063"/>
          <p14:tracePt t="8092" x="6507163" y="3421063"/>
          <p14:tracePt t="9927" x="6492875" y="3413125"/>
          <p14:tracePt t="9935" x="6454775" y="3398838"/>
          <p14:tracePt t="9944" x="6430963" y="3390900"/>
          <p14:tracePt t="9960" x="6408738" y="3390900"/>
          <p14:tracePt t="9976" x="6362700" y="3368675"/>
          <p14:tracePt t="9993" x="6332538" y="3360738"/>
          <p14:tracePt t="10010" x="6286500" y="3352800"/>
          <p14:tracePt t="10026" x="6264275" y="3336925"/>
          <p14:tracePt t="10043" x="6256338" y="3336925"/>
          <p14:tracePt t="10088" x="6248400" y="3336925"/>
          <p14:tracePt t="10104" x="6232525" y="3330575"/>
          <p14:tracePt t="10112" x="6218238" y="3322638"/>
          <p14:tracePt t="10126" x="6172200" y="3306763"/>
          <p14:tracePt t="10143" x="6149975" y="3298825"/>
          <p14:tracePt t="10520" x="6126163" y="3298825"/>
          <p14:tracePt t="10527" x="5965825" y="3298825"/>
          <p14:tracePt t="10537" x="5608638" y="3298825"/>
          <p14:tracePt t="10543" x="5387975" y="3298825"/>
          <p14:tracePt t="10560" x="5143500" y="3298825"/>
          <p14:tracePt t="10576" x="5013325" y="3298825"/>
          <p14:tracePt t="10593" x="4846638" y="3298825"/>
          <p14:tracePt t="10610" x="4664075" y="3298825"/>
          <p14:tracePt t="10626" x="4533900" y="3314700"/>
          <p14:tracePt t="10643" x="4473575" y="3352800"/>
          <p14:tracePt t="10737" x="4473575" y="3360738"/>
          <p14:tracePt t="10743" x="4473575" y="3390900"/>
          <p14:tracePt t="10752" x="4473575" y="3406775"/>
          <p14:tracePt t="10775" x="4473575" y="3413125"/>
          <p14:tracePt t="10783" x="4473575" y="3421063"/>
          <p14:tracePt t="10807" x="4473575" y="3429000"/>
          <p14:tracePt t="10839" x="4479925" y="3429000"/>
          <p14:tracePt t="10855" x="4487863" y="3436938"/>
          <p14:tracePt t="10863" x="4503738" y="3444875"/>
          <p14:tracePt t="10871" x="4511675" y="3467100"/>
          <p14:tracePt t="10878" x="4518025" y="3489325"/>
          <p14:tracePt t="10894" x="4541838" y="3505200"/>
          <p14:tracePt t="10910" x="4549775" y="3513138"/>
          <p14:tracePt t="10926" x="4572000" y="3527425"/>
          <p14:tracePt t="10943" x="4594225" y="3543300"/>
          <p14:tracePt t="10960" x="4618038" y="3543300"/>
          <p14:tracePt t="10977" x="4632325" y="3543300"/>
          <p14:tracePt t="10993" x="4656138" y="3559175"/>
          <p14:tracePt t="11010" x="4694238" y="3559175"/>
          <p14:tracePt t="11027" x="4732338" y="3573463"/>
          <p14:tracePt t="11043" x="4770438" y="3581400"/>
          <p14:tracePt t="11060" x="4846638" y="3603625"/>
          <p14:tracePt t="11077" x="4991100" y="3619500"/>
          <p14:tracePt t="11093" x="5211763" y="3619500"/>
          <p14:tracePt t="11110" x="5524500" y="3619500"/>
          <p14:tracePt t="11126" x="5761038" y="3619500"/>
          <p14:tracePt t="11143" x="5943600" y="3619500"/>
          <p14:tracePt t="11160" x="6103938" y="3627438"/>
          <p14:tracePt t="11177" x="6278563" y="3665538"/>
          <p14:tracePt t="11193" x="6362700" y="3665538"/>
          <p14:tracePt t="11210" x="6378575" y="3665538"/>
          <p14:tracePt t="11432" x="6384925" y="3673475"/>
          <p14:tracePt t="11440" x="6408738" y="3679825"/>
          <p14:tracePt t="11447" x="6446838" y="3695700"/>
          <p14:tracePt t="11461" x="6461125" y="3695700"/>
          <p14:tracePt t="11477" x="6537325" y="3711575"/>
          <p14:tracePt t="11494" x="6637338" y="3741738"/>
          <p14:tracePt t="11609" x="6629400" y="3741738"/>
          <p14:tracePt t="11616" x="6599238" y="3741738"/>
          <p14:tracePt t="11627" x="6569075" y="3741738"/>
          <p14:tracePt t="11644" x="6477000" y="3733800"/>
          <p14:tracePt t="11662" x="6270625" y="3733800"/>
          <p14:tracePt t="11678" x="6164263" y="3763963"/>
          <p14:tracePt t="11694" x="6096000" y="3787775"/>
          <p14:tracePt t="11710" x="6080125" y="3802063"/>
          <p14:tracePt t="12263" x="6073775" y="3817938"/>
          <p14:tracePt t="12271" x="6027738" y="3817938"/>
          <p14:tracePt t="12281" x="5981700" y="3817938"/>
          <p14:tracePt t="12295" x="5935663" y="3802063"/>
          <p14:tracePt t="12311" x="5897563" y="3794125"/>
          <p14:tracePt t="12327" x="5845175" y="3787775"/>
          <p14:tracePt t="12344" x="5813425" y="3787775"/>
          <p14:tracePt t="12361" x="5807075" y="3787775"/>
          <p14:tracePt t="12504" x="5807075" y="3779838"/>
          <p14:tracePt t="12728" x="5813425" y="3779838"/>
          <p14:tracePt t="12735" x="5867400" y="3779838"/>
          <p14:tracePt t="12745" x="5943600" y="3779838"/>
          <p14:tracePt t="12761" x="6126163" y="3763963"/>
          <p14:tracePt t="12777" x="6308725" y="3741738"/>
          <p14:tracePt t="12794" x="6507163" y="3711575"/>
          <p14:tracePt t="12811" x="6621463" y="3703638"/>
          <p14:tracePt t="13047" x="6629400" y="3703638"/>
          <p14:tracePt t="16136" x="6629400" y="3717925"/>
          <p14:tracePt t="16143" x="6599238" y="3787775"/>
          <p14:tracePt t="16152" x="6575425" y="3840163"/>
          <p14:tracePt t="16162" x="6530975" y="3908425"/>
          <p14:tracePt t="16179" x="6492875" y="3984625"/>
          <p14:tracePt t="16195" x="6430963" y="4084638"/>
          <p14:tracePt t="16212" x="6416675" y="4122738"/>
          <p14:tracePt t="16229" x="6408738" y="4137025"/>
          <p14:tracePt t="16233" x="6400800" y="4152900"/>
          <p14:tracePt t="16247" x="6400800" y="4168775"/>
          <p14:tracePt t="16262" x="6400800" y="4183063"/>
          <p14:tracePt t="16279" x="6384925" y="4259263"/>
          <p14:tracePt t="16295" x="6362700" y="4297363"/>
          <p14:tracePt t="16312" x="6324600" y="4373563"/>
          <p14:tracePt t="16329" x="6294438" y="4419600"/>
          <p14:tracePt t="16345" x="6256338" y="4473575"/>
          <p14:tracePt t="16362" x="6218238" y="4503738"/>
          <p14:tracePt t="16379" x="6180138" y="4541838"/>
          <p14:tracePt t="16395" x="6134100" y="4587875"/>
          <p14:tracePt t="16412" x="6088063" y="4625975"/>
          <p14:tracePt t="16429" x="6042025" y="4656138"/>
          <p14:tracePt t="16445" x="6035675" y="4664075"/>
          <p14:tracePt t="20152" x="6003925" y="4664075"/>
          <p14:tracePt t="20159" x="5921375" y="4656138"/>
          <p14:tracePt t="20167" x="5875338" y="4640263"/>
          <p14:tracePt t="20180" x="5867400" y="4632325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859" t="33636" r="16995" b="20125"/>
          <a:stretch/>
        </p:blipFill>
        <p:spPr>
          <a:xfrm>
            <a:off x="2087802" y="1973176"/>
            <a:ext cx="6864288" cy="34906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94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848"/>
    </mc:Choice>
    <mc:Fallback xmlns="">
      <p:transition advTm="1238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1" x="5845175" y="4618038"/>
          <p14:tracePt t="689" x="5791200" y="4594225"/>
          <p14:tracePt t="697" x="5730875" y="4556125"/>
          <p14:tracePt t="705" x="5684838" y="4479925"/>
          <p14:tracePt t="721" x="5570538" y="4321175"/>
          <p14:tracePt t="738" x="5418138" y="4168775"/>
          <p14:tracePt t="755" x="5265738" y="4038600"/>
          <p14:tracePt t="771" x="5143500" y="3924300"/>
          <p14:tracePt t="788" x="5059363" y="3856038"/>
          <p14:tracePt t="806" x="5029200" y="3787775"/>
          <p14:tracePt t="809" x="5013325" y="3749675"/>
          <p14:tracePt t="821" x="5006975" y="3703638"/>
          <p14:tracePt t="839" x="4975225" y="3573463"/>
          <p14:tracePt t="855" x="4975225" y="3535363"/>
          <p14:tracePt t="872" x="4975225" y="3497263"/>
          <p14:tracePt t="1361" x="4937125" y="3475038"/>
          <p14:tracePt t="1369" x="4854575" y="3451225"/>
          <p14:tracePt t="1377" x="4762500" y="3436938"/>
          <p14:tracePt t="1388" x="4678363" y="3406775"/>
          <p14:tracePt t="1405" x="4441825" y="3368675"/>
          <p14:tracePt t="1422" x="4114800" y="3330575"/>
          <p14:tracePt t="1439" x="3733800" y="3330575"/>
          <p14:tracePt t="1455" x="3589338" y="3330575"/>
          <p14:tracePt t="1472" x="3573463" y="3330575"/>
          <p14:tracePt t="2783" x="3589338" y="3330575"/>
          <p14:tracePt t="2791" x="3603625" y="3336925"/>
          <p14:tracePt t="2799" x="3603625" y="3344863"/>
          <p14:tracePt t="2807" x="3619500" y="3344863"/>
          <p14:tracePt t="2822" x="3635375" y="3368675"/>
          <p14:tracePt t="2838" x="3619500" y="3398838"/>
          <p14:tracePt t="2855" x="3581400" y="3444875"/>
          <p14:tracePt t="3201" x="3573463" y="3444875"/>
          <p14:tracePt t="3208" x="3573463" y="3429000"/>
          <p14:tracePt t="3224" x="3573463" y="3421063"/>
          <p14:tracePt t="3233" x="3581400" y="3406775"/>
          <p14:tracePt t="3249" x="3603625" y="3382963"/>
          <p14:tracePt t="3257" x="3603625" y="3368675"/>
          <p14:tracePt t="3273" x="3603625" y="3360738"/>
          <p14:tracePt t="3393" x="3603625" y="3352800"/>
          <p14:tracePt t="4186" x="3603625" y="3344863"/>
          <p14:tracePt t="4193" x="3641725" y="3314700"/>
          <p14:tracePt t="4207" x="3787775" y="3192463"/>
          <p14:tracePt t="4223" x="3840163" y="3162300"/>
          <p14:tracePt t="4239" x="3908425" y="3108325"/>
          <p14:tracePt t="4291" x="3916363" y="3101975"/>
          <p14:tracePt t="4353" x="3916363" y="3094038"/>
          <p14:tracePt t="6881" x="3894138" y="3070225"/>
          <p14:tracePt t="6889" x="3878263" y="3070225"/>
          <p14:tracePt t="6897" x="3870325" y="3070225"/>
          <p14:tracePt t="6945" x="3840163" y="3063875"/>
          <p14:tracePt t="6953" x="3810000" y="3048000"/>
          <p14:tracePt t="6961" x="3787775" y="3040063"/>
          <p14:tracePt t="6974" x="3779838" y="3040063"/>
          <p14:tracePt t="6991" x="3771900" y="3040063"/>
          <p14:tracePt t="7007" x="3733800" y="3032125"/>
          <p14:tracePt t="7024" x="3717925" y="3025775"/>
          <p14:tracePt t="7121" x="3717925" y="3017838"/>
          <p14:tracePt t="7129" x="3717925" y="2987675"/>
          <p14:tracePt t="7140" x="3717925" y="2925763"/>
          <p14:tracePt t="7157" x="3725863" y="2865438"/>
          <p14:tracePt t="7174" x="3749675" y="2789238"/>
          <p14:tracePt t="7191" x="3794125" y="2705100"/>
          <p14:tracePt t="7207" x="3832225" y="2674938"/>
          <p14:tracePt t="8241" x="3863975" y="2674938"/>
          <p14:tracePt t="8249" x="3924300" y="2674938"/>
          <p14:tracePt t="8257" x="4030663" y="2674938"/>
          <p14:tracePt t="8274" x="4267200" y="2674938"/>
          <p14:tracePt t="8291" x="4449763" y="2674938"/>
          <p14:tracePt t="8308" x="4648200" y="2674938"/>
          <p14:tracePt t="8312" x="4724400" y="2674938"/>
          <p14:tracePt t="8324" x="4770438" y="2674938"/>
          <p14:tracePt t="8341" x="4830763" y="2651125"/>
          <p14:tracePt t="8358" x="4838700" y="2644775"/>
          <p14:tracePt t="8434" x="4846638" y="2620963"/>
          <p14:tracePt t="8441" x="4884738" y="2536825"/>
          <p14:tracePt t="8449" x="4914900" y="2476500"/>
          <p14:tracePt t="8458" x="4953000" y="2438400"/>
          <p14:tracePt t="8474" x="4999038" y="2384425"/>
          <p14:tracePt t="8491" x="5059363" y="2301875"/>
          <p14:tracePt t="8508" x="5127625" y="2247900"/>
          <p14:tracePt t="8524" x="5135563" y="2239963"/>
          <p14:tracePt t="8801" x="5113338" y="2293938"/>
          <p14:tracePt t="8808" x="5059363" y="2384425"/>
          <p14:tracePt t="8817" x="5013325" y="2468563"/>
          <p14:tracePt t="8825" x="4953000" y="2568575"/>
          <p14:tracePt t="8841" x="4808538" y="2765425"/>
          <p14:tracePt t="8858" x="4702175" y="2879725"/>
          <p14:tracePt t="8874" x="4670425" y="2895600"/>
          <p14:tracePt t="9017" x="4670425" y="2873375"/>
          <p14:tracePt t="9033" x="4670425" y="2865438"/>
          <p14:tracePt t="9049" x="4670425" y="2857500"/>
          <p14:tracePt t="9057" x="4670425" y="2849563"/>
          <p14:tracePt t="10441" x="4678363" y="2835275"/>
          <p14:tracePt t="10448" x="4702175" y="2797175"/>
          <p14:tracePt t="10458" x="4732338" y="2751138"/>
          <p14:tracePt t="10475" x="4778375" y="2697163"/>
          <p14:tracePt t="10492" x="4816475" y="2644775"/>
          <p14:tracePt t="10508" x="4868863" y="2582863"/>
          <p14:tracePt t="10525" x="4892675" y="2552700"/>
          <p14:tracePt t="10569" x="4899025" y="2544763"/>
          <p14:tracePt t="10577" x="4906963" y="2530475"/>
          <p14:tracePt t="10592" x="4914900" y="2506663"/>
          <p14:tracePt t="10609" x="4922838" y="2498725"/>
          <p14:tracePt t="10625" x="4975225" y="2446338"/>
          <p14:tracePt t="10642" x="4991100" y="2430463"/>
          <p14:tracePt t="10658" x="5013325" y="2408238"/>
          <p14:tracePt t="10675" x="5037138" y="2384425"/>
          <p14:tracePt t="10692" x="5045075" y="2378075"/>
          <p14:tracePt t="11113" x="5051425" y="2378075"/>
          <p14:tracePt t="11120" x="5083175" y="2378075"/>
          <p14:tracePt t="11130" x="5113338" y="2384425"/>
          <p14:tracePt t="11142" x="5151438" y="2392363"/>
          <p14:tracePt t="11160" x="5211763" y="2400300"/>
          <p14:tracePt t="11175" x="5249863" y="2416175"/>
          <p14:tracePt t="11273" x="5265738" y="2416175"/>
          <p14:tracePt t="11281" x="5295900" y="2422525"/>
          <p14:tracePt t="11292" x="5341938" y="2430463"/>
          <p14:tracePt t="11309" x="5432425" y="2460625"/>
          <p14:tracePt t="11325" x="5570538" y="2468563"/>
          <p14:tracePt t="11330" x="5684838" y="2492375"/>
          <p14:tracePt t="11343" x="5829300" y="2506663"/>
          <p14:tracePt t="11359" x="5859463" y="2514600"/>
          <p14:tracePt t="11376" x="5875338" y="2514600"/>
          <p14:tracePt t="11546" x="5883275" y="2514600"/>
          <p14:tracePt t="11553" x="5921375" y="2530475"/>
          <p14:tracePt t="11561" x="5997575" y="2544763"/>
          <p14:tracePt t="11575" x="6042025" y="2560638"/>
          <p14:tracePt t="11592" x="6049963" y="2560638"/>
          <p14:tracePt t="12769" x="6019800" y="2560638"/>
          <p14:tracePt t="12777" x="5965825" y="2552700"/>
          <p14:tracePt t="12784" x="5913438" y="2544763"/>
          <p14:tracePt t="12793" x="5859463" y="2530475"/>
          <p14:tracePt t="12809" x="5707063" y="2522538"/>
          <p14:tracePt t="12826" x="5410200" y="2598738"/>
          <p14:tracePt t="12843" x="5051425" y="2651125"/>
          <p14:tracePt t="12859" x="4754563" y="2705100"/>
          <p14:tracePt t="12876" x="4549775" y="2727325"/>
          <p14:tracePt t="12893" x="4389438" y="2743200"/>
          <p14:tracePt t="12909" x="4335463" y="2743200"/>
          <p14:tracePt t="13121" x="4327525" y="2743200"/>
          <p14:tracePt t="13337" x="4397375" y="2713038"/>
          <p14:tracePt t="13345" x="4473575" y="2659063"/>
          <p14:tracePt t="13354" x="4541838" y="2636838"/>
          <p14:tracePt t="13361" x="4618038" y="2598738"/>
          <p14:tracePt t="13376" x="4816475" y="2492375"/>
          <p14:tracePt t="13393" x="5021263" y="2392363"/>
          <p14:tracePt t="13411" x="5227638" y="2301875"/>
          <p14:tracePt t="13426" x="5356225" y="2225675"/>
          <p14:tracePt t="13443" x="5387975" y="2209800"/>
          <p14:tracePt t="13729" x="5372100" y="2225675"/>
          <p14:tracePt t="13737" x="5287963" y="2354263"/>
          <p14:tracePt t="13745" x="5227638" y="2422525"/>
          <p14:tracePt t="13759" x="5089525" y="2536825"/>
          <p14:tracePt t="13776" x="4960938" y="2628900"/>
          <p14:tracePt t="13793" x="4830763" y="2689225"/>
          <p14:tracePt t="13810" x="4792663" y="2705100"/>
          <p14:tracePt t="13826" x="4784725" y="2705100"/>
          <p14:tracePt t="13945" x="4778375" y="2713038"/>
          <p14:tracePt t="13953" x="4778375" y="2720975"/>
          <p14:tracePt t="13961" x="4770438" y="2759075"/>
          <p14:tracePt t="13976" x="4770438" y="2773363"/>
          <p14:tracePt t="13993" x="4762500" y="2803525"/>
          <p14:tracePt t="14010" x="4746625" y="2819400"/>
          <p14:tracePt t="14026" x="4746625" y="2827338"/>
          <p14:tracePt t="14043" x="4740275" y="2835275"/>
          <p14:tracePt t="14060" x="4740275" y="2841625"/>
          <p14:tracePt t="14161" x="4740275" y="2849563"/>
          <p14:tracePt t="14289" x="4822825" y="2841625"/>
          <p14:tracePt t="14296" x="4922838" y="2819400"/>
          <p14:tracePt t="14304" x="5037138" y="2797175"/>
          <p14:tracePt t="14312" x="5127625" y="2765425"/>
          <p14:tracePt t="14327" x="5372100" y="2705100"/>
          <p14:tracePt t="14343" x="5592763" y="2674938"/>
          <p14:tracePt t="14360" x="5761038" y="2636838"/>
          <p14:tracePt t="14376" x="5829300" y="2628900"/>
          <p14:tracePt t="14393" x="5837238" y="2620963"/>
          <p14:tracePt t="14560" x="5875338" y="2620963"/>
          <p14:tracePt t="14569" x="5889625" y="2620963"/>
          <p14:tracePt t="14577" x="5913438" y="2628900"/>
          <p14:tracePt t="15456" x="5905500" y="2628900"/>
          <p14:tracePt t="15477" x="5851525" y="2628900"/>
          <p14:tracePt t="15494" x="5768975" y="2651125"/>
          <p14:tracePt t="15511" x="5532438" y="2773363"/>
          <p14:tracePt t="15527" x="5349875" y="2841625"/>
          <p14:tracePt t="15544" x="5121275" y="2865438"/>
          <p14:tracePt t="15560" x="4822825" y="2879725"/>
          <p14:tracePt t="15577" x="4625975" y="2895600"/>
          <p14:tracePt t="15594" x="4511675" y="2895600"/>
          <p14:tracePt t="15610" x="4487863" y="2895600"/>
          <p14:tracePt t="15705" x="4473575" y="2895600"/>
          <p14:tracePt t="15713" x="4465638" y="2895600"/>
          <p14:tracePt t="15721" x="4441825" y="2895600"/>
          <p14:tracePt t="15730" x="4435475" y="2895600"/>
          <p14:tracePt t="15744" x="4427538" y="2895600"/>
          <p14:tracePt t="15761" x="4397375" y="2865438"/>
          <p14:tracePt t="15777" x="4343400" y="2827338"/>
          <p14:tracePt t="15794" x="4289425" y="2789238"/>
          <p14:tracePt t="15810" x="4251325" y="2759075"/>
          <p14:tracePt t="15827" x="4221163" y="2743200"/>
          <p14:tracePt t="15985" x="4206875" y="2705100"/>
          <p14:tracePt t="15993" x="4191000" y="2682875"/>
          <p14:tracePt t="16000" x="4183063" y="2659063"/>
          <p14:tracePt t="16010" x="4175125" y="2644775"/>
          <p14:tracePt t="16027" x="4168775" y="2628900"/>
          <p14:tracePt t="16689" x="4183063" y="2636838"/>
          <p14:tracePt t="16697" x="4213225" y="2636838"/>
          <p14:tracePt t="16705" x="4267200" y="2659063"/>
          <p14:tracePt t="16713" x="4297363" y="2667000"/>
          <p14:tracePt t="16727" x="4365625" y="2682875"/>
          <p14:tracePt t="16744" x="4403725" y="2697163"/>
          <p14:tracePt t="16761" x="4441825" y="2705100"/>
          <p14:tracePt t="16777" x="4449763" y="2705100"/>
          <p14:tracePt t="16811" x="4457700" y="2720975"/>
          <p14:tracePt t="16873" x="4479925" y="2720975"/>
          <p14:tracePt t="16881" x="4511675" y="2727325"/>
          <p14:tracePt t="16889" x="4518025" y="2727325"/>
          <p14:tracePt t="16896" x="4549775" y="2751138"/>
          <p14:tracePt t="16912" x="4632325" y="2835275"/>
          <p14:tracePt t="16927" x="4708525" y="2887663"/>
          <p14:tracePt t="16944" x="4732338" y="2887663"/>
          <p14:tracePt t="17665" x="4724400" y="2879725"/>
          <p14:tracePt t="17705" x="4716463" y="2873375"/>
          <p14:tracePt t="17738" x="4708525" y="2873375"/>
          <p14:tracePt t="17761" x="4702175" y="2873375"/>
          <p14:tracePt t="17769" x="4694238" y="2865438"/>
          <p14:tracePt t="17778" x="4694238" y="2857500"/>
          <p14:tracePt t="17817" x="4686300" y="2849563"/>
          <p14:tracePt t="20682" x="4656138" y="2849563"/>
          <p14:tracePt t="20689" x="4618038" y="2827338"/>
          <p14:tracePt t="20697" x="4594225" y="2819400"/>
          <p14:tracePt t="20712" x="4511675" y="2781300"/>
          <p14:tracePt t="20729" x="4359275" y="2743200"/>
          <p14:tracePt t="20746" x="4168775" y="2720975"/>
          <p14:tracePt t="20762" x="4076700" y="2705100"/>
          <p14:tracePt t="20779" x="4022725" y="2689225"/>
          <p14:tracePt t="20795" x="3908425" y="2659063"/>
          <p14:tracePt t="20812" x="3810000" y="2620963"/>
          <p14:tracePt t="20828" x="3787775" y="2613025"/>
          <p14:tracePt t="20845" x="3733800" y="2598738"/>
          <p14:tracePt t="20862" x="3611563" y="2560638"/>
          <p14:tracePt t="20864" x="3589338" y="2552700"/>
          <p14:tracePt t="20878" x="3565525" y="2544763"/>
          <p14:tracePt t="20895" x="3559175" y="2536825"/>
          <p14:tracePt t="21161" x="3589338" y="2536825"/>
          <p14:tracePt t="21169" x="3619500" y="2544763"/>
          <p14:tracePt t="21179" x="3657600" y="2544763"/>
          <p14:tracePt t="21196" x="3711575" y="2568575"/>
          <p14:tracePt t="21212" x="3787775" y="2568575"/>
          <p14:tracePt t="21229" x="3856038" y="2568575"/>
          <p14:tracePt t="21247" x="3954463" y="2582863"/>
          <p14:tracePt t="21263" x="4098925" y="2606675"/>
          <p14:tracePt t="21279" x="4137025" y="2613025"/>
          <p14:tracePt t="21296" x="4373563" y="2644775"/>
          <p14:tracePt t="21312" x="4511675" y="2667000"/>
          <p14:tracePt t="21329" x="4564063" y="2682875"/>
          <p14:tracePt t="21346" x="4656138" y="2689225"/>
          <p14:tracePt t="21362" x="4670425" y="2689225"/>
          <p14:tracePt t="21457" x="4670425" y="2697163"/>
          <p14:tracePt t="21473" x="4678363" y="2705100"/>
          <p14:tracePt t="21480" x="4686300" y="2713038"/>
          <p14:tracePt t="21488" x="4694238" y="2713038"/>
          <p14:tracePt t="21497" x="4708525" y="2727325"/>
          <p14:tracePt t="21513" x="4754563" y="2789238"/>
          <p14:tracePt t="21529" x="4778375" y="2835275"/>
          <p14:tracePt t="21546" x="4808538" y="2841625"/>
          <p14:tracePt t="21633" x="4784725" y="2841625"/>
          <p14:tracePt t="21640" x="4754563" y="2835275"/>
          <p14:tracePt t="21648" x="4740275" y="2827338"/>
          <p14:tracePt t="21680" x="4740275" y="2819400"/>
          <p14:tracePt t="21745" x="4740275" y="2797175"/>
          <p14:tracePt t="21753" x="4724400" y="2773363"/>
          <p14:tracePt t="21762" x="4708525" y="2751138"/>
          <p14:tracePt t="21779" x="4678363" y="2705100"/>
          <p14:tracePt t="21796" x="4640263" y="2644775"/>
          <p14:tracePt t="21812" x="4579938" y="2574925"/>
          <p14:tracePt t="21829" x="4518025" y="2498725"/>
          <p14:tracePt t="21846" x="4465638" y="2454275"/>
          <p14:tracePt t="21863" x="4419600" y="2416175"/>
          <p14:tracePt t="21866" x="4389438" y="2400300"/>
          <p14:tracePt t="21879" x="4351338" y="2378075"/>
          <p14:tracePt t="21896" x="4259263" y="2339975"/>
          <p14:tracePt t="21913" x="4152900" y="2308225"/>
          <p14:tracePt t="21929" x="4130675" y="2308225"/>
          <p14:tracePt t="21946" x="4106863" y="2301875"/>
          <p14:tracePt t="21963" x="4084638" y="2301875"/>
          <p14:tracePt t="22041" x="4076700" y="2301875"/>
          <p14:tracePt t="22048" x="4030663" y="2332038"/>
          <p14:tracePt t="22057" x="3978275" y="2354263"/>
          <p14:tracePt t="22065" x="3962400" y="2370138"/>
          <p14:tracePt t="22079" x="3916363" y="2400300"/>
          <p14:tracePt t="22096" x="3902075" y="2416175"/>
          <p14:tracePt t="22113" x="3894138" y="2422525"/>
          <p14:tracePt t="22129" x="3886200" y="2446338"/>
          <p14:tracePt t="22177" x="3886200" y="2468563"/>
          <p14:tracePt t="22186" x="3886200" y="2476500"/>
          <p14:tracePt t="22196" x="3886200" y="2484438"/>
          <p14:tracePt t="22213" x="3886200" y="2492375"/>
          <p14:tracePt t="22229" x="3894138" y="2522538"/>
          <p14:tracePt t="22248" x="3902075" y="2530475"/>
          <p14:tracePt t="22263" x="3902075" y="2536825"/>
          <p14:tracePt t="22536" x="3908425" y="2536825"/>
          <p14:tracePt t="22545" x="3932238" y="2536825"/>
          <p14:tracePt t="22553" x="3946525" y="2536825"/>
          <p14:tracePt t="22563" x="3970338" y="2536825"/>
          <p14:tracePt t="22579" x="4030663" y="2552700"/>
          <p14:tracePt t="22596" x="4068763" y="2574925"/>
          <p14:tracePt t="22613" x="4137025" y="2590800"/>
          <p14:tracePt t="22629" x="4206875" y="2620963"/>
          <p14:tracePt t="22647" x="4397375" y="2705100"/>
          <p14:tracePt t="22663" x="4411663" y="2705100"/>
          <p14:tracePt t="22696" x="4419600" y="2705100"/>
          <p14:tracePt t="22720" x="4465638" y="2682875"/>
          <p14:tracePt t="22729" x="4541838" y="2636838"/>
          <p14:tracePt t="22746" x="4686300" y="2568575"/>
          <p14:tracePt t="22763" x="4914900" y="2468563"/>
          <p14:tracePt t="22780" x="5203825" y="2400300"/>
          <p14:tracePt t="22796" x="5387975" y="2362200"/>
          <p14:tracePt t="22813" x="5494338" y="2346325"/>
          <p14:tracePt t="22830" x="5502275" y="2346325"/>
          <p14:tracePt t="22881" x="5508625" y="2346325"/>
          <p14:tracePt t="22889" x="5524500" y="2346325"/>
          <p14:tracePt t="22897" x="5540375" y="2346325"/>
          <p14:tracePt t="22913" x="5578475" y="2346325"/>
          <p14:tracePt t="22930" x="5630863" y="2378075"/>
          <p14:tracePt t="22946" x="5730875" y="2422525"/>
          <p14:tracePt t="22963" x="5905500" y="2568575"/>
          <p14:tracePt t="22980" x="6027738" y="2636838"/>
          <p14:tracePt t="22996" x="6080125" y="2667000"/>
          <p14:tracePt t="23013" x="6088063" y="2667000"/>
          <p14:tracePt t="23137" x="6088063" y="2659063"/>
          <p14:tracePt t="23145" x="6088063" y="2606675"/>
          <p14:tracePt t="23152" x="6088063" y="2590800"/>
          <p14:tracePt t="23163" x="6049963" y="2574925"/>
          <p14:tracePt t="23180" x="6011863" y="2568575"/>
          <p14:tracePt t="23196" x="5959475" y="2560638"/>
          <p14:tracePt t="23213" x="5889625" y="2544763"/>
          <p14:tracePt t="23230" x="5821363" y="2536825"/>
          <p14:tracePt t="23247" x="5592763" y="2590800"/>
          <p14:tracePt t="23263" x="5426075" y="2636838"/>
          <p14:tracePt t="23280" x="5287963" y="2667000"/>
          <p14:tracePt t="23296" x="5173663" y="2682875"/>
          <p14:tracePt t="23313" x="5121275" y="2682875"/>
          <p14:tracePt t="23330" x="5089525" y="2682875"/>
          <p14:tracePt t="23347" x="5083175" y="2682875"/>
          <p14:tracePt t="23363" x="5075238" y="2674938"/>
          <p14:tracePt t="23380" x="5037138" y="2636838"/>
          <p14:tracePt t="23396" x="4991100" y="2582863"/>
          <p14:tracePt t="23413" x="4945063" y="2544763"/>
          <p14:tracePt t="23430" x="4899025" y="2514600"/>
          <p14:tracePt t="23625" x="4906963" y="2514600"/>
          <p14:tracePt t="23632" x="4930775" y="2514600"/>
          <p14:tracePt t="23640" x="4975225" y="2514600"/>
          <p14:tracePt t="23649" x="5045075" y="2506663"/>
          <p14:tracePt t="23663" x="5219700" y="2460625"/>
          <p14:tracePt t="23680" x="5486400" y="2392363"/>
          <p14:tracePt t="23697" x="5768975" y="2346325"/>
          <p14:tracePt t="23713" x="6057900" y="2301875"/>
          <p14:tracePt t="23730" x="6256338" y="2270125"/>
          <p14:tracePt t="23747" x="6346825" y="2263775"/>
          <p14:tracePt t="23937" x="6354763" y="2270125"/>
          <p14:tracePt t="23944" x="6362700" y="2270125"/>
          <p14:tracePt t="23962" x="6362700" y="2278063"/>
          <p14:tracePt t="23968" x="6378575" y="2293938"/>
          <p14:tracePt t="23980" x="6378575" y="2362200"/>
          <p14:tracePt t="23997" x="6378575" y="2416175"/>
          <p14:tracePt t="24013" x="6378575" y="2476500"/>
          <p14:tracePt t="24030" x="6378575" y="2522538"/>
          <p14:tracePt t="24047" x="6378575" y="2544763"/>
          <p14:tracePt t="24063" x="6354763" y="2582863"/>
          <p14:tracePt t="24097" x="6346825" y="2590800"/>
          <p14:tracePt t="24178" x="6340475" y="2590800"/>
          <p14:tracePt t="24193" x="6332538" y="2590800"/>
          <p14:tracePt t="24313" x="6308725" y="2590800"/>
          <p14:tracePt t="24320" x="6278563" y="2574925"/>
          <p14:tracePt t="24330" x="6226175" y="2560638"/>
          <p14:tracePt t="24348" x="6142038" y="2536825"/>
          <p14:tracePt t="24363" x="6080125" y="2522538"/>
          <p14:tracePt t="24367" x="6035675" y="2522538"/>
          <p14:tracePt t="24380" x="5965825" y="2522538"/>
          <p14:tracePt t="24397" x="5875338" y="2544763"/>
          <p14:tracePt t="24413" x="5768975" y="2560638"/>
          <p14:tracePt t="24431" x="5622925" y="2620963"/>
          <p14:tracePt t="24447" x="5578475" y="2651125"/>
          <p14:tracePt t="24463" x="5456238" y="2727325"/>
          <p14:tracePt t="24480" x="5372100" y="2781300"/>
          <p14:tracePt t="24497" x="5287963" y="2841625"/>
          <p14:tracePt t="24513" x="5227638" y="2873375"/>
          <p14:tracePt t="24530" x="5173663" y="2895600"/>
          <p14:tracePt t="24548" x="5105400" y="2911475"/>
          <p14:tracePt t="24564" x="5013325" y="2911475"/>
          <p14:tracePt t="24580" x="4892675" y="2911475"/>
          <p14:tracePt t="24597" x="4740275" y="2911475"/>
          <p14:tracePt t="24614" x="4618038" y="2911475"/>
          <p14:tracePt t="24631" x="4525963" y="2911475"/>
          <p14:tracePt t="24647" x="4503738" y="2911475"/>
          <p14:tracePt t="24761" x="4495800" y="2911475"/>
          <p14:tracePt t="24769" x="4479925" y="2911475"/>
          <p14:tracePt t="24780" x="4465638" y="2911475"/>
          <p14:tracePt t="24796" x="4441825" y="2903538"/>
          <p14:tracePt t="24813" x="4411663" y="2903538"/>
          <p14:tracePt t="24830" x="4351338" y="2903538"/>
          <p14:tracePt t="24847" x="4305300" y="2903538"/>
          <p14:tracePt t="24953" x="4297363" y="2857500"/>
          <p14:tracePt t="24960" x="4289425" y="2819400"/>
          <p14:tracePt t="24968" x="4289425" y="2789238"/>
          <p14:tracePt t="24980" x="4289425" y="2751138"/>
          <p14:tracePt t="24997" x="4289425" y="2636838"/>
          <p14:tracePt t="25014" x="4313238" y="2522538"/>
          <p14:tracePt t="25031" x="4441825" y="2316163"/>
          <p14:tracePt t="25048" x="4579938" y="2209800"/>
          <p14:tracePt t="25064" x="4778375" y="2125663"/>
          <p14:tracePt t="25080" x="5067300" y="2079625"/>
          <p14:tracePt t="25097" x="5410200" y="2073275"/>
          <p14:tracePt t="25114" x="5821363" y="2073275"/>
          <p14:tracePt t="25130" x="6240463" y="2073275"/>
          <p14:tracePt t="25147" x="6645275" y="2087563"/>
          <p14:tracePt t="25164" x="6972300" y="2125663"/>
          <p14:tracePt t="25180" x="7140575" y="2155825"/>
          <p14:tracePt t="25197" x="7192963" y="2163763"/>
          <p14:tracePt t="25214" x="7208838" y="2171700"/>
          <p14:tracePt t="25249" x="7208838" y="2179638"/>
          <p14:tracePt t="25265" x="7208838" y="2209800"/>
          <p14:tracePt t="25273" x="7208838" y="2286000"/>
          <p14:tracePt t="25281" x="7208838" y="2339975"/>
          <p14:tracePt t="25297" x="7192963" y="2476500"/>
          <p14:tracePt t="25314" x="7146925" y="2613025"/>
          <p14:tracePt t="25331" x="7078663" y="2743200"/>
          <p14:tracePt t="25347" x="6988175" y="2865438"/>
          <p14:tracePt t="25364" x="6842125" y="2979738"/>
          <p14:tracePt t="25367" x="6759575" y="3025775"/>
          <p14:tracePt t="25381" x="6651625" y="3070225"/>
          <p14:tracePt t="25397" x="6430963" y="3116263"/>
          <p14:tracePt t="25414" x="6103938" y="3154363"/>
          <p14:tracePt t="25431" x="5394325" y="3154363"/>
          <p14:tracePt t="25447" x="4960938" y="3154363"/>
          <p14:tracePt t="25464" x="4564063" y="3154363"/>
          <p14:tracePt t="25481" x="4213225" y="3154363"/>
          <p14:tracePt t="25497" x="4008438" y="3154363"/>
          <p14:tracePt t="25514" x="3878263" y="3154363"/>
          <p14:tracePt t="25531" x="3771900" y="3132138"/>
          <p14:tracePt t="25547" x="3703638" y="3101975"/>
          <p14:tracePt t="25564" x="3635375" y="3078163"/>
          <p14:tracePt t="25581" x="3559175" y="3055938"/>
          <p14:tracePt t="25597" x="3444875" y="2994025"/>
          <p14:tracePt t="25614" x="3368675" y="2949575"/>
          <p14:tracePt t="25631" x="3254375" y="2827338"/>
          <p14:tracePt t="25647" x="3200400" y="2743200"/>
          <p14:tracePt t="25664" x="3140075" y="2651125"/>
          <p14:tracePt t="25681" x="3124200" y="2582863"/>
          <p14:tracePt t="25697" x="3124200" y="2536825"/>
          <p14:tracePt t="25714" x="3124200" y="2476500"/>
          <p14:tracePt t="25731" x="3154363" y="2408238"/>
          <p14:tracePt t="25747" x="3222625" y="2324100"/>
          <p14:tracePt t="25764" x="3292475" y="2247900"/>
          <p14:tracePt t="25781" x="3375025" y="2187575"/>
          <p14:tracePt t="25797" x="3475038" y="2103438"/>
          <p14:tracePt t="25814" x="3573463" y="2041525"/>
          <p14:tracePt t="25830" x="3687763" y="1981200"/>
          <p14:tracePt t="25847" x="3870325" y="1927225"/>
          <p14:tracePt t="25864" x="3984625" y="1889125"/>
          <p14:tracePt t="25881" x="4098925" y="1858963"/>
          <p14:tracePt t="25897" x="4221163" y="1851025"/>
          <p14:tracePt t="25914" x="4373563" y="1851025"/>
          <p14:tracePt t="25931" x="4511675" y="1851025"/>
          <p14:tracePt t="25947" x="4716463" y="1851025"/>
          <p14:tracePt t="25964" x="4922838" y="1851025"/>
          <p14:tracePt t="25981" x="5143500" y="1851025"/>
          <p14:tracePt t="25997" x="5426075" y="1851025"/>
          <p14:tracePt t="26015" x="5845175" y="1851025"/>
          <p14:tracePt t="26031" x="5943600" y="1851025"/>
          <p14:tracePt t="26047" x="6256338" y="1851025"/>
          <p14:tracePt t="26066" x="6400800" y="1851025"/>
          <p14:tracePt t="26081" x="6492875" y="1851025"/>
          <p14:tracePt t="26098" x="6530975" y="1851025"/>
          <p14:tracePt t="26114" x="6545263" y="1851025"/>
          <p14:tracePt t="26131" x="6561138" y="1858963"/>
          <p14:tracePt t="26164" x="6575425" y="1866900"/>
          <p14:tracePt t="26181" x="6583363" y="1874838"/>
          <p14:tracePt t="26198" x="6599238" y="1882775"/>
          <p14:tracePt t="26215" x="6713538" y="2095500"/>
          <p14:tracePt t="26231" x="6743700" y="2193925"/>
          <p14:tracePt t="26247" x="6773863" y="2286000"/>
          <p14:tracePt t="26265" x="6773863" y="2384425"/>
          <p14:tracePt t="26281" x="6773863" y="2438400"/>
          <p14:tracePt t="26299" x="6773863" y="2454275"/>
          <p14:tracePt t="26314" x="6773863" y="2460625"/>
          <p14:tracePt t="26331" x="6773863" y="2468563"/>
          <p14:tracePt t="26347" x="6751638" y="2552700"/>
          <p14:tracePt t="26364" x="6683375" y="2628900"/>
          <p14:tracePt t="26381" x="6607175" y="2727325"/>
          <p14:tracePt t="26386" x="6561138" y="2765425"/>
          <p14:tracePt t="26398" x="6492875" y="2827338"/>
          <p14:tracePt t="26415" x="6324600" y="2971800"/>
          <p14:tracePt t="26431" x="6210300" y="3048000"/>
          <p14:tracePt t="26447" x="6111875" y="3101975"/>
          <p14:tracePt t="26465" x="6011863" y="3132138"/>
          <p14:tracePt t="26481" x="5897563" y="3162300"/>
          <p14:tracePt t="26498" x="5791200" y="3162300"/>
          <p14:tracePt t="26514" x="5630863" y="3162300"/>
          <p14:tracePt t="26531" x="5380038" y="3162300"/>
          <p14:tracePt t="26548" x="5089525" y="3162300"/>
          <p14:tracePt t="26564" x="4694238" y="3108325"/>
          <p14:tracePt t="26581" x="4297363" y="3048000"/>
          <p14:tracePt t="26598" x="3978275" y="3025775"/>
          <p14:tracePt t="26615" x="3635375" y="3017838"/>
          <p14:tracePt t="26631" x="3497263" y="3017838"/>
          <p14:tracePt t="26648" x="3406775" y="3017838"/>
          <p14:tracePt t="26664" x="3352800" y="3009900"/>
          <p14:tracePt t="26681" x="3330575" y="3001963"/>
          <p14:tracePt t="26698" x="3314700" y="2994025"/>
          <p14:tracePt t="26715" x="3306763" y="2994025"/>
          <p14:tracePt t="26731" x="3292475" y="2979738"/>
          <p14:tracePt t="26748" x="3260725" y="2917825"/>
          <p14:tracePt t="26765" x="3246438" y="2811463"/>
          <p14:tracePt t="26781" x="3200400" y="2674938"/>
          <p14:tracePt t="26798" x="3154363" y="2506663"/>
          <p14:tracePt t="26815" x="3116263" y="2301875"/>
          <p14:tracePt t="26832" x="3101975" y="2163763"/>
          <p14:tracePt t="26848" x="3108325" y="2073275"/>
          <p14:tracePt t="26864" x="3154363" y="1973263"/>
          <p14:tracePt t="26881" x="3238500" y="1889125"/>
          <p14:tracePt t="26898" x="3336925" y="1844675"/>
          <p14:tracePt t="26914" x="3497263" y="1790700"/>
          <p14:tracePt t="26932" x="3665538" y="1760538"/>
          <p14:tracePt t="26948" x="3878263" y="1730375"/>
          <p14:tracePt t="26965" x="4122738" y="1714500"/>
          <p14:tracePt t="26981" x="4457700" y="1714500"/>
          <p14:tracePt t="26998" x="4846638" y="1714500"/>
          <p14:tracePt t="27015" x="5287963" y="1714500"/>
          <p14:tracePt t="27032" x="5905500" y="1714500"/>
          <p14:tracePt t="27048" x="6240463" y="1714500"/>
          <p14:tracePt t="27064" x="6545263" y="1730375"/>
          <p14:tracePt t="27081" x="6765925" y="1768475"/>
          <p14:tracePt t="27098" x="6950075" y="1828800"/>
          <p14:tracePt t="27114" x="7078663" y="1866900"/>
          <p14:tracePt t="27131" x="7124700" y="1889125"/>
          <p14:tracePt t="27148" x="7140575" y="1889125"/>
          <p14:tracePt t="27241" x="7140575" y="1897063"/>
          <p14:tracePt t="27249" x="7146925" y="1912938"/>
          <p14:tracePt t="27257" x="7162800" y="1997075"/>
          <p14:tracePt t="27265" x="7178675" y="2079625"/>
          <p14:tracePt t="27281" x="7185025" y="2217738"/>
          <p14:tracePt t="27298" x="7185025" y="2346325"/>
          <p14:tracePt t="27315" x="7154863" y="2476500"/>
          <p14:tracePt t="27331" x="7078663" y="2620963"/>
          <p14:tracePt t="27349" x="6988175" y="2765425"/>
          <p14:tracePt t="27365" x="6888163" y="2841625"/>
          <p14:tracePt t="27381" x="6759575" y="2917825"/>
          <p14:tracePt t="27385" x="6667500" y="2949575"/>
          <p14:tracePt t="27398" x="6591300" y="2963863"/>
          <p14:tracePt t="27415" x="6430963" y="3009900"/>
          <p14:tracePt t="27431" x="6202363" y="3040063"/>
          <p14:tracePt t="27448" x="6027738" y="3070225"/>
          <p14:tracePt t="27465" x="5851525" y="3070225"/>
          <p14:tracePt t="27481" x="5646738" y="3070225"/>
          <p14:tracePt t="27498" x="5364163" y="3070225"/>
          <p14:tracePt t="27515" x="5029200" y="3070225"/>
          <p14:tracePt t="27531" x="4656138" y="3070225"/>
          <p14:tracePt t="27548" x="4283075" y="3070225"/>
          <p14:tracePt t="27565" x="3946525" y="3070225"/>
          <p14:tracePt t="27581" x="3717925" y="3086100"/>
          <p14:tracePt t="27599" x="3489325" y="3086100"/>
          <p14:tracePt t="27615" x="3451225" y="3086100"/>
          <p14:tracePt t="27631" x="3406775" y="3086100"/>
          <p14:tracePt t="27674" x="3398838" y="3086100"/>
          <p14:tracePt t="27689" x="3390900" y="3078163"/>
          <p14:tracePt t="27698" x="3368675" y="3040063"/>
          <p14:tracePt t="27715" x="3306763" y="2979738"/>
          <p14:tracePt t="27731" x="3254375" y="2917825"/>
          <p14:tracePt t="27748" x="3200400" y="2857500"/>
          <p14:tracePt t="27765" x="3132138" y="2803525"/>
          <p14:tracePt t="27781" x="3108325" y="2765425"/>
          <p14:tracePt t="27799" x="3094038" y="2713038"/>
          <p14:tracePt t="27815" x="3086100" y="2651125"/>
          <p14:tracePt t="27831" x="3086100" y="2620963"/>
          <p14:tracePt t="27848" x="3094038" y="2522538"/>
          <p14:tracePt t="27865" x="3132138" y="2460625"/>
          <p14:tracePt t="27881" x="3208338" y="2346325"/>
          <p14:tracePt t="27898" x="3292475" y="2247900"/>
          <p14:tracePt t="27915" x="3406775" y="2133600"/>
          <p14:tracePt t="27931" x="3543300" y="2035175"/>
          <p14:tracePt t="27948" x="3687763" y="1951038"/>
          <p14:tracePt t="27965" x="3832225" y="1866900"/>
          <p14:tracePt t="27981" x="3992563" y="1798638"/>
          <p14:tracePt t="27999" x="4237038" y="1760538"/>
          <p14:tracePt t="28015" x="4419600" y="1744663"/>
          <p14:tracePt t="28031" x="4602163" y="1744663"/>
          <p14:tracePt t="28048" x="4816475" y="1744663"/>
          <p14:tracePt t="28065" x="4991100" y="1744663"/>
          <p14:tracePt t="28081" x="5165725" y="1744663"/>
          <p14:tracePt t="28098" x="5356225" y="1744663"/>
          <p14:tracePt t="28115" x="5540375" y="1768475"/>
          <p14:tracePt t="28131" x="5761038" y="1812925"/>
          <p14:tracePt t="28148" x="5989638" y="1836738"/>
          <p14:tracePt t="28165" x="6232525" y="1889125"/>
          <p14:tracePt t="28181" x="6408738" y="1935163"/>
          <p14:tracePt t="28199" x="6569075" y="1989138"/>
          <p14:tracePt t="28215" x="6607175" y="2003425"/>
          <p14:tracePt t="28231" x="6629400" y="2019300"/>
          <p14:tracePt t="28248" x="6713538" y="2117725"/>
          <p14:tracePt t="28265" x="6759575" y="2209800"/>
          <p14:tracePt t="28282" x="6765925" y="2263775"/>
          <p14:tracePt t="28298" x="6773863" y="2362200"/>
          <p14:tracePt t="28315" x="6781800" y="2446338"/>
          <p14:tracePt t="28332" x="6781800" y="2484438"/>
          <p14:tracePt t="28366" x="6781800" y="2522538"/>
          <p14:tracePt t="28369" x="6765925" y="2560638"/>
          <p14:tracePt t="28382" x="6751638" y="2598738"/>
          <p14:tracePt t="28399" x="6659563" y="2689225"/>
          <p14:tracePt t="28415" x="6613525" y="2713038"/>
          <p14:tracePt t="28432" x="6384925" y="2811463"/>
          <p14:tracePt t="28448" x="6240463" y="2865438"/>
          <p14:tracePt t="28465" x="6073775" y="2911475"/>
          <p14:tracePt t="28482" x="5883275" y="2963863"/>
          <p14:tracePt t="28498" x="5707063" y="2994025"/>
          <p14:tracePt t="28515" x="5508625" y="3032125"/>
          <p14:tracePt t="28532" x="5326063" y="3048000"/>
          <p14:tracePt t="28548" x="5151438" y="3070225"/>
          <p14:tracePt t="28565" x="4983163" y="3101975"/>
          <p14:tracePt t="28582" x="4830763" y="3101975"/>
          <p14:tracePt t="28599" x="4572000" y="3101975"/>
          <p14:tracePt t="28615" x="4411663" y="3101975"/>
          <p14:tracePt t="28632" x="4213225" y="3078163"/>
          <p14:tracePt t="28648" x="3992563" y="3040063"/>
          <p14:tracePt t="28666" x="3749675" y="2987675"/>
          <p14:tracePt t="28682" x="3573463" y="2955925"/>
          <p14:tracePt t="28698" x="3436938" y="2895600"/>
          <p14:tracePt t="28715" x="3368675" y="2857500"/>
          <p14:tracePt t="28732" x="3330575" y="2819400"/>
          <p14:tracePt t="28748" x="3322638" y="2781300"/>
          <p14:tracePt t="28765" x="3298825" y="2705100"/>
          <p14:tracePt t="28782" x="3276600" y="2574925"/>
          <p14:tracePt t="28799" x="3260725" y="2392363"/>
          <p14:tracePt t="28815" x="3254375" y="2308225"/>
          <p14:tracePt t="28832" x="3254375" y="2247900"/>
          <p14:tracePt t="28848" x="3254375" y="2179638"/>
          <p14:tracePt t="28866" x="3260725" y="2133600"/>
          <p14:tracePt t="28882" x="3298825" y="2079625"/>
          <p14:tracePt t="28898" x="3375025" y="2019300"/>
          <p14:tracePt t="28915" x="3521075" y="1965325"/>
          <p14:tracePt t="28932" x="3695700" y="1920875"/>
          <p14:tracePt t="28948" x="3970338" y="1851025"/>
          <p14:tracePt t="28965" x="4289425" y="1798638"/>
          <p14:tracePt t="28982" x="4640263" y="1768475"/>
          <p14:tracePt t="28999" x="5173663" y="1722438"/>
          <p14:tracePt t="29015" x="5470525" y="1722438"/>
          <p14:tracePt t="29032" x="5722938" y="1722438"/>
          <p14:tracePt t="29048" x="5959475" y="1722438"/>
          <p14:tracePt t="29065" x="6134100" y="1722438"/>
          <p14:tracePt t="29082" x="6362700" y="1752600"/>
          <p14:tracePt t="29099" x="6569075" y="1790700"/>
          <p14:tracePt t="29115" x="6735763" y="1844675"/>
          <p14:tracePt t="29132" x="6850063" y="1882775"/>
          <p14:tracePt t="29149" x="6964363" y="1935163"/>
          <p14:tracePt t="29165" x="7026275" y="1973263"/>
          <p14:tracePt t="29182" x="7078663" y="2041525"/>
          <p14:tracePt t="29199" x="7102475" y="2079625"/>
          <p14:tracePt t="29215" x="7132638" y="2171700"/>
          <p14:tracePt t="29232" x="7140575" y="2270125"/>
          <p14:tracePt t="29249" x="7140575" y="2354263"/>
          <p14:tracePt t="29265" x="7124700" y="2468563"/>
          <p14:tracePt t="29282" x="7056438" y="2574925"/>
          <p14:tracePt t="29299" x="6980238" y="2667000"/>
          <p14:tracePt t="29315" x="6865938" y="2751138"/>
          <p14:tracePt t="29332" x="6713538" y="2819400"/>
          <p14:tracePt t="29349" x="6545263" y="2879725"/>
          <p14:tracePt t="29366" x="6346825" y="2925763"/>
          <p14:tracePt t="29369" x="6218238" y="2933700"/>
          <p14:tracePt t="29383" x="5935663" y="2949575"/>
          <p14:tracePt t="29399" x="5768975" y="2949575"/>
          <p14:tracePt t="29415" x="5273675" y="2949575"/>
          <p14:tracePt t="29432" x="4914900" y="2949575"/>
          <p14:tracePt t="29449" x="4664075" y="2949575"/>
          <p14:tracePt t="29465" x="4495800" y="2949575"/>
          <p14:tracePt t="29482" x="4427538" y="2949575"/>
          <p14:tracePt t="29499" x="4411663" y="2949575"/>
          <p14:tracePt t="29673" x="4403725" y="2949575"/>
          <p14:tracePt t="29682" x="4389438" y="2949575"/>
          <p14:tracePt t="29769" x="4381500" y="2949575"/>
          <p14:tracePt t="29776" x="4381500" y="2955925"/>
          <p14:tracePt t="29784" x="4373563" y="2971800"/>
          <p14:tracePt t="29799" x="4365625" y="2979738"/>
          <p14:tracePt t="29815" x="4365625" y="2994025"/>
          <p14:tracePt t="29832" x="4365625" y="3017838"/>
          <p14:tracePt t="29849" x="4365625" y="3040063"/>
          <p14:tracePt t="29865" x="4365625" y="3048000"/>
          <p14:tracePt t="29882" x="4373563" y="3048000"/>
          <p14:tracePt t="29899" x="4381500" y="3048000"/>
          <p14:tracePt t="29915" x="4389438" y="3048000"/>
          <p14:tracePt t="29932" x="4441825" y="3032125"/>
          <p14:tracePt t="29949" x="4549775" y="2979738"/>
          <p14:tracePt t="29965" x="4656138" y="2887663"/>
          <p14:tracePt t="29983" x="4816475" y="2803525"/>
          <p14:tracePt t="29999" x="4876800" y="2765425"/>
          <p14:tracePt t="30321" x="4876800" y="2751138"/>
          <p14:tracePt t="30329" x="4846638" y="2751138"/>
          <p14:tracePt t="30336" x="4822825" y="2743200"/>
          <p14:tracePt t="30349" x="4800600" y="2735263"/>
          <p14:tracePt t="30366" x="4770438" y="2735263"/>
          <p14:tracePt t="30369" x="4762500" y="2735263"/>
          <p14:tracePt t="30383" x="4740275" y="2735263"/>
          <p14:tracePt t="30593" x="4732338" y="2735263"/>
          <p14:tracePt t="30600" x="4732338" y="2759075"/>
          <p14:tracePt t="30609" x="4732338" y="2781300"/>
          <p14:tracePt t="30616" x="4732338" y="2789238"/>
          <p14:tracePt t="30633" x="4732338" y="2797175"/>
          <p14:tracePt t="30649" x="4732338" y="2803525"/>
          <p14:tracePt t="30784" x="4740275" y="2811463"/>
          <p14:tracePt t="30791" x="4754563" y="2811463"/>
          <p14:tracePt t="30799" x="4808538" y="2811463"/>
          <p14:tracePt t="30816" x="4937125" y="2811463"/>
          <p14:tracePt t="30832" x="5105400" y="2765425"/>
          <p14:tracePt t="30849" x="5311775" y="2705100"/>
          <p14:tracePt t="30866" x="5524500" y="2644775"/>
          <p14:tracePt t="30883" x="5699125" y="2590800"/>
          <p14:tracePt t="30899" x="5821363" y="2560638"/>
          <p14:tracePt t="30916" x="5845175" y="2552700"/>
          <p14:tracePt t="31064" x="5829300" y="2582863"/>
          <p14:tracePt t="31073" x="5799138" y="2628900"/>
          <p14:tracePt t="31083" x="5761038" y="2674938"/>
          <p14:tracePt t="31099" x="5616575" y="2819400"/>
          <p14:tracePt t="31116" x="5426075" y="2955925"/>
          <p14:tracePt t="31133" x="5159375" y="3078163"/>
          <p14:tracePt t="31149" x="4930775" y="3132138"/>
          <p14:tracePt t="31166" x="4716463" y="3132138"/>
          <p14:tracePt t="31183" x="4610100" y="3132138"/>
          <p14:tracePt t="31199" x="4602163" y="3124200"/>
          <p14:tracePt t="31216" x="4602163" y="3116263"/>
          <p14:tracePt t="31232" x="4670425" y="3040063"/>
          <p14:tracePt t="31249" x="4822825" y="2949575"/>
          <p14:tracePt t="31266" x="5051425" y="2849563"/>
          <p14:tracePt t="31283" x="5380038" y="2697163"/>
          <p14:tracePt t="31300" x="5661025" y="2590800"/>
          <p14:tracePt t="31316" x="5913438" y="2544763"/>
          <p14:tracePt t="31333" x="6027738" y="2544763"/>
          <p14:tracePt t="31349" x="6042025" y="2544763"/>
          <p14:tracePt t="31384" x="6042025" y="2560638"/>
          <p14:tracePt t="31393" x="6019800" y="2613025"/>
          <p14:tracePt t="31401" x="5981700" y="2651125"/>
          <p14:tracePt t="31416" x="5875338" y="2743200"/>
          <p14:tracePt t="31433" x="5745163" y="2841625"/>
          <p14:tracePt t="31449" x="5654675" y="2887663"/>
          <p14:tracePt t="31466" x="5646738" y="2887663"/>
          <p14:tracePt t="31537" x="5661025" y="2873375"/>
          <p14:tracePt t="31545" x="5668963" y="2857500"/>
          <p14:tracePt t="31552" x="5699125" y="2835275"/>
          <p14:tracePt t="31567" x="5753100" y="2773363"/>
          <p14:tracePt t="31583" x="5807075" y="2720975"/>
          <p14:tracePt t="31599" x="5821363" y="2705100"/>
          <p14:tracePt t="32017" x="5799138" y="2705100"/>
          <p14:tracePt t="32025" x="5775325" y="2705100"/>
          <p14:tracePt t="32033" x="5768975" y="2705100"/>
          <p14:tracePt t="32050" x="5699125" y="2720975"/>
          <p14:tracePt t="32066" x="5616575" y="2743200"/>
          <p14:tracePt t="32083" x="5508625" y="2765425"/>
          <p14:tracePt t="32100" x="5394325" y="2781300"/>
          <p14:tracePt t="32116" x="5273675" y="2803525"/>
          <p14:tracePt t="32133" x="5159375" y="2819400"/>
          <p14:tracePt t="32150" x="5059363" y="2819400"/>
          <p14:tracePt t="32167" x="4968875" y="2819400"/>
          <p14:tracePt t="32184" x="4960938" y="2819400"/>
          <p14:tracePt t="32265" x="4953000" y="2819400"/>
          <p14:tracePt t="32297" x="4945063" y="2819400"/>
          <p14:tracePt t="32305" x="4922838" y="2819400"/>
          <p14:tracePt t="32316" x="4876800" y="2819400"/>
          <p14:tracePt t="32333" x="4778375" y="2835275"/>
          <p14:tracePt t="32350" x="4694238" y="2835275"/>
          <p14:tracePt t="32367" x="4579938" y="2841625"/>
          <p14:tracePt t="32369" x="4549775" y="2841625"/>
          <p14:tracePt t="32383" x="4525963" y="2849563"/>
          <p14:tracePt t="32569" x="4525963" y="2857500"/>
          <p14:tracePt t="32577" x="4525963" y="2865438"/>
          <p14:tracePt t="32585" x="4533900" y="2873375"/>
          <p14:tracePt t="32600" x="4556125" y="2895600"/>
          <p14:tracePt t="32616" x="4587875" y="2917825"/>
          <p14:tracePt t="32633" x="4618038" y="2925763"/>
          <p14:tracePt t="32650" x="4716463" y="2949575"/>
          <p14:tracePt t="32666" x="4778375" y="2949575"/>
          <p14:tracePt t="32684" x="4792663" y="2949575"/>
          <p14:tracePt t="32700" x="4800600" y="2949575"/>
          <p14:tracePt t="32737" x="4800600" y="2933700"/>
          <p14:tracePt t="32750" x="4800600" y="2917825"/>
          <p14:tracePt t="32767" x="4784725" y="2887663"/>
          <p14:tracePt t="32954" x="4778375" y="2887663"/>
          <p14:tracePt t="32960" x="4770438" y="2895600"/>
          <p14:tracePt t="32993" x="4762500" y="2903538"/>
          <p14:tracePt t="33001" x="4762500" y="2917825"/>
          <p14:tracePt t="33009" x="4754563" y="2917825"/>
          <p14:tracePt t="33017" x="4746625" y="2925763"/>
          <p14:tracePt t="33113" x="4740275" y="2925763"/>
          <p14:tracePt t="33137" x="4732338" y="2925763"/>
          <p14:tracePt t="33152" x="4724400" y="2925763"/>
          <p14:tracePt t="33161" x="4724400" y="2917825"/>
          <p14:tracePt t="33177" x="4724400" y="2903538"/>
          <p14:tracePt t="33185" x="4724400" y="2895600"/>
          <p14:tracePt t="33200" x="4724400" y="2879725"/>
          <p14:tracePt t="33233" x="4724400" y="2873375"/>
          <p14:tracePt t="33250" x="4724400" y="2865438"/>
          <p14:tracePt t="33497" x="4716463" y="2865438"/>
          <p14:tracePt t="34378" x="4716463" y="2857500"/>
          <p14:tracePt t="34385" x="4724400" y="2857500"/>
          <p14:tracePt t="34401" x="4762500" y="2849563"/>
          <p14:tracePt t="34417" x="4838700" y="2835275"/>
          <p14:tracePt t="34434" x="4930775" y="2811463"/>
          <p14:tracePt t="34451" x="5037138" y="2797175"/>
          <p14:tracePt t="34467" x="5143500" y="2781300"/>
          <p14:tracePt t="34484" x="5203825" y="2765425"/>
          <p14:tracePt t="34501" x="5241925" y="2765425"/>
          <p14:tracePt t="34534" x="5249863" y="2759075"/>
          <p14:tracePt t="34551" x="5265738" y="2751138"/>
          <p14:tracePt t="34567" x="5295900" y="2751138"/>
          <p14:tracePt t="34584" x="5372100" y="2751138"/>
          <p14:tracePt t="34601" x="5516563" y="2751138"/>
          <p14:tracePt t="34617" x="5676900" y="2751138"/>
          <p14:tracePt t="34634" x="5837238" y="2751138"/>
          <p14:tracePt t="34651" x="5921375" y="2751138"/>
          <p14:tracePt t="34667" x="5935663" y="2751138"/>
          <p14:tracePt t="34701" x="5943600" y="2751138"/>
          <p14:tracePt t="34753" x="5943600" y="2727325"/>
          <p14:tracePt t="34777" x="5943600" y="2713038"/>
          <p14:tracePt t="34785" x="5951538" y="2697163"/>
          <p14:tracePt t="34792" x="5965825" y="2682875"/>
          <p14:tracePt t="34801" x="5973763" y="2674938"/>
          <p14:tracePt t="34817" x="5981700" y="2667000"/>
          <p14:tracePt t="34834" x="5997575" y="2644775"/>
          <p14:tracePt t="34895" x="5997575" y="2636838"/>
          <p14:tracePt t="34977" x="6003925" y="2628900"/>
          <p14:tracePt t="34985" x="6019800" y="2598738"/>
          <p14:tracePt t="34993" x="6027738" y="2590800"/>
          <p14:tracePt t="35009" x="6027738" y="2582863"/>
          <p14:tracePt t="35017" x="6049963" y="2560638"/>
          <p14:tracePt t="35034" x="6073775" y="2544763"/>
          <p14:tracePt t="35067" x="6080125" y="2544763"/>
          <p14:tracePt t="35088" x="6080125" y="2536825"/>
          <p14:tracePt t="35505" x="6049963" y="2530475"/>
          <p14:tracePt t="35513" x="5997575" y="2530475"/>
          <p14:tracePt t="35520" x="5935663" y="2514600"/>
          <p14:tracePt t="35535" x="5799138" y="2514600"/>
          <p14:tracePt t="35551" x="5584825" y="2522538"/>
          <p14:tracePt t="35568" x="5356225" y="2552700"/>
          <p14:tracePt t="35584" x="5173663" y="2568575"/>
          <p14:tracePt t="35601" x="5083175" y="2568575"/>
          <p14:tracePt t="35618" x="5067300" y="2568575"/>
          <p14:tracePt t="35769" x="5059363" y="2568575"/>
          <p14:tracePt t="35785" x="5045075" y="2560638"/>
          <p14:tracePt t="37177" x="5029200" y="2560638"/>
          <p14:tracePt t="37185" x="4999038" y="2620963"/>
          <p14:tracePt t="37193" x="4975225" y="2689225"/>
          <p14:tracePt t="37201" x="4945063" y="2720975"/>
          <p14:tracePt t="37218" x="4884738" y="2819400"/>
          <p14:tracePt t="37235" x="4822825" y="2873375"/>
          <p14:tracePt t="37251" x="4784725" y="2903538"/>
          <p14:tracePt t="37268" x="4778375" y="2903538"/>
          <p14:tracePt t="37425" x="4770438" y="2903538"/>
          <p14:tracePt t="37433" x="4746625" y="2903538"/>
          <p14:tracePt t="37440" x="4732338" y="2903538"/>
          <p14:tracePt t="37452" x="4716463" y="2903538"/>
          <p14:tracePt t="37468" x="4694238" y="2903538"/>
          <p14:tracePt t="37485" x="4686300" y="2903538"/>
          <p14:tracePt t="37501" x="4670425" y="2903538"/>
          <p14:tracePt t="37568" x="4664075" y="2903538"/>
          <p14:tracePt t="37576" x="4664075" y="2887663"/>
          <p14:tracePt t="37585" x="4664075" y="2873375"/>
          <p14:tracePt t="37601" x="4664075" y="2865438"/>
          <p14:tracePt t="37618" x="4648200" y="2811463"/>
          <p14:tracePt t="38081" x="4664075" y="2827338"/>
          <p14:tracePt t="38089" x="4678363" y="2835275"/>
          <p14:tracePt t="38098" x="4694238" y="2841625"/>
          <p14:tracePt t="38104" x="4716463" y="2849563"/>
          <p14:tracePt t="38119" x="4754563" y="2865438"/>
          <p14:tracePt t="38135" x="4816475" y="2873375"/>
          <p14:tracePt t="38152" x="4968875" y="2879725"/>
          <p14:tracePt t="38169" x="5097463" y="2903538"/>
          <p14:tracePt t="38185" x="5257800" y="2903538"/>
          <p14:tracePt t="38202" x="5440363" y="2903538"/>
          <p14:tracePt t="38219" x="5616575" y="2895600"/>
          <p14:tracePt t="38235" x="5753100" y="2873375"/>
          <p14:tracePt t="38252" x="5867400" y="2841625"/>
          <p14:tracePt t="38269" x="5965825" y="2803525"/>
          <p14:tracePt t="38285" x="6003925" y="2781300"/>
          <p14:tracePt t="38319" x="6003925" y="2773363"/>
          <p14:tracePt t="38352" x="6003925" y="2765425"/>
          <p14:tracePt t="38376" x="6003925" y="2727325"/>
          <p14:tracePt t="38385" x="6003925" y="2720975"/>
          <p14:tracePt t="38400" x="6003925" y="2713038"/>
          <p14:tracePt t="38481" x="6003925" y="2705100"/>
          <p14:tracePt t="39193" x="5997575" y="2705100"/>
          <p14:tracePt t="39200" x="5943600" y="2682875"/>
          <p14:tracePt t="39208" x="5921375" y="2682875"/>
          <p14:tracePt t="39219" x="5897563" y="2674938"/>
          <p14:tracePt t="39235" x="5859463" y="2674938"/>
          <p14:tracePt t="39252" x="5775325" y="2674938"/>
          <p14:tracePt t="39269" x="5745163" y="2667000"/>
          <p14:tracePt t="39285" x="5730875" y="2667000"/>
          <p14:tracePt t="39302" x="5722938" y="2659063"/>
          <p14:tracePt t="39337" x="5715000" y="2651125"/>
          <p14:tracePt t="39352" x="5692775" y="2644775"/>
          <p14:tracePt t="39369" x="5584825" y="2613025"/>
          <p14:tracePt t="39386" x="5380038" y="2574925"/>
          <p14:tracePt t="39402" x="5211763" y="2544763"/>
          <p14:tracePt t="39419" x="5075238" y="2536825"/>
          <p14:tracePt t="39436" x="5006975" y="2530475"/>
          <p14:tracePt t="39452" x="4999038" y="2530475"/>
          <p14:tracePt t="39536" x="4991100" y="2522538"/>
          <p14:tracePt t="40249" x="4991100" y="2514600"/>
          <p14:tracePt t="40257" x="4999038" y="2514600"/>
          <p14:tracePt t="40269" x="5021263" y="2514600"/>
          <p14:tracePt t="40287" x="5356225" y="2454275"/>
          <p14:tracePt t="40303" x="5630863" y="2446338"/>
          <p14:tracePt t="40319" x="6469063" y="2408238"/>
          <p14:tracePt t="40336" x="6904038" y="2408238"/>
          <p14:tracePt t="40353" x="7178675" y="2408238"/>
          <p14:tracePt t="40369" x="7277100" y="2400300"/>
          <p14:tracePt t="40425" x="7269163" y="2384425"/>
          <p14:tracePt t="40433" x="7231063" y="2346325"/>
          <p14:tracePt t="40440" x="7192963" y="2308225"/>
          <p14:tracePt t="40453" x="7162800" y="2286000"/>
          <p14:tracePt t="40469" x="7146925" y="2270125"/>
          <p14:tracePt t="40487" x="6911975" y="2117725"/>
          <p14:tracePt t="40504" x="6675438" y="2035175"/>
          <p14:tracePt t="40519" x="6362700" y="1943100"/>
          <p14:tracePt t="40536" x="5989638" y="1844675"/>
          <p14:tracePt t="40553" x="5608638" y="1774825"/>
          <p14:tracePt t="40569" x="5227638" y="1714500"/>
          <p14:tracePt t="40586" x="5029200" y="1684338"/>
          <p14:tracePt t="40603" x="4892675" y="1668463"/>
          <p14:tracePt t="40619" x="4830763" y="1660525"/>
          <p14:tracePt t="40636" x="4808538" y="1654175"/>
          <p14:tracePt t="40653" x="4792663" y="1654175"/>
          <p14:tracePt t="40669" x="4770438" y="1654175"/>
          <p14:tracePt t="40687" x="4572000" y="1692275"/>
          <p14:tracePt t="40704" x="4373563" y="1760538"/>
          <p14:tracePt t="40720" x="4060825" y="1844675"/>
          <p14:tracePt t="40736" x="3725863" y="1943100"/>
          <p14:tracePt t="40753" x="3559175" y="2003425"/>
          <p14:tracePt t="40769" x="3467100" y="2065338"/>
          <p14:tracePt t="40786" x="3451225" y="2079625"/>
          <p14:tracePt t="40824" x="3451225" y="2103438"/>
          <p14:tracePt t="40836" x="3444875" y="2171700"/>
          <p14:tracePt t="40853" x="3421063" y="2270125"/>
          <p14:tracePt t="40870" x="3406775" y="2362200"/>
          <p14:tracePt t="40874" x="3390900" y="2408238"/>
          <p14:tracePt t="40887" x="3382963" y="2460625"/>
          <p14:tracePt t="40903" x="3375025" y="2552700"/>
          <p14:tracePt t="40920" x="3375025" y="2636838"/>
          <p14:tracePt t="40936" x="3382963" y="2720975"/>
          <p14:tracePt t="40953" x="3429000" y="2811463"/>
          <p14:tracePt t="40970" x="3497263" y="2895600"/>
          <p14:tracePt t="40986" x="3573463" y="2955925"/>
          <p14:tracePt t="41003" x="3665538" y="3001963"/>
          <p14:tracePt t="41020" x="3779838" y="3040063"/>
          <p14:tracePt t="41036" x="3932238" y="3070225"/>
          <p14:tracePt t="41053" x="4160838" y="3086100"/>
          <p14:tracePt t="41070" x="4457700" y="3086100"/>
          <p14:tracePt t="41087" x="5059363" y="3086100"/>
          <p14:tracePt t="41103" x="5440363" y="3070225"/>
          <p14:tracePt t="41120" x="5845175" y="2987675"/>
          <p14:tracePt t="41136" x="6164263" y="2879725"/>
          <p14:tracePt t="41153" x="6423025" y="2743200"/>
          <p14:tracePt t="41170" x="6545263" y="2659063"/>
          <p14:tracePt t="41186" x="6613525" y="2568575"/>
          <p14:tracePt t="41203" x="6645275" y="2468563"/>
          <p14:tracePt t="41220" x="6645275" y="2378075"/>
          <p14:tracePt t="41236" x="6651625" y="2263775"/>
          <p14:tracePt t="41253" x="6651625" y="2163763"/>
          <p14:tracePt t="41270" x="6629400" y="2065338"/>
          <p14:tracePt t="41287" x="6553200" y="1912938"/>
          <p14:tracePt t="41303" x="6515100" y="1866900"/>
          <p14:tracePt t="41320" x="6324600" y="1736725"/>
          <p14:tracePt t="41337" x="6111875" y="1660525"/>
          <p14:tracePt t="41353" x="5745163" y="1577975"/>
          <p14:tracePt t="41370" x="5280025" y="1493838"/>
          <p14:tracePt t="41386" x="4838700" y="1463675"/>
          <p14:tracePt t="41403" x="4419600" y="1455738"/>
          <p14:tracePt t="41421" x="3962400" y="1455738"/>
          <p14:tracePt t="41437" x="3565525" y="1455738"/>
          <p14:tracePt t="41453" x="3230563" y="1455738"/>
          <p14:tracePt t="41470" x="2971800" y="1455738"/>
          <p14:tracePt t="41487" x="2659063" y="1562100"/>
          <p14:tracePt t="41503" x="2522538" y="1654175"/>
          <p14:tracePt t="41520" x="2400300" y="1768475"/>
          <p14:tracePt t="41537" x="2324100" y="1897063"/>
          <p14:tracePt t="41553" x="2263775" y="2049463"/>
          <p14:tracePt t="41570" x="2232025" y="2187575"/>
          <p14:tracePt t="41586" x="2225675" y="2308225"/>
          <p14:tracePt t="41603" x="2225675" y="2446338"/>
          <p14:tracePt t="41620" x="2225675" y="2574925"/>
          <p14:tracePt t="41636" x="2293938" y="2689225"/>
          <p14:tracePt t="41653" x="2370138" y="2789238"/>
          <p14:tracePt t="41670" x="2454275" y="2865438"/>
          <p14:tracePt t="41687" x="2667000" y="2979738"/>
          <p14:tracePt t="41703" x="2971800" y="3063875"/>
          <p14:tracePt t="41720" x="3330575" y="3078163"/>
          <p14:tracePt t="41736" x="3802063" y="3116263"/>
          <p14:tracePt t="41754" x="4381500" y="3116263"/>
          <p14:tracePt t="41770" x="4960938" y="3116263"/>
          <p14:tracePt t="41786" x="5478463" y="3063875"/>
          <p14:tracePt t="41803" x="5935663" y="2971800"/>
          <p14:tracePt t="41820" x="6256338" y="2879725"/>
          <p14:tracePt t="41836" x="6537325" y="2759075"/>
          <p14:tracePt t="41853" x="6689725" y="2674938"/>
          <p14:tracePt t="41870" x="6789738" y="2590800"/>
          <p14:tracePt t="41874" x="6835775" y="2544763"/>
          <p14:tracePt t="41887" x="6858000" y="2460625"/>
          <p14:tracePt t="41903" x="6865938" y="2392363"/>
          <p14:tracePt t="41921" x="6873875" y="2286000"/>
          <p14:tracePt t="41937" x="6873875" y="2225675"/>
          <p14:tracePt t="41953" x="6873875" y="2141538"/>
          <p14:tracePt t="41971" x="6873875" y="2103438"/>
          <p14:tracePt t="41987" x="6835775" y="2035175"/>
          <p14:tracePt t="42003" x="6765925" y="1965325"/>
          <p14:tracePt t="42020" x="6659563" y="1897063"/>
          <p14:tracePt t="42037" x="6507163" y="1828800"/>
          <p14:tracePt t="42053" x="6340475" y="1782763"/>
          <p14:tracePt t="42071" x="5965825" y="1722438"/>
          <p14:tracePt t="42087" x="5813425" y="1714500"/>
          <p14:tracePt t="42103" x="5356225" y="1668463"/>
          <p14:tracePt t="42120" x="5159375" y="1668463"/>
          <p14:tracePt t="42137" x="4999038" y="1668463"/>
          <p14:tracePt t="42153" x="4854575" y="1668463"/>
          <p14:tracePt t="42171" x="4762500" y="1668463"/>
          <p14:tracePt t="42187" x="4686300" y="1684338"/>
          <p14:tracePt t="42203" x="4594225" y="1706563"/>
          <p14:tracePt t="42220" x="4495800" y="1752600"/>
          <p14:tracePt t="42237" x="4397375" y="1798638"/>
          <p14:tracePt t="42253" x="4289425" y="1851025"/>
          <p14:tracePt t="42271" x="4130675" y="1951038"/>
          <p14:tracePt t="42288" x="4038600" y="2019300"/>
          <p14:tracePt t="42303" x="3978275" y="2079625"/>
          <p14:tracePt t="42320" x="3902075" y="2133600"/>
          <p14:tracePt t="42337" x="3848100" y="2187575"/>
          <p14:tracePt t="42353" x="3810000" y="2239963"/>
          <p14:tracePt t="42370" x="3794125" y="2286000"/>
          <p14:tracePt t="42387" x="3779838" y="2339975"/>
          <p14:tracePt t="42403" x="3771900" y="2392363"/>
          <p14:tracePt t="42422" x="3763963" y="2454275"/>
          <p14:tracePt t="42437" x="3763963" y="2522538"/>
          <p14:tracePt t="42453" x="3763963" y="2574925"/>
          <p14:tracePt t="42471" x="3763963" y="2636838"/>
          <p14:tracePt t="42487" x="3779838" y="2667000"/>
          <p14:tracePt t="42503" x="3856038" y="2773363"/>
          <p14:tracePt t="42520" x="3946525" y="2857500"/>
          <p14:tracePt t="42537" x="4084638" y="2941638"/>
          <p14:tracePt t="42553" x="4251325" y="3025775"/>
          <p14:tracePt t="42570" x="4441825" y="3078163"/>
          <p14:tracePt t="42587" x="4694238" y="3108325"/>
          <p14:tracePt t="42604" x="5029200" y="3108325"/>
          <p14:tracePt t="42620" x="5364163" y="3108325"/>
          <p14:tracePt t="42637" x="5715000" y="3078163"/>
          <p14:tracePt t="42653" x="6049963" y="2963863"/>
          <p14:tracePt t="42671" x="6408738" y="2773363"/>
          <p14:tracePt t="42687" x="6569075" y="2636838"/>
          <p14:tracePt t="42704" x="6659563" y="2492375"/>
          <p14:tracePt t="42720" x="6675438" y="2370138"/>
          <p14:tracePt t="42737" x="6675438" y="2217738"/>
          <p14:tracePt t="42754" x="6629400" y="2049463"/>
          <p14:tracePt t="42770" x="6507163" y="1866900"/>
          <p14:tracePt t="42787" x="6324600" y="1706563"/>
          <p14:tracePt t="42804" x="6080125" y="1577975"/>
          <p14:tracePt t="42820" x="5813425" y="1508125"/>
          <p14:tracePt t="42836" x="5540375" y="1463675"/>
          <p14:tracePt t="42853" x="5211763" y="1431925"/>
          <p14:tracePt t="42870" x="4876800" y="1431925"/>
          <p14:tracePt t="42872" x="4732338" y="1431925"/>
          <p14:tracePt t="42886" x="4479925" y="1431925"/>
          <p14:tracePt t="42903" x="4259263" y="1431925"/>
          <p14:tracePt t="42920" x="4068763" y="1439863"/>
          <p14:tracePt t="42937" x="3894138" y="1470025"/>
          <p14:tracePt t="42953" x="3733800" y="1524000"/>
          <p14:tracePt t="42970" x="3581400" y="1562100"/>
          <p14:tracePt t="42987" x="3429000" y="1646238"/>
          <p14:tracePt t="43003" x="3276600" y="1714500"/>
          <p14:tracePt t="43020" x="3154363" y="1806575"/>
          <p14:tracePt t="43037" x="3048000" y="1889125"/>
          <p14:tracePt t="43053" x="2955925" y="1973263"/>
          <p14:tracePt t="43070" x="2911475" y="2087563"/>
          <p14:tracePt t="43086" x="2895600" y="2163763"/>
          <p14:tracePt t="43103" x="2887663" y="2263775"/>
          <p14:tracePt t="43120" x="2887663" y="2370138"/>
          <p14:tracePt t="43137" x="2887663" y="2476500"/>
          <p14:tracePt t="43154" x="2925763" y="2574925"/>
          <p14:tracePt t="43170" x="2987675" y="2674938"/>
          <p14:tracePt t="43187" x="3078163" y="2751138"/>
          <p14:tracePt t="43204" x="3200400" y="2827338"/>
          <p14:tracePt t="43220" x="3336925" y="2865438"/>
          <p14:tracePt t="43237" x="3497263" y="2903538"/>
          <p14:tracePt t="43254" x="3771900" y="2925763"/>
          <p14:tracePt t="43271" x="4479925" y="2925763"/>
          <p14:tracePt t="43287" x="4854575" y="2925763"/>
          <p14:tracePt t="43304" x="5227638" y="2865438"/>
          <p14:tracePt t="43321" x="5646738" y="2735263"/>
          <p14:tracePt t="43337" x="5921375" y="2659063"/>
          <p14:tracePt t="43354" x="6118225" y="2582863"/>
          <p14:tracePt t="43371" x="6240463" y="2498725"/>
          <p14:tracePt t="43387" x="6340475" y="2416175"/>
          <p14:tracePt t="43404" x="6378575" y="2332038"/>
          <p14:tracePt t="43421" x="6416675" y="2239963"/>
          <p14:tracePt t="43437" x="6438900" y="2155825"/>
          <p14:tracePt t="43454" x="6438900" y="2065338"/>
          <p14:tracePt t="43471" x="6438900" y="1981200"/>
          <p14:tracePt t="43487" x="6400800" y="1844675"/>
          <p14:tracePt t="43504" x="6324600" y="1744663"/>
          <p14:tracePt t="43521" x="6218238" y="1660525"/>
          <p14:tracePt t="43537" x="6103938" y="1592263"/>
          <p14:tracePt t="43554" x="5913438" y="1508125"/>
          <p14:tracePt t="43571" x="5616575" y="1455738"/>
          <p14:tracePt t="43587" x="5295900" y="1439863"/>
          <p14:tracePt t="43604" x="4960938" y="1439863"/>
          <p14:tracePt t="43621" x="4587875" y="1439863"/>
          <p14:tracePt t="43637" x="4251325" y="1439863"/>
          <p14:tracePt t="43654" x="4000500" y="1470025"/>
          <p14:tracePt t="43671" x="3810000" y="1516063"/>
          <p14:tracePt t="43687" x="3635375" y="1622425"/>
          <p14:tracePt t="43704" x="3543300" y="1692275"/>
          <p14:tracePt t="43721" x="3451225" y="1790700"/>
          <p14:tracePt t="43737" x="3375025" y="1897063"/>
          <p14:tracePt t="43754" x="3298825" y="2027238"/>
          <p14:tracePt t="43771" x="3260725" y="2125663"/>
          <p14:tracePt t="43787" x="3246438" y="2201863"/>
          <p14:tracePt t="43804" x="3246438" y="2255838"/>
          <p14:tracePt t="43821" x="3246438" y="2316163"/>
          <p14:tracePt t="43837" x="3246438" y="2370138"/>
          <p14:tracePt t="43854" x="3246438" y="2416175"/>
          <p14:tracePt t="43871" x="3276600" y="2476500"/>
          <p14:tracePt t="43874" x="3306763" y="2514600"/>
          <p14:tracePt t="43887" x="3352800" y="2590800"/>
          <p14:tracePt t="43904" x="3459163" y="2682875"/>
          <p14:tracePt t="43921" x="3589338" y="2759075"/>
          <p14:tracePt t="43937" x="3717925" y="2789238"/>
          <p14:tracePt t="43954" x="3840163" y="2827338"/>
          <p14:tracePt t="43971" x="4038600" y="2879725"/>
          <p14:tracePt t="43987" x="4365625" y="2903538"/>
          <p14:tracePt t="44004" x="4716463" y="2903538"/>
          <p14:tracePt t="44021" x="5067300" y="2903538"/>
          <p14:tracePt t="44037" x="5508625" y="2849563"/>
          <p14:tracePt t="44055" x="6103938" y="2682875"/>
          <p14:tracePt t="44071" x="6278563" y="2613025"/>
          <p14:tracePt t="44087" x="6675438" y="2430463"/>
          <p14:tracePt t="44104" x="6819900" y="2339975"/>
          <p14:tracePt t="44121" x="6873875" y="2270125"/>
          <p14:tracePt t="44137" x="6904038" y="2225675"/>
          <p14:tracePt t="44154" x="6904038" y="2171700"/>
          <p14:tracePt t="44171" x="6904038" y="2111375"/>
          <p14:tracePt t="44187" x="6904038" y="2041525"/>
          <p14:tracePt t="44204" x="6850063" y="1981200"/>
          <p14:tracePt t="44221" x="6811963" y="1943100"/>
          <p14:tracePt t="44237" x="6781800" y="1935163"/>
          <p14:tracePt t="44255" x="6667500" y="1874838"/>
          <p14:tracePt t="44271" x="6477000" y="1828800"/>
          <p14:tracePt t="44287" x="6142038" y="1774825"/>
          <p14:tracePt t="44304" x="5707063" y="1722438"/>
          <p14:tracePt t="44321" x="5235575" y="1722438"/>
          <p14:tracePt t="44337" x="4632325" y="1722438"/>
          <p14:tracePt t="44354" x="4076700" y="1722438"/>
          <p14:tracePt t="44371" x="3559175" y="1768475"/>
          <p14:tracePt t="44387" x="3222625" y="1820863"/>
          <p14:tracePt t="44404" x="3048000" y="1866900"/>
          <p14:tracePt t="44421" x="2949575" y="1905000"/>
          <p14:tracePt t="44437" x="2903538" y="1935163"/>
          <p14:tracePt t="44455" x="2857500" y="2003425"/>
          <p14:tracePt t="44471" x="2811463" y="2079625"/>
          <p14:tracePt t="44487" x="2751138" y="2193925"/>
          <p14:tracePt t="44504" x="2705100" y="2293938"/>
          <p14:tracePt t="44521" x="2667000" y="2400300"/>
          <p14:tracePt t="44538" x="2651125" y="2476500"/>
          <p14:tracePt t="44554" x="2651125" y="2574925"/>
          <p14:tracePt t="44571" x="2651125" y="2689225"/>
          <p14:tracePt t="44588" x="2674938" y="2803525"/>
          <p14:tracePt t="44604" x="2743200" y="2917825"/>
          <p14:tracePt t="44621" x="2827338" y="3009900"/>
          <p14:tracePt t="44638" x="2917825" y="3078163"/>
          <p14:tracePt t="44655" x="3178175" y="3178175"/>
          <p14:tracePt t="44671" x="3406775" y="3222625"/>
          <p14:tracePt t="44688" x="3657600" y="3222625"/>
          <p14:tracePt t="44704" x="3992563" y="3222625"/>
          <p14:tracePt t="44722" x="4343400" y="3200400"/>
          <p14:tracePt t="44738" x="4724400" y="3116263"/>
          <p14:tracePt t="44754" x="5029200" y="3048000"/>
          <p14:tracePt t="44771" x="5227638" y="2979738"/>
          <p14:tracePt t="44788" x="5349875" y="2925763"/>
          <p14:tracePt t="44804" x="5380038" y="2911475"/>
          <p14:tracePt t="44840" x="5387975" y="2903538"/>
          <p14:tracePt t="44873" x="5410200" y="2879725"/>
          <p14:tracePt t="44881" x="5440363" y="2865438"/>
          <p14:tracePt t="44889" x="5516563" y="2849563"/>
          <p14:tracePt t="44904" x="5646738" y="2835275"/>
          <p14:tracePt t="44921" x="5807075" y="2811463"/>
          <p14:tracePt t="44938" x="5965825" y="2797175"/>
          <p14:tracePt t="44954" x="6103938" y="2797175"/>
          <p14:tracePt t="44971" x="6194425" y="2789238"/>
          <p14:tracePt t="48137" x="6194425" y="2781300"/>
          <p14:tracePt t="48945" x="6180138" y="2773363"/>
          <p14:tracePt t="48953" x="6134100" y="2773363"/>
          <p14:tracePt t="48961" x="6049963" y="2751138"/>
          <p14:tracePt t="48972" x="6003925" y="2735263"/>
          <p14:tracePt t="48989" x="5935663" y="2727325"/>
          <p14:tracePt t="49006" x="5829300" y="2689225"/>
          <p14:tracePt t="49023" x="5592763" y="2628900"/>
          <p14:tracePt t="49040" x="5486400" y="2598738"/>
          <p14:tracePt t="49056" x="5394325" y="2568575"/>
          <p14:tracePt t="49073" x="5303838" y="2536825"/>
          <p14:tracePt t="49089" x="5197475" y="2522538"/>
          <p14:tracePt t="49106" x="5006975" y="2506663"/>
          <p14:tracePt t="49123" x="4549775" y="2590800"/>
          <p14:tracePt t="49139" x="4130675" y="2636838"/>
          <p14:tracePt t="49156" x="3679825" y="2697163"/>
          <p14:tracePt t="49173" x="3276600" y="2720975"/>
          <p14:tracePt t="49189" x="2849563" y="2743200"/>
          <p14:tracePt t="49206" x="2689225" y="2751138"/>
          <p14:tracePt t="49223" x="2620963" y="2751138"/>
          <p14:tracePt t="49239" x="2606675" y="2751138"/>
          <p14:tracePt t="49288" x="2598738" y="2743200"/>
          <p14:tracePt t="49304" x="2598738" y="2727325"/>
          <p14:tracePt t="49313" x="2636838" y="2659063"/>
          <p14:tracePt t="49323" x="2705100" y="2590800"/>
          <p14:tracePt t="49339" x="2903538" y="2498725"/>
          <p14:tracePt t="49356" x="3132138" y="2408238"/>
          <p14:tracePt t="49373" x="3505200" y="2301875"/>
          <p14:tracePt t="49376" x="3687763" y="2270125"/>
          <p14:tracePt t="49389" x="3902075" y="2247900"/>
          <p14:tracePt t="49407" x="4694238" y="2141538"/>
          <p14:tracePt t="49423" x="4983163" y="2141538"/>
          <p14:tracePt t="49439" x="5775325" y="2141538"/>
          <p14:tracePt t="49456" x="6210300" y="2141538"/>
          <p14:tracePt t="49473" x="6545263" y="2141538"/>
          <p14:tracePt t="49489" x="6683375" y="2141538"/>
          <p14:tracePt t="49506" x="6713538" y="2149475"/>
          <p14:tracePt t="49561" x="6721475" y="2149475"/>
          <p14:tracePt t="49601" x="6721475" y="2155825"/>
          <p14:tracePt t="49641" x="6721475" y="2217738"/>
          <p14:tracePt t="49649" x="6705600" y="2308225"/>
          <p14:tracePt t="49657" x="6659563" y="2362200"/>
          <p14:tracePt t="49673" x="6537325" y="2476500"/>
          <p14:tracePt t="49689" x="6378575" y="2582863"/>
          <p14:tracePt t="49706" x="6188075" y="2659063"/>
          <p14:tracePt t="49723" x="6011863" y="2735263"/>
          <p14:tracePt t="49740" x="5867400" y="2765425"/>
          <p14:tracePt t="49756" x="5761038" y="2765425"/>
          <p14:tracePt t="49773" x="5715000" y="2765425"/>
          <p14:tracePt t="49789" x="5707063" y="2765425"/>
          <p14:tracePt t="50297" x="5661025" y="2743200"/>
          <p14:tracePt t="50305" x="5608638" y="2735263"/>
          <p14:tracePt t="50312" x="5540375" y="2720975"/>
          <p14:tracePt t="50323" x="5470525" y="2705100"/>
          <p14:tracePt t="50340" x="5227638" y="2735263"/>
          <p14:tracePt t="50356" x="4991100" y="2803525"/>
          <p14:tracePt t="50373" x="4816475" y="2811463"/>
          <p14:tracePt t="50377" x="4746625" y="2811463"/>
          <p14:tracePt t="50390" x="4678363" y="2811463"/>
          <p14:tracePt t="50407" x="4587875" y="2789238"/>
          <p14:tracePt t="50423" x="4549775" y="2765425"/>
          <p14:tracePt t="50440" x="4541838" y="2765425"/>
          <p14:tracePt t="50456" x="4533900" y="2751138"/>
          <p14:tracePt t="50473" x="4525963" y="2727325"/>
          <p14:tracePt t="50490" x="4495800" y="2689225"/>
          <p14:tracePt t="50506" x="4479925" y="2674938"/>
          <p14:tracePt t="50523" x="4449763" y="2644775"/>
          <p14:tracePt t="50540" x="4419600" y="2606675"/>
          <p14:tracePt t="50556" x="4365625" y="2568575"/>
          <p14:tracePt t="50573" x="4289425" y="2530475"/>
          <p14:tracePt t="50590" x="4244975" y="2498725"/>
          <p14:tracePt t="50607" x="4168775" y="2476500"/>
          <p14:tracePt t="50623" x="4106863" y="2460625"/>
          <p14:tracePt t="50641" x="4060825" y="2446338"/>
          <p14:tracePt t="50656" x="3954463" y="2438400"/>
          <p14:tracePt t="50673" x="3856038" y="2430463"/>
          <p14:tracePt t="50690" x="3825875" y="2422525"/>
          <p14:tracePt t="50706" x="3794125" y="2416175"/>
          <p14:tracePt t="50723" x="3779838" y="2408238"/>
          <p14:tracePt t="51025" x="3779838" y="2438400"/>
          <p14:tracePt t="51033" x="3787775" y="2454275"/>
          <p14:tracePt t="51040" x="3802063" y="2476500"/>
          <p14:tracePt t="51057" x="3810000" y="2522538"/>
          <p14:tracePt t="51073" x="3840163" y="2560638"/>
          <p14:tracePt t="51090" x="3840163" y="2590800"/>
          <p14:tracePt t="53809" x="3870325" y="2620963"/>
          <p14:tracePt t="53817" x="3908425" y="2682875"/>
          <p14:tracePt t="53825" x="3932238" y="2713038"/>
          <p14:tracePt t="53841" x="4016375" y="2781300"/>
          <p14:tracePt t="53858" x="4175125" y="2865438"/>
          <p14:tracePt t="53874" x="4275138" y="2933700"/>
          <p14:tracePt t="53891" x="4411663" y="2987675"/>
          <p14:tracePt t="53908" x="4549775" y="3025775"/>
          <p14:tracePt t="53924" x="4632325" y="3032125"/>
          <p14:tracePt t="53941" x="4686300" y="3032125"/>
          <p14:tracePt t="53960" x="4724400" y="3032125"/>
          <p14:tracePt t="53975" x="4762500" y="2994025"/>
          <p14:tracePt t="53991" x="4770438" y="2979738"/>
          <p14:tracePt t="54008" x="4784725" y="2903538"/>
          <p14:tracePt t="54057" x="4784725" y="2895600"/>
          <p14:tracePt t="54218" x="4784725" y="2887663"/>
          <p14:tracePt t="54224" x="4778375" y="2879725"/>
          <p14:tracePt t="54248" x="4762500" y="2873375"/>
          <p14:tracePt t="54265" x="4754563" y="2873375"/>
          <p14:tracePt t="54273" x="4740275" y="2873375"/>
          <p14:tracePt t="54658" x="4702175" y="2865438"/>
          <p14:tracePt t="54665" x="4656138" y="2849563"/>
          <p14:tracePt t="54675" x="4625975" y="2841625"/>
          <p14:tracePt t="54691" x="4587875" y="2841625"/>
          <p14:tracePt t="54708" x="4479925" y="2841625"/>
          <p14:tracePt t="54725" x="4411663" y="2835275"/>
          <p14:tracePt t="54741" x="4397375" y="2827338"/>
          <p14:tracePt t="54817" x="4389438" y="2827338"/>
          <p14:tracePt t="54873" x="4389438" y="2819400"/>
          <p14:tracePt t="57137" x="4373563" y="2811463"/>
          <p14:tracePt t="57144" x="4359275" y="2803525"/>
          <p14:tracePt t="57153" x="4321175" y="2781300"/>
          <p14:tracePt t="57161" x="4283075" y="2751138"/>
          <p14:tracePt t="57175" x="4229100" y="2735263"/>
          <p14:tracePt t="57192" x="4168775" y="2705100"/>
          <p14:tracePt t="57209" x="4137025" y="2689225"/>
          <p14:tracePt t="57226" x="4130675" y="2682875"/>
          <p14:tracePt t="57259" x="4122738" y="2674938"/>
          <p14:tracePt t="57281" x="4122738" y="2667000"/>
          <p14:tracePt t="57292" x="4114800" y="2659063"/>
          <p14:tracePt t="57312" x="4114800" y="2651125"/>
          <p14:tracePt t="57327" x="4106863" y="2636838"/>
          <p14:tracePt t="57657" x="4114800" y="2628900"/>
          <p14:tracePt t="57664" x="4160838" y="2628900"/>
          <p14:tracePt t="57676" x="4229100" y="2644775"/>
          <p14:tracePt t="57692" x="4351338" y="2682875"/>
          <p14:tracePt t="57709" x="4525963" y="2705100"/>
          <p14:tracePt t="57726" x="4640263" y="2720975"/>
          <p14:tracePt t="57743" x="4648200" y="2720975"/>
          <p14:tracePt t="57840" x="4664075" y="2727325"/>
          <p14:tracePt t="57847" x="4678363" y="2735263"/>
          <p14:tracePt t="57859" x="4694238" y="2735263"/>
          <p14:tracePt t="57875" x="4724400" y="2751138"/>
          <p14:tracePt t="57892" x="4762500" y="2759075"/>
          <p14:tracePt t="57895" x="4784725" y="2765425"/>
          <p14:tracePt t="57909" x="4830763" y="2797175"/>
          <p14:tracePt t="57925" x="4937125" y="2865438"/>
          <p14:tracePt t="57942" x="4975225" y="2887663"/>
          <p14:tracePt t="57959" x="4975225" y="2895600"/>
          <p14:tracePt t="57992" x="4975225" y="2911475"/>
          <p14:tracePt t="58009" x="4975225" y="2917825"/>
          <p14:tracePt t="58025" x="4953000" y="2917825"/>
          <p14:tracePt t="58042" x="4914900" y="2917825"/>
          <p14:tracePt t="58059" x="4892675" y="2917825"/>
          <p14:tracePt t="58076" x="4884738" y="2917825"/>
          <p14:tracePt t="58109" x="4876800" y="2917825"/>
          <p14:tracePt t="58126" x="4868863" y="2917825"/>
          <p14:tracePt t="58142" x="4854575" y="2911475"/>
          <p14:tracePt t="58159" x="4816475" y="2879725"/>
          <p14:tracePt t="58176" x="4784725" y="2873375"/>
          <p14:tracePt t="58193" x="4754563" y="2857500"/>
          <p14:tracePt t="58209" x="4716463" y="2841625"/>
          <p14:tracePt t="58226" x="4702175" y="2835275"/>
          <p14:tracePt t="58243" x="4694238" y="2827338"/>
          <p14:tracePt t="58641" x="4686300" y="2827338"/>
          <p14:tracePt t="58681" x="4686300" y="2819400"/>
          <p14:tracePt t="58689" x="4686300" y="2811463"/>
          <p14:tracePt t="58704" x="4686300" y="2803525"/>
          <p14:tracePt t="58713" x="4686300" y="2797175"/>
          <p14:tracePt t="58727" x="4694238" y="2781300"/>
          <p14:tracePt t="58743" x="4708525" y="2765425"/>
          <p14:tracePt t="58759" x="4724400" y="2713038"/>
          <p14:tracePt t="58776" x="4740275" y="2667000"/>
          <p14:tracePt t="58793" x="4754563" y="2598738"/>
          <p14:tracePt t="58809" x="4754563" y="2544763"/>
          <p14:tracePt t="58826" x="4754563" y="2484438"/>
          <p14:tracePt t="58843" x="4724400" y="2422525"/>
          <p14:tracePt t="58859" x="4670425" y="2370138"/>
          <p14:tracePt t="58876" x="4564063" y="2293938"/>
          <p14:tracePt t="58893" x="4457700" y="2255838"/>
          <p14:tracePt t="58897" x="4365625" y="2225675"/>
          <p14:tracePt t="58909" x="4251325" y="2217738"/>
          <p14:tracePt t="58927" x="3970338" y="2187575"/>
          <p14:tracePt t="58943" x="3902075" y="2187575"/>
          <p14:tracePt t="58959" x="3641725" y="2225675"/>
          <p14:tracePt t="58977" x="3513138" y="2308225"/>
          <p14:tracePt t="58993" x="3459163" y="2384425"/>
          <p14:tracePt t="59010" x="3436938" y="2514600"/>
          <p14:tracePt t="59026" x="3436938" y="2667000"/>
          <p14:tracePt t="59043" x="3505200" y="2835275"/>
          <p14:tracePt t="59060" x="3673475" y="2987675"/>
          <p14:tracePt t="59076" x="3954463" y="3116263"/>
          <p14:tracePt t="59093" x="4283075" y="3162300"/>
          <p14:tracePt t="59110" x="4579938" y="3162300"/>
          <p14:tracePt t="59127" x="4770438" y="3154363"/>
          <p14:tracePt t="59143" x="4778375" y="3146425"/>
          <p14:tracePt t="59481" x="4754563" y="3124200"/>
          <p14:tracePt t="59489" x="4702175" y="3116263"/>
          <p14:tracePt t="59496" x="4618038" y="3101975"/>
          <p14:tracePt t="59510" x="4533900" y="3101975"/>
          <p14:tracePt t="59527" x="4251325" y="3094038"/>
          <p14:tracePt t="59543" x="4092575" y="3063875"/>
          <p14:tracePt t="59560" x="3978275" y="3048000"/>
          <p14:tracePt t="59576" x="3932238" y="3032125"/>
          <p14:tracePt t="59593" x="3916363" y="3032125"/>
          <p14:tracePt t="59884" x="3984625" y="3025775"/>
          <p14:tracePt t="59889" x="4122738" y="3009900"/>
          <p14:tracePt t="59896" x="4313238" y="3001963"/>
          <p14:tracePt t="59910" x="4511675" y="2963863"/>
          <p14:tracePt t="59927" x="5127625" y="2879725"/>
          <p14:tracePt t="59943" x="5440363" y="2835275"/>
          <p14:tracePt t="59960" x="5578475" y="2803525"/>
          <p14:tracePt t="59977" x="5592763" y="2803525"/>
          <p14:tracePt t="60233" x="5584825" y="2797175"/>
          <p14:tracePt t="60241" x="5524500" y="2781300"/>
          <p14:tracePt t="60248" x="5418138" y="2759075"/>
          <p14:tracePt t="60260" x="5311775" y="2720975"/>
          <p14:tracePt t="60277" x="5083175" y="2689225"/>
          <p14:tracePt t="60293" x="4686300" y="2689225"/>
          <p14:tracePt t="60311" x="4191000" y="2689225"/>
          <p14:tracePt t="60327" x="4106863" y="2689225"/>
          <p14:tracePt t="60343" x="4054475" y="2682875"/>
          <p14:tracePt t="60713" x="4030663" y="2667000"/>
          <p14:tracePt t="60721" x="4008438" y="2644775"/>
          <p14:tracePt t="60729" x="3992563" y="2613025"/>
          <p14:tracePt t="60745" x="3984625" y="2606675"/>
          <p14:tracePt t="60761" x="3984625" y="2598738"/>
          <p14:tracePt t="60777" x="3978275" y="2568575"/>
          <p14:tracePt t="60816" x="3970338" y="2568575"/>
          <p14:tracePt t="60832" x="3970338" y="2552700"/>
          <p14:tracePt t="61193" x="3970338" y="2544763"/>
          <p14:tracePt t="61201" x="4008438" y="2552700"/>
          <p14:tracePt t="61210" x="4076700" y="2568575"/>
          <p14:tracePt t="61227" x="4244975" y="2598738"/>
          <p14:tracePt t="61244" x="4572000" y="2598738"/>
          <p14:tracePt t="61260" x="4838700" y="2582863"/>
          <p14:tracePt t="61277" x="5013325" y="2544763"/>
          <p14:tracePt t="61294" x="5127625" y="2522538"/>
          <p14:tracePt t="61697" x="5135563" y="2506663"/>
          <p14:tracePt t="61704" x="5203825" y="2506663"/>
          <p14:tracePt t="61713" x="5341938" y="2506663"/>
          <p14:tracePt t="61727" x="5775325" y="2506663"/>
          <p14:tracePt t="61744" x="6134100" y="2506663"/>
          <p14:tracePt t="61761" x="6461125" y="2506663"/>
          <p14:tracePt t="61777" x="6629400" y="2506663"/>
          <p14:tracePt t="61796" x="6645275" y="2514600"/>
          <p14:tracePt t="61977" x="6621463" y="2514600"/>
          <p14:tracePt t="61985" x="6515100" y="2514600"/>
          <p14:tracePt t="61994" x="6362700" y="2522538"/>
          <p14:tracePt t="62011" x="5837238" y="2598738"/>
          <p14:tracePt t="62028" x="5113338" y="2598738"/>
          <p14:tracePt t="62044" x="4373563" y="2598738"/>
          <p14:tracePt t="62061" x="3794125" y="2536825"/>
          <p14:tracePt t="62077" x="3521075" y="2492375"/>
          <p14:tracePt t="62095" x="3451225" y="2460625"/>
          <p14:tracePt t="62425" x="3467100" y="2460625"/>
          <p14:tracePt t="62433" x="3521075" y="2460625"/>
          <p14:tracePt t="62444" x="3581400" y="2476500"/>
          <p14:tracePt t="62461" x="3810000" y="2476500"/>
          <p14:tracePt t="62478" x="4068763" y="2484438"/>
          <p14:tracePt t="62496" x="4495800" y="2484438"/>
          <p14:tracePt t="62511" x="4724400" y="2484438"/>
          <p14:tracePt t="62527" x="4884738" y="2460625"/>
          <p14:tracePt t="62544" x="4960938" y="2438400"/>
          <p14:tracePt t="62689" x="4960938" y="2430463"/>
          <p14:tracePt t="62736" x="4968875" y="2430463"/>
          <p14:tracePt t="63017" x="4953000" y="2430463"/>
          <p14:tracePt t="63025" x="4914900" y="2446338"/>
          <p14:tracePt t="63033" x="4868863" y="2484438"/>
          <p14:tracePt t="63044" x="4822825" y="2522538"/>
          <p14:tracePt t="63061" x="4716463" y="2598738"/>
          <p14:tracePt t="63079" x="4594225" y="2659063"/>
          <p14:tracePt t="63095" x="4572000" y="2682875"/>
          <p14:tracePt t="63161" x="4572000" y="2689225"/>
          <p14:tracePt t="63169" x="4572000" y="2713038"/>
          <p14:tracePt t="63178" x="4556125" y="2735263"/>
          <p14:tracePt t="63195" x="4556125" y="2773363"/>
          <p14:tracePt t="63211" x="4556125" y="2803525"/>
          <p14:tracePt t="63228" x="4556125" y="2835275"/>
          <p14:tracePt t="63244" x="4556125" y="2857500"/>
          <p14:tracePt t="63261" x="4556125" y="2873375"/>
          <p14:tracePt t="63544" x="4572000" y="2857500"/>
          <p14:tracePt t="63560" x="4579938" y="2857500"/>
          <p14:tracePt t="63585" x="4594225" y="2857500"/>
          <p14:tracePt t="63593" x="4602163" y="2849563"/>
          <p14:tracePt t="63609" x="4610100" y="2849563"/>
          <p14:tracePt t="63713" x="4618038" y="2849563"/>
          <p14:tracePt t="63720" x="4670425" y="2835275"/>
          <p14:tracePt t="63729" x="4740275" y="2819400"/>
          <p14:tracePt t="63745" x="4937125" y="2781300"/>
          <p14:tracePt t="63761" x="5219700" y="2735263"/>
          <p14:tracePt t="63778" x="5578475" y="2674938"/>
          <p14:tracePt t="63795" x="5851525" y="2636838"/>
          <p14:tracePt t="63811" x="6003925" y="2598738"/>
          <p14:tracePt t="63828" x="6035675" y="2590800"/>
          <p14:tracePt t="63921" x="6042025" y="2590800"/>
          <p14:tracePt t="63928" x="6080125" y="2590800"/>
          <p14:tracePt t="63937" x="6096000" y="2590800"/>
          <p14:tracePt t="63945" x="6134100" y="2598738"/>
          <p14:tracePt t="63961" x="6194425" y="2606675"/>
          <p14:tracePt t="63978" x="6248400" y="2620963"/>
          <p14:tracePt t="63995" x="6302375" y="2636838"/>
          <p14:tracePt t="64011" x="6316663" y="2636838"/>
          <p14:tracePt t="64209" x="6324600" y="2644775"/>
          <p14:tracePt t="64217" x="6308725" y="2651125"/>
          <p14:tracePt t="64228" x="6240463" y="2713038"/>
          <p14:tracePt t="64245" x="6073775" y="2819400"/>
          <p14:tracePt t="64261" x="5753100" y="2949575"/>
          <p14:tracePt t="64279" x="5181600" y="3101975"/>
          <p14:tracePt t="64295" x="4975225" y="3116263"/>
          <p14:tracePt t="64311" x="4854575" y="3116263"/>
          <p14:tracePt t="64328" x="4838700" y="3116263"/>
          <p14:tracePt t="64761" x="4830763" y="3124200"/>
          <p14:tracePt t="64777" x="4822825" y="3140075"/>
          <p14:tracePt t="64785" x="4746625" y="3200400"/>
          <p14:tracePt t="64795" x="4610100" y="3276600"/>
          <p14:tracePt t="64812" x="4213225" y="3398838"/>
          <p14:tracePt t="64828" x="3817938" y="3505200"/>
          <p14:tracePt t="64845" x="3444875" y="3559175"/>
          <p14:tracePt t="64862" x="3246438" y="3589338"/>
          <p14:tracePt t="64878" x="3178175" y="3603625"/>
          <p14:tracePt t="64953" x="3184525" y="3589338"/>
          <p14:tracePt t="64961" x="3184525" y="3565525"/>
          <p14:tracePt t="64969" x="3184525" y="3543300"/>
          <p14:tracePt t="64978" x="3184525" y="3527425"/>
          <p14:tracePt t="64995" x="3184525" y="3505200"/>
          <p14:tracePt t="65012" x="3192463" y="3467100"/>
          <p14:tracePt t="65028" x="3192463" y="3459163"/>
          <p14:tracePt t="65045" x="3192463" y="3429000"/>
          <p14:tracePt t="65062" x="3178175" y="3368675"/>
          <p14:tracePt t="65079" x="3146425" y="3344863"/>
          <p14:tracePt t="67634" x="3146425" y="3406775"/>
          <p14:tracePt t="67641" x="3170238" y="3559175"/>
          <p14:tracePt t="67649" x="3208338" y="3679825"/>
          <p14:tracePt t="67663" x="3222625" y="3725863"/>
          <p14:tracePt t="67680" x="3306763" y="3863975"/>
          <p14:tracePt t="67696" x="3352800" y="3924300"/>
          <p14:tracePt t="67714" x="3398838" y="3962400"/>
          <p14:tracePt t="67729" x="3459163" y="4000500"/>
          <p14:tracePt t="67746" x="3482975" y="4008438"/>
          <p14:tracePt t="67763" x="3489325" y="4008438"/>
          <p14:tracePt t="67816" x="3497263" y="4008438"/>
          <p14:tracePt t="67825" x="3513138" y="4008438"/>
          <p14:tracePt t="67833" x="3543300" y="4008438"/>
          <p14:tracePt t="67847" x="3619500" y="4008438"/>
          <p14:tracePt t="67863" x="3673475" y="4008438"/>
          <p14:tracePt t="67880" x="3725863" y="4008438"/>
          <p14:tracePt t="67896" x="3733800" y="4008438"/>
          <p14:tracePt t="67960" x="3749675" y="4008438"/>
          <p14:tracePt t="67969" x="3756025" y="4008438"/>
          <p14:tracePt t="68032" x="3763963" y="4008438"/>
          <p14:tracePt t="68048" x="3779838" y="4016375"/>
          <p14:tracePt t="68337" x="3794125" y="4016375"/>
          <p14:tracePt t="68360" x="3810000" y="4016375"/>
          <p14:tracePt t="68369" x="3878263" y="4016375"/>
          <p14:tracePt t="68380" x="3984625" y="4000500"/>
          <p14:tracePt t="68396" x="4168775" y="3970338"/>
          <p14:tracePt t="68415" x="4541838" y="3916363"/>
          <p14:tracePt t="68430" x="4678363" y="3894138"/>
          <p14:tracePt t="68447" x="4968875" y="3825875"/>
          <p14:tracePt t="68463" x="5013325" y="3825875"/>
          <p14:tracePt t="68480" x="5013325" y="3817938"/>
          <p14:tracePt t="68585" x="5021263" y="3810000"/>
          <p14:tracePt t="68617" x="5021263" y="3763963"/>
          <p14:tracePt t="68625" x="5083175" y="3665538"/>
          <p14:tracePt t="68632" x="5135563" y="3603625"/>
          <p14:tracePt t="68647" x="5165725" y="3573463"/>
          <p14:tracePt t="68663" x="5265738" y="3521075"/>
          <p14:tracePt t="68680" x="5303838" y="3489325"/>
          <p14:tracePt t="68849" x="5273675" y="3505200"/>
          <p14:tracePt t="68856" x="5219700" y="3589338"/>
          <p14:tracePt t="68865" x="5151438" y="3649663"/>
          <p14:tracePt t="68880" x="5029200" y="3763963"/>
          <p14:tracePt t="68896" x="4899025" y="3832225"/>
          <p14:tracePt t="68915" x="4822825" y="3870325"/>
          <p14:tracePt t="68930" x="4800600" y="3870325"/>
          <p14:tracePt t="68985" x="4800600" y="3886200"/>
          <p14:tracePt t="68993" x="4792663" y="3902075"/>
          <p14:tracePt t="69001" x="4792663" y="3924300"/>
          <p14:tracePt t="69013" x="4784725" y="3932238"/>
          <p14:tracePt t="69030" x="4778375" y="3970338"/>
          <p14:tracePt t="69047" x="4770438" y="4008438"/>
          <p14:tracePt t="69063" x="4762500" y="4076700"/>
          <p14:tracePt t="69080" x="4746625" y="4114800"/>
          <p14:tracePt t="69097" x="4740275" y="4137025"/>
          <p14:tracePt t="69113" x="4732338" y="4152900"/>
          <p14:tracePt t="69497" x="4808538" y="4152900"/>
          <p14:tracePt t="69504" x="4960938" y="4152900"/>
          <p14:tracePt t="69513" x="5173663" y="4152900"/>
          <p14:tracePt t="69530" x="5608638" y="4152900"/>
          <p14:tracePt t="69547" x="6003925" y="4152900"/>
          <p14:tracePt t="69563" x="6240463" y="4137025"/>
          <p14:tracePt t="69580" x="6316663" y="4130675"/>
          <p14:tracePt t="69721" x="6316663" y="4122738"/>
          <p14:tracePt t="69729" x="6316663" y="4114800"/>
          <p14:tracePt t="69737" x="6324600" y="4098925"/>
          <p14:tracePt t="69747" x="6346825" y="4076700"/>
          <p14:tracePt t="69763" x="6362700" y="4068763"/>
          <p14:tracePt t="70041" x="6370638" y="4060825"/>
          <p14:tracePt t="70073" x="6370638" y="4054475"/>
          <p14:tracePt t="70545" x="6370638" y="4046538"/>
          <p14:tracePt t="71001" x="6346825" y="4046538"/>
          <p14:tracePt t="71009" x="6286500" y="4030663"/>
          <p14:tracePt t="71017" x="6202363" y="4030663"/>
          <p14:tracePt t="71031" x="6049963" y="4030663"/>
          <p14:tracePt t="71047" x="5464175" y="4038600"/>
          <p14:tracePt t="71064" x="5045075" y="4038600"/>
          <p14:tracePt t="71081" x="4754563" y="4038600"/>
          <p14:tracePt t="71097" x="4618038" y="4038600"/>
          <p14:tracePt t="71114" x="4587875" y="4038600"/>
          <p14:tracePt t="71193" x="4587875" y="4016375"/>
          <p14:tracePt t="71200" x="4587875" y="4008438"/>
          <p14:tracePt t="71210" x="4587875" y="3984625"/>
          <p14:tracePt t="71216" x="4587875" y="3962400"/>
          <p14:tracePt t="71231" x="4594225" y="3946525"/>
          <p14:tracePt t="71247" x="4594225" y="3894138"/>
          <p14:tracePt t="71264" x="4594225" y="3878263"/>
          <p14:tracePt t="71281" x="4587875" y="3848100"/>
          <p14:tracePt t="71297" x="4587875" y="3840163"/>
          <p14:tracePt t="71314" x="4587875" y="3825875"/>
          <p14:tracePt t="71331" x="4587875" y="3787775"/>
          <p14:tracePt t="71347" x="4602163" y="3771900"/>
          <p14:tracePt t="71364" x="4610100" y="3763963"/>
          <p14:tracePt t="71381" x="4618038" y="3756025"/>
          <p14:tracePt t="71415" x="4640263" y="3749675"/>
          <p14:tracePt t="71432" x="4686300" y="3749675"/>
          <p14:tracePt t="71447" x="4754563" y="3749675"/>
          <p14:tracePt t="71464" x="4792663" y="3749675"/>
          <p14:tracePt t="71481" x="4830763" y="3749675"/>
          <p14:tracePt t="71497" x="4854575" y="3749675"/>
          <p14:tracePt t="71514" x="4860925" y="3749675"/>
          <p14:tracePt t="71593" x="4868863" y="3749675"/>
          <p14:tracePt t="71600" x="4884738" y="3749675"/>
          <p14:tracePt t="71609" x="4914900" y="3741738"/>
          <p14:tracePt t="71616" x="4945063" y="3733800"/>
          <p14:tracePt t="71632" x="5029200" y="3725863"/>
          <p14:tracePt t="71647" x="5173663" y="3703638"/>
          <p14:tracePt t="71664" x="5257800" y="3703638"/>
          <p14:tracePt t="71681" x="5287963" y="3703638"/>
          <p14:tracePt t="71777" x="5287963" y="3695700"/>
          <p14:tracePt t="71784" x="5287963" y="3687763"/>
          <p14:tracePt t="71800" x="5280025" y="3687763"/>
          <p14:tracePt t="71809" x="5265738" y="3679825"/>
          <p14:tracePt t="71816" x="5257800" y="3679825"/>
          <p14:tracePt t="71835" x="5249863" y="3673475"/>
          <p14:tracePt t="71848" x="5241925" y="3673475"/>
          <p14:tracePt t="71864" x="5235575" y="3673475"/>
          <p14:tracePt t="71881" x="5211763" y="3673475"/>
          <p14:tracePt t="71898" x="5197475" y="3673475"/>
          <p14:tracePt t="71914" x="5189538" y="3673475"/>
          <p14:tracePt t="71931" x="5151438" y="3687763"/>
          <p14:tracePt t="71948" x="5135563" y="3695700"/>
          <p14:tracePt t="72601" x="5121275" y="3695700"/>
          <p14:tracePt t="72609" x="5105400" y="3711575"/>
          <p14:tracePt t="72617" x="5051425" y="3756025"/>
          <p14:tracePt t="72631" x="4937125" y="3832225"/>
          <p14:tracePt t="72648" x="4792663" y="3886200"/>
          <p14:tracePt t="72664" x="4686300" y="3940175"/>
          <p14:tracePt t="72681" x="4625975" y="3978275"/>
          <p14:tracePt t="72698" x="4610100" y="3984625"/>
          <p14:tracePt t="72714" x="4602163" y="3992563"/>
          <p14:tracePt t="72748" x="4602163" y="4022725"/>
          <p14:tracePt t="72764" x="4602163" y="4030663"/>
          <p14:tracePt t="72781" x="4594225" y="4054475"/>
          <p14:tracePt t="72798" x="4594225" y="4076700"/>
          <p14:tracePt t="72814" x="4594225" y="4106863"/>
          <p14:tracePt t="72831" x="4594225" y="4122738"/>
          <p14:tracePt t="72848" x="4594225" y="4144963"/>
          <p14:tracePt t="73443" x="4594225" y="4152900"/>
          <p14:tracePt t="73448" x="4640263" y="4160838"/>
          <p14:tracePt t="73456" x="4740275" y="4160838"/>
          <p14:tracePt t="73465" x="4876800" y="4160838"/>
          <p14:tracePt t="73481" x="5287963" y="4160838"/>
          <p14:tracePt t="73498" x="5883275" y="4114800"/>
          <p14:tracePt t="73515" x="6400800" y="4046538"/>
          <p14:tracePt t="73531" x="6727825" y="3962400"/>
          <p14:tracePt t="73548" x="6781800" y="3946525"/>
          <p14:tracePt t="73592" x="6789738" y="3940175"/>
          <p14:tracePt t="73672" x="6789738" y="3932238"/>
          <p14:tracePt t="73753" x="6789738" y="3924300"/>
          <p14:tracePt t="73760" x="6773863" y="3924300"/>
          <p14:tracePt t="73768" x="6765925" y="3916363"/>
          <p14:tracePt t="73782" x="6751638" y="3916363"/>
          <p14:tracePt t="73799" x="6667500" y="3894138"/>
          <p14:tracePt t="73815" x="6553200" y="3886200"/>
          <p14:tracePt t="73832" x="6461125" y="3886200"/>
          <p14:tracePt t="73848" x="6408738" y="3886200"/>
          <p14:tracePt t="73865" x="6400800" y="3886200"/>
          <p14:tracePt t="74329" x="6392863" y="3886200"/>
          <p14:tracePt t="74337" x="6340475" y="3886200"/>
          <p14:tracePt t="74348" x="6278563" y="3902075"/>
          <p14:tracePt t="74365" x="6103938" y="3954463"/>
          <p14:tracePt t="74382" x="5867400" y="3984625"/>
          <p14:tracePt t="74399" x="5562600" y="4030663"/>
          <p14:tracePt t="74415" x="5418138" y="4046538"/>
          <p14:tracePt t="74433" x="5372100" y="4060825"/>
          <p14:tracePt t="74529" x="5372100" y="4068763"/>
          <p14:tracePt t="74537" x="5356225" y="4076700"/>
          <p14:tracePt t="74548" x="5349875" y="4076700"/>
          <p14:tracePt t="74565" x="5318125" y="4092575"/>
          <p14:tracePt t="74582" x="5287963" y="4098925"/>
          <p14:tracePt t="74599" x="5257800" y="4106863"/>
          <p14:tracePt t="74615" x="5189538" y="4106863"/>
          <p14:tracePt t="74633" x="5151438" y="4106863"/>
          <p14:tracePt t="74649" x="5105400" y="4106863"/>
          <p14:tracePt t="74665" x="5083175" y="4114800"/>
          <p14:tracePt t="74682" x="5067300" y="4122738"/>
          <p14:tracePt t="74699" x="5051425" y="4130675"/>
          <p14:tracePt t="74715" x="5029200" y="4130675"/>
          <p14:tracePt t="74732" x="4960938" y="4144963"/>
          <p14:tracePt t="74749" x="4906963" y="4152900"/>
          <p14:tracePt t="74765" x="4830763" y="4160838"/>
          <p14:tracePt t="74783" x="4770438" y="4183063"/>
          <p14:tracePt t="74799" x="4762500" y="4183063"/>
          <p14:tracePt t="74913" x="4754563" y="4191000"/>
          <p14:tracePt t="74936" x="4746625" y="4191000"/>
          <p14:tracePt t="74946" x="4746625" y="4198938"/>
          <p14:tracePt t="74962" x="4746625" y="4206875"/>
          <p14:tracePt t="74969" x="4746625" y="4221163"/>
          <p14:tracePt t="74983" x="4724400" y="4229100"/>
          <p14:tracePt t="75015" x="4716463" y="4237038"/>
          <p14:tracePt t="75369" x="4708525" y="4251325"/>
          <p14:tracePt t="75384" x="4702175" y="4259263"/>
          <p14:tracePt t="75401" x="4694238" y="4267200"/>
          <p14:tracePt t="75410" x="4686300" y="4275138"/>
          <p14:tracePt t="75873" x="4678363" y="4275138"/>
          <p14:tracePt t="75897" x="4670425" y="4275138"/>
          <p14:tracePt t="75913" x="4670425" y="4267200"/>
          <p14:tracePt t="76273" x="4670425" y="4259263"/>
          <p14:tracePt t="76289" x="4678363" y="4259263"/>
          <p14:tracePt t="76297" x="4686300" y="4244975"/>
          <p14:tracePt t="76304" x="4694238" y="4244975"/>
          <p14:tracePt t="76328" x="4702175" y="4237038"/>
          <p14:tracePt t="76336" x="4708525" y="4229100"/>
          <p14:tracePt t="76352" x="4708525" y="4221163"/>
          <p14:tracePt t="76600" x="4708525" y="4213225"/>
          <p14:tracePt t="76616" x="4702175" y="4213225"/>
          <p14:tracePt t="76640" x="4686300" y="4213225"/>
          <p14:tracePt t="76649" x="4678363" y="4213225"/>
          <p14:tracePt t="76665" x="4656138" y="4213225"/>
          <p14:tracePt t="76673" x="4640263" y="4213225"/>
          <p14:tracePt t="76689" x="4632325" y="4213225"/>
          <p14:tracePt t="77265" x="4625975" y="4213225"/>
          <p14:tracePt t="77297" x="4632325" y="4221163"/>
          <p14:tracePt t="77801" x="4678363" y="4221163"/>
          <p14:tracePt t="77808" x="4808538" y="4213225"/>
          <p14:tracePt t="77816" x="4991100" y="4183063"/>
          <p14:tracePt t="77833" x="5326063" y="4130675"/>
          <p14:tracePt t="77849" x="5630863" y="4098925"/>
          <p14:tracePt t="77866" x="5813425" y="4060825"/>
          <p14:tracePt t="77883" x="5951538" y="4022725"/>
          <p14:tracePt t="77899" x="5997575" y="4000500"/>
          <p14:tracePt t="77944" x="6027738" y="3992563"/>
          <p14:tracePt t="77951" x="6073775" y="3946525"/>
          <p14:tracePt t="77966" x="6172200" y="3886200"/>
          <p14:tracePt t="77983" x="6264275" y="3848100"/>
          <p14:tracePt t="78000" x="6346825" y="3817938"/>
          <p14:tracePt t="78017" x="6354763" y="3810000"/>
          <p14:tracePt t="78377" x="6332538" y="3810000"/>
          <p14:tracePt t="78384" x="6256338" y="3794125"/>
          <p14:tracePt t="78393" x="6172200" y="3779838"/>
          <p14:tracePt t="78401" x="6057900" y="3779838"/>
          <p14:tracePt t="78417" x="5699125" y="3779838"/>
          <p14:tracePt t="78433" x="5402263" y="3779838"/>
          <p14:tracePt t="78450" x="5265738" y="3779838"/>
          <p14:tracePt t="78467" x="5257800" y="3779838"/>
          <p14:tracePt t="79312" x="5249863" y="3779838"/>
          <p14:tracePt t="79320" x="5235575" y="3817938"/>
          <p14:tracePt t="79328" x="5189538" y="3878263"/>
          <p14:tracePt t="79336" x="5143500" y="3916363"/>
          <p14:tracePt t="79352" x="4991100" y="4022725"/>
          <p14:tracePt t="79367" x="4922838" y="4060825"/>
          <p14:tracePt t="79384" x="4740275" y="4144963"/>
          <p14:tracePt t="79400" x="4686300" y="4175125"/>
          <p14:tracePt t="79417" x="4686300" y="4183063"/>
          <p14:tracePt t="79913" x="4694238" y="4183063"/>
          <p14:tracePt t="79920" x="4778375" y="4183063"/>
          <p14:tracePt t="79928" x="4899025" y="4175125"/>
          <p14:tracePt t="79936" x="5045075" y="4144963"/>
          <p14:tracePt t="79951" x="5219700" y="4130675"/>
          <p14:tracePt t="79967" x="5730875" y="4054475"/>
          <p14:tracePt t="79984" x="5943600" y="4022725"/>
          <p14:tracePt t="80001" x="5989638" y="4016375"/>
          <p14:tracePt t="80105" x="5997575" y="4008438"/>
          <p14:tracePt t="80113" x="6019800" y="4000500"/>
          <p14:tracePt t="80120" x="6042025" y="3978275"/>
          <p14:tracePt t="80134" x="6065838" y="3978275"/>
          <p14:tracePt t="80151" x="6088063" y="3970338"/>
          <p14:tracePt t="80167" x="6149975" y="3940175"/>
          <p14:tracePt t="80544" x="6149975" y="3924300"/>
          <p14:tracePt t="80554" x="6073775" y="3908425"/>
          <p14:tracePt t="80560" x="5989638" y="3886200"/>
          <p14:tracePt t="80569" x="5921375" y="3863975"/>
          <p14:tracePt t="80584" x="5761038" y="3832225"/>
          <p14:tracePt t="80601" x="5578475" y="3794125"/>
          <p14:tracePt t="80617" x="5554663" y="3794125"/>
          <p14:tracePt t="80817" x="5524500" y="3787775"/>
          <p14:tracePt t="80824" x="5502275" y="3787775"/>
          <p14:tracePt t="80834" x="5470525" y="3787775"/>
          <p14:tracePt t="80851" x="5440363" y="3787775"/>
          <p14:tracePt t="80867" x="5380038" y="3787775"/>
          <p14:tracePt t="80884" x="5364163" y="3787775"/>
          <p14:tracePt t="81305" x="5334000" y="3787775"/>
          <p14:tracePt t="81313" x="5273675" y="3787775"/>
          <p14:tracePt t="81320" x="5151438" y="3787775"/>
          <p14:tracePt t="81335" x="4778375" y="3825875"/>
          <p14:tracePt t="81351" x="4365625" y="3870325"/>
          <p14:tracePt t="81368" x="4030663" y="3870325"/>
          <p14:tracePt t="81384" x="3825875" y="3870325"/>
          <p14:tracePt t="81401" x="3756025" y="3870325"/>
          <p14:tracePt t="81434" x="3749675" y="3878263"/>
          <p14:tracePt t="82458" x="3771900" y="3878263"/>
          <p14:tracePt t="82464" x="3825875" y="3878263"/>
          <p14:tracePt t="82474" x="3902075" y="3878263"/>
          <p14:tracePt t="82485" x="3992563" y="3878263"/>
          <p14:tracePt t="82501" x="4168775" y="3878263"/>
          <p14:tracePt t="82519" x="4351338" y="3878263"/>
          <p14:tracePt t="82535" x="4359275" y="3878263"/>
          <p14:tracePt t="82593" x="4365625" y="3878263"/>
          <p14:tracePt t="82657" x="4381500" y="3878263"/>
          <p14:tracePt t="82664" x="4411663" y="3886200"/>
          <p14:tracePt t="82674" x="4427538" y="3886200"/>
          <p14:tracePt t="82685" x="4457700" y="3886200"/>
          <p14:tracePt t="82701" x="4533900" y="3908425"/>
          <p14:tracePt t="82720" x="4594225" y="3916363"/>
          <p14:tracePt t="82735" x="4618038" y="3924300"/>
          <p14:tracePt t="82768" x="4625975" y="3954463"/>
          <p14:tracePt t="82785" x="4632325" y="4000500"/>
          <p14:tracePt t="82802" x="4648200" y="4038600"/>
          <p14:tracePt t="82818" x="4678363" y="4092575"/>
          <p14:tracePt t="82835" x="4694238" y="4137025"/>
          <p14:tracePt t="82852" x="4724400" y="4198938"/>
          <p14:tracePt t="82869" x="4740275" y="4229100"/>
          <p14:tracePt t="83145" x="4724400" y="4229100"/>
          <p14:tracePt t="83153" x="4708525" y="4213225"/>
          <p14:tracePt t="83161" x="4686300" y="4206875"/>
          <p14:tracePt t="83169" x="4664075" y="4206875"/>
          <p14:tracePt t="83185" x="4587875" y="4206875"/>
          <p14:tracePt t="83202" x="4525963" y="4206875"/>
          <p14:tracePt t="83218" x="4495800" y="4206875"/>
          <p14:tracePt t="83235" x="4479925" y="4206875"/>
          <p14:tracePt t="83329" x="4487863" y="4206875"/>
          <p14:tracePt t="83337" x="4511675" y="4206875"/>
          <p14:tracePt t="83344" x="4549775" y="4206875"/>
          <p14:tracePt t="83353" x="4594225" y="4191000"/>
          <p14:tracePt t="83368" x="4702175" y="4137025"/>
          <p14:tracePt t="83385" x="4754563" y="4098925"/>
          <p14:tracePt t="83402" x="4762500" y="4092575"/>
          <p14:tracePt t="83418" x="4762500" y="4076700"/>
          <p14:tracePt t="83435" x="4762500" y="4054475"/>
          <p14:tracePt t="83453" x="4762500" y="4046538"/>
          <p14:tracePt t="83468" x="4762500" y="4038600"/>
          <p14:tracePt t="83488" x="4754563" y="4038600"/>
          <p14:tracePt t="83502" x="4746625" y="4038600"/>
          <p14:tracePt t="83519" x="4724400" y="4068763"/>
          <p14:tracePt t="83535" x="4716463" y="4122738"/>
          <p14:tracePt t="83552" x="4716463" y="4130675"/>
          <p14:tracePt t="83593" x="4724400" y="4122738"/>
          <p14:tracePt t="83602" x="4740275" y="4106863"/>
          <p14:tracePt t="83619" x="4746625" y="4076700"/>
          <p14:tracePt t="83635" x="4746625" y="4038600"/>
          <p14:tracePt t="83652" x="4746625" y="4016375"/>
          <p14:tracePt t="83669" x="4732338" y="4008438"/>
          <p14:tracePt t="83685" x="4708525" y="4008438"/>
          <p14:tracePt t="83702" x="4686300" y="4008438"/>
          <p14:tracePt t="83719" x="4670425" y="4046538"/>
          <p14:tracePt t="83735" x="4664075" y="4068763"/>
          <p14:tracePt t="84073" x="4678363" y="4068763"/>
          <p14:tracePt t="84080" x="4708525" y="4068763"/>
          <p14:tracePt t="84088" x="4784725" y="4054475"/>
          <p14:tracePt t="84103" x="4945063" y="4000500"/>
          <p14:tracePt t="84119" x="5045075" y="3978275"/>
          <p14:tracePt t="84135" x="5303838" y="3902075"/>
          <p14:tracePt t="84152" x="5402263" y="3863975"/>
          <p14:tracePt t="84169" x="5410200" y="3856038"/>
          <p14:tracePt t="84202" x="5410200" y="3848100"/>
          <p14:tracePt t="84219" x="5394325" y="3771900"/>
          <p14:tracePt t="84235" x="5372100" y="3741738"/>
          <p14:tracePt t="84252" x="5349875" y="3703638"/>
          <p14:tracePt t="84269" x="5311775" y="3673475"/>
          <p14:tracePt t="84285" x="5287963" y="3657600"/>
          <p14:tracePt t="84303" x="5280025" y="3657600"/>
          <p14:tracePt t="84320" x="5273675" y="3657600"/>
          <p14:tracePt t="84335" x="5241925" y="3741738"/>
          <p14:tracePt t="84352" x="5227638" y="3832225"/>
          <p14:tracePt t="84369" x="5227638" y="3840163"/>
          <p14:tracePt t="84433" x="5227638" y="3832225"/>
          <p14:tracePt t="84441" x="5235575" y="3794125"/>
          <p14:tracePt t="84452" x="5235575" y="3717925"/>
          <p14:tracePt t="84469" x="5235575" y="3687763"/>
          <p14:tracePt t="84486" x="5235575" y="3679825"/>
          <p14:tracePt t="84503" x="5227638" y="3673475"/>
          <p14:tracePt t="84521" x="5219700" y="3673475"/>
          <p14:tracePt t="84535" x="5189538" y="3703638"/>
          <p14:tracePt t="84552" x="5189538" y="3725863"/>
          <p14:tracePt t="84570" x="5189538" y="3749675"/>
          <p14:tracePt t="84586" x="5197475" y="3771900"/>
          <p14:tracePt t="84602" x="5235575" y="3771900"/>
          <p14:tracePt t="84619" x="5280025" y="3749675"/>
          <p14:tracePt t="84636" x="5287963" y="3711575"/>
          <p14:tracePt t="84652" x="5287963" y="3641725"/>
          <p14:tracePt t="84669" x="5227638" y="3611563"/>
          <p14:tracePt t="84686" x="5159375" y="3603625"/>
          <p14:tracePt t="84703" x="4816475" y="3649663"/>
          <p14:tracePt t="84719" x="4732338" y="3703638"/>
          <p14:tracePt t="84736" x="4610100" y="3817938"/>
          <p14:tracePt t="84752" x="4610100" y="3840163"/>
          <p14:tracePt t="84769" x="4656138" y="3840163"/>
          <p14:tracePt t="84786" x="4892675" y="3810000"/>
          <p14:tracePt t="84802" x="5121275" y="3717925"/>
          <p14:tracePt t="84819" x="5165725" y="3665538"/>
          <p14:tracePt t="84836" x="5165725" y="3635375"/>
          <p14:tracePt t="84852" x="5165725" y="3589338"/>
          <p14:tracePt t="84869" x="5045075" y="3565525"/>
          <p14:tracePt t="84886" x="4822825" y="3589338"/>
          <p14:tracePt t="84903" x="4564063" y="3756025"/>
          <p14:tracePt t="84919" x="4541838" y="3787775"/>
          <p14:tracePt t="84953" x="4564063" y="3787775"/>
          <p14:tracePt t="84969" x="4678363" y="3763963"/>
          <p14:tracePt t="84986" x="4708525" y="3741738"/>
          <p14:tracePt t="85017" x="4708525" y="3733800"/>
          <p14:tracePt t="85305" x="4746625" y="3725863"/>
          <p14:tracePt t="85313" x="4778375" y="3725863"/>
          <p14:tracePt t="85321" x="4838700" y="3733800"/>
          <p14:tracePt t="85336" x="4953000" y="3756025"/>
          <p14:tracePt t="85353" x="5021263" y="3763963"/>
          <p14:tracePt t="85369" x="5075238" y="3763963"/>
          <p14:tracePt t="86840" x="5089525" y="3763963"/>
          <p14:tracePt t="86857" x="5097463" y="3763963"/>
          <p14:tracePt t="86881" x="5105400" y="3756025"/>
          <p14:tracePt t="87065" x="5113338" y="3763963"/>
          <p14:tracePt t="87080" x="5113338" y="3771900"/>
          <p14:tracePt t="87090" x="5113338" y="3779838"/>
          <p14:tracePt t="87105" x="5113338" y="3794125"/>
          <p14:tracePt t="87113" x="5113338" y="3802063"/>
          <p14:tracePt t="87129" x="5113338" y="3817938"/>
          <p14:tracePt t="87138" x="5113338" y="3825875"/>
          <p14:tracePt t="87153" x="5113338" y="3832225"/>
          <p14:tracePt t="87170" x="5113338" y="3840163"/>
          <p14:tracePt t="87585" x="5089525" y="3870325"/>
          <p14:tracePt t="87593" x="5045075" y="3886200"/>
          <p14:tracePt t="87603" x="4983163" y="3908425"/>
          <p14:tracePt t="87620" x="4838700" y="3954463"/>
          <p14:tracePt t="87637" x="4702175" y="3970338"/>
          <p14:tracePt t="87653" x="4579938" y="3978275"/>
          <p14:tracePt t="87671" x="4518025" y="3978275"/>
          <p14:tracePt t="87785" x="4503738" y="3978275"/>
          <p14:tracePt t="87793" x="4495800" y="3978275"/>
          <p14:tracePt t="87803" x="4465638" y="3978275"/>
          <p14:tracePt t="87820" x="4389438" y="3970338"/>
          <p14:tracePt t="87839" x="4335463" y="3970338"/>
          <p14:tracePt t="87870" x="4321175" y="3962400"/>
          <p14:tracePt t="88049" x="4335463" y="3962400"/>
          <p14:tracePt t="88056" x="4427538" y="3962400"/>
          <p14:tracePt t="88065" x="4541838" y="3962400"/>
          <p14:tracePt t="88072" x="4664075" y="3962400"/>
          <p14:tracePt t="88087" x="4983163" y="3954463"/>
          <p14:tracePt t="88103" x="5235575" y="3916363"/>
          <p14:tracePt t="88120" x="5387975" y="3878263"/>
          <p14:tracePt t="88137" x="5432425" y="3863975"/>
          <p14:tracePt t="88170" x="5432425" y="3856038"/>
          <p14:tracePt t="88369" x="5456238" y="3856038"/>
          <p14:tracePt t="88377" x="5524500" y="3856038"/>
          <p14:tracePt t="88387" x="5654675" y="3856038"/>
          <p14:tracePt t="88404" x="6111875" y="3856038"/>
          <p14:tracePt t="88420" x="6423025" y="3856038"/>
          <p14:tracePt t="88437" x="6621463" y="3817938"/>
          <p14:tracePt t="88454" x="6645275" y="3810000"/>
          <p14:tracePt t="88471" x="6651625" y="3810000"/>
          <p14:tracePt t="88713" x="6637338" y="3810000"/>
          <p14:tracePt t="89425" x="6607175" y="3810000"/>
          <p14:tracePt t="89433" x="6569075" y="3810000"/>
          <p14:tracePt t="89440" x="6492875" y="3802063"/>
          <p14:tracePt t="89455" x="6210300" y="3802063"/>
          <p14:tracePt t="89471" x="6011863" y="3840163"/>
          <p14:tracePt t="89487" x="5303838" y="3932238"/>
          <p14:tracePt t="89504" x="4983163" y="3984625"/>
          <p14:tracePt t="89521" x="4838700" y="4016375"/>
          <p14:tracePt t="89537" x="4792663" y="4030663"/>
          <p14:tracePt t="89554" x="4792663" y="4038600"/>
          <p14:tracePt t="89601" x="4792663" y="4054475"/>
          <p14:tracePt t="89608" x="4792663" y="4068763"/>
          <p14:tracePt t="89624" x="4792663" y="4076700"/>
          <p14:tracePt t="89656" x="4792663" y="4084638"/>
          <p14:tracePt t="89665" x="4792663" y="4092575"/>
          <p14:tracePt t="89673" x="4784725" y="4106863"/>
          <p14:tracePt t="89689" x="4784725" y="4137025"/>
          <p14:tracePt t="89704" x="4778375" y="4152900"/>
          <p14:tracePt t="89721" x="4754563" y="4183063"/>
          <p14:tracePt t="89737" x="4732338" y="4221163"/>
          <p14:tracePt t="89754" x="4732338" y="4229100"/>
          <p14:tracePt t="89849" x="4724400" y="4237038"/>
          <p14:tracePt t="89921" x="4716463" y="4237038"/>
          <p14:tracePt t="90273" x="4724400" y="4229100"/>
          <p14:tracePt t="90280" x="4800600" y="4229100"/>
          <p14:tracePt t="90290" x="4899025" y="4229100"/>
          <p14:tracePt t="90304" x="5203825" y="4198938"/>
          <p14:tracePt t="90321" x="5540375" y="4144963"/>
          <p14:tracePt t="90338" x="5935663" y="4084638"/>
          <p14:tracePt t="90354" x="6149975" y="4038600"/>
          <p14:tracePt t="90371" x="6218238" y="4016375"/>
          <p14:tracePt t="90388" x="6218238" y="4008438"/>
          <p14:tracePt t="90433" x="6226175" y="3984625"/>
          <p14:tracePt t="90440" x="6240463" y="3962400"/>
          <p14:tracePt t="90455" x="6256338" y="3932238"/>
          <p14:tracePt t="90471" x="6264275" y="3924300"/>
          <p14:tracePt t="90488" x="6270625" y="3916363"/>
          <p14:tracePt t="90504" x="6270625" y="3908425"/>
          <p14:tracePt t="90537" x="6270625" y="3902075"/>
          <p14:tracePt t="90561" x="6270625" y="3886200"/>
          <p14:tracePt t="90569" x="6278563" y="3886200"/>
          <p14:tracePt t="90576" x="6294438" y="3870325"/>
          <p14:tracePt t="90588" x="6302375" y="3856038"/>
          <p14:tracePt t="90604" x="6308725" y="3840163"/>
          <p14:tracePt t="91033" x="6294438" y="3832225"/>
          <p14:tracePt t="91040" x="6240463" y="3817938"/>
          <p14:tracePt t="91049" x="6210300" y="3810000"/>
          <p14:tracePt t="91057" x="6156325" y="3794125"/>
          <p14:tracePt t="91071" x="6035675" y="3779838"/>
          <p14:tracePt t="91088" x="5813425" y="3749675"/>
          <p14:tracePt t="91105" x="5646738" y="3749675"/>
          <p14:tracePt t="91121" x="5584825" y="3741738"/>
          <p14:tracePt t="91138" x="5578475" y="3741738"/>
          <p14:tracePt t="91241" x="5562600" y="3733800"/>
          <p14:tracePt t="91249" x="5532438" y="3733800"/>
          <p14:tracePt t="91257" x="5502275" y="3717925"/>
          <p14:tracePt t="91271" x="5380038" y="3717925"/>
          <p14:tracePt t="91288" x="5219700" y="3711575"/>
          <p14:tracePt t="91305" x="5075238" y="3695700"/>
          <p14:tracePt t="91321" x="5045075" y="3687763"/>
          <p14:tracePt t="91713" x="5013325" y="3687763"/>
          <p14:tracePt t="91721" x="4945063" y="3763963"/>
          <p14:tracePt t="91729" x="4854575" y="3840163"/>
          <p14:tracePt t="91738" x="4778375" y="3908425"/>
          <p14:tracePt t="91755" x="4610100" y="4068763"/>
          <p14:tracePt t="91772" x="4473575" y="4183063"/>
          <p14:tracePt t="91788" x="4427538" y="4244975"/>
          <p14:tracePt t="91805" x="4427538" y="4259263"/>
          <p14:tracePt t="91822" x="4435475" y="4267200"/>
          <p14:tracePt t="91839" x="4457700" y="4275138"/>
          <p14:tracePt t="91855" x="4457700" y="4283075"/>
          <p14:tracePt t="91872" x="4465638" y="4289425"/>
          <p14:tracePt t="92129" x="4473575" y="4283075"/>
          <p14:tracePt t="92137" x="4479925" y="4267200"/>
          <p14:tracePt t="92170" x="4487863" y="4244975"/>
          <p14:tracePt t="92177" x="4487863" y="4237038"/>
          <p14:tracePt t="92201" x="4487863" y="4229100"/>
          <p14:tracePt t="92209" x="4487863" y="4213225"/>
          <p14:tracePt t="92223" x="4487863" y="4206875"/>
          <p14:tracePt t="92240" x="4487863" y="4198938"/>
          <p14:tracePt t="92255" x="4487863" y="4183063"/>
          <p14:tracePt t="92272" x="4487863" y="4168775"/>
          <p14:tracePt t="92288" x="4487863" y="4152900"/>
          <p14:tracePt t="92305" x="4487863" y="4137025"/>
          <p14:tracePt t="92322" x="4487863" y="4122738"/>
          <p14:tracePt t="92338" x="4487863" y="4114800"/>
          <p14:tracePt t="92355" x="4487863" y="4106863"/>
          <p14:tracePt t="92372" x="4503738" y="4084638"/>
          <p14:tracePt t="92388" x="4518025" y="4068763"/>
          <p14:tracePt t="92405" x="4533900" y="4060825"/>
          <p14:tracePt t="92422" x="4564063" y="4038600"/>
          <p14:tracePt t="92439" x="4618038" y="4016375"/>
          <p14:tracePt t="92455" x="4648200" y="4000500"/>
          <p14:tracePt t="92472" x="4656138" y="3992563"/>
          <p14:tracePt t="92488" x="4670425" y="3970338"/>
          <p14:tracePt t="92505" x="4678363" y="3946525"/>
          <p14:tracePt t="92522" x="4678363" y="3916363"/>
          <p14:tracePt t="92540" x="4678363" y="3886200"/>
          <p14:tracePt t="92555" x="4678363" y="3863975"/>
          <p14:tracePt t="92572" x="4678363" y="3832225"/>
          <p14:tracePt t="92589" x="4678363" y="3825875"/>
          <p14:tracePt t="92607" x="4678363" y="3810000"/>
          <p14:tracePt t="92622" x="4678363" y="3794125"/>
          <p14:tracePt t="92639" x="4678363" y="3779838"/>
          <p14:tracePt t="92655" x="4670425" y="3771900"/>
          <p14:tracePt t="92672" x="4670425" y="3763963"/>
          <p14:tracePt t="93177" x="4664075" y="3756025"/>
          <p14:tracePt t="93185" x="4664075" y="3741738"/>
          <p14:tracePt t="93192" x="4648200" y="3717925"/>
          <p14:tracePt t="93217" x="4640263" y="3695700"/>
          <p14:tracePt t="93224" x="4610100" y="3657600"/>
          <p14:tracePt t="93239" x="4579938" y="3619500"/>
          <p14:tracePt t="93255" x="4473575" y="3535363"/>
          <p14:tracePt t="93272" x="4289425" y="3459163"/>
          <p14:tracePt t="93289" x="3978275" y="3368675"/>
          <p14:tracePt t="93307" x="3687763" y="3330575"/>
          <p14:tracePt t="93322" x="3398838" y="3330575"/>
          <p14:tracePt t="93339" x="3178175" y="3330575"/>
          <p14:tracePt t="93355" x="3032125" y="3352800"/>
          <p14:tracePt t="93372" x="2925763" y="3467100"/>
          <p14:tracePt t="93389" x="2865438" y="3627438"/>
          <p14:tracePt t="93405" x="2849563" y="3840163"/>
          <p14:tracePt t="93423" x="2887663" y="4160838"/>
          <p14:tracePt t="93439" x="3032125" y="4351338"/>
          <p14:tracePt t="93455" x="3292475" y="4441825"/>
          <p14:tracePt t="93472" x="3695700" y="4457700"/>
          <p14:tracePt t="93489" x="4267200" y="4411663"/>
          <p14:tracePt t="93506" x="4746625" y="4267200"/>
          <p14:tracePt t="93522" x="5105400" y="4092575"/>
          <p14:tracePt t="93539" x="5318125" y="3924300"/>
          <p14:tracePt t="93556" x="5387975" y="3794125"/>
          <p14:tracePt t="93572" x="5410200" y="3687763"/>
          <p14:tracePt t="93590" x="5418138" y="3635375"/>
          <p14:tracePt t="93606" x="5418138" y="3619500"/>
          <p14:tracePt t="93665" x="5426075" y="3603625"/>
          <p14:tracePt t="93673" x="5464175" y="3603625"/>
          <p14:tracePt t="93681" x="5546725" y="3603625"/>
          <p14:tracePt t="93689" x="5638800" y="3603625"/>
          <p14:tracePt t="93706" x="6042025" y="3603625"/>
          <p14:tracePt t="93722" x="6575425" y="3603625"/>
          <p14:tracePt t="93739" x="7078663" y="3603625"/>
          <p14:tracePt t="93756" x="7391400" y="3603625"/>
          <p14:tracePt t="93772" x="7459663" y="3603625"/>
          <p14:tracePt t="93841" x="7467600" y="3603625"/>
          <p14:tracePt t="93985" x="7467600" y="3611563"/>
          <p14:tracePt t="93993" x="7451725" y="3657600"/>
          <p14:tracePt t="94000" x="7407275" y="3703638"/>
          <p14:tracePt t="94008" x="7361238" y="3725863"/>
          <p14:tracePt t="94023" x="7246938" y="3763963"/>
          <p14:tracePt t="94039" x="7108825" y="3779838"/>
          <p14:tracePt t="94056" x="6956425" y="3794125"/>
          <p14:tracePt t="94072" x="6842125" y="3794125"/>
          <p14:tracePt t="94089" x="6751638" y="3794125"/>
          <p14:tracePt t="94106" x="6743700" y="3794125"/>
          <p14:tracePt t="94193" x="6735763" y="3794125"/>
          <p14:tracePt t="94201" x="6713538" y="3794125"/>
          <p14:tracePt t="94208" x="6697663" y="3794125"/>
          <p14:tracePt t="94223" x="6651625" y="3779838"/>
          <p14:tracePt t="94239" x="6515100" y="3756025"/>
          <p14:tracePt t="94256" x="6370638" y="3733800"/>
          <p14:tracePt t="94272" x="6270625" y="3725863"/>
          <p14:tracePt t="94289" x="6232525" y="3725863"/>
          <p14:tracePt t="98640" x="6172200" y="3725863"/>
          <p14:tracePt t="98648" x="6080125" y="3756025"/>
          <p14:tracePt t="98657" x="5997575" y="3787775"/>
          <p14:tracePt t="98674" x="5837238" y="3840163"/>
          <p14:tracePt t="98691" x="5661025" y="3848100"/>
          <p14:tracePt t="98708" x="5508625" y="3848100"/>
          <p14:tracePt t="98724" x="5432425" y="3848100"/>
          <p14:tracePt t="98741" x="5394325" y="3848100"/>
          <p14:tracePt t="98757" x="5387975" y="3848100"/>
          <p14:tracePt t="98801" x="5364163" y="3848100"/>
          <p14:tracePt t="98817" x="5349875" y="3848100"/>
          <p14:tracePt t="98825" x="5334000" y="3848100"/>
          <p14:tracePt t="98841" x="5303838" y="3825875"/>
          <p14:tracePt t="98858" x="5287963" y="3810000"/>
          <p14:tracePt t="98874" x="5273675" y="3763963"/>
          <p14:tracePt t="98891" x="5273675" y="3717925"/>
          <p14:tracePt t="98908" x="5249863" y="3665538"/>
          <p14:tracePt t="98924" x="5241925" y="3627438"/>
          <p14:tracePt t="98941" x="5227638" y="3611563"/>
          <p14:tracePt t="99001" x="5203825" y="3641725"/>
          <p14:tracePt t="99009" x="5203825" y="3673475"/>
          <p14:tracePt t="99017" x="5189538" y="3733800"/>
          <p14:tracePt t="99025" x="5173663" y="3771900"/>
          <p14:tracePt t="99041" x="5165725" y="3802063"/>
          <p14:tracePt t="99088" x="5165725" y="3794125"/>
          <p14:tracePt t="99096" x="5165725" y="3741738"/>
          <p14:tracePt t="99108" x="5165725" y="3711575"/>
          <p14:tracePt t="99124" x="5165725" y="3649663"/>
          <p14:tracePt t="99141" x="5165725" y="3611563"/>
          <p14:tracePt t="99193" x="5165725" y="3649663"/>
          <p14:tracePt t="99201" x="5165725" y="3665538"/>
          <p14:tracePt t="99281" x="5165725" y="3657600"/>
          <p14:tracePt t="99353" x="5165725" y="3703638"/>
          <p14:tracePt t="99360" x="5165725" y="3711575"/>
          <p14:tracePt t="99368" x="5165725" y="3725863"/>
          <p14:tracePt t="99377" x="5165725" y="3733800"/>
          <p14:tracePt t="99424" x="5173663" y="3733800"/>
          <p14:tracePt t="100401" x="5173663" y="3741738"/>
          <p14:tracePt t="100409" x="5173663" y="3749675"/>
          <p14:tracePt t="100417" x="5173663" y="3756025"/>
          <p14:tracePt t="100426" x="5173663" y="3779838"/>
          <p14:tracePt t="100441" x="5173663" y="3787775"/>
          <p14:tracePt t="100458" x="5165725" y="3817938"/>
          <p14:tracePt t="100475" x="5127625" y="3856038"/>
          <p14:tracePt t="100491" x="5097463" y="3886200"/>
          <p14:tracePt t="100508" x="5067300" y="3908425"/>
          <p14:tracePt t="100525" x="5045075" y="3924300"/>
          <p14:tracePt t="100785" x="5045075" y="3932238"/>
          <p14:tracePt t="102346" x="5037138" y="3970338"/>
          <p14:tracePt t="102353" x="4991100" y="4038600"/>
          <p14:tracePt t="102362" x="4930775" y="4114800"/>
          <p14:tracePt t="102375" x="4792663" y="4251325"/>
          <p14:tracePt t="102392" x="4618038" y="4373563"/>
          <p14:tracePt t="102409" x="4435475" y="4465638"/>
          <p14:tracePt t="102425" x="4275138" y="4541838"/>
          <p14:tracePt t="102442" x="4152900" y="4602163"/>
          <p14:tracePt t="102460" x="4046538" y="4670425"/>
          <p14:tracePt t="102476" x="4000500" y="4716463"/>
          <p14:tracePt t="102492" x="3992563" y="4716463"/>
          <p14:tracePt t="102864" x="3992563" y="4724400"/>
          <p14:tracePt t="102872" x="3992563" y="4740275"/>
          <p14:tracePt t="102880" x="3992563" y="4754563"/>
          <p14:tracePt t="102892" x="3984625" y="4762500"/>
          <p14:tracePt t="102909" x="3970338" y="4770438"/>
          <p14:tracePt t="102926" x="3954463" y="4784725"/>
          <p14:tracePt t="103465" x="3946525" y="4784725"/>
          <p14:tracePt t="103473" x="3932238" y="4784725"/>
          <p14:tracePt t="103481" x="3870325" y="4846638"/>
          <p14:tracePt t="103493" x="3794125" y="4937125"/>
          <p14:tracePt t="103509" x="3565525" y="5189538"/>
          <p14:tracePt t="103526" x="3413125" y="5287963"/>
          <p14:tracePt t="103544" x="3154363" y="5402263"/>
          <p14:tracePt t="103559" x="2987675" y="5456238"/>
          <p14:tracePt t="103576" x="2895600" y="5486400"/>
          <p14:tracePt t="103593" x="2887663" y="5486400"/>
          <p14:tracePt t="104121" x="2879725" y="5486400"/>
          <p14:tracePt t="104130" x="2827338" y="5486400"/>
          <p14:tracePt t="104137" x="2773363" y="5456238"/>
          <p14:tracePt t="104145" x="2759075" y="5448300"/>
          <p14:tracePt t="104159" x="2751138" y="5448300"/>
          <p14:tracePt t="104177" x="2727325" y="5426075"/>
          <p14:tracePt t="104193" x="2659063" y="5364163"/>
          <p14:tracePt t="104209" x="2636838" y="5341938"/>
          <p14:tracePt t="104243" x="2636838" y="5326063"/>
          <p14:tracePt t="104259" x="2620963" y="5257800"/>
          <p14:tracePt t="104276" x="2598738" y="5197475"/>
          <p14:tracePt t="104293" x="2590800" y="5189538"/>
          <p14:tracePt t="105160" x="2582863" y="5219700"/>
          <p14:tracePt t="105169" x="2568575" y="5227638"/>
          <p14:tracePt t="105185" x="2568575" y="5235575"/>
          <p14:tracePt t="105201" x="2568575" y="5241925"/>
          <p14:tracePt t="105217" x="2568575" y="5257800"/>
          <p14:tracePt t="105624" x="2568575" y="5227638"/>
          <p14:tracePt t="105633" x="2568575" y="5189538"/>
          <p14:tracePt t="105644" x="2568575" y="5173663"/>
          <p14:tracePt t="105660" x="2568575" y="5165725"/>
          <p14:tracePt t="105677" x="2568575" y="5121275"/>
          <p14:tracePt t="105693" x="2568575" y="5097463"/>
          <p14:tracePt t="105833" x="2568575" y="5089525"/>
          <p14:tracePt t="105865" x="2574925" y="5083175"/>
          <p14:tracePt t="105873" x="2590800" y="5083175"/>
          <p14:tracePt t="105880" x="2590800" y="5075238"/>
          <p14:tracePt t="105921" x="2606675" y="5075238"/>
          <p14:tracePt t="105945" x="2613025" y="5075238"/>
          <p14:tracePt t="105960" x="2628900" y="5075238"/>
          <p14:tracePt t="105968" x="2636838" y="5075238"/>
          <p14:tracePt t="105977" x="2651125" y="5075238"/>
          <p14:tracePt t="105993" x="2659063" y="5075238"/>
          <p14:tracePt t="106010" x="2667000" y="5075238"/>
          <p14:tracePt t="106473" x="2713038" y="5083175"/>
          <p14:tracePt t="106480" x="2789238" y="5105400"/>
          <p14:tracePt t="106489" x="2895600" y="5113338"/>
          <p14:tracePt t="106496" x="3070225" y="5121275"/>
          <p14:tracePt t="106511" x="3208338" y="5151438"/>
          <p14:tracePt t="106527" x="3467100" y="5203825"/>
          <p14:tracePt t="106544" x="3543300" y="5211763"/>
          <p14:tracePt t="106753" x="3543300" y="5219700"/>
          <p14:tracePt t="106769" x="3543300" y="5235575"/>
          <p14:tracePt t="106776" x="3521075" y="5273675"/>
          <p14:tracePt t="106794" x="3513138" y="5280025"/>
          <p14:tracePt t="106801" x="3505200" y="5295900"/>
          <p14:tracePt t="106810" x="3497263" y="5295900"/>
          <p14:tracePt t="106827" x="3489325" y="5295900"/>
          <p14:tracePt t="106844" x="3459163" y="5295900"/>
          <p14:tracePt t="106861" x="3444875" y="5295900"/>
          <p14:tracePt t="106978" x="3436938" y="5295900"/>
          <p14:tracePt t="107321" x="3444875" y="5295900"/>
          <p14:tracePt t="107328" x="3505200" y="5280025"/>
          <p14:tracePt t="107337" x="3559175" y="5257800"/>
          <p14:tracePt t="107345" x="3619500" y="5235575"/>
          <p14:tracePt t="107361" x="3733800" y="5173663"/>
          <p14:tracePt t="107379" x="3832225" y="5105400"/>
          <p14:tracePt t="107394" x="3870325" y="5067300"/>
          <p14:tracePt t="107411" x="3886200" y="5037138"/>
          <p14:tracePt t="107427" x="3886200" y="5029200"/>
          <p14:tracePt t="107444" x="3886200" y="4991100"/>
          <p14:tracePt t="107461" x="3886200" y="4960938"/>
          <p14:tracePt t="108393" x="3886200" y="4953000"/>
          <p14:tracePt t="108473" x="3894138" y="4960938"/>
          <p14:tracePt t="108481" x="3916363" y="4960938"/>
          <p14:tracePt t="108489" x="3940175" y="4968875"/>
          <p14:tracePt t="108497" x="3946525" y="4975225"/>
          <p14:tracePt t="108511" x="4054475" y="5006975"/>
          <p14:tracePt t="108528" x="4160838" y="5021263"/>
          <p14:tracePt t="108545" x="4327525" y="5021263"/>
          <p14:tracePt t="108561" x="4441825" y="5029200"/>
          <p14:tracePt t="108578" x="4564063" y="5029200"/>
          <p14:tracePt t="108594" x="4618038" y="5029200"/>
          <p14:tracePt t="108611" x="4670425" y="5013325"/>
          <p14:tracePt t="108628" x="4678363" y="5013325"/>
          <p14:tracePt t="108645" x="4686300" y="5013325"/>
          <p14:tracePt t="108661" x="4708525" y="5006975"/>
          <p14:tracePt t="108678" x="4754563" y="4991100"/>
          <p14:tracePt t="108695" x="4822825" y="4983163"/>
          <p14:tracePt t="108711" x="4930775" y="4945063"/>
          <p14:tracePt t="108728" x="4991100" y="4922838"/>
          <p14:tracePt t="108745" x="5045075" y="4914900"/>
          <p14:tracePt t="108762" x="5097463" y="4892675"/>
          <p14:tracePt t="108778" x="5135563" y="4876800"/>
          <p14:tracePt t="109057" x="5143500" y="4876800"/>
          <p14:tracePt t="109064" x="5151438" y="4906963"/>
          <p14:tracePt t="109073" x="5159375" y="4945063"/>
          <p14:tracePt t="109080" x="5181600" y="4975225"/>
          <p14:tracePt t="109095" x="5181600" y="4999038"/>
          <p14:tracePt t="109111" x="5211763" y="5051425"/>
          <p14:tracePt t="109128" x="5219700" y="5067300"/>
          <p14:tracePt t="109521" x="5265738" y="5075238"/>
          <p14:tracePt t="109529" x="5334000" y="5075238"/>
          <p14:tracePt t="109536" x="5426075" y="5067300"/>
          <p14:tracePt t="109545" x="5508625" y="5059363"/>
          <p14:tracePt t="109561" x="5684838" y="5029200"/>
          <p14:tracePt t="109578" x="5837238" y="5006975"/>
          <p14:tracePt t="109594" x="5889625" y="4991100"/>
          <p14:tracePt t="109825" x="5875338" y="4991100"/>
          <p14:tracePt t="109832" x="5845175" y="4991100"/>
          <p14:tracePt t="109841" x="5783263" y="4991100"/>
          <p14:tracePt t="109848" x="5715000" y="5051425"/>
          <p14:tracePt t="109862" x="5654675" y="5105400"/>
          <p14:tracePt t="109879" x="5508625" y="5197475"/>
          <p14:tracePt t="109895" x="5478463" y="5203825"/>
          <p14:tracePt t="109937" x="5470525" y="5211763"/>
          <p14:tracePt t="109985" x="5470525" y="5219700"/>
          <p14:tracePt t="109992" x="5448300" y="5235575"/>
          <p14:tracePt t="110009" x="5440363" y="5241925"/>
          <p14:tracePt t="110016" x="5440363" y="5265738"/>
          <p14:tracePt t="110028" x="5426075" y="5273675"/>
          <p14:tracePt t="110045" x="5426075" y="5280025"/>
          <p14:tracePt t="110233" x="5456238" y="5257800"/>
          <p14:tracePt t="110241" x="5508625" y="5211763"/>
          <p14:tracePt t="110248" x="5584825" y="5159375"/>
          <p14:tracePt t="110262" x="5654675" y="5127625"/>
          <p14:tracePt t="110279" x="5897563" y="5029200"/>
          <p14:tracePt t="110295" x="5997575" y="5006975"/>
          <p14:tracePt t="110312" x="6027738" y="4991100"/>
          <p14:tracePt t="110473" x="6035675" y="4991100"/>
          <p14:tracePt t="110481" x="6042025" y="4991100"/>
          <p14:tracePt t="110489" x="6049963" y="4991100"/>
          <p14:tracePt t="110497" x="6073775" y="4991100"/>
          <p14:tracePt t="110512" x="6164263" y="4991100"/>
          <p14:tracePt t="110528" x="6194425" y="4991100"/>
          <p14:tracePt t="110737" x="6164263" y="4991100"/>
          <p14:tracePt t="110744" x="6134100" y="4991100"/>
          <p14:tracePt t="110754" x="6080125" y="4991100"/>
          <p14:tracePt t="110762" x="6011863" y="5037138"/>
          <p14:tracePt t="110779" x="5859463" y="5121275"/>
          <p14:tracePt t="110795" x="5692775" y="5189538"/>
          <p14:tracePt t="110812" x="5546725" y="5219700"/>
          <p14:tracePt t="110829" x="5464175" y="5241925"/>
          <p14:tracePt t="110845" x="5456238" y="5249863"/>
          <p14:tracePt t="111129" x="5440363" y="5249863"/>
          <p14:tracePt t="111137" x="5410200" y="5249863"/>
          <p14:tracePt t="111145" x="5394325" y="5249863"/>
          <p14:tracePt t="111162" x="5334000" y="5249863"/>
          <p14:tracePt t="111179" x="5143500" y="5249863"/>
          <p14:tracePt t="111195" x="4899025" y="5235575"/>
          <p14:tracePt t="111212" x="4549775" y="5235575"/>
          <p14:tracePt t="111229" x="4198938" y="5197475"/>
          <p14:tracePt t="111245" x="3932238" y="5165725"/>
          <p14:tracePt t="111263" x="3779838" y="5151438"/>
          <p14:tracePt t="111488" x="3771900" y="5143500"/>
          <p14:tracePt t="111505" x="3756025" y="5127625"/>
          <p14:tracePt t="111521" x="3756025" y="5121275"/>
          <p14:tracePt t="111529" x="3749675" y="5113338"/>
          <p14:tracePt t="111537" x="3749675" y="5105400"/>
          <p14:tracePt t="111545" x="3749675" y="5097463"/>
          <p14:tracePt t="111562" x="3749675" y="5075238"/>
          <p14:tracePt t="111579" x="3749675" y="5051425"/>
          <p14:tracePt t="111596" x="3749675" y="5021263"/>
          <p14:tracePt t="111612" x="3756025" y="4991100"/>
          <p14:tracePt t="111629" x="3771900" y="4975225"/>
          <p14:tracePt t="111646" x="3779838" y="4960938"/>
          <p14:tracePt t="111937" x="3794125" y="4960938"/>
          <p14:tracePt t="111945" x="3840163" y="4968875"/>
          <p14:tracePt t="111953" x="3894138" y="4991100"/>
          <p14:tracePt t="111962" x="3992563" y="5013325"/>
          <p14:tracePt t="111980" x="4403725" y="5037138"/>
          <p14:tracePt t="111996" x="4922838" y="5037138"/>
          <p14:tracePt t="112012" x="5380038" y="5037138"/>
          <p14:tracePt t="112029" x="5676900" y="5037138"/>
          <p14:tracePt t="112046" x="5845175" y="5037138"/>
          <p14:tracePt t="112062" x="5875338" y="5037138"/>
          <p14:tracePt t="112201" x="5883275" y="5037138"/>
          <p14:tracePt t="112209" x="5943600" y="5037138"/>
          <p14:tracePt t="112216" x="6019800" y="5037138"/>
          <p14:tracePt t="112229" x="6111875" y="5037138"/>
          <p14:tracePt t="112246" x="6264275" y="5037138"/>
          <p14:tracePt t="112262" x="6346825" y="5037138"/>
          <p14:tracePt t="112330" x="6332538" y="5037138"/>
          <p14:tracePt t="112337" x="6302375" y="5037138"/>
          <p14:tracePt t="112346" x="6256338" y="5037138"/>
          <p14:tracePt t="112362" x="6149975" y="5021263"/>
          <p14:tracePt t="112379" x="6073775" y="5013325"/>
          <p14:tracePt t="112397" x="5943600" y="5021263"/>
          <p14:tracePt t="112412" x="5913438" y="5021263"/>
          <p14:tracePt t="112429" x="5867400" y="5021263"/>
          <p14:tracePt t="112446" x="5799138" y="5021263"/>
          <p14:tracePt t="112463" x="5730875" y="5029200"/>
          <p14:tracePt t="112479" x="5600700" y="5051425"/>
          <p14:tracePt t="112496" x="5546725" y="5051425"/>
          <p14:tracePt t="112513" x="5532438" y="5051425"/>
          <p14:tracePt t="112673" x="5516563" y="5051425"/>
          <p14:tracePt t="112681" x="5470525" y="5075238"/>
          <p14:tracePt t="112689" x="5410200" y="5097463"/>
          <p14:tracePt t="112697" x="5364163" y="5105400"/>
          <p14:tracePt t="112714" x="5235575" y="5127625"/>
          <p14:tracePt t="112729" x="5121275" y="5143500"/>
          <p14:tracePt t="112746" x="5029200" y="5159375"/>
          <p14:tracePt t="112763" x="4999038" y="5165725"/>
          <p14:tracePt t="112780" x="4991100" y="5165725"/>
          <p14:tracePt t="112873" x="4999038" y="5165725"/>
          <p14:tracePt t="112881" x="5037138" y="5165725"/>
          <p14:tracePt t="112888" x="5097463" y="5165725"/>
          <p14:tracePt t="112896" x="5151438" y="5159375"/>
          <p14:tracePt t="112912" x="5295900" y="5121275"/>
          <p14:tracePt t="112929" x="5402263" y="5089525"/>
          <p14:tracePt t="112946" x="5456238" y="5067300"/>
          <p14:tracePt t="112962" x="5456238" y="5059363"/>
          <p14:tracePt t="112980" x="5456238" y="5051425"/>
          <p14:tracePt t="112996" x="5456238" y="5013325"/>
          <p14:tracePt t="113012" x="5456238" y="5006975"/>
          <p14:tracePt t="113030" x="5456238" y="4983163"/>
          <p14:tracePt t="113047" x="5448300" y="4953000"/>
          <p14:tracePt t="113063" x="5432425" y="4930775"/>
          <p14:tracePt t="113079" x="5410200" y="4892675"/>
          <p14:tracePt t="113096" x="5402263" y="4876800"/>
          <p14:tracePt t="113113" x="5394325" y="4868863"/>
          <p14:tracePt t="113153" x="5387975" y="4868863"/>
          <p14:tracePt t="113161" x="5380038" y="4846638"/>
          <p14:tracePt t="113168" x="5372100" y="4830763"/>
          <p14:tracePt t="113179" x="5356225" y="4822825"/>
          <p14:tracePt t="113196" x="5326063" y="4792663"/>
          <p14:tracePt t="113213" x="5235575" y="4746625"/>
          <p14:tracePt t="113229" x="5113338" y="4694238"/>
          <p14:tracePt t="113247" x="4945063" y="4656138"/>
          <p14:tracePt t="113263" x="4868863" y="4632325"/>
          <p14:tracePt t="113280" x="4854575" y="4625975"/>
          <p14:tracePt t="113296" x="4830763" y="4625975"/>
          <p14:tracePt t="113313" x="4822825" y="4625975"/>
          <p14:tracePt t="113329" x="4816475" y="4625975"/>
          <p14:tracePt t="113347" x="4716463" y="4625975"/>
          <p14:tracePt t="113363" x="4541838" y="4656138"/>
          <p14:tracePt t="113379" x="4397375" y="4708525"/>
          <p14:tracePt t="113396" x="4275138" y="4746625"/>
          <p14:tracePt t="113413" x="4244975" y="4770438"/>
          <p14:tracePt t="113457" x="4244975" y="4816475"/>
          <p14:tracePt t="113465" x="4244975" y="4914900"/>
          <p14:tracePt t="113473" x="4244975" y="4991100"/>
          <p14:tracePt t="113481" x="4244975" y="5075238"/>
          <p14:tracePt t="113496" x="4289425" y="5211763"/>
          <p14:tracePt t="113513" x="4389438" y="5334000"/>
          <p14:tracePt t="113530" x="4602163" y="5456238"/>
          <p14:tracePt t="113546" x="4945063" y="5570538"/>
          <p14:tracePt t="113563" x="5295900" y="5622925"/>
          <p14:tracePt t="113580" x="5654675" y="5622925"/>
          <p14:tracePt t="113596" x="5921375" y="5622925"/>
          <p14:tracePt t="113600" x="6035675" y="5600700"/>
          <p14:tracePt t="113613" x="6103938" y="5562600"/>
          <p14:tracePt t="113630" x="6210300" y="5486400"/>
          <p14:tracePt t="113648" x="6232525" y="5364163"/>
          <p14:tracePt t="113664" x="6232525" y="5241925"/>
          <p14:tracePt t="113680" x="6172200" y="5113338"/>
          <p14:tracePt t="113696" x="6057900" y="4960938"/>
          <p14:tracePt t="113713" x="5883275" y="4838700"/>
          <p14:tracePt t="113730" x="5622925" y="4740275"/>
          <p14:tracePt t="113746" x="5410200" y="4694238"/>
          <p14:tracePt t="113764" x="5211763" y="4678363"/>
          <p14:tracePt t="113780" x="5051425" y="4678363"/>
          <p14:tracePt t="113796" x="4899025" y="4694238"/>
          <p14:tracePt t="113813" x="4746625" y="4770438"/>
          <p14:tracePt t="113830" x="4587875" y="4854575"/>
          <p14:tracePt t="113847" x="4305300" y="5029200"/>
          <p14:tracePt t="113863" x="4046538" y="5159375"/>
          <p14:tracePt t="113880" x="3741738" y="5235575"/>
          <p14:tracePt t="113896" x="3406775" y="5326063"/>
          <p14:tracePt t="113913" x="3184525" y="5349875"/>
          <p14:tracePt t="113930" x="3032125" y="5349875"/>
          <p14:tracePt t="113946" x="2955925" y="5349875"/>
          <p14:tracePt t="113963" x="2917825" y="5303838"/>
          <p14:tracePt t="113981" x="2917825" y="5265738"/>
          <p14:tracePt t="113996" x="2917825" y="5203825"/>
          <p14:tracePt t="114013" x="2971800" y="5121275"/>
          <p14:tracePt t="114030" x="3001963" y="5059363"/>
          <p14:tracePt t="114047" x="3032125" y="4983163"/>
          <p14:tracePt t="114063" x="3032125" y="4960938"/>
          <p14:tracePt t="114080" x="3032125" y="4930775"/>
          <p14:tracePt t="114096" x="3032125" y="4899025"/>
          <p14:tracePt t="114113" x="3025775" y="4884738"/>
          <p14:tracePt t="114130" x="3001963" y="4846638"/>
          <p14:tracePt t="114146" x="3001963" y="4838700"/>
          <p14:tracePt t="114163" x="2971800" y="4808538"/>
          <p14:tracePt t="114181" x="2955925" y="4792663"/>
          <p14:tracePt t="114196" x="2949575" y="4784725"/>
          <p14:tracePt t="114213" x="2941638" y="4784725"/>
          <p14:tracePt t="114249" x="2933700" y="4784725"/>
          <p14:tracePt t="114257" x="2933700" y="4770438"/>
          <p14:tracePt t="114265" x="2971800" y="4762500"/>
          <p14:tracePt t="114280" x="3116263" y="4716463"/>
          <p14:tracePt t="114297" x="3260725" y="4648200"/>
          <p14:tracePt t="114313" x="3360738" y="4579938"/>
          <p14:tracePt t="114330" x="3406775" y="4525963"/>
          <p14:tracePt t="114347" x="3413125" y="4503738"/>
          <p14:tracePt t="114380" x="3413125" y="4479925"/>
          <p14:tracePt t="114506" x="3336925" y="4594225"/>
          <p14:tracePt t="114513" x="3222625" y="4746625"/>
          <p14:tracePt t="114521" x="3101975" y="4884738"/>
          <p14:tracePt t="114530" x="2941638" y="5045075"/>
          <p14:tracePt t="114547" x="2468563" y="5440363"/>
          <p14:tracePt t="114563" x="1997075" y="5768975"/>
          <p14:tracePt t="114580" x="1768475" y="5951538"/>
          <p14:tracePt t="114597" x="1706563" y="6003925"/>
          <p14:tracePt t="114600" x="1698625" y="6003925"/>
          <p14:tracePt t="114657" x="1752600" y="6003925"/>
          <p14:tracePt t="114664" x="1882775" y="5989638"/>
          <p14:tracePt t="114674" x="2079625" y="5959475"/>
          <p14:tracePt t="114681" x="2346325" y="5889625"/>
          <p14:tracePt t="114697" x="2941638" y="5737225"/>
          <p14:tracePt t="114713" x="3725863" y="5524500"/>
          <p14:tracePt t="114730" x="4419600" y="5341938"/>
          <p14:tracePt t="114747" x="4899025" y="5211763"/>
          <p14:tracePt t="114763" x="5165725" y="5089525"/>
          <p14:tracePt t="114780" x="5273675" y="5006975"/>
          <p14:tracePt t="114797" x="5295900" y="4975225"/>
          <p14:tracePt t="114813" x="5303838" y="4930775"/>
          <p14:tracePt t="114830" x="5318125" y="4892675"/>
          <p14:tracePt t="114863" x="5349875" y="4838700"/>
          <p14:tracePt t="114881" x="5356225" y="4822825"/>
          <p14:tracePt t="114896" x="5440363" y="4784725"/>
          <p14:tracePt t="114913" x="5516563" y="4770438"/>
          <p14:tracePt t="114930" x="5592763" y="4716463"/>
          <p14:tracePt t="114946" x="5646738" y="4702175"/>
          <p14:tracePt t="114963" x="5715000" y="4656138"/>
          <p14:tracePt t="114980" x="5745163" y="4632325"/>
          <p14:tracePt t="114996" x="5753100" y="4625975"/>
          <p14:tracePt t="115013" x="5753100" y="4610100"/>
          <p14:tracePt t="115030" x="5753100" y="4594225"/>
          <p14:tracePt t="115046" x="5753100" y="4579938"/>
          <p14:tracePt t="115063" x="5745163" y="4564063"/>
          <p14:tracePt t="115128" x="5730875" y="4572000"/>
          <p14:tracePt t="115135" x="5715000" y="4572000"/>
          <p14:tracePt t="115144" x="5676900" y="4610100"/>
          <p14:tracePt t="115152" x="5562600" y="4746625"/>
          <p14:tracePt t="115163" x="5432425" y="4899025"/>
          <p14:tracePt t="115180" x="5097463" y="5265738"/>
          <p14:tracePt t="115197" x="4648200" y="5646738"/>
          <p14:tracePt t="115213" x="4275138" y="5897563"/>
          <p14:tracePt t="115230" x="4060825" y="6011863"/>
          <p14:tracePt t="115247" x="3984625" y="6042025"/>
          <p14:tracePt t="115328" x="3954463" y="6003925"/>
          <p14:tracePt t="115336" x="3924300" y="5965825"/>
          <p14:tracePt t="115344" x="3908425" y="5943600"/>
          <p14:tracePt t="115352" x="3870325" y="5913438"/>
          <p14:tracePt t="115363" x="3810000" y="5889625"/>
          <p14:tracePt t="115380" x="3521075" y="5799138"/>
          <p14:tracePt t="115397" x="3184525" y="5707063"/>
          <p14:tracePt t="115413" x="2994025" y="5646738"/>
          <p14:tracePt t="115430" x="2879725" y="5562600"/>
          <p14:tracePt t="115447" x="2879725" y="5554663"/>
          <p14:tracePt t="115463" x="2895600" y="5486400"/>
          <p14:tracePt t="115480" x="2933700" y="5432425"/>
          <p14:tracePt t="115497" x="2971800" y="5387975"/>
          <p14:tracePt t="115513" x="3001963" y="5295900"/>
          <p14:tracePt t="115530" x="3040063" y="5173663"/>
          <p14:tracePt t="115547" x="3078163" y="5059363"/>
          <p14:tracePt t="115563" x="3086100" y="4953000"/>
          <p14:tracePt t="115581" x="3094038" y="4868863"/>
          <p14:tracePt t="115583" x="3094038" y="4846638"/>
          <p14:tracePt t="115597" x="3094038" y="4816475"/>
          <p14:tracePt t="115613" x="3094038" y="4800600"/>
          <p14:tracePt t="115630" x="3094038" y="4792663"/>
          <p14:tracePt t="115648" x="3078163" y="4792663"/>
          <p14:tracePt t="115664" x="3048000" y="4792663"/>
          <p14:tracePt t="115680" x="2895600" y="5013325"/>
          <p14:tracePt t="115697" x="2689225" y="5341938"/>
          <p14:tracePt t="115713" x="2544763" y="5638800"/>
          <p14:tracePt t="115730" x="2506663" y="5753100"/>
          <p14:tracePt t="115763" x="2506663" y="5761038"/>
          <p14:tracePt t="115780" x="2682875" y="5761038"/>
          <p14:tracePt t="115797" x="3055938" y="5730875"/>
          <p14:tracePt t="115814" x="3451225" y="5616575"/>
          <p14:tracePt t="115831" x="3863975" y="5464175"/>
          <p14:tracePt t="115847" x="4016375" y="5380038"/>
          <p14:tracePt t="115864" x="4046538" y="5341938"/>
          <p14:tracePt t="115897" x="4046538" y="5334000"/>
          <p14:tracePt t="115914" x="4046538" y="5326063"/>
          <p14:tracePt t="115931" x="4046538" y="5318125"/>
          <p14:tracePt t="115961" x="4046538" y="5303838"/>
          <p14:tracePt t="115969" x="4038600" y="5280025"/>
          <p14:tracePt t="115981" x="4030663" y="5265738"/>
          <p14:tracePt t="115997" x="4008438" y="5249863"/>
          <p14:tracePt t="116014" x="4000500" y="5235575"/>
          <p14:tracePt t="116031" x="3992563" y="5235575"/>
          <p14:tracePt t="116084" x="3992563" y="5219700"/>
          <p14:tracePt t="116089" x="3984625" y="5189538"/>
          <p14:tracePt t="116097" x="3970338" y="5181600"/>
          <p14:tracePt t="116114" x="3946525" y="5159375"/>
          <p14:tracePt t="116131" x="3908425" y="5127625"/>
          <p14:tracePt t="116147" x="3878263" y="5105400"/>
          <p14:tracePt t="116164" x="3848100" y="5083175"/>
          <p14:tracePt t="116181" x="3832225" y="5067300"/>
          <p14:tracePt t="116233" x="3856038" y="5067300"/>
          <p14:tracePt t="116241" x="3916363" y="5067300"/>
          <p14:tracePt t="116249" x="4000500" y="5083175"/>
          <p14:tracePt t="116264" x="4403725" y="5083175"/>
          <p14:tracePt t="116281" x="4899025" y="5083175"/>
          <p14:tracePt t="116297" x="5341938" y="5083175"/>
          <p14:tracePt t="116314" x="5616575" y="5083175"/>
          <p14:tracePt t="116331" x="5707063" y="5083175"/>
          <p14:tracePt t="116425" x="5692775" y="5083175"/>
          <p14:tracePt t="116433" x="5654675" y="5083175"/>
          <p14:tracePt t="116441" x="5600700" y="5083175"/>
          <p14:tracePt t="116449" x="5540375" y="5083175"/>
          <p14:tracePt t="116464" x="5295900" y="5113338"/>
          <p14:tracePt t="116481" x="5203825" y="5127625"/>
          <p14:tracePt t="116497" x="5203825" y="5135563"/>
          <p14:tracePt t="116514" x="5334000" y="5173663"/>
          <p14:tracePt t="116531" x="5502275" y="5197475"/>
          <p14:tracePt t="116547" x="6035675" y="5197475"/>
          <p14:tracePt t="116564" x="6430963" y="5197475"/>
          <p14:tracePt t="116582" x="6599238" y="5197475"/>
          <p14:tracePt t="116674" x="6613525" y="5197475"/>
          <p14:tracePt t="116681" x="6645275" y="5197475"/>
          <p14:tracePt t="116689" x="6697663" y="5197475"/>
          <p14:tracePt t="116697" x="6789738" y="5197475"/>
          <p14:tracePt t="116714" x="6972300" y="5189538"/>
          <p14:tracePt t="116731" x="7223125" y="5143500"/>
          <p14:tracePt t="116747" x="7451725" y="5143500"/>
          <p14:tracePt t="116764" x="7612063" y="5135563"/>
          <p14:tracePt t="116781" x="7642225" y="5135563"/>
          <p14:tracePt t="116816" x="7604125" y="5113338"/>
          <p14:tracePt t="116831" x="7489825" y="5083175"/>
          <p14:tracePt t="116847" x="7407275" y="5067300"/>
          <p14:tracePt t="116864" x="7353300" y="5067300"/>
          <p14:tracePt t="116881" x="7285038" y="5067300"/>
          <p14:tracePt t="116897" x="7277100" y="5067300"/>
          <p14:tracePt t="116914" x="7353300" y="5089525"/>
          <p14:tracePt t="116931" x="7527925" y="5127625"/>
          <p14:tracePt t="116947" x="7902575" y="5151438"/>
          <p14:tracePt t="116964" x="8169275" y="5151438"/>
          <p14:tracePt t="116981" x="8191500" y="5159375"/>
          <p14:tracePt t="117015" x="8039100" y="5143500"/>
          <p14:tracePt t="117031" x="7878763" y="5127625"/>
          <p14:tracePt t="117047" x="7750175" y="5127625"/>
          <p14:tracePt t="117081" x="7756525" y="5143500"/>
          <p14:tracePt t="117098" x="7902575" y="5181600"/>
          <p14:tracePt t="117114" x="8039100" y="5219700"/>
          <p14:tracePt t="117131" x="8259763" y="5249863"/>
          <p14:tracePt t="117148" x="8305800" y="5257800"/>
          <p14:tracePt t="117181" x="8267700" y="5257800"/>
          <p14:tracePt t="117198" x="8099425" y="5257800"/>
          <p14:tracePt t="117215" x="7908925" y="5257800"/>
          <p14:tracePt t="117280" x="7932738" y="5257800"/>
          <p14:tracePt t="117289" x="7970838" y="5257800"/>
          <p14:tracePt t="117298" x="7993063" y="5265738"/>
          <p14:tracePt t="117314" x="8016875" y="5273675"/>
          <p14:tracePt t="117881" x="7978775" y="5273675"/>
          <p14:tracePt t="117889" x="7902575" y="5257800"/>
          <p14:tracePt t="117898" x="7818438" y="5235575"/>
          <p14:tracePt t="117915" x="7604125" y="5241925"/>
          <p14:tracePt t="117932" x="7451725" y="5273675"/>
          <p14:tracePt t="117948" x="7413625" y="5280025"/>
          <p14:tracePt t="121081" x="7407275" y="5280025"/>
          <p14:tracePt t="121089" x="7361238" y="5280025"/>
          <p14:tracePt t="121100" x="7277100" y="5280025"/>
          <p14:tracePt t="121116" x="7192963" y="5241925"/>
          <p14:tracePt t="121132" x="7192963" y="5235575"/>
          <p14:tracePt t="121633" x="7192963" y="5219700"/>
          <p14:tracePt t="121641" x="7170738" y="5203825"/>
          <p14:tracePt t="121649" x="7162800" y="5197475"/>
          <p14:tracePt t="121666" x="7086600" y="5173663"/>
          <p14:tracePt t="121683" x="6994525" y="5127625"/>
          <p14:tracePt t="121699" x="6896100" y="5089525"/>
          <p14:tracePt t="121716" x="6858000" y="5075238"/>
          <p14:tracePt t="121733" x="6835775" y="5075238"/>
          <p14:tracePt t="122441" x="6819900" y="5067300"/>
          <p14:tracePt t="122449" x="6759575" y="5051425"/>
          <p14:tracePt t="122456" x="6683375" y="5029200"/>
          <p14:tracePt t="122466" x="6621463" y="5013325"/>
          <p14:tracePt t="122483" x="6583363" y="5006975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026" t="33440" r="16983" b="23276"/>
          <a:stretch/>
        </p:blipFill>
        <p:spPr>
          <a:xfrm>
            <a:off x="2101597" y="1973176"/>
            <a:ext cx="7144003" cy="34793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61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439"/>
    </mc:Choice>
    <mc:Fallback xmlns="">
      <p:transition advTm="3443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4" x="6575425" y="4999038"/>
          <p14:tracePt t="472" x="6575425" y="4983163"/>
          <p14:tracePt t="485" x="6651625" y="4914900"/>
          <p14:tracePt t="502" x="7064375" y="4800600"/>
          <p14:tracePt t="518" x="7246938" y="4770438"/>
          <p14:tracePt t="535" x="8023225" y="4664075"/>
          <p14:tracePt t="551" x="8534400" y="4610100"/>
          <p14:tracePt t="568" x="8839200" y="4610100"/>
          <p14:tracePt t="585" x="8861425" y="4610100"/>
          <p14:tracePt t="872" x="8861425" y="4587875"/>
          <p14:tracePt t="880" x="8855075" y="4579938"/>
          <p14:tracePt t="887" x="8855075" y="4572000"/>
          <p14:tracePt t="902" x="8839200" y="4556125"/>
          <p14:tracePt t="918" x="8801100" y="4518025"/>
          <p14:tracePt t="935" x="8755063" y="4495800"/>
          <p14:tracePt t="951" x="8716963" y="4473575"/>
          <p14:tracePt t="969" x="8610600" y="4435475"/>
          <p14:tracePt t="985" x="8420100" y="4381500"/>
          <p14:tracePt t="1001" x="8115300" y="4327525"/>
          <p14:tracePt t="1018" x="7718425" y="4275138"/>
          <p14:tracePt t="1035" x="7307263" y="4229100"/>
          <p14:tracePt t="1051" x="6888163" y="4168775"/>
          <p14:tracePt t="1068" x="6607175" y="4114800"/>
          <p14:tracePt t="1085" x="6454775" y="4076700"/>
          <p14:tracePt t="1101" x="6392863" y="4054475"/>
          <p14:tracePt t="1176" x="6378575" y="4054475"/>
          <p14:tracePt t="1184" x="6346825" y="4046538"/>
          <p14:tracePt t="1192" x="6294438" y="4046538"/>
          <p14:tracePt t="1201" x="6210300" y="4046538"/>
          <p14:tracePt t="1218" x="5897563" y="4114800"/>
          <p14:tracePt t="1235" x="5478463" y="4237038"/>
          <p14:tracePt t="1239" x="5287963" y="4297363"/>
          <p14:tracePt t="1252" x="5143500" y="4335463"/>
          <p14:tracePt t="1268" x="4876800" y="4365625"/>
          <p14:tracePt t="1285" x="4640263" y="4411663"/>
          <p14:tracePt t="1302" x="4275138" y="4541838"/>
          <p14:tracePt t="1318" x="4114800" y="4564063"/>
          <p14:tracePt t="1335" x="4068763" y="4572000"/>
          <p14:tracePt t="1352" x="4060825" y="4572000"/>
          <p14:tracePt t="1401" x="4046538" y="4572000"/>
          <p14:tracePt t="1407" x="4022725" y="4572000"/>
          <p14:tracePt t="1418" x="4008438" y="4572000"/>
          <p14:tracePt t="1435" x="3992563" y="4572000"/>
          <p14:tracePt t="4384" x="4000500" y="4564063"/>
          <p14:tracePt t="4392" x="4016375" y="4564063"/>
          <p14:tracePt t="4403" x="4038600" y="4556125"/>
          <p14:tracePt t="4591" x="4038600" y="4549775"/>
          <p14:tracePt t="4608" x="4038600" y="4541838"/>
          <p14:tracePt t="4615" x="4076700" y="4518025"/>
          <p14:tracePt t="4623" x="4122738" y="4487863"/>
          <p14:tracePt t="4636" x="4137025" y="4479925"/>
          <p14:tracePt t="4681" x="4144963" y="4473575"/>
          <p14:tracePt t="4688" x="4152900" y="4473575"/>
          <p14:tracePt t="4696" x="4175125" y="4449763"/>
          <p14:tracePt t="4704" x="4191000" y="4441825"/>
          <p14:tracePt t="4719" x="4206875" y="4427538"/>
          <p14:tracePt t="5233" x="4168775" y="4411663"/>
          <p14:tracePt t="5239" x="4098925" y="4381500"/>
          <p14:tracePt t="5253" x="4030663" y="4365625"/>
          <p14:tracePt t="5270" x="3916363" y="4343400"/>
          <p14:tracePt t="5286" x="3581400" y="4403725"/>
          <p14:tracePt t="5303" x="3192463" y="4579938"/>
          <p14:tracePt t="5320" x="2994025" y="4670425"/>
          <p14:tracePt t="5336" x="2879725" y="4732338"/>
          <p14:tracePt t="5353" x="2841625" y="4754563"/>
          <p14:tracePt t="5370" x="2835275" y="4762500"/>
          <p14:tracePt t="5440" x="2827338" y="4762500"/>
          <p14:tracePt t="5448" x="2827338" y="4770438"/>
          <p14:tracePt t="5455" x="2811463" y="4778375"/>
          <p14:tracePt t="5470" x="2803525" y="4784725"/>
          <p14:tracePt t="5487" x="2765425" y="4808538"/>
          <p14:tracePt t="5503" x="2705100" y="4846638"/>
          <p14:tracePt t="5520" x="2628900" y="4892675"/>
          <p14:tracePt t="5536" x="2568575" y="4930775"/>
          <p14:tracePt t="5553" x="2530475" y="4945063"/>
          <p14:tracePt t="5570" x="2514600" y="4960938"/>
          <p14:tracePt t="5672" x="2506663" y="4960938"/>
          <p14:tracePt t="5679" x="2514600" y="4945063"/>
          <p14:tracePt t="5688" x="2514600" y="4937125"/>
          <p14:tracePt t="5703" x="2522538" y="4906963"/>
          <p14:tracePt t="5720" x="2530475" y="4899025"/>
          <p14:tracePt t="5776" x="2536825" y="4892675"/>
          <p14:tracePt t="5808" x="2536825" y="4884738"/>
          <p14:tracePt t="5816" x="2536825" y="4860925"/>
          <p14:tracePt t="5833" x="2544763" y="4854575"/>
          <p14:tracePt t="5839" x="2560638" y="4830763"/>
          <p14:tracePt t="5854" x="2568575" y="4808538"/>
          <p14:tracePt t="5870" x="2582863" y="4792663"/>
          <p14:tracePt t="5887" x="2590800" y="4778375"/>
          <p14:tracePt t="5903" x="2598738" y="4754563"/>
          <p14:tracePt t="5920" x="2613025" y="4740275"/>
          <p14:tracePt t="5937" x="2620963" y="4740275"/>
          <p14:tracePt t="6223" x="2620963" y="4732338"/>
          <p14:tracePt t="6232" x="2644775" y="4732338"/>
          <p14:tracePt t="6239" x="2705100" y="4808538"/>
          <p14:tracePt t="6254" x="2835275" y="4930775"/>
          <p14:tracePt t="6270" x="2971800" y="5021263"/>
          <p14:tracePt t="6287" x="3078163" y="5075238"/>
          <p14:tracePt t="6303" x="3154363" y="5113338"/>
          <p14:tracePt t="6320" x="3192463" y="5127625"/>
          <p14:tracePt t="6408" x="3200400" y="5127625"/>
          <p14:tracePt t="6416" x="3208338" y="5121275"/>
          <p14:tracePt t="6423" x="3238500" y="5105400"/>
          <p14:tracePt t="6437" x="3268663" y="5089525"/>
          <p14:tracePt t="6454" x="3314700" y="5067300"/>
          <p14:tracePt t="6470" x="3336925" y="5059363"/>
          <p14:tracePt t="6559" x="3336925" y="5051425"/>
          <p14:tracePt t="6575" x="3330575" y="5037138"/>
          <p14:tracePt t="6592" x="3322638" y="5037138"/>
          <p14:tracePt t="6808" x="3314700" y="5037138"/>
          <p14:tracePt t="7000" x="3322638" y="5037138"/>
          <p14:tracePt t="7007" x="3360738" y="5037138"/>
          <p14:tracePt t="7016" x="3421063" y="5037138"/>
          <p14:tracePt t="7023" x="3489325" y="5029200"/>
          <p14:tracePt t="7037" x="3559175" y="5021263"/>
          <p14:tracePt t="7054" x="3673475" y="5006975"/>
          <p14:tracePt t="7070" x="3810000" y="4968875"/>
          <p14:tracePt t="7136" x="3817938" y="4960938"/>
          <p14:tracePt t="7232" x="3825875" y="4953000"/>
          <p14:tracePt t="7240" x="3840163" y="4914900"/>
          <p14:tracePt t="7248" x="3863975" y="4892675"/>
          <p14:tracePt t="7256" x="3870325" y="4884738"/>
          <p14:tracePt t="7270" x="3940175" y="4846638"/>
          <p14:tracePt t="7287" x="4054475" y="4816475"/>
          <p14:tracePt t="7304" x="4160838" y="4808538"/>
          <p14:tracePt t="7321" x="4191000" y="4800600"/>
          <p14:tracePt t="7384" x="4160838" y="4792663"/>
          <p14:tracePt t="7392" x="4092575" y="4784725"/>
          <p14:tracePt t="7404" x="4008438" y="4778375"/>
          <p14:tracePt t="7420" x="3870325" y="4746625"/>
          <p14:tracePt t="7438" x="3703638" y="4762500"/>
          <p14:tracePt t="7470" x="3703638" y="4778375"/>
          <p14:tracePt t="7487" x="3779838" y="4792663"/>
          <p14:tracePt t="7504" x="3908425" y="4822825"/>
          <p14:tracePt t="7521" x="3978275" y="4830763"/>
          <p14:tracePt t="7538" x="3984625" y="4838700"/>
          <p14:tracePt t="7584" x="3970338" y="4838700"/>
          <p14:tracePt t="7592" x="3954463" y="4838700"/>
          <p14:tracePt t="7656" x="3978275" y="4838700"/>
          <p14:tracePt t="7664" x="4000500" y="4838700"/>
          <p14:tracePt t="7672" x="4030663" y="4846638"/>
          <p14:tracePt t="7687" x="4038600" y="4854575"/>
          <p14:tracePt t="8336" x="4054475" y="4854575"/>
          <p14:tracePt t="8344" x="4106863" y="4868863"/>
          <p14:tracePt t="8354" x="4175125" y="4884738"/>
          <p14:tracePt t="8371" x="4427538" y="4899025"/>
          <p14:tracePt t="8387" x="4708525" y="4899025"/>
          <p14:tracePt t="8404" x="4983163" y="4906963"/>
          <p14:tracePt t="8421" x="5364163" y="4906963"/>
          <p14:tracePt t="8438" x="5540375" y="4906963"/>
          <p14:tracePt t="8454" x="5668963" y="4906963"/>
          <p14:tracePt t="8471" x="5676900" y="4906963"/>
          <p14:tracePt t="8568" x="5692775" y="4906963"/>
          <p14:tracePt t="8575" x="5730875" y="4906963"/>
          <p14:tracePt t="8589" x="5768975" y="4899025"/>
          <p14:tracePt t="8604" x="5799138" y="4884738"/>
          <p14:tracePt t="8621" x="5859463" y="4854575"/>
          <p14:tracePt t="8638" x="5927725" y="4846638"/>
          <p14:tracePt t="8654" x="6065838" y="4816475"/>
          <p14:tracePt t="8671" x="6096000" y="4808538"/>
          <p14:tracePt t="8688" x="6126163" y="4792663"/>
          <p14:tracePt t="8752" x="6149975" y="4792663"/>
          <p14:tracePt t="8760" x="6210300" y="4792663"/>
          <p14:tracePt t="8771" x="6346825" y="4792663"/>
          <p14:tracePt t="8788" x="6721475" y="4792663"/>
          <p14:tracePt t="8804" x="7323138" y="4792663"/>
          <p14:tracePt t="8821" x="7864475" y="4792663"/>
          <p14:tracePt t="8838" x="8275638" y="4792663"/>
          <p14:tracePt t="8854" x="8504238" y="4792663"/>
          <p14:tracePt t="8952" x="8488363" y="4778375"/>
          <p14:tracePt t="8960" x="8397875" y="4740275"/>
          <p14:tracePt t="8971" x="8289925" y="4716463"/>
          <p14:tracePt t="8988" x="8099425" y="4686300"/>
          <p14:tracePt t="9006" x="7756525" y="4686300"/>
          <p14:tracePt t="9022" x="7726363" y="4686300"/>
          <p14:tracePt t="9054" x="7772400" y="4708525"/>
          <p14:tracePt t="9071" x="7870825" y="4724400"/>
          <p14:tracePt t="9088" x="7993063" y="4754563"/>
          <p14:tracePt t="9104" x="8093075" y="4762500"/>
          <p14:tracePt t="9121" x="8123238" y="4762500"/>
          <p14:tracePt t="9440" x="8107363" y="4762500"/>
          <p14:tracePt t="9447" x="8069263" y="4762500"/>
          <p14:tracePt t="9455" x="8001000" y="4754563"/>
          <p14:tracePt t="9471" x="7794625" y="4746625"/>
          <p14:tracePt t="9488" x="7254875" y="4816475"/>
          <p14:tracePt t="9505" x="6507163" y="4914900"/>
          <p14:tracePt t="9521" x="5730875" y="4914900"/>
          <p14:tracePt t="9538" x="5021263" y="4914900"/>
          <p14:tracePt t="9555" x="4610100" y="4914900"/>
          <p14:tracePt t="9571" x="4457700" y="4914900"/>
          <p14:tracePt t="9679" x="4449763" y="4914900"/>
          <p14:tracePt t="9696" x="4435475" y="4914900"/>
          <p14:tracePt t="9704" x="4419600" y="4906963"/>
          <p14:tracePt t="9712" x="4403725" y="4906963"/>
          <p14:tracePt t="9721" x="4381500" y="4906963"/>
          <p14:tracePt t="9738" x="4297363" y="4876800"/>
          <p14:tracePt t="9755" x="4160838" y="4854575"/>
          <p14:tracePt t="9771" x="4008438" y="4822825"/>
          <p14:tracePt t="9788" x="3870325" y="4808538"/>
          <p14:tracePt t="9804" x="3787775" y="4792663"/>
          <p14:tracePt t="9821" x="3717925" y="4784725"/>
          <p14:tracePt t="9837" x="3665538" y="4778375"/>
          <p14:tracePt t="9854" x="3611563" y="4778375"/>
          <p14:tracePt t="9871" x="3527425" y="4778375"/>
          <p14:tracePt t="9888" x="3406775" y="4778375"/>
          <p14:tracePt t="9906" x="3298825" y="4778375"/>
          <p14:tracePt t="9921" x="3200400" y="4778375"/>
          <p14:tracePt t="9938" x="3124200" y="4778375"/>
          <p14:tracePt t="9955" x="3070225" y="4778375"/>
          <p14:tracePt t="10039" x="3055938" y="4778375"/>
          <p14:tracePt t="10047" x="3048000" y="4778375"/>
          <p14:tracePt t="10055" x="3032125" y="4762500"/>
          <p14:tracePt t="10071" x="2979738" y="4754563"/>
          <p14:tracePt t="10088" x="2841625" y="4754563"/>
          <p14:tracePt t="10104" x="2735263" y="4754563"/>
          <p14:tracePt t="10121" x="2689225" y="4754563"/>
          <p14:tracePt t="10352" x="2705100" y="4754563"/>
          <p14:tracePt t="10360" x="2743200" y="4754563"/>
          <p14:tracePt t="10371" x="2819400" y="4754563"/>
          <p14:tracePt t="10388" x="3063875" y="4754563"/>
          <p14:tracePt t="10407" x="3451225" y="4694238"/>
          <p14:tracePt t="10422" x="3627438" y="4670425"/>
          <p14:tracePt t="10438" x="3695700" y="4664075"/>
          <p14:tracePt t="10455" x="3703638" y="4656138"/>
          <p14:tracePt t="10728" x="3711575" y="4656138"/>
          <p14:tracePt t="10737" x="3756025" y="4656138"/>
          <p14:tracePt t="10743" x="3840163" y="4656138"/>
          <p14:tracePt t="10755" x="3962400" y="4656138"/>
          <p14:tracePt t="10772" x="4198938" y="4656138"/>
          <p14:tracePt t="10788" x="4381500" y="4656138"/>
          <p14:tracePt t="10806" x="4473575" y="4656138"/>
          <p14:tracePt t="10896" x="4465638" y="4656138"/>
          <p14:tracePt t="10928" x="4457700" y="4656138"/>
          <p14:tracePt t="10976" x="4449763" y="4656138"/>
          <p14:tracePt t="10983" x="4427538" y="4656138"/>
          <p14:tracePt t="10991" x="4397375" y="4656138"/>
          <p14:tracePt t="11006" x="4321175" y="4648200"/>
          <p14:tracePt t="11022" x="4221163" y="4656138"/>
          <p14:tracePt t="11038" x="4160838" y="4678363"/>
          <p14:tracePt t="11055" x="4160838" y="4686300"/>
          <p14:tracePt t="11153" x="4152900" y="4686300"/>
          <p14:tracePt t="11159" x="4144963" y="4686300"/>
          <p14:tracePt t="11172" x="4137025" y="4686300"/>
          <p14:tracePt t="11189" x="4076700" y="4708525"/>
          <p14:tracePt t="11206" x="4016375" y="4732338"/>
          <p14:tracePt t="11222" x="4008438" y="4740275"/>
          <p14:tracePt t="11479" x="4016375" y="4746625"/>
          <p14:tracePt t="11488" x="4076700" y="4746625"/>
          <p14:tracePt t="11495" x="4160838" y="4746625"/>
          <p14:tracePt t="11505" x="4283075" y="4746625"/>
          <p14:tracePt t="11522" x="4487863" y="4746625"/>
          <p14:tracePt t="11539" x="4694238" y="4746625"/>
          <p14:tracePt t="11555" x="4808538" y="4746625"/>
          <p14:tracePt t="11572" x="4854575" y="4746625"/>
          <p14:tracePt t="11632" x="4860925" y="4746625"/>
          <p14:tracePt t="11639" x="4892675" y="4746625"/>
          <p14:tracePt t="11648" x="4953000" y="4754563"/>
          <p14:tracePt t="11656" x="5037138" y="4754563"/>
          <p14:tracePt t="11672" x="5280025" y="4754563"/>
          <p14:tracePt t="11689" x="5616575" y="4754563"/>
          <p14:tracePt t="11705" x="5989638" y="4754563"/>
          <p14:tracePt t="11722" x="6248400" y="4754563"/>
          <p14:tracePt t="11739" x="6354763" y="4754563"/>
          <p14:tracePt t="11912" x="6378575" y="4754563"/>
          <p14:tracePt t="11920" x="6400800" y="4754563"/>
          <p14:tracePt t="11927" x="6454775" y="4754563"/>
          <p14:tracePt t="11939" x="6515100" y="4754563"/>
          <p14:tracePt t="11955" x="6659563" y="4754563"/>
          <p14:tracePt t="11972" x="6835775" y="4732338"/>
          <p14:tracePt t="11989" x="6904038" y="4732338"/>
          <p14:tracePt t="12005" x="6911975" y="4732338"/>
          <p14:tracePt t="12176" x="6926263" y="4740275"/>
          <p14:tracePt t="12184" x="6934200" y="4740275"/>
          <p14:tracePt t="12321" x="6942138" y="4740275"/>
          <p14:tracePt t="12327" x="7010400" y="4732338"/>
          <p14:tracePt t="12339" x="7116763" y="4724400"/>
          <p14:tracePt t="12356" x="7315200" y="4708525"/>
          <p14:tracePt t="12372" x="7726363" y="4664075"/>
          <p14:tracePt t="12389" x="8085138" y="4618038"/>
          <p14:tracePt t="12406" x="8275638" y="4602163"/>
          <p14:tracePt t="12422" x="8289925" y="4602163"/>
          <p14:tracePt t="12832" x="8305800" y="4602163"/>
          <p14:tracePt t="12839" x="8321675" y="4602163"/>
          <p14:tracePt t="12880" x="8343900" y="4640263"/>
          <p14:tracePt t="12888" x="8359775" y="4724400"/>
          <p14:tracePt t="12896" x="8351838" y="4778375"/>
          <p14:tracePt t="12906" x="8313738" y="4822825"/>
          <p14:tracePt t="12922" x="8169275" y="4906963"/>
          <p14:tracePt t="12939" x="7940675" y="4945063"/>
          <p14:tracePt t="12956" x="7604125" y="4945063"/>
          <p14:tracePt t="12973" x="7223125" y="4930775"/>
          <p14:tracePt t="12990" x="6850063" y="4854575"/>
          <p14:tracePt t="13006" x="6781800" y="4830763"/>
          <p14:tracePt t="13080" x="6751638" y="4830763"/>
          <p14:tracePt t="13088" x="6713538" y="4830763"/>
          <p14:tracePt t="13095" x="6637338" y="4838700"/>
          <p14:tracePt t="13106" x="6591300" y="4846638"/>
          <p14:tracePt t="13123" x="6438900" y="4884738"/>
          <p14:tracePt t="13139" x="6256338" y="4922838"/>
          <p14:tracePt t="13156" x="6103938" y="4930775"/>
          <p14:tracePt t="13173" x="6019800" y="4930775"/>
          <p14:tracePt t="13280" x="6011863" y="4930775"/>
          <p14:tracePt t="13304" x="6042025" y="4914900"/>
          <p14:tracePt t="13312" x="6126163" y="4899025"/>
          <p14:tracePt t="13323" x="6232525" y="4892675"/>
          <p14:tracePt t="13339" x="6651625" y="4892675"/>
          <p14:tracePt t="13356" x="7353300" y="4892675"/>
          <p14:tracePt t="13373" x="8099425" y="4892675"/>
          <p14:tracePt t="13390" x="8923338" y="4892675"/>
          <p14:tracePt t="13406" x="9029700" y="4884738"/>
          <p14:tracePt t="13456" x="8999538" y="4860925"/>
          <p14:tracePt t="13464" x="8975725" y="4860925"/>
          <p14:tracePt t="13473" x="8945563" y="4854575"/>
          <p14:tracePt t="13490" x="8937625" y="4854575"/>
          <p14:tracePt t="13506" x="8893175" y="4854575"/>
          <p14:tracePt t="13523" x="8694738" y="4854575"/>
          <p14:tracePt t="13539" x="8321675" y="4892675"/>
          <p14:tracePt t="13556" x="7726363" y="4968875"/>
          <p14:tracePt t="13573" x="7010400" y="5013325"/>
          <p14:tracePt t="13590" x="5921375" y="5013325"/>
          <p14:tracePt t="13607" x="5295900" y="5013325"/>
          <p14:tracePt t="13623" x="4945063" y="5013325"/>
          <p14:tracePt t="13639" x="4792663" y="5013325"/>
          <p14:tracePt t="13656" x="4732338" y="5013325"/>
          <p14:tracePt t="13673" x="4716463" y="5013325"/>
          <p14:tracePt t="13689" x="4678363" y="5013325"/>
          <p14:tracePt t="13707" x="4495800" y="5013325"/>
          <p14:tracePt t="13723" x="4114800" y="5013325"/>
          <p14:tracePt t="13739" x="3635375" y="5013325"/>
          <p14:tracePt t="13743" x="3368675" y="5013325"/>
          <p14:tracePt t="13756" x="3140075" y="5013325"/>
          <p14:tracePt t="13773" x="2827338" y="5013325"/>
          <p14:tracePt t="13790" x="2628900" y="5006975"/>
          <p14:tracePt t="13807" x="2613025" y="4999038"/>
          <p14:tracePt t="13888" x="2606675" y="4999038"/>
          <p14:tracePt t="13895" x="2606675" y="4983163"/>
          <p14:tracePt t="13906" x="2606675" y="4953000"/>
          <p14:tracePt t="13923" x="2598738" y="4922838"/>
          <p14:tracePt t="13939" x="2552700" y="4884738"/>
          <p14:tracePt t="13956" x="2446338" y="4822825"/>
          <p14:tracePt t="13973" x="2354263" y="4816475"/>
          <p14:tracePt t="13989" x="2332038" y="4808538"/>
          <p14:tracePt t="14208" x="2339975" y="4808538"/>
          <p14:tracePt t="14224" x="2346325" y="4808538"/>
          <p14:tracePt t="14240" x="2362200" y="4808538"/>
          <p14:tracePt t="14248" x="2378075" y="4808538"/>
          <p14:tracePt t="14256" x="2384425" y="4808538"/>
          <p14:tracePt t="14273" x="2408238" y="4808538"/>
          <p14:tracePt t="14306" x="2416175" y="4808538"/>
          <p14:tracePt t="14633" x="2468563" y="4808538"/>
          <p14:tracePt t="14640" x="2590800" y="4808538"/>
          <p14:tracePt t="14648" x="2773363" y="4808538"/>
          <p14:tracePt t="14656" x="2917825" y="4808538"/>
          <p14:tracePt t="14673" x="3238500" y="4808538"/>
          <p14:tracePt t="14690" x="3589338" y="4808538"/>
          <p14:tracePt t="14706" x="3832225" y="4808538"/>
          <p14:tracePt t="14723" x="3916363" y="4808538"/>
          <p14:tracePt t="14740" x="3924300" y="4808538"/>
          <p14:tracePt t="14936" x="3970338" y="4808538"/>
          <p14:tracePt t="14944" x="4022725" y="4822825"/>
          <p14:tracePt t="14951" x="4068763" y="4822825"/>
          <p14:tracePt t="14959" x="4137025" y="4822825"/>
          <p14:tracePt t="14974" x="4168775" y="4822825"/>
          <p14:tracePt t="15072" x="4152900" y="4822825"/>
          <p14:tracePt t="15488" x="4175125" y="4822825"/>
          <p14:tracePt t="15496" x="4259263" y="4822825"/>
          <p14:tracePt t="15507" x="4397375" y="4822825"/>
          <p14:tracePt t="15523" x="4740275" y="4816475"/>
          <p14:tracePt t="15540" x="5089525" y="4762500"/>
          <p14:tracePt t="15557" x="5494338" y="4746625"/>
          <p14:tracePt t="15574" x="5768975" y="4746625"/>
          <p14:tracePt t="15590" x="5783263" y="4746625"/>
          <p14:tracePt t="15944" x="5791200" y="4762500"/>
          <p14:tracePt t="15952" x="5807075" y="4800600"/>
          <p14:tracePt t="15959" x="5807075" y="4808538"/>
          <p14:tracePt t="15974" x="5807075" y="4816475"/>
          <p14:tracePt t="15990" x="5807075" y="4838700"/>
          <p14:tracePt t="16007" x="5807075" y="4854575"/>
          <p14:tracePt t="16024" x="5813425" y="4868863"/>
          <p14:tracePt t="16057" x="5821363" y="4884738"/>
          <p14:tracePt t="16208" x="5829300" y="4884738"/>
          <p14:tracePt t="16216" x="5837238" y="4884738"/>
          <p14:tracePt t="16224" x="5859463" y="4884738"/>
          <p14:tracePt t="16240" x="5981700" y="4854575"/>
          <p14:tracePt t="16257" x="6103938" y="4846638"/>
          <p14:tracePt t="16274" x="6302375" y="4808538"/>
          <p14:tracePt t="16290" x="6492875" y="4778375"/>
          <p14:tracePt t="16307" x="6637338" y="4762500"/>
          <p14:tracePt t="16325" x="6727825" y="4754563"/>
          <p14:tracePt t="16408" x="6759575" y="4754563"/>
          <p14:tracePt t="16416" x="6804025" y="4754563"/>
          <p14:tracePt t="16424" x="6842125" y="4754563"/>
          <p14:tracePt t="16440" x="7070725" y="4754563"/>
          <p14:tracePt t="16457" x="7331075" y="4754563"/>
          <p14:tracePt t="16474" x="7750175" y="4754563"/>
          <p14:tracePt t="16490" x="8145463" y="4754563"/>
          <p14:tracePt t="16507" x="8496300" y="4754563"/>
          <p14:tracePt t="16524" x="8709025" y="4754563"/>
          <p14:tracePt t="16540" x="8770938" y="4754563"/>
          <p14:tracePt t="16557" x="8778875" y="4754563"/>
          <p14:tracePt t="17408" x="8770938" y="4746625"/>
          <p14:tracePt t="17416" x="8740775" y="4740275"/>
          <p14:tracePt t="17424" x="8709025" y="4732338"/>
          <p14:tracePt t="17441" x="8572500" y="4724400"/>
          <p14:tracePt t="17458" x="8313738" y="4754563"/>
          <p14:tracePt t="17474" x="7902575" y="4816475"/>
          <p14:tracePt t="17491" x="7483475" y="4876800"/>
          <p14:tracePt t="17507" x="7108825" y="4922838"/>
          <p14:tracePt t="17524" x="6904038" y="4960938"/>
          <p14:tracePt t="17541" x="6811963" y="4960938"/>
          <p14:tracePt t="17558" x="6797675" y="4960938"/>
          <p14:tracePt t="17672" x="6827838" y="4960938"/>
          <p14:tracePt t="17680" x="6880225" y="4960938"/>
          <p14:tracePt t="17691" x="6934200" y="4953000"/>
          <p14:tracePt t="17708" x="7078663" y="4922838"/>
          <p14:tracePt t="17724" x="7223125" y="4906963"/>
          <p14:tracePt t="17744" x="7407275" y="4860925"/>
          <p14:tracePt t="17758" x="7421563" y="4854575"/>
          <p14:tracePt t="17775" x="7429500" y="4846638"/>
          <p14:tracePt t="17791" x="7437438" y="4838700"/>
          <p14:tracePt t="17912" x="7429500" y="4838700"/>
          <p14:tracePt t="17920" x="7407275" y="4822825"/>
          <p14:tracePt t="17944" x="7391400" y="4822825"/>
          <p14:tracePt t="17951" x="7383463" y="4822825"/>
          <p14:tracePt t="17961" x="7375525" y="4822825"/>
          <p14:tracePt t="17974" x="7337425" y="4822825"/>
          <p14:tracePt t="17991" x="7277100" y="4822825"/>
          <p14:tracePt t="18008" x="7185025" y="4838700"/>
          <p14:tracePt t="18024" x="7116763" y="4868863"/>
          <p14:tracePt t="18042" x="7070725" y="4892675"/>
          <p14:tracePt t="18058" x="7056438" y="4899025"/>
          <p14:tracePt t="18074" x="7040563" y="4906963"/>
          <p14:tracePt t="18208" x="7010400" y="4922838"/>
          <p14:tracePt t="18216" x="6956425" y="4937125"/>
          <p14:tracePt t="18224" x="6888163" y="4968875"/>
          <p14:tracePt t="18241" x="6735763" y="5021263"/>
          <p14:tracePt t="18258" x="6545263" y="5075238"/>
          <p14:tracePt t="18274" x="6270625" y="5151438"/>
          <p14:tracePt t="18291" x="6088063" y="5181600"/>
          <p14:tracePt t="18308" x="5889625" y="5197475"/>
          <p14:tracePt t="18324" x="5730875" y="5219700"/>
          <p14:tracePt t="18342" x="5508625" y="5265738"/>
          <p14:tracePt t="18358" x="5318125" y="5280025"/>
          <p14:tracePt t="18374" x="5089525" y="5280025"/>
          <p14:tracePt t="18391" x="4792663" y="5280025"/>
          <p14:tracePt t="18408" x="4457700" y="5280025"/>
          <p14:tracePt t="18424" x="4183063" y="5235575"/>
          <p14:tracePt t="18441" x="3954463" y="5197475"/>
          <p14:tracePt t="18458" x="3802063" y="5135563"/>
          <p14:tracePt t="18475" x="3687763" y="5075238"/>
          <p14:tracePt t="18491" x="3597275" y="4999038"/>
          <p14:tracePt t="18508" x="3551238" y="4960938"/>
          <p14:tracePt t="18524" x="3521075" y="4937125"/>
          <p14:tracePt t="18542" x="3505200" y="4914900"/>
          <p14:tracePt t="18575" x="3505200" y="4906963"/>
          <p14:tracePt t="18591" x="3505200" y="4899025"/>
          <p14:tracePt t="18608" x="3497263" y="4899025"/>
          <p14:tracePt t="18625" x="3467100" y="4860925"/>
          <p14:tracePt t="18641" x="3451225" y="4854575"/>
          <p14:tracePt t="18658" x="3429000" y="4846638"/>
          <p14:tracePt t="18896" x="3436938" y="4860925"/>
          <p14:tracePt t="18904" x="3459163" y="4876800"/>
          <p14:tracePt t="18912" x="3505200" y="4914900"/>
          <p14:tracePt t="18925" x="3573463" y="4960938"/>
          <p14:tracePt t="18943" x="4008438" y="5113338"/>
          <p14:tracePt t="18958" x="4503738" y="5173663"/>
          <p14:tracePt t="18975" x="5045075" y="5265738"/>
          <p14:tracePt t="18991" x="5630863" y="5280025"/>
          <p14:tracePt t="19008" x="6088063" y="5280025"/>
          <p14:tracePt t="19025" x="6583363" y="5280025"/>
          <p14:tracePt t="19041" x="6911975" y="5257800"/>
          <p14:tracePt t="19058" x="7086600" y="5181600"/>
          <p14:tracePt t="19075" x="7200900" y="5127625"/>
          <p14:tracePt t="19091" x="7216775" y="5105400"/>
          <p14:tracePt t="19125" x="7208838" y="5045075"/>
          <p14:tracePt t="19142" x="7162800" y="4999038"/>
          <p14:tracePt t="19158" x="7132638" y="4991100"/>
          <p14:tracePt t="19175" x="7078663" y="4968875"/>
          <p14:tracePt t="19191" x="7026275" y="4953000"/>
          <p14:tracePt t="19208" x="6888163" y="4945063"/>
          <p14:tracePt t="19225" x="6651625" y="4937125"/>
          <p14:tracePt t="19242" x="6507163" y="4914900"/>
          <p14:tracePt t="19258" x="6438900" y="4914900"/>
          <p14:tracePt t="19303" x="6469063" y="4914900"/>
          <p14:tracePt t="19312" x="6523038" y="4914900"/>
          <p14:tracePt t="19319" x="6607175" y="4914900"/>
          <p14:tracePt t="19328" x="6683375" y="4899025"/>
          <p14:tracePt t="19342" x="6842125" y="4860925"/>
          <p14:tracePt t="19358" x="6918325" y="4822825"/>
          <p14:tracePt t="19375" x="6950075" y="4800600"/>
          <p14:tracePt t="19392" x="6956425" y="4778375"/>
          <p14:tracePt t="19408" x="6956425" y="4740275"/>
          <p14:tracePt t="19425" x="6956425" y="4686300"/>
          <p14:tracePt t="19443" x="6926263" y="4618038"/>
          <p14:tracePt t="19458" x="6888163" y="4549775"/>
          <p14:tracePt t="19475" x="6827838" y="4473575"/>
          <p14:tracePt t="19492" x="6759575" y="4419600"/>
          <p14:tracePt t="19508" x="6675438" y="4373563"/>
          <p14:tracePt t="19525" x="6545263" y="4305300"/>
          <p14:tracePt t="19542" x="6438900" y="4275138"/>
          <p14:tracePt t="19558" x="6057900" y="4198938"/>
          <p14:tracePt t="19575" x="5935663" y="4175125"/>
          <p14:tracePt t="19592" x="5845175" y="4175125"/>
          <p14:tracePt t="19608" x="5440363" y="4175125"/>
          <p14:tracePt t="19625" x="5143500" y="4175125"/>
          <p14:tracePt t="19642" x="4876800" y="4175125"/>
          <p14:tracePt t="19658" x="4503738" y="4259263"/>
          <p14:tracePt t="19675" x="4297363" y="4321175"/>
          <p14:tracePt t="19692" x="4183063" y="4365625"/>
          <p14:tracePt t="19708" x="4122738" y="4403725"/>
          <p14:tracePt t="19725" x="4106863" y="4419600"/>
          <p14:tracePt t="19742" x="4106863" y="4473575"/>
          <p14:tracePt t="19758" x="4084638" y="4724400"/>
          <p14:tracePt t="19775" x="4084638" y="4868863"/>
          <p14:tracePt t="19792" x="4114800" y="4975225"/>
          <p14:tracePt t="19808" x="4206875" y="5067300"/>
          <p14:tracePt t="19825" x="4365625" y="5159375"/>
          <p14:tracePt t="19842" x="4640263" y="5227638"/>
          <p14:tracePt t="19858" x="5097463" y="5287963"/>
          <p14:tracePt t="19875" x="5532438" y="5287963"/>
          <p14:tracePt t="19892" x="6049963" y="5287963"/>
          <p14:tracePt t="19908" x="6454775" y="5211763"/>
          <p14:tracePt t="19926" x="6683375" y="5083175"/>
          <p14:tracePt t="19943" x="6705600" y="5021263"/>
          <p14:tracePt t="19958" x="6705600" y="4983163"/>
          <p14:tracePt t="19975" x="6637338" y="4816475"/>
          <p14:tracePt t="19992" x="6499225" y="4716463"/>
          <p14:tracePt t="20008" x="6378575" y="4648200"/>
          <p14:tracePt t="20025" x="6316663" y="4625975"/>
          <p14:tracePt t="20042" x="6294438" y="4618038"/>
          <p14:tracePt t="20058" x="6278563" y="4610100"/>
          <p14:tracePt t="20208" x="6294438" y="4610100"/>
          <p14:tracePt t="20216" x="6324600" y="4625975"/>
          <p14:tracePt t="20225" x="6354763" y="4625975"/>
          <p14:tracePt t="20242" x="6438900" y="4632325"/>
          <p14:tracePt t="20259" x="6553200" y="4632325"/>
          <p14:tracePt t="20263" x="6591300" y="4625975"/>
          <p14:tracePt t="20275" x="6613525" y="4618038"/>
          <p14:tracePt t="20292" x="6645275" y="4610100"/>
          <p14:tracePt t="20344" x="6645275" y="4602163"/>
          <p14:tracePt t="20504" x="6645275" y="4594225"/>
          <p14:tracePt t="20511" x="6621463" y="4632325"/>
          <p14:tracePt t="20520" x="6561138" y="4746625"/>
          <p14:tracePt t="20527" x="6507163" y="4800600"/>
          <p14:tracePt t="20542" x="6430963" y="4876800"/>
          <p14:tracePt t="20558" x="6180138" y="5013325"/>
          <p14:tracePt t="20575" x="6042025" y="5045075"/>
          <p14:tracePt t="20592" x="5997575" y="5045075"/>
          <p14:tracePt t="20608" x="5989638" y="5045075"/>
          <p14:tracePt t="20992" x="5997575" y="5045075"/>
          <p14:tracePt t="21000" x="6003925" y="5045075"/>
          <p14:tracePt t="21016" x="6011863" y="5045075"/>
          <p14:tracePt t="21440" x="6042025" y="5045075"/>
          <p14:tracePt t="21448" x="6080125" y="5045075"/>
          <p14:tracePt t="21459" x="6172200" y="5045075"/>
          <p14:tracePt t="21476" x="6408738" y="5045075"/>
          <p14:tracePt t="21492" x="6683375" y="5045075"/>
          <p14:tracePt t="21509" x="6950075" y="5037138"/>
          <p14:tracePt t="21526" x="7162800" y="4983163"/>
          <p14:tracePt t="21543" x="7162800" y="4975225"/>
          <p14:tracePt t="21576" x="7162800" y="4922838"/>
          <p14:tracePt t="21592" x="7162800" y="4892675"/>
          <p14:tracePt t="21609" x="7162800" y="4884738"/>
          <p14:tracePt t="21626" x="7146925" y="4830763"/>
          <p14:tracePt t="21642" x="7140575" y="4830763"/>
          <p14:tracePt t="21659" x="7124700" y="4816475"/>
          <p14:tracePt t="21676" x="7116763" y="4816475"/>
          <p14:tracePt t="21832" x="7116763" y="4808538"/>
          <p14:tracePt t="21984" x="7140575" y="4808538"/>
          <p14:tracePt t="21992" x="7162800" y="4808538"/>
          <p14:tracePt t="22000" x="7192963" y="4816475"/>
          <p14:tracePt t="22009" x="7246938" y="4816475"/>
          <p14:tracePt t="22026" x="7391400" y="4816475"/>
          <p14:tracePt t="22042" x="7527925" y="4816475"/>
          <p14:tracePt t="22059" x="7635875" y="4808538"/>
          <p14:tracePt t="22076" x="7704138" y="4792663"/>
          <p14:tracePt t="22092" x="7718425" y="4778375"/>
          <p14:tracePt t="22128" x="7718425" y="4770438"/>
          <p14:tracePt t="22136" x="7726363" y="4754563"/>
          <p14:tracePt t="22144" x="7734300" y="4746625"/>
          <p14:tracePt t="22160" x="7742238" y="4740275"/>
          <p14:tracePt t="22176" x="7750175" y="4724400"/>
          <p14:tracePt t="22193" x="7756525" y="4724400"/>
          <p14:tracePt t="22209" x="7772400" y="4708525"/>
          <p14:tracePt t="22226" x="7772400" y="4702175"/>
          <p14:tracePt t="22243" x="7780338" y="4694238"/>
          <p14:tracePt t="22260" x="7788275" y="4686300"/>
          <p14:tracePt t="22336" x="7788275" y="4678363"/>
          <p14:tracePt t="22344" x="7794625" y="4664075"/>
          <p14:tracePt t="22351" x="7818438" y="4664075"/>
          <p14:tracePt t="22360" x="7840663" y="4664075"/>
          <p14:tracePt t="22376" x="7902575" y="4656138"/>
          <p14:tracePt t="22393" x="7985125" y="4656138"/>
          <p14:tracePt t="22409" x="8085138" y="4656138"/>
          <p14:tracePt t="22426" x="8207375" y="4656138"/>
          <p14:tracePt t="22443" x="8343900" y="4656138"/>
          <p14:tracePt t="22460" x="8466138" y="4656138"/>
          <p14:tracePt t="22476" x="8496300" y="4656138"/>
          <p14:tracePt t="22544" x="8504238" y="4648200"/>
          <p14:tracePt t="22552" x="8504238" y="4632325"/>
          <p14:tracePt t="22560" x="8512175" y="4625975"/>
          <p14:tracePt t="22584" x="8518525" y="4602163"/>
          <p14:tracePt t="22648" x="8526463" y="4594225"/>
          <p14:tracePt t="22664" x="8534400" y="4579938"/>
          <p14:tracePt t="22672" x="8542338" y="4579938"/>
          <p14:tracePt t="22776" x="8550275" y="4579938"/>
          <p14:tracePt t="22928" x="8542338" y="4579938"/>
          <p14:tracePt t="22936" x="8518525" y="4579938"/>
          <p14:tracePt t="22944" x="8504238" y="4610100"/>
          <p14:tracePt t="22959" x="8435975" y="4746625"/>
          <p14:tracePt t="22976" x="8366125" y="4860925"/>
          <p14:tracePt t="22993" x="8321675" y="4906963"/>
          <p14:tracePt t="23009" x="8305800" y="4930775"/>
          <p14:tracePt t="23026" x="8289925" y="4945063"/>
          <p14:tracePt t="23043" x="8289925" y="4975225"/>
          <p14:tracePt t="23059" x="8259763" y="5021263"/>
          <p14:tracePt t="23076" x="8213725" y="5067300"/>
          <p14:tracePt t="23094" x="8161338" y="5121275"/>
          <p14:tracePt t="23110" x="8145463" y="5135563"/>
          <p14:tracePt t="23126" x="8137525" y="5135563"/>
          <p14:tracePt t="23168" x="8137525" y="5143500"/>
          <p14:tracePt t="23432" x="8137525" y="5135563"/>
          <p14:tracePt t="23440" x="8131175" y="5121275"/>
          <p14:tracePt t="23447" x="8123238" y="5105400"/>
          <p14:tracePt t="23460" x="8115300" y="5097463"/>
          <p14:tracePt t="23476" x="8093075" y="5067300"/>
          <p14:tracePt t="23494" x="8008938" y="5006975"/>
          <p14:tracePt t="23510" x="7810500" y="4922838"/>
          <p14:tracePt t="23526" x="7399338" y="4808538"/>
          <p14:tracePt t="23543" x="7108825" y="4778375"/>
          <p14:tracePt t="23560" x="6980238" y="4754563"/>
          <p14:tracePt t="23576" x="6972300" y="4746625"/>
          <p14:tracePt t="23624" x="6980238" y="4746625"/>
          <p14:tracePt t="23729" x="6950075" y="4770438"/>
          <p14:tracePt t="23735" x="6842125" y="4816475"/>
          <p14:tracePt t="23744" x="6667500" y="4876800"/>
          <p14:tracePt t="23760" x="6226175" y="5021263"/>
          <p14:tracePt t="23776" x="5584825" y="5135563"/>
          <p14:tracePt t="23793" x="4922838" y="5235575"/>
          <p14:tracePt t="23810" x="4313238" y="5249863"/>
          <p14:tracePt t="23827" x="3840163" y="5249863"/>
          <p14:tracePt t="23843" x="3513138" y="5227638"/>
          <p14:tracePt t="23860" x="3375025" y="5197475"/>
          <p14:tracePt t="23876" x="3344863" y="5189538"/>
          <p14:tracePt t="23893" x="3344863" y="5181600"/>
          <p14:tracePt t="23944" x="3344863" y="5165725"/>
          <p14:tracePt t="23953" x="3344863" y="5143500"/>
          <p14:tracePt t="23983" x="3344863" y="5135563"/>
          <p14:tracePt t="23992" x="3344863" y="5127625"/>
          <p14:tracePt t="24079" x="3344863" y="5121275"/>
          <p14:tracePt t="24088" x="3344863" y="5113338"/>
          <p14:tracePt t="24096" x="3344863" y="5097463"/>
          <p14:tracePt t="24119" x="3344863" y="5089525"/>
          <p14:tracePt t="24144" x="3344863" y="5083175"/>
          <p14:tracePt t="24153" x="3344863" y="5075238"/>
          <p14:tracePt t="24160" x="3352800" y="5067300"/>
          <p14:tracePt t="24177" x="3360738" y="5045075"/>
          <p14:tracePt t="24193" x="3360738" y="5037138"/>
          <p14:tracePt t="24210" x="3360738" y="5029200"/>
          <p14:tracePt t="24295" x="3352800" y="5021263"/>
          <p14:tracePt t="24312" x="3330575" y="5021263"/>
          <p14:tracePt t="24319" x="3314700" y="5013325"/>
          <p14:tracePt t="24328" x="3306763" y="5013325"/>
          <p14:tracePt t="24343" x="3298825" y="5013325"/>
          <p14:tracePt t="24360" x="3276600" y="5013325"/>
          <p14:tracePt t="24991" x="3246438" y="5013325"/>
          <p14:tracePt t="25001" x="3178175" y="5013325"/>
          <p14:tracePt t="25010" x="3108325" y="5013325"/>
          <p14:tracePt t="25027" x="2987675" y="5013325"/>
          <p14:tracePt t="25044" x="2879725" y="5013325"/>
          <p14:tracePt t="25060" x="2849563" y="5006975"/>
          <p14:tracePt t="25077" x="2841625" y="4999038"/>
          <p14:tracePt t="25094" x="2841625" y="4991100"/>
          <p14:tracePt t="25110" x="2841625" y="4953000"/>
          <p14:tracePt t="25127" x="2841625" y="4922838"/>
          <p14:tracePt t="25144" x="2841625" y="4892675"/>
          <p14:tracePt t="25161" x="2841625" y="4860925"/>
          <p14:tracePt t="25177" x="2849563" y="4830763"/>
          <p14:tracePt t="25194" x="2857500" y="4784725"/>
          <p14:tracePt t="25210" x="2857500" y="4746625"/>
          <p14:tracePt t="25227" x="2857500" y="4708525"/>
          <p14:tracePt t="25244" x="2857500" y="4686300"/>
          <p14:tracePt t="25260" x="2857500" y="4664075"/>
          <p14:tracePt t="25278" x="2849563" y="4610100"/>
          <p14:tracePt t="25294" x="2841625" y="4602163"/>
          <p14:tracePt t="25310" x="2835275" y="4564063"/>
          <p14:tracePt t="25327" x="2819400" y="4533900"/>
          <p14:tracePt t="25361" x="2819400" y="4525963"/>
          <p14:tracePt t="25377" x="2811463" y="4518025"/>
          <p14:tracePt t="25488" x="2811463" y="4541838"/>
          <p14:tracePt t="25496" x="2811463" y="4656138"/>
          <p14:tracePt t="25505" x="2811463" y="4740275"/>
          <p14:tracePt t="25512" x="2811463" y="4830763"/>
          <p14:tracePt t="25527" x="2811463" y="4975225"/>
          <p14:tracePt t="25544" x="2841625" y="5059363"/>
          <p14:tracePt t="25562" x="2903538" y="5121275"/>
          <p14:tracePt t="25577" x="2963863" y="5135563"/>
          <p14:tracePt t="25594" x="3063875" y="5135563"/>
          <p14:tracePt t="25610" x="3170238" y="5135563"/>
          <p14:tracePt t="25627" x="3284538" y="5089525"/>
          <p14:tracePt t="25644" x="3382963" y="5013325"/>
          <p14:tracePt t="25660" x="3421063" y="4960938"/>
          <p14:tracePt t="25677" x="3429000" y="4937125"/>
          <p14:tracePt t="25694" x="3429000" y="4922838"/>
          <p14:tracePt t="25816" x="3429000" y="4914900"/>
          <p14:tracePt t="25824" x="3436938" y="4914900"/>
          <p14:tracePt t="25831" x="3436938" y="4930775"/>
          <p14:tracePt t="25844" x="3436938" y="4945063"/>
          <p14:tracePt t="25862" x="3429000" y="4975225"/>
          <p14:tracePt t="25878" x="3406775" y="5006975"/>
          <p14:tracePt t="25894" x="3375025" y="5037138"/>
          <p14:tracePt t="25911" x="3344863" y="5051425"/>
          <p14:tracePt t="25927" x="3322638" y="5051425"/>
          <p14:tracePt t="25944" x="3314700" y="5051425"/>
          <p14:tracePt t="26159" x="3322638" y="5051425"/>
          <p14:tracePt t="26168" x="3352800" y="5059363"/>
          <p14:tracePt t="26177" x="3382963" y="5067300"/>
          <p14:tracePt t="26194" x="3497263" y="5083175"/>
          <p14:tracePt t="26211" x="3711575" y="5083175"/>
          <p14:tracePt t="26227" x="3878263" y="5083175"/>
          <p14:tracePt t="26244" x="4008438" y="5083175"/>
          <p14:tracePt t="26262" x="4130675" y="5021263"/>
          <p14:tracePt t="26278" x="4137025" y="4999038"/>
          <p14:tracePt t="26294" x="4137025" y="4906963"/>
          <p14:tracePt t="26311" x="4137025" y="4838700"/>
          <p14:tracePt t="26327" x="4130675" y="4708525"/>
          <p14:tracePt t="26344" x="4098925" y="4625975"/>
          <p14:tracePt t="26361" x="4060825" y="4549775"/>
          <p14:tracePt t="26377" x="4016375" y="4518025"/>
          <p14:tracePt t="26394" x="3978275" y="4503738"/>
          <p14:tracePt t="26411" x="3946525" y="4503738"/>
          <p14:tracePt t="26427" x="3940175" y="4503738"/>
          <p14:tracePt t="26444" x="3908425" y="4541838"/>
          <p14:tracePt t="26461" x="3825875" y="4716463"/>
          <p14:tracePt t="26478" x="3817938" y="4914900"/>
          <p14:tracePt t="26494" x="3870325" y="5029200"/>
          <p14:tracePt t="26511" x="3984625" y="5075238"/>
          <p14:tracePt t="26527" x="4343400" y="5083175"/>
          <p14:tracePt t="26544" x="4899025" y="5083175"/>
          <p14:tracePt t="26561" x="5219700" y="5083175"/>
          <p14:tracePt t="26577" x="5349875" y="5045075"/>
          <p14:tracePt t="26594" x="5364163" y="5029200"/>
          <p14:tracePt t="26655" x="5387975" y="4991100"/>
          <p14:tracePt t="26663" x="5418138" y="4960938"/>
          <p14:tracePt t="26672" x="5456238" y="4953000"/>
          <p14:tracePt t="26680" x="5524500" y="4930775"/>
          <p14:tracePt t="26694" x="5737225" y="4876800"/>
          <p14:tracePt t="26711" x="6049963" y="4822825"/>
          <p14:tracePt t="26728" x="6340475" y="4784725"/>
          <p14:tracePt t="26744" x="6575425" y="4732338"/>
          <p14:tracePt t="26762" x="6629400" y="4724400"/>
          <p14:tracePt t="26792" x="6629400" y="4716463"/>
          <p14:tracePt t="26799" x="6621463" y="4708525"/>
          <p14:tracePt t="26811" x="6607175" y="4708525"/>
          <p14:tracePt t="26863" x="6607175" y="4702175"/>
          <p14:tracePt t="26904" x="6621463" y="4702175"/>
          <p14:tracePt t="26911" x="6675438" y="4702175"/>
          <p14:tracePt t="26920" x="6735763" y="4702175"/>
          <p14:tracePt t="26928" x="6850063" y="4686300"/>
          <p14:tracePt t="26944" x="7162800" y="4686300"/>
          <p14:tracePt t="26961" x="7437438" y="4686300"/>
          <p14:tracePt t="26978" x="7604125" y="4686300"/>
          <p14:tracePt t="26994" x="7635875" y="4686300"/>
          <p14:tracePt t="27028" x="7627938" y="4678363"/>
          <p14:tracePt t="27044" x="7513638" y="4640263"/>
          <p14:tracePt t="27061" x="7391400" y="4632325"/>
          <p14:tracePt t="27078" x="7323138" y="4618038"/>
          <p14:tracePt t="27094" x="7269163" y="4618038"/>
          <p14:tracePt t="27111" x="7094538" y="4686300"/>
          <p14:tracePt t="27128" x="7070725" y="4686300"/>
          <p14:tracePt t="27161" x="7064375" y="4686300"/>
          <p14:tracePt t="27178" x="7056438" y="4686300"/>
          <p14:tracePt t="27194" x="7048500" y="4686300"/>
          <p14:tracePt t="27211" x="7026275" y="4686300"/>
          <p14:tracePt t="27228" x="6994525" y="4686300"/>
          <p14:tracePt t="27244" x="6950075" y="4670425"/>
          <p14:tracePt t="27262" x="6819900" y="4632325"/>
          <p14:tracePt t="27278" x="6659563" y="4632325"/>
          <p14:tracePt t="27294" x="6629400" y="4625975"/>
          <p14:tracePt t="27457" x="6645275" y="4625975"/>
          <p14:tracePt t="27464" x="6667500" y="4625975"/>
          <p14:tracePt t="27472" x="6705600" y="4625975"/>
          <p14:tracePt t="27481" x="6759575" y="4632325"/>
          <p14:tracePt t="27494" x="6842125" y="4656138"/>
          <p14:tracePt t="27511" x="6926263" y="4656138"/>
          <p14:tracePt t="27528" x="6956425" y="4656138"/>
          <p14:tracePt t="27544" x="6988175" y="4656138"/>
          <p14:tracePt t="27561" x="7010400" y="4656138"/>
          <p14:tracePt t="27579" x="7056438" y="4656138"/>
          <p14:tracePt t="27595" x="7185025" y="4656138"/>
          <p14:tracePt t="27611" x="7497763" y="4656138"/>
          <p14:tracePt t="27628" x="7932738" y="4656138"/>
          <p14:tracePt t="27645" x="8512175" y="4656138"/>
          <p14:tracePt t="27662" x="9464675" y="4572000"/>
          <p14:tracePt t="27678" x="9737725" y="4518025"/>
          <p14:tracePt t="27695" x="9761538" y="4518025"/>
          <p14:tracePt t="27736" x="9707563" y="4511675"/>
          <p14:tracePt t="27744" x="9631363" y="4495800"/>
          <p14:tracePt t="27761" x="9486900" y="4479925"/>
          <p14:tracePt t="27778" x="9197975" y="4495800"/>
          <p14:tracePt t="27782" x="8961438" y="4518025"/>
          <p14:tracePt t="27795" x="8755063" y="4579938"/>
          <p14:tracePt t="27811" x="8199438" y="4716463"/>
          <p14:tracePt t="27828" x="7642225" y="4778375"/>
          <p14:tracePt t="27845" x="7246938" y="4838700"/>
          <p14:tracePt t="27862" x="7040563" y="4854575"/>
          <p14:tracePt t="27878" x="7026275" y="4854575"/>
          <p14:tracePt t="27911" x="6964363" y="4838700"/>
          <p14:tracePt t="27928" x="6789738" y="4792663"/>
          <p14:tracePt t="27945" x="6286500" y="4792663"/>
          <p14:tracePt t="27961" x="5478463" y="4792663"/>
          <p14:tracePt t="27978" x="4449763" y="4792663"/>
          <p14:tracePt t="27995" x="3581400" y="4792663"/>
          <p14:tracePt t="28011" x="2903538" y="4792663"/>
          <p14:tracePt t="28028" x="2713038" y="4792663"/>
          <p14:tracePt t="28288" x="2720975" y="4792663"/>
          <p14:tracePt t="28296" x="2759075" y="4792663"/>
          <p14:tracePt t="28304" x="2835275" y="4792663"/>
          <p14:tracePt t="28312" x="2925763" y="4792663"/>
          <p14:tracePt t="28328" x="3132138" y="4784725"/>
          <p14:tracePt t="28345" x="3322638" y="4778375"/>
          <p14:tracePt t="28361" x="3429000" y="4770438"/>
          <p14:tracePt t="28378" x="3436938" y="4770438"/>
          <p14:tracePt t="28536" x="3475038" y="4770438"/>
          <p14:tracePt t="28544" x="3521075" y="4770438"/>
          <p14:tracePt t="28552" x="3597275" y="4770438"/>
          <p14:tracePt t="28562" x="3679825" y="4770438"/>
          <p14:tracePt t="28578" x="3749675" y="4784725"/>
          <p14:tracePt t="28595" x="3848100" y="4784725"/>
          <p14:tracePt t="28612" x="3863975" y="4784725"/>
          <p14:tracePt t="28736" x="3870325" y="4784725"/>
          <p14:tracePt t="28744" x="3902075" y="4792663"/>
          <p14:tracePt t="28752" x="3916363" y="4800600"/>
          <p14:tracePt t="28762" x="3924300" y="4800600"/>
          <p14:tracePt t="28778" x="3946525" y="4808538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026" t="33440" r="16983" b="23276"/>
          <a:stretch/>
        </p:blipFill>
        <p:spPr>
          <a:xfrm>
            <a:off x="2101597" y="1973176"/>
            <a:ext cx="7144003" cy="34793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3227" t="45190" r="21083" b="31179"/>
          <a:stretch/>
        </p:blipFill>
        <p:spPr>
          <a:xfrm>
            <a:off x="2101596" y="3872088"/>
            <a:ext cx="7144003" cy="1891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996"/>
    </mc:Choice>
    <mc:Fallback xmlns="">
      <p:transition advTm="369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06" x="655638" y="5303838"/>
          <p14:tracePt t="8563" x="677863" y="5311775"/>
          <p14:tracePt t="8571" x="701675" y="5311775"/>
          <p14:tracePt t="8579" x="731838" y="5311775"/>
          <p14:tracePt t="8587" x="777875" y="5334000"/>
          <p14:tracePt t="8601" x="822325" y="5334000"/>
          <p14:tracePt t="8618" x="1082675" y="5334000"/>
          <p14:tracePt t="8619" x="1211263" y="5334000"/>
          <p14:tracePt t="8634" x="1311275" y="5334000"/>
          <p14:tracePt t="8651" x="1798638" y="5334000"/>
          <p14:tracePt t="8668" x="2049463" y="5334000"/>
          <p14:tracePt t="8684" x="2308225" y="5334000"/>
          <p14:tracePt t="8701" x="2454275" y="5311775"/>
          <p14:tracePt t="8718" x="2544763" y="5280025"/>
          <p14:tracePt t="8734" x="2598738" y="5265738"/>
          <p14:tracePt t="8751" x="2628900" y="5249863"/>
          <p14:tracePt t="8768" x="2667000" y="5219700"/>
          <p14:tracePt t="8784" x="2705100" y="5181600"/>
          <p14:tracePt t="8801" x="2797175" y="5121275"/>
          <p14:tracePt t="8818" x="2911475" y="5059363"/>
          <p14:tracePt t="8834" x="3124200" y="4960938"/>
          <p14:tracePt t="8851" x="3230563" y="4930775"/>
          <p14:tracePt t="8868" x="3314700" y="4914900"/>
          <p14:tracePt t="8884" x="3421063" y="4884738"/>
          <p14:tracePt t="8901" x="3482975" y="4860925"/>
          <p14:tracePt t="8981" x="3489325" y="4860925"/>
          <p14:tracePt t="8996" x="3527425" y="4846638"/>
          <p14:tracePt t="9004" x="3581400" y="4830763"/>
          <p14:tracePt t="9013" x="3649663" y="4822825"/>
          <p14:tracePt t="9020" x="3711575" y="4822825"/>
          <p14:tracePt t="9035" x="3763963" y="4816475"/>
          <p14:tracePt t="9052" x="4054475" y="4746625"/>
          <p14:tracePt t="9069" x="4092575" y="4740275"/>
          <p14:tracePt t="9085" x="4098925" y="4732338"/>
          <p14:tracePt t="9397" x="4098925" y="4686300"/>
          <p14:tracePt t="9404" x="4137025" y="4594225"/>
          <p14:tracePt t="9413" x="4160838" y="4549775"/>
          <p14:tracePt t="9436" x="4160838" y="4541838"/>
          <p14:tracePt t="9445" x="4168775" y="4525963"/>
          <p14:tracePt t="9452" x="4191000" y="4479925"/>
          <p14:tracePt t="9468" x="4191000" y="4465638"/>
          <p14:tracePt t="9517" x="4191000" y="4457700"/>
          <p14:tracePt t="9621" x="4191000" y="4465638"/>
          <p14:tracePt t="9629" x="4191000" y="4549775"/>
          <p14:tracePt t="9636" x="4198938" y="4670425"/>
          <p14:tracePt t="9652" x="4229100" y="4838700"/>
          <p14:tracePt t="9669" x="4237038" y="4945063"/>
          <p14:tracePt t="9685" x="4237038" y="4960938"/>
          <p14:tracePt t="9757" x="4237038" y="4937125"/>
          <p14:tracePt t="9765" x="4229100" y="4868863"/>
          <p14:tracePt t="9773" x="4221163" y="4830763"/>
          <p14:tracePt t="9785" x="4198938" y="4792663"/>
          <p14:tracePt t="9802" x="4198938" y="4740275"/>
          <p14:tracePt t="9818" x="4198938" y="4732338"/>
          <p14:tracePt t="9877" x="4198938" y="4792663"/>
          <p14:tracePt t="9885" x="4198938" y="4868863"/>
          <p14:tracePt t="9893" x="4198938" y="4937125"/>
          <p14:tracePt t="9902" x="4175125" y="5021263"/>
          <p14:tracePt t="9918" x="4144963" y="5159375"/>
          <p14:tracePt t="9935" x="4098925" y="5235575"/>
          <p14:tracePt t="9952" x="4022725" y="5241925"/>
          <p14:tracePt t="9969" x="3908425" y="5241925"/>
          <p14:tracePt t="9985" x="3741738" y="5181600"/>
          <p14:tracePt t="10002" x="3489325" y="5037138"/>
          <p14:tracePt t="10020" x="3230563" y="4899025"/>
          <p14:tracePt t="10035" x="3170238" y="4868863"/>
          <p14:tracePt t="10052" x="3154363" y="4860925"/>
          <p14:tracePt t="10092" x="3146425" y="4860925"/>
          <p14:tracePt t="10116" x="3140075" y="4868863"/>
          <p14:tracePt t="10124" x="3132138" y="4876800"/>
          <p14:tracePt t="10140" x="3124200" y="4876800"/>
          <p14:tracePt t="10152" x="3108325" y="4876800"/>
          <p14:tracePt t="10169" x="3078163" y="4876800"/>
          <p14:tracePt t="10185" x="3055938" y="4876800"/>
          <p14:tracePt t="10202" x="3048000" y="4876800"/>
          <p14:tracePt t="10220" x="3032125" y="4876800"/>
          <p14:tracePt t="10235" x="3009900" y="4860925"/>
          <p14:tracePt t="10252" x="3001963" y="4854575"/>
          <p14:tracePt t="10269" x="3001963" y="4846638"/>
          <p14:tracePt t="10285" x="3001963" y="4838700"/>
          <p14:tracePt t="10302" x="3001963" y="4822825"/>
          <p14:tracePt t="10413" x="3009900" y="4822825"/>
          <p14:tracePt t="10438" x="3009900" y="4838700"/>
          <p14:tracePt t="10453" x="3009900" y="4846638"/>
          <p14:tracePt t="10461" x="3017838" y="4854575"/>
          <p14:tracePt t="10469" x="3017838" y="4860925"/>
          <p14:tracePt t="10485" x="3025775" y="4868863"/>
          <p14:tracePt t="10502" x="3032125" y="4868863"/>
          <p14:tracePt t="10519" x="3048000" y="4876800"/>
          <p14:tracePt t="10536" x="3070225" y="4884738"/>
          <p14:tracePt t="10552" x="3101975" y="4892675"/>
          <p14:tracePt t="10570" x="3162300" y="4906963"/>
          <p14:tracePt t="10585" x="3314700" y="4930775"/>
          <p14:tracePt t="10603" x="3505200" y="4960938"/>
          <p14:tracePt t="10619" x="3565525" y="4960938"/>
          <p14:tracePt t="10635" x="3581400" y="4960938"/>
          <p14:tracePt t="10652" x="3589338" y="4960938"/>
          <p14:tracePt t="10700" x="3597275" y="4953000"/>
          <p14:tracePt t="10709" x="3611563" y="4937125"/>
          <p14:tracePt t="10885" x="3611563" y="4930775"/>
          <p14:tracePt t="10893" x="3627438" y="4930775"/>
          <p14:tracePt t="10902" x="3665538" y="4930775"/>
          <p14:tracePt t="10919" x="3787775" y="4892675"/>
          <p14:tracePt t="10936" x="3894138" y="4830763"/>
          <p14:tracePt t="10952" x="3962400" y="4784725"/>
          <p14:tracePt t="10969" x="3992563" y="4754563"/>
          <p14:tracePt t="10986" x="4008438" y="4740275"/>
          <p14:tracePt t="11003" x="4008438" y="4732338"/>
          <p14:tracePt t="11036" x="4008438" y="4716463"/>
          <p14:tracePt t="11093" x="4000500" y="4732338"/>
          <p14:tracePt t="11100" x="3962400" y="4778375"/>
          <p14:tracePt t="11111" x="3924300" y="4854575"/>
          <p14:tracePt t="11119" x="3870325" y="4922838"/>
          <p14:tracePt t="11136" x="3763963" y="5051425"/>
          <p14:tracePt t="11152" x="3679825" y="5121275"/>
          <p14:tracePt t="11169" x="3649663" y="5143500"/>
          <p14:tracePt t="11186" x="3635375" y="5143500"/>
          <p14:tracePt t="11237" x="3627438" y="5135563"/>
          <p14:tracePt t="11245" x="3611563" y="5127625"/>
          <p14:tracePt t="11252" x="3603625" y="5105400"/>
          <p14:tracePt t="11270" x="3573463" y="5097463"/>
          <p14:tracePt t="11286" x="3565525" y="5089525"/>
          <p14:tracePt t="11510" x="3573463" y="5089525"/>
          <p14:tracePt t="11516" x="3597275" y="5089525"/>
          <p14:tracePt t="11525" x="3627438" y="5089525"/>
          <p14:tracePt t="11536" x="3679825" y="5089525"/>
          <p14:tracePt t="11552" x="3794125" y="5083175"/>
          <p14:tracePt t="11569" x="3946525" y="5029200"/>
          <p14:tracePt t="11586" x="4092575" y="4945063"/>
          <p14:tracePt t="11603" x="4183063" y="4860925"/>
          <p14:tracePt t="11619" x="4237038" y="4716463"/>
          <p14:tracePt t="11636" x="4259263" y="4632325"/>
          <p14:tracePt t="11652" x="4259263" y="4556125"/>
          <p14:tracePt t="11669" x="4259263" y="4518025"/>
          <p14:tracePt t="11686" x="4259263" y="4503738"/>
          <p14:tracePt t="11703" x="4259263" y="4487863"/>
          <p14:tracePt t="11719" x="4259263" y="4479925"/>
          <p14:tracePt t="11736" x="4259263" y="4473575"/>
          <p14:tracePt t="11997" x="4259263" y="4487863"/>
          <p14:tracePt t="12005" x="4259263" y="4579938"/>
          <p14:tracePt t="12013" x="4259263" y="4670425"/>
          <p14:tracePt t="12021" x="4259263" y="4792663"/>
          <p14:tracePt t="12036" x="4259263" y="5105400"/>
          <p14:tracePt t="12053" x="4267200" y="5402263"/>
          <p14:tracePt t="12069" x="4283075" y="5638800"/>
          <p14:tracePt t="12086" x="4283075" y="5775325"/>
          <p14:tracePt t="12103" x="4283075" y="5813425"/>
          <p14:tracePt t="12164" x="4283075" y="5745163"/>
          <p14:tracePt t="12172" x="4275138" y="5654675"/>
          <p14:tracePt t="12181" x="4267200" y="5540375"/>
          <p14:tracePt t="12188" x="4244975" y="5410200"/>
          <p14:tracePt t="12203" x="4213225" y="5249863"/>
          <p14:tracePt t="12219" x="4168775" y="4876800"/>
          <p14:tracePt t="12236" x="4160838" y="4740275"/>
          <p14:tracePt t="12253" x="4160838" y="4664075"/>
          <p14:tracePt t="12271" x="4160838" y="4656138"/>
          <p14:tracePt t="12341" x="4160838" y="4678363"/>
          <p14:tracePt t="12349" x="4160838" y="4770438"/>
          <p14:tracePt t="12356" x="4160838" y="4854575"/>
          <p14:tracePt t="12369" x="4160838" y="4937125"/>
          <p14:tracePt t="12387" x="4160838" y="5089525"/>
          <p14:tracePt t="12403" x="4160838" y="5135563"/>
          <p14:tracePt t="12452" x="4160838" y="5083175"/>
          <p14:tracePt t="12462" x="4160838" y="5006975"/>
          <p14:tracePt t="12469" x="4160838" y="4937125"/>
          <p14:tracePt t="12486" x="4160838" y="4778375"/>
          <p14:tracePt t="12503" x="4160838" y="4694238"/>
          <p14:tracePt t="12519" x="4160838" y="4678363"/>
          <p14:tracePt t="12589" x="4160838" y="4686300"/>
          <p14:tracePt t="12597" x="4160838" y="4694238"/>
          <p14:tracePt t="12605" x="4160838" y="4708525"/>
          <p14:tracePt t="12619" x="4175125" y="4800600"/>
          <p14:tracePt t="12636" x="4191000" y="4899025"/>
          <p14:tracePt t="12653" x="4206875" y="5013325"/>
          <p14:tracePt t="12670" x="4244975" y="5121275"/>
          <p14:tracePt t="12686" x="4297363" y="5219700"/>
          <p14:tracePt t="12703" x="4365625" y="5303838"/>
          <p14:tracePt t="12720" x="4441825" y="5341938"/>
          <p14:tracePt t="12736" x="4541838" y="5356225"/>
          <p14:tracePt t="12753" x="4708525" y="5356225"/>
          <p14:tracePt t="12770" x="4937125" y="5303838"/>
          <p14:tracePt t="12787" x="5470525" y="5089525"/>
          <p14:tracePt t="12803" x="5622925" y="5021263"/>
          <p14:tracePt t="12820" x="5867400" y="4914900"/>
          <p14:tracePt t="12836" x="5889625" y="4899025"/>
          <p14:tracePt t="12853" x="5897563" y="4899025"/>
          <p14:tracePt t="12925" x="5913438" y="4899025"/>
          <p14:tracePt t="12932" x="5927725" y="4899025"/>
          <p14:tracePt t="12940" x="5951538" y="4899025"/>
          <p14:tracePt t="12953" x="5981700" y="4914900"/>
          <p14:tracePt t="12971" x="6042025" y="4930775"/>
          <p14:tracePt t="12987" x="6065838" y="4930775"/>
          <p14:tracePt t="13003" x="6180138" y="4937125"/>
          <p14:tracePt t="13020" x="6210300" y="4945063"/>
          <p14:tracePt t="13133" x="6218238" y="4945063"/>
          <p14:tracePt t="13148" x="6232525" y="4930775"/>
          <p14:tracePt t="13212" x="6248400" y="4930775"/>
          <p14:tracePt t="13220" x="6264275" y="4930775"/>
          <p14:tracePt t="13229" x="6286500" y="4930775"/>
          <p14:tracePt t="13237" x="6302375" y="4930775"/>
          <p14:tracePt t="13253" x="6416675" y="4930775"/>
          <p14:tracePt t="13270" x="6583363" y="4945063"/>
          <p14:tracePt t="13287" x="6651625" y="4953000"/>
          <p14:tracePt t="13303" x="6765925" y="4953000"/>
          <p14:tracePt t="13320" x="6773863" y="4953000"/>
          <p14:tracePt t="13501" x="6797675" y="4953000"/>
          <p14:tracePt t="13509" x="6827838" y="4960938"/>
          <p14:tracePt t="13520" x="6842125" y="4960938"/>
          <p14:tracePt t="13537" x="6964363" y="4960938"/>
          <p14:tracePt t="13553" x="7086600" y="4960938"/>
          <p14:tracePt t="13570" x="7200900" y="4960938"/>
          <p14:tracePt t="13587" x="7353300" y="4960938"/>
          <p14:tracePt t="13603" x="7375525" y="4975225"/>
          <p14:tracePt t="13686" x="7345363" y="4975225"/>
          <p14:tracePt t="13692" x="7307263" y="4975225"/>
          <p14:tracePt t="13703" x="7254875" y="4960938"/>
          <p14:tracePt t="13720" x="7162800" y="4945063"/>
          <p14:tracePt t="13737" x="7048500" y="4937125"/>
          <p14:tracePt t="13753" x="6942138" y="4953000"/>
          <p14:tracePt t="13796" x="6950075" y="4968875"/>
          <p14:tracePt t="13804" x="6972300" y="4968875"/>
          <p14:tracePt t="13820" x="7040563" y="4991100"/>
          <p14:tracePt t="13837" x="7108825" y="5006975"/>
          <p14:tracePt t="13853" x="7208838" y="5006975"/>
          <p14:tracePt t="13870" x="7246938" y="5006975"/>
          <p14:tracePt t="13933" x="7239000" y="5006975"/>
          <p14:tracePt t="14172" x="7231063" y="5006975"/>
          <p14:tracePt t="14180" x="7185025" y="4991100"/>
          <p14:tracePt t="14189" x="7102475" y="4975225"/>
          <p14:tracePt t="14203" x="6773863" y="4960938"/>
          <p14:tracePt t="14220" x="6057900" y="4960938"/>
          <p14:tracePt t="14237" x="5189538" y="4945063"/>
          <p14:tracePt t="14253" x="4419600" y="4822825"/>
          <p14:tracePt t="14270" x="3794125" y="4732338"/>
          <p14:tracePt t="14287" x="3505200" y="4632325"/>
          <p14:tracePt t="14303" x="3436938" y="4602163"/>
          <p14:tracePt t="14320" x="3436938" y="4594225"/>
          <p14:tracePt t="14337" x="3451225" y="4572000"/>
          <p14:tracePt t="14353" x="3467100" y="4549775"/>
          <p14:tracePt t="14371" x="3489325" y="4533900"/>
          <p14:tracePt t="14387" x="3513138" y="4511675"/>
          <p14:tracePt t="14404" x="3521075" y="4503738"/>
          <p14:tracePt t="14428" x="3521075" y="4495800"/>
          <p14:tracePt t="14444" x="3527425" y="4487863"/>
          <p14:tracePt t="14460" x="3527425" y="4479925"/>
          <p14:tracePt t="14470" x="3527425" y="4473575"/>
          <p14:tracePt t="14487" x="3527425" y="4457700"/>
          <p14:tracePt t="14516" x="3527425" y="4449763"/>
          <p14:tracePt t="14573" x="3543300" y="4449763"/>
          <p14:tracePt t="14580" x="3573463" y="4449763"/>
          <p14:tracePt t="14590" x="3619500" y="4457700"/>
          <p14:tracePt t="14604" x="3711575" y="4473575"/>
          <p14:tracePt t="14620" x="3848100" y="4518025"/>
          <p14:tracePt t="14637" x="4008438" y="4549775"/>
          <p14:tracePt t="14653" x="4038600" y="4556125"/>
          <p14:tracePt t="14670" x="4046538" y="4556125"/>
          <p14:tracePt t="14707" x="4054475" y="4556125"/>
          <p14:tracePt t="14763" x="4060825" y="4556125"/>
          <p14:tracePt t="14779" x="4068763" y="4556125"/>
          <p14:tracePt t="14795" x="4068763" y="4549775"/>
          <p14:tracePt t="14819" x="4076700" y="4541838"/>
          <p14:tracePt t="14827" x="4076700" y="4533900"/>
          <p14:tracePt t="14837" x="4092575" y="4518025"/>
          <p14:tracePt t="14853" x="4152900" y="4503738"/>
          <p14:tracePt t="14870" x="4237038" y="4495800"/>
          <p14:tracePt t="14887" x="4267200" y="4487863"/>
          <p14:tracePt t="15053" x="4275138" y="4533900"/>
          <p14:tracePt t="15060" x="4267200" y="4648200"/>
          <p14:tracePt t="15070" x="4259263" y="4740275"/>
          <p14:tracePt t="15087" x="4244975" y="4922838"/>
          <p14:tracePt t="15104" x="4221163" y="5013325"/>
          <p14:tracePt t="15120" x="4221163" y="5067300"/>
          <p14:tracePt t="15125" x="4221163" y="5083175"/>
          <p14:tracePt t="15137" x="4221163" y="5097463"/>
          <p14:tracePt t="15154" x="4221163" y="5113338"/>
          <p14:tracePt t="15171" x="4221163" y="5121275"/>
          <p14:tracePt t="15187" x="4221163" y="5127625"/>
          <p14:tracePt t="15229" x="4229100" y="5135563"/>
          <p14:tracePt t="15294" x="4237038" y="5135563"/>
          <p14:tracePt t="15300" x="4244975" y="5135563"/>
          <p14:tracePt t="15309" x="4275138" y="5135563"/>
          <p14:tracePt t="15320" x="4335463" y="5135563"/>
          <p14:tracePt t="15338" x="4525963" y="5135563"/>
          <p14:tracePt t="15354" x="4846638" y="5113338"/>
          <p14:tracePt t="15371" x="5265738" y="5037138"/>
          <p14:tracePt t="15387" x="5813425" y="4922838"/>
          <p14:tracePt t="15404" x="5989638" y="4884738"/>
          <p14:tracePt t="15421" x="6073775" y="4876800"/>
          <p14:tracePt t="15437" x="6088063" y="4868863"/>
          <p14:tracePt t="15454" x="6134100" y="4868863"/>
          <p14:tracePt t="15471" x="6202363" y="4868863"/>
          <p14:tracePt t="15487" x="6302375" y="4868863"/>
          <p14:tracePt t="15504" x="6392863" y="4868863"/>
          <p14:tracePt t="15521" x="6530975" y="4868863"/>
          <p14:tracePt t="15537" x="6727825" y="4868863"/>
          <p14:tracePt t="15555" x="7002463" y="4868863"/>
          <p14:tracePt t="15571" x="7094538" y="4868863"/>
          <p14:tracePt t="15587" x="7383463" y="4868863"/>
          <p14:tracePt t="15604" x="7451725" y="4868863"/>
          <p14:tracePt t="15621" x="7467600" y="4868863"/>
          <p14:tracePt t="15732" x="7483475" y="4868863"/>
          <p14:tracePt t="15742" x="7513638" y="4868863"/>
          <p14:tracePt t="15748" x="7535863" y="4868863"/>
          <p14:tracePt t="15756" x="7573963" y="4892675"/>
          <p14:tracePt t="15771" x="7635875" y="4899025"/>
          <p14:tracePt t="15788" x="7848600" y="4930775"/>
          <p14:tracePt t="15804" x="7978775" y="4945063"/>
          <p14:tracePt t="15821" x="8183563" y="4945063"/>
          <p14:tracePt t="15837" x="8351838" y="4968875"/>
          <p14:tracePt t="15854" x="8359775" y="4968875"/>
          <p14:tracePt t="16045" x="8366125" y="4975225"/>
          <p14:tracePt t="16052" x="8374063" y="4983163"/>
          <p14:tracePt t="16060" x="8404225" y="4991100"/>
          <p14:tracePt t="16071" x="8435975" y="5006975"/>
          <p14:tracePt t="16087" x="8564563" y="5059363"/>
          <p14:tracePt t="16104" x="8664575" y="5083175"/>
          <p14:tracePt t="16121" x="8670925" y="5089525"/>
          <p14:tracePt t="16125" x="8678863" y="5089525"/>
          <p14:tracePt t="16469" x="8656638" y="5089525"/>
          <p14:tracePt t="16476" x="8618538" y="5075238"/>
          <p14:tracePt t="16488" x="8588375" y="5067300"/>
          <p14:tracePt t="16504" x="8518525" y="5067300"/>
          <p14:tracePt t="16521" x="8351838" y="5067300"/>
          <p14:tracePt t="16538" x="8169275" y="5067300"/>
          <p14:tracePt t="16555" x="7962900" y="5067300"/>
          <p14:tracePt t="16571" x="7704138" y="5067300"/>
          <p14:tracePt t="16588" x="7612063" y="5067300"/>
          <p14:tracePt t="16604" x="7597775" y="5067300"/>
          <p14:tracePt t="16621" x="7589838" y="5067300"/>
          <p14:tracePt t="16685" x="7566025" y="5075238"/>
          <p14:tracePt t="16692" x="7521575" y="5075238"/>
          <p14:tracePt t="16704" x="7459663" y="5083175"/>
          <p14:tracePt t="16721" x="7345363" y="5113338"/>
          <p14:tracePt t="16738" x="7200900" y="5143500"/>
          <p14:tracePt t="16755" x="7032625" y="5159375"/>
          <p14:tracePt t="16771" x="6789738" y="5197475"/>
          <p14:tracePt t="16788" x="6659563" y="5227638"/>
          <p14:tracePt t="16804" x="6569075" y="5257800"/>
          <p14:tracePt t="16821" x="6530975" y="5273675"/>
          <p14:tracePt t="16838" x="6515100" y="5273675"/>
          <p14:tracePt t="21813" x="6507163" y="5273675"/>
          <p14:tracePt t="21877" x="6492875" y="5273675"/>
          <p14:tracePt t="21885" x="6446838" y="5273675"/>
          <p14:tracePt t="21892" x="6378575" y="5273675"/>
          <p14:tracePt t="21908" x="6264275" y="5241925"/>
          <p14:tracePt t="21923" x="6164263" y="5219700"/>
          <p14:tracePt t="21940" x="5913438" y="5203825"/>
          <p14:tracePt t="21956" x="5692775" y="5173663"/>
          <p14:tracePt t="21973" x="5502275" y="5151438"/>
          <p14:tracePt t="21990" x="5303838" y="5121275"/>
          <p14:tracePt t="22006" x="5135563" y="5089525"/>
          <p14:tracePt t="22023" x="4983163" y="5037138"/>
          <p14:tracePt t="22040" x="4816475" y="4953000"/>
          <p14:tracePt t="22056" x="4664075" y="4876800"/>
          <p14:tracePt t="22073" x="4525963" y="4800600"/>
          <p14:tracePt t="22090" x="4457700" y="4754563"/>
          <p14:tracePt t="22107" x="4403725" y="4678363"/>
          <p14:tracePt t="22123" x="4359275" y="4610100"/>
          <p14:tracePt t="22140" x="4351338" y="4602163"/>
          <p14:tracePt t="22156" x="4327525" y="4556125"/>
          <p14:tracePt t="22173" x="4327525" y="4549775"/>
          <p14:tracePt t="22190" x="4313238" y="4541838"/>
          <p14:tracePt t="22207" x="4297363" y="4511675"/>
          <p14:tracePt t="22223" x="4297363" y="4495800"/>
          <p14:tracePt t="22240" x="4283075" y="4479925"/>
          <p14:tracePt t="22256" x="4251325" y="4419600"/>
          <p14:tracePt t="22273" x="4237038" y="4365625"/>
          <p14:tracePt t="22290" x="4221163" y="4335463"/>
          <p14:tracePt t="22307" x="4221163" y="4327525"/>
          <p14:tracePt t="22389" x="4221163" y="4403725"/>
          <p14:tracePt t="22397" x="4221163" y="4525963"/>
          <p14:tracePt t="22406" x="4221163" y="4632325"/>
          <p14:tracePt t="22423" x="4221163" y="4846638"/>
          <p14:tracePt t="22440" x="4221163" y="5037138"/>
          <p14:tracePt t="22457" x="4221163" y="5089525"/>
          <p14:tracePt t="22473" x="4221163" y="5097463"/>
          <p14:tracePt t="22549" x="4221163" y="5037138"/>
          <p14:tracePt t="22557" x="4221163" y="4937125"/>
          <p14:tracePt t="22565" x="4221163" y="4830763"/>
          <p14:tracePt t="22573" x="4221163" y="4792663"/>
          <p14:tracePt t="22590" x="4221163" y="4740275"/>
          <p14:tracePt t="22607" x="4229100" y="4724400"/>
          <p14:tracePt t="22668" x="4244975" y="4792663"/>
          <p14:tracePt t="22676" x="4259263" y="4884738"/>
          <p14:tracePt t="22684" x="4259263" y="4983163"/>
          <p14:tracePt t="22691" x="4259263" y="5089525"/>
          <p14:tracePt t="22706" x="4259263" y="5173663"/>
          <p14:tracePt t="22723" x="4259263" y="5295900"/>
          <p14:tracePt t="22781" x="4259263" y="5249863"/>
          <p14:tracePt t="22788" x="4259263" y="5165725"/>
          <p14:tracePt t="22797" x="4259263" y="5089525"/>
          <p14:tracePt t="22807" x="4259263" y="5013325"/>
          <p14:tracePt t="22823" x="4259263" y="4846638"/>
          <p14:tracePt t="22840" x="4259263" y="4792663"/>
          <p14:tracePt t="22933" x="4259263" y="4816475"/>
          <p14:tracePt t="22940" x="4259263" y="4846638"/>
          <p14:tracePt t="22949" x="4259263" y="4854575"/>
          <p14:tracePt t="22957" x="4259263" y="4868863"/>
          <p14:tracePt t="22973" x="4259263" y="4906963"/>
          <p14:tracePt t="23077" x="4259263" y="4884738"/>
          <p14:tracePt t="23084" x="4259263" y="4868863"/>
          <p14:tracePt t="23092" x="4259263" y="4854575"/>
          <p14:tracePt t="23108" x="4259263" y="4822825"/>
          <p14:tracePt t="23123" x="4259263" y="4800600"/>
          <p14:tracePt t="23140" x="4259263" y="4778375"/>
          <p14:tracePt t="23157" x="4259263" y="4746625"/>
          <p14:tracePt t="23173" x="4259263" y="4708525"/>
          <p14:tracePt t="23190" x="4259263" y="4670425"/>
          <p14:tracePt t="23207" x="4259263" y="4648200"/>
          <p14:tracePt t="23223" x="4259263" y="4632325"/>
          <p14:tracePt t="23240" x="4259263" y="4625975"/>
          <p14:tracePt t="23257" x="4259263" y="4602163"/>
          <p14:tracePt t="23273" x="4259263" y="4579938"/>
          <p14:tracePt t="23291" x="4259263" y="4572000"/>
          <p14:tracePt t="23307" x="4259263" y="4564063"/>
          <p14:tracePt t="23323" x="4259263" y="4556125"/>
          <p14:tracePt t="23340" x="4259263" y="4549775"/>
          <p14:tracePt t="23557" x="4259263" y="4556125"/>
          <p14:tracePt t="23565" x="4259263" y="4572000"/>
          <p14:tracePt t="23573" x="4259263" y="4625975"/>
          <p14:tracePt t="23590" x="4259263" y="4778375"/>
          <p14:tracePt t="23608" x="4275138" y="5006975"/>
          <p14:tracePt t="23612" x="4289425" y="5097463"/>
          <p14:tracePt t="23624" x="4305300" y="5211763"/>
          <p14:tracePt t="23640" x="4351338" y="5387975"/>
          <p14:tracePt t="23657" x="4397375" y="5516563"/>
          <p14:tracePt t="23674" x="4465638" y="5616575"/>
          <p14:tracePt t="23691" x="4602163" y="5684838"/>
          <p14:tracePt t="23707" x="4686300" y="5699125"/>
          <p14:tracePt t="23724" x="5181600" y="5630863"/>
          <p14:tracePt t="23740" x="5630863" y="5448300"/>
          <p14:tracePt t="23757" x="6111875" y="5211763"/>
          <p14:tracePt t="23774" x="6613525" y="4937125"/>
          <p14:tracePt t="23790" x="7032625" y="4724400"/>
          <p14:tracePt t="23808" x="7200900" y="4625975"/>
          <p14:tracePt t="23824" x="7261225" y="4579938"/>
          <p14:tracePt t="23973" x="7299325" y="4579938"/>
          <p14:tracePt t="23981" x="7345363" y="4579938"/>
          <p14:tracePt t="23990" x="7399338" y="4602163"/>
          <p14:tracePt t="24007" x="7505700" y="4632325"/>
          <p14:tracePt t="24024" x="7756525" y="4708525"/>
          <p14:tracePt t="24040" x="8039100" y="4800600"/>
          <p14:tracePt t="24057" x="8153400" y="4830763"/>
          <p14:tracePt t="24073" x="8245475" y="4860925"/>
          <p14:tracePt t="24091" x="8420100" y="4906963"/>
          <p14:tracePt t="24107" x="8496300" y="4922838"/>
          <p14:tracePt t="24124" x="8512175" y="4937125"/>
          <p14:tracePt t="24269" x="8504238" y="4953000"/>
          <p14:tracePt t="24276" x="8474075" y="5006975"/>
          <p14:tracePt t="24285" x="8442325" y="5051425"/>
          <p14:tracePt t="24293" x="8412163" y="5089525"/>
          <p14:tracePt t="24307" x="8321675" y="5159375"/>
          <p14:tracePt t="24324" x="8229600" y="5211763"/>
          <p14:tracePt t="24340" x="8175625" y="5219700"/>
          <p14:tracePt t="24357" x="8153400" y="5219700"/>
          <p14:tracePt t="24390" x="8145463" y="5219700"/>
          <p14:tracePt t="24407" x="8131175" y="5219700"/>
          <p14:tracePt t="24424" x="8115300" y="5219700"/>
          <p14:tracePt t="24441" x="8107363" y="5219700"/>
          <p14:tracePt t="24457" x="8093075" y="5219700"/>
          <p14:tracePt t="24474" x="8085138" y="5219700"/>
          <p14:tracePt t="24501" x="8069263" y="5219700"/>
          <p14:tracePt t="24509" x="8061325" y="5219700"/>
          <p14:tracePt t="24524" x="8039100" y="5211763"/>
          <p14:tracePt t="24541" x="7970838" y="5211763"/>
          <p14:tracePt t="24557" x="7908925" y="5211763"/>
          <p14:tracePt t="24574" x="7832725" y="5211763"/>
          <p14:tracePt t="24591" x="7780338" y="5227638"/>
          <p14:tracePt t="24607" x="7750175" y="5227638"/>
          <p14:tracePt t="24611" x="7734300" y="5227638"/>
          <p14:tracePt t="24641" x="7726363" y="5227638"/>
          <p14:tracePt t="24660" x="7718425" y="5227638"/>
          <p14:tracePt t="24674" x="7712075" y="5227638"/>
          <p14:tracePt t="24691" x="7666038" y="5227638"/>
          <p14:tracePt t="24707" x="7527925" y="5211763"/>
          <p14:tracePt t="24724" x="7413625" y="5189538"/>
          <p14:tracePt t="24741" x="7269163" y="5165725"/>
          <p14:tracePt t="24757" x="7178675" y="5165725"/>
          <p14:tracePt t="24774" x="7086600" y="5165725"/>
          <p14:tracePt t="24791" x="7010400" y="5165725"/>
          <p14:tracePt t="24807" x="6964363" y="5165725"/>
          <p14:tracePt t="24825" x="6896100" y="5165725"/>
          <p14:tracePt t="24841" x="6819900" y="5165725"/>
          <p14:tracePt t="24858" x="6759575" y="5165725"/>
          <p14:tracePt t="24874" x="6659563" y="5159375"/>
          <p14:tracePt t="24891" x="6575425" y="5159375"/>
          <p14:tracePt t="24907" x="6446838" y="5143500"/>
          <p14:tracePt t="24924" x="6392863" y="5127625"/>
          <p14:tracePt t="24941" x="6378575" y="5127625"/>
          <p14:tracePt t="24980" x="6370638" y="5127625"/>
          <p14:tracePt t="24997" x="6346825" y="5127625"/>
          <p14:tracePt t="25007" x="6286500" y="5127625"/>
          <p14:tracePt t="25024" x="6126163" y="5127625"/>
          <p14:tracePt t="25041" x="5959475" y="5127625"/>
          <p14:tracePt t="25058" x="5745163" y="5127625"/>
          <p14:tracePt t="25074" x="5562600" y="5121275"/>
          <p14:tracePt t="25091" x="5486400" y="5097463"/>
          <p14:tracePt t="25107" x="5470525" y="5097463"/>
          <p14:tracePt t="25149" x="5470525" y="5067300"/>
          <p14:tracePt t="25156" x="5470525" y="5037138"/>
          <p14:tracePt t="25165" x="5470525" y="5006975"/>
          <p14:tracePt t="25174" x="5470525" y="4983163"/>
          <p14:tracePt t="25191" x="5470525" y="4876800"/>
          <p14:tracePt t="25207" x="5486400" y="4808538"/>
          <p14:tracePt t="25225" x="5494338" y="4724400"/>
          <p14:tracePt t="25241" x="5516563" y="4656138"/>
          <p14:tracePt t="25257" x="5524500" y="4618038"/>
          <p14:tracePt t="25275" x="5554663" y="4572000"/>
          <p14:tracePt t="25291" x="5562600" y="4541838"/>
          <p14:tracePt t="25307" x="5584825" y="4518025"/>
          <p14:tracePt t="25324" x="5622925" y="4495800"/>
          <p14:tracePt t="25341" x="5722938" y="4473575"/>
          <p14:tracePt t="25358" x="5905500" y="4441825"/>
          <p14:tracePt t="25374" x="6080125" y="4411663"/>
          <p14:tracePt t="25391" x="6264275" y="4397375"/>
          <p14:tracePt t="25408" x="6400800" y="4365625"/>
          <p14:tracePt t="25424" x="6484938" y="4359275"/>
          <p14:tracePt t="25441" x="6583363" y="4359275"/>
          <p14:tracePt t="25458" x="6697663" y="4359275"/>
          <p14:tracePt t="25475" x="6988175" y="4359275"/>
          <p14:tracePt t="25492" x="7239000" y="4359275"/>
          <p14:tracePt t="25508" x="7459663" y="4359275"/>
          <p14:tracePt t="25525" x="7650163" y="4351338"/>
          <p14:tracePt t="25541" x="7794625" y="4351338"/>
          <p14:tracePt t="25558" x="7840663" y="4351338"/>
          <p14:tracePt t="25574" x="7886700" y="4343400"/>
          <p14:tracePt t="25591" x="7924800" y="4343400"/>
          <p14:tracePt t="25608" x="7985125" y="4343400"/>
          <p14:tracePt t="25611" x="8047038" y="4343400"/>
          <p14:tracePt t="25624" x="8077200" y="4343400"/>
          <p14:tracePt t="25641" x="8123238" y="4343400"/>
          <p14:tracePt t="25658" x="8169275" y="4351338"/>
          <p14:tracePt t="25675" x="8289925" y="4403725"/>
          <p14:tracePt t="25692" x="8328025" y="4403725"/>
          <p14:tracePt t="25708" x="8366125" y="4419600"/>
          <p14:tracePt t="25725" x="8450263" y="4449763"/>
          <p14:tracePt t="25741" x="8602663" y="4495800"/>
          <p14:tracePt t="25758" x="8632825" y="4511675"/>
          <p14:tracePt t="25774" x="8640763" y="4511675"/>
          <p14:tracePt t="25821" x="8640763" y="4518025"/>
          <p14:tracePt t="25828" x="8640763" y="4525963"/>
          <p14:tracePt t="25841" x="8670925" y="4587875"/>
          <p14:tracePt t="25858" x="8740775" y="4702175"/>
          <p14:tracePt t="25875" x="8763000" y="4784725"/>
          <p14:tracePt t="25891" x="8793163" y="4945063"/>
          <p14:tracePt t="25908" x="8809038" y="5045075"/>
          <p14:tracePt t="25924" x="8809038" y="5097463"/>
          <p14:tracePt t="25941" x="8809038" y="5127625"/>
          <p14:tracePt t="25958" x="8809038" y="5181600"/>
          <p14:tracePt t="25974" x="8770938" y="5227638"/>
          <p14:tracePt t="25991" x="8702675" y="5280025"/>
          <p14:tracePt t="26008" x="8594725" y="5326063"/>
          <p14:tracePt t="26025" x="8442325" y="5380038"/>
          <p14:tracePt t="26041" x="8251825" y="5432425"/>
          <p14:tracePt t="26058" x="8031163" y="5464175"/>
          <p14:tracePt t="26075" x="7826375" y="5494338"/>
          <p14:tracePt t="26091" x="7521575" y="5494338"/>
          <p14:tracePt t="26108" x="7331075" y="5494338"/>
          <p14:tracePt t="26124" x="7146925" y="5494338"/>
          <p14:tracePt t="26141" x="6942138" y="5494338"/>
          <p14:tracePt t="26158" x="6689725" y="5494338"/>
          <p14:tracePt t="26174" x="6438900" y="5464175"/>
          <p14:tracePt t="26191" x="6134100" y="5394325"/>
          <p14:tracePt t="26208" x="5837238" y="5334000"/>
          <p14:tracePt t="26225" x="5600700" y="5311775"/>
          <p14:tracePt t="26241" x="5380038" y="5273675"/>
          <p14:tracePt t="26258" x="5173663" y="5241925"/>
          <p14:tracePt t="26275" x="4991100" y="5227638"/>
          <p14:tracePt t="26291" x="4732338" y="5189538"/>
          <p14:tracePt t="26308" x="4549775" y="5135563"/>
          <p14:tracePt t="26325" x="4365625" y="5105400"/>
          <p14:tracePt t="26341" x="4152900" y="5037138"/>
          <p14:tracePt t="26358" x="3984625" y="4983163"/>
          <p14:tracePt t="26375" x="3856038" y="4945063"/>
          <p14:tracePt t="26391" x="3787775" y="4930775"/>
          <p14:tracePt t="26408" x="3763963" y="4922838"/>
          <p14:tracePt t="26565" x="3756025" y="4922838"/>
          <p14:tracePt t="26644" x="3756025" y="4945063"/>
          <p14:tracePt t="26652" x="3756025" y="4968875"/>
          <p14:tracePt t="26660" x="3756025" y="4999038"/>
          <p14:tracePt t="26675" x="3756025" y="5021263"/>
          <p14:tracePt t="26691" x="3794125" y="5097463"/>
          <p14:tracePt t="26708" x="3817938" y="5127625"/>
          <p14:tracePt t="26725" x="3840163" y="5151438"/>
          <p14:tracePt t="26741" x="3856038" y="5173663"/>
          <p14:tracePt t="26758" x="3863975" y="5173663"/>
          <p14:tracePt t="26775" x="3863975" y="5189538"/>
          <p14:tracePt t="27181" x="3908425" y="5189538"/>
          <p14:tracePt t="27189" x="4008438" y="5189538"/>
          <p14:tracePt t="27197" x="4191000" y="5189538"/>
          <p14:tracePt t="27208" x="4397375" y="5189538"/>
          <p14:tracePt t="27225" x="5067300" y="5151438"/>
          <p14:tracePt t="27242" x="5829300" y="5067300"/>
          <p14:tracePt t="27259" x="6583363" y="4991100"/>
          <p14:tracePt t="27275" x="7102475" y="4991100"/>
          <p14:tracePt t="27292" x="7399338" y="4945063"/>
          <p14:tracePt t="27308" x="7421563" y="4937125"/>
          <p14:tracePt t="27325" x="7429500" y="4937125"/>
          <p14:tracePt t="27405" x="7437438" y="4930775"/>
          <p14:tracePt t="27412" x="7445375" y="4930775"/>
          <p14:tracePt t="27421" x="7467600" y="4922838"/>
          <p14:tracePt t="27429" x="7513638" y="4922838"/>
          <p14:tracePt t="27442" x="7559675" y="4922838"/>
          <p14:tracePt t="27459" x="7704138" y="4922838"/>
          <p14:tracePt t="27475" x="8031163" y="4922838"/>
          <p14:tracePt t="27492" x="8275638" y="4922838"/>
          <p14:tracePt t="27508" x="8428038" y="4922838"/>
          <p14:tracePt t="27525" x="8458200" y="4922838"/>
          <p14:tracePt t="27580" x="8435975" y="4922838"/>
          <p14:tracePt t="27589" x="8389938" y="4914900"/>
          <p14:tracePt t="27597" x="8328025" y="4892675"/>
          <p14:tracePt t="27608" x="8297863" y="4892675"/>
          <p14:tracePt t="27625" x="8183563" y="4892675"/>
          <p14:tracePt t="27629" x="8137525" y="4899025"/>
          <p14:tracePt t="27642" x="8093075" y="4922838"/>
          <p14:tracePt t="27659" x="8023225" y="4953000"/>
          <p14:tracePt t="27675" x="7947025" y="4991100"/>
          <p14:tracePt t="27692" x="7886700" y="5006975"/>
          <p14:tracePt t="27708" x="7750175" y="5021263"/>
          <p14:tracePt t="27725" x="7573963" y="5021263"/>
          <p14:tracePt t="27742" x="7375525" y="5021263"/>
          <p14:tracePt t="27758" x="7223125" y="5021263"/>
          <p14:tracePt t="27775" x="7108825" y="5021263"/>
          <p14:tracePt t="27792" x="7064375" y="5021263"/>
          <p14:tracePt t="27808" x="6994525" y="5021263"/>
          <p14:tracePt t="27826" x="6956425" y="5021263"/>
          <p14:tracePt t="27842" x="6865938" y="5013325"/>
          <p14:tracePt t="27859" x="6765925" y="5013325"/>
          <p14:tracePt t="27875" x="6705600" y="5013325"/>
          <p14:tracePt t="27989" x="6683375" y="5013325"/>
          <p14:tracePt t="27996" x="6651625" y="5013325"/>
          <p14:tracePt t="28008" x="6607175" y="5013325"/>
          <p14:tracePt t="28025" x="6492875" y="5006975"/>
          <p14:tracePt t="28042" x="6354763" y="4991100"/>
          <p14:tracePt t="28059" x="6286500" y="4983163"/>
          <p14:tracePt t="28075" x="6270625" y="4975225"/>
          <p14:tracePt t="28109" x="6286500" y="4945063"/>
          <p14:tracePt t="28125" x="6346825" y="4914900"/>
          <p14:tracePt t="28142" x="6416675" y="4884738"/>
          <p14:tracePt t="28159" x="6484938" y="4860925"/>
          <p14:tracePt t="28175" x="6523038" y="4846638"/>
          <p14:tracePt t="28192" x="6545263" y="4838700"/>
          <p14:tracePt t="28244" x="6530975" y="4830763"/>
          <p14:tracePt t="28253" x="6507163" y="4830763"/>
          <p14:tracePt t="28261" x="6484938" y="4830763"/>
          <p14:tracePt t="28275" x="6400800" y="4830763"/>
          <p14:tracePt t="28292" x="6302375" y="4876800"/>
          <p14:tracePt t="28309" x="6188075" y="4922838"/>
          <p14:tracePt t="28326" x="6080125" y="4953000"/>
          <p14:tracePt t="28342" x="6003925" y="4968875"/>
          <p14:tracePt t="28359" x="5959475" y="4983163"/>
          <p14:tracePt t="28375" x="5951538" y="4983163"/>
          <p14:tracePt t="28477" x="5951538" y="4968875"/>
          <p14:tracePt t="28485" x="5943600" y="4968875"/>
          <p14:tracePt t="28493" x="5943600" y="4960938"/>
          <p14:tracePt t="28509" x="5927725" y="4937125"/>
          <p14:tracePt t="28525" x="5913438" y="4914900"/>
          <p14:tracePt t="28542" x="5875338" y="4884738"/>
          <p14:tracePt t="28559" x="5799138" y="4846638"/>
          <p14:tracePt t="28575" x="5775325" y="4838700"/>
          <p14:tracePt t="28592" x="5768975" y="4838700"/>
          <p14:tracePt t="28628" x="5768975" y="4846638"/>
          <p14:tracePt t="28643" x="5783263" y="4868863"/>
          <p14:tracePt t="28659" x="5851525" y="4953000"/>
          <p14:tracePt t="28675" x="6011863" y="5067300"/>
          <p14:tracePt t="28692" x="6188075" y="5083175"/>
          <p14:tracePt t="28709" x="6384925" y="5089525"/>
          <p14:tracePt t="28725" x="6583363" y="5089525"/>
          <p14:tracePt t="28742" x="6743700" y="5013325"/>
          <p14:tracePt t="28759" x="6835775" y="4953000"/>
          <p14:tracePt t="28775" x="6865938" y="4892675"/>
          <p14:tracePt t="28792" x="6880225" y="4822825"/>
          <p14:tracePt t="28809" x="6880225" y="4792663"/>
          <p14:tracePt t="28827" x="6873875" y="4754563"/>
          <p14:tracePt t="28860" x="6873875" y="4746625"/>
          <p14:tracePt t="28989" x="6865938" y="4746625"/>
          <p14:tracePt t="29005" x="6835775" y="4746625"/>
          <p14:tracePt t="29012" x="6804025" y="4746625"/>
          <p14:tracePt t="29027" x="6727825" y="4816475"/>
          <p14:tracePt t="29043" x="6613525" y="4945063"/>
          <p14:tracePt t="29059" x="6507163" y="5029200"/>
          <p14:tracePt t="29075" x="6416675" y="5089525"/>
          <p14:tracePt t="29092" x="6346825" y="5113338"/>
          <p14:tracePt t="29109" x="6316663" y="5121275"/>
          <p14:tracePt t="29126" x="6286500" y="5127625"/>
          <p14:tracePt t="29142" x="6256338" y="5127625"/>
          <p14:tracePt t="29261" x="6240463" y="5135563"/>
          <p14:tracePt t="29269" x="6240463" y="5143500"/>
          <p14:tracePt t="29277" x="6232525" y="5159375"/>
          <p14:tracePt t="29292" x="6226175" y="5197475"/>
          <p14:tracePt t="29309" x="6226175" y="5227638"/>
          <p14:tracePt t="29326" x="6218238" y="5235575"/>
          <p14:tracePt t="29653" x="6226175" y="5235575"/>
          <p14:tracePt t="29661" x="6270625" y="5235575"/>
          <p14:tracePt t="29668" x="6332538" y="5235575"/>
          <p14:tracePt t="29677" x="6384925" y="5235575"/>
          <p14:tracePt t="29692" x="6591300" y="5211763"/>
          <p14:tracePt t="29709" x="6781800" y="5165725"/>
          <p14:tracePt t="29726" x="6942138" y="5113338"/>
          <p14:tracePt t="29742" x="7070725" y="5059363"/>
          <p14:tracePt t="29760" x="7124700" y="5013325"/>
          <p14:tracePt t="29776" x="7132638" y="5013325"/>
          <p14:tracePt t="29809" x="7132638" y="5006975"/>
          <p14:tracePt t="29826" x="7132638" y="4999038"/>
          <p14:tracePt t="30069" x="7146925" y="4999038"/>
          <p14:tracePt t="30078" x="7178675" y="4999038"/>
          <p14:tracePt t="30084" x="7208838" y="4999038"/>
          <p14:tracePt t="30093" x="7246938" y="4999038"/>
          <p14:tracePt t="30109" x="7369175" y="4960938"/>
          <p14:tracePt t="30126" x="7475538" y="4899025"/>
          <p14:tracePt t="30143" x="7573963" y="4838700"/>
          <p14:tracePt t="30159" x="7635875" y="4800600"/>
          <p14:tracePt t="30176" x="7696200" y="4746625"/>
          <p14:tracePt t="30193" x="7734300" y="4694238"/>
          <p14:tracePt t="30209" x="7764463" y="4640263"/>
          <p14:tracePt t="30226" x="7780338" y="4594225"/>
          <p14:tracePt t="30244" x="7794625" y="4572000"/>
          <p14:tracePt t="30259" x="7794625" y="4564063"/>
          <p14:tracePt t="30309" x="7794625" y="4556125"/>
          <p14:tracePt t="30325" x="7840663" y="4556125"/>
          <p14:tracePt t="30333" x="7886700" y="4556125"/>
          <p14:tracePt t="30343" x="7978775" y="4556125"/>
          <p14:tracePt t="30359" x="8251825" y="4556125"/>
          <p14:tracePt t="30376" x="8518525" y="4556125"/>
          <p14:tracePt t="30393" x="8778875" y="4556125"/>
          <p14:tracePt t="30409" x="8953500" y="4556125"/>
          <p14:tracePt t="30426" x="8975725" y="4556125"/>
          <p14:tracePt t="30653" x="8983663" y="4549775"/>
          <p14:tracePt t="30701" x="8983663" y="4556125"/>
          <p14:tracePt t="30709" x="8975725" y="4594225"/>
          <p14:tracePt t="30717" x="8961438" y="4632325"/>
          <p14:tracePt t="30726" x="8945563" y="4656138"/>
          <p14:tracePt t="30743" x="8907463" y="4716463"/>
          <p14:tracePt t="30760" x="8869363" y="4746625"/>
          <p14:tracePt t="30776" x="8847138" y="4754563"/>
          <p14:tracePt t="30793" x="8831263" y="4762500"/>
          <p14:tracePt t="30810" x="8816975" y="4770438"/>
          <p14:tracePt t="30827" x="8801100" y="4778375"/>
          <p14:tracePt t="30843" x="8778875" y="4784725"/>
          <p14:tracePt t="30860" x="8670925" y="4838700"/>
          <p14:tracePt t="30876" x="8550275" y="4892675"/>
          <p14:tracePt t="30893" x="8428038" y="4937125"/>
          <p14:tracePt t="30910" x="8335963" y="4991100"/>
          <p14:tracePt t="30926" x="8283575" y="5029200"/>
          <p14:tracePt t="30944" x="8267700" y="5045075"/>
          <p14:tracePt t="30960" x="8259763" y="5051425"/>
          <p14:tracePt t="31037" x="8259763" y="5059363"/>
          <p14:tracePt t="31053" x="8251825" y="5067300"/>
          <p14:tracePt t="31060" x="8251825" y="5075238"/>
          <p14:tracePt t="31068" x="8251825" y="5083175"/>
          <p14:tracePt t="31077" x="8251825" y="5097463"/>
          <p14:tracePt t="31093" x="8229600" y="5135563"/>
          <p14:tracePt t="31110" x="8213725" y="5165725"/>
          <p14:tracePt t="31127" x="8207375" y="5173663"/>
          <p14:tracePt t="31260" x="8207375" y="5159375"/>
          <p14:tracePt t="31276" x="8199438" y="5143500"/>
          <p14:tracePt t="31285" x="8191500" y="5127625"/>
          <p14:tracePt t="31293" x="8183563" y="5127625"/>
          <p14:tracePt t="31310" x="8169275" y="5105400"/>
          <p14:tracePt t="31327" x="8107363" y="5075238"/>
          <p14:tracePt t="31343" x="7993063" y="5045075"/>
          <p14:tracePt t="31360" x="7666038" y="4999038"/>
          <p14:tracePt t="31377" x="7292975" y="4960938"/>
          <p14:tracePt t="31393" x="7018338" y="4960938"/>
          <p14:tracePt t="31410" x="6842125" y="4960938"/>
          <p14:tracePt t="31427" x="6773863" y="4960938"/>
          <p14:tracePt t="31444" x="6751638" y="4960938"/>
          <p14:tracePt t="31460" x="6713538" y="4991100"/>
          <p14:tracePt t="31477" x="6651625" y="5021263"/>
          <p14:tracePt t="31493" x="6553200" y="5067300"/>
          <p14:tracePt t="31510" x="6446838" y="5121275"/>
          <p14:tracePt t="31527" x="6316663" y="5159375"/>
          <p14:tracePt t="31543" x="6172200" y="5203825"/>
          <p14:tracePt t="31560" x="6019800" y="5211763"/>
          <p14:tracePt t="31577" x="5883275" y="5235575"/>
          <p14:tracePt t="31593" x="5753100" y="5235575"/>
          <p14:tracePt t="31610" x="5692775" y="5241925"/>
          <p14:tracePt t="31627" x="5684838" y="5241925"/>
          <p14:tracePt t="31669" x="5684838" y="5203825"/>
          <p14:tracePt t="31676" x="5684838" y="5181600"/>
          <p14:tracePt t="31685" x="5684838" y="5159375"/>
          <p14:tracePt t="31693" x="5684838" y="5135563"/>
          <p14:tracePt t="31710" x="5715000" y="5083175"/>
          <p14:tracePt t="31726" x="5799138" y="5006975"/>
          <p14:tracePt t="31743" x="5951538" y="4937125"/>
          <p14:tracePt t="31760" x="6156325" y="4906963"/>
          <p14:tracePt t="31776" x="6346825" y="4876800"/>
          <p14:tracePt t="31793" x="6492875" y="4868863"/>
          <p14:tracePt t="31810" x="6637338" y="4868863"/>
          <p14:tracePt t="31826" x="6759575" y="4868863"/>
          <p14:tracePt t="31843" x="6911975" y="4868863"/>
          <p14:tracePt t="31860" x="6980238" y="4868863"/>
          <p14:tracePt t="31876" x="7078663" y="4868863"/>
          <p14:tracePt t="31893" x="7170738" y="4868863"/>
          <p14:tracePt t="31910" x="7315200" y="4868863"/>
          <p14:tracePt t="31926" x="7513638" y="4868863"/>
          <p14:tracePt t="31943" x="7780338" y="4838700"/>
          <p14:tracePt t="31960" x="7962900" y="4822825"/>
          <p14:tracePt t="31976" x="8054975" y="4800600"/>
          <p14:tracePt t="31993" x="8069263" y="4792663"/>
          <p14:tracePt t="32052" x="8099425" y="4792663"/>
          <p14:tracePt t="32060" x="8161338" y="4792663"/>
          <p14:tracePt t="32068" x="8251825" y="4792663"/>
          <p14:tracePt t="32076" x="8328025" y="4792663"/>
          <p14:tracePt t="32093" x="8480425" y="4792663"/>
          <p14:tracePt t="32110" x="8588375" y="4792663"/>
          <p14:tracePt t="32126" x="8602663" y="4792663"/>
          <p14:tracePt t="32188" x="8572500" y="4800600"/>
          <p14:tracePt t="32195" x="8526463" y="4808538"/>
          <p14:tracePt t="32204" x="8458200" y="4816475"/>
          <p14:tracePt t="32211" x="8366125" y="4822825"/>
          <p14:tracePt t="32227" x="8093075" y="4860925"/>
          <p14:tracePt t="32243" x="7742238" y="4860925"/>
          <p14:tracePt t="32260" x="7369175" y="4860925"/>
          <p14:tracePt t="32276" x="7070725" y="4860925"/>
          <p14:tracePt t="32293" x="6911975" y="4860925"/>
          <p14:tracePt t="32310" x="6865938" y="4854575"/>
          <p14:tracePt t="32348" x="6873875" y="4838700"/>
          <p14:tracePt t="32360" x="6934200" y="4838700"/>
          <p14:tracePt t="32376" x="7116763" y="4838700"/>
          <p14:tracePt t="32393" x="7315200" y="4838700"/>
          <p14:tracePt t="32410" x="7429500" y="4838700"/>
          <p14:tracePt t="32426" x="7437438" y="4838700"/>
          <p14:tracePt t="32459" x="7399338" y="4838700"/>
          <p14:tracePt t="32468" x="7337425" y="4838700"/>
          <p14:tracePt t="32476" x="7261225" y="4838700"/>
          <p14:tracePt t="32493" x="7078663" y="4838700"/>
          <p14:tracePt t="32510" x="6880225" y="4822825"/>
          <p14:tracePt t="32527" x="6789738" y="4808538"/>
          <p14:tracePt t="32543" x="6773863" y="4808538"/>
          <p14:tracePt t="32577" x="6797675" y="4784725"/>
          <p14:tracePt t="32593" x="6850063" y="4784725"/>
          <p14:tracePt t="32610" x="6873875" y="4778375"/>
          <p14:tracePt t="32628" x="6873875" y="4770438"/>
          <p14:tracePt t="32644" x="6873875" y="4754563"/>
          <p14:tracePt t="32660" x="6819900" y="4732338"/>
          <p14:tracePt t="32677" x="6735763" y="4732338"/>
          <p14:tracePt t="32693" x="6683375" y="4716463"/>
          <p14:tracePt t="32710" x="6659563" y="4708525"/>
          <p14:tracePt t="32727" x="6651625" y="4702175"/>
          <p14:tracePt t="32760" x="6659563" y="4694238"/>
          <p14:tracePt t="32777" x="6659563" y="4686300"/>
          <p14:tracePt t="32852" x="6675438" y="4686300"/>
          <p14:tracePt t="32860" x="6697663" y="4740275"/>
          <p14:tracePt t="32868" x="6727825" y="4800600"/>
          <p14:tracePt t="32877" x="6743700" y="4854575"/>
          <p14:tracePt t="32893" x="6765925" y="4983163"/>
          <p14:tracePt t="32910" x="6789738" y="5089525"/>
          <p14:tracePt t="32927" x="6835775" y="5143500"/>
          <p14:tracePt t="32943" x="6888163" y="5143500"/>
          <p14:tracePt t="32960" x="7002463" y="5143500"/>
          <p14:tracePt t="32977" x="7170738" y="5059363"/>
          <p14:tracePt t="32993" x="7331075" y="4960938"/>
          <p14:tracePt t="33010" x="7399338" y="4892675"/>
          <p14:tracePt t="33085" x="7375525" y="4914900"/>
          <p14:tracePt t="33093" x="7277100" y="4975225"/>
          <p14:tracePt t="33101" x="7040563" y="5083175"/>
          <p14:tracePt t="33110" x="6759575" y="5189538"/>
          <p14:tracePt t="33127" x="5875338" y="5349875"/>
          <p14:tracePt t="33145" x="4937125" y="5410200"/>
          <p14:tracePt t="33160" x="4084638" y="5372100"/>
          <p14:tracePt t="33177" x="3382963" y="5197475"/>
          <p14:tracePt t="33194" x="3132138" y="5083175"/>
          <p14:tracePt t="33211" x="3116263" y="5051425"/>
          <p14:tracePt t="33227" x="3200400" y="4914900"/>
          <p14:tracePt t="33244" x="3352800" y="4846638"/>
          <p14:tracePt t="33260" x="3467100" y="4808538"/>
          <p14:tracePt t="33277" x="3505200" y="4800600"/>
          <p14:tracePt t="33341" x="3513138" y="4800600"/>
          <p14:tracePt t="33445" x="3521075" y="4800600"/>
          <p14:tracePt t="33453" x="3565525" y="4800600"/>
          <p14:tracePt t="33461" x="3641725" y="4822825"/>
          <p14:tracePt t="33477" x="3810000" y="4860925"/>
          <p14:tracePt t="33494" x="3924300" y="4899025"/>
          <p14:tracePt t="33511" x="4000500" y="4937125"/>
          <p14:tracePt t="33527" x="4008438" y="4945063"/>
          <p14:tracePt t="33544" x="4000500" y="4991100"/>
          <p14:tracePt t="33561" x="3863975" y="5045075"/>
          <p14:tracePt t="33577" x="3657600" y="5083175"/>
          <p14:tracePt t="33594" x="3444875" y="5083175"/>
          <p14:tracePt t="33611" x="3260725" y="5083175"/>
          <p14:tracePt t="33614" x="3216275" y="5083175"/>
          <p14:tracePt t="33627" x="3162300" y="5059363"/>
          <p14:tracePt t="33644" x="3154363" y="5059363"/>
          <p14:tracePt t="33684" x="3154363" y="5051425"/>
          <p14:tracePt t="33694" x="3154363" y="5045075"/>
          <p14:tracePt t="33773" x="3140075" y="5037138"/>
          <p14:tracePt t="33780" x="3101975" y="5037138"/>
          <p14:tracePt t="33789" x="3040063" y="5021263"/>
          <p14:tracePt t="33796" x="2994025" y="5013325"/>
          <p14:tracePt t="33811" x="2963863" y="5013325"/>
          <p14:tracePt t="33827" x="2903538" y="5013325"/>
          <p14:tracePt t="33861" x="2903538" y="5006975"/>
          <p14:tracePt t="33877" x="2903538" y="4983163"/>
          <p14:tracePt t="33894" x="3025775" y="4953000"/>
          <p14:tracePt t="33911" x="3140075" y="4922838"/>
          <p14:tracePt t="33927" x="3170238" y="4906963"/>
          <p14:tracePt t="33964" x="3108325" y="4899025"/>
          <p14:tracePt t="33977" x="3017838" y="4876800"/>
          <p14:tracePt t="33994" x="2789238" y="4854575"/>
          <p14:tracePt t="34011" x="2552700" y="4816475"/>
          <p14:tracePt t="34027" x="2454275" y="4800600"/>
          <p14:tracePt t="34062" x="2492375" y="4800600"/>
          <p14:tracePt t="34077" x="2667000" y="4800600"/>
          <p14:tracePt t="34094" x="2887663" y="4800600"/>
          <p14:tracePt t="34111" x="2963863" y="4800600"/>
          <p14:tracePt t="34127" x="2971800" y="4800600"/>
          <p14:tracePt t="34157" x="2971800" y="4822825"/>
          <p14:tracePt t="34164" x="2941638" y="4830763"/>
          <p14:tracePt t="34177" x="2925763" y="4846638"/>
          <p14:tracePt t="34194" x="2917825" y="4854575"/>
          <p14:tracePt t="34237" x="2917825" y="4876800"/>
          <p14:tracePt t="34245" x="2933700" y="4899025"/>
          <p14:tracePt t="34253" x="2949575" y="4914900"/>
          <p14:tracePt t="34262" x="2949575" y="4922838"/>
          <p14:tracePt t="34285" x="2955925" y="4930775"/>
          <p14:tracePt t="34294" x="2963863" y="4937125"/>
          <p14:tracePt t="34311" x="2994025" y="4968875"/>
          <p14:tracePt t="34327" x="3040063" y="4999038"/>
          <p14:tracePt t="34344" x="3124200" y="5037138"/>
          <p14:tracePt t="34361" x="3222625" y="5067300"/>
          <p14:tracePt t="34377" x="3330575" y="5083175"/>
          <p14:tracePt t="34395" x="3390900" y="5083175"/>
          <p14:tracePt t="34411" x="3413125" y="5083175"/>
          <p14:tracePt t="34485" x="3421063" y="5089525"/>
          <p14:tracePt t="34501" x="3421063" y="5097463"/>
          <p14:tracePt t="34509" x="3421063" y="5113338"/>
          <p14:tracePt t="34516" x="3421063" y="5143500"/>
          <p14:tracePt t="34528" x="3421063" y="5189538"/>
          <p14:tracePt t="34544" x="3421063" y="5273675"/>
          <p14:tracePt t="34561" x="3421063" y="5318125"/>
          <p14:tracePt t="34578" x="3421063" y="5334000"/>
          <p14:tracePt t="34668" x="3421063" y="5326063"/>
          <p14:tracePt t="34677" x="3421063" y="5303838"/>
          <p14:tracePt t="34684" x="3421063" y="5287963"/>
          <p14:tracePt t="34709" x="3421063" y="5280025"/>
          <p14:tracePt t="34716" x="3421063" y="5265738"/>
          <p14:tracePt t="34728" x="3421063" y="5257800"/>
          <p14:tracePt t="34757" x="3421063" y="5249863"/>
          <p14:tracePt t="34764" x="3421063" y="5241925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431" t="34587" r="19309" b="21518"/>
          <a:stretch/>
        </p:blipFill>
        <p:spPr>
          <a:xfrm>
            <a:off x="2513149" y="2143681"/>
            <a:ext cx="6863644" cy="36634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32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552"/>
    </mc:Choice>
    <mc:Fallback xmlns="">
      <p:transition advTm="2855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7" x="3421063" y="5235575"/>
          <p14:tracePt t="584" x="3413125" y="5219700"/>
          <p14:tracePt t="695" x="3451225" y="5219700"/>
          <p14:tracePt t="704" x="3482975" y="5235575"/>
          <p14:tracePt t="715" x="3513138" y="5241925"/>
          <p14:tracePt t="732" x="3581400" y="5257800"/>
          <p14:tracePt t="748" x="3657600" y="5280025"/>
          <p14:tracePt t="765" x="3779838" y="5334000"/>
          <p14:tracePt t="782" x="3825875" y="5349875"/>
          <p14:tracePt t="798" x="3825875" y="5356225"/>
          <p14:tracePt t="895" x="3832225" y="5364163"/>
          <p14:tracePt t="904" x="3840163" y="5372100"/>
          <p14:tracePt t="915" x="3856038" y="5432425"/>
          <p14:tracePt t="932" x="3878263" y="5478463"/>
          <p14:tracePt t="948" x="3878263" y="5486400"/>
          <p14:tracePt t="966" x="3908425" y="5540375"/>
          <p14:tracePt t="999" x="3932238" y="5578475"/>
          <p14:tracePt t="1015" x="3946525" y="5584825"/>
          <p14:tracePt t="1032" x="3978275" y="5584825"/>
          <p14:tracePt t="1049" x="4030663" y="5584825"/>
          <p14:tracePt t="1066" x="4092575" y="5578475"/>
          <p14:tracePt t="1082" x="4152900" y="5546725"/>
          <p14:tracePt t="1099" x="4213225" y="5508625"/>
          <p14:tracePt t="1115" x="4259263" y="5478463"/>
          <p14:tracePt t="1118" x="4275138" y="5478463"/>
          <p14:tracePt t="1304" x="4289425" y="5464175"/>
          <p14:tracePt t="1312" x="4313238" y="5456238"/>
          <p14:tracePt t="1319" x="4335463" y="5448300"/>
          <p14:tracePt t="1332" x="4351338" y="5432425"/>
          <p14:tracePt t="1349" x="4411663" y="5402263"/>
          <p14:tracePt t="1366" x="4473575" y="5394325"/>
          <p14:tracePt t="1382" x="4541838" y="5356225"/>
          <p14:tracePt t="1399" x="4556125" y="5349875"/>
          <p14:tracePt t="1504" x="4564063" y="5349875"/>
          <p14:tracePt t="1512" x="4572000" y="5318125"/>
          <p14:tracePt t="1519" x="4594225" y="5280025"/>
          <p14:tracePt t="1532" x="4602163" y="5280025"/>
          <p14:tracePt t="1549" x="4602163" y="5273675"/>
          <p14:tracePt t="1567" x="4632325" y="5227638"/>
          <p14:tracePt t="1582" x="4640263" y="5211763"/>
          <p14:tracePt t="1599" x="4648200" y="5197475"/>
          <p14:tracePt t="1632" x="4648200" y="5189538"/>
          <p14:tracePt t="1656" x="4648200" y="5181600"/>
          <p14:tracePt t="1712" x="4656138" y="5173663"/>
          <p14:tracePt t="1832" x="4648200" y="5173663"/>
          <p14:tracePt t="1839" x="4618038" y="5173663"/>
          <p14:tracePt t="1849" x="4587875" y="5173663"/>
          <p14:tracePt t="1866" x="4435475" y="5235575"/>
          <p14:tracePt t="1882" x="4213225" y="5326063"/>
          <p14:tracePt t="1899" x="3970338" y="5387975"/>
          <p14:tracePt t="1916" x="3817938" y="5418138"/>
          <p14:tracePt t="1932" x="3763963" y="5426075"/>
          <p14:tracePt t="2000" x="3741738" y="5426075"/>
          <p14:tracePt t="2008" x="3725863" y="5426075"/>
          <p14:tracePt t="2015" x="3703638" y="5426075"/>
          <p14:tracePt t="2032" x="3603625" y="5410200"/>
          <p14:tracePt t="2049" x="3513138" y="5387975"/>
          <p14:tracePt t="2065" x="3467100" y="5364163"/>
          <p14:tracePt t="2082" x="3421063" y="5356225"/>
          <p14:tracePt t="2099" x="3398838" y="5349875"/>
          <p14:tracePt t="2192" x="3390900" y="5349875"/>
          <p14:tracePt t="2199" x="3375025" y="5349875"/>
          <p14:tracePt t="2208" x="3368675" y="5349875"/>
          <p14:tracePt t="2216" x="3360738" y="5349875"/>
          <p14:tracePt t="2232" x="3330575" y="5349875"/>
          <p14:tracePt t="2249" x="3298825" y="5349875"/>
          <p14:tracePt t="2266" x="3268663" y="5349875"/>
          <p14:tracePt t="2282" x="3260725" y="5349875"/>
          <p14:tracePt t="2299" x="3254375" y="5349875"/>
          <p14:tracePt t="2663" x="3292475" y="5349875"/>
          <p14:tracePt t="2671" x="3344863" y="5349875"/>
          <p14:tracePt t="2683" x="3436938" y="5349875"/>
          <p14:tracePt t="2699" x="3717925" y="5349875"/>
          <p14:tracePt t="2716" x="3932238" y="5356225"/>
          <p14:tracePt t="2732" x="4046538" y="5364163"/>
          <p14:tracePt t="2749" x="4076700" y="5380038"/>
          <p14:tracePt t="2880" x="4098925" y="5387975"/>
          <p14:tracePt t="2888" x="4122738" y="5387975"/>
          <p14:tracePt t="2899" x="4168775" y="5394325"/>
          <p14:tracePt t="2916" x="4267200" y="5394325"/>
          <p14:tracePt t="2933" x="4479925" y="5394325"/>
          <p14:tracePt t="2950" x="4632325" y="5394325"/>
          <p14:tracePt t="2966" x="4746625" y="5380038"/>
          <p14:tracePt t="2984" x="4784725" y="5364163"/>
          <p14:tracePt t="3000" x="4784725" y="5356225"/>
          <p14:tracePt t="3016" x="4784725" y="5311775"/>
          <p14:tracePt t="3033" x="4784725" y="5287963"/>
          <p14:tracePt t="3049" x="4762500" y="5241925"/>
          <p14:tracePt t="3066" x="4724400" y="5219700"/>
          <p14:tracePt t="3083" x="4716463" y="5211763"/>
          <p14:tracePt t="3271" x="4708525" y="5211763"/>
          <p14:tracePt t="3280" x="4702175" y="5211763"/>
          <p14:tracePt t="3449" x="4702175" y="5189538"/>
          <p14:tracePt t="3455" x="4740275" y="5143500"/>
          <p14:tracePt t="3466" x="4784725" y="5097463"/>
          <p14:tracePt t="3483" x="4860925" y="5006975"/>
          <p14:tracePt t="3499" x="4937125" y="4906963"/>
          <p14:tracePt t="3516" x="4991100" y="4846638"/>
          <p14:tracePt t="3533" x="5013325" y="4816475"/>
          <p14:tracePt t="3549" x="5013325" y="4808538"/>
          <p14:tracePt t="3568" x="5013325" y="4792663"/>
          <p14:tracePt t="3583" x="5029200" y="4784725"/>
          <p14:tracePt t="3599" x="5037138" y="4762500"/>
          <p14:tracePt t="3639" x="5037138" y="4754563"/>
          <p14:tracePt t="3649" x="5045075" y="4746625"/>
          <p14:tracePt t="4610" x="5037138" y="4746625"/>
          <p14:tracePt t="4615" x="4999038" y="4808538"/>
          <p14:tracePt t="4623" x="4960938" y="4854575"/>
          <p14:tracePt t="4633" x="4906963" y="4899025"/>
          <p14:tracePt t="4650" x="4770438" y="5013325"/>
          <p14:tracePt t="4667" x="4618038" y="5127625"/>
          <p14:tracePt t="4683" x="4457700" y="5227638"/>
          <p14:tracePt t="4700" x="4365625" y="5295900"/>
          <p14:tracePt t="4717" x="4297363" y="5341938"/>
          <p14:tracePt t="4734" x="4259263" y="5364163"/>
          <p14:tracePt t="4750" x="4251325" y="5372100"/>
          <p14:tracePt t="4766" x="4237038" y="5387975"/>
          <p14:tracePt t="4783" x="4221163" y="5402263"/>
          <p14:tracePt t="4800" x="4198938" y="5418138"/>
          <p14:tracePt t="4833" x="4191000" y="5426075"/>
          <p14:tracePt t="4850" x="4175125" y="5440363"/>
          <p14:tracePt t="4866" x="4168775" y="5448300"/>
          <p14:tracePt t="4884" x="4152900" y="5470525"/>
          <p14:tracePt t="4900" x="4114800" y="5502275"/>
          <p14:tracePt t="4917" x="4060825" y="5532438"/>
          <p14:tracePt t="4934" x="4030663" y="5554663"/>
          <p14:tracePt t="4950" x="4008438" y="5578475"/>
          <p14:tracePt t="5815" x="4022725" y="5554663"/>
          <p14:tracePt t="5823" x="4060825" y="5540375"/>
          <p14:tracePt t="5834" x="4130675" y="5494338"/>
          <p14:tracePt t="5850" x="4267200" y="5426075"/>
          <p14:tracePt t="5867" x="4435475" y="5334000"/>
          <p14:tracePt t="5884" x="4610100" y="5241925"/>
          <p14:tracePt t="5900" x="4724400" y="5165725"/>
          <p14:tracePt t="5917" x="4754563" y="5127625"/>
          <p14:tracePt t="5934" x="4770438" y="5097463"/>
          <p14:tracePt t="5950" x="4770438" y="5059363"/>
          <p14:tracePt t="5967" x="4770438" y="5029200"/>
          <p14:tracePt t="5984" x="4770438" y="4999038"/>
          <p14:tracePt t="6000" x="4770438" y="4975225"/>
          <p14:tracePt t="6017" x="4770438" y="4953000"/>
          <p14:tracePt t="6034" x="4770438" y="4945063"/>
          <p14:tracePt t="6050" x="4770438" y="4937125"/>
          <p14:tracePt t="6067" x="4770438" y="4930775"/>
          <p14:tracePt t="6084" x="4770438" y="4899025"/>
          <p14:tracePt t="6100" x="4808538" y="4860925"/>
          <p14:tracePt t="6117" x="4868863" y="4830763"/>
          <p14:tracePt t="6120" x="4922838" y="4808538"/>
          <p14:tracePt t="6134" x="4960938" y="4792663"/>
          <p14:tracePt t="6150" x="5029200" y="4762500"/>
          <p14:tracePt t="6264" x="5037138" y="4732338"/>
          <p14:tracePt t="6271" x="5037138" y="4724400"/>
          <p14:tracePt t="6279" x="5037138" y="4716463"/>
          <p14:tracePt t="6287" x="5037138" y="4702175"/>
          <p14:tracePt t="6300" x="5037138" y="4664075"/>
          <p14:tracePt t="6318" x="5037138" y="4640263"/>
          <p14:tracePt t="6334" x="5037138" y="4632325"/>
          <p14:tracePt t="6350" x="5037138" y="4618038"/>
          <p14:tracePt t="6367" x="4991100" y="4602163"/>
          <p14:tracePt t="6384" x="4953000" y="4602163"/>
          <p14:tracePt t="6401" x="4930775" y="4602163"/>
          <p14:tracePt t="6417" x="4854575" y="4625975"/>
          <p14:tracePt t="6434" x="4746625" y="4746625"/>
          <p14:tracePt t="6451" x="4648200" y="4899025"/>
          <p14:tracePt t="6467" x="4610100" y="5013325"/>
          <p14:tracePt t="6485" x="4602163" y="5089525"/>
          <p14:tracePt t="6501" x="4610100" y="5135563"/>
          <p14:tracePt t="6518" x="4746625" y="5197475"/>
          <p14:tracePt t="6534" x="4822825" y="5197475"/>
          <p14:tracePt t="6551" x="5075238" y="5197475"/>
          <p14:tracePt t="6567" x="5241925" y="5105400"/>
          <p14:tracePt t="6584" x="5334000" y="5013325"/>
          <p14:tracePt t="6601" x="5349875" y="4906963"/>
          <p14:tracePt t="6617" x="5349875" y="4822825"/>
          <p14:tracePt t="6634" x="5295900" y="4740275"/>
          <p14:tracePt t="6651" x="5211763" y="4686300"/>
          <p14:tracePt t="6667" x="5105400" y="4664075"/>
          <p14:tracePt t="6684" x="4975225" y="4648200"/>
          <p14:tracePt t="6701" x="4830763" y="4656138"/>
          <p14:tracePt t="6718" x="4708525" y="4740275"/>
          <p14:tracePt t="6734" x="4678363" y="4770438"/>
          <p14:tracePt t="6751" x="4670425" y="4770438"/>
          <p14:tracePt t="6767" x="4702175" y="4784725"/>
          <p14:tracePt t="6784" x="4740275" y="4784725"/>
          <p14:tracePt t="6801" x="4800600" y="4784725"/>
          <p14:tracePt t="6817" x="4830763" y="4770438"/>
          <p14:tracePt t="6896" x="4830763" y="4762500"/>
          <p14:tracePt t="6920" x="4822825" y="4762500"/>
          <p14:tracePt t="6927" x="4808538" y="4784725"/>
          <p14:tracePt t="6935" x="4800600" y="4808538"/>
          <p14:tracePt t="6951" x="4792663" y="4846638"/>
          <p14:tracePt t="6967" x="4792663" y="4860925"/>
          <p14:tracePt t="6985" x="4800600" y="4868863"/>
          <p14:tracePt t="7001" x="4816475" y="4876800"/>
          <p14:tracePt t="7056" x="4816475" y="4868863"/>
          <p14:tracePt t="7063" x="4816475" y="4854575"/>
          <p14:tracePt t="7071" x="4816475" y="4846638"/>
          <p14:tracePt t="7087" x="4816475" y="4822825"/>
          <p14:tracePt t="7101" x="4816475" y="4800600"/>
          <p14:tracePt t="7118" x="4778375" y="4770438"/>
          <p14:tracePt t="7120" x="4746625" y="4746625"/>
          <p14:tracePt t="7134" x="4618038" y="4678363"/>
          <p14:tracePt t="7151" x="4441825" y="4625975"/>
          <p14:tracePt t="7167" x="4076700" y="4525963"/>
          <p14:tracePt t="7184" x="3657600" y="4449763"/>
          <p14:tracePt t="7201" x="3238500" y="4403725"/>
          <p14:tracePt t="7217" x="2811463" y="4365625"/>
          <p14:tracePt t="7234" x="2476500" y="4359275"/>
          <p14:tracePt t="7251" x="2217738" y="4359275"/>
          <p14:tracePt t="7267" x="2065338" y="4365625"/>
          <p14:tracePt t="7284" x="1958975" y="4419600"/>
          <p14:tracePt t="7301" x="1882775" y="4487863"/>
          <p14:tracePt t="7318" x="1820863" y="4602163"/>
          <p14:tracePt t="7334" x="1782763" y="4822825"/>
          <p14:tracePt t="7351" x="1782763" y="4960938"/>
          <p14:tracePt t="7368" x="1782763" y="5067300"/>
          <p14:tracePt t="7384" x="1782763" y="5127625"/>
          <p14:tracePt t="7401" x="1806575" y="5165725"/>
          <p14:tracePt t="7418" x="1836738" y="5211763"/>
          <p14:tracePt t="7434" x="1851025" y="5235575"/>
          <p14:tracePt t="7451" x="1858963" y="5235575"/>
          <p14:tracePt t="7512" x="1882775" y="5219700"/>
          <p14:tracePt t="7520" x="1920875" y="5173663"/>
          <p14:tracePt t="7528" x="2011363" y="5151438"/>
          <p14:tracePt t="7535" x="2149475" y="5105400"/>
          <p14:tracePt t="7551" x="2582863" y="4991100"/>
          <p14:tracePt t="7568" x="3306763" y="4876800"/>
          <p14:tracePt t="7584" x="4060825" y="4800600"/>
          <p14:tracePt t="7601" x="4884738" y="4694238"/>
          <p14:tracePt t="7618" x="5508625" y="4602163"/>
          <p14:tracePt t="7635" x="5935663" y="4579938"/>
          <p14:tracePt t="7651" x="6286500" y="4579938"/>
          <p14:tracePt t="7668" x="6561138" y="4579938"/>
          <p14:tracePt t="7684" x="6759575" y="4579938"/>
          <p14:tracePt t="7702" x="6904038" y="4579938"/>
          <p14:tracePt t="7718" x="6911975" y="4579938"/>
          <p14:tracePt t="7808" x="6926263" y="4579938"/>
          <p14:tracePt t="7815" x="6964363" y="4625975"/>
          <p14:tracePt t="7824" x="7010400" y="4670425"/>
          <p14:tracePt t="7834" x="7010400" y="4678363"/>
          <p14:tracePt t="7851" x="7018338" y="4694238"/>
          <p14:tracePt t="7868" x="7026275" y="4716463"/>
          <p14:tracePt t="7884" x="7032625" y="4740275"/>
          <p14:tracePt t="7901" x="7032625" y="4762500"/>
          <p14:tracePt t="7918" x="7032625" y="4778375"/>
          <p14:tracePt t="7952" x="7040563" y="4778375"/>
          <p14:tracePt t="7968" x="7048500" y="4778375"/>
          <p14:tracePt t="8048" x="7056438" y="4778375"/>
          <p14:tracePt t="8055" x="7064375" y="4778375"/>
          <p14:tracePt t="8064" x="7070725" y="4792663"/>
          <p14:tracePt t="8087" x="7078663" y="4792663"/>
          <p14:tracePt t="8104" x="7078663" y="4808538"/>
          <p14:tracePt t="8112" x="7078663" y="4822825"/>
          <p14:tracePt t="8121" x="7040563" y="4860925"/>
          <p14:tracePt t="8135" x="6918325" y="4930775"/>
          <p14:tracePt t="8151" x="6735763" y="5006975"/>
          <p14:tracePt t="8168" x="6583363" y="5059363"/>
          <p14:tracePt t="8185" x="6484938" y="5097463"/>
          <p14:tracePt t="8201" x="6454775" y="5105400"/>
          <p14:tracePt t="8264" x="6438900" y="5121275"/>
          <p14:tracePt t="8271" x="6416675" y="5159375"/>
          <p14:tracePt t="8280" x="6400800" y="5165725"/>
          <p14:tracePt t="8287" x="6354763" y="5189538"/>
          <p14:tracePt t="8302" x="6294438" y="5219700"/>
          <p14:tracePt t="8319" x="6248400" y="5241925"/>
          <p14:tracePt t="8335" x="6226175" y="5249863"/>
          <p14:tracePt t="8424" x="6218238" y="5249863"/>
          <p14:tracePt t="8583" x="6210300" y="5249863"/>
          <p14:tracePt t="8591" x="6188075" y="5249863"/>
          <p14:tracePt t="8601" x="6156325" y="5249863"/>
          <p14:tracePt t="8618" x="6065838" y="5280025"/>
          <p14:tracePt t="8635" x="6011863" y="5295900"/>
          <p14:tracePt t="8639" x="6003925" y="5295900"/>
          <p14:tracePt t="8887" x="6011863" y="5295900"/>
          <p14:tracePt t="8895" x="6042025" y="5295900"/>
          <p14:tracePt t="8904" x="6080125" y="5295900"/>
          <p14:tracePt t="8918" x="6188075" y="5295900"/>
          <p14:tracePt t="8935" x="6248400" y="5295900"/>
          <p14:tracePt t="8952" x="6294438" y="5295900"/>
          <p14:tracePt t="9029" x="6286500" y="5295900"/>
          <p14:tracePt t="9046" x="6278563" y="5295900"/>
          <p14:tracePt t="9061" x="6264275" y="5295900"/>
          <p14:tracePt t="9069" x="6248400" y="5295900"/>
          <p14:tracePt t="9077" x="6232525" y="5295900"/>
          <p14:tracePt t="9109" x="6226175" y="5295900"/>
          <p14:tracePt t="9133" x="6218238" y="5295900"/>
          <p14:tracePt t="9166" x="6210300" y="5303838"/>
          <p14:tracePt t="9182" x="6202363" y="5311775"/>
          <p14:tracePt t="9190" x="6188075" y="5311775"/>
          <p14:tracePt t="9198" x="6156325" y="5318125"/>
          <p14:tracePt t="9206" x="6142038" y="5318125"/>
          <p14:tracePt t="9218" x="6118225" y="5318125"/>
          <p14:tracePt t="9234" x="6065838" y="5318125"/>
          <p14:tracePt t="9251" x="6042025" y="5318125"/>
          <p14:tracePt t="9285" x="6035675" y="5318125"/>
          <p14:tracePt t="9360" x="6049963" y="5318125"/>
          <p14:tracePt t="9367" x="6073775" y="5311775"/>
          <p14:tracePt t="9376" x="6103938" y="5303838"/>
          <p14:tracePt t="9385" x="6164263" y="5295900"/>
          <p14:tracePt t="9402" x="6264275" y="5287963"/>
          <p14:tracePt t="9418" x="6332538" y="5265738"/>
          <p14:tracePt t="9435" x="6384925" y="5235575"/>
          <p14:tracePt t="9452" x="6461125" y="5203825"/>
          <p14:tracePt t="9469" x="6569075" y="5151438"/>
          <p14:tracePt t="9485" x="6645275" y="5121275"/>
          <p14:tracePt t="9502" x="6675438" y="5105400"/>
          <p14:tracePt t="9536" x="6645275" y="5105400"/>
          <p14:tracePt t="9552" x="6454775" y="5097463"/>
          <p14:tracePt t="9568" x="6256338" y="5105400"/>
          <p14:tracePt t="9585" x="6080125" y="5165725"/>
          <p14:tracePt t="9602" x="5965825" y="5227638"/>
          <p14:tracePt t="9618" x="5921375" y="5249863"/>
          <p14:tracePt t="9622" x="5913438" y="5257800"/>
          <p14:tracePt t="9935" x="5965825" y="5265738"/>
          <p14:tracePt t="9943" x="6049963" y="5265738"/>
          <p14:tracePt t="9952" x="6149975" y="5265738"/>
          <p14:tracePt t="9968" x="6400800" y="5265738"/>
          <p14:tracePt t="9985" x="6613525" y="5249863"/>
          <p14:tracePt t="10002" x="6781800" y="5235575"/>
          <p14:tracePt t="10018" x="6827838" y="5211763"/>
          <p14:tracePt t="10035" x="6835775" y="5203825"/>
          <p14:tracePt t="10191" x="6850063" y="5203825"/>
          <p14:tracePt t="10199" x="6911975" y="5203825"/>
          <p14:tracePt t="10207" x="6994525" y="5219700"/>
          <p14:tracePt t="10218" x="7094538" y="5235575"/>
          <p14:tracePt t="10235" x="7246938" y="5265738"/>
          <p14:tracePt t="10252" x="7413625" y="5280025"/>
          <p14:tracePt t="10268" x="7573963" y="5303838"/>
          <p14:tracePt t="10286" x="7756525" y="5311775"/>
          <p14:tracePt t="10302" x="7818438" y="5311775"/>
          <p14:tracePt t="10318" x="7832725" y="5311775"/>
          <p14:tracePt t="10335" x="7840663" y="5311775"/>
          <p14:tracePt t="10352" x="7848600" y="5303838"/>
          <p14:tracePt t="10368" x="7864475" y="5273675"/>
          <p14:tracePt t="10385" x="7902575" y="5211763"/>
          <p14:tracePt t="10402" x="7940675" y="5173663"/>
          <p14:tracePt t="10418" x="8031163" y="5113338"/>
          <p14:tracePt t="10435" x="8137525" y="5075238"/>
          <p14:tracePt t="10452" x="8267700" y="5037138"/>
          <p14:tracePt t="10468" x="8366125" y="5029200"/>
          <p14:tracePt t="10485" x="8420100" y="5021263"/>
          <p14:tracePt t="10663" x="8428038" y="5021263"/>
          <p14:tracePt t="10680" x="8450263" y="5021263"/>
          <p14:tracePt t="10687" x="8480425" y="5075238"/>
          <p14:tracePt t="10695" x="8504238" y="5113338"/>
          <p14:tracePt t="10704" x="8518525" y="5135563"/>
          <p14:tracePt t="10719" x="8526463" y="5165725"/>
          <p14:tracePt t="10735" x="8526463" y="5219700"/>
          <p14:tracePt t="10752" x="8526463" y="5257800"/>
          <p14:tracePt t="10769" x="8480425" y="5318125"/>
          <p14:tracePt t="10785" x="8359775" y="5364163"/>
          <p14:tracePt t="10803" x="8131175" y="5418138"/>
          <p14:tracePt t="10819" x="7954963" y="5470525"/>
          <p14:tracePt t="10835" x="7810500" y="5494338"/>
          <p14:tracePt t="10852" x="7742238" y="5502275"/>
          <p14:tracePt t="10929" x="7734300" y="5502275"/>
          <p14:tracePt t="10935" x="7734300" y="5508625"/>
          <p14:tracePt t="10944" x="7726363" y="5516563"/>
          <p14:tracePt t="10952" x="7718425" y="5524500"/>
          <p14:tracePt t="10969" x="7712075" y="5546725"/>
          <p14:tracePt t="10986" x="7704138" y="5570538"/>
          <p14:tracePt t="11002" x="7688263" y="5592763"/>
          <p14:tracePt t="11019" x="7658100" y="5630863"/>
          <p14:tracePt t="11036" x="7620000" y="5654675"/>
          <p14:tracePt t="11052" x="7597775" y="5661025"/>
          <p14:tracePt t="11069" x="7581900" y="5661025"/>
          <p14:tracePt t="11145" x="7573963" y="5661025"/>
          <p14:tracePt t="11151" x="7573963" y="5654675"/>
          <p14:tracePt t="11160" x="7581900" y="5630863"/>
          <p14:tracePt t="11169" x="7581900" y="5622925"/>
          <p14:tracePt t="11186" x="7627938" y="5584825"/>
          <p14:tracePt t="11202" x="7666038" y="5562600"/>
          <p14:tracePt t="11219" x="7704138" y="5546725"/>
          <p14:tracePt t="11236" x="7764463" y="5524500"/>
          <p14:tracePt t="11252" x="7826375" y="5494338"/>
          <p14:tracePt t="11269" x="7848600" y="5470525"/>
          <p14:tracePt t="11303" x="7856538" y="5470525"/>
          <p14:tracePt t="11424" x="7864475" y="5464175"/>
          <p14:tracePt t="11431" x="7856538" y="5456238"/>
          <p14:tracePt t="11439" x="7848600" y="5448300"/>
          <p14:tracePt t="11452" x="7840663" y="5448300"/>
          <p14:tracePt t="11469" x="7826375" y="5440363"/>
          <p14:tracePt t="11486" x="7810500" y="5426075"/>
          <p14:tracePt t="11502" x="7780338" y="5387975"/>
          <p14:tracePt t="11519" x="7764463" y="5349875"/>
          <p14:tracePt t="11536" x="7734300" y="5280025"/>
          <p14:tracePt t="11552" x="7673975" y="5219700"/>
          <p14:tracePt t="11569" x="7620000" y="5135563"/>
          <p14:tracePt t="11586" x="7589838" y="5075238"/>
          <p14:tracePt t="11602" x="7559675" y="5037138"/>
          <p14:tracePt t="11619" x="7551738" y="5021263"/>
          <p14:tracePt t="11636" x="7543800" y="5013325"/>
          <p14:tracePt t="11728" x="7535863" y="5006975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164" t="36313" r="17337" b="21682"/>
          <a:stretch/>
        </p:blipFill>
        <p:spPr>
          <a:xfrm>
            <a:off x="2600455" y="1622316"/>
            <a:ext cx="7002379" cy="38930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55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87"/>
    </mc:Choice>
    <mc:Fallback xmlns="">
      <p:transition advTm="6687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227" t="33621" r="21083" b="19745"/>
          <a:stretch/>
        </p:blipFill>
        <p:spPr>
          <a:xfrm>
            <a:off x="2780770" y="1973176"/>
            <a:ext cx="6381729" cy="36639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23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681"/>
    </mc:Choice>
    <mc:Fallback xmlns="">
      <p:transition advTm="5168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1" x="7497763" y="4975225"/>
          <p14:tracePt t="649" x="7413625" y="4945063"/>
          <p14:tracePt t="656" x="7361238" y="4930775"/>
          <p14:tracePt t="672" x="7261225" y="4892675"/>
          <p14:tracePt t="689" x="7170738" y="4830763"/>
          <p14:tracePt t="706" x="6950075" y="4640263"/>
          <p14:tracePt t="722" x="6651625" y="4427538"/>
          <p14:tracePt t="739" x="6438900" y="4237038"/>
          <p14:tracePt t="756" x="6346825" y="4114800"/>
          <p14:tracePt t="773" x="6240463" y="3946525"/>
          <p14:tracePt t="789" x="6118225" y="3733800"/>
          <p14:tracePt t="806" x="5981700" y="3505200"/>
          <p14:tracePt t="823" x="5875338" y="3306763"/>
          <p14:tracePt t="839" x="5676900" y="3025775"/>
          <p14:tracePt t="856" x="5570538" y="2873375"/>
          <p14:tracePt t="873" x="5426075" y="2759075"/>
          <p14:tracePt t="889" x="5334000" y="2689225"/>
          <p14:tracePt t="907" x="5280025" y="2659063"/>
          <p14:tracePt t="922" x="5257800" y="2651125"/>
          <p14:tracePt t="939" x="5165725" y="2552700"/>
          <p14:tracePt t="956" x="5051425" y="2416175"/>
          <p14:tracePt t="973" x="4975225" y="2346325"/>
          <p14:tracePt t="989" x="4937125" y="2332038"/>
          <p14:tracePt t="994" x="4914900" y="2293938"/>
          <p14:tracePt t="1006" x="4854575" y="2225675"/>
          <p14:tracePt t="1024" x="4702175" y="2079625"/>
          <p14:tracePt t="1361" x="4702175" y="2087563"/>
          <p14:tracePt t="1369" x="4702175" y="2163763"/>
          <p14:tracePt t="1376" x="4702175" y="2332038"/>
          <p14:tracePt t="1389" x="4702175" y="2498725"/>
          <p14:tracePt t="1406" x="4702175" y="2720975"/>
          <p14:tracePt t="1423" x="4702175" y="2857500"/>
          <p14:tracePt t="1439" x="4708525" y="2925763"/>
          <p14:tracePt t="1456" x="4708525" y="2933700"/>
          <p14:tracePt t="1504" x="4708525" y="2987675"/>
          <p14:tracePt t="1512" x="4732338" y="3146425"/>
          <p14:tracePt t="1523" x="4732338" y="3292475"/>
          <p14:tracePt t="1540" x="4746625" y="3482975"/>
          <p14:tracePt t="1556" x="4746625" y="3627438"/>
          <p14:tracePt t="1573" x="4746625" y="3741738"/>
          <p14:tracePt t="1589" x="4746625" y="3832225"/>
          <p14:tracePt t="1606" x="4746625" y="3954463"/>
          <p14:tracePt t="1623" x="4746625" y="4022725"/>
          <p14:tracePt t="1639" x="4746625" y="4221163"/>
          <p14:tracePt t="1657" x="4746625" y="4373563"/>
          <p14:tracePt t="1673" x="4746625" y="4541838"/>
          <p14:tracePt t="1689" x="4746625" y="4702175"/>
          <p14:tracePt t="1706" x="4746625" y="4854575"/>
          <p14:tracePt t="1723" x="4746625" y="4975225"/>
          <p14:tracePt t="1739" x="4746625" y="5089525"/>
          <p14:tracePt t="1757" x="4746625" y="5227638"/>
          <p14:tracePt t="1773" x="4746625" y="5364163"/>
          <p14:tracePt t="1789" x="4746625" y="5456238"/>
          <p14:tracePt t="1807" x="4746625" y="5554663"/>
          <p14:tracePt t="1823" x="4746625" y="5562600"/>
          <p14:tracePt t="1839" x="4746625" y="5578475"/>
          <p14:tracePt t="2305" x="4702175" y="5440363"/>
          <p14:tracePt t="2313" x="4525963" y="5135563"/>
          <p14:tracePt t="2323" x="4305300" y="4822825"/>
          <p14:tracePt t="2340" x="4060825" y="4457700"/>
          <p14:tracePt t="2356" x="4022725" y="4259263"/>
          <p14:tracePt t="2373" x="3970338" y="3970338"/>
          <p14:tracePt t="2390" x="3924300" y="3695700"/>
          <p14:tracePt t="2407" x="3870325" y="3429000"/>
          <p14:tracePt t="2423" x="3794125" y="3140075"/>
          <p14:tracePt t="2440" x="3741738" y="2994025"/>
          <p14:tracePt t="2456" x="3695700" y="2895600"/>
          <p14:tracePt t="2473" x="3679825" y="2879725"/>
          <p14:tracePt t="2593" x="3679825" y="2811463"/>
          <p14:tracePt t="2601" x="3679825" y="2667000"/>
          <p14:tracePt t="2609" x="3695700" y="2568575"/>
          <p14:tracePt t="2623" x="3703638" y="2484438"/>
          <p14:tracePt t="2640" x="3749675" y="2239963"/>
          <p14:tracePt t="2656" x="3771900" y="2163763"/>
          <p14:tracePt t="2674" x="3771900" y="2155825"/>
          <p14:tracePt t="3033" x="3771900" y="2209800"/>
          <p14:tracePt t="3040" x="3771900" y="2354263"/>
          <p14:tracePt t="3049" x="3771900" y="2460625"/>
          <p14:tracePt t="3057" x="3771900" y="2530475"/>
          <p14:tracePt t="3073" x="3771900" y="2628900"/>
          <p14:tracePt t="3090" x="3771900" y="2674938"/>
          <p14:tracePt t="3123" x="3779838" y="2682875"/>
          <p14:tracePt t="3140" x="3794125" y="2697163"/>
          <p14:tracePt t="3175" x="3825875" y="2697163"/>
          <p14:tracePt t="3190" x="3848100" y="2697163"/>
          <p14:tracePt t="3207" x="3954463" y="2682875"/>
          <p14:tracePt t="3223" x="4175125" y="2574925"/>
          <p14:tracePt t="3240" x="4351338" y="2514600"/>
          <p14:tracePt t="3257" x="4541838" y="2476500"/>
          <p14:tracePt t="3273" x="4678363" y="2468563"/>
          <p14:tracePt t="3290" x="4770438" y="2468563"/>
          <p14:tracePt t="3307" x="4792663" y="2468563"/>
          <p14:tracePt t="3561" x="4792663" y="2476500"/>
          <p14:tracePt t="3569" x="4770438" y="2484438"/>
          <p14:tracePt t="3576" x="4724400" y="2522538"/>
          <p14:tracePt t="3590" x="4694238" y="2522538"/>
          <p14:tracePt t="3607" x="4525963" y="2544763"/>
          <p14:tracePt t="3623" x="4427538" y="2568575"/>
          <p14:tracePt t="3640" x="4359275" y="2582863"/>
          <p14:tracePt t="3657" x="4305300" y="2598738"/>
          <p14:tracePt t="3674" x="4289425" y="2598738"/>
          <p14:tracePt t="3736" x="4275138" y="2598738"/>
          <p14:tracePt t="3744" x="4259263" y="2620963"/>
          <p14:tracePt t="3753" x="4251325" y="2628900"/>
          <p14:tracePt t="3760" x="4213225" y="2651125"/>
          <p14:tracePt t="3773" x="4198938" y="2659063"/>
          <p14:tracePt t="3790" x="4137025" y="2705100"/>
          <p14:tracePt t="3807" x="4084638" y="2743200"/>
          <p14:tracePt t="3823" x="4038600" y="2773363"/>
          <p14:tracePt t="3840" x="3984625" y="2789238"/>
          <p14:tracePt t="3857" x="3978275" y="2789238"/>
          <p14:tracePt t="4185" x="3984625" y="2797175"/>
          <p14:tracePt t="4192" x="4016375" y="2803525"/>
          <p14:tracePt t="4201" x="4092575" y="2803525"/>
          <p14:tracePt t="4209" x="4175125" y="2803525"/>
          <p14:tracePt t="4224" x="4397375" y="2803525"/>
          <p14:tracePt t="4240" x="4678363" y="2803525"/>
          <p14:tracePt t="4257" x="5075238" y="2803525"/>
          <p14:tracePt t="4274" x="5470525" y="2803525"/>
          <p14:tracePt t="4290" x="5799138" y="2781300"/>
          <p14:tracePt t="4307" x="6011863" y="2743200"/>
          <p14:tracePt t="4324" x="6172200" y="2727325"/>
          <p14:tracePt t="4340" x="6226175" y="2713038"/>
          <p14:tracePt t="4456" x="6232525" y="2713038"/>
          <p14:tracePt t="4464" x="6294438" y="2713038"/>
          <p14:tracePt t="4474" x="6340475" y="2713038"/>
          <p14:tracePt t="4490" x="6477000" y="2713038"/>
          <p14:tracePt t="4507" x="6697663" y="2713038"/>
          <p14:tracePt t="4524" x="6888163" y="2713038"/>
          <p14:tracePt t="4540" x="7124700" y="2713038"/>
          <p14:tracePt t="4557" x="7315200" y="2713038"/>
          <p14:tracePt t="4575" x="7543800" y="2713038"/>
          <p14:tracePt t="4591" x="7604125" y="2720975"/>
          <p14:tracePt t="4607" x="7788275" y="2720975"/>
          <p14:tracePt t="4624" x="7878763" y="2720975"/>
          <p14:tracePt t="4640" x="7970838" y="2720975"/>
          <p14:tracePt t="4657" x="8085138" y="2720975"/>
          <p14:tracePt t="4674" x="8169275" y="2720975"/>
          <p14:tracePt t="4691" x="8229600" y="2720975"/>
          <p14:tracePt t="4707" x="8275638" y="2720975"/>
          <p14:tracePt t="4724" x="8289925" y="2713038"/>
          <p14:tracePt t="4817" x="8297863" y="2713038"/>
          <p14:tracePt t="4824" x="8321675" y="2713038"/>
          <p14:tracePt t="4833" x="8343900" y="2713038"/>
          <p14:tracePt t="4841" x="8374063" y="2713038"/>
          <p14:tracePt t="4857" x="8474075" y="2713038"/>
          <p14:tracePt t="4874" x="8496300" y="2713038"/>
          <p14:tracePt t="5082" x="8480425" y="2713038"/>
          <p14:tracePt t="5089" x="8466138" y="2713038"/>
          <p14:tracePt t="5096" x="8435975" y="2705100"/>
          <p14:tracePt t="5107" x="8412163" y="2705100"/>
          <p14:tracePt t="5124" x="8321675" y="2705100"/>
          <p14:tracePt t="5141" x="8115300" y="2743200"/>
          <p14:tracePt t="5157" x="7680325" y="2849563"/>
          <p14:tracePt t="5174" x="7056438" y="2979738"/>
          <p14:tracePt t="5191" x="6126163" y="3260725"/>
          <p14:tracePt t="5207" x="5440363" y="3467100"/>
          <p14:tracePt t="5224" x="4792663" y="3711575"/>
          <p14:tracePt t="5241" x="4267200" y="3902075"/>
          <p14:tracePt t="5257" x="3962400" y="4008438"/>
          <p14:tracePt t="5274" x="3763963" y="4098925"/>
          <p14:tracePt t="5291" x="3641725" y="4144963"/>
          <p14:tracePt t="5307" x="3597275" y="4168775"/>
          <p14:tracePt t="5324" x="3581400" y="4175125"/>
          <p14:tracePt t="5341" x="3573463" y="4183063"/>
          <p14:tracePt t="5357" x="3565525" y="4183063"/>
          <p14:tracePt t="5375" x="3521075" y="4183063"/>
          <p14:tracePt t="5391" x="3475038" y="4183063"/>
          <p14:tracePt t="5407" x="3444875" y="4183063"/>
          <p14:tracePt t="5424" x="3390900" y="4183063"/>
          <p14:tracePt t="5441" x="3344863" y="4183063"/>
          <p14:tracePt t="5457" x="3306763" y="4183063"/>
          <p14:tracePt t="5491" x="3298825" y="4175125"/>
          <p14:tracePt t="5569" x="3306763" y="4160838"/>
          <p14:tracePt t="5576" x="3322638" y="4144963"/>
          <p14:tracePt t="5585" x="3352800" y="4122738"/>
          <p14:tracePt t="5593" x="3390900" y="4098925"/>
          <p14:tracePt t="5608" x="3505200" y="4030663"/>
          <p14:tracePt t="5624" x="3611563" y="3984625"/>
          <p14:tracePt t="5641" x="3703638" y="3946525"/>
          <p14:tracePt t="5658" x="3779838" y="3916363"/>
          <p14:tracePt t="5674" x="3810000" y="3916363"/>
          <p14:tracePt t="5691" x="3817938" y="3908425"/>
          <p14:tracePt t="5724" x="3825875" y="3908425"/>
          <p14:tracePt t="5741" x="3863975" y="3878263"/>
          <p14:tracePt t="5758" x="3940175" y="3840163"/>
          <p14:tracePt t="5775" x="4092575" y="3725863"/>
          <p14:tracePt t="5792" x="4221163" y="3665538"/>
          <p14:tracePt t="5808" x="4351338" y="3581400"/>
          <p14:tracePt t="5824" x="4441825" y="3521075"/>
          <p14:tracePt t="5841" x="4511675" y="3482975"/>
          <p14:tracePt t="5858" x="4525963" y="3467100"/>
          <p14:tracePt t="5929" x="4525963" y="3451225"/>
          <p14:tracePt t="5937" x="4525963" y="3444875"/>
          <p14:tracePt t="5943" x="4541838" y="3436938"/>
          <p14:tracePt t="5957" x="4541838" y="3413125"/>
          <p14:tracePt t="5974" x="4579938" y="3368675"/>
          <p14:tracePt t="5991" x="4610100" y="3330575"/>
          <p14:tracePt t="6007" x="4625975" y="3306763"/>
          <p14:tracePt t="6024" x="4632325" y="3298825"/>
          <p14:tracePt t="6209" x="4632325" y="3314700"/>
          <p14:tracePt t="6217" x="4632325" y="3382963"/>
          <p14:tracePt t="6225" x="4632325" y="3429000"/>
          <p14:tracePt t="6241" x="4640263" y="3467100"/>
          <p14:tracePt t="6258" x="4640263" y="3559175"/>
          <p14:tracePt t="6274" x="4640263" y="3611563"/>
          <p14:tracePt t="6292" x="4640263" y="3657600"/>
          <p14:tracePt t="6308" x="4640263" y="3687763"/>
          <p14:tracePt t="6324" x="4640263" y="3733800"/>
          <p14:tracePt t="6341" x="4640263" y="3749675"/>
          <p14:tracePt t="6358" x="4640263" y="3771900"/>
          <p14:tracePt t="6400" x="4640263" y="3779838"/>
          <p14:tracePt t="6424" x="4640263" y="3787775"/>
          <p14:tracePt t="6433" x="4640263" y="3802063"/>
          <p14:tracePt t="6441" x="4640263" y="3810000"/>
          <p14:tracePt t="6464" x="4640263" y="3817938"/>
          <p14:tracePt t="6545" x="4632325" y="3794125"/>
          <p14:tracePt t="6553" x="4602163" y="3733800"/>
          <p14:tracePt t="6560" x="4572000" y="3673475"/>
          <p14:tracePt t="6575" x="4541838" y="3597275"/>
          <p14:tracePt t="6591" x="4381500" y="3276600"/>
          <p14:tracePt t="6608" x="4289425" y="3116263"/>
          <p14:tracePt t="6625" x="4198938" y="2979738"/>
          <p14:tracePt t="6641" x="4144963" y="2917825"/>
          <p14:tracePt t="6658" x="4144963" y="2887663"/>
          <p14:tracePt t="6675" x="4130675" y="2865438"/>
          <p14:tracePt t="6692" x="4130675" y="2857500"/>
          <p14:tracePt t="6708" x="4122738" y="2857500"/>
          <p14:tracePt t="6725" x="4122738" y="2849563"/>
          <p14:tracePt t="6741" x="4106863" y="2849563"/>
          <p14:tracePt t="6759" x="4076700" y="2835275"/>
          <p14:tracePt t="6775" x="4068763" y="2819400"/>
          <p14:tracePt t="6791" x="4016375" y="2773363"/>
          <p14:tracePt t="6808" x="3940175" y="2705100"/>
          <p14:tracePt t="6825" x="3848100" y="2620963"/>
          <p14:tracePt t="6841" x="3763963" y="2560638"/>
          <p14:tracePt t="6858" x="3741738" y="2536825"/>
          <p14:tracePt t="6875" x="3733800" y="2514600"/>
          <p14:tracePt t="6977" x="3741738" y="2514600"/>
          <p14:tracePt t="7065" x="3749675" y="2514600"/>
          <p14:tracePt t="7072" x="3756025" y="2514600"/>
          <p14:tracePt t="7105" x="3771900" y="2522538"/>
          <p14:tracePt t="7137" x="3779838" y="2530475"/>
          <p14:tracePt t="7201" x="3779838" y="2552700"/>
          <p14:tracePt t="7208" x="3779838" y="2560638"/>
          <p14:tracePt t="7217" x="3771900" y="2574925"/>
          <p14:tracePt t="7225" x="3763963" y="2582863"/>
          <p14:tracePt t="7241" x="3763963" y="2613025"/>
          <p14:tracePt t="7258" x="3741738" y="2636838"/>
          <p14:tracePt t="7275" x="3725863" y="2667000"/>
          <p14:tracePt t="7308" x="3717925" y="2674938"/>
          <p14:tracePt t="7325" x="3711575" y="2682875"/>
          <p14:tracePt t="7377" x="3695700" y="2682875"/>
          <p14:tracePt t="7745" x="3717925" y="2682875"/>
          <p14:tracePt t="7753" x="3749675" y="2682875"/>
          <p14:tracePt t="7761" x="3779838" y="2682875"/>
          <p14:tracePt t="7775" x="3902075" y="2682875"/>
          <p14:tracePt t="7792" x="4046538" y="2667000"/>
          <p14:tracePt t="7808" x="4198938" y="2598738"/>
          <p14:tracePt t="7825" x="4343400" y="2544763"/>
          <p14:tracePt t="7842" x="4441825" y="2492375"/>
          <p14:tracePt t="7858" x="4479925" y="2468563"/>
          <p14:tracePt t="8009" x="4487863" y="2468563"/>
          <p14:tracePt t="8017" x="4511675" y="2468563"/>
          <p14:tracePt t="8025" x="4518025" y="2468563"/>
          <p14:tracePt t="8042" x="4556125" y="2468563"/>
          <p14:tracePt t="8058" x="4587875" y="2468563"/>
          <p14:tracePt t="8075" x="4625975" y="2468563"/>
          <p14:tracePt t="8092" x="4678363" y="2468563"/>
          <p14:tracePt t="8108" x="4784725" y="2492375"/>
          <p14:tracePt t="8125" x="4854575" y="2506663"/>
          <p14:tracePt t="8142" x="4899025" y="2530475"/>
          <p14:tracePt t="8176" x="4906963" y="2530475"/>
          <p14:tracePt t="8297" x="4868863" y="2530475"/>
          <p14:tracePt t="8305" x="4816475" y="2530475"/>
          <p14:tracePt t="8312" x="4740275" y="2522538"/>
          <p14:tracePt t="8325" x="4670425" y="2522538"/>
          <p14:tracePt t="8342" x="4533900" y="2582863"/>
          <p14:tracePt t="8359" x="4373563" y="2659063"/>
          <p14:tracePt t="8375" x="4221163" y="2689225"/>
          <p14:tracePt t="8392" x="4206875" y="2697163"/>
          <p14:tracePt t="8409" x="4198938" y="2697163"/>
          <p14:tracePt t="8472" x="4191000" y="2697163"/>
          <p14:tracePt t="8481" x="4175125" y="2697163"/>
          <p14:tracePt t="8492" x="4168775" y="2697163"/>
          <p14:tracePt t="8509" x="4098925" y="2727325"/>
          <p14:tracePt t="8513" x="4068763" y="2751138"/>
          <p14:tracePt t="8525" x="4038600" y="2765425"/>
          <p14:tracePt t="8542" x="3978275" y="2797175"/>
          <p14:tracePt t="8559" x="3932238" y="2827338"/>
          <p14:tracePt t="8575" x="3894138" y="2841625"/>
          <p14:tracePt t="8769" x="3886200" y="2841625"/>
          <p14:tracePt t="9090" x="3924300" y="2849563"/>
          <p14:tracePt t="9097" x="4008438" y="2849563"/>
          <p14:tracePt t="9109" x="4122738" y="2849563"/>
          <p14:tracePt t="9126" x="4435475" y="2827338"/>
          <p14:tracePt t="9143" x="5113338" y="2727325"/>
          <p14:tracePt t="9159" x="5608638" y="2659063"/>
          <p14:tracePt t="9175" x="5965825" y="2606675"/>
          <p14:tracePt t="9192" x="6232525" y="2574925"/>
          <p14:tracePt t="9209" x="6340475" y="2552700"/>
          <p14:tracePt t="9226" x="6346825" y="2552700"/>
          <p14:tracePt t="9401" x="6332538" y="2560638"/>
          <p14:tracePt t="9408" x="6324600" y="2568575"/>
          <p14:tracePt t="9425" x="6308725" y="2574925"/>
          <p14:tracePt t="9432" x="6302375" y="2582863"/>
          <p14:tracePt t="9442" x="6278563" y="2598738"/>
          <p14:tracePt t="9459" x="6232525" y="2628900"/>
          <p14:tracePt t="9476" x="6194425" y="2644775"/>
          <p14:tracePt t="9492" x="6164263" y="2644775"/>
          <p14:tracePt t="9509" x="6134100" y="2644775"/>
          <p14:tracePt t="9528" x="6126163" y="2644775"/>
          <p14:tracePt t="9689" x="6149975" y="2644775"/>
          <p14:tracePt t="9696" x="6180138" y="2644775"/>
          <p14:tracePt t="9705" x="6218238" y="2644775"/>
          <p14:tracePt t="9712" x="6248400" y="2644775"/>
          <p14:tracePt t="9726" x="6294438" y="2628900"/>
          <p14:tracePt t="9743" x="6492875" y="2574925"/>
          <p14:tracePt t="9759" x="6613525" y="2530475"/>
          <p14:tracePt t="9776" x="6659563" y="2522538"/>
          <p14:tracePt t="9865" x="6667500" y="2514600"/>
          <p14:tracePt t="9873" x="6675438" y="2514600"/>
          <p14:tracePt t="9880" x="6697663" y="2498725"/>
          <p14:tracePt t="9893" x="6727825" y="2484438"/>
          <p14:tracePt t="9909" x="6759575" y="2468563"/>
          <p14:tracePt t="9926" x="6765925" y="2460625"/>
          <p14:tracePt t="9943" x="6789738" y="2446338"/>
          <p14:tracePt t="9959" x="6804025" y="2438400"/>
          <p14:tracePt t="10057" x="6781800" y="2460625"/>
          <p14:tracePt t="10065" x="6735763" y="2536825"/>
          <p14:tracePt t="10076" x="6705600" y="2574925"/>
          <p14:tracePt t="10092" x="6607175" y="2682875"/>
          <p14:tracePt t="10109" x="6515100" y="2759075"/>
          <p14:tracePt t="10126" x="6446838" y="2781300"/>
          <p14:tracePt t="10143" x="6423025" y="2789238"/>
          <p14:tracePt t="10159" x="6416675" y="2789238"/>
          <p14:tracePt t="10176" x="6408738" y="2789238"/>
          <p14:tracePt t="10905" x="6408738" y="2781300"/>
          <p14:tracePt t="10914" x="6423025" y="2781300"/>
          <p14:tracePt t="10920" x="6454775" y="2781300"/>
          <p14:tracePt t="10928" x="6492875" y="2781300"/>
          <p14:tracePt t="10943" x="6575425" y="2773363"/>
          <p14:tracePt t="10959" x="6765925" y="2720975"/>
          <p14:tracePt t="10976" x="6896100" y="2667000"/>
          <p14:tracePt t="10993" x="6972300" y="2628900"/>
          <p14:tracePt t="11010" x="7026275" y="2613025"/>
          <p14:tracePt t="11026" x="7026275" y="2606675"/>
          <p14:tracePt t="11081" x="7032625" y="2606675"/>
          <p14:tracePt t="11088" x="7048500" y="2606675"/>
          <p14:tracePt t="11096" x="7078663" y="2598738"/>
          <p14:tracePt t="11110" x="7094538" y="2590800"/>
          <p14:tracePt t="11127" x="7216775" y="2574925"/>
          <p14:tracePt t="11143" x="7261225" y="2560638"/>
          <p14:tracePt t="11160" x="7331075" y="2536825"/>
          <p14:tracePt t="11377" x="7337425" y="2536825"/>
          <p14:tracePt t="11384" x="7353300" y="2536825"/>
          <p14:tracePt t="11393" x="7375525" y="2536825"/>
          <p14:tracePt t="11410" x="7445375" y="2544763"/>
          <p14:tracePt t="11426" x="7513638" y="2552700"/>
          <p14:tracePt t="11443" x="7696200" y="2552700"/>
          <p14:tracePt t="11460" x="7772400" y="2552700"/>
          <p14:tracePt t="11476" x="7818438" y="2536825"/>
          <p14:tracePt t="11493" x="7826375" y="2530475"/>
          <p14:tracePt t="11510" x="7832725" y="2530475"/>
          <p14:tracePt t="11527" x="7832725" y="2514600"/>
          <p14:tracePt t="11543" x="7832725" y="2468563"/>
          <p14:tracePt t="11560" x="7832725" y="2460625"/>
          <p14:tracePt t="11665" x="7848600" y="2460625"/>
          <p14:tracePt t="11673" x="7878763" y="2468563"/>
          <p14:tracePt t="11680" x="7894638" y="2468563"/>
          <p14:tracePt t="11693" x="7924800" y="2476500"/>
          <p14:tracePt t="11711" x="8008938" y="2506663"/>
          <p14:tracePt t="11727" x="8039100" y="2506663"/>
          <p14:tracePt t="11794" x="8047038" y="2506663"/>
          <p14:tracePt t="11800" x="8054975" y="2506663"/>
          <p14:tracePt t="11810" x="8061325" y="2506663"/>
          <p14:tracePt t="11826" x="8099425" y="2506663"/>
          <p14:tracePt t="11843" x="8153400" y="2484438"/>
          <p14:tracePt t="11860" x="8259763" y="2460625"/>
          <p14:tracePt t="11877" x="8335963" y="2460625"/>
          <p14:tracePt t="11893" x="8389938" y="2454275"/>
          <p14:tracePt t="11911" x="8435975" y="2454275"/>
          <p14:tracePt t="12025" x="8442325" y="2454275"/>
          <p14:tracePt t="12034" x="8450263" y="2454275"/>
          <p14:tracePt t="12043" x="8466138" y="2454275"/>
          <p14:tracePt t="12096" x="8474075" y="2454275"/>
          <p14:tracePt t="12120" x="8474075" y="2460625"/>
          <p14:tracePt t="12129" x="8442325" y="2530475"/>
          <p14:tracePt t="12136" x="8420100" y="2560638"/>
          <p14:tracePt t="12145" x="8366125" y="2613025"/>
          <p14:tracePt t="12160" x="8283575" y="2651125"/>
          <p14:tracePt t="12177" x="8199438" y="2689225"/>
          <p14:tracePt t="12193" x="8115300" y="2713038"/>
          <p14:tracePt t="12211" x="8085138" y="2720975"/>
          <p14:tracePt t="12227" x="8069263" y="2720975"/>
          <p14:tracePt t="12243" x="8061325" y="2720975"/>
          <p14:tracePt t="12344" x="8054975" y="2727325"/>
          <p14:tracePt t="12816" x="8008938" y="2811463"/>
          <p14:tracePt t="12825" x="7940675" y="2917825"/>
          <p14:tracePt t="12832" x="7870825" y="3001963"/>
          <p14:tracePt t="12843" x="7772400" y="3101975"/>
          <p14:tracePt t="12860" x="7451725" y="3336925"/>
          <p14:tracePt t="12877" x="7002463" y="3521075"/>
          <p14:tracePt t="12894" x="6553200" y="3711575"/>
          <p14:tracePt t="12912" x="6049963" y="3916363"/>
          <p14:tracePt t="12927" x="5943600" y="3954463"/>
          <p14:tracePt t="12943" x="5707063" y="4022725"/>
          <p14:tracePt t="12960" x="5592763" y="4030663"/>
          <p14:tracePt t="12977" x="5508625" y="4030663"/>
          <p14:tracePt t="12994" x="5387975" y="4030663"/>
          <p14:tracePt t="13010" x="5211763" y="4008438"/>
          <p14:tracePt t="13027" x="5013325" y="4008438"/>
          <p14:tracePt t="13044" x="4816475" y="4008438"/>
          <p14:tracePt t="13060" x="4664075" y="4000500"/>
          <p14:tracePt t="13077" x="4556125" y="3970338"/>
          <p14:tracePt t="13094" x="4533900" y="3962400"/>
          <p14:tracePt t="13111" x="4525963" y="3962400"/>
          <p14:tracePt t="13193" x="4525963" y="3954463"/>
          <p14:tracePt t="13200" x="4503738" y="3946525"/>
          <p14:tracePt t="13210" x="4495800" y="3946525"/>
          <p14:tracePt t="13227" x="4449763" y="3924300"/>
          <p14:tracePt t="13244" x="4397375" y="3916363"/>
          <p14:tracePt t="13260" x="4297363" y="3908425"/>
          <p14:tracePt t="13277" x="4160838" y="3908425"/>
          <p14:tracePt t="13294" x="4022725" y="3908425"/>
          <p14:tracePt t="13312" x="3894138" y="3908425"/>
          <p14:tracePt t="13327" x="3863975" y="3908425"/>
          <p14:tracePt t="13344" x="3856038" y="3916363"/>
          <p14:tracePt t="13560" x="3848100" y="3916363"/>
          <p14:tracePt t="13592" x="3840163" y="3924300"/>
          <p14:tracePt t="13633" x="3848100" y="3932238"/>
          <p14:tracePt t="13640" x="3886200" y="3940175"/>
          <p14:tracePt t="13648" x="3932238" y="3946525"/>
          <p14:tracePt t="13660" x="3970338" y="3946525"/>
          <p14:tracePt t="13677" x="4144963" y="3946525"/>
          <p14:tracePt t="13694" x="4313238" y="3902075"/>
          <p14:tracePt t="13711" x="4503738" y="3840163"/>
          <p14:tracePt t="13727" x="4746625" y="3703638"/>
          <p14:tracePt t="13744" x="4816475" y="3641725"/>
          <p14:tracePt t="13761" x="4846638" y="3589338"/>
          <p14:tracePt t="13777" x="4854575" y="3565525"/>
          <p14:tracePt t="13794" x="4854575" y="3527425"/>
          <p14:tracePt t="13811" x="4854575" y="3497263"/>
          <p14:tracePt t="13960" x="4868863" y="3581400"/>
          <p14:tracePt t="13968" x="4876800" y="3695700"/>
          <p14:tracePt t="13977" x="4892675" y="3794125"/>
          <p14:tracePt t="13994" x="4937125" y="4000500"/>
          <p14:tracePt t="14011" x="4960938" y="4168775"/>
          <p14:tracePt t="14027" x="4999038" y="4229100"/>
          <p14:tracePt t="14044" x="5006975" y="4244975"/>
          <p14:tracePt t="14072" x="5013325" y="4244975"/>
          <p14:tracePt t="14080" x="5029200" y="4244975"/>
          <p14:tracePt t="14094" x="5051425" y="4244975"/>
          <p14:tracePt t="14112" x="5295900" y="4068763"/>
          <p14:tracePt t="14127" x="5661025" y="3848100"/>
          <p14:tracePt t="14144" x="6194425" y="3635375"/>
          <p14:tracePt t="14161" x="6689725" y="3475038"/>
          <p14:tracePt t="14177" x="7124700" y="3429000"/>
          <p14:tracePt t="14194" x="7353300" y="3406775"/>
          <p14:tracePt t="14211" x="7451725" y="3406775"/>
          <p14:tracePt t="14227" x="7483475" y="3413125"/>
          <p14:tracePt t="14272" x="7483475" y="3421063"/>
          <p14:tracePt t="14280" x="7505700" y="3429000"/>
          <p14:tracePt t="14294" x="7527925" y="3482975"/>
          <p14:tracePt t="14312" x="7680325" y="3679825"/>
          <p14:tracePt t="14327" x="7832725" y="3794125"/>
          <p14:tracePt t="14344" x="8031163" y="3902075"/>
          <p14:tracePt t="14361" x="8251825" y="3940175"/>
          <p14:tracePt t="14377" x="8450263" y="3946525"/>
          <p14:tracePt t="14394" x="8618538" y="3946525"/>
          <p14:tracePt t="14411" x="8724900" y="3946525"/>
          <p14:tracePt t="14427" x="8763000" y="3946525"/>
          <p14:tracePt t="14480" x="8763000" y="3932238"/>
          <p14:tracePt t="14489" x="8763000" y="3924300"/>
          <p14:tracePt t="14496" x="8755063" y="3908425"/>
          <p14:tracePt t="14545" x="8747125" y="3908425"/>
          <p14:tracePt t="14552" x="8732838" y="3908425"/>
          <p14:tracePt t="14568" x="8724900" y="3908425"/>
          <p14:tracePt t="14577" x="8716963" y="3908425"/>
          <p14:tracePt t="14594" x="8678863" y="3932238"/>
          <p14:tracePt t="14611" x="8632825" y="3962400"/>
          <p14:tracePt t="14628" x="8526463" y="3984625"/>
          <p14:tracePt t="14644" x="8359775" y="4030663"/>
          <p14:tracePt t="14661" x="8131175" y="4038600"/>
          <p14:tracePt t="14678" x="7680325" y="4038600"/>
          <p14:tracePt t="14695" x="6811963" y="4038600"/>
          <p14:tracePt t="14711" x="6537325" y="4038600"/>
          <p14:tracePt t="14728" x="5921375" y="4038600"/>
          <p14:tracePt t="14744" x="5622925" y="4046538"/>
          <p14:tracePt t="14761" x="5456238" y="4046538"/>
          <p14:tracePt t="14778" x="5402263" y="4054475"/>
          <p14:tracePt t="14857" x="5394325" y="4054475"/>
          <p14:tracePt t="14864" x="5380038" y="4054475"/>
          <p14:tracePt t="14874" x="5349875" y="4054475"/>
          <p14:tracePt t="14880" x="5318125" y="4054475"/>
          <p14:tracePt t="14895" x="5265738" y="4038600"/>
          <p14:tracePt t="14911" x="5235575" y="4022725"/>
          <p14:tracePt t="14928" x="5037138" y="3946525"/>
          <p14:tracePt t="14944" x="4860925" y="3870325"/>
          <p14:tracePt t="14961" x="4702175" y="3817938"/>
          <p14:tracePt t="14978" x="4564063" y="3787775"/>
          <p14:tracePt t="14994" x="4441825" y="3779838"/>
          <p14:tracePt t="15011" x="4373563" y="3779838"/>
          <p14:tracePt t="15028" x="4289425" y="3779838"/>
          <p14:tracePt t="15044" x="4213225" y="3779838"/>
          <p14:tracePt t="15061" x="4106863" y="3794125"/>
          <p14:tracePt t="15078" x="4022725" y="3825875"/>
          <p14:tracePt t="15095" x="3870325" y="3878263"/>
          <p14:tracePt t="15111" x="3771900" y="3924300"/>
          <p14:tracePt t="15128" x="3717925" y="3940175"/>
          <p14:tracePt t="15144" x="3695700" y="3946525"/>
          <p14:tracePt t="15552" x="3741738" y="3946525"/>
          <p14:tracePt t="15561" x="3832225" y="3924300"/>
          <p14:tracePt t="15568" x="3940175" y="3886200"/>
          <p14:tracePt t="15578" x="4038600" y="3863975"/>
          <p14:tracePt t="15595" x="4244975" y="3763963"/>
          <p14:tracePt t="15611" x="4427538" y="3687763"/>
          <p14:tracePt t="15629" x="4549775" y="3635375"/>
          <p14:tracePt t="15645" x="4594225" y="3597275"/>
          <p14:tracePt t="15678" x="4602163" y="3581400"/>
          <p14:tracePt t="15695" x="4602163" y="3559175"/>
          <p14:tracePt t="15711" x="4602163" y="3551238"/>
          <p14:tracePt t="15953" x="4594225" y="3573463"/>
          <p14:tracePt t="15961" x="4579938" y="3589338"/>
          <p14:tracePt t="15968" x="4572000" y="3603625"/>
          <p14:tracePt t="15978" x="4549775" y="3627438"/>
          <p14:tracePt t="15995" x="4511675" y="3657600"/>
          <p14:tracePt t="16011" x="4479925" y="3673475"/>
          <p14:tracePt t="16028" x="4435475" y="3703638"/>
          <p14:tracePt t="16045" x="4397375" y="3733800"/>
          <p14:tracePt t="16049" x="4373563" y="3756025"/>
          <p14:tracePt t="16121" x="4381500" y="3756025"/>
          <p14:tracePt t="16128" x="4403725" y="3756025"/>
          <p14:tracePt t="16136" x="4419600" y="3741738"/>
          <p14:tracePt t="16145" x="4457700" y="3717925"/>
          <p14:tracePt t="16162" x="4525963" y="3665538"/>
          <p14:tracePt t="16178" x="4632325" y="3589338"/>
          <p14:tracePt t="16195" x="4740275" y="3513138"/>
          <p14:tracePt t="16211" x="4800600" y="3475038"/>
          <p14:tracePt t="16228" x="4816475" y="3451225"/>
          <p14:tracePt t="16245" x="4822825" y="3444875"/>
          <p14:tracePt t="16512" x="4830763" y="3489325"/>
          <p14:tracePt t="16520" x="4822825" y="3573463"/>
          <p14:tracePt t="16529" x="4822825" y="3649663"/>
          <p14:tracePt t="16545" x="4784725" y="3810000"/>
          <p14:tracePt t="16562" x="4740275" y="3978275"/>
          <p14:tracePt t="16579" x="4702175" y="4106863"/>
          <p14:tracePt t="16595" x="4702175" y="4175125"/>
          <p14:tracePt t="16612" x="4702175" y="4198938"/>
          <p14:tracePt t="16645" x="4702175" y="4206875"/>
          <p14:tracePt t="16753" x="4702175" y="4221163"/>
          <p14:tracePt t="16760" x="4702175" y="4244975"/>
          <p14:tracePt t="16768" x="4702175" y="4267200"/>
          <p14:tracePt t="16778" x="4702175" y="4297363"/>
          <p14:tracePt t="16795" x="4702175" y="4381500"/>
          <p14:tracePt t="16812" x="4702175" y="4473575"/>
          <p14:tracePt t="16828" x="4702175" y="4518025"/>
          <p14:tracePt t="16921" x="4694238" y="4518025"/>
          <p14:tracePt t="16928" x="4686300" y="4511675"/>
          <p14:tracePt t="16936" x="4670425" y="4495800"/>
          <p14:tracePt t="16945" x="4670425" y="4479925"/>
          <p14:tracePt t="16962" x="4640263" y="4441825"/>
          <p14:tracePt t="16978" x="4579938" y="4373563"/>
          <p14:tracePt t="16996" x="4503738" y="4305300"/>
          <p14:tracePt t="17012" x="4359275" y="4213225"/>
          <p14:tracePt t="17028" x="4237038" y="4160838"/>
          <p14:tracePt t="17045" x="4152900" y="4122738"/>
          <p14:tracePt t="17049" x="4144963" y="4122738"/>
          <p14:tracePt t="17062" x="4114800" y="4106863"/>
          <p14:tracePt t="17193" x="4114800" y="4098925"/>
          <p14:tracePt t="17200" x="4106863" y="4098925"/>
          <p14:tracePt t="17216" x="4106863" y="4092575"/>
          <p14:tracePt t="17248" x="4098925" y="4092575"/>
          <p14:tracePt t="17321" x="4092575" y="4092575"/>
          <p14:tracePt t="17328" x="4084638" y="4092575"/>
          <p14:tracePt t="17352" x="4084638" y="4106863"/>
          <p14:tracePt t="17368" x="4076700" y="4106863"/>
          <p14:tracePt t="17673" x="4084638" y="4122738"/>
          <p14:tracePt t="17681" x="4098925" y="4122738"/>
          <p14:tracePt t="17688" x="4122738" y="4130675"/>
          <p14:tracePt t="17697" x="4152900" y="4144963"/>
          <p14:tracePt t="17712" x="4335463" y="4144963"/>
          <p14:tracePt t="17729" x="4587875" y="4144963"/>
          <p14:tracePt t="17745" x="4899025" y="4144963"/>
          <p14:tracePt t="17762" x="5203825" y="4122738"/>
          <p14:tracePt t="17779" x="5464175" y="4068763"/>
          <p14:tracePt t="17795" x="5661025" y="4046538"/>
          <p14:tracePt t="17812" x="5829300" y="4030663"/>
          <p14:tracePt t="17830" x="5913438" y="4008438"/>
          <p14:tracePt t="17845" x="5943600" y="4000500"/>
          <p14:tracePt t="18105" x="5951538" y="4000500"/>
          <p14:tracePt t="18113" x="5965825" y="3984625"/>
          <p14:tracePt t="18121" x="6011863" y="3984625"/>
          <p14:tracePt t="18129" x="6065838" y="3978275"/>
          <p14:tracePt t="18145" x="6164263" y="3970338"/>
          <p14:tracePt t="18162" x="6218238" y="3970338"/>
          <p14:tracePt t="18179" x="6240463" y="3954463"/>
          <p14:tracePt t="18195" x="6256338" y="3954463"/>
          <p14:tracePt t="18313" x="6264275" y="3954463"/>
          <p14:tracePt t="18320" x="6270625" y="3954463"/>
          <p14:tracePt t="18330" x="6278563" y="3954463"/>
          <p14:tracePt t="18346" x="6354763" y="3954463"/>
          <p14:tracePt t="18362" x="6499225" y="3946525"/>
          <p14:tracePt t="18379" x="6675438" y="3916363"/>
          <p14:tracePt t="18396" x="6880225" y="3886200"/>
          <p14:tracePt t="18412" x="7048500" y="3863975"/>
          <p14:tracePt t="18429" x="7162800" y="3825875"/>
          <p14:tracePt t="18446" x="7170738" y="3825875"/>
          <p14:tracePt t="18462" x="7178675" y="3817938"/>
          <p14:tracePt t="18479" x="7178675" y="3810000"/>
          <p14:tracePt t="18496" x="7178675" y="3787775"/>
          <p14:tracePt t="18593" x="7162800" y="3832225"/>
          <p14:tracePt t="18602" x="7140575" y="3908425"/>
          <p14:tracePt t="18612" x="7102475" y="3978275"/>
          <p14:tracePt t="18629" x="7002463" y="4092575"/>
          <p14:tracePt t="18646" x="6865938" y="4160838"/>
          <p14:tracePt t="18663" x="6689725" y="4183063"/>
          <p14:tracePt t="18679" x="6629400" y="4183063"/>
          <p14:tracePt t="18696" x="6621463" y="4183063"/>
          <p14:tracePt t="18712" x="6613525" y="4183063"/>
          <p14:tracePt t="18746" x="6607175" y="4168775"/>
          <p14:tracePt t="18762" x="6599238" y="4168775"/>
          <p14:tracePt t="18779" x="6591300" y="4152900"/>
          <p14:tracePt t="18796" x="6575425" y="4144963"/>
          <p14:tracePt t="18812" x="6545263" y="4130675"/>
          <p14:tracePt t="18831" x="6454775" y="4092575"/>
          <p14:tracePt t="18846" x="6340475" y="4060825"/>
          <p14:tracePt t="18863" x="6226175" y="4046538"/>
          <p14:tracePt t="18879" x="6202363" y="4046538"/>
          <p14:tracePt t="18929" x="6210300" y="4046538"/>
          <p14:tracePt t="18945" x="6218238" y="4046538"/>
          <p14:tracePt t="18952" x="6232525" y="4046538"/>
          <p14:tracePt t="19089" x="6240463" y="4046538"/>
          <p14:tracePt t="19097" x="6248400" y="4046538"/>
          <p14:tracePt t="19105" x="6264275" y="4054475"/>
          <p14:tracePt t="19121" x="6286500" y="4054475"/>
          <p14:tracePt t="19129" x="6308725" y="4060825"/>
          <p14:tracePt t="19146" x="6378575" y="4060825"/>
          <p14:tracePt t="19163" x="6530975" y="4060825"/>
          <p14:tracePt t="19179" x="6683375" y="4060825"/>
          <p14:tracePt t="19196" x="6858000" y="4060825"/>
          <p14:tracePt t="19213" x="7002463" y="4038600"/>
          <p14:tracePt t="19230" x="7102475" y="3992563"/>
          <p14:tracePt t="19246" x="7146925" y="3970338"/>
          <p14:tracePt t="19263" x="7154863" y="3954463"/>
          <p14:tracePt t="19279" x="7162800" y="3946525"/>
          <p14:tracePt t="19425" x="7170738" y="3940175"/>
          <p14:tracePt t="19441" x="7170738" y="3932238"/>
          <p14:tracePt t="19448" x="7185025" y="3916363"/>
          <p14:tracePt t="19465" x="7200900" y="3908425"/>
          <p14:tracePt t="19472" x="7216775" y="3902075"/>
          <p14:tracePt t="19480" x="7231063" y="3894138"/>
          <p14:tracePt t="19496" x="7246938" y="3886200"/>
          <p14:tracePt t="19513" x="7261225" y="3886200"/>
          <p14:tracePt t="19593" x="7269163" y="3886200"/>
          <p14:tracePt t="19609" x="7285038" y="3886200"/>
          <p14:tracePt t="19616" x="7292975" y="3886200"/>
          <p14:tracePt t="19625" x="7299325" y="3886200"/>
          <p14:tracePt t="19632" x="7315200" y="3886200"/>
          <p14:tracePt t="19646" x="7331075" y="3886200"/>
          <p14:tracePt t="19663" x="7369175" y="3894138"/>
          <p14:tracePt t="19679" x="7429500" y="3908425"/>
          <p14:tracePt t="19696" x="7543800" y="3924300"/>
          <p14:tracePt t="19713" x="7573963" y="3924300"/>
          <p14:tracePt t="19730" x="7627938" y="3924300"/>
          <p14:tracePt t="19746" x="7666038" y="3902075"/>
          <p14:tracePt t="19763" x="7680325" y="3894138"/>
          <p14:tracePt t="19779" x="7688263" y="3856038"/>
          <p14:tracePt t="19796" x="7704138" y="3840163"/>
          <p14:tracePt t="19813" x="7718425" y="3817938"/>
          <p14:tracePt t="19829" x="7726363" y="3810000"/>
          <p14:tracePt t="19846" x="7734300" y="3810000"/>
          <p14:tracePt t="19863" x="7764463" y="3810000"/>
          <p14:tracePt t="19879" x="7802563" y="3810000"/>
          <p14:tracePt t="19896" x="7878763" y="3840163"/>
          <p14:tracePt t="19913" x="8054975" y="3908425"/>
          <p14:tracePt t="19929" x="8289925" y="3978275"/>
          <p14:tracePt t="19946" x="8366125" y="4000500"/>
          <p14:tracePt t="19963" x="8389938" y="4000500"/>
          <p14:tracePt t="20000" x="8397875" y="4000500"/>
          <p14:tracePt t="20016" x="8397875" y="3978275"/>
          <p14:tracePt t="20030" x="8404225" y="3946525"/>
          <p14:tracePt t="20047" x="8442325" y="3878263"/>
          <p14:tracePt t="20063" x="8466138" y="3863975"/>
          <p14:tracePt t="20079" x="8504238" y="3832225"/>
          <p14:tracePt t="20096" x="8518525" y="3825875"/>
          <p14:tracePt t="20137" x="8534400" y="3825875"/>
          <p14:tracePt t="20146" x="8550275" y="3825875"/>
          <p14:tracePt t="20163" x="8626475" y="3825875"/>
          <p14:tracePt t="20180" x="8755063" y="3810000"/>
          <p14:tracePt t="20196" x="8899525" y="3787775"/>
          <p14:tracePt t="20213" x="8991600" y="3771900"/>
          <p14:tracePt t="20230" x="9007475" y="3771900"/>
          <p14:tracePt t="20305" x="8991600" y="3840163"/>
          <p14:tracePt t="20313" x="8945563" y="3894138"/>
          <p14:tracePt t="20321" x="8899525" y="3946525"/>
          <p14:tracePt t="20330" x="8839200" y="4016375"/>
          <p14:tracePt t="20346" x="8678863" y="4114800"/>
          <p14:tracePt t="20363" x="8526463" y="4168775"/>
          <p14:tracePt t="20380" x="8458200" y="4175125"/>
          <p14:tracePt t="20396" x="8435975" y="4175125"/>
          <p14:tracePt t="20465" x="8435975" y="4168775"/>
          <p14:tracePt t="20473" x="8428038" y="4160838"/>
          <p14:tracePt t="20545" x="8428038" y="4152900"/>
          <p14:tracePt t="20553" x="8420100" y="4152900"/>
          <p14:tracePt t="20568" x="8412163" y="4152900"/>
          <p14:tracePt t="20817" x="8397875" y="4152900"/>
          <p14:tracePt t="20825" x="8351838" y="4191000"/>
          <p14:tracePt t="20832" x="8251825" y="4259263"/>
          <p14:tracePt t="20847" x="7940675" y="4473575"/>
          <p14:tracePt t="20863" x="7573963" y="4702175"/>
          <p14:tracePt t="20880" x="7140575" y="4892675"/>
          <p14:tracePt t="20896" x="6713538" y="5059363"/>
          <p14:tracePt t="20913" x="6362700" y="5159375"/>
          <p14:tracePt t="20930" x="6126163" y="5227638"/>
          <p14:tracePt t="20946" x="5913438" y="5280025"/>
          <p14:tracePt t="20963" x="5745163" y="5326063"/>
          <p14:tracePt t="20980" x="5592763" y="5364163"/>
          <p14:tracePt t="20997" x="5448300" y="5380038"/>
          <p14:tracePt t="21013" x="5265738" y="5380038"/>
          <p14:tracePt t="21030" x="5083175" y="5380038"/>
          <p14:tracePt t="21047" x="4892675" y="5356225"/>
          <p14:tracePt t="21050" x="4816475" y="5356225"/>
          <p14:tracePt t="21063" x="4708525" y="5356225"/>
          <p14:tracePt t="21080" x="4648200" y="5356225"/>
          <p14:tracePt t="21097" x="4618038" y="5356225"/>
          <p14:tracePt t="21113" x="4610100" y="5356225"/>
          <p14:tracePt t="21146" x="4587875" y="5356225"/>
          <p14:tracePt t="21164" x="4525963" y="5356225"/>
          <p14:tracePt t="21180" x="4449763" y="5356225"/>
          <p14:tracePt t="21197" x="4321175" y="5356225"/>
          <p14:tracePt t="21213" x="4175125" y="5356225"/>
          <p14:tracePt t="21230" x="4046538" y="5356225"/>
          <p14:tracePt t="21247" x="3894138" y="5356225"/>
          <p14:tracePt t="21263" x="3673475" y="5356225"/>
          <p14:tracePt t="21280" x="3521075" y="5356225"/>
          <p14:tracePt t="21297" x="3436938" y="5356225"/>
          <p14:tracePt t="21313" x="3413125" y="5356225"/>
          <p14:tracePt t="21873" x="3413125" y="5364163"/>
          <p14:tracePt t="21889" x="3413125" y="5372100"/>
          <p14:tracePt t="21897" x="3421063" y="5387975"/>
          <p14:tracePt t="21905" x="3451225" y="5418138"/>
          <p14:tracePt t="22121" x="3451225" y="5426075"/>
          <p14:tracePt t="22137" x="3459163" y="5432425"/>
          <p14:tracePt t="22354" x="3467100" y="5432425"/>
          <p14:tracePt t="22377" x="3482975" y="5432425"/>
          <p14:tracePt t="22385" x="3489325" y="5432425"/>
          <p14:tracePt t="22401" x="3497263" y="5432425"/>
          <p14:tracePt t="22409" x="3497263" y="5426075"/>
          <p14:tracePt t="22418" x="3505200" y="5426075"/>
          <p14:tracePt t="22431" x="3527425" y="5418138"/>
          <p14:tracePt t="22447" x="3597275" y="5402263"/>
          <p14:tracePt t="22464" x="3641725" y="5387975"/>
          <p14:tracePt t="22480" x="3695700" y="5372100"/>
          <p14:tracePt t="22497" x="3711575" y="5364163"/>
          <p14:tracePt t="22673" x="3717925" y="5364163"/>
          <p14:tracePt t="22681" x="3733800" y="5364163"/>
          <p14:tracePt t="22697" x="3741738" y="5364163"/>
          <p14:tracePt t="22705" x="3756025" y="5364163"/>
          <p14:tracePt t="22714" x="3763963" y="5364163"/>
          <p14:tracePt t="22730" x="3817938" y="5364163"/>
          <p14:tracePt t="22747" x="3848100" y="5364163"/>
          <p14:tracePt t="22764" x="3856038" y="5364163"/>
          <p14:tracePt t="22780" x="3863975" y="5364163"/>
          <p14:tracePt t="23249" x="3878263" y="5364163"/>
          <p14:tracePt t="23258" x="3946525" y="5364163"/>
          <p14:tracePt t="23265" x="4060825" y="5364163"/>
          <p14:tracePt t="23281" x="4313238" y="5364163"/>
          <p14:tracePt t="23297" x="4556125" y="5364163"/>
          <p14:tracePt t="23314" x="4816475" y="5364163"/>
          <p14:tracePt t="23331" x="4945063" y="5364163"/>
          <p14:tracePt t="23348" x="4968875" y="5364163"/>
          <p14:tracePt t="23617" x="4960938" y="5356225"/>
          <p14:tracePt t="23633" x="4953000" y="5356225"/>
          <p14:tracePt t="23641" x="4945063" y="5349875"/>
          <p14:tracePt t="23649" x="4937125" y="5349875"/>
          <p14:tracePt t="23664" x="4922838" y="5341938"/>
          <p14:tracePt t="23737" x="4914900" y="5341938"/>
          <p14:tracePt t="23769" x="4914900" y="5334000"/>
          <p14:tracePt t="23776" x="4914900" y="5318125"/>
          <p14:tracePt t="23784" x="4914900" y="5303838"/>
          <p14:tracePt t="23809" x="4922838" y="5287963"/>
          <p14:tracePt t="23817" x="4930775" y="5280025"/>
          <p14:tracePt t="23831" x="4937125" y="5273675"/>
          <p14:tracePt t="23848" x="5013325" y="5241925"/>
          <p14:tracePt t="23864" x="5151438" y="5203825"/>
          <p14:tracePt t="23881" x="5273675" y="5165725"/>
          <p14:tracePt t="23898" x="5410200" y="5113338"/>
          <p14:tracePt t="23914" x="5486400" y="5083175"/>
          <p14:tracePt t="23931" x="5524500" y="5051425"/>
          <p14:tracePt t="23948" x="5524500" y="5045075"/>
          <p14:tracePt t="23964" x="5532438" y="5037138"/>
          <p14:tracePt t="23981" x="5516563" y="4999038"/>
          <p14:tracePt t="23998" x="5478463" y="4968875"/>
          <p14:tracePt t="24015" x="5410200" y="4937125"/>
          <p14:tracePt t="24031" x="5387975" y="4937125"/>
          <p14:tracePt t="24048" x="5349875" y="4937125"/>
          <p14:tracePt t="24064" x="5318125" y="4937125"/>
          <p14:tracePt t="24081" x="5287963" y="4937125"/>
          <p14:tracePt t="24098" x="5173663" y="5037138"/>
          <p14:tracePt t="24114" x="5089525" y="5151438"/>
          <p14:tracePt t="24131" x="5037138" y="5280025"/>
          <p14:tracePt t="24148" x="5021263" y="5334000"/>
          <p14:tracePt t="24164" x="5021263" y="5349875"/>
          <p14:tracePt t="24200" x="5037138" y="5349875"/>
          <p14:tracePt t="24215" x="5045075" y="5349875"/>
          <p14:tracePt t="24231" x="5083175" y="5341938"/>
          <p14:tracePt t="24248" x="5097463" y="5303838"/>
          <p14:tracePt t="24264" x="5097463" y="5257800"/>
          <p14:tracePt t="24281" x="5097463" y="5235575"/>
          <p14:tracePt t="24298" x="5097463" y="5227638"/>
          <p14:tracePt t="24369" x="5121275" y="5227638"/>
          <p14:tracePt t="24377" x="5165725" y="5241925"/>
          <p14:tracePt t="24384" x="5227638" y="5257800"/>
          <p14:tracePt t="24398" x="5280025" y="5273675"/>
          <p14:tracePt t="24415" x="5516563" y="5318125"/>
          <p14:tracePt t="24431" x="5807075" y="5318125"/>
          <p14:tracePt t="24449" x="5981700" y="5311775"/>
          <p14:tracePt t="24464" x="6096000" y="5280025"/>
          <p14:tracePt t="24481" x="6118225" y="5265738"/>
          <p14:tracePt t="24498" x="6118225" y="5257800"/>
          <p14:tracePt t="24617" x="6134100" y="5257800"/>
          <p14:tracePt t="24625" x="6142038" y="5257800"/>
          <p14:tracePt t="24633" x="6149975" y="5265738"/>
          <p14:tracePt t="24648" x="6172200" y="5273675"/>
          <p14:tracePt t="24665" x="6210300" y="5280025"/>
          <p14:tracePt t="24681" x="6240463" y="5295900"/>
          <p14:tracePt t="24698" x="6248400" y="5295900"/>
          <p14:tracePt t="24769" x="6226175" y="5295900"/>
          <p14:tracePt t="24777" x="6202363" y="5295900"/>
          <p14:tracePt t="24784" x="6188075" y="5295900"/>
          <p14:tracePt t="24798" x="6164263" y="5295900"/>
          <p14:tracePt t="24815" x="6149975" y="5295900"/>
          <p14:tracePt t="24831" x="6134100" y="5295900"/>
          <p14:tracePt t="24865" x="6134100" y="5303838"/>
          <p14:tracePt t="24881" x="6134100" y="5311775"/>
          <p14:tracePt t="25193" x="6111875" y="5311775"/>
          <p14:tracePt t="25200" x="6080125" y="5311775"/>
          <p14:tracePt t="25209" x="6042025" y="5311775"/>
          <p14:tracePt t="25217" x="5981700" y="5311775"/>
          <p14:tracePt t="25231" x="5845175" y="5334000"/>
          <p14:tracePt t="25249" x="5600700" y="5364163"/>
          <p14:tracePt t="25265" x="5334000" y="5410200"/>
          <p14:tracePt t="25281" x="5121275" y="5418138"/>
          <p14:tracePt t="25298" x="4884738" y="5448300"/>
          <p14:tracePt t="25315" x="4702175" y="5478463"/>
          <p14:tracePt t="25331" x="4579938" y="5502275"/>
          <p14:tracePt t="25348" x="4487863" y="5532438"/>
          <p14:tracePt t="25365" x="4435475" y="5540375"/>
          <p14:tracePt t="25381" x="4359275" y="5546725"/>
          <p14:tracePt t="25399" x="4267200" y="5562600"/>
          <p14:tracePt t="25415" x="4152900" y="5562600"/>
          <p14:tracePt t="25431" x="3970338" y="5562600"/>
          <p14:tracePt t="25449" x="3894138" y="5562600"/>
          <p14:tracePt t="25465" x="3832225" y="5562600"/>
          <p14:tracePt t="25481" x="3771900" y="5540375"/>
          <p14:tracePt t="25498" x="3725863" y="5524500"/>
          <p14:tracePt t="25515" x="3711575" y="5508625"/>
          <p14:tracePt t="25532" x="3703638" y="5494338"/>
          <p14:tracePt t="25548" x="3695700" y="5494338"/>
          <p14:tracePt t="25585" x="3695700" y="5486400"/>
          <p14:tracePt t="25600" x="3695700" y="5478463"/>
          <p14:tracePt t="25617" x="3695700" y="5470525"/>
          <p14:tracePt t="25632" x="3695700" y="5464175"/>
          <p14:tracePt t="25649" x="3695700" y="5456238"/>
          <p14:tracePt t="25665" x="3695700" y="5448300"/>
          <p14:tracePt t="25682" x="3695700" y="5432425"/>
          <p14:tracePt t="25698" x="3703638" y="5432425"/>
          <p14:tracePt t="25715" x="3711575" y="5426075"/>
          <p14:tracePt t="25732" x="3711575" y="5410200"/>
          <p14:tracePt t="25748" x="3711575" y="5394325"/>
          <p14:tracePt t="25782" x="3717925" y="5387975"/>
          <p14:tracePt t="25799" x="3725863" y="5387975"/>
          <p14:tracePt t="25815" x="3733800" y="5387975"/>
          <p14:tracePt t="25832" x="3749675" y="5380038"/>
          <p14:tracePt t="25848" x="3756025" y="5380038"/>
          <p14:tracePt t="25882" x="3771900" y="5380038"/>
          <p14:tracePt t="25953" x="3779838" y="5380038"/>
          <p14:tracePt t="25961" x="3802063" y="5380038"/>
          <p14:tracePt t="25968" x="3810000" y="5380038"/>
          <p14:tracePt t="25982" x="3840163" y="5380038"/>
          <p14:tracePt t="25999" x="3992563" y="5402263"/>
          <p14:tracePt t="26015" x="4183063" y="5402263"/>
          <p14:tracePt t="26032" x="4365625" y="5402263"/>
          <p14:tracePt t="26048" x="4572000" y="5402263"/>
          <p14:tracePt t="26065" x="4716463" y="5402263"/>
          <p14:tracePt t="26082" x="4746625" y="5402263"/>
          <p14:tracePt t="26136" x="4746625" y="5387975"/>
          <p14:tracePt t="26145" x="4746625" y="5349875"/>
          <p14:tracePt t="26154" x="4746625" y="5326063"/>
          <p14:tracePt t="26177" x="4746625" y="5318125"/>
          <p14:tracePt t="26184" x="4746625" y="5311775"/>
          <p14:tracePt t="26241" x="4746625" y="5303838"/>
          <p14:tracePt t="26248" x="4746625" y="5295900"/>
          <p14:tracePt t="26257" x="4746625" y="5273675"/>
          <p14:tracePt t="26265" x="4754563" y="5265738"/>
          <p14:tracePt t="26282" x="4792663" y="5211763"/>
          <p14:tracePt t="26298" x="4876800" y="5159375"/>
          <p14:tracePt t="26315" x="4983163" y="5105400"/>
          <p14:tracePt t="26332" x="5127625" y="5075238"/>
          <p14:tracePt t="26348" x="5287963" y="5037138"/>
          <p14:tracePt t="26365" x="5402263" y="5021263"/>
          <p14:tracePt t="26382" x="5432425" y="5013325"/>
          <p14:tracePt t="26398" x="5440363" y="5013325"/>
          <p14:tracePt t="26673" x="5440363" y="5006975"/>
          <p14:tracePt t="26681" x="5432425" y="5006975"/>
          <p14:tracePt t="26689" x="5410200" y="5006975"/>
          <p14:tracePt t="26699" x="5402263" y="4999038"/>
          <p14:tracePt t="26715" x="5372100" y="4983163"/>
          <p14:tracePt t="26732" x="5349875" y="4983163"/>
          <p14:tracePt t="26749" x="5334000" y="4983163"/>
          <p14:tracePt t="26765" x="5326063" y="4975225"/>
          <p14:tracePt t="26889" x="5318125" y="4975225"/>
          <p14:tracePt t="27081" x="5311775" y="4975225"/>
          <p14:tracePt t="27089" x="5303838" y="4975225"/>
          <p14:tracePt t="27099" x="5295900" y="4975225"/>
          <p14:tracePt t="27115" x="5235575" y="4991100"/>
          <p14:tracePt t="27132" x="5151438" y="5051425"/>
          <p14:tracePt t="27149" x="5029200" y="5143500"/>
          <p14:tracePt t="27165" x="4899025" y="5235575"/>
          <p14:tracePt t="27183" x="4778375" y="5287963"/>
          <p14:tracePt t="27199" x="4702175" y="5318125"/>
          <p14:tracePt t="27215" x="4678363" y="5334000"/>
          <p14:tracePt t="27273" x="4670425" y="5341938"/>
          <p14:tracePt t="27281" x="4656138" y="5341938"/>
          <p14:tracePt t="27288" x="4640263" y="5356225"/>
          <p14:tracePt t="27299" x="4632325" y="5364163"/>
          <p14:tracePt t="27315" x="4579938" y="5394325"/>
          <p14:tracePt t="27333" x="4525963" y="5426075"/>
          <p14:tracePt t="27349" x="4441825" y="5494338"/>
          <p14:tracePt t="27367" x="4351338" y="5578475"/>
          <p14:tracePt t="27383" x="4327525" y="5600700"/>
          <p14:tracePt t="27399" x="4283075" y="5630863"/>
          <p14:tracePt t="27416" x="4251325" y="5654675"/>
          <p14:tracePt t="27432" x="4244975" y="5661025"/>
          <p14:tracePt t="27681" x="4251325" y="5661025"/>
          <p14:tracePt t="27697" x="4259263" y="5654675"/>
          <p14:tracePt t="27729" x="4267200" y="5646738"/>
          <p14:tracePt t="27736" x="4275138" y="5638800"/>
          <p14:tracePt t="27745" x="4289425" y="5638800"/>
          <p14:tracePt t="27760" x="4305300" y="5630863"/>
          <p14:tracePt t="27768" x="4313238" y="5630863"/>
          <p14:tracePt t="27783" x="4313238" y="5622925"/>
          <p14:tracePt t="27799" x="4335463" y="5616575"/>
          <p14:tracePt t="27816" x="4343400" y="5608638"/>
          <p14:tracePt t="27906" x="4351338" y="5608638"/>
          <p14:tracePt t="27929" x="4351338" y="5600700"/>
          <p14:tracePt t="28177" x="4359275" y="5600700"/>
          <p14:tracePt t="28185" x="4411663" y="5600700"/>
          <p14:tracePt t="28193" x="4495800" y="5600700"/>
          <p14:tracePt t="28201" x="4618038" y="5600700"/>
          <p14:tracePt t="28216" x="4876800" y="5540375"/>
          <p14:tracePt t="28233" x="5189538" y="5470525"/>
          <p14:tracePt t="28249" x="5456238" y="5394325"/>
          <p14:tracePt t="28266" x="5692775" y="5318125"/>
          <p14:tracePt t="28283" x="5829300" y="5287963"/>
          <p14:tracePt t="28299" x="5883275" y="5273675"/>
          <p14:tracePt t="28316" x="5883275" y="5265738"/>
          <p14:tracePt t="28361" x="5889625" y="5257800"/>
          <p14:tracePt t="28416" x="5889625" y="5241925"/>
          <p14:tracePt t="28425" x="5889625" y="5227638"/>
          <p14:tracePt t="28456" x="5897563" y="5219700"/>
          <p14:tracePt t="28465" x="5897563" y="5211763"/>
          <p14:tracePt t="28473" x="5905500" y="5211763"/>
          <p14:tracePt t="28483" x="5905500" y="5189538"/>
          <p14:tracePt t="28499" x="5921375" y="5173663"/>
          <p14:tracePt t="28516" x="5943600" y="5151438"/>
          <p14:tracePt t="28533" x="5973763" y="5135563"/>
          <p14:tracePt t="28549" x="5989638" y="5127625"/>
          <p14:tracePt t="28567" x="6011863" y="5127625"/>
          <p14:tracePt t="28599" x="6035675" y="5135563"/>
          <p14:tracePt t="28616" x="6042025" y="5159375"/>
          <p14:tracePt t="28633" x="6042025" y="5189538"/>
          <p14:tracePt t="28649" x="6042025" y="5227638"/>
          <p14:tracePt t="28666" x="6042025" y="5273675"/>
          <p14:tracePt t="28683" x="6042025" y="5295900"/>
          <p14:tracePt t="28699" x="6019800" y="5318125"/>
          <p14:tracePt t="28716" x="6011863" y="5326063"/>
          <p14:tracePt t="28733" x="5997575" y="5326063"/>
          <p14:tracePt t="29129" x="6003925" y="5326063"/>
          <p14:tracePt t="29136" x="6027738" y="5326063"/>
          <p14:tracePt t="29145" x="6057900" y="5326063"/>
          <p14:tracePt t="29152" x="6111875" y="5303838"/>
          <p14:tracePt t="29167" x="6302375" y="5265738"/>
          <p14:tracePt t="29183" x="6423025" y="5235575"/>
          <p14:tracePt t="29199" x="6705600" y="5181600"/>
          <p14:tracePt t="29216" x="6865938" y="5143500"/>
          <p14:tracePt t="29233" x="6904038" y="5135563"/>
          <p14:tracePt t="29385" x="6911975" y="5135563"/>
          <p14:tracePt t="29393" x="6911975" y="5143500"/>
          <p14:tracePt t="29401" x="6911975" y="5165725"/>
          <p14:tracePt t="29416" x="6904038" y="5211763"/>
          <p14:tracePt t="29433" x="6904038" y="5287963"/>
          <p14:tracePt t="29450" x="6904038" y="5364163"/>
          <p14:tracePt t="29466" x="6942138" y="5440363"/>
          <p14:tracePt t="29483" x="7010400" y="5524500"/>
          <p14:tracePt t="29500" x="7132638" y="5562600"/>
          <p14:tracePt t="29516" x="7285038" y="5584825"/>
          <p14:tracePt t="29533" x="7437438" y="5584825"/>
          <p14:tracePt t="29549" x="7604125" y="5546725"/>
          <p14:tracePt t="29566" x="7780338" y="5440363"/>
          <p14:tracePt t="29583" x="7848600" y="5349875"/>
          <p14:tracePt t="29599" x="7864475" y="5303838"/>
          <p14:tracePt t="29616" x="7864475" y="5273675"/>
          <p14:tracePt t="29737" x="7878763" y="5265738"/>
          <p14:tracePt t="29752" x="7886700" y="5265738"/>
          <p14:tracePt t="29841" x="7864475" y="5287963"/>
          <p14:tracePt t="29849" x="7818438" y="5334000"/>
          <p14:tracePt t="29857" x="7764463" y="5380038"/>
          <p14:tracePt t="29866" x="7696200" y="5418138"/>
          <p14:tracePt t="29883" x="7535863" y="5494338"/>
          <p14:tracePt t="29900" x="7375525" y="5532438"/>
          <p14:tracePt t="29916" x="7223125" y="5540375"/>
          <p14:tracePt t="29933" x="7146925" y="5540375"/>
          <p14:tracePt t="29950" x="7124700" y="5540375"/>
          <p14:tracePt t="30352" x="7116763" y="5540375"/>
          <p14:tracePt t="30361" x="7102475" y="5524500"/>
          <p14:tracePt t="30369" x="7094538" y="5502275"/>
          <p14:tracePt t="30383" x="7064375" y="5432425"/>
          <p14:tracePt t="30400" x="6988175" y="5318125"/>
          <p14:tracePt t="30417" x="6880225" y="5151438"/>
          <p14:tracePt t="30433" x="6759575" y="4991100"/>
          <p14:tracePt t="30450" x="6637338" y="4822825"/>
          <p14:tracePt t="30467" x="6537325" y="4640263"/>
          <p14:tracePt t="30483" x="6499225" y="4487863"/>
          <p14:tracePt t="30500" x="6469063" y="4381500"/>
          <p14:tracePt t="30517" x="6461125" y="4305300"/>
          <p14:tracePt t="30533" x="6461125" y="4259263"/>
          <p14:tracePt t="30550" x="6461125" y="4237038"/>
          <p14:tracePt t="33273" x="6454775" y="4229100"/>
          <p14:tracePt t="33290" x="6400800" y="4229100"/>
          <p14:tracePt t="33297" x="6270625" y="4191000"/>
          <p14:tracePt t="33304" x="6156325" y="4144963"/>
          <p14:tracePt t="33318" x="5965825" y="4022725"/>
          <p14:tracePt t="33335" x="5546725" y="3717925"/>
          <p14:tracePt t="33351" x="5227638" y="3521075"/>
          <p14:tracePt t="33368" x="5029200" y="3375025"/>
          <p14:tracePt t="33384" x="4914900" y="3298825"/>
          <p14:tracePt t="33401" x="4792663" y="3230563"/>
          <p14:tracePt t="33418" x="4648200" y="3108325"/>
          <p14:tracePt t="33434" x="4435475" y="2994025"/>
          <p14:tracePt t="33451" x="4321175" y="2911475"/>
          <p14:tracePt t="33468" x="4289425" y="2903538"/>
          <p14:tracePt t="33513" x="4289425" y="2895600"/>
          <p14:tracePt t="33528" x="4283075" y="2879725"/>
          <p14:tracePt t="33537" x="4275138" y="2849563"/>
          <p14:tracePt t="33551" x="4259263" y="2797175"/>
          <p14:tracePt t="33568" x="4244975" y="2735263"/>
          <p14:tracePt t="33584" x="4221163" y="2689225"/>
          <p14:tracePt t="33601" x="4213225" y="2674938"/>
          <p14:tracePt t="33641" x="4213225" y="2667000"/>
          <p14:tracePt t="33649" x="4206875" y="2667000"/>
          <p14:tracePt t="33681" x="4198938" y="2667000"/>
          <p14:tracePt t="33697" x="4191000" y="2667000"/>
          <p14:tracePt t="33705" x="4183063" y="2667000"/>
          <p14:tracePt t="33712" x="4175125" y="2667000"/>
          <p14:tracePt t="33728" x="4160838" y="2667000"/>
          <p14:tracePt t="33737" x="4144963" y="2667000"/>
          <p14:tracePt t="33751" x="4130675" y="2659063"/>
          <p14:tracePt t="33768" x="4098925" y="2651125"/>
          <p14:tracePt t="33801" x="4092575" y="2644775"/>
          <p14:tracePt t="33880" x="4084638" y="2644775"/>
          <p14:tracePt t="33897" x="4076700" y="2644775"/>
          <p14:tracePt t="33904" x="4068763" y="2644775"/>
          <p14:tracePt t="33913" x="4054475" y="2659063"/>
          <p14:tracePt t="33920" x="4046538" y="2674938"/>
          <p14:tracePt t="33935" x="4038600" y="2674938"/>
          <p14:tracePt t="33951" x="4022725" y="2682875"/>
          <p14:tracePt t="33968" x="4008438" y="2697163"/>
          <p14:tracePt t="33986" x="3992563" y="2705100"/>
          <p14:tracePt t="34128" x="3984625" y="2705100"/>
          <p14:tracePt t="34185" x="3978275" y="2705100"/>
          <p14:tracePt t="34193" x="3970338" y="2697163"/>
          <p14:tracePt t="34649" x="3962400" y="2689225"/>
          <p14:tracePt t="34673" x="3954463" y="2682875"/>
          <p14:tracePt t="34681" x="3954463" y="2674938"/>
          <p14:tracePt t="34698" x="3954463" y="2667000"/>
          <p14:tracePt t="34713" x="3954463" y="2659063"/>
          <p14:tracePt t="34720" x="3954463" y="2651125"/>
          <p14:tracePt t="34753" x="3954463" y="2644775"/>
          <p14:tracePt t="35369" x="3954463" y="2659063"/>
          <p14:tracePt t="35377" x="3954463" y="2682875"/>
          <p14:tracePt t="35385" x="3954463" y="2713038"/>
          <p14:tracePt t="35402" x="3924300" y="2803525"/>
          <p14:tracePt t="35418" x="3916363" y="2849563"/>
          <p14:tracePt t="35435" x="3908425" y="2879725"/>
          <p14:tracePt t="35452" x="3902075" y="2903538"/>
          <p14:tracePt t="35561" x="3902075" y="2865438"/>
          <p14:tracePt t="35569" x="3902075" y="2841625"/>
          <p14:tracePt t="35577" x="3902075" y="2835275"/>
          <p14:tracePt t="35585" x="3902075" y="2819400"/>
          <p14:tracePt t="35602" x="3902075" y="2773363"/>
          <p14:tracePt t="35619" x="3902075" y="2765425"/>
          <p14:tracePt t="35857" x="3908425" y="2735263"/>
          <p14:tracePt t="35865" x="3908425" y="2727325"/>
          <p14:tracePt t="35872" x="3916363" y="2705100"/>
          <p14:tracePt t="35886" x="3924300" y="2689225"/>
          <p14:tracePt t="35902" x="3932238" y="2651125"/>
          <p14:tracePt t="36289" x="3932238" y="2644775"/>
          <p14:tracePt t="36297" x="3940175" y="2644775"/>
          <p14:tracePt t="36305" x="3946525" y="2644775"/>
          <p14:tracePt t="36319" x="3962400" y="2644775"/>
          <p14:tracePt t="36335" x="4022725" y="2659063"/>
          <p14:tracePt t="36352" x="4084638" y="2659063"/>
          <p14:tracePt t="36369" x="4137025" y="2667000"/>
          <p14:tracePt t="36385" x="4283075" y="2689225"/>
          <p14:tracePt t="36403" x="4403725" y="2697163"/>
          <p14:tracePt t="36419" x="4541838" y="2697163"/>
          <p14:tracePt t="36435" x="4670425" y="2697163"/>
          <p14:tracePt t="36452" x="4792663" y="2697163"/>
          <p14:tracePt t="36469" x="4860925" y="2697163"/>
          <p14:tracePt t="36486" x="4906963" y="2697163"/>
          <p14:tracePt t="36502" x="4937125" y="2697163"/>
          <p14:tracePt t="36561" x="4945063" y="2697163"/>
          <p14:tracePt t="36569" x="4968875" y="2697163"/>
          <p14:tracePt t="36577" x="5006975" y="2697163"/>
          <p14:tracePt t="36586" x="5067300" y="2697163"/>
          <p14:tracePt t="36602" x="5287963" y="2697163"/>
          <p14:tracePt t="36619" x="5494338" y="2697163"/>
          <p14:tracePt t="36624" x="5646738" y="2697163"/>
          <p14:tracePt t="36636" x="5791200" y="2697163"/>
          <p14:tracePt t="36652" x="6126163" y="2697163"/>
          <p14:tracePt t="36669" x="6392863" y="2697163"/>
          <p14:tracePt t="36686" x="6583363" y="2697163"/>
          <p14:tracePt t="36703" x="6667500" y="2697163"/>
          <p14:tracePt t="36719" x="6683375" y="2697163"/>
          <p14:tracePt t="36809" x="6689725" y="2697163"/>
          <p14:tracePt t="36817" x="6727825" y="2697163"/>
          <p14:tracePt t="36824" x="6797675" y="2697163"/>
          <p14:tracePt t="36836" x="6911975" y="2697163"/>
          <p14:tracePt t="36852" x="7162800" y="2682875"/>
          <p14:tracePt t="36869" x="7535863" y="2644775"/>
          <p14:tracePt t="36886" x="7978775" y="2620963"/>
          <p14:tracePt t="36903" x="8442325" y="2582863"/>
          <p14:tracePt t="36919" x="9013825" y="2506663"/>
          <p14:tracePt t="36936" x="9250363" y="2476500"/>
          <p14:tracePt t="36952" x="9418638" y="2454275"/>
          <p14:tracePt t="36969" x="9448800" y="2454275"/>
          <p14:tracePt t="37137" x="9426575" y="2446338"/>
          <p14:tracePt t="37145" x="9364663" y="2430463"/>
          <p14:tracePt t="37153" x="9250363" y="2430463"/>
          <p14:tracePt t="37169" x="8724900" y="2530475"/>
          <p14:tracePt t="37186" x="7978775" y="2659063"/>
          <p14:tracePt t="37203" x="7002463" y="2797175"/>
          <p14:tracePt t="37219" x="6118225" y="2941638"/>
          <p14:tracePt t="37236" x="5227638" y="3063875"/>
          <p14:tracePt t="37253" x="4313238" y="3246438"/>
          <p14:tracePt t="37269" x="3581400" y="3406775"/>
          <p14:tracePt t="37286" x="3254375" y="3489325"/>
          <p14:tracePt t="37304" x="3124200" y="3521075"/>
          <p14:tracePt t="37377" x="3124200" y="3527425"/>
          <p14:tracePt t="37576" x="3124200" y="3467100"/>
          <p14:tracePt t="37584" x="3154363" y="3222625"/>
          <p14:tracePt t="37592" x="3154363" y="3009900"/>
          <p14:tracePt t="37602" x="3154363" y="2903538"/>
          <p14:tracePt t="37619" x="3162300" y="2819400"/>
          <p14:tracePt t="37636" x="3184525" y="2743200"/>
          <p14:tracePt t="37652" x="3230563" y="2644775"/>
          <p14:tracePt t="37669" x="3230563" y="2613025"/>
          <p14:tracePt t="37686" x="3268663" y="2544763"/>
          <p14:tracePt t="37703" x="3306763" y="2506663"/>
          <p14:tracePt t="37719" x="3336925" y="2484438"/>
          <p14:tracePt t="37736" x="3375025" y="2454275"/>
          <p14:tracePt t="37752" x="3413125" y="2454275"/>
          <p14:tracePt t="37769" x="3444875" y="2430463"/>
          <p14:tracePt t="37786" x="3467100" y="2430463"/>
          <p14:tracePt t="37803" x="3475038" y="2430463"/>
          <p14:tracePt t="37921" x="3482975" y="2446338"/>
          <p14:tracePt t="37929" x="3482975" y="2498725"/>
          <p14:tracePt t="37937" x="3482975" y="2536825"/>
          <p14:tracePt t="37953" x="3482975" y="2582863"/>
          <p14:tracePt t="37969" x="3482975" y="2644775"/>
          <p14:tracePt t="37986" x="3482975" y="2659063"/>
          <p14:tracePt t="38105" x="3489325" y="2659063"/>
          <p14:tracePt t="38129" x="3489325" y="2651125"/>
          <p14:tracePt t="38169" x="3489325" y="2644775"/>
          <p14:tracePt t="38265" x="3497263" y="2644775"/>
          <p14:tracePt t="38306" x="3521075" y="2644775"/>
          <p14:tracePt t="38313" x="3581400" y="2659063"/>
          <p14:tracePt t="38321" x="3665538" y="2659063"/>
          <p14:tracePt t="38336" x="4030663" y="2659063"/>
          <p14:tracePt t="38353" x="4473575" y="2659063"/>
          <p14:tracePt t="38370" x="5029200" y="2659063"/>
          <p14:tracePt t="38386" x="5584825" y="2659063"/>
          <p14:tracePt t="38403" x="6027738" y="2651125"/>
          <p14:tracePt t="38420" x="6346825" y="2606675"/>
          <p14:tracePt t="38436" x="6492875" y="2560638"/>
          <p14:tracePt t="38706" x="6499225" y="2568575"/>
          <p14:tracePt t="38713" x="6499225" y="2620963"/>
          <p14:tracePt t="38721" x="6484938" y="2659063"/>
          <p14:tracePt t="38736" x="6454775" y="2720975"/>
          <p14:tracePt t="38753" x="6430963" y="2781300"/>
          <p14:tracePt t="38770" x="6392863" y="2819400"/>
          <p14:tracePt t="38786" x="6378575" y="2835275"/>
          <p14:tracePt t="38803" x="6378575" y="2841625"/>
          <p14:tracePt t="39161" x="6370638" y="2841625"/>
          <p14:tracePt t="39265" x="6392863" y="2819400"/>
          <p14:tracePt t="39272" x="6469063" y="2797175"/>
          <p14:tracePt t="39281" x="6545263" y="2789238"/>
          <p14:tracePt t="39289" x="6651625" y="2781300"/>
          <p14:tracePt t="39303" x="6994525" y="2682875"/>
          <p14:tracePt t="39320" x="7521575" y="2560638"/>
          <p14:tracePt t="39337" x="8199438" y="2476500"/>
          <p14:tracePt t="39353" x="8816975" y="2392363"/>
          <p14:tracePt t="39370" x="9236075" y="2332038"/>
          <p14:tracePt t="39387" x="9471025" y="2293938"/>
          <p14:tracePt t="39404" x="9486900" y="2293938"/>
          <p14:tracePt t="39489" x="9471025" y="2286000"/>
          <p14:tracePt t="39496" x="9440863" y="2286000"/>
          <p14:tracePt t="39505" x="9418638" y="2286000"/>
          <p14:tracePt t="39520" x="9364663" y="2286000"/>
          <p14:tracePt t="39537" x="9182100" y="2370138"/>
          <p14:tracePt t="39553" x="8885238" y="2514600"/>
          <p14:tracePt t="39570" x="8442325" y="2689225"/>
          <p14:tracePt t="39587" x="7826375" y="2933700"/>
          <p14:tracePt t="39603" x="7154863" y="3216275"/>
          <p14:tracePt t="39620" x="6477000" y="3489325"/>
          <p14:tracePt t="39624" x="6188075" y="3589338"/>
          <p14:tracePt t="39637" x="5935663" y="3679825"/>
          <p14:tracePt t="39653" x="5516563" y="3787775"/>
          <p14:tracePt t="39670" x="5249863" y="3870325"/>
          <p14:tracePt t="39687" x="5067300" y="3886200"/>
          <p14:tracePt t="39704" x="4860925" y="3886200"/>
          <p14:tracePt t="39720" x="4846638" y="3886200"/>
          <p14:tracePt t="40489" x="4830763" y="3886200"/>
          <p14:tracePt t="40498" x="4724400" y="3863975"/>
          <p14:tracePt t="40505" x="4610100" y="3817938"/>
          <p14:tracePt t="40520" x="4487863" y="3695700"/>
          <p14:tracePt t="40537" x="4397375" y="3497263"/>
          <p14:tracePt t="40554" x="4313238" y="3306763"/>
          <p14:tracePt t="40570" x="4213225" y="3146425"/>
          <p14:tracePt t="40587" x="4152900" y="2971800"/>
          <p14:tracePt t="40604" x="4098925" y="2873375"/>
          <p14:tracePt t="40620" x="4076700" y="2803525"/>
          <p14:tracePt t="40624" x="4068763" y="2781300"/>
          <p14:tracePt t="40637" x="4060825" y="2751138"/>
          <p14:tracePt t="40654" x="4054475" y="2743200"/>
          <p14:tracePt t="40670" x="4054475" y="2735263"/>
          <p14:tracePt t="40785" x="4046538" y="2727325"/>
          <p14:tracePt t="40800" x="4046538" y="2720975"/>
          <p14:tracePt t="40817" x="4046538" y="2713038"/>
          <p14:tracePt t="40832" x="4038600" y="2705100"/>
          <p14:tracePt t="40865" x="4030663" y="2705100"/>
          <p14:tracePt t="40913" x="4022725" y="2705100"/>
          <p14:tracePt t="40977" x="4016375" y="2705100"/>
          <p14:tracePt t="41000" x="4016375" y="2713038"/>
          <p14:tracePt t="41008" x="4000500" y="2720975"/>
          <p14:tracePt t="41017" x="4000500" y="2727325"/>
          <p14:tracePt t="41153" x="3992563" y="2735263"/>
          <p14:tracePt t="41176" x="4008438" y="2751138"/>
          <p14:tracePt t="41185" x="4016375" y="2759075"/>
          <p14:tracePt t="41192" x="4046538" y="2781300"/>
          <p14:tracePt t="41204" x="4076700" y="2789238"/>
          <p14:tracePt t="41221" x="4114800" y="2811463"/>
          <p14:tracePt t="41237" x="4175125" y="2849563"/>
          <p14:tracePt t="41254" x="4213225" y="2857500"/>
          <p14:tracePt t="41271" x="4259263" y="2879725"/>
          <p14:tracePt t="41287" x="4275138" y="2887663"/>
          <p14:tracePt t="41377" x="4283075" y="2887663"/>
          <p14:tracePt t="41385" x="4289425" y="2887663"/>
          <p14:tracePt t="41401" x="4297363" y="2887663"/>
          <p14:tracePt t="41449" x="4305300" y="2895600"/>
          <p14:tracePt t="41456" x="4313238" y="2895600"/>
          <p14:tracePt t="41465" x="4321175" y="2903538"/>
          <p14:tracePt t="41473" x="4327525" y="2903538"/>
          <p14:tracePt t="41487" x="4365625" y="2911475"/>
          <p14:tracePt t="41504" x="4441825" y="2917825"/>
          <p14:tracePt t="41521" x="4465638" y="2917825"/>
          <p14:tracePt t="41538" x="4473575" y="2917825"/>
          <p14:tracePt t="45330" x="4487863" y="2917825"/>
          <p14:tracePt t="45337" x="4503738" y="2925763"/>
          <p14:tracePt t="45345" x="4511675" y="2925763"/>
          <p14:tracePt t="45355" x="4525963" y="2925763"/>
          <p14:tracePt t="45372" x="4632325" y="2925763"/>
          <p14:tracePt t="45389" x="4754563" y="2925763"/>
          <p14:tracePt t="45405" x="4892675" y="2925763"/>
          <p14:tracePt t="45423" x="5089525" y="2925763"/>
          <p14:tracePt t="45439" x="5135563" y="2925763"/>
          <p14:tracePt t="45456" x="5151438" y="2925763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584" t="34473" r="23132" b="20012"/>
          <a:stretch/>
        </p:blipFill>
        <p:spPr>
          <a:xfrm>
            <a:off x="2747278" y="1860287"/>
            <a:ext cx="6415221" cy="38661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18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007"/>
    </mc:Choice>
    <mc:Fallback xmlns="">
      <p:transition advTm="310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76" x="5097463" y="2917825"/>
          <p14:tracePt t="984" x="5037138" y="2895600"/>
          <p14:tracePt t="994" x="4975225" y="2879725"/>
          <p14:tracePt t="1011" x="4884738" y="2857500"/>
          <p14:tracePt t="1027" x="4724400" y="2835275"/>
          <p14:tracePt t="1044" x="4564063" y="2803525"/>
          <p14:tracePt t="1061" x="4427538" y="2759075"/>
          <p14:tracePt t="1078" x="4297363" y="2713038"/>
          <p14:tracePt t="1094" x="4259263" y="2697163"/>
          <p14:tracePt t="1110" x="4237038" y="2674938"/>
          <p14:tracePt t="1200" x="4229100" y="2674938"/>
          <p14:tracePt t="1208" x="4213225" y="2674938"/>
          <p14:tracePt t="1215" x="4183063" y="2667000"/>
          <p14:tracePt t="1227" x="4144963" y="2667000"/>
          <p14:tracePt t="1244" x="3978275" y="2667000"/>
          <p14:tracePt t="1261" x="3787775" y="2667000"/>
          <p14:tracePt t="1279" x="3581400" y="2628900"/>
          <p14:tracePt t="1294" x="3475038" y="2598738"/>
          <p14:tracePt t="1311" x="3421063" y="2582863"/>
          <p14:tracePt t="2024" x="3429000" y="2582863"/>
          <p14:tracePt t="2031" x="3467100" y="2582863"/>
          <p14:tracePt t="2038" x="3521075" y="2582863"/>
          <p14:tracePt t="2046" x="3535363" y="2582863"/>
          <p14:tracePt t="2061" x="3543300" y="2582863"/>
          <p14:tracePt t="2077" x="3603625" y="2582863"/>
          <p14:tracePt t="2094" x="3679825" y="2568575"/>
          <p14:tracePt t="2240" x="3711575" y="2568575"/>
          <p14:tracePt t="2248" x="3733800" y="2568575"/>
          <p14:tracePt t="2256" x="3756025" y="2568575"/>
          <p14:tracePt t="2263" x="3779838" y="2568575"/>
          <p14:tracePt t="2278" x="3810000" y="2560638"/>
          <p14:tracePt t="2294" x="3940175" y="2536825"/>
          <p14:tracePt t="2311" x="4038600" y="2522538"/>
          <p14:tracePt t="2328" x="4130675" y="2492375"/>
          <p14:tracePt t="2344" x="4144963" y="2492375"/>
          <p14:tracePt t="2584" x="4144963" y="2484438"/>
          <p14:tracePt t="2592" x="4114800" y="2484438"/>
          <p14:tracePt t="2599" x="4076700" y="2476500"/>
          <p14:tracePt t="2611" x="4054475" y="2468563"/>
          <p14:tracePt t="2628" x="4016375" y="2468563"/>
          <p14:tracePt t="2644" x="3992563" y="2460625"/>
          <p14:tracePt t="2662" x="3978275" y="2460625"/>
          <p14:tracePt t="6063" x="4008438" y="2460625"/>
          <p14:tracePt t="6072" x="4068763" y="2460625"/>
          <p14:tracePt t="6080" x="4122738" y="2460625"/>
          <p14:tracePt t="6095" x="4327525" y="2460625"/>
          <p14:tracePt t="6112" x="4518025" y="2430463"/>
          <p14:tracePt t="6129" x="4632325" y="2408238"/>
          <p14:tracePt t="6146" x="4670425" y="2392363"/>
          <p14:tracePt t="6863" x="4702175" y="2384425"/>
          <p14:tracePt t="6871" x="4868863" y="2308225"/>
          <p14:tracePt t="6879" x="5051425" y="2263775"/>
          <p14:tracePt t="6897" x="5227638" y="2232025"/>
          <p14:tracePt t="6913" x="5318125" y="2232025"/>
          <p14:tracePt t="6929" x="5502275" y="2209800"/>
          <p14:tracePt t="6946" x="5699125" y="2209800"/>
          <p14:tracePt t="6963" x="5761038" y="2217738"/>
          <p14:tracePt t="6979" x="5768975" y="2217738"/>
          <p14:tracePt t="7079" x="5791200" y="2232025"/>
          <p14:tracePt t="7087" x="5813425" y="2239963"/>
          <p14:tracePt t="7096" x="5845175" y="2247900"/>
          <p14:tracePt t="7113" x="5913438" y="2278063"/>
          <p14:tracePt t="7129" x="6019800" y="2416175"/>
          <p14:tracePt t="7146" x="6126163" y="2492375"/>
          <p14:tracePt t="7163" x="6172200" y="2514600"/>
          <p14:tracePt t="7179" x="6180138" y="2514600"/>
          <p14:tracePt t="7264" x="6188075" y="2514600"/>
          <p14:tracePt t="7272" x="6210300" y="2514600"/>
          <p14:tracePt t="7280" x="6264275" y="2514600"/>
          <p14:tracePt t="7296" x="6408738" y="2492375"/>
          <p14:tracePt t="7313" x="6575425" y="2460625"/>
          <p14:tracePt t="7330" x="6735763" y="2460625"/>
          <p14:tracePt t="7346" x="6918325" y="2460625"/>
          <p14:tracePt t="7363" x="7048500" y="2460625"/>
          <p14:tracePt t="7380" x="7124700" y="2460625"/>
          <p14:tracePt t="7397" x="7162800" y="2460625"/>
          <p14:tracePt t="7432" x="7170738" y="2460625"/>
          <p14:tracePt t="7456" x="7200900" y="2460625"/>
          <p14:tracePt t="7464" x="7239000" y="2460625"/>
          <p14:tracePt t="7480" x="7391400" y="2460625"/>
          <p14:tracePt t="7496" x="7627938" y="2460625"/>
          <p14:tracePt t="7513" x="7832725" y="2468563"/>
          <p14:tracePt t="7530" x="8061325" y="2468563"/>
          <p14:tracePt t="7546" x="8245475" y="2468563"/>
          <p14:tracePt t="7563" x="8289925" y="2468563"/>
          <p14:tracePt t="7580" x="8297863" y="2468563"/>
          <p14:tracePt t="8113" x="8283575" y="2468563"/>
          <p14:tracePt t="8120" x="8251825" y="2468563"/>
          <p14:tracePt t="8130" x="8213725" y="2484438"/>
          <p14:tracePt t="8146" x="8023225" y="2598738"/>
          <p14:tracePt t="8163" x="7696200" y="2727325"/>
          <p14:tracePt t="8180" x="7102475" y="2971800"/>
          <p14:tracePt t="8196" x="6270625" y="3292475"/>
          <p14:tracePt t="8214" x="5029200" y="3679825"/>
          <p14:tracePt t="8230" x="4678363" y="3779838"/>
          <p14:tracePt t="8246" x="3870325" y="4022725"/>
          <p14:tracePt t="8263" x="3451225" y="4084638"/>
          <p14:tracePt t="8280" x="3222625" y="4122738"/>
          <p14:tracePt t="8298" x="3132138" y="4137025"/>
          <p14:tracePt t="8313" x="3124200" y="4137025"/>
          <p14:tracePt t="8577" x="3146425" y="4130675"/>
          <p14:tracePt t="8584" x="3222625" y="4092575"/>
          <p14:tracePt t="8598" x="3368675" y="4054475"/>
          <p14:tracePt t="8614" x="3521075" y="4008438"/>
          <p14:tracePt t="8630" x="3711575" y="3954463"/>
          <p14:tracePt t="8647" x="3832225" y="3924300"/>
          <p14:tracePt t="8663" x="3863975" y="3916363"/>
          <p14:tracePt t="8879" x="3894138" y="3894138"/>
          <p14:tracePt t="8887" x="4000500" y="3848100"/>
          <p14:tracePt t="8897" x="4122738" y="3779838"/>
          <p14:tracePt t="8914" x="4359275" y="3603625"/>
          <p14:tracePt t="8930" x="4525963" y="3451225"/>
          <p14:tracePt t="8947" x="4708525" y="3292475"/>
          <p14:tracePt t="8963" x="4746625" y="3230563"/>
          <p14:tracePt t="8980" x="4754563" y="3230563"/>
          <p14:tracePt t="9128" x="4754563" y="3352800"/>
          <p14:tracePt t="9136" x="4822825" y="3657600"/>
          <p14:tracePt t="9147" x="4884738" y="3848100"/>
          <p14:tracePt t="9164" x="4914900" y="4152900"/>
          <p14:tracePt t="9180" x="4945063" y="4381500"/>
          <p14:tracePt t="9197" x="4960938" y="4518025"/>
          <p14:tracePt t="9214" x="4960938" y="4549775"/>
          <p14:tracePt t="9230" x="4960938" y="4556125"/>
          <p14:tracePt t="9624" x="4968875" y="4556125"/>
          <p14:tracePt t="9632" x="5021263" y="4511675"/>
          <p14:tracePt t="9640" x="5075238" y="4465638"/>
          <p14:tracePt t="9649" x="5159375" y="4411663"/>
          <p14:tracePt t="9664" x="5326063" y="4321175"/>
          <p14:tracePt t="9680" x="5540375" y="4198938"/>
          <p14:tracePt t="9697" x="5707063" y="4122738"/>
          <p14:tracePt t="9714" x="5867400" y="4054475"/>
          <p14:tracePt t="9730" x="5943600" y="4022725"/>
          <p14:tracePt t="9747" x="5981700" y="4008438"/>
          <p14:tracePt t="9887" x="6003925" y="4008438"/>
          <p14:tracePt t="9895" x="6049963" y="3984625"/>
          <p14:tracePt t="9902" x="6103938" y="3978275"/>
          <p14:tracePt t="9913" x="6156325" y="3962400"/>
          <p14:tracePt t="9930" x="6278563" y="3924300"/>
          <p14:tracePt t="9947" x="6384925" y="3886200"/>
          <p14:tracePt t="9964" x="6454775" y="3856038"/>
          <p14:tracePt t="10288" x="6461125" y="3856038"/>
          <p14:tracePt t="10296" x="6530975" y="3870325"/>
          <p14:tracePt t="10303" x="6591300" y="3870325"/>
          <p14:tracePt t="10314" x="6713538" y="3878263"/>
          <p14:tracePt t="10331" x="6994525" y="3878263"/>
          <p14:tracePt t="10347" x="7154863" y="3878263"/>
          <p14:tracePt t="10364" x="7299325" y="3878263"/>
          <p14:tracePt t="10381" x="7307263" y="3886200"/>
          <p14:tracePt t="10584" x="7331075" y="3886200"/>
          <p14:tracePt t="10591" x="7345363" y="3894138"/>
          <p14:tracePt t="10600" x="7383463" y="3894138"/>
          <p14:tracePt t="10614" x="7559675" y="3908425"/>
          <p14:tracePt t="10631" x="7680325" y="3916363"/>
          <p14:tracePt t="10647" x="7802563" y="3916363"/>
          <p14:tracePt t="10664" x="7826375" y="3916363"/>
          <p14:tracePt t="10832" x="7832725" y="3916363"/>
          <p14:tracePt t="10839" x="7856538" y="3916363"/>
          <p14:tracePt t="10848" x="7886700" y="3932238"/>
          <p14:tracePt t="10864" x="8039100" y="3940175"/>
          <p14:tracePt t="10881" x="8191500" y="3940175"/>
          <p14:tracePt t="10897" x="8313738" y="3940175"/>
          <p14:tracePt t="10915" x="8374063" y="3940175"/>
          <p14:tracePt t="11169" x="8351838" y="3954463"/>
          <p14:tracePt t="11176" x="8305800" y="4008438"/>
          <p14:tracePt t="11183" x="8229600" y="4098925"/>
          <p14:tracePt t="11198" x="8153400" y="4160838"/>
          <p14:tracePt t="11214" x="7589838" y="4479925"/>
          <p14:tracePt t="11231" x="6896100" y="4778375"/>
          <p14:tracePt t="11248" x="6088063" y="5051425"/>
          <p14:tracePt t="11264" x="5341938" y="5265738"/>
          <p14:tracePt t="11281" x="4740275" y="5440363"/>
          <p14:tracePt t="11298" x="4381500" y="5508625"/>
          <p14:tracePt t="11314" x="4198938" y="5516563"/>
          <p14:tracePt t="11331" x="4144963" y="5516563"/>
          <p14:tracePt t="11348" x="4130675" y="5516563"/>
          <p14:tracePt t="11381" x="4122738" y="5508625"/>
          <p14:tracePt t="11398" x="4122738" y="5464175"/>
          <p14:tracePt t="11415" x="4092575" y="5410200"/>
          <p14:tracePt t="11431" x="4030663" y="5372100"/>
          <p14:tracePt t="11448" x="3962400" y="5341938"/>
          <p14:tracePt t="11464" x="3924300" y="5326063"/>
          <p14:tracePt t="11481" x="3908425" y="5318125"/>
          <p14:tracePt t="11498" x="3902075" y="5318125"/>
          <p14:tracePt t="11514" x="3894138" y="5318125"/>
          <p14:tracePt t="11548" x="3878263" y="5349875"/>
          <p14:tracePt t="11564" x="3848100" y="5418138"/>
          <p14:tracePt t="11581" x="3832225" y="5478463"/>
          <p14:tracePt t="11598" x="3817938" y="5532438"/>
          <p14:tracePt t="11615" x="3817938" y="5540375"/>
          <p14:tracePt t="11672" x="3817938" y="5546725"/>
          <p14:tracePt t="11680" x="3848100" y="5540375"/>
          <p14:tracePt t="11688" x="3886200" y="5532438"/>
          <p14:tracePt t="11698" x="3924300" y="5502275"/>
          <p14:tracePt t="11714" x="4016375" y="5440363"/>
          <p14:tracePt t="11731" x="4084638" y="5402263"/>
          <p14:tracePt t="11748" x="4130675" y="5364163"/>
          <p14:tracePt t="11764" x="4152900" y="5341938"/>
          <p14:tracePt t="11848" x="4175125" y="5341938"/>
          <p14:tracePt t="11857" x="4198938" y="5341938"/>
          <p14:tracePt t="11864" x="4237038" y="5341938"/>
          <p14:tracePt t="11881" x="4373563" y="5402263"/>
          <p14:tracePt t="11898" x="4503738" y="5456238"/>
          <p14:tracePt t="11915" x="4610100" y="5502275"/>
          <p14:tracePt t="11931" x="4678363" y="5516563"/>
          <p14:tracePt t="11948" x="4694238" y="5532438"/>
          <p14:tracePt t="12008" x="4694238" y="5470525"/>
          <p14:tracePt t="12015" x="4694238" y="5448300"/>
          <p14:tracePt t="12032" x="4694238" y="5440363"/>
          <p14:tracePt t="12056" x="4694238" y="5426075"/>
          <p14:tracePt t="12120" x="4694238" y="5418138"/>
          <p14:tracePt t="12128" x="4694238" y="5410200"/>
          <p14:tracePt t="12135" x="4702175" y="5387975"/>
          <p14:tracePt t="12148" x="4724400" y="5364163"/>
          <p14:tracePt t="12165" x="4808538" y="5318125"/>
          <p14:tracePt t="12182" x="4876800" y="5257800"/>
          <p14:tracePt t="12198" x="4937125" y="5219700"/>
          <p14:tracePt t="12215" x="4975225" y="5173663"/>
          <p14:tracePt t="12231" x="4991100" y="5173663"/>
          <p14:tracePt t="12265" x="4991100" y="5159375"/>
          <p14:tracePt t="12416" x="4999038" y="5159375"/>
          <p14:tracePt t="12776" x="5006975" y="5159375"/>
          <p14:tracePt t="12799" x="5006975" y="5165725"/>
          <p14:tracePt t="12807" x="5013325" y="5165725"/>
          <p14:tracePt t="12824" x="5021263" y="5165725"/>
          <p14:tracePt t="12832" x="5029200" y="5173663"/>
          <p14:tracePt t="12848" x="5059363" y="5173663"/>
          <p14:tracePt t="12865" x="5121275" y="5189538"/>
          <p14:tracePt t="12882" x="5173663" y="5189538"/>
          <p14:tracePt t="12898" x="5241925" y="5189538"/>
          <p14:tracePt t="12915" x="5341938" y="5173663"/>
          <p14:tracePt t="12932" x="5440363" y="5151438"/>
          <p14:tracePt t="12948" x="5554663" y="5135563"/>
          <p14:tracePt t="12965" x="5668963" y="5135563"/>
          <p14:tracePt t="12982" x="5737225" y="5127625"/>
          <p14:tracePt t="12998" x="5775325" y="5127625"/>
          <p14:tracePt t="13015" x="5783263" y="5127625"/>
          <p14:tracePt t="13032" x="5799138" y="5127625"/>
          <p14:tracePt t="13048" x="5821363" y="5127625"/>
          <p14:tracePt t="13065" x="5859463" y="5151438"/>
          <p14:tracePt t="13082" x="5927725" y="5219700"/>
          <p14:tracePt t="13098" x="5943600" y="5227638"/>
          <p14:tracePt t="13116" x="5997575" y="5295900"/>
          <p14:tracePt t="13132" x="6035675" y="5364163"/>
          <p14:tracePt t="13148" x="6073775" y="5418138"/>
          <p14:tracePt t="13165" x="6073775" y="5426075"/>
          <p14:tracePt t="13329" x="6080125" y="5432425"/>
          <p14:tracePt t="13336" x="6103938" y="5478463"/>
          <p14:tracePt t="13348" x="6111875" y="5508625"/>
          <p14:tracePt t="13365" x="6111875" y="5532438"/>
          <p14:tracePt t="13382" x="6111875" y="5554663"/>
          <p14:tracePt t="13480" x="6111875" y="5540375"/>
          <p14:tracePt t="13488" x="6111875" y="5524500"/>
          <p14:tracePt t="13498" x="6103938" y="5516563"/>
          <p14:tracePt t="13516" x="6096000" y="5516563"/>
          <p14:tracePt t="14239" x="6096000" y="5524500"/>
          <p14:tracePt t="14248" x="6088063" y="5532438"/>
          <p14:tracePt t="14256" x="6088063" y="5546725"/>
          <p14:tracePt t="14265" x="6073775" y="5554663"/>
          <p14:tracePt t="14282" x="6073775" y="5562600"/>
          <p14:tracePt t="14299" x="6057900" y="5562600"/>
          <p14:tracePt t="14315" x="6049963" y="5562600"/>
          <p14:tracePt t="14344" x="6035675" y="5562600"/>
          <p14:tracePt t="14384" x="6027738" y="5562600"/>
          <p14:tracePt t="14392" x="6027738" y="5554663"/>
          <p14:tracePt t="14431" x="6027738" y="5546725"/>
          <p14:tracePt t="14448" x="6027738" y="5540375"/>
          <p14:tracePt t="14472" x="6027738" y="5532438"/>
          <p14:tracePt t="14496" x="6027738" y="5524500"/>
          <p14:tracePt t="14512" x="6027738" y="5516563"/>
          <p14:tracePt t="14937" x="6080125" y="5508625"/>
          <p14:tracePt t="14944" x="6172200" y="5502275"/>
          <p14:tracePt t="14952" x="6270625" y="5470525"/>
          <p14:tracePt t="14966" x="6400800" y="5456238"/>
          <p14:tracePt t="14983" x="6727825" y="5410200"/>
          <p14:tracePt t="14999" x="6926263" y="5380038"/>
          <p14:tracePt t="15016" x="7032625" y="5372100"/>
          <p14:tracePt t="15032" x="7056438" y="5364163"/>
          <p14:tracePt t="15288" x="7056438" y="5356225"/>
          <p14:tracePt t="15303" x="7056438" y="5349875"/>
          <p14:tracePt t="15312" x="7040563" y="5341938"/>
          <p14:tracePt t="15319" x="7026275" y="5326063"/>
          <p14:tracePt t="15332" x="7018338" y="5303838"/>
          <p14:tracePt t="15349" x="7010400" y="5287963"/>
          <p14:tracePt t="15366" x="6988175" y="5235575"/>
          <p14:tracePt t="15382" x="6956425" y="5127625"/>
          <p14:tracePt t="15399" x="6942138" y="4999038"/>
          <p14:tracePt t="15416" x="6942138" y="4860925"/>
          <p14:tracePt t="15433" x="6942138" y="4702175"/>
          <p14:tracePt t="15449" x="6942138" y="4518025"/>
          <p14:tracePt t="15466" x="6956425" y="4381500"/>
          <p14:tracePt t="15482" x="6988175" y="4283075"/>
          <p14:tracePt t="15499" x="6994525" y="4259263"/>
          <p14:tracePt t="29048" x="6988175" y="4244975"/>
          <p14:tracePt t="29056" x="6972300" y="4237038"/>
          <p14:tracePt t="29064" x="6926263" y="4183063"/>
          <p14:tracePt t="29071" x="6827838" y="4076700"/>
          <p14:tracePt t="29087" x="6667500" y="3978275"/>
          <p14:tracePt t="29480" x="6667500" y="3970338"/>
          <p14:tracePt t="29488" x="6667500" y="3962400"/>
          <p14:tracePt t="29560" x="6667500" y="3954463"/>
          <p14:tracePt t="29952" x="6735763" y="3954463"/>
          <p14:tracePt t="29960" x="6880225" y="3978275"/>
          <p14:tracePt t="29971" x="7018338" y="4008438"/>
          <p14:tracePt t="29988" x="7178675" y="4046538"/>
          <p14:tracePt t="30005" x="7307263" y="4084638"/>
          <p14:tracePt t="30022" x="7551738" y="4160838"/>
          <p14:tracePt t="30038" x="7635875" y="4191000"/>
          <p14:tracePt t="30055" x="7726363" y="4229100"/>
          <p14:tracePt t="30112" x="7688263" y="4229100"/>
          <p14:tracePt t="30120" x="7635875" y="4221163"/>
          <p14:tracePt t="30127" x="7589838" y="4206875"/>
          <p14:tracePt t="30138" x="7566025" y="4198938"/>
          <p14:tracePt t="30155" x="7535863" y="4191000"/>
          <p14:tracePt t="30171" x="7521575" y="4191000"/>
          <p14:tracePt t="30280" x="7521575" y="4183063"/>
        </p14:tracePtLst>
      </p14:laserTraceLst>
    </p:ext>
  </p:extLs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909" t="33548" r="21825" b="26208"/>
          <a:stretch/>
        </p:blipFill>
        <p:spPr>
          <a:xfrm>
            <a:off x="3016347" y="2393245"/>
            <a:ext cx="6217963" cy="33302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88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496"/>
    </mc:Choice>
    <mc:Fallback xmlns="">
      <p:transition advTm="684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21" x="7505700" y="4175125"/>
          <p14:tracePt t="1129" x="7459663" y="4168775"/>
          <p14:tracePt t="1136" x="7399338" y="4144963"/>
          <p14:tracePt t="1148" x="7353300" y="4137025"/>
          <p14:tracePt t="1165" x="7315200" y="4130675"/>
          <p14:tracePt t="1182" x="7200900" y="4092575"/>
          <p14:tracePt t="1199" x="6918325" y="4022725"/>
          <p14:tracePt t="1215" x="6721475" y="4000500"/>
          <p14:tracePt t="1232" x="6103938" y="3962400"/>
          <p14:tracePt t="1248" x="5775325" y="3916363"/>
          <p14:tracePt t="1265" x="5394325" y="3863975"/>
          <p14:tracePt t="1282" x="5135563" y="3802063"/>
          <p14:tracePt t="1298" x="4968875" y="3749675"/>
          <p14:tracePt t="1315" x="4884738" y="3717925"/>
          <p14:tracePt t="1332" x="4830763" y="3679825"/>
          <p14:tracePt t="1348" x="4822825" y="3673475"/>
          <p14:tracePt t="1416" x="4808538" y="3665538"/>
          <p14:tracePt t="1425" x="4762500" y="3649663"/>
          <p14:tracePt t="1433" x="4702175" y="3635375"/>
          <p14:tracePt t="1448" x="4564063" y="3597275"/>
          <p14:tracePt t="1465" x="4283075" y="3521075"/>
          <p14:tracePt t="1482" x="4038600" y="3482975"/>
          <p14:tracePt t="1498" x="3894138" y="3451225"/>
          <p14:tracePt t="1515" x="3840163" y="3436938"/>
          <p14:tracePt t="3384" x="3856038" y="3382963"/>
          <p14:tracePt t="3393" x="3894138" y="3314700"/>
          <p14:tracePt t="3401" x="3908425" y="3292475"/>
          <p14:tracePt t="3416" x="3916363" y="3284538"/>
          <p14:tracePt t="3433" x="3932238" y="3246438"/>
          <p14:tracePt t="3449" x="3984625" y="3170238"/>
          <p14:tracePt t="3466" x="3992563" y="3154363"/>
          <p14:tracePt t="3482" x="4000500" y="3140075"/>
          <p14:tracePt t="3499" x="4008438" y="3116263"/>
          <p14:tracePt t="3516" x="4016375" y="3108325"/>
          <p14:tracePt t="3533" x="4016375" y="3101975"/>
          <p14:tracePt t="4833" x="4022725" y="3101975"/>
          <p14:tracePt t="4840" x="4098925" y="3254375"/>
          <p14:tracePt t="4850" x="4229100" y="3573463"/>
          <p14:tracePt t="4866" x="4365625" y="4030663"/>
          <p14:tracePt t="4883" x="4427538" y="4389438"/>
          <p14:tracePt t="4900" x="4473575" y="4664075"/>
          <p14:tracePt t="4916" x="4503738" y="4754563"/>
          <p14:tracePt t="4933" x="4511675" y="4770438"/>
          <p14:tracePt t="5041" x="4511675" y="4778375"/>
          <p14:tracePt t="5056" x="4487863" y="4778375"/>
          <p14:tracePt t="5065" x="4479925" y="4778375"/>
          <p14:tracePt t="5072" x="4465638" y="4778375"/>
          <p14:tracePt t="5083" x="4457700" y="4778375"/>
          <p14:tracePt t="5177" x="4457700" y="4770438"/>
          <p14:tracePt t="5184" x="4449763" y="4770438"/>
          <p14:tracePt t="5193" x="4449763" y="4754563"/>
          <p14:tracePt t="5201" x="4441825" y="4686300"/>
          <p14:tracePt t="5216" x="4419600" y="4525963"/>
          <p14:tracePt t="5233" x="4381500" y="4403725"/>
          <p14:tracePt t="5250" x="4351338" y="4321175"/>
          <p14:tracePt t="5266" x="4351338" y="4267200"/>
          <p14:tracePt t="5283" x="4343400" y="4259263"/>
          <p14:tracePt t="5317" x="4343400" y="4237038"/>
          <p14:tracePt t="5333" x="4343400" y="4221163"/>
          <p14:tracePt t="6889" x="4335463" y="4221163"/>
          <p14:tracePt t="6905" x="4327525" y="4221163"/>
          <p14:tracePt t="6913" x="4321175" y="4221163"/>
          <p14:tracePt t="6920" x="4289425" y="4221163"/>
          <p14:tracePt t="6934" x="4275138" y="4221163"/>
          <p14:tracePt t="6951" x="4267200" y="4221163"/>
          <p14:tracePt t="6967" x="4237038" y="4221163"/>
          <p14:tracePt t="6983" x="4229100" y="4221163"/>
          <p14:tracePt t="7000" x="4213225" y="4237038"/>
          <p14:tracePt t="7034" x="4206875" y="4237038"/>
          <p14:tracePt t="7064" x="4198938" y="4237038"/>
          <p14:tracePt t="7112" x="4191000" y="4229100"/>
          <p14:tracePt t="7119" x="4191000" y="4221163"/>
          <p14:tracePt t="7128" x="4191000" y="4198938"/>
          <p14:tracePt t="7135" x="4191000" y="4191000"/>
          <p14:tracePt t="7151" x="4191000" y="4168775"/>
          <p14:tracePt t="7167" x="4206875" y="4130675"/>
          <p14:tracePt t="7184" x="4244975" y="4084638"/>
          <p14:tracePt t="7200" x="4305300" y="4068763"/>
          <p14:tracePt t="7217" x="4343400" y="4060825"/>
          <p14:tracePt t="7234" x="4351338" y="4060825"/>
          <p14:tracePt t="7345" x="4351338" y="4076700"/>
          <p14:tracePt t="7353" x="4343400" y="4114800"/>
          <p14:tracePt t="7361" x="4321175" y="4152900"/>
          <p14:tracePt t="7369" x="4313238" y="4175125"/>
          <p14:tracePt t="7384" x="4283075" y="4213225"/>
          <p14:tracePt t="7401" x="4275138" y="4221163"/>
          <p14:tracePt t="7449" x="4275138" y="4229100"/>
          <p14:tracePt t="7457" x="4289425" y="4237038"/>
          <p14:tracePt t="7467" x="4321175" y="4237038"/>
          <p14:tracePt t="7484" x="4427538" y="4251325"/>
          <p14:tracePt t="7501" x="4594225" y="4244975"/>
          <p14:tracePt t="7517" x="4746625" y="4206875"/>
          <p14:tracePt t="7534" x="4860925" y="4168775"/>
          <p14:tracePt t="7551" x="4953000" y="4137025"/>
          <p14:tracePt t="7567" x="4968875" y="4130675"/>
          <p14:tracePt t="8009" x="4975225" y="4130675"/>
          <p14:tracePt t="8017" x="5021263" y="4054475"/>
          <p14:tracePt t="8025" x="5045075" y="4022725"/>
          <p14:tracePt t="8034" x="5045075" y="4008438"/>
          <p14:tracePt t="8051" x="5051425" y="3992563"/>
          <p14:tracePt t="8068" x="5051425" y="3870325"/>
          <p14:tracePt t="8084" x="5029200" y="3802063"/>
          <p14:tracePt t="8101" x="4945063" y="3711575"/>
          <p14:tracePt t="8118" x="4792663" y="3619500"/>
          <p14:tracePt t="8122" x="4670425" y="3581400"/>
          <p14:tracePt t="8135" x="4465638" y="3535363"/>
          <p14:tracePt t="8151" x="4365625" y="3535363"/>
          <p14:tracePt t="8167" x="4046538" y="3565525"/>
          <p14:tracePt t="8184" x="3825875" y="3657600"/>
          <p14:tracePt t="8201" x="3641725" y="3802063"/>
          <p14:tracePt t="8218" x="3527425" y="3962400"/>
          <p14:tracePt t="8235" x="3459163" y="4137025"/>
          <p14:tracePt t="8251" x="3436938" y="4283075"/>
          <p14:tracePt t="8268" x="3451225" y="4427538"/>
          <p14:tracePt t="8284" x="3543300" y="4541838"/>
          <p14:tracePt t="8301" x="3649663" y="4632325"/>
          <p14:tracePt t="8319" x="3984625" y="4694238"/>
          <p14:tracePt t="8335" x="4625975" y="4694238"/>
          <p14:tracePt t="8352" x="5113338" y="4572000"/>
          <p14:tracePt t="8368" x="5356225" y="4441825"/>
          <p14:tracePt t="8384" x="5464175" y="4313238"/>
          <p14:tracePt t="8401" x="5478463" y="4244975"/>
          <p14:tracePt t="8418" x="5478463" y="4175125"/>
          <p14:tracePt t="8434" x="5402263" y="4106863"/>
          <p14:tracePt t="8451" x="5341938" y="4084638"/>
          <p14:tracePt t="8537" x="5356225" y="4092575"/>
          <p14:tracePt t="8545" x="5380038" y="4092575"/>
          <p14:tracePt t="8554" x="5418138" y="4114800"/>
          <p14:tracePt t="8568" x="5486400" y="4130675"/>
          <p14:tracePt t="8584" x="5630863" y="4168775"/>
          <p14:tracePt t="8601" x="5807075" y="4213225"/>
          <p14:tracePt t="8619" x="6149975" y="4237038"/>
          <p14:tracePt t="8634" x="6751638" y="4237038"/>
          <p14:tracePt t="8651" x="7124700" y="4237038"/>
          <p14:tracePt t="8668" x="7459663" y="4237038"/>
          <p14:tracePt t="8684" x="7696200" y="4221163"/>
          <p14:tracePt t="8701" x="7818438" y="4198938"/>
          <p14:tracePt t="8718" x="7826375" y="4191000"/>
          <p14:tracePt t="9169" x="7802563" y="4183063"/>
          <p14:tracePt t="9177" x="7696200" y="4152900"/>
          <p14:tracePt t="9185" x="7597775" y="4130675"/>
          <p14:tracePt t="9201" x="7261225" y="4122738"/>
          <p14:tracePt t="9218" x="6721475" y="4122738"/>
          <p14:tracePt t="9235" x="6218238" y="4152900"/>
          <p14:tracePt t="9251" x="5707063" y="4267200"/>
          <p14:tracePt t="9268" x="5311775" y="4381500"/>
          <p14:tracePt t="9285" x="4999038" y="4473575"/>
          <p14:tracePt t="9301" x="4816475" y="4495800"/>
          <p14:tracePt t="9320" x="4625975" y="4495800"/>
          <p14:tracePt t="9335" x="4564063" y="4487863"/>
          <p14:tracePt t="9351" x="4495800" y="4457700"/>
          <p14:tracePt t="9368" x="4473575" y="4441825"/>
          <p14:tracePt t="9385" x="4441825" y="4411663"/>
          <p14:tracePt t="9401" x="4419600" y="4381500"/>
          <p14:tracePt t="9418" x="4403725" y="4343400"/>
          <p14:tracePt t="9435" x="4365625" y="4305300"/>
          <p14:tracePt t="9451" x="4343400" y="4275138"/>
          <p14:tracePt t="9468" x="4297363" y="4251325"/>
          <p14:tracePt t="9485" x="4275138" y="4244975"/>
          <p14:tracePt t="9521" x="4267200" y="4244975"/>
          <p14:tracePt t="9577" x="4267200" y="4229100"/>
          <p14:tracePt t="9585" x="4267200" y="4213225"/>
          <p14:tracePt t="9593" x="4267200" y="4198938"/>
          <p14:tracePt t="9603" x="4251325" y="4191000"/>
          <p14:tracePt t="9618" x="4251325" y="4152900"/>
          <p14:tracePt t="9635" x="4251325" y="4122738"/>
          <p14:tracePt t="9651" x="4251325" y="4092575"/>
          <p14:tracePt t="9668" x="4251325" y="4076700"/>
          <p14:tracePt t="9685" x="4251325" y="4060825"/>
          <p14:tracePt t="9809" x="4259263" y="4060825"/>
          <p14:tracePt t="9817" x="4267200" y="4060825"/>
          <p14:tracePt t="9825" x="4283075" y="4076700"/>
          <p14:tracePt t="9835" x="4283075" y="4092575"/>
          <p14:tracePt t="9851" x="4289425" y="4130675"/>
          <p14:tracePt t="9868" x="4305300" y="4160838"/>
          <p14:tracePt t="9885" x="4305300" y="4168775"/>
          <p14:tracePt t="9902" x="4305300" y="4175125"/>
          <p14:tracePt t="9918" x="4305300" y="4183063"/>
          <p14:tracePt t="10161" x="4305300" y="4160838"/>
          <p14:tracePt t="10169" x="4305300" y="4144963"/>
          <p14:tracePt t="10177" x="4305300" y="4137025"/>
          <p14:tracePt t="10185" x="4313238" y="4106863"/>
          <p14:tracePt t="10202" x="4343400" y="4008438"/>
          <p14:tracePt t="10219" x="4359275" y="3962400"/>
          <p14:tracePt t="10235" x="4373563" y="3902075"/>
          <p14:tracePt t="10252" x="4381500" y="3886200"/>
          <p14:tracePt t="10329" x="4389438" y="3878263"/>
          <p14:tracePt t="10401" x="4397375" y="3878263"/>
          <p14:tracePt t="10409" x="4411663" y="3878263"/>
          <p14:tracePt t="10425" x="4427538" y="3886200"/>
          <p14:tracePt t="10435" x="4435475" y="3886200"/>
          <p14:tracePt t="10452" x="4465638" y="3894138"/>
          <p14:tracePt t="10468" x="4473575" y="3902075"/>
          <p14:tracePt t="10485" x="4525963" y="3916363"/>
          <p14:tracePt t="10502" x="4579938" y="3946525"/>
          <p14:tracePt t="10520" x="4846638" y="4130675"/>
          <p14:tracePt t="10535" x="4930775" y="4168775"/>
          <p14:tracePt t="10552" x="5021263" y="4229100"/>
          <p14:tracePt t="10568" x="5051425" y="4244975"/>
          <p14:tracePt t="10657" x="5075238" y="4244975"/>
          <p14:tracePt t="10665" x="5083175" y="4237038"/>
          <p14:tracePt t="10672" x="5089525" y="4221163"/>
          <p14:tracePt t="10721" x="5097463" y="4213225"/>
          <p14:tracePt t="10745" x="5105400" y="4206875"/>
          <p14:tracePt t="11929" x="5159375" y="4213225"/>
          <p14:tracePt t="11936" x="5227638" y="4229100"/>
          <p14:tracePt t="11945" x="5372100" y="4244975"/>
          <p14:tracePt t="11952" x="5638800" y="4244975"/>
          <p14:tracePt t="11969" x="6073775" y="4244975"/>
          <p14:tracePt t="11986" x="6553200" y="4244975"/>
          <p14:tracePt t="12002" x="6972300" y="4244975"/>
          <p14:tracePt t="12019" x="7239000" y="4244975"/>
          <p14:tracePt t="12036" x="7345363" y="4244975"/>
          <p14:tracePt t="12052" x="7353300" y="4251325"/>
          <p14:tracePt t="12161" x="7369175" y="4251325"/>
          <p14:tracePt t="12169" x="7391400" y="4259263"/>
          <p14:tracePt t="12177" x="7413625" y="4259263"/>
          <p14:tracePt t="12186" x="7451725" y="4259263"/>
          <p14:tracePt t="12202" x="7551738" y="4259263"/>
          <p14:tracePt t="12219" x="7573963" y="4259263"/>
          <p14:tracePt t="12849" x="7581900" y="4259263"/>
          <p14:tracePt t="13641" x="7535863" y="4259263"/>
          <p14:tracePt t="13649" x="7483475" y="4237038"/>
          <p14:tracePt t="13656" x="7437438" y="4229100"/>
          <p14:tracePt t="13670" x="7375525" y="4206875"/>
          <p14:tracePt t="13687" x="7102475" y="4191000"/>
          <p14:tracePt t="13703" x="6896100" y="4191000"/>
          <p14:tracePt t="13720" x="6492875" y="4191000"/>
          <p14:tracePt t="13736" x="6240463" y="4191000"/>
          <p14:tracePt t="13753" x="5973763" y="4229100"/>
          <p14:tracePt t="13770" x="5791200" y="4229100"/>
          <p14:tracePt t="13786" x="5622925" y="4229100"/>
          <p14:tracePt t="13803" x="5440363" y="4229100"/>
          <p14:tracePt t="13820" x="5257800" y="4229100"/>
          <p14:tracePt t="13837" x="5075238" y="4229100"/>
          <p14:tracePt t="13853" x="4892675" y="4229100"/>
          <p14:tracePt t="13870" x="4732338" y="4229100"/>
          <p14:tracePt t="13887" x="4594225" y="4229100"/>
          <p14:tracePt t="13953" x="4587875" y="4229100"/>
          <p14:tracePt t="13960" x="4572000" y="4229100"/>
          <p14:tracePt t="13970" x="4556125" y="4229100"/>
          <p14:tracePt t="13987" x="4525963" y="4229100"/>
          <p14:tracePt t="14003" x="4511675" y="4229100"/>
          <p14:tracePt t="14020" x="4511675" y="4221163"/>
          <p14:tracePt t="14036" x="4511675" y="4206875"/>
          <p14:tracePt t="14113" x="4511675" y="4198938"/>
          <p14:tracePt t="14120" x="4525963" y="4198938"/>
          <p14:tracePt t="14129" x="4564063" y="4206875"/>
          <p14:tracePt t="14137" x="4625975" y="4213225"/>
          <p14:tracePt t="14153" x="4732338" y="4221163"/>
          <p14:tracePt t="14169" x="4846638" y="4221163"/>
          <p14:tracePt t="14186" x="4914900" y="4221163"/>
          <p14:tracePt t="14203" x="4968875" y="4221163"/>
          <p14:tracePt t="14219" x="4991100" y="4221163"/>
          <p14:tracePt t="14296" x="4999038" y="4221163"/>
          <p14:tracePt t="14312" x="5006975" y="4206875"/>
          <p14:tracePt t="14328" x="5013325" y="4198938"/>
          <p14:tracePt t="14336" x="5029200" y="4191000"/>
          <p14:tracePt t="14344" x="5045075" y="4175125"/>
          <p14:tracePt t="14353" x="5059363" y="4168775"/>
          <p14:tracePt t="14370" x="5105400" y="4144963"/>
          <p14:tracePt t="14386" x="5159375" y="4130675"/>
          <p14:tracePt t="14403" x="5219700" y="4114800"/>
          <p14:tracePt t="14420" x="5280025" y="4106863"/>
          <p14:tracePt t="14436" x="5303838" y="4106863"/>
          <p14:tracePt t="14537" x="5287963" y="4106863"/>
          <p14:tracePt t="14546" x="5280025" y="4114800"/>
          <p14:tracePt t="14553" x="5265738" y="4122738"/>
          <p14:tracePt t="14570" x="5235575" y="4137025"/>
          <p14:tracePt t="14587" x="5189538" y="4160838"/>
          <p14:tracePt t="14603" x="5173663" y="4160838"/>
          <p14:tracePt t="14620" x="5159375" y="4160838"/>
          <p14:tracePt t="14623" x="5151438" y="4160838"/>
          <p14:tracePt t="14637" x="5143500" y="4160838"/>
          <p14:tracePt t="14670" x="5135563" y="4160838"/>
          <p14:tracePt t="14689" x="5121275" y="4160838"/>
          <p14:tracePt t="14705" x="5121275" y="4152900"/>
          <p14:tracePt t="14738" x="5113338" y="4152900"/>
          <p14:tracePt t="14769" x="5113338" y="4144963"/>
          <p14:tracePt t="14785" x="5113338" y="4137025"/>
          <p14:tracePt t="14857" x="5113338" y="4130675"/>
          <p14:tracePt t="14888" x="5113338" y="4122738"/>
          <p14:tracePt t="14961" x="5113338" y="4114800"/>
          <p14:tracePt t="14977" x="5121275" y="4114800"/>
          <p14:tracePt t="15937" x="5143500" y="4114800"/>
          <p14:tracePt t="15945" x="5189538" y="4122738"/>
          <p14:tracePt t="15954" x="5249863" y="4144963"/>
          <p14:tracePt t="15971" x="5570538" y="4168775"/>
          <p14:tracePt t="15987" x="5981700" y="4221163"/>
          <p14:tracePt t="16004" x="6384925" y="4244975"/>
          <p14:tracePt t="16021" x="6705600" y="4244975"/>
          <p14:tracePt t="16037" x="6880225" y="4244975"/>
          <p14:tracePt t="16054" x="6926263" y="4244975"/>
          <p14:tracePt t="16233" x="6950075" y="4251325"/>
          <p14:tracePt t="16240" x="6972300" y="4259263"/>
          <p14:tracePt t="16249" x="6988175" y="4267200"/>
          <p14:tracePt t="16256" x="7010400" y="4267200"/>
          <p14:tracePt t="16271" x="7018338" y="4275138"/>
          <p14:tracePt t="16287" x="7048500" y="4283075"/>
          <p14:tracePt t="16385" x="7056438" y="4283075"/>
          <p14:tracePt t="17345" x="7032625" y="4283075"/>
          <p14:tracePt t="17354" x="6956425" y="4283075"/>
          <p14:tracePt t="17360" x="6865938" y="4275138"/>
          <p14:tracePt t="17371" x="6721475" y="4267200"/>
          <p14:tracePt t="17388" x="6073775" y="4237038"/>
          <p14:tracePt t="17404" x="5349875" y="4122738"/>
          <p14:tracePt t="17421" x="4732338" y="4038600"/>
          <p14:tracePt t="17438" x="4427538" y="3978275"/>
          <p14:tracePt t="17455" x="4343400" y="3954463"/>
          <p14:tracePt t="17577" x="4335463" y="3954463"/>
          <p14:tracePt t="17585" x="4321175" y="3946525"/>
          <p14:tracePt t="17592" x="4275138" y="3946525"/>
          <p14:tracePt t="17604" x="4229100" y="3932238"/>
          <p14:tracePt t="17621" x="4098925" y="3932238"/>
          <p14:tracePt t="17638" x="3992563" y="3946525"/>
          <p14:tracePt t="17654" x="3924300" y="3954463"/>
          <p14:tracePt t="17689" x="3932238" y="3970338"/>
          <p14:tracePt t="17704" x="4022725" y="4008438"/>
          <p14:tracePt t="17721" x="4114800" y="4060825"/>
          <p14:tracePt t="17738" x="4160838" y="4084638"/>
          <p14:tracePt t="17755" x="4213225" y="4106863"/>
          <p14:tracePt t="17771" x="4221163" y="4114800"/>
          <p14:tracePt t="18161" x="4229100" y="4114800"/>
          <p14:tracePt t="18169" x="4244975" y="4114800"/>
          <p14:tracePt t="18176" x="4289425" y="4098925"/>
          <p14:tracePt t="18188" x="4335463" y="4076700"/>
          <p14:tracePt t="18205" x="4403725" y="4038600"/>
          <p14:tracePt t="18221" x="4441825" y="4016375"/>
          <p14:tracePt t="18258" x="4449763" y="4016375"/>
          <p14:tracePt t="18289" x="4449763" y="4000500"/>
          <p14:tracePt t="18346" x="4449763" y="3992563"/>
          <p14:tracePt t="18353" x="4457700" y="3970338"/>
          <p14:tracePt t="18369" x="4465638" y="3962400"/>
          <p14:tracePt t="18376" x="4479925" y="3946525"/>
          <p14:tracePt t="18388" x="4487863" y="3940175"/>
          <p14:tracePt t="18405" x="4518025" y="3924300"/>
          <p14:tracePt t="18439" x="4587875" y="3924300"/>
          <p14:tracePt t="18455" x="4648200" y="3924300"/>
          <p14:tracePt t="18471" x="5037138" y="3970338"/>
          <p14:tracePt t="18488" x="5532438" y="4038600"/>
          <p14:tracePt t="18505" x="6218238" y="4137025"/>
          <p14:tracePt t="18521" x="6789738" y="4206875"/>
          <p14:tracePt t="18538" x="7146925" y="4206875"/>
          <p14:tracePt t="18555" x="7307263" y="4206875"/>
          <p14:tracePt t="18571" x="7337425" y="4206875"/>
          <p14:tracePt t="18705" x="7353300" y="4221163"/>
          <p14:tracePt t="18713" x="7383463" y="4221163"/>
          <p14:tracePt t="18722" x="7459663" y="4229100"/>
          <p14:tracePt t="18738" x="7627938" y="4229100"/>
          <p14:tracePt t="18755" x="7734300" y="4251325"/>
          <p14:tracePt t="18772" x="7848600" y="4251325"/>
          <p14:tracePt t="18788" x="7856538" y="4251325"/>
          <p14:tracePt t="19480" x="7856538" y="4259263"/>
          <p14:tracePt t="19497" x="7848600" y="4289425"/>
          <p14:tracePt t="19505" x="7718425" y="4381500"/>
          <p14:tracePt t="19513" x="7497763" y="4479925"/>
          <p14:tracePt t="19522" x="7223125" y="4610100"/>
          <p14:tracePt t="19539" x="6461125" y="4906963"/>
          <p14:tracePt t="19555" x="5608638" y="5219700"/>
          <p14:tracePt t="19572" x="4808538" y="5432425"/>
          <p14:tracePt t="19588" x="4251325" y="5592763"/>
          <p14:tracePt t="19605" x="4000500" y="5661025"/>
          <p14:tracePt t="19622" x="3863975" y="5668963"/>
          <p14:tracePt t="19626" x="3825875" y="5668963"/>
          <p14:tracePt t="19640" x="3802063" y="5668963"/>
          <p14:tracePt t="19697" x="3794125" y="5668963"/>
          <p14:tracePt t="19705" x="3794125" y="5646738"/>
          <p14:tracePt t="19713" x="3794125" y="5600700"/>
          <p14:tracePt t="19722" x="3763963" y="5562600"/>
          <p14:tracePt t="19738" x="3679825" y="5464175"/>
          <p14:tracePt t="19756" x="3619500" y="5387975"/>
          <p14:tracePt t="19772" x="3581400" y="5349875"/>
          <p14:tracePt t="19788" x="3573463" y="5341938"/>
          <p14:tracePt t="19833" x="3573463" y="5334000"/>
          <p14:tracePt t="19842" x="3573463" y="5326063"/>
          <p14:tracePt t="19855" x="3589338" y="5295900"/>
          <p14:tracePt t="19872" x="3649663" y="5273675"/>
          <p14:tracePt t="19888" x="3771900" y="5235575"/>
          <p14:tracePt t="19905" x="3932238" y="5197475"/>
          <p14:tracePt t="19922" x="4098925" y="5181600"/>
          <p14:tracePt t="19939" x="4244975" y="5159375"/>
          <p14:tracePt t="19955" x="4289425" y="5143500"/>
          <p14:tracePt t="20121" x="4297363" y="5151438"/>
          <p14:tracePt t="20128" x="4297363" y="5173663"/>
          <p14:tracePt t="20139" x="4297363" y="5189538"/>
          <p14:tracePt t="20156" x="4297363" y="5219700"/>
          <p14:tracePt t="20172" x="4313238" y="5227638"/>
          <p14:tracePt t="20289" x="4305300" y="5227638"/>
          <p14:tracePt t="20297" x="4297363" y="5227638"/>
          <p14:tracePt t="20305" x="4283075" y="5211763"/>
          <p14:tracePt t="20322" x="4275138" y="5181600"/>
          <p14:tracePt t="20339" x="4275138" y="5159375"/>
          <p14:tracePt t="20355" x="4275138" y="5127625"/>
          <p14:tracePt t="20372" x="4275138" y="5105400"/>
          <p14:tracePt t="20389" x="4289425" y="5051425"/>
          <p14:tracePt t="20405" x="4321175" y="4983163"/>
          <p14:tracePt t="20422" x="4335463" y="4937125"/>
          <p14:tracePt t="20439" x="4359275" y="4876800"/>
          <p14:tracePt t="20455" x="4373563" y="4854575"/>
          <p14:tracePt t="20472" x="4373563" y="4846638"/>
          <p14:tracePt t="20489" x="4381500" y="4838700"/>
          <p14:tracePt t="20529" x="4381500" y="4830763"/>
          <p14:tracePt t="20849" x="4389438" y="4830763"/>
          <p14:tracePt t="20856" x="4397375" y="4846638"/>
          <p14:tracePt t="20865" x="4411663" y="4884738"/>
          <p14:tracePt t="20873" x="4419600" y="4906963"/>
          <p14:tracePt t="20889" x="4441825" y="4953000"/>
          <p14:tracePt t="20906" x="4457700" y="4983163"/>
          <p14:tracePt t="20922" x="4487863" y="5037138"/>
          <p14:tracePt t="20939" x="4518025" y="5083175"/>
          <p14:tracePt t="20956" x="4549775" y="5121275"/>
          <p14:tracePt t="20972" x="4587875" y="5165725"/>
          <p14:tracePt t="20989" x="4648200" y="5189538"/>
          <p14:tracePt t="21006" x="4716463" y="5203825"/>
          <p14:tracePt t="21023" x="4868863" y="5211763"/>
          <p14:tracePt t="21039" x="4930775" y="5211763"/>
          <p14:tracePt t="21056" x="5097463" y="5211763"/>
          <p14:tracePt t="21072" x="5203825" y="5211763"/>
          <p14:tracePt t="21089" x="5273675" y="5211763"/>
          <p14:tracePt t="21161" x="5280025" y="5211763"/>
          <p14:tracePt t="22697" x="5280025" y="5203825"/>
          <p14:tracePt t="22713" x="5273675" y="5203825"/>
          <p14:tracePt t="24913" x="5265738" y="5203825"/>
          <p14:tracePt t="24929" x="5287963" y="5211763"/>
          <p14:tracePt t="24936" x="5356225" y="5211763"/>
          <p14:tracePt t="24944" x="5508625" y="5211763"/>
          <p14:tracePt t="24957" x="5654675" y="5211763"/>
          <p14:tracePt t="24974" x="5889625" y="5211763"/>
          <p14:tracePt t="24990" x="6126163" y="5211763"/>
          <p14:tracePt t="25007" x="6370638" y="5211763"/>
          <p14:tracePt t="25023" x="6454775" y="5211763"/>
          <p14:tracePt t="25040" x="6469063" y="5211763"/>
          <p14:tracePt t="25087" x="6477000" y="5211763"/>
          <p14:tracePt t="25095" x="6507163" y="5197475"/>
          <p14:tracePt t="25107" x="6537325" y="5189538"/>
          <p14:tracePt t="25123" x="6621463" y="5165725"/>
          <p14:tracePt t="25140" x="6751638" y="5159375"/>
          <p14:tracePt t="25157" x="6873875" y="5151438"/>
          <p14:tracePt t="25174" x="7026275" y="5127625"/>
          <p14:tracePt t="25190" x="7070725" y="5121275"/>
          <p14:tracePt t="25207" x="7102475" y="5121275"/>
          <p14:tracePt t="25240" x="7124700" y="5121275"/>
          <p14:tracePt t="25257" x="7146925" y="5121275"/>
          <p14:tracePt t="25273" x="7154863" y="5121275"/>
          <p14:tracePt t="25353" x="7170738" y="5121275"/>
          <p14:tracePt t="25361" x="7178675" y="5121275"/>
          <p14:tracePt t="25370" x="7208838" y="5121275"/>
          <p14:tracePt t="25376" x="7239000" y="5121275"/>
          <p14:tracePt t="25391" x="7277100" y="5121275"/>
          <p14:tracePt t="25407" x="7353300" y="5121275"/>
          <p14:tracePt t="25424" x="7383463" y="5121275"/>
          <p14:tracePt t="25641" x="7369175" y="5173663"/>
          <p14:tracePt t="25648" x="7331075" y="5241925"/>
          <p14:tracePt t="25657" x="7292975" y="5303838"/>
          <p14:tracePt t="25675" x="7216775" y="5394325"/>
          <p14:tracePt t="25691" x="7170738" y="5432425"/>
          <p14:tracePt t="25769" x="7162800" y="5432425"/>
          <p14:tracePt t="25785" x="7146925" y="5432425"/>
          <p14:tracePt t="25801" x="7140575" y="5432425"/>
          <p14:tracePt t="25833" x="7132638" y="5432425"/>
          <p14:tracePt t="25841" x="7124700" y="5426075"/>
          <p14:tracePt t="25848" x="7116763" y="5426075"/>
          <p14:tracePt t="25857" x="7116763" y="5410200"/>
          <p14:tracePt t="25875" x="7108825" y="5394325"/>
          <p14:tracePt t="25891" x="7108825" y="5380038"/>
          <p14:tracePt t="25907" x="7108825" y="5372100"/>
          <p14:tracePt t="25924" x="7108825" y="5364163"/>
          <p14:tracePt t="25941" x="7108825" y="5356225"/>
          <p14:tracePt t="25974" x="7108825" y="5349875"/>
          <p14:tracePt t="26057" x="7108825" y="5341938"/>
          <p14:tracePt t="26081" x="7108825" y="5334000"/>
          <p14:tracePt t="26104" x="7108825" y="5326063"/>
          <p14:tracePt t="26113" x="7116763" y="5326063"/>
          <p14:tracePt t="26128" x="7124700" y="5318125"/>
          <p14:tracePt t="26186" x="7140575" y="5303838"/>
          <p14:tracePt t="26600" x="7140575" y="5311775"/>
          <p14:tracePt t="26609" x="7140575" y="5318125"/>
          <p14:tracePt t="26617" x="7140575" y="5334000"/>
          <p14:tracePt t="26649" x="7140575" y="5341938"/>
          <p14:tracePt t="26865" x="7140575" y="5349875"/>
          <p14:tracePt t="26873" x="7102475" y="5349875"/>
          <p14:tracePt t="26880" x="7032625" y="5349875"/>
          <p14:tracePt t="26891" x="6880225" y="5349875"/>
          <p14:tracePt t="26908" x="6194425" y="5349875"/>
          <p14:tracePt t="26924" x="5478463" y="5349875"/>
          <p14:tracePt t="26941" x="4792663" y="5349875"/>
          <p14:tracePt t="26958" x="4473575" y="5349875"/>
          <p14:tracePt t="26974" x="4411663" y="5349875"/>
          <p14:tracePt t="27041" x="4411663" y="5341938"/>
          <p14:tracePt t="27056" x="4411663" y="5334000"/>
          <p14:tracePt t="27065" x="4419600" y="5318125"/>
          <p14:tracePt t="27089" x="4427538" y="5303838"/>
          <p14:tracePt t="27096" x="4435475" y="5295900"/>
          <p14:tracePt t="27112" x="4435475" y="5280025"/>
          <p14:tracePt t="27125" x="4435475" y="5257800"/>
          <p14:tracePt t="27141" x="4427538" y="5241925"/>
          <p14:tracePt t="27158" x="4427538" y="5219700"/>
          <p14:tracePt t="27175" x="4419600" y="5203825"/>
          <p14:tracePt t="27191" x="4411663" y="5181600"/>
          <p14:tracePt t="27208" x="4411663" y="5165725"/>
          <p14:tracePt t="27225" x="4411663" y="5143500"/>
          <p14:tracePt t="27241" x="4411663" y="5113338"/>
          <p14:tracePt t="27258" x="4419600" y="5083175"/>
          <p14:tracePt t="27275" x="4427538" y="5067300"/>
          <p14:tracePt t="27291" x="4435475" y="5051425"/>
          <p14:tracePt t="27308" x="4435475" y="5037138"/>
          <p14:tracePt t="27325" x="4435475" y="5029200"/>
          <p14:tracePt t="27358" x="4435475" y="5021263"/>
          <p14:tracePt t="27375" x="4435475" y="5013325"/>
          <p14:tracePt t="27391" x="4656138" y="5029200"/>
          <p14:tracePt t="27408" x="5311775" y="5097463"/>
          <p14:tracePt t="27425" x="6264275" y="5219700"/>
          <p14:tracePt t="27441" x="7323138" y="5318125"/>
          <p14:tracePt t="27458" x="8145463" y="5318125"/>
          <p14:tracePt t="27475" x="8770938" y="5318125"/>
          <p14:tracePt t="27491" x="9090025" y="5318125"/>
          <p14:tracePt t="27649" x="9083675" y="5318125"/>
          <p14:tracePt t="27689" x="9075738" y="5318125"/>
          <p14:tracePt t="27697" x="9067800" y="5318125"/>
          <p14:tracePt t="27708" x="9029700" y="5318125"/>
          <p14:tracePt t="27725" x="8975725" y="5303838"/>
          <p14:tracePt t="27741" x="8861425" y="5280025"/>
          <p14:tracePt t="27758" x="8678863" y="5273675"/>
          <p14:tracePt t="27775" x="8556625" y="5265738"/>
          <p14:tracePt t="27792" x="8534400" y="5249863"/>
          <p14:tracePt t="27808" x="8504238" y="5249863"/>
          <p14:tracePt t="27856" x="8504238" y="5241925"/>
          <p14:tracePt t="27953" x="8496300" y="5235575"/>
          <p14:tracePt t="27960" x="8474075" y="5235575"/>
          <p14:tracePt t="27968" x="8474075" y="5227638"/>
          <p14:tracePt t="27975" x="8466138" y="5227638"/>
          <p14:tracePt t="27991" x="8420100" y="5219700"/>
          <p14:tracePt t="28008" x="8397875" y="5219700"/>
          <p14:tracePt t="28042" x="8389938" y="5219700"/>
          <p14:tracePt t="28177" x="8359775" y="5219700"/>
          <p14:tracePt t="28185" x="8251825" y="5219700"/>
          <p14:tracePt t="28194" x="8085138" y="5241925"/>
          <p14:tracePt t="28208" x="7620000" y="5356225"/>
          <p14:tracePt t="28225" x="7064375" y="5418138"/>
          <p14:tracePt t="28242" x="6659563" y="5448300"/>
          <p14:tracePt t="28260" x="6454775" y="5448300"/>
          <p14:tracePt t="28275" x="6408738" y="5448300"/>
          <p14:tracePt t="28385" x="6408738" y="5440363"/>
          <p14:tracePt t="28393" x="6408738" y="5426075"/>
          <p14:tracePt t="28417" x="6416675" y="5418138"/>
          <p14:tracePt t="28426" x="6423025" y="5410200"/>
          <p14:tracePt t="28433" x="6430963" y="5410200"/>
          <p14:tracePt t="28457" x="6454775" y="5402263"/>
          <p14:tracePt t="28464" x="6461125" y="5402263"/>
          <p14:tracePt t="28475" x="6477000" y="5402263"/>
          <p14:tracePt t="28492" x="6515100" y="5394325"/>
          <p14:tracePt t="28509" x="6569075" y="5387975"/>
          <p14:tracePt t="28525" x="6637338" y="5387975"/>
          <p14:tracePt t="28542" x="6765925" y="5372100"/>
          <p14:tracePt t="28559" x="6880225" y="5349875"/>
          <p14:tracePt t="28575" x="7032625" y="5303838"/>
          <p14:tracePt t="28592" x="7070725" y="5280025"/>
          <p14:tracePt t="28608" x="7086600" y="5273675"/>
          <p14:tracePt t="28625" x="7094538" y="5265738"/>
          <p14:tracePt t="28697" x="7094538" y="5257800"/>
          <p14:tracePt t="28729" x="7086600" y="5257800"/>
          <p14:tracePt t="28817" x="7078663" y="5257800"/>
          <p14:tracePt t="28833" x="7064375" y="5257800"/>
          <p14:tracePt t="28849" x="7056438" y="5257800"/>
          <p14:tracePt t="28858" x="7040563" y="5257800"/>
          <p14:tracePt t="28864" x="7032625" y="5257800"/>
          <p14:tracePt t="28880" x="7018338" y="5257800"/>
          <p14:tracePt t="28892" x="6994525" y="5257800"/>
          <p14:tracePt t="28908" x="6988175" y="5257800"/>
          <p14:tracePt t="28925" x="6980238" y="5257800"/>
          <p14:tracePt t="29009" x="6972300" y="5257800"/>
          <p14:tracePt t="29704" x="6950075" y="5241925"/>
          <p14:tracePt t="29712" x="6926263" y="5235575"/>
          <p14:tracePt t="29720" x="6926263" y="5227638"/>
          <p14:tracePt t="29728" x="6911975" y="5219700"/>
          <p14:tracePt t="29743" x="6896100" y="5219700"/>
          <p14:tracePt t="29759" x="6873875" y="5203825"/>
          <p14:tracePt t="29873" x="6880225" y="5203825"/>
          <p14:tracePt t="29881" x="6904038" y="5203825"/>
          <p14:tracePt t="29892" x="6934200" y="5203825"/>
          <p14:tracePt t="29909" x="6994525" y="5197475"/>
          <p14:tracePt t="29926" x="7026275" y="5189538"/>
          <p14:tracePt t="29942" x="7056438" y="5189538"/>
          <p14:tracePt t="29959" x="7070725" y="5189538"/>
          <p14:tracePt t="29976" x="7078663" y="5189538"/>
          <p14:tracePt t="30033" x="7086600" y="5189538"/>
          <p14:tracePt t="30064" x="7102475" y="5189538"/>
          <p14:tracePt t="30080" x="7116763" y="5189538"/>
          <p14:tracePt t="30089" x="7124700" y="5189538"/>
          <p14:tracePt t="30096" x="7132638" y="5189538"/>
          <p14:tracePt t="30112" x="7140575" y="5189538"/>
          <p14:tracePt t="30126" x="7146925" y="5189538"/>
          <p14:tracePt t="30143" x="7192963" y="5189538"/>
          <p14:tracePt t="30159" x="7208838" y="5203825"/>
          <p14:tracePt t="30176" x="7307263" y="5227638"/>
          <p14:tracePt t="30217" x="7315200" y="5235575"/>
          <p14:tracePt t="30520" x="7299325" y="5235575"/>
          <p14:tracePt t="30528" x="7254875" y="5227638"/>
          <p14:tracePt t="30537" x="7192963" y="5227638"/>
          <p14:tracePt t="30545" x="7132638" y="5219700"/>
          <p14:tracePt t="30559" x="6781800" y="5219700"/>
          <p14:tracePt t="30576" x="6400800" y="5219700"/>
          <p14:tracePt t="30594" x="6073775" y="5241925"/>
          <p14:tracePt t="30609" x="5722938" y="5303838"/>
          <p14:tracePt t="30626" x="5456238" y="5318125"/>
          <p14:tracePt t="30642" x="5295900" y="5318125"/>
          <p14:tracePt t="30659" x="5241925" y="5318125"/>
          <p14:tracePt t="30676" x="5227638" y="5318125"/>
          <p14:tracePt t="30721" x="5219700" y="5318125"/>
          <p14:tracePt t="30728" x="5203825" y="5311775"/>
          <p14:tracePt t="30743" x="5181600" y="5303838"/>
          <p14:tracePt t="30759" x="5075238" y="5235575"/>
          <p14:tracePt t="30776" x="5029200" y="5211763"/>
          <p14:tracePt t="30793" x="5013325" y="5197475"/>
          <p14:tracePt t="30905" x="5013325" y="5189538"/>
          <p14:tracePt t="30936" x="5013325" y="5181600"/>
          <p14:tracePt t="30945" x="5013325" y="5173663"/>
          <p14:tracePt t="30953" x="5006975" y="5159375"/>
          <p14:tracePt t="30968" x="4999038" y="5151438"/>
          <p14:tracePt t="30977" x="4999038" y="5135563"/>
          <p14:tracePt t="31153" x="5006975" y="5135563"/>
          <p14:tracePt t="31161" x="5037138" y="5135563"/>
          <p14:tracePt t="31168" x="5097463" y="5151438"/>
          <p14:tracePt t="31177" x="5159375" y="5151438"/>
          <p14:tracePt t="31193" x="5448300" y="5151438"/>
          <p14:tracePt t="31209" x="5859463" y="5151438"/>
          <p14:tracePt t="31226" x="6294438" y="5151438"/>
          <p14:tracePt t="31243" x="6591300" y="5151438"/>
          <p14:tracePt t="31259" x="6904038" y="5151438"/>
          <p14:tracePt t="31276" x="7108825" y="5151438"/>
          <p14:tracePt t="31294" x="7223125" y="5151438"/>
          <p14:tracePt t="31309" x="7292975" y="5151438"/>
          <p14:tracePt t="31326" x="7331075" y="5151438"/>
          <p14:tracePt t="31343" x="7375525" y="5151438"/>
          <p14:tracePt t="31359" x="7429500" y="5151438"/>
          <p14:tracePt t="31376" x="7451725" y="5151438"/>
          <p14:tracePt t="31393" x="7459663" y="5151438"/>
          <p14:tracePt t="31721" x="7467600" y="5151438"/>
          <p14:tracePt t="31728" x="7467600" y="5173663"/>
          <p14:tracePt t="31738" x="7467600" y="5181600"/>
          <p14:tracePt t="31745" x="7467600" y="5189538"/>
          <p14:tracePt t="31760" x="7467600" y="5203825"/>
          <p14:tracePt t="32057" x="7459663" y="5203825"/>
          <p14:tracePt t="32065" x="7399338" y="5203825"/>
          <p14:tracePt t="32076" x="7323138" y="5197475"/>
          <p14:tracePt t="32093" x="7078663" y="5135563"/>
          <p14:tracePt t="32110" x="6423025" y="5083175"/>
          <p14:tracePt t="32114" x="6057900" y="5083175"/>
          <p14:tracePt t="32127" x="5661025" y="5083175"/>
          <p14:tracePt t="32143" x="4670425" y="5083175"/>
          <p14:tracePt t="32160" x="4237038" y="5083175"/>
          <p14:tracePt t="32176" x="4076700" y="5083175"/>
          <p14:tracePt t="32193" x="4060825" y="5083175"/>
          <p14:tracePt t="32298" x="4054475" y="5083175"/>
          <p14:tracePt t="32328" x="4054475" y="5089525"/>
          <p14:tracePt t="32337" x="4046538" y="5089525"/>
          <p14:tracePt t="32345" x="4046538" y="5105400"/>
          <p14:tracePt t="32392" x="4046538" y="5113338"/>
          <p14:tracePt t="32497" x="4054475" y="5127625"/>
          <p14:tracePt t="32505" x="4098925" y="5127625"/>
          <p14:tracePt t="32512" x="4130675" y="5135563"/>
          <p14:tracePt t="32527" x="4160838" y="5135563"/>
          <p14:tracePt t="32543" x="4359275" y="5135563"/>
          <p14:tracePt t="32560" x="4427538" y="5135563"/>
          <p14:tracePt t="32577" x="4487863" y="5151438"/>
          <p14:tracePt t="32593" x="4495800" y="5151438"/>
          <p14:tracePt t="32627" x="4503738" y="5159375"/>
          <p14:tracePt t="32689" x="4495800" y="5181600"/>
          <p14:tracePt t="32696" x="4473575" y="5181600"/>
          <p14:tracePt t="32705" x="4457700" y="5197475"/>
          <p14:tracePt t="32712" x="4435475" y="5211763"/>
          <p14:tracePt t="32727" x="4389438" y="5227638"/>
          <p14:tracePt t="32743" x="4365625" y="5235575"/>
          <p14:tracePt t="32817" x="4351338" y="5235575"/>
          <p14:tracePt t="32825" x="4343400" y="5235575"/>
          <p14:tracePt t="32832" x="4335463" y="5235575"/>
          <p14:tracePt t="32843" x="4321175" y="5235575"/>
          <p14:tracePt t="33049" x="4321175" y="5211763"/>
          <p14:tracePt t="33057" x="4321175" y="5181600"/>
          <p14:tracePt t="33064" x="4321175" y="5151438"/>
          <p14:tracePt t="33077" x="4327525" y="5143500"/>
          <p14:tracePt t="33093" x="4373563" y="5059363"/>
          <p14:tracePt t="33111" x="4435475" y="4937125"/>
          <p14:tracePt t="33127" x="4449763" y="4906963"/>
          <p14:tracePt t="33143" x="4503738" y="4792663"/>
          <p14:tracePt t="33160" x="4511675" y="4740275"/>
          <p14:tracePt t="33177" x="4533900" y="4708525"/>
          <p14:tracePt t="33193" x="4541838" y="4686300"/>
          <p14:tracePt t="33241" x="4541838" y="4678363"/>
          <p14:tracePt t="33417" x="4541838" y="4694238"/>
          <p14:tracePt t="33425" x="4541838" y="4800600"/>
          <p14:tracePt t="33432" x="4541838" y="4892675"/>
          <p14:tracePt t="33443" x="4556125" y="4999038"/>
          <p14:tracePt t="33460" x="4664075" y="5197475"/>
          <p14:tracePt t="33477" x="4770438" y="5318125"/>
          <p14:tracePt t="33494" x="4906963" y="5394325"/>
          <p14:tracePt t="33511" x="5105400" y="5432425"/>
          <p14:tracePt t="33527" x="5151438" y="5440363"/>
          <p14:tracePt t="33544" x="5303838" y="5432425"/>
          <p14:tracePt t="33560" x="5372100" y="5410200"/>
          <p14:tracePt t="33577" x="5418138" y="5372100"/>
          <p14:tracePt t="33594" x="5426075" y="5364163"/>
          <p14:tracePt t="33633" x="5426075" y="5356225"/>
          <p14:tracePt t="33721" x="5426075" y="5326063"/>
          <p14:tracePt t="33730" x="5426075" y="5303838"/>
          <p14:tracePt t="33753" x="5426075" y="5295900"/>
          <p14:tracePt t="33761" x="5402263" y="5257800"/>
          <p14:tracePt t="33769" x="5380038" y="5235575"/>
          <p14:tracePt t="33778" x="5356225" y="5219700"/>
          <p14:tracePt t="33794" x="5341938" y="5203825"/>
          <p14:tracePt t="33810" x="5326063" y="5189538"/>
          <p14:tracePt t="34545" x="5295900" y="5189538"/>
          <p14:tracePt t="34553" x="5273675" y="5181600"/>
          <p14:tracePt t="34561" x="5235575" y="5173663"/>
          <p14:tracePt t="34577" x="5151438" y="5173663"/>
          <p14:tracePt t="34594" x="5037138" y="5173663"/>
          <p14:tracePt t="34612" x="4922838" y="5181600"/>
          <p14:tracePt t="34615" x="4884738" y="5189538"/>
          <p14:tracePt t="34627" x="4854575" y="5189538"/>
          <p14:tracePt t="34644" x="4838700" y="5189538"/>
          <p14:tracePt t="34761" x="4846638" y="5189538"/>
          <p14:tracePt t="34769" x="4860925" y="5189538"/>
          <p14:tracePt t="34777" x="4876800" y="5189538"/>
          <p14:tracePt t="34795" x="4892675" y="5181600"/>
          <p14:tracePt t="34811" x="4922838" y="5173663"/>
          <p14:tracePt t="34827" x="4968875" y="5159375"/>
          <p14:tracePt t="34844" x="5021263" y="5143500"/>
          <p14:tracePt t="34861" x="5083175" y="5121275"/>
          <p14:tracePt t="34877" x="5113338" y="5121275"/>
          <p14:tracePt t="34895" x="5135563" y="5113338"/>
          <p14:tracePt t="35393" x="5143500" y="5113338"/>
          <p14:tracePt t="35409" x="5135563" y="5113338"/>
          <p14:tracePt t="35416" x="5067300" y="5121275"/>
          <p14:tracePt t="35428" x="4983163" y="5143500"/>
          <p14:tracePt t="35444" x="4808538" y="5173663"/>
          <p14:tracePt t="35461" x="4686300" y="5181600"/>
          <p14:tracePt t="35478" x="4618038" y="5181600"/>
          <p14:tracePt t="35495" x="4602163" y="5181600"/>
          <p14:tracePt t="35537" x="4587875" y="5181600"/>
          <p14:tracePt t="35545" x="4564063" y="5181600"/>
          <p14:tracePt t="35553" x="4549775" y="5173663"/>
          <p14:tracePt t="35561" x="4525963" y="5173663"/>
          <p14:tracePt t="35578" x="4441825" y="5165725"/>
          <p14:tracePt t="35594" x="4305300" y="5135563"/>
          <p14:tracePt t="35612" x="4206875" y="5135563"/>
          <p14:tracePt t="35628" x="4160838" y="5135563"/>
          <p14:tracePt t="35689" x="4152900" y="5135563"/>
          <p14:tracePt t="35737" x="4152900" y="5143500"/>
          <p14:tracePt t="35745" x="4152900" y="5151438"/>
          <p14:tracePt t="35753" x="4160838" y="5159375"/>
          <p14:tracePt t="35761" x="4168775" y="5173663"/>
          <p14:tracePt t="35778" x="4183063" y="5189538"/>
          <p14:tracePt t="35794" x="4191000" y="5197475"/>
          <p14:tracePt t="35812" x="4191000" y="5203825"/>
          <p14:tracePt t="35828" x="4191000" y="5211763"/>
          <p14:tracePt t="35844" x="4191000" y="5235575"/>
          <p14:tracePt t="35861" x="4206875" y="5249863"/>
          <p14:tracePt t="35970" x="4213225" y="5249863"/>
          <p14:tracePt t="36017" x="4221163" y="5249863"/>
          <p14:tracePt t="36249" x="4229100" y="5241925"/>
          <p14:tracePt t="36257" x="4229100" y="5211763"/>
          <p14:tracePt t="36264" x="4237038" y="5203825"/>
          <p14:tracePt t="36278" x="4251325" y="5181600"/>
          <p14:tracePt t="36295" x="4297363" y="5121275"/>
          <p14:tracePt t="36312" x="4321175" y="5059363"/>
          <p14:tracePt t="36328" x="4327525" y="5045075"/>
          <p14:tracePt t="36345" x="4327525" y="5029200"/>
          <p14:tracePt t="36361" x="4335463" y="5029200"/>
          <p14:tracePt t="36378" x="4335463" y="5021263"/>
          <p14:tracePt t="36411" x="4335463" y="5013325"/>
          <p14:tracePt t="36428" x="4335463" y="5006975"/>
          <p14:tracePt t="36445" x="4343400" y="4999038"/>
          <p14:tracePt t="36461" x="4351338" y="4991100"/>
          <p14:tracePt t="36478" x="4359275" y="4983163"/>
          <p14:tracePt t="36495" x="4365625" y="4968875"/>
          <p14:tracePt t="36512" x="4381500" y="4953000"/>
          <p14:tracePt t="36528" x="4403725" y="4945063"/>
          <p14:tracePt t="36545" x="4427538" y="4937125"/>
          <p14:tracePt t="36561" x="4511675" y="4937125"/>
          <p14:tracePt t="36578" x="4656138" y="4937125"/>
          <p14:tracePt t="36595" x="5089525" y="5059363"/>
          <p14:tracePt t="36611" x="5654675" y="5181600"/>
          <p14:tracePt t="36628" x="6218238" y="5257800"/>
          <p14:tracePt t="36631" x="6454775" y="5287963"/>
          <p14:tracePt t="36645" x="6629400" y="5318125"/>
          <p14:tracePt t="36661" x="6904038" y="5356225"/>
          <p14:tracePt t="36678" x="6988175" y="5364163"/>
          <p14:tracePt t="36695" x="7010400" y="5364163"/>
          <p14:tracePt t="36761" x="7026275" y="5364163"/>
          <p14:tracePt t="36769" x="7048500" y="5364163"/>
          <p14:tracePt t="36778" x="7094538" y="5364163"/>
          <p14:tracePt t="36795" x="7231063" y="5349875"/>
          <p14:tracePt t="36813" x="7353300" y="5349875"/>
          <p14:tracePt t="36828" x="7451725" y="5349875"/>
          <p14:tracePt t="36845" x="7489825" y="5349875"/>
          <p14:tracePt t="36929" x="7497763" y="5349875"/>
          <p14:tracePt t="36944" x="7505700" y="5349875"/>
          <p14:tracePt t="36953" x="7513638" y="5334000"/>
          <p14:tracePt t="36961" x="7521575" y="5334000"/>
          <p14:tracePt t="36978" x="7566025" y="5280025"/>
          <p14:tracePt t="36995" x="7650163" y="5235575"/>
          <p14:tracePt t="37012" x="7750175" y="5189538"/>
          <p14:tracePt t="37028" x="7810500" y="5165725"/>
          <p14:tracePt t="37045" x="7826375" y="5159375"/>
          <p14:tracePt t="37089" x="7848600" y="5159375"/>
          <p14:tracePt t="37097" x="7870825" y="5159375"/>
          <p14:tracePt t="37111" x="7902575" y="5159375"/>
          <p14:tracePt t="37128" x="7970838" y="5165725"/>
          <p14:tracePt t="37145" x="8131175" y="5181600"/>
          <p14:tracePt t="37162" x="8213725" y="5197475"/>
          <p14:tracePt t="37178" x="8321675" y="5203825"/>
          <p14:tracePt t="37225" x="8259763" y="5203825"/>
          <p14:tracePt t="37232" x="8183563" y="5203825"/>
          <p14:tracePt t="37245" x="8107363" y="5203825"/>
          <p14:tracePt t="37262" x="7832725" y="5211763"/>
          <p14:tracePt t="37279" x="7383463" y="5280025"/>
          <p14:tracePt t="37295" x="7345363" y="5295900"/>
          <p14:tracePt t="37312" x="7337425" y="5295900"/>
          <p14:tracePt t="37345" x="7361238" y="5295900"/>
          <p14:tracePt t="37362" x="7429500" y="5303838"/>
          <p14:tracePt t="37378" x="7475538" y="5303838"/>
          <p14:tracePt t="37395" x="7489825" y="5303838"/>
          <p14:tracePt t="37681" x="7445375" y="5303838"/>
          <p14:tracePt t="37690" x="7407275" y="5295900"/>
          <p14:tracePt t="37697" x="7391400" y="5295900"/>
          <p14:tracePt t="37713" x="7361238" y="5287963"/>
          <p14:tracePt t="37728" x="7331075" y="5257800"/>
          <p14:tracePt t="37745" x="7331075" y="5241925"/>
          <p14:tracePt t="37762" x="7331075" y="5211763"/>
          <p14:tracePt t="37778" x="7331075" y="5197475"/>
          <p14:tracePt t="37795" x="7331075" y="5173663"/>
          <p14:tracePt t="37812" x="7337425" y="5159375"/>
          <p14:tracePt t="37845" x="7361238" y="5159375"/>
          <p14:tracePt t="37879" x="7375525" y="5159375"/>
          <p14:tracePt t="37895" x="7383463" y="5159375"/>
          <p14:tracePt t="37912" x="7407275" y="5159375"/>
          <p14:tracePt t="37945" x="7421563" y="5159375"/>
          <p14:tracePt t="37962" x="7429500" y="5159375"/>
          <p14:tracePt t="37979" x="7437438" y="5159375"/>
          <p14:tracePt t="38033" x="7437438" y="5165725"/>
          <p14:tracePt t="38041" x="7437438" y="5189538"/>
          <p14:tracePt t="38048" x="7421563" y="5211763"/>
          <p14:tracePt t="38062" x="7399338" y="5241925"/>
          <p14:tracePt t="38079" x="7369175" y="5265738"/>
          <p14:tracePt t="38095" x="7337425" y="5280025"/>
          <p14:tracePt t="38585" x="7345363" y="5273675"/>
          <p14:tracePt t="38594" x="7361238" y="5273675"/>
          <p14:tracePt t="38600" x="7375525" y="5265738"/>
          <p14:tracePt t="38612" x="7383463" y="5257800"/>
          <p14:tracePt t="38629" x="7399338" y="5241925"/>
          <p14:tracePt t="38646" x="7421563" y="5227638"/>
          <p14:tracePt t="38649" x="7429500" y="5227638"/>
          <p14:tracePt t="38662" x="7437438" y="5211763"/>
          <p14:tracePt t="38679" x="7445375" y="5203825"/>
          <p14:tracePt t="38695" x="7451725" y="5181600"/>
          <p14:tracePt t="38930" x="7451725" y="5189538"/>
          <p14:tracePt t="38937" x="7451725" y="5211763"/>
          <p14:tracePt t="38945" x="7451725" y="5235575"/>
          <p14:tracePt t="38963" x="7451725" y="5265738"/>
          <p14:tracePt t="38979" x="7451725" y="5287963"/>
          <p14:tracePt t="38996" x="7451725" y="5295900"/>
          <p14:tracePt t="39012" x="7489825" y="5311775"/>
          <p14:tracePt t="39029" x="7521575" y="5318125"/>
          <p14:tracePt t="39046" x="7573963" y="5326063"/>
          <p14:tracePt t="39062" x="7612063" y="5326063"/>
          <p14:tracePt t="39079" x="7627938" y="5326063"/>
          <p14:tracePt t="39096" x="7635875" y="5311775"/>
          <p14:tracePt t="39112" x="7642225" y="5287963"/>
          <p14:tracePt t="39129" x="7658100" y="5257800"/>
          <p14:tracePt t="39146" x="7666038" y="5235575"/>
          <p14:tracePt t="39179" x="7673975" y="5227638"/>
          <p14:tracePt t="39337" x="7658100" y="5227638"/>
          <p14:tracePt t="39352" x="7642225" y="5227638"/>
          <p14:tracePt t="39361" x="7620000" y="5227638"/>
          <p14:tracePt t="39368" x="7597775" y="5211763"/>
          <p14:tracePt t="39379" x="7543800" y="5211763"/>
          <p14:tracePt t="39396" x="7353300" y="5203825"/>
          <p14:tracePt t="39412" x="7064375" y="5203825"/>
          <p14:tracePt t="39430" x="6934200" y="5203825"/>
          <p14:tracePt t="39446" x="6926263" y="5203825"/>
          <p14:tracePt t="39462" x="6926263" y="5211763"/>
          <p14:tracePt t="39496" x="6950075" y="5219700"/>
          <p14:tracePt t="39512" x="6956425" y="5249863"/>
          <p14:tracePt t="39529" x="6956425" y="5280025"/>
          <p14:tracePt t="39546" x="6956425" y="5303838"/>
          <p14:tracePt t="39562" x="6956425" y="5326063"/>
          <p14:tracePt t="39579" x="6956425" y="5334000"/>
          <p14:tracePt t="39713" x="6956425" y="5311775"/>
          <p14:tracePt t="39720" x="6956425" y="5295900"/>
          <p14:tracePt t="39729" x="6956425" y="5287963"/>
          <p14:tracePt t="39746" x="6950075" y="5249863"/>
          <p14:tracePt t="39763" x="6950075" y="5227638"/>
          <p14:tracePt t="39779" x="6980238" y="5151438"/>
          <p14:tracePt t="39796" x="7040563" y="5097463"/>
          <p14:tracePt t="39813" x="7140575" y="5051425"/>
          <p14:tracePt t="39830" x="7269163" y="5021263"/>
          <p14:tracePt t="39846" x="7353300" y="5013325"/>
          <p14:tracePt t="39863" x="7383463" y="5013325"/>
          <p14:tracePt t="39921" x="7391400" y="5013325"/>
          <p14:tracePt t="39929" x="7407275" y="5013325"/>
          <p14:tracePt t="39969" x="7413625" y="5013325"/>
          <p14:tracePt t="39977" x="7429500" y="5013325"/>
          <p14:tracePt t="39992" x="7459663" y="5013325"/>
          <p14:tracePt t="40000" x="7483475" y="4999038"/>
          <p14:tracePt t="40012" x="7513638" y="4999038"/>
          <p14:tracePt t="40029" x="7559675" y="4975225"/>
          <p14:tracePt t="40046" x="7573963" y="4968875"/>
          <p14:tracePt t="40105" x="7581900" y="4968875"/>
          <p14:tracePt t="40161" x="7573963" y="4968875"/>
          <p14:tracePt t="40170" x="7543800" y="4968875"/>
          <p14:tracePt t="40179" x="7483475" y="4999038"/>
          <p14:tracePt t="40196" x="7369175" y="5113338"/>
          <p14:tracePt t="40213" x="7246938" y="5211763"/>
          <p14:tracePt t="40229" x="7140575" y="5265738"/>
          <p14:tracePt t="40246" x="7116763" y="5287963"/>
          <p14:tracePt t="40263" x="7108825" y="5295900"/>
          <p14:tracePt t="40330" x="7102475" y="5295900"/>
          <p14:tracePt t="40345" x="7094538" y="5295900"/>
          <p14:tracePt t="40361" x="7086600" y="5295900"/>
          <p14:tracePt t="40369" x="7070725" y="5303838"/>
          <p14:tracePt t="40379" x="7064375" y="5311775"/>
          <p14:tracePt t="40396" x="7064375" y="5349875"/>
          <p14:tracePt t="40413" x="7056438" y="5364163"/>
          <p14:tracePt t="40429" x="7056438" y="5372100"/>
          <p14:tracePt t="40545" x="7056438" y="5380038"/>
          <p14:tracePt t="40553" x="7064375" y="5380038"/>
          <p14:tracePt t="40577" x="7078663" y="5364163"/>
          <p14:tracePt t="40609" x="7078663" y="5356225"/>
          <p14:tracePt t="40633" x="7086600" y="5356225"/>
          <p14:tracePt t="40642" x="7094538" y="5341938"/>
          <p14:tracePt t="40648" x="7108825" y="5341938"/>
          <p14:tracePt t="40663" x="7140575" y="5334000"/>
          <p14:tracePt t="40679" x="7269163" y="5295900"/>
          <p14:tracePt t="40696" x="7375525" y="5280025"/>
          <p14:tracePt t="40713" x="7483475" y="5249863"/>
          <p14:tracePt t="40730" x="7527925" y="5235575"/>
          <p14:tracePt t="40746" x="7535863" y="5235575"/>
          <p14:tracePt t="40780" x="7559675" y="5227638"/>
          <p14:tracePt t="40796" x="7612063" y="5227638"/>
          <p14:tracePt t="40813" x="7696200" y="5227638"/>
          <p14:tracePt t="40831" x="7794625" y="5227638"/>
          <p14:tracePt t="40847" x="7818438" y="5227638"/>
          <p14:tracePt t="40863" x="7832725" y="5227638"/>
          <p14:tracePt t="40880" x="7864475" y="5227638"/>
          <p14:tracePt t="40896" x="7878763" y="5227638"/>
          <p14:tracePt t="40913" x="7947025" y="5227638"/>
          <p14:tracePt t="40930" x="7993063" y="5227638"/>
          <p14:tracePt t="40946" x="8047038" y="5227638"/>
          <p14:tracePt t="40963" x="8069263" y="5227638"/>
          <p14:tracePt t="41008" x="8077200" y="5227638"/>
          <p14:tracePt t="41489" x="8054975" y="5227638"/>
          <p14:tracePt t="41497" x="8016875" y="5227638"/>
          <p14:tracePt t="41505" x="7947025" y="5273675"/>
          <p14:tracePt t="41513" x="7856538" y="5326063"/>
          <p14:tracePt t="41530" x="7589838" y="5426075"/>
          <p14:tracePt t="41546" x="7361238" y="5502275"/>
          <p14:tracePt t="41563" x="7200900" y="5524500"/>
          <p14:tracePt t="41580" x="7162800" y="5524500"/>
          <p14:tracePt t="41657" x="7140575" y="5524500"/>
          <p14:tracePt t="41665" x="7124700" y="5524500"/>
          <p14:tracePt t="41673" x="7094538" y="5524500"/>
          <p14:tracePt t="41680" x="7064375" y="5516563"/>
          <p14:tracePt t="41697" x="7040563" y="5502275"/>
          <p14:tracePt t="41713" x="7026275" y="5494338"/>
          <p14:tracePt t="41753" x="7018338" y="5494338"/>
          <p14:tracePt t="41801" x="7018338" y="5486400"/>
          <p14:tracePt t="41808" x="7018338" y="5478463"/>
          <p14:tracePt t="41816" x="7018338" y="5464175"/>
          <p14:tracePt t="41830" x="7018338" y="5456238"/>
          <p14:tracePt t="41847" x="7048500" y="5426075"/>
          <p14:tracePt t="41863" x="7116763" y="5387975"/>
          <p14:tracePt t="41880" x="7140575" y="5364163"/>
          <p14:tracePt t="41897" x="7170738" y="5349875"/>
          <p14:tracePt t="41992" x="7178675" y="5349875"/>
          <p14:tracePt t="42034" x="7192963" y="5349875"/>
          <p14:tracePt t="42057" x="7200900" y="5356225"/>
          <p14:tracePt t="42064" x="7208838" y="5356225"/>
          <p14:tracePt t="42073" x="7208838" y="5364163"/>
          <p14:tracePt t="42081" x="7216775" y="5364163"/>
          <p14:tracePt t="42097" x="7216775" y="5372100"/>
          <p14:tracePt t="42169" x="7208838" y="5372100"/>
          <p14:tracePt t="42177" x="7200900" y="5372100"/>
          <p14:tracePt t="42184" x="7185025" y="5372100"/>
          <p14:tracePt t="42225" x="7170738" y="5372100"/>
          <p14:tracePt t="42241" x="7162800" y="5372100"/>
          <p14:tracePt t="42264" x="7132638" y="5372100"/>
          <p14:tracePt t="42273" x="7124700" y="5380038"/>
          <p14:tracePt t="42305" x="7116763" y="5380038"/>
          <p14:tracePt t="42393" x="7116763" y="5372100"/>
          <p14:tracePt t="42408" x="7116763" y="5349875"/>
          <p14:tracePt t="42705" x="7116763" y="5334000"/>
          <p14:tracePt t="42713" x="7146925" y="5334000"/>
          <p14:tracePt t="42721" x="7192963" y="5334000"/>
          <p14:tracePt t="42731" x="7254875" y="5334000"/>
          <p14:tracePt t="42747" x="7566025" y="5356225"/>
          <p14:tracePt t="42763" x="7802563" y="5372100"/>
          <p14:tracePt t="42780" x="8047038" y="5372100"/>
          <p14:tracePt t="42797" x="8161338" y="5364163"/>
          <p14:tracePt t="42813" x="8169275" y="5356225"/>
          <p14:tracePt t="42847" x="8175625" y="5295900"/>
          <p14:tracePt t="42863" x="8175625" y="5287963"/>
          <p14:tracePt t="42880" x="8183563" y="5241925"/>
          <p14:tracePt t="42897" x="8183563" y="5235575"/>
          <p14:tracePt t="42913" x="8191500" y="5227638"/>
          <p14:tracePt t="42947" x="8191500" y="5219700"/>
          <p14:tracePt t="42963" x="8191500" y="5203825"/>
          <p14:tracePt t="42997" x="8191500" y="5181600"/>
          <p14:tracePt t="43225" x="8131175" y="5197475"/>
          <p14:tracePt t="43234" x="8077200" y="5219700"/>
          <p14:tracePt t="43241" x="8016875" y="5241925"/>
          <p14:tracePt t="43249" x="7932738" y="5265738"/>
          <p14:tracePt t="43264" x="7818438" y="5273675"/>
          <p14:tracePt t="43281" x="7788275" y="5273675"/>
          <p14:tracePt t="43297" x="7772400" y="5273675"/>
          <p14:tracePt t="43331" x="7772400" y="5257800"/>
          <p14:tracePt t="43348" x="7772400" y="5235575"/>
          <p14:tracePt t="43364" x="7750175" y="5203825"/>
          <p14:tracePt t="43381" x="7750175" y="5181600"/>
          <p14:tracePt t="43397" x="7726363" y="5143500"/>
          <p14:tracePt t="43414" x="7718425" y="5135563"/>
          <p14:tracePt t="43489" x="7712075" y="5127625"/>
          <p14:tracePt t="43505" x="7704138" y="5127625"/>
          <p14:tracePt t="43512" x="7696200" y="5121275"/>
          <p14:tracePt t="43521" x="7680325" y="5121275"/>
          <p14:tracePt t="43531" x="7650163" y="5097463"/>
          <p14:tracePt t="43548" x="7612063" y="5075238"/>
          <p14:tracePt t="43564" x="7597775" y="5075238"/>
          <p14:tracePt t="43625" x="7589838" y="5075238"/>
          <p14:tracePt t="43889" x="7535863" y="5075238"/>
          <p14:tracePt t="43898" x="7421563" y="5075238"/>
          <p14:tracePt t="43905" x="7223125" y="5097463"/>
          <p14:tracePt t="43914" x="6896100" y="5151438"/>
          <p14:tracePt t="43931" x="6232525" y="5249863"/>
          <p14:tracePt t="43948" x="5638800" y="5318125"/>
          <p14:tracePt t="43964" x="5326063" y="5318125"/>
          <p14:tracePt t="43981" x="5127625" y="5318125"/>
          <p14:tracePt t="43997" x="5067300" y="5311775"/>
          <p14:tracePt t="44014" x="5059363" y="5295900"/>
          <p14:tracePt t="44031" x="5059363" y="5287963"/>
          <p14:tracePt t="44047" x="5059363" y="5265738"/>
          <p14:tracePt t="44064" x="5059363" y="5257800"/>
          <p14:tracePt t="44129" x="5059363" y="5249863"/>
          <p14:tracePt t="49097" x="5075238" y="5235575"/>
          <p14:tracePt t="49105" x="5257800" y="4968875"/>
          <p14:tracePt t="49116" x="5464175" y="4656138"/>
          <p14:tracePt t="49133" x="5737225" y="4060825"/>
          <p14:tracePt t="49149" x="5813425" y="3482975"/>
          <p14:tracePt t="49167" x="6019800" y="2003425"/>
          <p14:tracePt t="49183" x="6103938" y="1463675"/>
          <p14:tracePt t="49187" x="6194425" y="952500"/>
          <p14:tracePt t="49199" x="6370638" y="0"/>
          <p14:tracePt t="49216" x="6492875" y="0"/>
          <p14:tracePt t="49249" x="6484938" y="0"/>
          <p14:tracePt t="49370" x="6477000" y="0"/>
          <p14:tracePt t="49409" x="6469063" y="0"/>
          <p14:tracePt t="49417" x="6408738" y="60325"/>
          <p14:tracePt t="49425" x="6134100" y="549275"/>
          <p14:tracePt t="49434" x="5821363" y="1211263"/>
          <p14:tracePt t="49449" x="5578475" y="2293938"/>
          <p14:tracePt t="49466" x="5722938" y="2911475"/>
          <p14:tracePt t="49483" x="6035675" y="3360738"/>
          <p14:tracePt t="49499" x="6248400" y="3657600"/>
          <p14:tracePt t="49516" x="6499225" y="3825875"/>
          <p14:tracePt t="49533" x="6773863" y="3962400"/>
          <p14:tracePt t="49549" x="7002463" y="4016375"/>
          <p14:tracePt t="49567" x="7018338" y="4016375"/>
          <p14:tracePt t="49583" x="7048500" y="3848100"/>
          <p14:tracePt t="49599" x="7048500" y="3665538"/>
          <p14:tracePt t="49616" x="7048500" y="3649663"/>
          <p14:tracePt t="49633" x="7048500" y="3641725"/>
          <p14:tracePt t="49666" x="7018338" y="3695700"/>
          <p14:tracePt t="49683" x="7010400" y="4054475"/>
          <p14:tracePt t="49699" x="7010400" y="4511675"/>
          <p14:tracePt t="49716" x="7070725" y="4914900"/>
          <p14:tracePt t="49733" x="7140575" y="5045075"/>
          <p14:tracePt t="49749" x="7154863" y="5051425"/>
          <p14:tracePt t="49767" x="7231063" y="4906963"/>
          <p14:tracePt t="49783" x="7285038" y="4686300"/>
          <p14:tracePt t="49799" x="7285038" y="4473575"/>
          <p14:tracePt t="49816" x="7285038" y="4381500"/>
          <p14:tracePt t="49833" x="7285038" y="4373563"/>
          <p14:tracePt t="49921" x="7285038" y="4403725"/>
          <p14:tracePt t="49929" x="7285038" y="4435475"/>
          <p14:tracePt t="49936" x="7299325" y="4449763"/>
          <p14:tracePt t="50009" x="7307263" y="4427538"/>
          <p14:tracePt t="50017" x="7307263" y="4365625"/>
          <p14:tracePt t="50025" x="7307263" y="4327525"/>
          <p14:tracePt t="50033" x="7307263" y="4289425"/>
          <p14:tracePt t="50050" x="7299325" y="4191000"/>
          <p14:tracePt t="50068" x="7299325" y="4183063"/>
          <p14:tracePt t="50083" x="7292975" y="4175125"/>
          <p14:tracePt t="50201" x="7292975" y="4168775"/>
          <p14:tracePt t="50209" x="7292975" y="4152900"/>
          <p14:tracePt t="50337" x="7285038" y="4144963"/>
          <p14:tracePt t="50360" x="7277100" y="4144963"/>
          <p14:tracePt t="50369" x="7269163" y="4144963"/>
          <p14:tracePt t="50377" x="7261225" y="4144963"/>
          <p14:tracePt t="50385" x="7254875" y="4152900"/>
          <p14:tracePt t="50400" x="7231063" y="4168775"/>
          <p14:tracePt t="50416" x="7223125" y="4175125"/>
          <p14:tracePt t="50433" x="7216775" y="4183063"/>
          <p14:tracePt t="50585" x="7208838" y="4183063"/>
          <p14:tracePt t="50592" x="7200900" y="4183063"/>
          <p14:tracePt t="50601" x="7170738" y="4183063"/>
          <p14:tracePt t="50616" x="7108825" y="4175125"/>
          <p14:tracePt t="50633" x="7048500" y="4175125"/>
          <p14:tracePt t="50650" x="6972300" y="4191000"/>
          <p14:tracePt t="50667" x="6911975" y="4206875"/>
          <p14:tracePt t="50770" x="6904038" y="4206875"/>
          <p14:tracePt t="50777" x="6888163" y="4198938"/>
          <p14:tracePt t="50785" x="6880225" y="4183063"/>
          <p14:tracePt t="50800" x="6835775" y="4152900"/>
          <p14:tracePt t="50817" x="6804025" y="4122738"/>
          <p14:tracePt t="50833" x="6743700" y="4084638"/>
          <p14:tracePt t="50850" x="6705600" y="4054475"/>
          <p14:tracePt t="50867" x="6683375" y="4038600"/>
          <p14:tracePt t="50883" x="6683375" y="4030663"/>
          <p14:tracePt t="51057" x="6713538" y="4038600"/>
          <p14:tracePt t="51065" x="6751638" y="4054475"/>
          <p14:tracePt t="51073" x="6789738" y="4060825"/>
          <p14:tracePt t="51083" x="6842125" y="4068763"/>
          <p14:tracePt t="51100" x="6918325" y="4092575"/>
          <p14:tracePt t="51117" x="7002463" y="4092575"/>
          <p14:tracePt t="51133" x="7086600" y="4092575"/>
          <p14:tracePt t="51150" x="7124700" y="4084638"/>
          <p14:tracePt t="51167" x="7140575" y="4076700"/>
          <p14:tracePt t="51217" x="7154863" y="4060825"/>
          <p14:tracePt t="51225" x="7178675" y="4054475"/>
          <p14:tracePt t="51233" x="7200900" y="4046538"/>
          <p14:tracePt t="51250" x="7277100" y="4022725"/>
          <p14:tracePt t="51268" x="7315200" y="4016375"/>
          <p14:tracePt t="51283" x="7323138" y="4016375"/>
          <p14:tracePt t="51433" x="7331075" y="4016375"/>
          <p14:tracePt t="51441" x="7331075" y="4022725"/>
          <p14:tracePt t="51450" x="7315200" y="4068763"/>
          <p14:tracePt t="51467" x="7285038" y="4130675"/>
          <p14:tracePt t="51483" x="7239000" y="4175125"/>
          <p14:tracePt t="51500" x="7208838" y="4191000"/>
          <p14:tracePt t="51517" x="7192963" y="4198938"/>
          <p14:tracePt t="51610" x="7178675" y="4198938"/>
          <p14:tracePt t="51624" x="7162800" y="4198938"/>
          <p14:tracePt t="51633" x="7146925" y="4198938"/>
          <p14:tracePt t="51642" x="7140575" y="4198938"/>
          <p14:tracePt t="51650" x="7132638" y="4213225"/>
          <p14:tracePt t="51667" x="7124700" y="4221163"/>
          <p14:tracePt t="51684" x="7108825" y="4237038"/>
          <p14:tracePt t="51688" x="7102475" y="4244975"/>
          <p14:tracePt t="51713" x="7094538" y="4259263"/>
          <p14:tracePt t="51720" x="7086600" y="4267200"/>
          <p14:tracePt t="51752" x="7078663" y="4283075"/>
          <p14:tracePt t="51761" x="7078663" y="4289425"/>
          <p14:tracePt t="51777" x="7078663" y="4305300"/>
          <p14:tracePt t="51793" x="7064375" y="4313238"/>
          <p14:tracePt t="51801" x="7064375" y="4335463"/>
          <p14:tracePt t="51817" x="7056438" y="4343400"/>
          <p14:tracePt t="51834" x="7048500" y="4351338"/>
          <p14:tracePt t="51985" x="7070725" y="4335463"/>
          <p14:tracePt t="51993" x="7102475" y="4321175"/>
          <p14:tracePt t="52001" x="7154863" y="4321175"/>
          <p14:tracePt t="52017" x="7269163" y="4283075"/>
          <p14:tracePt t="52034" x="7421563" y="4244975"/>
          <p14:tracePt t="52050" x="7589838" y="4191000"/>
          <p14:tracePt t="52067" x="7680325" y="4160838"/>
          <p14:tracePt t="52084" x="7726363" y="4137025"/>
          <p14:tracePt t="52185" x="7734300" y="4137025"/>
          <p14:tracePt t="52193" x="7742238" y="4137025"/>
          <p14:tracePt t="52201" x="7750175" y="4137025"/>
          <p14:tracePt t="52217" x="7788275" y="4137025"/>
          <p14:tracePt t="52234" x="7864475" y="4137025"/>
          <p14:tracePt t="52251" x="7947025" y="4137025"/>
          <p14:tracePt t="52267" x="8023225" y="4114800"/>
          <p14:tracePt t="52284" x="8039100" y="4114800"/>
          <p14:tracePt t="52457" x="8031163" y="4114800"/>
          <p14:tracePt t="52465" x="8023225" y="4114800"/>
          <p14:tracePt t="52481" x="8016875" y="4114800"/>
          <p14:tracePt t="52489" x="8008938" y="4114800"/>
          <p14:tracePt t="52501" x="7993063" y="4114800"/>
          <p14:tracePt t="52517" x="7940675" y="4114800"/>
          <p14:tracePt t="52534" x="7848600" y="4144963"/>
          <p14:tracePt t="52551" x="7788275" y="4152900"/>
          <p14:tracePt t="52567" x="7642225" y="4183063"/>
          <p14:tracePt t="52584" x="7566025" y="4183063"/>
          <p14:tracePt t="52601" x="7551738" y="4183063"/>
          <p14:tracePt t="52617" x="7543800" y="4183063"/>
          <p14:tracePt t="52682" x="7535863" y="4183063"/>
          <p14:tracePt t="52689" x="7521575" y="4183063"/>
          <p14:tracePt t="52720" x="7513638" y="4183063"/>
          <p14:tracePt t="52729" x="7505700" y="4183063"/>
          <p14:tracePt t="52753" x="7497763" y="4183063"/>
          <p14:tracePt t="52762" x="7489825" y="4183063"/>
          <p14:tracePt t="52769" x="7483475" y="4183063"/>
          <p14:tracePt t="52785" x="7467600" y="4191000"/>
          <p14:tracePt t="52801" x="7437438" y="4191000"/>
          <p14:tracePt t="52817" x="7383463" y="4198938"/>
          <p14:tracePt t="52834" x="7299325" y="4221163"/>
          <p14:tracePt t="52851" x="7208838" y="4267200"/>
          <p14:tracePt t="52868" x="7146925" y="4305300"/>
          <p14:tracePt t="52884" x="7108825" y="4327525"/>
          <p14:tracePt t="52985" x="7094538" y="4327525"/>
          <p14:tracePt t="52993" x="7086600" y="4327525"/>
          <p14:tracePt t="53009" x="7078663" y="4327525"/>
          <p14:tracePt t="53017" x="7078663" y="4321175"/>
          <p14:tracePt t="53034" x="7064375" y="4321175"/>
          <p14:tracePt t="53051" x="7040563" y="4321175"/>
          <p14:tracePt t="53067" x="7032625" y="4321175"/>
          <p14:tracePt t="53084" x="7018338" y="4321175"/>
          <p14:tracePt t="53161" x="7010400" y="4313238"/>
          <p14:tracePt t="53169" x="7010400" y="4305300"/>
          <p14:tracePt t="53177" x="6994525" y="4297363"/>
          <p14:tracePt t="53209" x="6994525" y="4283075"/>
          <p14:tracePt t="53225" x="6988175" y="4267200"/>
          <p14:tracePt t="53248" x="6988175" y="4251325"/>
          <p14:tracePt t="53265" x="6988175" y="4237038"/>
          <p14:tracePt t="53272" x="6988175" y="4229100"/>
          <p14:tracePt t="53560" x="6988175" y="4237038"/>
          <p14:tracePt t="53568" x="6988175" y="4244975"/>
          <p14:tracePt t="53577" x="6988175" y="4251325"/>
          <p14:tracePt t="53585" x="6994525" y="4259263"/>
          <p14:tracePt t="53601" x="7026275" y="4283075"/>
          <p14:tracePt t="53618" x="7078663" y="4321175"/>
          <p14:tracePt t="53634" x="7124700" y="4351338"/>
          <p14:tracePt t="53651" x="7178675" y="4365625"/>
          <p14:tracePt t="53668" x="7208838" y="4365625"/>
          <p14:tracePt t="53685" x="7254875" y="4365625"/>
          <p14:tracePt t="53701" x="7261225" y="4365625"/>
          <p14:tracePt t="53718" x="7299325" y="4343400"/>
          <p14:tracePt t="53735" x="7323138" y="4297363"/>
          <p14:tracePt t="53751" x="7391400" y="4237038"/>
          <p14:tracePt t="53768" x="7505700" y="4152900"/>
          <p14:tracePt t="53784" x="7566025" y="4130675"/>
          <p14:tracePt t="53801" x="7604125" y="4106863"/>
          <p14:tracePt t="53818" x="7627938" y="4098925"/>
          <p14:tracePt t="53929" x="7642225" y="4098925"/>
          <p14:tracePt t="53936" x="7658100" y="4098925"/>
          <p14:tracePt t="53945" x="7666038" y="4098925"/>
          <p14:tracePt t="53952" x="7680325" y="4098925"/>
          <p14:tracePt t="53968" x="7696200" y="4098925"/>
          <p14:tracePt t="53984" x="7734300" y="4098925"/>
          <p14:tracePt t="54001" x="7742238" y="4098925"/>
          <p14:tracePt t="54113" x="7764463" y="4106863"/>
          <p14:tracePt t="54120" x="7772400" y="4106863"/>
          <p14:tracePt t="54129" x="7794625" y="4114800"/>
          <p14:tracePt t="54145" x="7802563" y="4114800"/>
          <p14:tracePt t="54153" x="7810500" y="4122738"/>
          <p14:tracePt t="54168" x="7818438" y="4122738"/>
          <p14:tracePt t="54369" x="7818438" y="4130675"/>
          <p14:tracePt t="54377" x="7764463" y="4130675"/>
          <p14:tracePt t="54385" x="7688263" y="4130675"/>
          <p14:tracePt t="54401" x="7551738" y="4114800"/>
          <p14:tracePt t="54418" x="7445375" y="4098925"/>
          <p14:tracePt t="54435" x="7369175" y="4106863"/>
          <p14:tracePt t="54451" x="7353300" y="4114800"/>
          <p14:tracePt t="54468" x="7345363" y="4122738"/>
          <p14:tracePt t="54649" x="7337425" y="4122738"/>
          <p14:tracePt t="54657" x="7331075" y="4122738"/>
          <p14:tracePt t="54668" x="7323138" y="4122738"/>
          <p14:tracePt t="54704" x="7315200" y="4122738"/>
          <p14:tracePt t="55137" x="7269163" y="4122738"/>
          <p14:tracePt t="55145" x="7132638" y="4122738"/>
          <p14:tracePt t="55153" x="6934200" y="4152900"/>
          <p14:tracePt t="55168" x="6332538" y="4221163"/>
          <p14:tracePt t="55185" x="5532438" y="4343400"/>
          <p14:tracePt t="55202" x="4746625" y="4441825"/>
          <p14:tracePt t="55218" x="4084638" y="4441825"/>
          <p14:tracePt t="55235" x="3817938" y="4441825"/>
          <p14:tracePt t="55252" x="3779838" y="4441825"/>
          <p14:tracePt t="55297" x="3787775" y="4441825"/>
          <p14:tracePt t="55329" x="3787775" y="4435475"/>
          <p14:tracePt t="55345" x="3787775" y="4427538"/>
          <p14:tracePt t="55361" x="3787775" y="4419600"/>
          <p14:tracePt t="55377" x="3794125" y="4411663"/>
          <p14:tracePt t="55490" x="3810000" y="4411663"/>
          <p14:tracePt t="55496" x="3856038" y="4411663"/>
          <p14:tracePt t="55504" x="3902075" y="4411663"/>
          <p14:tracePt t="55519" x="4076700" y="4411663"/>
          <p14:tracePt t="55535" x="4191000" y="4419600"/>
          <p14:tracePt t="55552" x="4678363" y="4419600"/>
          <p14:tracePt t="55568" x="5037138" y="4419600"/>
          <p14:tracePt t="55585" x="5273675" y="4419600"/>
          <p14:tracePt t="55602" x="5334000" y="4411663"/>
          <p14:tracePt t="55649" x="5287963" y="4389438"/>
          <p14:tracePt t="55657" x="5235575" y="4381500"/>
          <p14:tracePt t="55668" x="5173663" y="4365625"/>
          <p14:tracePt t="55685" x="5006975" y="4351338"/>
          <p14:tracePt t="55702" x="4838700" y="4327525"/>
          <p14:tracePt t="55706" x="4762500" y="4327525"/>
          <p14:tracePt t="55719" x="4708525" y="4313238"/>
          <p14:tracePt t="55735" x="4678363" y="4313238"/>
          <p14:tracePt t="55752" x="4670425" y="4313238"/>
          <p14:tracePt t="55785" x="4740275" y="4335463"/>
          <p14:tracePt t="55802" x="4884738" y="4343400"/>
          <p14:tracePt t="55818" x="5029200" y="4343400"/>
          <p14:tracePt t="55835" x="5075238" y="4343400"/>
          <p14:tracePt t="55873" x="5051425" y="4343400"/>
          <p14:tracePt t="55885" x="4983163" y="4343400"/>
          <p14:tracePt t="55902" x="4838700" y="4343400"/>
          <p14:tracePt t="55919" x="4664075" y="4343400"/>
          <p14:tracePt t="55935" x="4449763" y="4343400"/>
          <p14:tracePt t="55984" x="4487863" y="4343400"/>
          <p14:tracePt t="55991" x="4533900" y="4351338"/>
          <p14:tracePt t="56001" x="4594225" y="4359275"/>
          <p14:tracePt t="56018" x="4732338" y="4359275"/>
          <p14:tracePt t="56035" x="4808538" y="4359275"/>
          <p14:tracePt t="56052" x="4822825" y="4359275"/>
          <p14:tracePt t="56085" x="4778375" y="4359275"/>
          <p14:tracePt t="56102" x="4678363" y="4359275"/>
          <p14:tracePt t="56119" x="4572000" y="4327525"/>
          <p14:tracePt t="56135" x="4549775" y="4321175"/>
          <p14:tracePt t="56240" x="4549775" y="4313238"/>
          <p14:tracePt t="56248" x="4549775" y="4305300"/>
          <p14:tracePt t="56255" x="4541838" y="4275138"/>
          <p14:tracePt t="56268" x="4518025" y="4244975"/>
          <p14:tracePt t="56285" x="4449763" y="4198938"/>
          <p14:tracePt t="56302" x="4381500" y="4130675"/>
          <p14:tracePt t="56318" x="4297363" y="4060825"/>
          <p14:tracePt t="56335" x="4251325" y="3978275"/>
          <p14:tracePt t="56352" x="4244975" y="3924300"/>
          <p14:tracePt t="56368" x="4244975" y="3848100"/>
          <p14:tracePt t="56385" x="4244975" y="3771900"/>
          <p14:tracePt t="56402" x="4321175" y="3649663"/>
          <p14:tracePt t="56418" x="4411663" y="3559175"/>
          <p14:tracePt t="56435" x="4594225" y="3467100"/>
          <p14:tracePt t="56452" x="4800600" y="3390900"/>
          <p14:tracePt t="56468" x="4999038" y="3336925"/>
          <p14:tracePt t="56486" x="5173663" y="3330575"/>
          <p14:tracePt t="56502" x="5326063" y="3330575"/>
          <p14:tracePt t="56519" x="5410200" y="3330575"/>
          <p14:tracePt t="56535" x="5470525" y="3352800"/>
          <p14:tracePt t="56552" x="5494338" y="3360738"/>
          <p14:tracePt t="56568" x="5494338" y="3368675"/>
          <p14:tracePt t="56585" x="5532438" y="3581400"/>
          <p14:tracePt t="56602" x="5540375" y="3787775"/>
          <p14:tracePt t="56618" x="5478463" y="4122738"/>
          <p14:tracePt t="56635" x="5318125" y="4381500"/>
          <p14:tracePt t="56652" x="5113338" y="4572000"/>
          <p14:tracePt t="56668" x="4854575" y="4694238"/>
          <p14:tracePt t="56686" x="4549775" y="4724400"/>
          <p14:tracePt t="56702" x="4297363" y="4724400"/>
          <p14:tracePt t="56705" x="4160838" y="4670425"/>
          <p14:tracePt t="56719" x="4008438" y="4541838"/>
          <p14:tracePt t="56735" x="3954463" y="4397375"/>
          <p14:tracePt t="56752" x="3924300" y="4251325"/>
          <p14:tracePt t="56768" x="3916363" y="4076700"/>
          <p14:tracePt t="56785" x="3916363" y="3932238"/>
          <p14:tracePt t="56802" x="3992563" y="3794125"/>
          <p14:tracePt t="56819" x="4160838" y="3711575"/>
          <p14:tracePt t="56835" x="4365625" y="3657600"/>
          <p14:tracePt t="56852" x="4549775" y="3649663"/>
          <p14:tracePt t="56869" x="4632325" y="3649663"/>
          <p14:tracePt t="56885" x="4656138" y="3649663"/>
          <p14:tracePt t="56902" x="4656138" y="3657600"/>
          <p14:tracePt t="56919" x="4656138" y="3733800"/>
          <p14:tracePt t="56935" x="4556125" y="3970338"/>
          <p14:tracePt t="56952" x="4397375" y="4106863"/>
          <p14:tracePt t="56968" x="4237038" y="4175125"/>
          <p14:tracePt t="56986" x="4168775" y="4175125"/>
          <p14:tracePt t="57002" x="4144963" y="4175125"/>
          <p14:tracePt t="57035" x="4144963" y="4122738"/>
          <p14:tracePt t="57069" x="4152900" y="4092575"/>
          <p14:tracePt t="57393" x="4183063" y="4084638"/>
          <p14:tracePt t="57401" x="4251325" y="4084638"/>
          <p14:tracePt t="57408" x="4335463" y="4084638"/>
          <p14:tracePt t="57419" x="4479925" y="4076700"/>
          <p14:tracePt t="57436" x="5013325" y="4016375"/>
          <p14:tracePt t="57452" x="5676900" y="3902075"/>
          <p14:tracePt t="57469" x="6340475" y="3817938"/>
          <p14:tracePt t="57486" x="6835775" y="3749675"/>
          <p14:tracePt t="57503" x="7162800" y="3703638"/>
          <p14:tracePt t="57519" x="7307263" y="3703638"/>
          <p14:tracePt t="57536" x="7315200" y="3703638"/>
          <p14:tracePt t="57552" x="7323138" y="3711575"/>
          <p14:tracePt t="57569" x="7375525" y="3717925"/>
          <p14:tracePt t="57586" x="7429500" y="3741738"/>
          <p14:tracePt t="57602" x="7489825" y="3749675"/>
          <p14:tracePt t="57619" x="7513638" y="3763963"/>
          <p14:tracePt t="57636" x="7666038" y="3886200"/>
          <p14:tracePt t="57652" x="7772400" y="3962400"/>
          <p14:tracePt t="57669" x="7818438" y="3962400"/>
          <p14:tracePt t="57687" x="7832725" y="3978275"/>
          <p14:tracePt t="58609" x="7802563" y="3970338"/>
          <p14:tracePt t="58617" x="7764463" y="3962400"/>
          <p14:tracePt t="58624" x="7712075" y="3946525"/>
          <p14:tracePt t="58636" x="7688263" y="3940175"/>
          <p14:tracePt t="58653" x="7620000" y="3946525"/>
          <p14:tracePt t="58669" x="7581900" y="3970338"/>
          <p14:tracePt t="58686" x="7573963" y="3978275"/>
          <p14:tracePt t="58703" x="7597775" y="3978275"/>
          <p14:tracePt t="58706" x="7627938" y="3984625"/>
          <p14:tracePt t="58719" x="7742238" y="3962400"/>
          <p14:tracePt t="58736" x="7826375" y="3924300"/>
          <p14:tracePt t="58753" x="8016875" y="3908425"/>
          <p14:tracePt t="58769" x="8207375" y="3932238"/>
          <p14:tracePt t="58786" x="8321675" y="3970338"/>
          <p14:tracePt t="58804" x="8335963" y="3970338"/>
          <p14:tracePt t="58881" x="8343900" y="3970338"/>
          <p14:tracePt t="58889" x="8328025" y="3940175"/>
          <p14:tracePt t="58897" x="8275638" y="3894138"/>
          <p14:tracePt t="58905" x="8207375" y="3848100"/>
          <p14:tracePt t="58920" x="7985125" y="3741738"/>
          <p14:tracePt t="58936" x="7635875" y="3603625"/>
          <p14:tracePt t="58953" x="7254875" y="3505200"/>
          <p14:tracePt t="58970" x="6811963" y="3444875"/>
          <p14:tracePt t="58986" x="6423025" y="3444875"/>
          <p14:tracePt t="59003" x="6142038" y="3444875"/>
          <p14:tracePt t="59020" x="5935663" y="3535363"/>
          <p14:tracePt t="59036" x="5799138" y="3649663"/>
          <p14:tracePt t="59053" x="5707063" y="3802063"/>
          <p14:tracePt t="59070" x="5684838" y="3962400"/>
          <p14:tracePt t="59087" x="5707063" y="4122738"/>
          <p14:tracePt t="59103" x="5837238" y="4305300"/>
          <p14:tracePt t="59120" x="6073775" y="4457700"/>
          <p14:tracePt t="59136" x="6264275" y="4487863"/>
          <p14:tracePt t="59153" x="6537325" y="4487863"/>
          <p14:tracePt t="59170" x="6950075" y="4457700"/>
          <p14:tracePt t="59186" x="7361238" y="4335463"/>
          <p14:tracePt t="59203" x="7642225" y="4183063"/>
          <p14:tracePt t="59220" x="7810500" y="4054475"/>
          <p14:tracePt t="59224" x="7832725" y="4016375"/>
          <p14:tracePt t="59237" x="7832725" y="4000500"/>
          <p14:tracePt t="59253" x="7840663" y="4000500"/>
          <p14:tracePt t="59270" x="7810500" y="3954463"/>
          <p14:tracePt t="59287" x="7680325" y="3870325"/>
          <p14:tracePt t="59304" x="7543800" y="3840163"/>
          <p14:tracePt t="59320" x="7489825" y="3840163"/>
          <p14:tracePt t="59337" x="7345363" y="3870325"/>
          <p14:tracePt t="59353" x="7331075" y="3886200"/>
          <p14:tracePt t="59370" x="7331075" y="3916363"/>
          <p14:tracePt t="59386" x="7337425" y="3932238"/>
          <p14:tracePt t="59403" x="7361238" y="3940175"/>
          <p14:tracePt t="59420" x="7375525" y="3940175"/>
          <p14:tracePt t="59617" x="7383463" y="3940175"/>
          <p14:tracePt t="59624" x="7383463" y="3946525"/>
          <p14:tracePt t="59640" x="7361238" y="3970338"/>
          <p14:tracePt t="59653" x="7323138" y="4038600"/>
          <p14:tracePt t="59670" x="7292975" y="4046538"/>
          <p14:tracePt t="59687" x="7277100" y="4060825"/>
          <p14:tracePt t="59703" x="7269163" y="4068763"/>
          <p14:tracePt t="59745" x="7254875" y="4060825"/>
          <p14:tracePt t="59753" x="7231063" y="4054475"/>
          <p14:tracePt t="59761" x="7178675" y="4008438"/>
          <p14:tracePt t="59770" x="7086600" y="3962400"/>
          <p14:tracePt t="59787" x="6835775" y="3840163"/>
          <p14:tracePt t="59805" x="6392863" y="3687763"/>
          <p14:tracePt t="59820" x="5905500" y="3603625"/>
          <p14:tracePt t="59837" x="5364163" y="3521075"/>
          <p14:tracePt t="59854" x="4868863" y="3505200"/>
          <p14:tracePt t="59870" x="4487863" y="3505200"/>
          <p14:tracePt t="59887" x="4267200" y="3505200"/>
          <p14:tracePt t="59903" x="3940175" y="3589338"/>
          <p14:tracePt t="59920" x="3779838" y="3679825"/>
          <p14:tracePt t="59937" x="3635375" y="3779838"/>
          <p14:tracePt t="59953" x="3543300" y="3856038"/>
          <p14:tracePt t="59970" x="3505200" y="3902075"/>
          <p14:tracePt t="59987" x="3497263" y="3916363"/>
          <p14:tracePt t="60065" x="3497263" y="3924300"/>
          <p14:tracePt t="60072" x="3497263" y="3946525"/>
          <p14:tracePt t="60081" x="3543300" y="3992563"/>
          <p14:tracePt t="60089" x="3589338" y="4030663"/>
          <p14:tracePt t="60103" x="3695700" y="4092575"/>
          <p14:tracePt t="60120" x="3825875" y="4152900"/>
          <p14:tracePt t="60137" x="4016375" y="4221163"/>
          <p14:tracePt t="60153" x="4237038" y="4275138"/>
          <p14:tracePt t="60170" x="4457700" y="4305300"/>
          <p14:tracePt t="60187" x="4648200" y="4313238"/>
          <p14:tracePt t="60203" x="4800600" y="4313238"/>
          <p14:tracePt t="60220" x="4930775" y="4289425"/>
          <p14:tracePt t="60223" x="4960938" y="4259263"/>
          <p14:tracePt t="60237" x="4983163" y="4237038"/>
          <p14:tracePt t="60253" x="5013325" y="4144963"/>
          <p14:tracePt t="60270" x="5021263" y="4054475"/>
          <p14:tracePt t="60287" x="5021263" y="3932238"/>
          <p14:tracePt t="60304" x="4937125" y="3794125"/>
          <p14:tracePt t="60320" x="4838700" y="3725863"/>
          <p14:tracePt t="60337" x="4740275" y="3695700"/>
          <p14:tracePt t="60353" x="4579938" y="3695700"/>
          <p14:tracePt t="60370" x="4381500" y="3717925"/>
          <p14:tracePt t="60387" x="4229100" y="3802063"/>
          <p14:tracePt t="60403" x="4152900" y="3916363"/>
          <p14:tracePt t="60420" x="4114800" y="4030663"/>
          <p14:tracePt t="60437" x="4114800" y="4114800"/>
          <p14:tracePt t="60453" x="4198938" y="4191000"/>
          <p14:tracePt t="60471" x="4335463" y="4221163"/>
          <p14:tracePt t="60488" x="4670425" y="4229100"/>
          <p14:tracePt t="60504" x="4854575" y="4206875"/>
          <p14:tracePt t="60520" x="4953000" y="4160838"/>
          <p14:tracePt t="60537" x="4968875" y="4152900"/>
          <p14:tracePt t="60576" x="4968875" y="4137025"/>
          <p14:tracePt t="60587" x="4968875" y="4122738"/>
          <p14:tracePt t="60604" x="4945063" y="4114800"/>
          <p14:tracePt t="61073" x="4930775" y="4106863"/>
          <p14:tracePt t="61081" x="4899025" y="4092575"/>
          <p14:tracePt t="61090" x="4876800" y="4076700"/>
          <p14:tracePt t="61104" x="4822825" y="4054475"/>
          <p14:tracePt t="61120" x="4746625" y="4046538"/>
          <p14:tracePt t="61137" x="4664075" y="4030663"/>
          <p14:tracePt t="61154" x="4602163" y="4030663"/>
          <p14:tracePt t="61170" x="4564063" y="4030663"/>
          <p14:tracePt t="61187" x="4533900" y="4030663"/>
          <p14:tracePt t="61224" x="4525963" y="4038600"/>
          <p14:tracePt t="61273" x="4525963" y="4046538"/>
          <p14:tracePt t="61297" x="4525963" y="4054475"/>
          <p14:tracePt t="61329" x="4518025" y="4060825"/>
          <p14:tracePt t="62296" x="4511675" y="4068763"/>
          <p14:tracePt t="62304" x="4495800" y="4106863"/>
          <p14:tracePt t="62313" x="4479925" y="4137025"/>
          <p14:tracePt t="62321" x="4473575" y="4152900"/>
          <p14:tracePt t="62369" x="4473575" y="4160838"/>
          <p14:tracePt t="62377" x="4457700" y="4160838"/>
          <p14:tracePt t="62393" x="4449763" y="4160838"/>
          <p14:tracePt t="62405" x="4441825" y="4160838"/>
          <p14:tracePt t="65337" x="4457700" y="4175125"/>
          <p14:tracePt t="65345" x="4503738" y="4191000"/>
          <p14:tracePt t="65355" x="4549775" y="4198938"/>
          <p14:tracePt t="65372" x="4625975" y="4221163"/>
          <p14:tracePt t="65389" x="4708525" y="4244975"/>
          <p14:tracePt t="65405" x="4778375" y="4267200"/>
          <p14:tracePt t="65422" x="4816475" y="4275138"/>
          <p14:tracePt t="65439" x="4868863" y="4305300"/>
          <p14:tracePt t="65455" x="4899025" y="4321175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747" t="36662" r="40027" b="49105"/>
          <a:stretch/>
        </p:blipFill>
        <p:spPr>
          <a:xfrm>
            <a:off x="2038996" y="2567308"/>
            <a:ext cx="7877473" cy="16076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1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4"/>
    </mc:Choice>
    <mc:Fallback xmlns="">
      <p:transition advTm="209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65" x="4884738" y="4321175"/>
          <p14:tracePt t="873" x="4846638" y="4313238"/>
          <p14:tracePt t="881" x="4808538" y="4305300"/>
          <p14:tracePt t="894" x="4778375" y="4305300"/>
          <p14:tracePt t="911" x="4754563" y="4289425"/>
          <p14:tracePt t="927" x="4648200" y="4229100"/>
          <p14:tracePt t="944" x="4618038" y="4213225"/>
          <p14:tracePt t="961" x="4587875" y="4191000"/>
          <p14:tracePt t="978" x="4549775" y="4191000"/>
          <p14:tracePt t="994" x="4503738" y="4160838"/>
          <p14:tracePt t="1011" x="4435475" y="4130675"/>
          <p14:tracePt t="1027" x="4335463" y="4046538"/>
          <p14:tracePt t="1044" x="4183063" y="3954463"/>
          <p14:tracePt t="1061" x="4022725" y="3863975"/>
          <p14:tracePt t="1077" x="3832225" y="3733800"/>
          <p14:tracePt t="1095" x="3679825" y="3603625"/>
          <p14:tracePt t="1112" x="3521075" y="3459163"/>
          <p14:tracePt t="1127" x="3513138" y="3451225"/>
          <p14:tracePt t="1144" x="3505200" y="3451225"/>
          <p14:tracePt t="1177" x="3505200" y="3444875"/>
          <p14:tracePt t="8641" x="3505200" y="3436938"/>
          <p14:tracePt t="8649" x="3559175" y="3429000"/>
          <p14:tracePt t="8657" x="3635375" y="3360738"/>
          <p14:tracePt t="8665" x="3679825" y="3322638"/>
          <p14:tracePt t="8680" x="3703638" y="3314700"/>
          <p14:tracePt t="8697" x="3733800" y="3298825"/>
          <p14:tracePt t="8714" x="3787775" y="3254375"/>
          <p14:tracePt t="8730" x="3802063" y="3246438"/>
          <p14:tracePt t="9161" x="3810000" y="3260725"/>
          <p14:tracePt t="9169" x="3832225" y="3413125"/>
          <p14:tracePt t="9180" x="3878263" y="3573463"/>
          <p14:tracePt t="9197" x="3940175" y="3733800"/>
          <p14:tracePt t="9214" x="4008438" y="3856038"/>
          <p14:tracePt t="9231" x="4046538" y="3886200"/>
          <p14:tracePt t="9247" x="4122738" y="3908425"/>
          <p14:tracePt t="9264" x="4183063" y="3924300"/>
          <p14:tracePt t="9281" x="4305300" y="3924300"/>
          <p14:tracePt t="9298" x="4419600" y="3924300"/>
          <p14:tracePt t="9314" x="4435475" y="3924300"/>
          <p14:tracePt t="9331" x="4457700" y="3908425"/>
          <p14:tracePt t="9347" x="4473575" y="3902075"/>
          <p14:tracePt t="9384" x="4473575" y="3894138"/>
          <p14:tracePt t="9397" x="4479925" y="3886200"/>
          <p14:tracePt t="9414" x="4479925" y="3802063"/>
          <p14:tracePt t="11986" x="4479925" y="3794125"/>
          <p14:tracePt t="11993" x="4449763" y="3787775"/>
          <p14:tracePt t="12000" x="4381500" y="3763963"/>
          <p14:tracePt t="12015" x="4335463" y="3756025"/>
          <p14:tracePt t="12031" x="4313238" y="3749675"/>
          <p14:tracePt t="12048" x="4275138" y="3733800"/>
          <p14:tracePt t="12065" x="4259263" y="3725863"/>
          <p14:tracePt t="12768" x="4283075" y="3733800"/>
          <p14:tracePt t="12777" x="4351338" y="3741738"/>
          <p14:tracePt t="12784" x="4389438" y="3763963"/>
          <p14:tracePt t="12799" x="4465638" y="3771900"/>
          <p14:tracePt t="12816" x="4610100" y="3771900"/>
          <p14:tracePt t="12832" x="4770438" y="3771900"/>
          <p14:tracePt t="12848" x="4778375" y="3771900"/>
          <p14:tracePt t="12913" x="4784725" y="3749675"/>
          <p14:tracePt t="12921" x="4784725" y="3703638"/>
          <p14:tracePt t="12932" x="4778375" y="3695700"/>
          <p14:tracePt t="13201" x="4808538" y="3695700"/>
          <p14:tracePt t="13209" x="4860925" y="3703638"/>
          <p14:tracePt t="13216" x="4899025" y="3717925"/>
          <p14:tracePt t="13232" x="4968875" y="3733800"/>
          <p14:tracePt t="13249" x="5006975" y="3749675"/>
          <p14:tracePt t="13265" x="5021263" y="3749675"/>
          <p14:tracePt t="13561" x="5037138" y="3749675"/>
          <p14:tracePt t="13569" x="5051425" y="3749675"/>
          <p14:tracePt t="13577" x="5097463" y="3733800"/>
          <p14:tracePt t="13584" x="5165725" y="3717925"/>
          <p14:tracePt t="13599" x="5197475" y="3703638"/>
          <p14:tracePt t="13615" x="5341938" y="3657600"/>
          <p14:tracePt t="13632" x="5432425" y="3627438"/>
          <p14:tracePt t="13649" x="5486400" y="3619500"/>
          <p14:tracePt t="13665" x="5494338" y="3619500"/>
          <p14:tracePt t="15393" x="5478463" y="3627438"/>
          <p14:tracePt t="15400" x="5456238" y="3695700"/>
          <p14:tracePt t="15409" x="5448300" y="3717925"/>
          <p14:tracePt t="15417" x="5440363" y="3733800"/>
          <p14:tracePt t="15433" x="5387975" y="3756025"/>
          <p14:tracePt t="15450" x="5311775" y="3771900"/>
          <p14:tracePt t="15466" x="5235575" y="3771900"/>
          <p14:tracePt t="15483" x="5151438" y="3771900"/>
          <p14:tracePt t="15499" x="5045075" y="3771900"/>
          <p14:tracePt t="15516" x="4937125" y="3756025"/>
          <p14:tracePt t="15533" x="4868863" y="3756025"/>
          <p14:tracePt t="15550" x="4830763" y="3749675"/>
          <p14:tracePt t="15566" x="4816475" y="3741738"/>
          <p14:tracePt t="15599" x="4808538" y="3733800"/>
          <p14:tracePt t="15625" x="4800600" y="3725863"/>
          <p14:tracePt t="15633" x="4792663" y="3717925"/>
          <p14:tracePt t="15650" x="4770438" y="3695700"/>
          <p14:tracePt t="15666" x="4702175" y="3673475"/>
          <p14:tracePt t="15683" x="4610100" y="3657600"/>
          <p14:tracePt t="15700" x="4449763" y="3627438"/>
          <p14:tracePt t="15716" x="4343400" y="3627438"/>
          <p14:tracePt t="15733" x="4267200" y="3627438"/>
          <p14:tracePt t="15750" x="4229100" y="3635375"/>
          <p14:tracePt t="15753" x="4221163" y="3635375"/>
          <p14:tracePt t="15801" x="4221163" y="3641725"/>
          <p14:tracePt t="15825" x="4221163" y="3649663"/>
          <p14:tracePt t="15873" x="4229100" y="3649663"/>
          <p14:tracePt t="15889" x="4237038" y="3649663"/>
          <p14:tracePt t="15897" x="4244975" y="3649663"/>
          <p14:tracePt t="15904" x="4267200" y="3619500"/>
          <p14:tracePt t="15916" x="4275138" y="3603625"/>
          <p14:tracePt t="15933" x="4297363" y="3565525"/>
          <p14:tracePt t="15949" x="4343400" y="3497263"/>
          <p14:tracePt t="15966" x="4389438" y="3451225"/>
          <p14:tracePt t="15983" x="4495800" y="3398838"/>
          <p14:tracePt t="15999" x="4572000" y="3375025"/>
          <p14:tracePt t="16016" x="4648200" y="3360738"/>
          <p14:tracePt t="16033" x="4708525" y="3360738"/>
          <p14:tracePt t="16049" x="4754563" y="3360738"/>
          <p14:tracePt t="16066" x="4800600" y="3375025"/>
          <p14:tracePt t="16083" x="4816475" y="3390900"/>
          <p14:tracePt t="16099" x="4838700" y="3406775"/>
          <p14:tracePt t="16116" x="4846638" y="3413125"/>
          <p14:tracePt t="16149" x="4846638" y="3421063"/>
          <p14:tracePt t="16248" x="4854575" y="3421063"/>
          <p14:tracePt t="16256" x="4876800" y="3421063"/>
          <p14:tracePt t="16266" x="4906963" y="3436938"/>
          <p14:tracePt t="16283" x="4960938" y="3451225"/>
          <p14:tracePt t="16299" x="5151438" y="3497263"/>
          <p14:tracePt t="16316" x="5311775" y="3535363"/>
          <p14:tracePt t="16333" x="5372100" y="3551238"/>
          <p14:tracePt t="16349" x="5440363" y="3565525"/>
          <p14:tracePt t="16366" x="5546725" y="3597275"/>
          <p14:tracePt t="17042" x="5532438" y="3597275"/>
          <p14:tracePt t="17049" x="5516563" y="3597275"/>
          <p14:tracePt t="17057" x="5494338" y="3597275"/>
          <p14:tracePt t="17067" x="5486400" y="3597275"/>
          <p14:tracePt t="17083" x="5464175" y="3597275"/>
          <p14:tracePt t="17100" x="5402263" y="3673475"/>
          <p14:tracePt t="17117" x="5341938" y="3741738"/>
          <p14:tracePt t="17134" x="5295900" y="3779838"/>
          <p14:tracePt t="17150" x="5211763" y="3840163"/>
          <p14:tracePt t="17167" x="5173663" y="3870325"/>
          <p14:tracePt t="17183" x="5135563" y="3886200"/>
          <p14:tracePt t="17200" x="5121275" y="3886200"/>
          <p14:tracePt t="17217" x="5105400" y="3886200"/>
          <p14:tracePt t="17233" x="5089525" y="3886200"/>
          <p14:tracePt t="17250" x="5059363" y="3878263"/>
          <p14:tracePt t="17320" x="5045075" y="3870325"/>
          <p14:tracePt t="17353" x="5037138" y="3863975"/>
          <p14:tracePt t="17369" x="5013325" y="3863975"/>
          <p14:tracePt t="17376" x="5006975" y="3856038"/>
          <p14:tracePt t="17385" x="4983163" y="3848100"/>
          <p14:tracePt t="17400" x="4937125" y="3840163"/>
          <p14:tracePt t="17417" x="4822825" y="3840163"/>
          <p14:tracePt t="17433" x="4702175" y="3840163"/>
          <p14:tracePt t="17450" x="4670425" y="3840163"/>
          <p14:tracePt t="17467" x="4648200" y="3840163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870" t="35005" r="31148" b="23324"/>
          <a:stretch/>
        </p:blipFill>
        <p:spPr>
          <a:xfrm>
            <a:off x="2292290" y="1766884"/>
            <a:ext cx="7417195" cy="36234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33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025"/>
    </mc:Choice>
    <mc:Fallback xmlns="">
      <p:transition advTm="6502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1" x="4640263" y="3825875"/>
          <p14:tracePt t="569" x="4640263" y="3725863"/>
          <p14:tracePt t="576" x="4670425" y="3589338"/>
          <p14:tracePt t="584" x="4702175" y="3527425"/>
          <p14:tracePt t="598" x="4708525" y="3489325"/>
          <p14:tracePt t="615" x="4792663" y="3292475"/>
          <p14:tracePt t="631" x="4822825" y="3208338"/>
          <p14:tracePt t="648" x="4892675" y="2994025"/>
          <p14:tracePt t="664" x="4899025" y="2835275"/>
          <p14:tracePt t="681" x="4899025" y="2644775"/>
          <p14:tracePt t="698" x="4899025" y="2506663"/>
          <p14:tracePt t="714" x="4899025" y="2438400"/>
          <p14:tracePt t="731" x="4899025" y="2430463"/>
          <p14:tracePt t="873" x="4899025" y="2408238"/>
          <p14:tracePt t="881" x="4899025" y="2346325"/>
          <p14:tracePt t="889" x="4899025" y="2286000"/>
          <p14:tracePt t="898" x="4899025" y="2255838"/>
          <p14:tracePt t="914" x="4899025" y="2217738"/>
          <p14:tracePt t="931" x="4876800" y="2149475"/>
          <p14:tracePt t="948" x="4860925" y="2133600"/>
          <p14:tracePt t="981" x="4860925" y="2125663"/>
          <p14:tracePt t="1016" x="4860925" y="2117725"/>
          <p14:tracePt t="1025" x="4846638" y="2117725"/>
          <p14:tracePt t="1033" x="4816475" y="2117725"/>
          <p14:tracePt t="1048" x="4754563" y="2103438"/>
          <p14:tracePt t="1064" x="4686300" y="2079625"/>
          <p14:tracePt t="1081" x="4648200" y="2079625"/>
          <p14:tracePt t="1098" x="4610100" y="2073275"/>
          <p14:tracePt t="1114" x="4594225" y="2065338"/>
          <p14:tracePt t="1148" x="4587875" y="2065338"/>
          <p14:tracePt t="2513" x="4572000" y="2065338"/>
          <p14:tracePt t="2522" x="4549775" y="2057400"/>
          <p14:tracePt t="2532" x="4541838" y="2057400"/>
          <p14:tracePt t="2548" x="4525963" y="2057400"/>
          <p14:tracePt t="2565" x="4518025" y="2057400"/>
          <p14:tracePt t="2582" x="4457700" y="2057400"/>
          <p14:tracePt t="2599" x="4419600" y="2079625"/>
          <p14:tracePt t="2615" x="4397375" y="2095500"/>
          <p14:tracePt t="2632" x="4397375" y="2103438"/>
          <p14:tracePt t="3329" x="4381500" y="2111375"/>
          <p14:tracePt t="3337" x="4335463" y="2103438"/>
          <p14:tracePt t="3349" x="4289425" y="2087563"/>
          <p14:tracePt t="3365" x="4206875" y="2065338"/>
          <p14:tracePt t="3370" x="4191000" y="2057400"/>
          <p14:tracePt t="3382" x="4168775" y="2057400"/>
          <p14:tracePt t="3399" x="4137025" y="2049463"/>
          <p14:tracePt t="3415" x="4114800" y="2035175"/>
          <p14:tracePt t="3449" x="4106863" y="2035175"/>
          <p14:tracePt t="3929" x="4106863" y="2041525"/>
          <p14:tracePt t="3936" x="4106863" y="2057400"/>
          <p14:tracePt t="3945" x="4106863" y="2065338"/>
          <p14:tracePt t="3952" x="4106863" y="2073275"/>
          <p14:tracePt t="3966" x="4114800" y="2079625"/>
          <p14:tracePt t="3982" x="4130675" y="2095500"/>
          <p14:tracePt t="4042" x="4137025" y="2095500"/>
          <p14:tracePt t="4082" x="4137025" y="2103438"/>
          <p14:tracePt t="4089" x="4152900" y="2103438"/>
          <p14:tracePt t="4099" x="4168775" y="2111375"/>
          <p14:tracePt t="4116" x="4191000" y="2117725"/>
          <p14:tracePt t="4132" x="4206875" y="2117725"/>
          <p14:tracePt t="6361" x="4213225" y="2133600"/>
          <p14:tracePt t="6369" x="4191000" y="2179638"/>
          <p14:tracePt t="6377" x="4183063" y="2209800"/>
          <p14:tracePt t="6393" x="4168775" y="2232025"/>
          <p14:tracePt t="6401" x="4160838" y="2239963"/>
          <p14:tracePt t="6601" x="4160838" y="2209800"/>
          <p14:tracePt t="6609" x="4160838" y="2187575"/>
          <p14:tracePt t="6617" x="4175125" y="2163763"/>
          <p14:tracePt t="6633" x="4191000" y="2117725"/>
          <p14:tracePt t="6650" x="4237038" y="2057400"/>
          <p14:tracePt t="6667" x="4244975" y="2041525"/>
          <p14:tracePt t="6683" x="4267200" y="1997075"/>
          <p14:tracePt t="6701" x="4275138" y="1989138"/>
          <p14:tracePt t="6717" x="4289425" y="1989138"/>
          <p14:tracePt t="6733" x="4397375" y="1981200"/>
          <p14:tracePt t="6751" x="4648200" y="1981200"/>
          <p14:tracePt t="6767" x="4838700" y="2011363"/>
          <p14:tracePt t="6783" x="5456238" y="2117725"/>
          <p14:tracePt t="6800" x="5783263" y="2187575"/>
          <p14:tracePt t="6817" x="5951538" y="2232025"/>
          <p14:tracePt t="6833" x="5973763" y="2239963"/>
          <p14:tracePt t="6873" x="5981700" y="2247900"/>
          <p14:tracePt t="6890" x="5951538" y="2247900"/>
          <p14:tracePt t="6900" x="5883275" y="2239963"/>
          <p14:tracePt t="6917" x="5722938" y="2193925"/>
          <p14:tracePt t="6933" x="5265738" y="2193925"/>
          <p14:tracePt t="6950" x="4830763" y="2193925"/>
          <p14:tracePt t="6967" x="4495800" y="2193925"/>
          <p14:tracePt t="6983" x="4427538" y="2187575"/>
          <p14:tracePt t="7000" x="4419600" y="2187575"/>
          <p14:tracePt t="7137" x="4419600" y="2179638"/>
          <p14:tracePt t="7154" x="4403725" y="2171700"/>
          <p14:tracePt t="7161" x="4359275" y="2155825"/>
          <p14:tracePt t="7169" x="4305300" y="2141538"/>
          <p14:tracePt t="7183" x="4267200" y="2133600"/>
          <p14:tracePt t="7201" x="4191000" y="2111375"/>
          <p14:tracePt t="7217" x="4137025" y="2103438"/>
          <p14:tracePt t="7233" x="4137025" y="2095500"/>
          <p14:tracePt t="7640" x="4144963" y="2095500"/>
          <p14:tracePt t="7649" x="4175125" y="2095500"/>
          <p14:tracePt t="7656" x="4198938" y="2095500"/>
          <p14:tracePt t="7667" x="4206875" y="2095500"/>
          <p14:tracePt t="7684" x="4221163" y="2095500"/>
          <p14:tracePt t="7700" x="4244975" y="2087563"/>
          <p14:tracePt t="7717" x="4251325" y="2087563"/>
          <p14:tracePt t="7881" x="4237038" y="2079625"/>
          <p14:tracePt t="7888" x="4229100" y="2079625"/>
          <p14:tracePt t="7913" x="4221163" y="2079625"/>
          <p14:tracePt t="8185" x="4229100" y="2073275"/>
          <p14:tracePt t="8233" x="4237038" y="2065338"/>
          <p14:tracePt t="8329" x="4237038" y="2049463"/>
          <p14:tracePt t="8336" x="4237038" y="2041525"/>
          <p14:tracePt t="8426" x="4237038" y="2027238"/>
          <p14:tracePt t="8433" x="4237038" y="2019300"/>
          <p14:tracePt t="8441" x="4251325" y="2011363"/>
          <p14:tracePt t="8451" x="4267200" y="1997075"/>
          <p14:tracePt t="8467" x="4297363" y="1981200"/>
          <p14:tracePt t="8484" x="4321175" y="1958975"/>
          <p14:tracePt t="8501" x="4351338" y="1943100"/>
          <p14:tracePt t="8517" x="4403725" y="1912938"/>
          <p14:tracePt t="8534" x="4427538" y="1897063"/>
          <p14:tracePt t="8551" x="4457700" y="1874838"/>
          <p14:tracePt t="8567" x="4473575" y="1866900"/>
          <p14:tracePt t="8721" x="4449763" y="1897063"/>
          <p14:tracePt t="8729" x="4411663" y="1973263"/>
          <p14:tracePt t="8736" x="4381500" y="2035175"/>
          <p14:tracePt t="8751" x="4359275" y="2073275"/>
          <p14:tracePt t="8767" x="4297363" y="2155825"/>
          <p14:tracePt t="8784" x="4283075" y="2171700"/>
          <p14:tracePt t="8801" x="4283075" y="2179638"/>
          <p14:tracePt t="8865" x="4283075" y="2149475"/>
          <p14:tracePt t="8873" x="4283075" y="2103438"/>
          <p14:tracePt t="8884" x="4283075" y="2065338"/>
          <p14:tracePt t="8901" x="4275138" y="2019300"/>
          <p14:tracePt t="8917" x="4275138" y="1965325"/>
          <p14:tracePt t="8934" x="4275138" y="1943100"/>
          <p14:tracePt t="8951" x="4275138" y="1927225"/>
          <p14:tracePt t="8967" x="4275138" y="1912938"/>
          <p14:tracePt t="8984" x="4283075" y="1905000"/>
          <p14:tracePt t="9001" x="4289425" y="1905000"/>
          <p14:tracePt t="9017" x="4313238" y="1905000"/>
          <p14:tracePt t="9034" x="4373563" y="1905000"/>
          <p14:tracePt t="9051" x="4465638" y="1912938"/>
          <p14:tracePt t="9067" x="4533900" y="1920875"/>
          <p14:tracePt t="9084" x="4564063" y="1920875"/>
          <p14:tracePt t="9217" x="4549775" y="1920875"/>
          <p14:tracePt t="9225" x="4518025" y="1920875"/>
          <p14:tracePt t="9234" x="4487863" y="1920875"/>
          <p14:tracePt t="9251" x="4449763" y="1920875"/>
          <p14:tracePt t="9268" x="4441825" y="1920875"/>
          <p14:tracePt t="9665" x="4435475" y="1920875"/>
          <p14:tracePt t="10864" x="4441825" y="1920875"/>
          <p14:tracePt t="10873" x="4449763" y="1951038"/>
          <p14:tracePt t="10888" x="4457700" y="1958975"/>
          <p14:tracePt t="10901" x="4473575" y="1965325"/>
          <p14:tracePt t="10918" x="4479925" y="1965325"/>
          <p14:tracePt t="10935" x="4518025" y="1973263"/>
          <p14:tracePt t="10951" x="4602163" y="1981200"/>
          <p14:tracePt t="10968" x="4648200" y="1981200"/>
          <p14:tracePt t="10985" x="4740275" y="1981200"/>
          <p14:tracePt t="11001" x="4808538" y="1958975"/>
          <p14:tracePt t="11018" x="4846638" y="1943100"/>
          <p14:tracePt t="11035" x="4868863" y="1927225"/>
          <p14:tracePt t="11052" x="4876800" y="1927225"/>
          <p14:tracePt t="11068" x="4884738" y="1920875"/>
          <p14:tracePt t="11085" x="4892675" y="1920875"/>
          <p14:tracePt t="11102" x="4906963" y="1920875"/>
          <p14:tracePt t="11120" x="4975225" y="1920875"/>
          <p14:tracePt t="11135" x="5006975" y="1927225"/>
          <p14:tracePt t="11152" x="5037138" y="1935163"/>
          <p14:tracePt t="11168" x="5045075" y="1943100"/>
          <p14:tracePt t="11185" x="5059363" y="1951038"/>
          <p14:tracePt t="11218" x="5075238" y="1965325"/>
          <p14:tracePt t="11281" x="5051425" y="1965325"/>
          <p14:tracePt t="11288" x="5013325" y="1965325"/>
          <p14:tracePt t="11297" x="4975225" y="1965325"/>
          <p14:tracePt t="11304" x="4953000" y="1973263"/>
          <p14:tracePt t="11319" x="4876800" y="2011363"/>
          <p14:tracePt t="11335" x="4854575" y="2019300"/>
          <p14:tracePt t="11352" x="4854575" y="2027238"/>
          <p14:tracePt t="11761" x="4868863" y="2003425"/>
          <p14:tracePt t="11769" x="4914900" y="1951038"/>
          <p14:tracePt t="11777" x="4937125" y="1927225"/>
          <p14:tracePt t="11786" x="4975225" y="1889125"/>
          <p14:tracePt t="11802" x="5059363" y="1798638"/>
          <p14:tracePt t="11818" x="5097463" y="1744663"/>
          <p14:tracePt t="11835" x="5113338" y="1736725"/>
          <p14:tracePt t="12761" x="5083175" y="1736725"/>
          <p14:tracePt t="12769" x="5045075" y="1736725"/>
          <p14:tracePt t="12777" x="5013325" y="1736725"/>
          <p14:tracePt t="12785" x="4953000" y="1736725"/>
          <p14:tracePt t="12802" x="4846638" y="1744663"/>
          <p14:tracePt t="12820" x="4762500" y="1760538"/>
          <p14:tracePt t="12835" x="4648200" y="1790700"/>
          <p14:tracePt t="12852" x="4564063" y="1812925"/>
          <p14:tracePt t="12855" x="4541838" y="1828800"/>
          <p14:tracePt t="12869" x="4518025" y="1844675"/>
          <p14:tracePt t="12886" x="4503738" y="1851025"/>
          <p14:tracePt t="12902" x="4487863" y="1874838"/>
          <p14:tracePt t="12919" x="4479925" y="1889125"/>
          <p14:tracePt t="12935" x="4457700" y="1927225"/>
          <p14:tracePt t="12952" x="4435475" y="1973263"/>
          <p14:tracePt t="12969" x="4397375" y="2035175"/>
          <p14:tracePt t="12986" x="4373563" y="2111375"/>
          <p14:tracePt t="13002" x="4351338" y="2163763"/>
          <p14:tracePt t="13019" x="4335463" y="2187575"/>
          <p14:tracePt t="13052" x="4327525" y="2193925"/>
          <p14:tracePt t="13153" x="4327525" y="2171700"/>
          <p14:tracePt t="13161" x="4327525" y="2141538"/>
          <p14:tracePt t="13169" x="4327525" y="2125663"/>
          <p14:tracePt t="13186" x="4327525" y="2111375"/>
          <p14:tracePt t="13202" x="4335463" y="2041525"/>
          <p14:tracePt t="13236" x="4359275" y="1989138"/>
          <p14:tracePt t="13393" x="4365625" y="1989138"/>
          <p14:tracePt t="13401" x="4381500" y="1997075"/>
          <p14:tracePt t="13408" x="4397375" y="2019300"/>
          <p14:tracePt t="13419" x="4419600" y="2049463"/>
          <p14:tracePt t="13436" x="4427538" y="2057400"/>
          <p14:tracePt t="13469" x="4435475" y="2057400"/>
          <p14:tracePt t="14144" x="4427538" y="2057400"/>
          <p14:tracePt t="14152" x="4411663" y="2057400"/>
          <p14:tracePt t="14161" x="4397375" y="2057400"/>
          <p14:tracePt t="14169" x="4389438" y="2057400"/>
          <p14:tracePt t="14186" x="4359275" y="2049463"/>
          <p14:tracePt t="14219" x="4351338" y="2041525"/>
          <p14:tracePt t="14273" x="4343400" y="2041525"/>
          <p14:tracePt t="14288" x="4335463" y="2041525"/>
          <p14:tracePt t="14305" x="4321175" y="2041525"/>
          <p14:tracePt t="14377" x="4343400" y="2041525"/>
          <p14:tracePt t="14385" x="4397375" y="2049463"/>
          <p14:tracePt t="14393" x="4457700" y="2073275"/>
          <p14:tracePt t="14403" x="4525963" y="2079625"/>
          <p14:tracePt t="14419" x="4610100" y="2095500"/>
          <p14:tracePt t="14436" x="4740275" y="2111375"/>
          <p14:tracePt t="14453" x="4822825" y="2117725"/>
          <p14:tracePt t="14505" x="4778375" y="2117725"/>
          <p14:tracePt t="14512" x="4708525" y="2111375"/>
          <p14:tracePt t="14521" x="4656138" y="2095500"/>
          <p14:tracePt t="14536" x="4556125" y="2065338"/>
          <p14:tracePt t="14553" x="4403725" y="2065338"/>
          <p14:tracePt t="14569" x="4381500" y="2065338"/>
          <p14:tracePt t="14616" x="4419600" y="2065338"/>
          <p14:tracePt t="14624" x="4487863" y="2079625"/>
          <p14:tracePt t="14636" x="4541838" y="2095500"/>
          <p14:tracePt t="14653" x="4656138" y="2111375"/>
          <p14:tracePt t="14670" x="4876800" y="2117725"/>
          <p14:tracePt t="14687" x="5113338" y="2141538"/>
          <p14:tracePt t="14703" x="5127625" y="2141538"/>
          <p14:tracePt t="14761" x="5067300" y="2141538"/>
          <p14:tracePt t="14768" x="4999038" y="2125663"/>
          <p14:tracePt t="14777" x="4914900" y="2103438"/>
          <p14:tracePt t="14786" x="4822825" y="2079625"/>
          <p14:tracePt t="14803" x="4541838" y="2073275"/>
          <p14:tracePt t="14820" x="4313238" y="2073275"/>
          <p14:tracePt t="14836" x="4275138" y="2073275"/>
          <p14:tracePt t="14870" x="4267200" y="2073275"/>
          <p14:tracePt t="14887" x="4427538" y="2125663"/>
          <p14:tracePt t="14903" x="4800600" y="2133600"/>
          <p14:tracePt t="14920" x="5546725" y="2133600"/>
          <p14:tracePt t="14936" x="5845175" y="2133600"/>
          <p14:tracePt t="14953" x="5921375" y="2133600"/>
          <p14:tracePt t="14993" x="5859463" y="2133600"/>
          <p14:tracePt t="15003" x="5768975" y="2125663"/>
          <p14:tracePt t="15021" x="5546725" y="2079625"/>
          <p14:tracePt t="15036" x="5151438" y="2079625"/>
          <p14:tracePt t="15053" x="4876800" y="2079625"/>
          <p14:tracePt t="15070" x="4784725" y="2079625"/>
          <p14:tracePt t="15105" x="4808538" y="2079625"/>
          <p14:tracePt t="15120" x="4937125" y="2079625"/>
          <p14:tracePt t="15136" x="5045075" y="2095500"/>
          <p14:tracePt t="15153" x="5105400" y="2103438"/>
          <p14:tracePt t="15241" x="5075238" y="2103438"/>
          <p14:tracePt t="15249" x="5006975" y="2087563"/>
          <p14:tracePt t="15256" x="4953000" y="2079625"/>
          <p14:tracePt t="15270" x="4884738" y="2065338"/>
          <p14:tracePt t="15287" x="4732338" y="2049463"/>
          <p14:tracePt t="15303" x="4572000" y="2041525"/>
          <p14:tracePt t="15433" x="4587875" y="2041525"/>
          <p14:tracePt t="15441" x="4594225" y="2041525"/>
          <p14:tracePt t="15453" x="4610100" y="2041525"/>
          <p14:tracePt t="15689" x="4594225" y="2041525"/>
          <p14:tracePt t="15697" x="4572000" y="2035175"/>
          <p14:tracePt t="15705" x="4525963" y="2035175"/>
          <p14:tracePt t="15720" x="4441825" y="2035175"/>
          <p14:tracePt t="15737" x="4373563" y="2035175"/>
          <p14:tracePt t="15753" x="4351338" y="2041525"/>
          <p14:tracePt t="15849" x="4343400" y="2041525"/>
          <p14:tracePt t="15881" x="4343400" y="2035175"/>
          <p14:tracePt t="15889" x="4373563" y="2035175"/>
          <p14:tracePt t="15897" x="4411663" y="2035175"/>
          <p14:tracePt t="15904" x="4473575" y="2035175"/>
          <p14:tracePt t="15920" x="4610100" y="2035175"/>
          <p14:tracePt t="15937" x="4678363" y="2019300"/>
          <p14:tracePt t="15953" x="4694238" y="2011363"/>
          <p14:tracePt t="16009" x="4678363" y="2003425"/>
          <p14:tracePt t="16017" x="4632325" y="1997075"/>
          <p14:tracePt t="16024" x="4587875" y="1973263"/>
          <p14:tracePt t="16037" x="4549775" y="1965325"/>
          <p14:tracePt t="16053" x="4427538" y="1965325"/>
          <p14:tracePt t="16070" x="4343400" y="1965325"/>
          <p14:tracePt t="16087" x="4335463" y="1973263"/>
          <p14:tracePt t="16153" x="4365625" y="1973263"/>
          <p14:tracePt t="16161" x="4411663" y="1989138"/>
          <p14:tracePt t="16170" x="4441825" y="1997075"/>
          <p14:tracePt t="16187" x="4457700" y="1997075"/>
          <p14:tracePt t="16203" x="4465638" y="1997075"/>
          <p14:tracePt t="16249" x="4435475" y="1997075"/>
          <p14:tracePt t="16256" x="4373563" y="1997075"/>
          <p14:tracePt t="16265" x="4313238" y="1981200"/>
          <p14:tracePt t="16272" x="4237038" y="1973263"/>
          <p14:tracePt t="16287" x="4144963" y="1973263"/>
          <p14:tracePt t="16303" x="3878263" y="1973263"/>
          <p14:tracePt t="16320" x="3832225" y="1973263"/>
          <p14:tracePt t="16385" x="3863975" y="1973263"/>
          <p14:tracePt t="16392" x="3916363" y="1973263"/>
          <p14:tracePt t="16404" x="3992563" y="1981200"/>
          <p14:tracePt t="16420" x="4191000" y="1981200"/>
          <p14:tracePt t="16437" x="4487863" y="1981200"/>
          <p14:tracePt t="16453" x="4800600" y="1981200"/>
          <p14:tracePt t="16470" x="5089525" y="1981200"/>
          <p14:tracePt t="16486" x="5464175" y="1989138"/>
          <p14:tracePt t="16503" x="5654675" y="1989138"/>
          <p14:tracePt t="16520" x="5730875" y="1989138"/>
          <p14:tracePt t="16599" x="5707063" y="1989138"/>
          <p14:tracePt t="16607" x="5638800" y="1989138"/>
          <p14:tracePt t="16615" x="5554663" y="1989138"/>
          <p14:tracePt t="16623" x="5464175" y="1973263"/>
          <p14:tracePt t="16636" x="5364163" y="1965325"/>
          <p14:tracePt t="16653" x="4968875" y="1981200"/>
          <p14:tracePt t="16670" x="4594225" y="1981200"/>
          <p14:tracePt t="16686" x="4183063" y="1989138"/>
          <p14:tracePt t="16703" x="4106863" y="1989138"/>
          <p14:tracePt t="16783" x="4114800" y="1989138"/>
          <p14:tracePt t="16791" x="4183063" y="2011363"/>
          <p14:tracePt t="16799" x="4283075" y="2027238"/>
          <p14:tracePt t="16807" x="4403725" y="2041525"/>
          <p14:tracePt t="16820" x="4594225" y="2041525"/>
          <p14:tracePt t="16836" x="5006975" y="2041525"/>
          <p14:tracePt t="16853" x="5318125" y="2041525"/>
          <p14:tracePt t="16870" x="5426075" y="2041525"/>
          <p14:tracePt t="16903" x="5372100" y="2041525"/>
          <p14:tracePt t="16911" x="5287963" y="2041525"/>
          <p14:tracePt t="16920" x="5189538" y="2019300"/>
          <p14:tracePt t="16936" x="4922838" y="2019300"/>
          <p14:tracePt t="16953" x="4664075" y="2019300"/>
          <p14:tracePt t="16970" x="4495800" y="2019300"/>
          <p14:tracePt t="16986" x="4465638" y="2019300"/>
          <p14:tracePt t="17031" x="4457700" y="2019300"/>
          <p14:tracePt t="17145" x="4457700" y="2003425"/>
          <p14:tracePt t="17209" x="4457700" y="1989138"/>
          <p14:tracePt t="17217" x="4465638" y="1973263"/>
          <p14:tracePt t="17224" x="4473575" y="1965325"/>
          <p14:tracePt t="17241" x="4473575" y="1951038"/>
          <p14:tracePt t="17254" x="4479925" y="1935163"/>
          <p14:tracePt t="17449" x="4479925" y="1951038"/>
          <p14:tracePt t="17456" x="4473575" y="1973263"/>
          <p14:tracePt t="17465" x="4457700" y="2011363"/>
          <p14:tracePt t="17474" x="4449763" y="2041525"/>
          <p14:tracePt t="17487" x="4441825" y="2079625"/>
          <p14:tracePt t="17504" x="4441825" y="2095500"/>
          <p14:tracePt t="17633" x="4441825" y="2079625"/>
          <p14:tracePt t="17647" x="4441825" y="2073275"/>
          <p14:tracePt t="17655" x="4441825" y="2057400"/>
          <p14:tracePt t="17663" x="4441825" y="2049463"/>
          <p14:tracePt t="17671" x="4441825" y="2041525"/>
          <p14:tracePt t="17687" x="4441825" y="2035175"/>
          <p14:tracePt t="17703" x="4441825" y="2019300"/>
          <p14:tracePt t="17720" x="4441825" y="2003425"/>
          <p14:tracePt t="17737" x="4441825" y="1997075"/>
          <p14:tracePt t="17834" x="4457700" y="2035175"/>
          <p14:tracePt t="17840" x="4465638" y="2087563"/>
          <p14:tracePt t="17849" x="4465638" y="2155825"/>
          <p14:tracePt t="17856" x="4465638" y="2239963"/>
          <p14:tracePt t="17871" x="4465638" y="2308225"/>
          <p14:tracePt t="17887" x="4465638" y="2544763"/>
          <p14:tracePt t="17904" x="4465638" y="2689225"/>
          <p14:tracePt t="17921" x="4465638" y="2789238"/>
          <p14:tracePt t="17937" x="4465638" y="2803525"/>
          <p14:tracePt t="18081" x="4465638" y="2797175"/>
          <p14:tracePt t="18137" x="4465638" y="2789238"/>
          <p14:tracePt t="18327" x="4465638" y="2781300"/>
          <p14:tracePt t="18335" x="4487863" y="2743200"/>
          <p14:tracePt t="18343" x="4518025" y="2705100"/>
          <p14:tracePt t="18354" x="4533900" y="2689225"/>
          <p14:tracePt t="18370" x="4632325" y="2582863"/>
          <p14:tracePt t="18387" x="4724400" y="2476500"/>
          <p14:tracePt t="18404" x="4808538" y="2378075"/>
          <p14:tracePt t="18420" x="4868863" y="2293938"/>
          <p14:tracePt t="18437" x="4884738" y="2263775"/>
          <p14:tracePt t="18454" x="4892675" y="2209800"/>
          <p14:tracePt t="18470" x="4899025" y="2155825"/>
          <p14:tracePt t="18487" x="4899025" y="2133600"/>
          <p14:tracePt t="18504" x="4899025" y="2079625"/>
          <p14:tracePt t="18520" x="4899025" y="2065338"/>
          <p14:tracePt t="18538" x="4906963" y="2041525"/>
          <p14:tracePt t="18554" x="4906963" y="2027238"/>
          <p14:tracePt t="18570" x="4906963" y="2003425"/>
          <p14:tracePt t="18587" x="4906963" y="1973263"/>
          <p14:tracePt t="18604" x="4906963" y="1965325"/>
          <p14:tracePt t="18620" x="4906963" y="1943100"/>
          <p14:tracePt t="18637" x="4906963" y="1935163"/>
          <p14:tracePt t="18654" x="4899025" y="1912938"/>
          <p14:tracePt t="18670" x="4876800" y="1889125"/>
          <p14:tracePt t="18687" x="4876800" y="1882775"/>
          <p14:tracePt t="18761" x="4876800" y="1874838"/>
          <p14:tracePt t="18769" x="4868863" y="1858963"/>
          <p14:tracePt t="18785" x="4868863" y="1851025"/>
          <p14:tracePt t="18809" x="4868863" y="1844675"/>
          <p14:tracePt t="18905" x="4860925" y="1858963"/>
          <p14:tracePt t="18912" x="4846638" y="1989138"/>
          <p14:tracePt t="18921" x="4846638" y="2095500"/>
          <p14:tracePt t="18938" x="4846638" y="2308225"/>
          <p14:tracePt t="18954" x="4846638" y="2446338"/>
          <p14:tracePt t="18971" x="4846638" y="2476500"/>
          <p14:tracePt t="19009" x="4846638" y="2492375"/>
          <p14:tracePt t="19073" x="4868863" y="2492375"/>
          <p14:tracePt t="19081" x="4892675" y="2492375"/>
          <p14:tracePt t="19089" x="4914900" y="2492375"/>
          <p14:tracePt t="19104" x="4953000" y="2492375"/>
          <p14:tracePt t="19121" x="5013325" y="2514600"/>
          <p14:tracePt t="19138" x="5173663" y="2536825"/>
          <p14:tracePt t="19154" x="5311775" y="2574925"/>
          <p14:tracePt t="19171" x="5356225" y="2590800"/>
          <p14:tracePt t="19205" x="5364163" y="2598738"/>
          <p14:tracePt t="19224" x="5364163" y="2620963"/>
          <p14:tracePt t="19238" x="5364163" y="2659063"/>
          <p14:tracePt t="19255" x="5356225" y="2682875"/>
          <p14:tracePt t="19271" x="5273675" y="2803525"/>
          <p14:tracePt t="19288" x="5211763" y="2835275"/>
          <p14:tracePt t="19305" x="5173663" y="2835275"/>
          <p14:tracePt t="19393" x="5173663" y="2811463"/>
          <p14:tracePt t="19401" x="5173663" y="2781300"/>
          <p14:tracePt t="19408" x="5173663" y="2759075"/>
          <p14:tracePt t="19421" x="5173663" y="2727325"/>
          <p14:tracePt t="19438" x="5173663" y="2682875"/>
          <p14:tracePt t="19455" x="5173663" y="2659063"/>
          <p14:tracePt t="19471" x="5173663" y="2636838"/>
          <p14:tracePt t="19488" x="5159375" y="2620963"/>
          <p14:tracePt t="19505" x="5151438" y="2620963"/>
          <p14:tracePt t="19521" x="5143500" y="2620963"/>
          <p14:tracePt t="19539" x="5127625" y="2620963"/>
          <p14:tracePt t="19555" x="5105400" y="2636838"/>
          <p14:tracePt t="19889" x="5097463" y="2644775"/>
          <p14:tracePt t="19905" x="5097463" y="2659063"/>
          <p14:tracePt t="19914" x="5097463" y="2674938"/>
          <p14:tracePt t="19921" x="5105400" y="2682875"/>
          <p14:tracePt t="19939" x="5121275" y="2697163"/>
          <p14:tracePt t="19955" x="5165725" y="2720975"/>
          <p14:tracePt t="19971" x="5219700" y="2720975"/>
          <p14:tracePt t="19988" x="5287963" y="2720975"/>
          <p14:tracePt t="20005" x="5334000" y="2720975"/>
          <p14:tracePt t="20021" x="5349875" y="2689225"/>
          <p14:tracePt t="20039" x="5349875" y="2659063"/>
          <p14:tracePt t="20055" x="5349875" y="2582863"/>
          <p14:tracePt t="20071" x="5349875" y="2544763"/>
          <p14:tracePt t="20088" x="5349875" y="2514600"/>
          <p14:tracePt t="20105" x="5341938" y="2476500"/>
          <p14:tracePt t="20121" x="5334000" y="2468563"/>
          <p14:tracePt t="20138" x="5311775" y="2430463"/>
          <p14:tracePt t="20155" x="5280025" y="2416175"/>
          <p14:tracePt t="20172" x="5235575" y="2400300"/>
          <p14:tracePt t="20188" x="5173663" y="2378075"/>
          <p14:tracePt t="20205" x="5067300" y="2370138"/>
          <p14:tracePt t="20222" x="4922838" y="2362200"/>
          <p14:tracePt t="20240" x="4716463" y="2362200"/>
          <p14:tracePt t="20255" x="4632325" y="2370138"/>
          <p14:tracePt t="20272" x="4465638" y="2446338"/>
          <p14:tracePt t="20288" x="4397375" y="2530475"/>
          <p14:tracePt t="20305" x="4373563" y="2606675"/>
          <p14:tracePt t="20322" x="4373563" y="2720975"/>
          <p14:tracePt t="20338" x="4419600" y="2849563"/>
          <p14:tracePt t="20355" x="4495800" y="2933700"/>
          <p14:tracePt t="20359" x="4518025" y="2955925"/>
          <p14:tracePt t="20372" x="4572000" y="2979738"/>
          <p14:tracePt t="20388" x="4678363" y="2994025"/>
          <p14:tracePt t="20405" x="4899025" y="2994025"/>
          <p14:tracePt t="20422" x="5067300" y="2933700"/>
          <p14:tracePt t="20440" x="5203825" y="2765425"/>
          <p14:tracePt t="20455" x="5219700" y="2667000"/>
          <p14:tracePt t="20472" x="5219700" y="2582863"/>
          <p14:tracePt t="20488" x="5173663" y="2492375"/>
          <p14:tracePt t="20505" x="5113338" y="2446338"/>
          <p14:tracePt t="20522" x="5067300" y="2430463"/>
          <p14:tracePt t="20538" x="5051425" y="2430463"/>
          <p14:tracePt t="20572" x="5029200" y="2446338"/>
          <p14:tracePt t="20588" x="5013325" y="2460625"/>
          <p14:tracePt t="20605" x="5013325" y="2468563"/>
          <p14:tracePt t="20622" x="5013325" y="2484438"/>
          <p14:tracePt t="20638" x="5029200" y="2506663"/>
          <p14:tracePt t="20655" x="5051425" y="2522538"/>
          <p14:tracePt t="20672" x="5059363" y="2522538"/>
          <p14:tracePt t="20889" x="5059363" y="2552700"/>
          <p14:tracePt t="20897" x="5083175" y="2590800"/>
          <p14:tracePt t="20905" x="5089525" y="2628900"/>
          <p14:tracePt t="20922" x="5113338" y="2720975"/>
          <p14:tracePt t="20940" x="5121275" y="2765425"/>
          <p14:tracePt t="20955" x="5121275" y="2773363"/>
          <p14:tracePt t="21041" x="5121275" y="2781300"/>
          <p14:tracePt t="21065" x="5121275" y="2765425"/>
          <p14:tracePt t="21073" x="5121275" y="2759075"/>
          <p14:tracePt t="21081" x="5121275" y="2751138"/>
          <p14:tracePt t="21089" x="5121275" y="2743200"/>
          <p14:tracePt t="21105" x="5121275" y="2727325"/>
          <p14:tracePt t="21122" x="5121275" y="2720975"/>
          <p14:tracePt t="21450" x="5135563" y="2720975"/>
          <p14:tracePt t="21529" x="5143500" y="2713038"/>
          <p14:tracePt t="21536" x="5143500" y="2697163"/>
          <p14:tracePt t="21545" x="5151438" y="2697163"/>
          <p14:tracePt t="21555" x="5159375" y="2682875"/>
          <p14:tracePt t="21572" x="5173663" y="2659063"/>
          <p14:tracePt t="21589" x="5189538" y="2651125"/>
          <p14:tracePt t="21605" x="5197475" y="2636838"/>
          <p14:tracePt t="21622" x="5211763" y="2620963"/>
          <p14:tracePt t="21753" x="5211763" y="2682875"/>
          <p14:tracePt t="21761" x="5211763" y="2765425"/>
          <p14:tracePt t="21773" x="5211763" y="2835275"/>
          <p14:tracePt t="21789" x="5203825" y="3001963"/>
          <p14:tracePt t="21805" x="5165725" y="3124200"/>
          <p14:tracePt t="21822" x="5127625" y="3246438"/>
          <p14:tracePt t="21839" x="5097463" y="3322638"/>
          <p14:tracePt t="21856" x="5083175" y="3360738"/>
          <p14:tracePt t="21873" x="5083175" y="3368675"/>
          <p14:tracePt t="21889" x="5067300" y="3413125"/>
          <p14:tracePt t="21905" x="5051425" y="3475038"/>
          <p14:tracePt t="21922" x="5029200" y="3527425"/>
          <p14:tracePt t="21939" x="5021263" y="3573463"/>
          <p14:tracePt t="21956" x="5013325" y="3611563"/>
          <p14:tracePt t="21972" x="4999038" y="3627438"/>
          <p14:tracePt t="21989" x="4983163" y="3635375"/>
          <p14:tracePt t="22006" x="4953000" y="3635375"/>
          <p14:tracePt t="22023" x="4906963" y="3635375"/>
          <p14:tracePt t="22039" x="4906963" y="3641725"/>
          <p14:tracePt t="22105" x="4892675" y="3635375"/>
          <p14:tracePt t="22113" x="4892675" y="3603625"/>
          <p14:tracePt t="22122" x="4868863" y="3573463"/>
          <p14:tracePt t="22139" x="4860925" y="3551238"/>
          <p14:tracePt t="22156" x="4838700" y="3521075"/>
          <p14:tracePt t="22172" x="4830763" y="3497263"/>
          <p14:tracePt t="22190" x="4822825" y="3489325"/>
          <p14:tracePt t="22441" x="4830763" y="3489325"/>
          <p14:tracePt t="22473" x="4830763" y="3482975"/>
          <p14:tracePt t="22489" x="4830763" y="3475038"/>
          <p14:tracePt t="22505" x="4830763" y="3459163"/>
          <p14:tracePt t="22521" x="4830763" y="3451225"/>
          <p14:tracePt t="22538" x="4830763" y="3436938"/>
          <p14:tracePt t="22544" x="4830763" y="3429000"/>
          <p14:tracePt t="22556" x="4830763" y="3421063"/>
          <p14:tracePt t="22572" x="4830763" y="3390900"/>
          <p14:tracePt t="22589" x="4830763" y="3375025"/>
          <p14:tracePt t="22606" x="4830763" y="3352800"/>
          <p14:tracePt t="22705" x="4838700" y="3375025"/>
          <p14:tracePt t="22712" x="4846638" y="3406775"/>
          <p14:tracePt t="22722" x="4854575" y="3444875"/>
          <p14:tracePt t="22739" x="4860925" y="3497263"/>
          <p14:tracePt t="22756" x="4868863" y="3543300"/>
          <p14:tracePt t="22773" x="4876800" y="3565525"/>
          <p14:tracePt t="22789" x="4884738" y="3581400"/>
          <p14:tracePt t="22840" x="4892675" y="3581400"/>
          <p14:tracePt t="22864" x="4899025" y="3581400"/>
          <p14:tracePt t="22897" x="4906963" y="3565525"/>
          <p14:tracePt t="22994" x="4906963" y="3559175"/>
          <p14:tracePt t="23001" x="4914900" y="3559175"/>
          <p14:tracePt t="23009" x="4937125" y="3559175"/>
          <p14:tracePt t="23024" x="4968875" y="3559175"/>
          <p14:tracePt t="23040" x="5029200" y="3535363"/>
          <p14:tracePt t="23056" x="5075238" y="3535363"/>
          <p14:tracePt t="23073" x="5097463" y="3527425"/>
          <p14:tracePt t="23153" x="5097463" y="3521075"/>
          <p14:tracePt t="23160" x="5097463" y="3505200"/>
          <p14:tracePt t="23176" x="5097463" y="3497263"/>
          <p14:tracePt t="23189" x="5097463" y="3489325"/>
          <p14:tracePt t="23206" x="5097463" y="3451225"/>
          <p14:tracePt t="23223" x="5097463" y="3444875"/>
          <p14:tracePt t="23240" x="5097463" y="3413125"/>
          <p14:tracePt t="23256" x="5097463" y="3398838"/>
          <p14:tracePt t="23273" x="5097463" y="3382963"/>
          <p14:tracePt t="23306" x="5097463" y="3375025"/>
          <p14:tracePt t="23401" x="5105400" y="3375025"/>
          <p14:tracePt t="23408" x="5121275" y="3413125"/>
          <p14:tracePt t="23417" x="5127625" y="3444875"/>
          <p14:tracePt t="23425" x="5135563" y="3467100"/>
          <p14:tracePt t="23439" x="5135563" y="3475038"/>
          <p14:tracePt t="23465" x="5151438" y="3482975"/>
          <p14:tracePt t="23489" x="5159375" y="3482975"/>
          <p14:tracePt t="23497" x="5173663" y="3482975"/>
          <p14:tracePt t="23506" x="5181600" y="3482975"/>
          <p14:tracePt t="23523" x="5241925" y="3482975"/>
          <p14:tracePt t="23539" x="5387975" y="3482975"/>
          <p14:tracePt t="23556" x="5502275" y="3482975"/>
          <p14:tracePt t="23573" x="5608638" y="3482975"/>
          <p14:tracePt t="23589" x="5654675" y="3482975"/>
          <p14:tracePt t="23606" x="5661025" y="3482975"/>
          <p14:tracePt t="23736" x="5668963" y="3482975"/>
          <p14:tracePt t="23760" x="5676900" y="3497263"/>
          <p14:tracePt t="23769" x="5676900" y="3513138"/>
          <p14:tracePt t="23776" x="5692775" y="3559175"/>
          <p14:tracePt t="23790" x="5699125" y="3589338"/>
          <p14:tracePt t="23807" x="5699125" y="3717925"/>
          <p14:tracePt t="23823" x="5699125" y="3817938"/>
          <p14:tracePt t="23839" x="5699125" y="3908425"/>
          <p14:tracePt t="23856" x="5699125" y="3978275"/>
          <p14:tracePt t="23873" x="5692775" y="4038600"/>
          <p14:tracePt t="23890" x="5661025" y="4122738"/>
          <p14:tracePt t="23906" x="5622925" y="4198938"/>
          <p14:tracePt t="23923" x="5578475" y="4267200"/>
          <p14:tracePt t="23940" x="5524500" y="4343400"/>
          <p14:tracePt t="23956" x="5456238" y="4419600"/>
          <p14:tracePt t="23973" x="5380038" y="4495800"/>
          <p14:tracePt t="23990" x="5318125" y="4533900"/>
          <p14:tracePt t="24007" x="5197475" y="4579938"/>
          <p14:tracePt t="24023" x="5151438" y="4602163"/>
          <p14:tracePt t="24040" x="4953000" y="4656138"/>
          <p14:tracePt t="24057" x="4822825" y="4708525"/>
          <p14:tracePt t="24073" x="4724400" y="4732338"/>
          <p14:tracePt t="24090" x="4656138" y="4754563"/>
          <p14:tracePt t="24106" x="4656138" y="4762500"/>
          <p14:tracePt t="24123" x="4648200" y="4762500"/>
          <p14:tracePt t="24313" x="4640263" y="4762500"/>
          <p14:tracePt t="24345" x="4632325" y="4762500"/>
          <p14:tracePt t="24353" x="4610100" y="4746625"/>
          <p14:tracePt t="24360" x="4594225" y="4724400"/>
          <p14:tracePt t="24373" x="4579938" y="4724400"/>
          <p14:tracePt t="24390" x="4533900" y="4716463"/>
          <p14:tracePt t="24407" x="4473575" y="4702175"/>
          <p14:tracePt t="24423" x="4381500" y="4678363"/>
          <p14:tracePt t="24440" x="4327525" y="4640263"/>
          <p14:tracePt t="24458" x="4283075" y="4602163"/>
          <p14:tracePt t="24473" x="4259263" y="4533900"/>
          <p14:tracePt t="24490" x="4237038" y="4473575"/>
          <p14:tracePt t="24506" x="4221163" y="4397375"/>
          <p14:tracePt t="24523" x="4206875" y="4283075"/>
          <p14:tracePt t="24540" x="4206875" y="4213225"/>
          <p14:tracePt t="24556" x="4213225" y="4114800"/>
          <p14:tracePt t="24573" x="4237038" y="4038600"/>
          <p14:tracePt t="24590" x="4313238" y="3916363"/>
          <p14:tracePt t="24607" x="4381500" y="3832225"/>
          <p14:tracePt t="24623" x="4533900" y="3725863"/>
          <p14:tracePt t="24640" x="4610100" y="3673475"/>
          <p14:tracePt t="24657" x="4702175" y="3635375"/>
          <p14:tracePt t="24673" x="4800600" y="3589338"/>
          <p14:tracePt t="24690" x="4922838" y="3559175"/>
          <p14:tracePt t="24707" x="5037138" y="3535363"/>
          <p14:tracePt t="24723" x="5151438" y="3535363"/>
          <p14:tracePt t="24740" x="5311775" y="3535363"/>
          <p14:tracePt t="24757" x="5410200" y="3535363"/>
          <p14:tracePt t="24773" x="5478463" y="3543300"/>
          <p14:tracePt t="24790" x="5540375" y="3573463"/>
          <p14:tracePt t="24807" x="5592763" y="3597275"/>
          <p14:tracePt t="24823" x="5692775" y="3641725"/>
          <p14:tracePt t="24865" x="5692775" y="3673475"/>
          <p14:tracePt t="24873" x="5730875" y="3787775"/>
          <p14:tracePt t="24890" x="5768975" y="3924300"/>
          <p14:tracePt t="24907" x="5799138" y="4084638"/>
          <p14:tracePt t="24923" x="5799138" y="4183063"/>
          <p14:tracePt t="24940" x="5799138" y="4244975"/>
          <p14:tracePt t="24958" x="5799138" y="4321175"/>
          <p14:tracePt t="24973" x="5791200" y="4397375"/>
          <p14:tracePt t="24990" x="5768975" y="4465638"/>
          <p14:tracePt t="25007" x="5737225" y="4511675"/>
          <p14:tracePt t="25023" x="5661025" y="4594225"/>
          <p14:tracePt t="25040" x="5578475" y="4656138"/>
          <p14:tracePt t="25057" x="5470525" y="4716463"/>
          <p14:tracePt t="25073" x="5326063" y="4778375"/>
          <p14:tracePt t="25090" x="5151438" y="4816475"/>
          <p14:tracePt t="25107" x="4975225" y="4838700"/>
          <p14:tracePt t="25123" x="4816475" y="4860925"/>
          <p14:tracePt t="25140" x="4694238" y="4868863"/>
          <p14:tracePt t="25157" x="4602163" y="4868863"/>
          <p14:tracePt t="25173" x="4525963" y="4868863"/>
          <p14:tracePt t="25190" x="4449763" y="4830763"/>
          <p14:tracePt t="25207" x="4365625" y="4770438"/>
          <p14:tracePt t="25223" x="4237038" y="4656138"/>
          <p14:tracePt t="25240" x="4183063" y="4556125"/>
          <p14:tracePt t="25257" x="4152900" y="4435475"/>
          <p14:tracePt t="25273" x="4137025" y="4289425"/>
          <p14:tracePt t="25290" x="4130675" y="4160838"/>
          <p14:tracePt t="25307" x="4130675" y="4046538"/>
          <p14:tracePt t="25323" x="4130675" y="3932238"/>
          <p14:tracePt t="25340" x="4137025" y="3832225"/>
          <p14:tracePt t="25357" x="4168775" y="3741738"/>
          <p14:tracePt t="25373" x="4229100" y="3657600"/>
          <p14:tracePt t="25378" x="4259263" y="3619500"/>
          <p14:tracePt t="25390" x="4321175" y="3581400"/>
          <p14:tracePt t="25407" x="4541838" y="3505200"/>
          <p14:tracePt t="25423" x="4746625" y="3467100"/>
          <p14:tracePt t="25440" x="4930775" y="3436938"/>
          <p14:tracePt t="25458" x="5135563" y="3421063"/>
          <p14:tracePt t="25473" x="5326063" y="3398838"/>
          <p14:tracePt t="25490" x="5502275" y="3398838"/>
          <p14:tracePt t="25507" x="5584825" y="3406775"/>
          <p14:tracePt t="25524" x="5684838" y="3444875"/>
          <p14:tracePt t="25540" x="5737225" y="3467100"/>
          <p14:tracePt t="25557" x="5867400" y="3603625"/>
          <p14:tracePt t="25574" x="5965825" y="3763963"/>
          <p14:tracePt t="25590" x="6042025" y="3970338"/>
          <p14:tracePt t="25607" x="6172200" y="4335463"/>
          <p14:tracePt t="25623" x="6188075" y="4556125"/>
          <p14:tracePt t="25640" x="6188075" y="4746625"/>
          <p14:tracePt t="25657" x="6188075" y="4937125"/>
          <p14:tracePt t="25674" x="6118225" y="5143500"/>
          <p14:tracePt t="25690" x="6011863" y="5334000"/>
          <p14:tracePt t="25707" x="5883275" y="5494338"/>
          <p14:tracePt t="25724" x="5737225" y="5608638"/>
          <p14:tracePt t="25740" x="5570538" y="5684838"/>
          <p14:tracePt t="25757" x="5394325" y="5715000"/>
          <p14:tracePt t="25774" x="5181600" y="5715000"/>
          <p14:tracePt t="25791" x="4702175" y="5516563"/>
          <p14:tracePt t="25807" x="4525963" y="5440363"/>
          <p14:tracePt t="25824" x="4152900" y="5135563"/>
          <p14:tracePt t="25840" x="3984625" y="4892675"/>
          <p14:tracePt t="25857" x="3908425" y="4686300"/>
          <p14:tracePt t="25874" x="3878263" y="4518025"/>
          <p14:tracePt t="25890" x="3878263" y="4373563"/>
          <p14:tracePt t="25907" x="3878263" y="4244975"/>
          <p14:tracePt t="25924" x="3894138" y="4130675"/>
          <p14:tracePt t="25940" x="3946525" y="4008438"/>
          <p14:tracePt t="25959" x="4060825" y="3840163"/>
          <p14:tracePt t="25974" x="4114800" y="3794125"/>
          <p14:tracePt t="25991" x="4213225" y="3695700"/>
          <p14:tracePt t="26007" x="4373563" y="3581400"/>
          <p14:tracePt t="26024" x="4525963" y="3489325"/>
          <p14:tracePt t="26040" x="4670425" y="3413125"/>
          <p14:tracePt t="26057" x="4838700" y="3352800"/>
          <p14:tracePt t="26074" x="4968875" y="3322638"/>
          <p14:tracePt t="26090" x="5089525" y="3292475"/>
          <p14:tracePt t="26107" x="5151438" y="3292475"/>
          <p14:tracePt t="26124" x="5211763" y="3292475"/>
          <p14:tracePt t="26140" x="5295900" y="3292475"/>
          <p14:tracePt t="26158" x="5326063" y="3292475"/>
          <p14:tracePt t="26174" x="5356225" y="3292475"/>
          <p14:tracePt t="26191" x="5380038" y="3292475"/>
          <p14:tracePt t="26207" x="5387975" y="3298825"/>
          <p14:tracePt t="43681" x="5387975" y="3314700"/>
          <p14:tracePt t="43688" x="5456238" y="3336925"/>
          <p14:tracePt t="43697" x="5546725" y="3368675"/>
          <p14:tracePt t="43714" x="5737225" y="3436938"/>
          <p14:tracePt t="43730" x="5875338" y="3475038"/>
          <p14:tracePt t="43747" x="6049963" y="3649663"/>
          <p14:tracePt t="43764" x="6232525" y="3856038"/>
          <p14:tracePt t="43780" x="6270625" y="3908425"/>
          <p14:tracePt t="43814" x="6270625" y="3924300"/>
          <p14:tracePt t="43831" x="6111875" y="4175125"/>
          <p14:tracePt t="43847" x="5829300" y="4275138"/>
          <p14:tracePt t="43864" x="5502275" y="4321175"/>
          <p14:tracePt t="43880" x="5159375" y="4327525"/>
          <p14:tracePt t="43897" x="4830763" y="4327525"/>
          <p14:tracePt t="43914" x="4587875" y="4251325"/>
          <p14:tracePt t="43931" x="4389438" y="4160838"/>
          <p14:tracePt t="43947" x="4297363" y="4106863"/>
          <p14:tracePt t="43964" x="4289425" y="4106863"/>
          <p14:tracePt t="44297" x="4289425" y="4098925"/>
          <p14:tracePt t="44330" x="4327525" y="4084638"/>
          <p14:tracePt t="44337" x="4549775" y="4022725"/>
          <p14:tracePt t="44347" x="4822825" y="3932238"/>
          <p14:tracePt t="44364" x="5364163" y="3856038"/>
          <p14:tracePt t="44380" x="5783263" y="3779838"/>
          <p14:tracePt t="44397" x="6210300" y="3665538"/>
          <p14:tracePt t="44414" x="6530975" y="3611563"/>
          <p14:tracePt t="44431" x="6683375" y="3603625"/>
          <p14:tracePt t="44489" x="6645275" y="3619500"/>
          <p14:tracePt t="44497" x="6492875" y="3687763"/>
          <p14:tracePt t="44505" x="6286500" y="3787775"/>
          <p14:tracePt t="44514" x="6042025" y="3870325"/>
          <p14:tracePt t="44531" x="5608638" y="3992563"/>
          <p14:tracePt t="44547" x="5189538" y="4130675"/>
          <p14:tracePt t="44564" x="4930775" y="4251325"/>
          <p14:tracePt t="44581" x="4778375" y="4297363"/>
          <p14:tracePt t="44597" x="4724400" y="4313238"/>
          <p14:tracePt t="44785" x="4716463" y="4313238"/>
          <p14:tracePt t="44793" x="4678363" y="4335463"/>
          <p14:tracePt t="44800" x="4632325" y="4389438"/>
          <p14:tracePt t="44814" x="4579938" y="4435475"/>
          <p14:tracePt t="44832" x="4335463" y="4533900"/>
          <p14:tracePt t="44847" x="4168775" y="4549775"/>
          <p14:tracePt t="44864" x="4076700" y="4549775"/>
          <p14:tracePt t="44881" x="4046538" y="4525963"/>
          <p14:tracePt t="44897" x="4038600" y="4495800"/>
          <p14:tracePt t="44914" x="4030663" y="4411663"/>
          <p14:tracePt t="44931" x="4030663" y="4321175"/>
          <p14:tracePt t="44947" x="4054475" y="4244975"/>
          <p14:tracePt t="44964" x="4098925" y="4160838"/>
          <p14:tracePt t="44981" x="4122738" y="4137025"/>
          <p14:tracePt t="45041" x="4122738" y="4130675"/>
          <p14:tracePt t="45057" x="4137025" y="4106863"/>
          <p14:tracePt t="45064" x="4160838" y="4030663"/>
          <p14:tracePt t="45073" x="4206875" y="3894138"/>
          <p14:tracePt t="45081" x="4221163" y="3810000"/>
          <p14:tracePt t="45097" x="4251325" y="3657600"/>
          <p14:tracePt t="45114" x="4275138" y="3475038"/>
          <p14:tracePt t="45130" x="4283075" y="3268663"/>
          <p14:tracePt t="45147" x="4283075" y="3086100"/>
          <p14:tracePt t="45164" x="4267200" y="2925763"/>
          <p14:tracePt t="45181" x="4229100" y="2789238"/>
          <p14:tracePt t="45197" x="4183063" y="2697163"/>
          <p14:tracePt t="45214" x="4160838" y="2644775"/>
          <p14:tracePt t="45231" x="4152900" y="2628900"/>
          <p14:tracePt t="45247" x="4152900" y="2620963"/>
          <p14:tracePt t="45297" x="4152900" y="2598738"/>
          <p14:tracePt t="45305" x="4152900" y="2590800"/>
          <p14:tracePt t="45314" x="4152900" y="2582863"/>
          <p14:tracePt t="45332" x="4152900" y="2574925"/>
          <p14:tracePt t="45347" x="4152900" y="2484438"/>
          <p14:tracePt t="45364" x="4152900" y="2378075"/>
          <p14:tracePt t="45381" x="4175125" y="2270125"/>
          <p14:tracePt t="45397" x="4206875" y="2163763"/>
          <p14:tracePt t="45415" x="4229100" y="2111375"/>
          <p14:tracePt t="45431" x="4251325" y="2073275"/>
          <p14:tracePt t="45447" x="4259263" y="2057400"/>
          <p14:tracePt t="45865" x="4305300" y="2065338"/>
          <p14:tracePt t="45873" x="4449763" y="2073275"/>
          <p14:tracePt t="45881" x="4716463" y="2073275"/>
          <p14:tracePt t="45898" x="5380038" y="2171700"/>
          <p14:tracePt t="45914" x="5753100" y="2217738"/>
          <p14:tracePt t="45931" x="6027738" y="2217738"/>
          <p14:tracePt t="45948" x="6180138" y="2225675"/>
          <p14:tracePt t="45984" x="6188075" y="2232025"/>
          <p14:tracePt t="46000" x="6134100" y="2255838"/>
          <p14:tracePt t="46009" x="5951538" y="2308225"/>
          <p14:tracePt t="46017" x="5684838" y="2378075"/>
          <p14:tracePt t="46031" x="5326063" y="2408238"/>
          <p14:tracePt t="46048" x="4313238" y="2408238"/>
          <p14:tracePt t="46064" x="3673475" y="2408238"/>
          <p14:tracePt t="46081" x="3284538" y="2378075"/>
          <p14:tracePt t="46098" x="3140075" y="2308225"/>
          <p14:tracePt t="46114" x="3132138" y="2308225"/>
          <p14:tracePt t="46149" x="3238500" y="2232025"/>
          <p14:tracePt t="46164" x="3459163" y="2141538"/>
          <p14:tracePt t="46181" x="3703638" y="2065338"/>
          <p14:tracePt t="46198" x="4030663" y="1989138"/>
          <p14:tracePt t="46215" x="4229100" y="1951038"/>
          <p14:tracePt t="46231" x="4381500" y="1943100"/>
          <p14:tracePt t="46248" x="4411663" y="1943100"/>
          <p14:tracePt t="46297" x="4351338" y="2011363"/>
          <p14:tracePt t="46305" x="4283075" y="2087563"/>
          <p14:tracePt t="46314" x="4213225" y="2141538"/>
          <p14:tracePt t="46331" x="4084638" y="2209800"/>
          <p14:tracePt t="46348" x="3978275" y="2263775"/>
          <p14:tracePt t="46365" x="3970338" y="2263775"/>
          <p14:tracePt t="46401" x="3970338" y="2270125"/>
          <p14:tracePt t="46409" x="4008438" y="2270125"/>
          <p14:tracePt t="46417" x="4060825" y="2278063"/>
          <p14:tracePt t="46431" x="4283075" y="2278063"/>
          <p14:tracePt t="46448" x="4487863" y="2278063"/>
          <p14:tracePt t="46466" x="4632325" y="2278063"/>
          <p14:tracePt t="46481" x="4724400" y="2308225"/>
          <p14:tracePt t="46515" x="4724400" y="2370138"/>
          <p14:tracePt t="46531" x="4724400" y="2598738"/>
          <p14:tracePt t="46549" x="4610100" y="2803525"/>
          <p14:tracePt t="46565" x="4435475" y="3055938"/>
          <p14:tracePt t="46581" x="4297363" y="3246438"/>
          <p14:tracePt t="46598" x="4213225" y="3390900"/>
          <p14:tracePt t="46615" x="4183063" y="3459163"/>
          <p14:tracePt t="46631" x="4191000" y="3527425"/>
          <p14:tracePt t="46648" x="4267200" y="3665538"/>
          <p14:tracePt t="46665" x="4365625" y="3810000"/>
          <p14:tracePt t="46681" x="4525963" y="3940175"/>
          <p14:tracePt t="46698" x="4694238" y="4008438"/>
          <p14:tracePt t="46715" x="4822825" y="4046538"/>
          <p14:tracePt t="46731" x="4914900" y="4068763"/>
          <p14:tracePt t="46749" x="5021263" y="4068763"/>
          <p14:tracePt t="46765" x="5037138" y="4068763"/>
          <p14:tracePt t="46849" x="5006975" y="4068763"/>
          <p14:tracePt t="46857" x="4983163" y="4068763"/>
          <p14:tracePt t="46865" x="4960938" y="4068763"/>
          <p14:tracePt t="46882" x="4899025" y="4114800"/>
          <p14:tracePt t="46898" x="4822825" y="4221163"/>
          <p14:tracePt t="46915" x="4770438" y="4305300"/>
          <p14:tracePt t="46931" x="4732338" y="4365625"/>
          <p14:tracePt t="46949" x="4716463" y="4403725"/>
          <p14:tracePt t="46953" x="4716463" y="4419600"/>
          <p14:tracePt t="46965" x="4708525" y="4427538"/>
          <p14:tracePt t="46981" x="4708525" y="4441825"/>
          <p14:tracePt t="47129" x="4708525" y="4419600"/>
          <p14:tracePt t="47137" x="4702175" y="4389438"/>
          <p14:tracePt t="47148" x="4694238" y="4381500"/>
          <p14:tracePt t="47177" x="4694238" y="4373563"/>
          <p14:tracePt t="47273" x="4694238" y="4351338"/>
          <p14:tracePt t="47281" x="4686300" y="4343400"/>
          <p14:tracePt t="47289" x="4678363" y="4321175"/>
          <p14:tracePt t="47321" x="4670425" y="4313238"/>
          <p14:tracePt t="48569" x="4656138" y="4313238"/>
          <p14:tracePt t="48576" x="4648200" y="4313238"/>
          <p14:tracePt t="48584" x="4640263" y="4313238"/>
          <p14:tracePt t="48599" x="4632325" y="4313238"/>
          <p14:tracePt t="48615" x="4618038" y="4321175"/>
          <p14:tracePt t="48632" x="4594225" y="4321175"/>
          <p14:tracePt t="48649" x="4579938" y="4321175"/>
          <p14:tracePt t="48665" x="4556125" y="4321175"/>
          <p14:tracePt t="48721" x="4549775" y="4321175"/>
          <p14:tracePt t="48738" x="4549775" y="4313238"/>
          <p14:tracePt t="48745" x="4549775" y="4289425"/>
          <p14:tracePt t="48752" x="4564063" y="4259263"/>
          <p14:tracePt t="48765" x="4587875" y="4244975"/>
          <p14:tracePt t="48783" x="4708525" y="4168775"/>
          <p14:tracePt t="48799" x="4778375" y="4144963"/>
          <p14:tracePt t="48815" x="5006975" y="4114800"/>
          <p14:tracePt t="48832" x="5181600" y="4114800"/>
          <p14:tracePt t="48849" x="5334000" y="4114800"/>
          <p14:tracePt t="48865" x="5402263" y="4114800"/>
          <p14:tracePt t="48993" x="5410200" y="4106863"/>
          <p14:tracePt t="49001" x="5387975" y="4084638"/>
          <p14:tracePt t="49009" x="5334000" y="4038600"/>
          <p14:tracePt t="49017" x="5303838" y="4008438"/>
          <p14:tracePt t="49032" x="5257800" y="3978275"/>
          <p14:tracePt t="49049" x="5235575" y="3946525"/>
          <p14:tracePt t="49065" x="5227638" y="3932238"/>
          <p14:tracePt t="49099" x="5227638" y="3924300"/>
          <p14:tracePt t="49116" x="5227638" y="3902075"/>
          <p14:tracePt t="49132" x="5227638" y="3894138"/>
          <p14:tracePt t="49305" x="5219700" y="3940175"/>
          <p14:tracePt t="49313" x="5203825" y="4022725"/>
          <p14:tracePt t="49320" x="5189538" y="4106863"/>
          <p14:tracePt t="49332" x="5181600" y="4191000"/>
          <p14:tracePt t="49349" x="5151438" y="4335463"/>
          <p14:tracePt t="49366" x="5143500" y="4411663"/>
          <p14:tracePt t="49382" x="5143500" y="4435475"/>
          <p14:tracePt t="49399" x="5143500" y="4441825"/>
          <p14:tracePt t="49489" x="5143500" y="4435475"/>
          <p14:tracePt t="49497" x="5143500" y="4397375"/>
          <p14:tracePt t="49504" x="5165725" y="4351338"/>
          <p14:tracePt t="49516" x="5197475" y="4313238"/>
          <p14:tracePt t="49532" x="5273675" y="4244975"/>
          <p14:tracePt t="49550" x="5380038" y="4206875"/>
          <p14:tracePt t="49566" x="5456238" y="4183063"/>
          <p14:tracePt t="49582" x="5486400" y="4183063"/>
          <p14:tracePt t="49761" x="5470525" y="4206875"/>
          <p14:tracePt t="49768" x="5464175" y="4244975"/>
          <p14:tracePt t="49777" x="5448300" y="4251325"/>
          <p14:tracePt t="49785" x="5440363" y="4267200"/>
          <p14:tracePt t="49799" x="5410200" y="4305300"/>
          <p14:tracePt t="49816" x="5394325" y="4321175"/>
          <p14:tracePt t="49832" x="5387975" y="4327525"/>
          <p14:tracePt t="51833" x="5387975" y="4321175"/>
          <p14:tracePt t="53761" x="5387975" y="4313238"/>
          <p14:tracePt t="53833" x="5387975" y="4305300"/>
          <p14:tracePt t="53842" x="5387975" y="4289425"/>
          <p14:tracePt t="53851" x="5387975" y="4267200"/>
          <p14:tracePt t="54425" x="5387975" y="4259263"/>
          <p14:tracePt t="56120" x="5387975" y="4305300"/>
          <p14:tracePt t="56129" x="5372100" y="4327525"/>
          <p14:tracePt t="56137" x="5364163" y="4373563"/>
          <p14:tracePt t="56151" x="5349875" y="4487863"/>
          <p14:tracePt t="56168" x="5326063" y="4572000"/>
          <p14:tracePt t="56186" x="5326063" y="4632325"/>
          <p14:tracePt t="56202" x="5326063" y="4678363"/>
          <p14:tracePt t="56218" x="5318125" y="4686300"/>
          <p14:tracePt t="56251" x="5318125" y="4702175"/>
          <p14:tracePt t="56268" x="5311775" y="4702175"/>
          <p14:tracePt t="56285" x="5273675" y="4702175"/>
          <p14:tracePt t="56303" x="5203825" y="4702175"/>
          <p14:tracePt t="56318" x="5143500" y="4694238"/>
          <p14:tracePt t="56335" x="5045075" y="4694238"/>
          <p14:tracePt t="56351" x="4991100" y="4694238"/>
          <p14:tracePt t="56368" x="4960938" y="4694238"/>
          <p14:tracePt t="56385" x="4960938" y="4702175"/>
          <p14:tracePt t="56401" x="4960938" y="4708525"/>
          <p14:tracePt t="56418" x="4960938" y="4716463"/>
          <p14:tracePt t="56457" x="4960938" y="4724400"/>
          <p14:tracePt t="56633" x="4968875" y="4724400"/>
          <p14:tracePt t="56649" x="4975225" y="4716463"/>
          <p14:tracePt t="56656" x="4975225" y="4708525"/>
          <p14:tracePt t="56668" x="4983163" y="4708525"/>
          <p14:tracePt t="56686" x="4983163" y="4702175"/>
          <p14:tracePt t="56702" x="4999038" y="4702175"/>
          <p14:tracePt t="56718" x="5006975" y="4694238"/>
          <p14:tracePt t="56735" x="5013325" y="4694238"/>
          <p14:tracePt t="56752" x="5029200" y="4694238"/>
          <p14:tracePt t="56768" x="5037138" y="4694238"/>
          <p14:tracePt t="56785" x="5045075" y="4694238"/>
          <p14:tracePt t="56802" x="5075238" y="4702175"/>
          <p14:tracePt t="56818" x="5113338" y="4724400"/>
          <p14:tracePt t="56835" x="5159375" y="4762500"/>
          <p14:tracePt t="56852" x="5197475" y="4778375"/>
          <p14:tracePt t="57017" x="5211763" y="4778375"/>
          <p14:tracePt t="57025" x="5227638" y="4778375"/>
          <p14:tracePt t="57035" x="5241925" y="4778375"/>
          <p14:tracePt t="57052" x="5318125" y="4770438"/>
          <p14:tracePt t="57068" x="5380038" y="4762500"/>
          <p14:tracePt t="57085" x="5402263" y="4754563"/>
          <p14:tracePt t="57102" x="5410200" y="4746625"/>
          <p14:tracePt t="57233" x="5410200" y="4740275"/>
          <p14:tracePt t="57249" x="5418138" y="4740275"/>
          <p14:tracePt t="57256" x="5418138" y="4732338"/>
          <p14:tracePt t="62953" x="5432425" y="4656138"/>
          <p14:tracePt t="62961" x="5440363" y="4610100"/>
          <p14:tracePt t="62971" x="5440363" y="4602163"/>
          <p14:tracePt t="62987" x="5448300" y="4594225"/>
          <p14:tracePt t="63065" x="5456238" y="4579938"/>
          <p14:tracePt t="63073" x="5464175" y="4564063"/>
          <p14:tracePt t="63161" x="5464175" y="4556125"/>
          <p14:tracePt t="63169" x="5464175" y="4541838"/>
          <p14:tracePt t="63177" x="5464175" y="4525963"/>
          <p14:tracePt t="63187" x="5464175" y="4518025"/>
          <p14:tracePt t="63204" x="5470525" y="4511675"/>
          <p14:tracePt t="63220" x="5494338" y="4473575"/>
          <p14:tracePt t="63237" x="5502275" y="4457700"/>
          <p14:tracePt t="63254" x="5508625" y="4449763"/>
          <p14:tracePt t="63271" x="5540375" y="4427538"/>
          <p14:tracePt t="63287" x="5562600" y="4411663"/>
          <p14:tracePt t="63304" x="5578475" y="4403725"/>
          <p14:tracePt t="63321" x="5584825" y="4397375"/>
          <p14:tracePt t="63337" x="5592763" y="4397375"/>
        </p14:tracePtLst>
      </p14:laserTraceLst>
    </p:ext>
  </p:extLs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982289" y="2077375"/>
            <a:ext cx="6624555" cy="1908700"/>
            <a:chOff x="2982289" y="2077375"/>
            <a:chExt cx="6624555" cy="19087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/>
            <a:srcRect l="30682" t="34443" r="24700" b="39116"/>
            <a:stretch/>
          </p:blipFill>
          <p:spPr>
            <a:xfrm>
              <a:off x="2982289" y="2077375"/>
              <a:ext cx="6624555" cy="1908700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3639845" y="2991776"/>
              <a:ext cx="5624780" cy="5681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9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99764600"/>
                </p:ext>
              </p:extLst>
            </p:nvPr>
          </p:nvGraphicFramePr>
          <p:xfrm>
            <a:off x="4627794" y="3023074"/>
            <a:ext cx="3025775" cy="469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62" name="Equation" r:id="rId5" imgW="1307880" imgH="203040" progId="Equation.DSMT4">
                    <p:embed/>
                  </p:oleObj>
                </mc:Choice>
                <mc:Fallback>
                  <p:oleObj name="Equation" r:id="rId5" imgW="1307880" imgH="203040" progId="Equation.DSMT4">
                    <p:embed/>
                    <p:pic>
                      <p:nvPicPr>
                        <p:cNvPr id="6" name="Object 5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627794" y="3023074"/>
                          <a:ext cx="3025775" cy="4699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18852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132"/>
    </mc:Choice>
    <mc:Fallback xmlns="">
      <p:transition advTm="401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70" x="419100" y="5568950"/>
          <p14:tracePt t="8594" x="419100" y="5562600"/>
          <p14:tracePt t="8602" x="425450" y="5562600"/>
          <p14:tracePt t="8618" x="431800" y="5562600"/>
          <p14:tracePt t="8634" x="457200" y="5562600"/>
          <p14:tracePt t="8650" x="508000" y="5562600"/>
          <p14:tracePt t="8667" x="577850" y="5562600"/>
          <p14:tracePt t="8683" x="711200" y="5537200"/>
          <p14:tracePt t="8700" x="952500" y="5505450"/>
          <p14:tracePt t="8717" x="1365250" y="5441950"/>
          <p14:tracePt t="8734" x="1936750" y="5346700"/>
          <p14:tracePt t="8750" x="2597150" y="5219700"/>
          <p14:tracePt t="8767" x="3105150" y="5130800"/>
          <p14:tracePt t="8783" x="3619500" y="4991100"/>
          <p14:tracePt t="8801" x="4051300" y="4857750"/>
          <p14:tracePt t="8817" x="4394200" y="4756150"/>
          <p14:tracePt t="8834" x="4654550" y="4641850"/>
          <p14:tracePt t="8851" x="4832350" y="4546600"/>
          <p14:tracePt t="8867" x="4876800" y="4527550"/>
          <p14:tracePt t="8884" x="4883150" y="4514850"/>
          <p14:tracePt t="9922" x="4914900" y="4508500"/>
          <p14:tracePt t="9930" x="4953000" y="4508500"/>
          <p14:tracePt t="9938" x="4997450" y="4502150"/>
          <p14:tracePt t="9950" x="5041900" y="4489450"/>
          <p14:tracePt t="9967" x="5143500" y="4451350"/>
          <p14:tracePt t="9984" x="5314950" y="4381500"/>
          <p14:tracePt t="10001" x="5626100" y="4241800"/>
          <p14:tracePt t="10018" x="5981700" y="4044950"/>
          <p14:tracePt t="10034" x="6337300" y="3829050"/>
          <p14:tracePt t="10051" x="6699250" y="3549650"/>
          <p14:tracePt t="10068" x="6788150" y="3441700"/>
          <p14:tracePt t="10084" x="6826250" y="3359150"/>
          <p14:tracePt t="10101" x="6838950" y="3302000"/>
          <p14:tracePt t="10118" x="6838950" y="3263900"/>
          <p14:tracePt t="10134" x="6838950" y="3225800"/>
          <p14:tracePt t="10151" x="6838950" y="3200400"/>
          <p14:tracePt t="10168" x="6845300" y="3168650"/>
          <p14:tracePt t="10171" x="6851650" y="3155950"/>
          <p14:tracePt t="10195" x="6858000" y="3155950"/>
          <p14:tracePt t="10205" x="6864350" y="3149600"/>
          <p14:tracePt t="10220" x="6877050" y="3149600"/>
          <p14:tracePt t="10234" x="6896100" y="3149600"/>
          <p14:tracePt t="10251" x="6927850" y="3136900"/>
          <p14:tracePt t="10268" x="6972300" y="3130550"/>
          <p14:tracePt t="10285" x="7016750" y="3105150"/>
          <p14:tracePt t="10301" x="7067550" y="3086100"/>
          <p14:tracePt t="10317" x="7086600" y="3079750"/>
          <p14:tracePt t="10515" x="7105650" y="3079750"/>
          <p14:tracePt t="10525" x="7112000" y="3092450"/>
          <p14:tracePt t="10534" x="7131050" y="3117850"/>
          <p14:tracePt t="10551" x="7175500" y="3168650"/>
          <p14:tracePt t="10568" x="7207250" y="3200400"/>
          <p14:tracePt t="10584" x="7219950" y="3213100"/>
          <p14:tracePt t="10659" x="7226300" y="3213100"/>
          <p14:tracePt t="10675" x="7232650" y="3219450"/>
          <p14:tracePt t="10691" x="7232650" y="3232150"/>
          <p14:tracePt t="10707" x="7239000" y="3244850"/>
          <p14:tracePt t="10740" x="7239000" y="3257550"/>
          <p14:tracePt t="10750" x="7239000" y="3263900"/>
          <p14:tracePt t="10759" x="7245350" y="3263900"/>
          <p14:tracePt t="10769" x="7245350" y="3270250"/>
          <p14:tracePt t="10803" x="7245350" y="3276600"/>
          <p14:tracePt t="10813" x="7251700" y="3282950"/>
          <p14:tracePt t="10851" x="7258050" y="3282950"/>
          <p14:tracePt t="10861" x="7264400" y="3282950"/>
          <p14:tracePt t="10870" x="7264400" y="3295650"/>
          <p14:tracePt t="10884" x="7277100" y="3295650"/>
          <p14:tracePt t="10901" x="7283450" y="3302000"/>
          <p14:tracePt t="10917" x="7302500" y="3308350"/>
          <p14:tracePt t="10934" x="7315200" y="3314700"/>
          <p14:tracePt t="10951" x="7321550" y="3321050"/>
          <p14:tracePt t="10985" x="7327900" y="3321050"/>
          <p14:tracePt t="11001" x="7353300" y="3321050"/>
          <p14:tracePt t="11018" x="7397750" y="3327400"/>
          <p14:tracePt t="11034" x="7493000" y="3346450"/>
          <p14:tracePt t="11051" x="7537450" y="3365500"/>
          <p14:tracePt t="11068" x="7575550" y="3365500"/>
          <p14:tracePt t="11084" x="7588250" y="3365500"/>
          <p14:tracePt t="11555" x="7588250" y="3378200"/>
          <p14:tracePt t="11565" x="7588250" y="3397250"/>
          <p14:tracePt t="11574" x="7556500" y="3416300"/>
          <p14:tracePt t="11585" x="7518400" y="3429000"/>
          <p14:tracePt t="11602" x="7391400" y="3479800"/>
          <p14:tracePt t="11618" x="7359650" y="3492500"/>
          <p14:tracePt t="11634" x="7251700" y="3505200"/>
          <p14:tracePt t="11651" x="7213600" y="3511550"/>
          <p14:tracePt t="11668" x="7175500" y="3511550"/>
          <p14:tracePt t="11685" x="7131050" y="3524250"/>
          <p14:tracePt t="11701" x="7080250" y="3530600"/>
          <p14:tracePt t="11718" x="7004050" y="3556000"/>
          <p14:tracePt t="11734" x="6927850" y="3594100"/>
          <p14:tracePt t="11751" x="6838950" y="3632200"/>
          <p14:tracePt t="11768" x="6750050" y="3689350"/>
          <p14:tracePt t="11785" x="6673850" y="3727450"/>
          <p14:tracePt t="11801" x="6597650" y="3746500"/>
          <p14:tracePt t="11818" x="6553200" y="3765550"/>
          <p14:tracePt t="11835" x="6508750" y="3778250"/>
          <p14:tracePt t="11851" x="6489700" y="3778250"/>
          <p14:tracePt t="11868" x="6464300" y="3778250"/>
          <p14:tracePt t="11885" x="6445250" y="3784600"/>
          <p14:tracePt t="11901" x="6432550" y="3784600"/>
          <p14:tracePt t="11918" x="6426200" y="3784600"/>
          <p14:tracePt t="11934" x="6407150" y="3784600"/>
          <p14:tracePt t="11951" x="6394450" y="3784600"/>
          <p14:tracePt t="11968" x="6381750" y="3790950"/>
          <p14:tracePt t="11984" x="6375400" y="3790950"/>
          <p14:tracePt t="12001" x="6369050" y="3790950"/>
          <p14:tracePt t="12395" x="6356350" y="3810000"/>
          <p14:tracePt t="12403" x="6350000" y="3810000"/>
          <p14:tracePt t="12411" x="6343650" y="3816350"/>
          <p14:tracePt t="12427" x="6337300" y="3829050"/>
          <p14:tracePt t="12435" x="6337300" y="3841750"/>
          <p14:tracePt t="12452" x="6324600" y="3854450"/>
          <p14:tracePt t="12468" x="6299200" y="3873500"/>
          <p14:tracePt t="12485" x="6254750" y="3879850"/>
          <p14:tracePt t="12502" x="6216650" y="3879850"/>
          <p14:tracePt t="12518" x="6165850" y="3879850"/>
          <p14:tracePt t="12667" x="6184900" y="3879850"/>
          <p14:tracePt t="12675" x="6210300" y="3879850"/>
          <p14:tracePt t="12685" x="6248400" y="3879850"/>
          <p14:tracePt t="12702" x="6318250" y="3892550"/>
          <p14:tracePt t="12718" x="6356350" y="3892550"/>
          <p14:tracePt t="12735" x="6369050" y="3892550"/>
          <p14:tracePt t="12752" x="6400800" y="3892550"/>
          <p14:tracePt t="12768" x="6426200" y="3892550"/>
          <p14:tracePt t="12785" x="6496050" y="3879850"/>
          <p14:tracePt t="12802" x="6546850" y="3854450"/>
          <p14:tracePt t="12818" x="6572250" y="3841750"/>
          <p14:tracePt t="12835" x="6591300" y="3822700"/>
          <p14:tracePt t="12852" x="6591300" y="3810000"/>
          <p14:tracePt t="12868" x="6591300" y="3778250"/>
          <p14:tracePt t="12885" x="6591300" y="3752850"/>
          <p14:tracePt t="12901" x="6489700" y="3708400"/>
          <p14:tracePt t="12918" x="6324600" y="3663950"/>
          <p14:tracePt t="12935" x="5975350" y="3600450"/>
          <p14:tracePt t="12951" x="5581650" y="3562350"/>
          <p14:tracePt t="12969" x="5257800" y="3543300"/>
          <p14:tracePt t="12985" x="5054600" y="3543300"/>
          <p14:tracePt t="13003" x="4940300" y="3543300"/>
          <p14:tracePt t="13171" x="4933950" y="3543300"/>
          <p14:tracePt t="13181" x="4927600" y="3543300"/>
          <p14:tracePt t="13235" x="4921250" y="3543300"/>
          <p14:tracePt t="13245" x="4914900" y="3530600"/>
          <p14:tracePt t="13254" x="4914900" y="3524250"/>
          <p14:tracePt t="13268" x="4914900" y="3505200"/>
          <p14:tracePt t="13285" x="4914900" y="3473450"/>
          <p14:tracePt t="13302" x="4933950" y="3454400"/>
          <p14:tracePt t="13318" x="4984750" y="3448050"/>
          <p14:tracePt t="13335" x="5022850" y="3435350"/>
          <p14:tracePt t="13352" x="5067300" y="3422650"/>
          <p14:tracePt t="13368" x="5086350" y="3416300"/>
          <p14:tracePt t="13385" x="5092700" y="3416300"/>
          <p14:tracePt t="13402" x="5099050" y="3416300"/>
          <p14:tracePt t="13418" x="5118100" y="3416300"/>
          <p14:tracePt t="13435" x="5137150" y="3416300"/>
          <p14:tracePt t="13452" x="5143500" y="3416300"/>
          <p14:tracePt t="13667" x="5149850" y="3422650"/>
          <p14:tracePt t="13677" x="5149850" y="3441700"/>
          <p14:tracePt t="13691" x="5149850" y="3448050"/>
          <p14:tracePt t="13702" x="5149850" y="3454400"/>
          <p14:tracePt t="13723" x="5143500" y="3460750"/>
          <p14:tracePt t="20724" x="5137150" y="3460750"/>
          <p14:tracePt t="20747" x="5124450" y="3460750"/>
          <p14:tracePt t="20946" x="5105400" y="3460750"/>
          <p14:tracePt t="20970" x="5099050" y="3460750"/>
          <p14:tracePt t="20978" x="5092700" y="3460750"/>
          <p14:tracePt t="20987" x="5086350" y="3460750"/>
          <p14:tracePt t="21540" x="5105400" y="3448050"/>
          <p14:tracePt t="21550" x="5118100" y="3448050"/>
          <p14:tracePt t="21559" x="5149850" y="3448050"/>
          <p14:tracePt t="21571" x="5200650" y="3435350"/>
          <p14:tracePt t="21588" x="5270500" y="3429000"/>
          <p14:tracePt t="21604" x="5359400" y="3403600"/>
          <p14:tracePt t="21621" x="5429250" y="3390900"/>
          <p14:tracePt t="21638" x="5499100" y="3390900"/>
          <p14:tracePt t="21654" x="5524500" y="3390900"/>
          <p14:tracePt t="21671" x="5543550" y="3378200"/>
          <p14:tracePt t="21688" x="5549900" y="3378200"/>
          <p14:tracePt t="21706" x="5562600" y="3378200"/>
          <p14:tracePt t="21721" x="5568950" y="3378200"/>
          <p14:tracePt t="21738" x="5594350" y="3378200"/>
          <p14:tracePt t="21754" x="5645150" y="3371850"/>
          <p14:tracePt t="21771" x="5695950" y="3371850"/>
          <p14:tracePt t="21788" x="5746750" y="3371850"/>
          <p14:tracePt t="21804" x="5791200" y="3371850"/>
          <p14:tracePt t="21821" x="5842000" y="3359150"/>
          <p14:tracePt t="21838" x="5867400" y="3359150"/>
          <p14:tracePt t="21854" x="5873750" y="3359150"/>
          <p14:tracePt t="21888" x="5880100" y="3359150"/>
          <p14:tracePt t="21904" x="5892800" y="3359150"/>
          <p14:tracePt t="21921" x="5918200" y="3359150"/>
          <p14:tracePt t="21937" x="5943600" y="3365500"/>
          <p14:tracePt t="21954" x="6013450" y="3390900"/>
          <p14:tracePt t="21971" x="6051550" y="3416300"/>
          <p14:tracePt t="21988" x="6083300" y="3416300"/>
          <p14:tracePt t="22004" x="6102350" y="3416300"/>
          <p14:tracePt t="22379" x="6102350" y="3422650"/>
          <p14:tracePt t="22395" x="6096000" y="3422650"/>
          <p14:tracePt t="22419" x="6089650" y="3422650"/>
          <p14:tracePt t="22571" x="6076950" y="3429000"/>
          <p14:tracePt t="22619" x="6070600" y="3429000"/>
          <p14:tracePt t="22723" x="6057900" y="3435350"/>
          <p14:tracePt t="22733" x="6045200" y="3441700"/>
          <p14:tracePt t="22742" x="6038850" y="3448050"/>
          <p14:tracePt t="22755" x="6019800" y="3448050"/>
          <p14:tracePt t="22771" x="5988050" y="3473450"/>
          <p14:tracePt t="22788" x="5962650" y="3486150"/>
          <p14:tracePt t="22805" x="5918200" y="3511550"/>
          <p14:tracePt t="22821" x="5892800" y="3530600"/>
          <p14:tracePt t="22838" x="5842000" y="3556000"/>
          <p14:tracePt t="22855" x="5797550" y="3587750"/>
          <p14:tracePt t="22871" x="5740400" y="3625850"/>
          <p14:tracePt t="22888" x="5657850" y="3689350"/>
          <p14:tracePt t="22905" x="5575300" y="3765550"/>
          <p14:tracePt t="22921" x="5473700" y="3835400"/>
          <p14:tracePt t="22939" x="5264150" y="4013200"/>
          <p14:tracePt t="22955" x="5041900" y="4140200"/>
          <p14:tracePt t="22972" x="4933950" y="4171950"/>
          <p14:tracePt t="23083" x="4927600" y="4171950"/>
          <p14:tracePt t="23187" x="4940300" y="4178300"/>
          <p14:tracePt t="23211" x="4984750" y="4171950"/>
          <p14:tracePt t="23219" x="4991100" y="4165600"/>
          <p14:tracePt t="23227" x="4991100" y="4159250"/>
          <p14:tracePt t="23275" x="4991100" y="4152900"/>
          <p14:tracePt t="23283" x="4991100" y="4146550"/>
          <p14:tracePt t="23291" x="4991100" y="4140200"/>
          <p14:tracePt t="23305" x="4991100" y="4133850"/>
          <p14:tracePt t="23322" x="4978400" y="4108450"/>
          <p14:tracePt t="23338" x="4972050" y="4089400"/>
          <p14:tracePt t="23355" x="4959350" y="4083050"/>
          <p14:tracePt t="23419" x="4972050" y="4083050"/>
          <p14:tracePt t="23427" x="4991100" y="4083050"/>
          <p14:tracePt t="23439" x="5003800" y="4083050"/>
          <p14:tracePt t="23455" x="5029200" y="4095750"/>
          <p14:tracePt t="23472" x="5048250" y="4095750"/>
          <p14:tracePt t="24411" x="5035550" y="4095750"/>
          <p14:tracePt t="24419" x="5022850" y="4095750"/>
          <p14:tracePt t="24427" x="5022850" y="4089400"/>
          <p14:tracePt t="24439" x="5010150" y="4083050"/>
          <p14:tracePt t="24455" x="4997450" y="4083050"/>
          <p14:tracePt t="24472" x="4984750" y="4076700"/>
          <p14:tracePt t="24489" x="4978400" y="4076700"/>
          <p14:tracePt t="24505" x="4959350" y="4064000"/>
          <p14:tracePt t="24522" x="4953000" y="4057650"/>
          <p14:tracePt t="24538" x="4940300" y="4051300"/>
          <p14:tracePt t="24555" x="4933950" y="4044950"/>
          <p14:tracePt t="24572" x="4927600" y="4044950"/>
          <p14:tracePt t="25275" x="4921250" y="4044950"/>
          <p14:tracePt t="25315" x="4914900" y="4044950"/>
          <p14:tracePt t="25324" x="4895850" y="4032250"/>
          <p14:tracePt t="25331" x="4864100" y="4019550"/>
          <p14:tracePt t="25339" x="4819650" y="4006850"/>
          <p14:tracePt t="25356" x="4762500" y="3975100"/>
          <p14:tracePt t="25372" x="4705350" y="3949700"/>
          <p14:tracePt t="25389" x="4673600" y="3943350"/>
          <p14:tracePt t="25406" x="4667250" y="3943350"/>
          <p14:tracePt t="25440" x="4660900" y="3943350"/>
          <p14:tracePt t="25475" x="4641850" y="3943350"/>
          <p14:tracePt t="25483" x="4622800" y="3962400"/>
          <p14:tracePt t="25491" x="4610100" y="3987800"/>
          <p14:tracePt t="25506" x="4572000" y="4038600"/>
          <p14:tracePt t="25522" x="4489450" y="4146550"/>
          <p14:tracePt t="25540" x="4438650" y="4222750"/>
          <p14:tracePt t="25556" x="4413250" y="4254500"/>
          <p14:tracePt t="25572" x="4400550" y="4279900"/>
          <p14:tracePt t="25699" x="4381500" y="4279900"/>
          <p14:tracePt t="25707" x="4362450" y="4279900"/>
          <p14:tracePt t="25715" x="4343400" y="4273550"/>
          <p14:tracePt t="25723" x="4337050" y="4267200"/>
          <p14:tracePt t="25739" x="4324350" y="4267200"/>
          <p14:tracePt t="25756" x="4311650" y="4267200"/>
          <p14:tracePt t="25772" x="4298950" y="4267200"/>
          <p14:tracePt t="25789" x="4286250" y="4267200"/>
          <p14:tracePt t="25806" x="4279900" y="4267200"/>
          <p14:tracePt t="26131" x="4260850" y="4267200"/>
          <p14:tracePt t="26147" x="4241800" y="4267200"/>
          <p14:tracePt t="26155" x="4222750" y="4267200"/>
          <p14:tracePt t="26164" x="4203700" y="4267200"/>
          <p14:tracePt t="26173" x="4152900" y="4267200"/>
          <p14:tracePt t="26189" x="4013200" y="4273550"/>
          <p14:tracePt t="26206" x="3784600" y="4311650"/>
          <p14:tracePt t="26223" x="3467100" y="4330700"/>
          <p14:tracePt t="26239" x="3168650" y="4330700"/>
          <p14:tracePt t="26256" x="2971800" y="4330700"/>
          <p14:tracePt t="26273" x="2882900" y="4330700"/>
          <p14:tracePt t="26289" x="2857500" y="4324350"/>
          <p14:tracePt t="26491" x="2857500" y="4318000"/>
          <p14:tracePt t="26508" x="2857500" y="4305300"/>
          <p14:tracePt t="26515" x="2838450" y="4305300"/>
          <p14:tracePt t="26523" x="2806700" y="4305300"/>
          <p14:tracePt t="26803" x="2825750" y="4311650"/>
          <p14:tracePt t="26811" x="2844800" y="4324350"/>
          <p14:tracePt t="26823" x="2863850" y="4324350"/>
          <p14:tracePt t="26839" x="2921000" y="4337050"/>
          <p14:tracePt t="26856" x="2978150" y="4381500"/>
          <p14:tracePt t="26873" x="3003550" y="4387850"/>
          <p14:tracePt t="26889" x="3016250" y="4387850"/>
          <p14:tracePt t="26923" x="3028950" y="4387850"/>
          <p14:tracePt t="26939" x="3035300" y="4387850"/>
          <p14:tracePt t="29779" x="3041650" y="4387850"/>
          <p14:tracePt t="29787" x="3048000" y="4387850"/>
          <p14:tracePt t="29795" x="3073400" y="4356100"/>
          <p14:tracePt t="29807" x="3079750" y="4330700"/>
          <p14:tracePt t="29824" x="3111500" y="4305300"/>
          <p14:tracePt t="29840" x="3124200" y="4267200"/>
          <p14:tracePt t="29857" x="3130550" y="4267200"/>
          <p14:tracePt t="29874" x="3136900" y="4260850"/>
          <p14:tracePt t="30723" x="3155950" y="4260850"/>
          <p14:tracePt t="30731" x="3162300" y="4260850"/>
          <p14:tracePt t="30741" x="3181350" y="4248150"/>
          <p14:tracePt t="30757" x="3213100" y="4241800"/>
          <p14:tracePt t="30774" x="3238500" y="4241800"/>
          <p14:tracePt t="30791" x="3244850" y="4229100"/>
          <p14:tracePt t="30807" x="3263900" y="4229100"/>
          <p14:tracePt t="30824" x="3270250" y="4222750"/>
          <p14:tracePt t="30841" x="3282950" y="4216400"/>
          <p14:tracePt t="30891" x="3295650" y="4216400"/>
          <p14:tracePt t="30907" x="3295650" y="4210050"/>
          <p14:tracePt t="30915" x="3295650" y="4203700"/>
          <p14:tracePt t="30924" x="3308350" y="4197350"/>
          <p14:tracePt t="30940" x="3308350" y="4178300"/>
          <p14:tracePt t="30974" x="3308350" y="4171950"/>
          <p14:tracePt t="31011" x="3308350" y="4165600"/>
          <p14:tracePt t="31123" x="3308350" y="4159250"/>
          <p14:tracePt t="31188" x="3333750" y="4146550"/>
          <p14:tracePt t="31197" x="3435350" y="4146550"/>
          <p14:tracePt t="31207" x="3556000" y="4114800"/>
          <p14:tracePt t="31224" x="3854450" y="4057650"/>
          <p14:tracePt t="31241" x="4152900" y="3962400"/>
          <p14:tracePt t="31258" x="4375150" y="3854450"/>
          <p14:tracePt t="31274" x="4464050" y="3803650"/>
          <p14:tracePt t="31291" x="4489450" y="3790950"/>
          <p14:tracePt t="31307" x="4489450" y="3784600"/>
          <p14:tracePt t="31324" x="4489450" y="3765550"/>
          <p14:tracePt t="31341" x="4489450" y="3727450"/>
          <p14:tracePt t="31357" x="4502150" y="3689350"/>
          <p14:tracePt t="31374" x="4521200" y="3651250"/>
          <p14:tracePt t="31391" x="4546600" y="3619500"/>
          <p14:tracePt t="31408" x="4572000" y="3600450"/>
          <p14:tracePt t="31424" x="4641850" y="3587750"/>
          <p14:tracePt t="31441" x="4730750" y="3581400"/>
          <p14:tracePt t="31458" x="4876800" y="3568700"/>
          <p14:tracePt t="31474" x="5168900" y="3568700"/>
          <p14:tracePt t="31491" x="5772150" y="3568700"/>
          <p14:tracePt t="31507" x="6134100" y="3568700"/>
          <p14:tracePt t="31524" x="6292850" y="3536950"/>
          <p14:tracePt t="31541" x="6343650" y="3530600"/>
          <p14:tracePt t="31574" x="6330950" y="3505200"/>
          <p14:tracePt t="31591" x="6254750" y="3454400"/>
          <p14:tracePt t="31607" x="6178550" y="3403600"/>
          <p14:tracePt t="31624" x="6051550" y="3352800"/>
          <p14:tracePt t="31641" x="5892800" y="3321050"/>
          <p14:tracePt t="31658" x="5657850" y="3321050"/>
          <p14:tracePt t="31674" x="5391150" y="3403600"/>
          <p14:tracePt t="31691" x="5302250" y="3492500"/>
          <p14:tracePt t="31707" x="5276850" y="3568700"/>
          <p14:tracePt t="31724" x="5289550" y="3613150"/>
          <p14:tracePt t="31741" x="5378450" y="3625850"/>
          <p14:tracePt t="31757" x="5511800" y="3625850"/>
          <p14:tracePt t="31774" x="5810250" y="3543300"/>
          <p14:tracePt t="31791" x="6146800" y="3352800"/>
          <p14:tracePt t="31807" x="6242050" y="3232150"/>
          <p14:tracePt t="31824" x="6254750" y="3162300"/>
          <p14:tracePt t="31841" x="6242050" y="3079750"/>
          <p14:tracePt t="31858" x="5810250" y="2978150"/>
          <p14:tracePt t="31874" x="4572000" y="2978150"/>
          <p14:tracePt t="31891" x="3835400" y="3079750"/>
          <p14:tracePt t="31907" x="3333750" y="3238500"/>
          <p14:tracePt t="31924" x="3187700" y="3333750"/>
          <p14:tracePt t="31941" x="3181350" y="3359150"/>
          <p14:tracePt t="31958" x="3282950" y="3384550"/>
          <p14:tracePt t="31975" x="3778250" y="3403600"/>
          <p14:tracePt t="31991" x="4502150" y="3403600"/>
          <p14:tracePt t="32008" x="5099050" y="3365500"/>
          <p14:tracePt t="32024" x="5289550" y="3321050"/>
          <p14:tracePt t="32058" x="5213350" y="3308350"/>
          <p14:tracePt t="32074" x="4368800" y="3263900"/>
          <p14:tracePt t="32091" x="3613150" y="3263900"/>
          <p14:tracePt t="32107" x="3213100" y="3295650"/>
          <p14:tracePt t="32124" x="3143250" y="3314700"/>
          <p14:tracePt t="32157" x="3251200" y="3321050"/>
          <p14:tracePt t="32174" x="3676650" y="3321050"/>
          <p14:tracePt t="32191" x="4210050" y="3321050"/>
          <p14:tracePt t="32208" x="4552950" y="3321050"/>
          <p14:tracePt t="32211" x="4622800" y="3321050"/>
          <p14:tracePt t="32224" x="4667250" y="3321050"/>
          <p14:tracePt t="32241" x="4673600" y="3314700"/>
          <p14:tracePt t="32276" x="4660900" y="3314700"/>
          <p14:tracePt t="32285" x="4654550" y="3314700"/>
          <p14:tracePt t="32294" x="4641850" y="3314700"/>
          <p14:tracePt t="32387" x="4648200" y="3314700"/>
          <p14:tracePt t="32397" x="4648200" y="3321050"/>
          <p14:tracePt t="32408" x="4654550" y="3333750"/>
          <p14:tracePt t="32424" x="4686300" y="3371850"/>
          <p14:tracePt t="32441" x="4724400" y="3422650"/>
          <p14:tracePt t="32458" x="4743450" y="3441700"/>
          <p14:tracePt t="32474" x="4768850" y="3479800"/>
          <p14:tracePt t="32491" x="4806950" y="3492500"/>
          <p14:tracePt t="32508" x="4876800" y="3492500"/>
          <p14:tracePt t="32524" x="4972050" y="3492500"/>
          <p14:tracePt t="32541" x="5048250" y="3486150"/>
          <p14:tracePt t="32558" x="5092700" y="3454400"/>
          <p14:tracePt t="32574" x="5118100" y="3416300"/>
          <p14:tracePt t="32591" x="5118100" y="3378200"/>
          <p14:tracePt t="32608" x="5118100" y="3352800"/>
          <p14:tracePt t="32624" x="5118100" y="3327400"/>
          <p14:tracePt t="32827" x="5111750" y="3327400"/>
          <p14:tracePt t="32843" x="5105400" y="3333750"/>
          <p14:tracePt t="32854" x="5099050" y="3346450"/>
          <p14:tracePt t="32865" x="5099050" y="3352800"/>
          <p14:tracePt t="32875" x="5086350" y="3384550"/>
          <p14:tracePt t="32891" x="5086350" y="3390900"/>
          <p14:tracePt t="32908" x="5080000" y="3397250"/>
          <p14:tracePt t="32995" x="5080000" y="3403600"/>
          <p14:tracePt t="33291" x="5080000" y="3384550"/>
          <p14:tracePt t="33301" x="5092700" y="3378200"/>
          <p14:tracePt t="33310" x="5124450" y="3365500"/>
          <p14:tracePt t="33324" x="5213350" y="3340100"/>
          <p14:tracePt t="33341" x="5302250" y="3314700"/>
          <p14:tracePt t="33358" x="5391150" y="3289300"/>
          <p14:tracePt t="33374" x="5461000" y="3282950"/>
          <p14:tracePt t="33391" x="5511800" y="3282950"/>
          <p14:tracePt t="33408" x="5556250" y="3270250"/>
          <p14:tracePt t="33424" x="5607050" y="3270250"/>
          <p14:tracePt t="33441" x="5657850" y="3270250"/>
          <p14:tracePt t="33458" x="5759450" y="3270250"/>
          <p14:tracePt t="33475" x="5829300" y="3270250"/>
          <p14:tracePt t="33491" x="5918200" y="3276600"/>
          <p14:tracePt t="33508" x="6038850" y="3308350"/>
          <p14:tracePt t="33524" x="6159500" y="3321050"/>
          <p14:tracePt t="33541" x="6267450" y="3340100"/>
          <p14:tracePt t="33558" x="6400800" y="3371850"/>
          <p14:tracePt t="33575" x="6527800" y="3403600"/>
          <p14:tracePt t="33591" x="6642100" y="3416300"/>
          <p14:tracePt t="33608" x="6731000" y="3429000"/>
          <p14:tracePt t="33624" x="6775450" y="3435350"/>
          <p14:tracePt t="33641" x="6800850" y="3435350"/>
          <p14:tracePt t="33674" x="6807200" y="3435350"/>
          <p14:tracePt t="33691" x="6813550" y="3435350"/>
          <p14:tracePt t="33708" x="6832600" y="3435350"/>
          <p14:tracePt t="33725" x="6864350" y="3435350"/>
          <p14:tracePt t="33741" x="6902450" y="3435350"/>
          <p14:tracePt t="33758" x="6946900" y="3422650"/>
          <p14:tracePt t="33775" x="7004050" y="3409950"/>
          <p14:tracePt t="33791" x="7067550" y="3390900"/>
          <p14:tracePt t="33808" x="7099300" y="3384550"/>
          <p14:tracePt t="33825" x="7118350" y="3371850"/>
          <p14:tracePt t="34188" x="7124700" y="3371850"/>
          <p14:tracePt t="34213" x="7118350" y="3384550"/>
          <p14:tracePt t="34229" x="7112000" y="3397250"/>
          <p14:tracePt t="34239" x="7086600" y="3403600"/>
          <p14:tracePt t="34249" x="7080250" y="3403600"/>
          <p14:tracePt t="34258" x="7029450" y="3416300"/>
          <p14:tracePt t="34275" x="6965950" y="3454400"/>
          <p14:tracePt t="34291" x="6877050" y="3479800"/>
          <p14:tracePt t="34308" x="6762750" y="3511550"/>
          <p14:tracePt t="34325" x="6635750" y="3562350"/>
          <p14:tracePt t="34341" x="6426200" y="3619500"/>
          <p14:tracePt t="34358" x="6127750" y="3676650"/>
          <p14:tracePt t="34375" x="5753100" y="3765550"/>
          <p14:tracePt t="34391" x="5346700" y="3848100"/>
          <p14:tracePt t="34409" x="4902200" y="3956050"/>
          <p14:tracePt t="34425" x="4483100" y="4044950"/>
          <p14:tracePt t="34442" x="4083050" y="4108450"/>
          <p14:tracePt t="34458" x="3689350" y="4159250"/>
          <p14:tracePt t="34475" x="3524250" y="4171950"/>
          <p14:tracePt t="34492" x="3308350" y="4191000"/>
          <p14:tracePt t="34509" x="3041650" y="4248150"/>
          <p14:tracePt t="34525" x="2800350" y="4273550"/>
          <p14:tracePt t="34542" x="2622550" y="4292600"/>
          <p14:tracePt t="34558" x="2470150" y="4324350"/>
          <p14:tracePt t="34575" x="2336800" y="4343400"/>
          <p14:tracePt t="34592" x="2260600" y="4349750"/>
          <p14:tracePt t="34608" x="2197100" y="4362450"/>
          <p14:tracePt t="34625" x="2146300" y="4362450"/>
          <p14:tracePt t="34642" x="2076450" y="4362450"/>
          <p14:tracePt t="34658" x="1943100" y="4362450"/>
          <p14:tracePt t="34675" x="1816100" y="4362450"/>
          <p14:tracePt t="34692" x="1714500" y="4362450"/>
          <p14:tracePt t="34708" x="1574800" y="4362450"/>
          <p14:tracePt t="34726" x="1397000" y="4349750"/>
          <p14:tracePt t="34742" x="1193800" y="4337050"/>
          <p14:tracePt t="34759" x="1035050" y="4305300"/>
          <p14:tracePt t="34775" x="908050" y="4292600"/>
          <p14:tracePt t="34792" x="819150" y="4267200"/>
          <p14:tracePt t="34809" x="749300" y="4241800"/>
          <p14:tracePt t="34826" x="654050" y="4197350"/>
          <p14:tracePt t="34842" x="622300" y="4171950"/>
          <p14:tracePt t="34859" x="469900" y="4095750"/>
          <p14:tracePt t="34875" x="323850" y="4038600"/>
          <p14:tracePt t="34893" x="165100" y="3994150"/>
          <p14:tracePt t="34909" x="0" y="3962400"/>
          <p14:tracePt t="34925" x="0" y="3937000"/>
          <p14:tracePt t="34941" x="0" y="3898900"/>
          <p14:tracePt t="34958" x="0" y="3886200"/>
          <p14:tracePt t="35003" x="0" y="3879850"/>
          <p14:tracePt t="35011" x="0" y="3860800"/>
          <p14:tracePt t="35025" x="0" y="3848100"/>
          <p14:tracePt t="35042" x="0" y="3816350"/>
          <p14:tracePt t="35059" x="0" y="3663950"/>
          <p14:tracePt t="35075" x="0" y="3492500"/>
          <p14:tracePt t="35092" x="0" y="3289300"/>
          <p14:tracePt t="35109" x="0" y="2971800"/>
          <p14:tracePt t="35125" x="0" y="2660650"/>
          <p14:tracePt t="35142" x="0" y="2432050"/>
          <p14:tracePt t="35159" x="0" y="2247900"/>
          <p14:tracePt t="35175" x="0" y="2146300"/>
          <p14:tracePt t="35192" x="0" y="2057400"/>
          <p14:tracePt t="35209" x="0" y="2006600"/>
          <p14:tracePt t="35225" x="0" y="1981200"/>
          <p14:tracePt t="35242" x="0" y="1968500"/>
          <p14:tracePt t="35259" x="0" y="1962150"/>
          <p14:tracePt t="35371" x="0" y="2019300"/>
          <p14:tracePt t="35379" x="0" y="2076450"/>
          <p14:tracePt t="35387" x="6350" y="2127250"/>
          <p14:tracePt t="35395" x="19050" y="2165350"/>
          <p14:tracePt t="35409" x="38100" y="2197100"/>
          <p14:tracePt t="35426" x="82550" y="2273300"/>
          <p14:tracePt t="35442" x="107950" y="2311400"/>
          <p14:tracePt t="35459" x="247650" y="2451100"/>
          <p14:tracePt t="35475" x="387350" y="2520950"/>
          <p14:tracePt t="35492" x="533400" y="2571750"/>
          <p14:tracePt t="35509" x="692150" y="2609850"/>
          <p14:tracePt t="35525" x="876300" y="2635250"/>
          <p14:tracePt t="35542" x="1085850" y="2635250"/>
          <p14:tracePt t="35559" x="1314450" y="2635250"/>
          <p14:tracePt t="35576" x="1543050" y="2635250"/>
          <p14:tracePt t="35593" x="1701800" y="2635250"/>
          <p14:tracePt t="35609" x="1803400" y="2654300"/>
          <p14:tracePt t="35625" x="1841500" y="2660650"/>
          <p14:tracePt t="35676" x="1866900" y="2667000"/>
          <p14:tracePt t="35683" x="1885950" y="2692400"/>
          <p14:tracePt t="35692" x="1930400" y="2711450"/>
          <p14:tracePt t="35709" x="2025650" y="2768600"/>
          <p14:tracePt t="35725" x="2133600" y="2851150"/>
          <p14:tracePt t="35742" x="2222500" y="2901950"/>
          <p14:tracePt t="35759" x="2247900" y="2933700"/>
          <p14:tracePt t="35776" x="2254250" y="2933700"/>
          <p14:tracePt t="35883" x="2247900" y="2946400"/>
          <p14:tracePt t="39699" x="0" y="0"/>
        </p14:tracePtLst>
      </p14:laserTraceLst>
    </p:ext>
  </p:extLs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1508595" y="594803"/>
            <a:ext cx="6624555" cy="1908700"/>
            <a:chOff x="1508595" y="594803"/>
            <a:chExt cx="6624555" cy="19087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5"/>
            <a:srcRect l="30682" t="34443" r="24700" b="39116"/>
            <a:stretch/>
          </p:blipFill>
          <p:spPr>
            <a:xfrm>
              <a:off x="1508595" y="594803"/>
              <a:ext cx="6624555" cy="1908700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2166151" y="1509204"/>
              <a:ext cx="5624780" cy="5681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9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07410498"/>
                </p:ext>
              </p:extLst>
            </p:nvPr>
          </p:nvGraphicFramePr>
          <p:xfrm>
            <a:off x="3154100" y="1540502"/>
            <a:ext cx="3025775" cy="469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618" name="Equation" r:id="rId6" imgW="1307880" imgH="203040" progId="Equation.DSMT4">
                    <p:embed/>
                  </p:oleObj>
                </mc:Choice>
                <mc:Fallback>
                  <p:oleObj name="Equation" r:id="rId6" imgW="1307880" imgH="203040" progId="Equation.DSMT4">
                    <p:embed/>
                    <p:pic>
                      <p:nvPicPr>
                        <p:cNvPr id="9" name="Object 8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154100" y="1540502"/>
                          <a:ext cx="3025775" cy="4699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7330899"/>
              </p:ext>
            </p:extLst>
          </p:nvPr>
        </p:nvGraphicFramePr>
        <p:xfrm>
          <a:off x="3765550" y="2779713"/>
          <a:ext cx="3025775" cy="305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9" name="Equation" r:id="rId8" imgW="1307880" imgH="1320480" progId="Equation.DSMT4">
                  <p:embed/>
                </p:oleObj>
              </mc:Choice>
              <mc:Fallback>
                <p:oleObj name="Equation" r:id="rId8" imgW="1307880" imgH="1320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65550" y="2779713"/>
                        <a:ext cx="3025775" cy="3054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95260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224"/>
    </mc:Choice>
    <mc:Fallback xmlns="">
      <p:transition advTm="852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688" x="342900" y="5568950"/>
          <p14:tracePt t="2728" x="342900" y="5556250"/>
          <p14:tracePt t="2736" x="342900" y="5549900"/>
          <p14:tracePt t="2744" x="342900" y="5537200"/>
          <p14:tracePt t="2752" x="361950" y="5511800"/>
          <p14:tracePt t="2769" x="450850" y="5429250"/>
          <p14:tracePt t="2786" x="596900" y="5283200"/>
          <p14:tracePt t="2802" x="844550" y="4933950"/>
          <p14:tracePt t="2819" x="1047750" y="4654550"/>
          <p14:tracePt t="2836" x="1282700" y="4324350"/>
          <p14:tracePt t="2852" x="1600200" y="3930650"/>
          <p14:tracePt t="2869" x="2063750" y="3448050"/>
          <p14:tracePt t="2886" x="2400300" y="2959100"/>
          <p14:tracePt t="2902" x="2660650" y="2565400"/>
          <p14:tracePt t="2919" x="2863850" y="2286000"/>
          <p14:tracePt t="2936" x="3009900" y="2076450"/>
          <p14:tracePt t="2953" x="3054350" y="1987550"/>
          <p14:tracePt t="2970" x="3060700" y="1955800"/>
          <p14:tracePt t="2986" x="3067050" y="1949450"/>
          <p14:tracePt t="3178" x="3098800" y="1949450"/>
          <p14:tracePt t="3187" x="3225800" y="1949450"/>
          <p14:tracePt t="3203" x="3606800" y="1949450"/>
          <p14:tracePt t="3220" x="3816350" y="1936750"/>
          <p14:tracePt t="3237" x="3930650" y="1892300"/>
          <p14:tracePt t="3253" x="3987800" y="1860550"/>
          <p14:tracePt t="3270" x="4000500" y="1847850"/>
          <p14:tracePt t="3286" x="4006850" y="1835150"/>
          <p14:tracePt t="3303" x="4006850" y="1828800"/>
          <p14:tracePt t="3320" x="4013200" y="1822450"/>
          <p14:tracePt t="3336" x="4019550" y="1809750"/>
          <p14:tracePt t="3353" x="4038600" y="1803400"/>
          <p14:tracePt t="3370" x="4051300" y="1803400"/>
          <p14:tracePt t="3386" x="4102100" y="1803400"/>
          <p14:tracePt t="3403" x="4171950" y="1803400"/>
          <p14:tracePt t="3419" x="4210050" y="1803400"/>
          <p14:tracePt t="3436" x="4248150" y="1803400"/>
          <p14:tracePt t="3453" x="4273550" y="1803400"/>
          <p14:tracePt t="3470" x="4298950" y="1803400"/>
          <p14:tracePt t="3486" x="4311650" y="1809750"/>
          <p14:tracePt t="3593" x="4311650" y="1803400"/>
          <p14:tracePt t="3603" x="4311650" y="1758950"/>
          <p14:tracePt t="3620" x="4279900" y="1701800"/>
          <p14:tracePt t="3637" x="4222750" y="1670050"/>
          <p14:tracePt t="3729" x="4222750" y="1689100"/>
          <p14:tracePt t="3739" x="4241800" y="1739900"/>
          <p14:tracePt t="3753" x="4343400" y="1835150"/>
          <p14:tracePt t="3770" x="4451350" y="1885950"/>
          <p14:tracePt t="3786" x="4527550" y="1917700"/>
          <p14:tracePt t="3803" x="4533900" y="1924050"/>
          <p14:tracePt t="3836" x="4552950" y="1917700"/>
          <p14:tracePt t="3853" x="4552950" y="1866900"/>
          <p14:tracePt t="3870" x="4552950" y="1809750"/>
          <p14:tracePt t="3886" x="4552950" y="1803400"/>
          <p14:tracePt t="3903" x="4552950" y="1797050"/>
          <p14:tracePt t="4000" x="4565650" y="1790700"/>
          <p14:tracePt t="4008" x="4578350" y="1790700"/>
          <p14:tracePt t="4019" x="4603750" y="1790700"/>
          <p14:tracePt t="4036" x="4654550" y="1790700"/>
          <p14:tracePt t="4053" x="4724400" y="1790700"/>
          <p14:tracePt t="4070" x="4768850" y="1790700"/>
          <p14:tracePt t="4086" x="4775200" y="1790700"/>
          <p14:tracePt t="4833" x="4813300" y="1790700"/>
          <p14:tracePt t="4843" x="4876800" y="1790700"/>
          <p14:tracePt t="4854" x="4946650" y="1790700"/>
          <p14:tracePt t="4870" x="5099050" y="1790700"/>
          <p14:tracePt t="4887" x="5232400" y="1790700"/>
          <p14:tracePt t="4903" x="5353050" y="1790700"/>
          <p14:tracePt t="4920" x="5422900" y="1778000"/>
          <p14:tracePt t="4937" x="5454650" y="1765300"/>
          <p14:tracePt t="5217" x="5454650" y="1771650"/>
          <p14:tracePt t="5227" x="5454650" y="1778000"/>
          <p14:tracePt t="5237" x="5429250" y="1778000"/>
          <p14:tracePt t="5505" x="5429250" y="1784350"/>
          <p14:tracePt t="5515" x="5403850" y="1778000"/>
          <p14:tracePt t="5525" x="5397500" y="1765300"/>
          <p14:tracePt t="5537" x="5384800" y="1752600"/>
          <p14:tracePt t="5554" x="5359400" y="1765300"/>
          <p14:tracePt t="5570" x="5334000" y="1803400"/>
          <p14:tracePt t="5587" x="5308600" y="1841500"/>
          <p14:tracePt t="5604" x="5257800" y="1866900"/>
          <p14:tracePt t="5620" x="5207000" y="1885950"/>
          <p14:tracePt t="5637" x="5086350" y="1898650"/>
          <p14:tracePt t="5653" x="4921250" y="1911350"/>
          <p14:tracePt t="5670" x="4781550" y="1943100"/>
          <p14:tracePt t="5687" x="4730750" y="1949450"/>
          <p14:tracePt t="5704" x="4692650" y="1949450"/>
          <p14:tracePt t="5720" x="4591050" y="2000250"/>
          <p14:tracePt t="5737" x="4476750" y="2038350"/>
          <p14:tracePt t="5754" x="4343400" y="2101850"/>
          <p14:tracePt t="5770" x="4254500" y="2152650"/>
          <p14:tracePt t="5787" x="4229100" y="2159000"/>
          <p14:tracePt t="6257" x="4210050" y="2159000"/>
          <p14:tracePt t="6265" x="4102100" y="2159000"/>
          <p14:tracePt t="6273" x="3854450" y="2184400"/>
          <p14:tracePt t="6288" x="3556000" y="2216150"/>
          <p14:tracePt t="6304" x="2971800" y="2305050"/>
          <p14:tracePt t="6321" x="2743200" y="2298700"/>
          <p14:tracePt t="6337" x="2705100" y="2286000"/>
          <p14:tracePt t="6721" x="2698750" y="2286000"/>
          <p14:tracePt t="6737" x="2686050" y="2286000"/>
          <p14:tracePt t="6753" x="2679700" y="2286000"/>
          <p14:tracePt t="6800" x="2673350" y="2286000"/>
          <p14:tracePt t="6808" x="2667000" y="2286000"/>
          <p14:tracePt t="6816" x="2660650" y="2286000"/>
          <p14:tracePt t="6824" x="2647950" y="2286000"/>
          <p14:tracePt t="6837" x="2641600" y="2286000"/>
          <p14:tracePt t="6854" x="2622550" y="2286000"/>
          <p14:tracePt t="6870" x="2597150" y="2286000"/>
          <p14:tracePt t="6887" x="2578100" y="2286000"/>
          <p14:tracePt t="6904" x="2559050" y="2286000"/>
          <p14:tracePt t="6920" x="2508250" y="2286000"/>
          <p14:tracePt t="6937" x="2482850" y="2286000"/>
          <p14:tracePt t="6954" x="2444750" y="2286000"/>
          <p14:tracePt t="6971" x="2413000" y="2286000"/>
          <p14:tracePt t="6988" x="2387600" y="2286000"/>
          <p14:tracePt t="7004" x="2368550" y="2286000"/>
          <p14:tracePt t="7021" x="2355850" y="2286000"/>
          <p14:tracePt t="7038" x="2349500" y="2286000"/>
          <p14:tracePt t="8898" x="2336800" y="2286000"/>
          <p14:tracePt t="8905" x="2324100" y="2273300"/>
          <p14:tracePt t="8913" x="2311400" y="2241550"/>
          <p14:tracePt t="8929" x="2311400" y="2228850"/>
          <p14:tracePt t="8938" x="2305050" y="2216150"/>
          <p14:tracePt t="8955" x="2292350" y="2197100"/>
          <p14:tracePt t="8971" x="2292350" y="2190750"/>
          <p14:tracePt t="8988" x="2286000" y="2159000"/>
          <p14:tracePt t="9004" x="2286000" y="2120900"/>
          <p14:tracePt t="9021" x="2286000" y="2082800"/>
          <p14:tracePt t="9038" x="2324100" y="2025650"/>
          <p14:tracePt t="9055" x="2413000" y="1981200"/>
          <p14:tracePt t="9058" x="2463800" y="1968500"/>
          <p14:tracePt t="9071" x="2514600" y="1943100"/>
          <p14:tracePt t="9088" x="2654300" y="1924050"/>
          <p14:tracePt t="9105" x="2895600" y="1911350"/>
          <p14:tracePt t="9122" x="3067050" y="1911350"/>
          <p14:tracePt t="9138" x="3219450" y="1911350"/>
          <p14:tracePt t="9155" x="3346450" y="1917700"/>
          <p14:tracePt t="9172" x="3409950" y="1936750"/>
          <p14:tracePt t="9188" x="3435350" y="1943100"/>
          <p14:tracePt t="9205" x="3448050" y="1949450"/>
          <p14:tracePt t="9221" x="3486150" y="1962150"/>
          <p14:tracePt t="9238" x="3524250" y="1962150"/>
          <p14:tracePt t="9255" x="3562350" y="1962150"/>
          <p14:tracePt t="9272" x="3619500" y="1962150"/>
          <p14:tracePt t="9288" x="3632200" y="1962150"/>
          <p14:tracePt t="9305" x="3657600" y="1955800"/>
          <p14:tracePt t="9322" x="3670300" y="1949450"/>
          <p14:tracePt t="9338" x="3727450" y="1930400"/>
          <p14:tracePt t="9355" x="3797300" y="1930400"/>
          <p14:tracePt t="9372" x="3854450" y="1917700"/>
          <p14:tracePt t="9388" x="3873500" y="1917700"/>
          <p14:tracePt t="9481" x="3854450" y="1936750"/>
          <p14:tracePt t="9488" x="3835400" y="1949450"/>
          <p14:tracePt t="9497" x="3810000" y="1968500"/>
          <p14:tracePt t="9505" x="3797300" y="1987550"/>
          <p14:tracePt t="9521" x="3752850" y="2019300"/>
          <p14:tracePt t="9538" x="3727450" y="2044700"/>
          <p14:tracePt t="9555" x="3708400" y="2057400"/>
          <p14:tracePt t="9571" x="3708400" y="2063750"/>
          <p14:tracePt t="9641" x="3708400" y="2044700"/>
          <p14:tracePt t="9651" x="3708400" y="2025650"/>
          <p14:tracePt t="9660" x="3708400" y="2000250"/>
          <p14:tracePt t="9672" x="3708400" y="1987550"/>
          <p14:tracePt t="9688" x="3708400" y="1936750"/>
          <p14:tracePt t="9705" x="3708400" y="1911350"/>
          <p14:tracePt t="9721" x="3708400" y="1905000"/>
          <p14:tracePt t="9841" x="3708400" y="1917700"/>
          <p14:tracePt t="9851" x="3708400" y="1943100"/>
          <p14:tracePt t="9860" x="3708400" y="1955800"/>
          <p14:tracePt t="9872" x="3695700" y="1974850"/>
          <p14:tracePt t="9889" x="3695700" y="1987550"/>
          <p14:tracePt t="9984" x="3695700" y="1993900"/>
          <p14:tracePt t="11049" x="3689350" y="2032000"/>
          <p14:tracePt t="11059" x="3689350" y="2082800"/>
          <p14:tracePt t="11072" x="3689350" y="2146300"/>
          <p14:tracePt t="11089" x="3727450" y="2330450"/>
          <p14:tracePt t="11106" x="3797300" y="2476500"/>
          <p14:tracePt t="11122" x="3860800" y="2584450"/>
          <p14:tracePt t="11139" x="3898900" y="2641600"/>
          <p14:tracePt t="11156" x="3911600" y="2667000"/>
          <p14:tracePt t="11172" x="3924300" y="2673350"/>
          <p14:tracePt t="11513" x="3930650" y="2673350"/>
          <p14:tracePt t="11521" x="3937000" y="2673350"/>
          <p14:tracePt t="11545" x="3949700" y="2673350"/>
          <p14:tracePt t="12321" x="3968750" y="2673350"/>
          <p14:tracePt t="12329" x="3975100" y="2673350"/>
          <p14:tracePt t="12339" x="3994150" y="2673350"/>
          <p14:tracePt t="12356" x="4006850" y="2673350"/>
          <p14:tracePt t="12373" x="4025900" y="2673350"/>
          <p14:tracePt t="12389" x="4032250" y="2673350"/>
          <p14:tracePt t="13113" x="4038600" y="2673350"/>
          <p14:tracePt t="13128" x="4076700" y="2673350"/>
          <p14:tracePt t="13142" x="4089400" y="2673350"/>
          <p14:tracePt t="13156" x="4102100" y="2673350"/>
          <p14:tracePt t="13172" x="4140200" y="2673350"/>
          <p14:tracePt t="13189" x="4273550" y="2705100"/>
          <p14:tracePt t="13206" x="4540250" y="2901950"/>
          <p14:tracePt t="13222" x="4870450" y="3149600"/>
          <p14:tracePt t="13239" x="5207000" y="3397250"/>
          <p14:tracePt t="13256" x="5486400" y="3543300"/>
          <p14:tracePt t="13272" x="5518150" y="3562350"/>
          <p14:tracePt t="13330" x="5416550" y="3536950"/>
          <p14:tracePt t="13352" x="4521200" y="3295650"/>
          <p14:tracePt t="13376" x="3111500" y="3105150"/>
          <p14:tracePt t="13392" x="2400300" y="3079750"/>
          <p14:tracePt t="13406" x="2139950" y="3079750"/>
          <p14:tracePt t="13422" x="2000250" y="3130550"/>
          <p14:tracePt t="13439" x="1987550" y="3155950"/>
          <p14:tracePt t="13456" x="1987550" y="3219450"/>
          <p14:tracePt t="13473" x="2076450" y="3422650"/>
          <p14:tracePt t="13490" x="2159000" y="3562350"/>
          <p14:tracePt t="13506" x="2203450" y="3676650"/>
          <p14:tracePt t="13523" x="2216150" y="3816350"/>
          <p14:tracePt t="13540" x="2228850" y="3898900"/>
          <p14:tracePt t="13556" x="2228850" y="3911600"/>
          <p14:tracePt t="13609" x="2190750" y="3911600"/>
          <p14:tracePt t="13618" x="2108200" y="3911600"/>
          <p14:tracePt t="13625" x="2006600" y="3911600"/>
          <p14:tracePt t="13640" x="1943100" y="3879850"/>
          <p14:tracePt t="13656" x="1828800" y="3790950"/>
          <p14:tracePt t="13673" x="1797050" y="3657600"/>
          <p14:tracePt t="13690" x="1797050" y="3619500"/>
          <p14:tracePt t="13706" x="1809750" y="3581400"/>
          <p14:tracePt t="13723" x="1835150" y="3492500"/>
          <p14:tracePt t="13740" x="1860550" y="3371850"/>
          <p14:tracePt t="13756" x="1911350" y="3282950"/>
          <p14:tracePt t="13773" x="1987550" y="3206750"/>
          <p14:tracePt t="13790" x="2095500" y="3149600"/>
          <p14:tracePt t="13806" x="2235200" y="3067050"/>
          <p14:tracePt t="13823" x="2438400" y="2927350"/>
          <p14:tracePt t="13840" x="2565400" y="2813050"/>
          <p14:tracePt t="13856" x="2679700" y="2686050"/>
          <p14:tracePt t="13873" x="2755900" y="2533650"/>
          <p14:tracePt t="13890" x="2762250" y="2508250"/>
          <p14:tracePt t="13906" x="2774950" y="2495550"/>
          <p14:tracePt t="14545" x="2774950" y="2520950"/>
          <p14:tracePt t="14553" x="2774950" y="2527300"/>
          <p14:tracePt t="14561" x="2774950" y="2540000"/>
          <p14:tracePt t="14573" x="2774950" y="2546350"/>
          <p14:tracePt t="14590" x="2806700" y="2590800"/>
          <p14:tracePt t="14607" x="2908300" y="2679700"/>
          <p14:tracePt t="14623" x="3143250" y="2774950"/>
          <p14:tracePt t="14640" x="3397250" y="2870200"/>
          <p14:tracePt t="14657" x="3867150" y="2965450"/>
          <p14:tracePt t="14678" x="4000500" y="2965450"/>
          <p14:tracePt t="14702" x="4076700" y="2946400"/>
          <p14:tracePt t="14713" x="4108450" y="2870200"/>
          <p14:tracePt t="14723" x="4108450" y="2819400"/>
          <p14:tracePt t="14739" x="4127500" y="2686050"/>
          <p14:tracePt t="14756" x="4127500" y="2565400"/>
          <p14:tracePt t="14773" x="4127500" y="2495550"/>
          <p14:tracePt t="14789" x="4127500" y="2457450"/>
          <p14:tracePt t="14806" x="4127500" y="2444750"/>
          <p14:tracePt t="14856" x="4140200" y="2463800"/>
          <p14:tracePt t="14865" x="4152900" y="2508250"/>
          <p14:tracePt t="14873" x="4178300" y="2552700"/>
          <p14:tracePt t="14890" x="4235450" y="2660650"/>
          <p14:tracePt t="14907" x="4292600" y="2787650"/>
          <p14:tracePt t="14929" x="4311650" y="2870200"/>
          <p14:tracePt t="14948" x="4311650" y="2876550"/>
          <p14:tracePt t="14973" x="4311650" y="2882900"/>
          <p14:tracePt t="14989" x="4305300" y="2908300"/>
          <p14:tracePt t="15006" x="4254500" y="2927350"/>
          <p14:tracePt t="15023" x="4197350" y="2978150"/>
          <p14:tracePt t="15040" x="4165600" y="3016250"/>
          <p14:tracePt t="15056" x="4146550" y="3060700"/>
          <p14:tracePt t="15073" x="4140200" y="3073400"/>
          <p14:tracePt t="15090" x="4140200" y="3079750"/>
          <p14:tracePt t="15305" x="4146550" y="3086100"/>
          <p14:tracePt t="15320" x="4152900" y="3086100"/>
          <p14:tracePt t="15334" x="4159250" y="3086100"/>
          <p14:tracePt t="15721" x="4165600" y="3086100"/>
          <p14:tracePt t="15753" x="4159250" y="3067050"/>
          <p14:tracePt t="15769" x="4140200" y="3054350"/>
          <p14:tracePt t="16897" x="4133850" y="3054350"/>
          <p14:tracePt t="16918" x="4133850" y="3067050"/>
          <p14:tracePt t="16934" x="4133850" y="3079750"/>
          <p14:tracePt t="16945" x="4133850" y="3086100"/>
          <p14:tracePt t="16957" x="4133850" y="3098800"/>
          <p14:tracePt t="16973" x="4133850" y="3111500"/>
          <p14:tracePt t="16990" x="4133850" y="3124200"/>
          <p14:tracePt t="17007" x="4133850" y="3130550"/>
          <p14:tracePt t="17433" x="4152900" y="3130550"/>
          <p14:tracePt t="17455" x="4273550" y="3130550"/>
          <p14:tracePt t="17480" x="4470400" y="3130550"/>
          <p14:tracePt t="17501" x="4654550" y="3124200"/>
          <p14:tracePt t="17512" x="4699000" y="3117850"/>
          <p14:tracePt t="17524" x="4711700" y="3105150"/>
          <p14:tracePt t="17721" x="4730750" y="3105150"/>
          <p14:tracePt t="17742" x="4794250" y="3105150"/>
          <p14:tracePt t="17764" x="4959350" y="3143250"/>
          <p14:tracePt t="17776" x="5073650" y="3143250"/>
          <p14:tracePt t="17790" x="5105400" y="3143250"/>
          <p14:tracePt t="17807" x="5143500" y="3143250"/>
          <p14:tracePt t="17824" x="5156200" y="3143250"/>
          <p14:tracePt t="17856" x="5162550" y="3143250"/>
          <p14:tracePt t="17880" x="5162550" y="3136900"/>
          <p14:tracePt t="17912" x="5175250" y="3130550"/>
          <p14:tracePt t="17920" x="5181600" y="3117850"/>
          <p14:tracePt t="17928" x="5200650" y="3111500"/>
          <p14:tracePt t="17940" x="5226050" y="3105150"/>
          <p14:tracePt t="17957" x="5289550" y="3079750"/>
          <p14:tracePt t="17974" x="5391150" y="3067050"/>
          <p14:tracePt t="17990" x="5492750" y="3054350"/>
          <p14:tracePt t="18007" x="5537200" y="3054350"/>
          <p14:tracePt t="18024" x="5568950" y="3054350"/>
          <p14:tracePt t="18449" x="5556250" y="3054350"/>
          <p14:tracePt t="18470" x="5549900" y="3054350"/>
          <p14:tracePt t="18493" x="5518150" y="3054350"/>
          <p14:tracePt t="18516" x="5467350" y="3054350"/>
          <p14:tracePt t="18527" x="5448300" y="3054350"/>
          <p14:tracePt t="18541" x="5435600" y="3067050"/>
          <p14:tracePt t="18557" x="5416550" y="3067050"/>
          <p14:tracePt t="18574" x="5410200" y="3073400"/>
          <p14:tracePt t="18650" x="5403850" y="3073400"/>
          <p14:tracePt t="18672" x="5378450" y="3073400"/>
          <p14:tracePt t="18694" x="5340350" y="3073400"/>
          <p14:tracePt t="18709" x="5226050" y="3086100"/>
          <p14:tracePt t="18724" x="5041900" y="3111500"/>
          <p14:tracePt t="18741" x="4857750" y="3143250"/>
          <p14:tracePt t="18757" x="4667250" y="3175000"/>
          <p14:tracePt t="18774" x="4514850" y="3187700"/>
          <p14:tracePt t="18791" x="4375150" y="3187700"/>
          <p14:tracePt t="18807" x="4222750" y="3187700"/>
          <p14:tracePt t="18824" x="4171950" y="3181350"/>
          <p14:tracePt t="18841" x="4114800" y="3168650"/>
          <p14:tracePt t="18857" x="4108450" y="3162300"/>
          <p14:tracePt t="18891" x="4108450" y="3149600"/>
          <p14:tracePt t="18907" x="4146550" y="3124200"/>
          <p14:tracePt t="18924" x="4298950" y="3111500"/>
          <p14:tracePt t="18941" x="4489450" y="3079750"/>
          <p14:tracePt t="18957" x="4660900" y="3054350"/>
          <p14:tracePt t="18974" x="4711700" y="3054350"/>
          <p14:tracePt t="18991" x="4718050" y="3048000"/>
          <p14:tracePt t="19024" x="4629150" y="3067050"/>
          <p14:tracePt t="19041" x="4457700" y="3111500"/>
          <p14:tracePt t="19057" x="4279900" y="3143250"/>
          <p14:tracePt t="19074" x="4235450" y="3143250"/>
          <p14:tracePt t="19129" x="4241800" y="3143250"/>
          <p14:tracePt t="19146" x="4400550" y="3143250"/>
          <p14:tracePt t="19164" x="4533900" y="3143250"/>
          <p14:tracePt t="19177" x="4552950" y="3143250"/>
          <p14:tracePt t="19208" x="4527550" y="3136900"/>
          <p14:tracePt t="19224" x="4362450" y="3136900"/>
          <p14:tracePt t="19241" x="4171950" y="3136900"/>
          <p14:tracePt t="19257" x="4057650" y="3136900"/>
          <p14:tracePt t="19274" x="4038600" y="3136900"/>
          <p14:tracePt t="19312" x="4032250" y="3136900"/>
          <p14:tracePt t="19328" x="4032250" y="3143250"/>
          <p14:tracePt t="19341" x="4032250" y="3155950"/>
          <p14:tracePt t="19358" x="4051300" y="3175000"/>
          <p14:tracePt t="19374" x="4051300" y="3181350"/>
          <p14:tracePt t="19465" x="4044950" y="3187700"/>
          <p14:tracePt t="19487" x="3987800" y="3213100"/>
          <p14:tracePt t="19507" x="3886200" y="3251200"/>
          <p14:tracePt t="19515" x="3879850" y="3257550"/>
          <p14:tracePt t="19525" x="3854450" y="3263900"/>
          <p14:tracePt t="19541" x="3822700" y="3289300"/>
          <p14:tracePt t="19558" x="3797300" y="3295650"/>
          <p14:tracePt t="19574" x="3771900" y="3308350"/>
          <p14:tracePt t="19591" x="3746500" y="3321050"/>
          <p14:tracePt t="19608" x="3727450" y="3346450"/>
          <p14:tracePt t="19624" x="3727450" y="3352800"/>
          <p14:tracePt t="19641" x="3727450" y="3359150"/>
          <p14:tracePt t="19658" x="3727450" y="3365500"/>
          <p14:tracePt t="20546" x="3733800" y="3371850"/>
          <p14:tracePt t="20568" x="3892550" y="3371850"/>
          <p14:tracePt t="20590" x="4000500" y="3371850"/>
          <p14:tracePt t="20592" x="4057650" y="3371850"/>
          <p14:tracePt t="20604" x="4089400" y="3371850"/>
          <p14:tracePt t="20615" x="4121150" y="3371850"/>
          <p14:tracePt t="20625" x="4191000" y="3371850"/>
          <p14:tracePt t="20641" x="4216400" y="3371850"/>
          <p14:tracePt t="20658" x="4248150" y="3371850"/>
          <p14:tracePt t="20674" x="4260850" y="3371850"/>
          <p14:tracePt t="20713" x="4273550" y="3371850"/>
          <p14:tracePt t="22609" x="4254500" y="3422650"/>
          <p14:tracePt t="22630" x="4210050" y="3505200"/>
          <p14:tracePt t="22644" x="4184650" y="3549650"/>
          <p14:tracePt t="22659" x="4165600" y="3562350"/>
          <p14:tracePt t="22675" x="4165600" y="3575050"/>
          <p14:tracePt t="22692" x="4159250" y="3581400"/>
          <p14:tracePt t="22708" x="4146550" y="3594100"/>
          <p14:tracePt t="22725" x="4127500" y="3613150"/>
          <p14:tracePt t="22742" x="4114800" y="3619500"/>
          <p14:tracePt t="22759" x="4089400" y="3632200"/>
          <p14:tracePt t="22775" x="4057650" y="3657600"/>
          <p14:tracePt t="22792" x="3987800" y="3714750"/>
          <p14:tracePt t="22809" x="3937000" y="3759200"/>
          <p14:tracePt t="22825" x="3911600" y="3778250"/>
          <p14:tracePt t="22859" x="3905250" y="3784600"/>
          <p14:tracePt t="22913" x="3898900" y="3784600"/>
          <p14:tracePt t="22936" x="3898900" y="3765550"/>
          <p14:tracePt t="22956" x="3898900" y="3752850"/>
          <p14:tracePt t="22965" x="3898900" y="3746500"/>
          <p14:tracePt t="22975" x="3898900" y="3740150"/>
          <p14:tracePt t="23321" x="3905250" y="3740150"/>
          <p14:tracePt t="23343" x="3975100" y="3752850"/>
          <p14:tracePt t="23365" x="4076700" y="3752850"/>
          <p14:tracePt t="23379" x="4178300" y="3752850"/>
          <p14:tracePt t="23392" x="4279900" y="3752850"/>
          <p14:tracePt t="23409" x="4387850" y="3733800"/>
          <p14:tracePt t="23425" x="4483100" y="3708400"/>
          <p14:tracePt t="23442" x="4533900" y="3676650"/>
          <p14:tracePt t="23464" x="4546600" y="3670300"/>
          <p14:tracePt t="23479" x="4559300" y="3663950"/>
          <p14:tracePt t="23492" x="4565650" y="3651250"/>
          <p14:tracePt t="23525" x="4572000" y="3651250"/>
          <p14:tracePt t="23542" x="4584700" y="3644900"/>
          <p14:tracePt t="23559" x="4591050" y="3644900"/>
          <p14:tracePt t="23575" x="4603750" y="3644900"/>
          <p14:tracePt t="23600" x="4610100" y="3644900"/>
          <p14:tracePt t="23609" x="4616450" y="3644900"/>
          <p14:tracePt t="23626" x="4635500" y="3644900"/>
          <p14:tracePt t="23648" x="4679950" y="3657600"/>
          <p14:tracePt t="23662" x="4686300" y="3683000"/>
          <p14:tracePt t="23676" x="4692650" y="3689350"/>
          <p14:tracePt t="23712" x="4686300" y="3689350"/>
          <p14:tracePt t="23725" x="4654550" y="3689350"/>
          <p14:tracePt t="23742" x="4572000" y="3689350"/>
          <p14:tracePt t="23759" x="4464050" y="3670300"/>
          <p14:tracePt t="23775" x="4400550" y="3638550"/>
          <p14:tracePt t="23841" x="4413250" y="3638550"/>
          <p14:tracePt t="23863" x="4451350" y="3638550"/>
          <p14:tracePt t="23884" x="4495800" y="3638550"/>
          <p14:tracePt t="23992" x="4502150" y="3638550"/>
          <p14:tracePt t="24081" x="4514850" y="3638550"/>
          <p14:tracePt t="24095" x="4521200" y="3638550"/>
          <p14:tracePt t="24109" x="4559300" y="3638550"/>
          <p14:tracePt t="24126" x="4591050" y="3638550"/>
          <p14:tracePt t="24249" x="4559300" y="3638550"/>
          <p14:tracePt t="24271" x="4521200" y="3625850"/>
          <p14:tracePt t="24283" x="4495800" y="3619500"/>
          <p14:tracePt t="24293" x="4483100" y="3619500"/>
          <p14:tracePt t="24309" x="4476750" y="3619500"/>
          <p14:tracePt t="24601" x="4470400" y="3619500"/>
          <p14:tracePt t="24665" x="4464050" y="3613150"/>
          <p14:tracePt t="24687" x="4464050" y="3600450"/>
          <p14:tracePt t="24701" x="4464050" y="3587750"/>
          <p14:tracePt t="24712" x="4464050" y="3581400"/>
          <p14:tracePt t="24742" x="4470400" y="3575050"/>
          <p14:tracePt t="24905" x="4470400" y="3568700"/>
          <p14:tracePt t="24927" x="4476750" y="3568700"/>
          <p14:tracePt t="24949" x="4483100" y="3568700"/>
          <p14:tracePt t="24966" x="4508500" y="3568700"/>
          <p14:tracePt t="24976" x="4508500" y="3575050"/>
          <p14:tracePt t="24993" x="4527550" y="3575050"/>
          <p14:tracePt t="25009" x="4546600" y="3575050"/>
          <p14:tracePt t="25026" x="4572000" y="3581400"/>
          <p14:tracePt t="25042" x="4578350" y="3581400"/>
          <p14:tracePt t="25059" x="4597400" y="3581400"/>
          <p14:tracePt t="25076" x="4616450" y="3587750"/>
          <p14:tracePt t="25093" x="4635500" y="3594100"/>
          <p14:tracePt t="25109" x="4660900" y="3600450"/>
          <p14:tracePt t="25126" x="4679950" y="3613150"/>
          <p14:tracePt t="25143" x="4711700" y="3619500"/>
          <p14:tracePt t="25165" x="4762500" y="3644900"/>
          <p14:tracePt t="25182" x="4806950" y="3663950"/>
          <p14:tracePt t="25193" x="4845050" y="3676650"/>
          <p14:tracePt t="25209" x="4864100" y="3689350"/>
          <p14:tracePt t="25226" x="4876800" y="3695700"/>
          <p14:tracePt t="25243" x="4902200" y="3708400"/>
          <p14:tracePt t="25259" x="4914900" y="3714750"/>
          <p14:tracePt t="25293" x="4927600" y="3714750"/>
          <p14:tracePt t="25361" x="4908550" y="3721100"/>
          <p14:tracePt t="25375" x="4895850" y="3721100"/>
          <p14:tracePt t="25389" x="4851400" y="3721100"/>
          <p14:tracePt t="25400" x="4813300" y="3721100"/>
          <p14:tracePt t="25409" x="4794250" y="3721100"/>
          <p14:tracePt t="25426" x="4768850" y="3721100"/>
          <p14:tracePt t="25443" x="4749800" y="3721100"/>
          <p14:tracePt t="25476" x="4743450" y="3721100"/>
          <p14:tracePt t="25493" x="4724400" y="3721100"/>
          <p14:tracePt t="25528" x="4711700" y="3721100"/>
          <p14:tracePt t="25549" x="4699000" y="3721100"/>
          <p14:tracePt t="25567" x="4692650" y="3721100"/>
          <p14:tracePt t="25576" x="4686300" y="3714750"/>
          <p14:tracePt t="25785" x="4679950" y="3714750"/>
          <p14:tracePt t="26162" x="4667250" y="3714750"/>
          <p14:tracePt t="26184" x="4648200" y="3714750"/>
          <p14:tracePt t="26201" x="4603750" y="3702050"/>
          <p14:tracePt t="26210" x="4584700" y="3702050"/>
          <p14:tracePt t="26226" x="4559300" y="3702050"/>
          <p14:tracePt t="26243" x="4540250" y="3702050"/>
          <p14:tracePt t="26260" x="4521200" y="3695700"/>
          <p14:tracePt t="26276" x="4514850" y="3695700"/>
          <p14:tracePt t="26310" x="4495800" y="3683000"/>
          <p14:tracePt t="26326" x="4476750" y="3676650"/>
          <p14:tracePt t="26343" x="4451350" y="3676650"/>
          <p14:tracePt t="26360" x="4362450" y="3651250"/>
          <p14:tracePt t="26376" x="4273550" y="3651250"/>
          <p14:tracePt t="26393" x="4203700" y="3651250"/>
          <p14:tracePt t="26410" x="4191000" y="3651250"/>
          <p14:tracePt t="26426" x="4178300" y="3651250"/>
          <p14:tracePt t="26488" x="4165600" y="3644900"/>
          <p14:tracePt t="26496" x="4159250" y="3638550"/>
          <p14:tracePt t="26510" x="4152900" y="3638550"/>
          <p14:tracePt t="26526" x="4133850" y="3625850"/>
          <p14:tracePt t="26543" x="4083050" y="3619500"/>
          <p14:tracePt t="26560" x="3987800" y="3606800"/>
          <p14:tracePt t="26576" x="3905250" y="3606800"/>
          <p14:tracePt t="26593" x="3835400" y="3606800"/>
          <p14:tracePt t="26610" x="3803650" y="3606800"/>
          <p14:tracePt t="27129" x="3816350" y="3606800"/>
          <p14:tracePt t="27151" x="3898900" y="3606800"/>
          <p14:tracePt t="27167" x="4057650" y="3613150"/>
          <p14:tracePt t="27177" x="4241800" y="3613150"/>
          <p14:tracePt t="27193" x="4451350" y="3613150"/>
          <p14:tracePt t="27210" x="4622800" y="3613150"/>
          <p14:tracePt t="27227" x="4724400" y="3613150"/>
          <p14:tracePt t="27243" x="4730750" y="3613150"/>
          <p14:tracePt t="27260" x="4743450" y="3613150"/>
          <p14:tracePt t="27313" x="4749800" y="3613150"/>
          <p14:tracePt t="27335" x="4768850" y="3619500"/>
          <p14:tracePt t="27356" x="4781550" y="3644900"/>
          <p14:tracePt t="27370" x="4781550" y="3657600"/>
          <p14:tracePt t="27380" x="4781550" y="3676650"/>
          <p14:tracePt t="27393" x="4781550" y="3689350"/>
          <p14:tracePt t="27410" x="4781550" y="3695700"/>
          <p14:tracePt t="27427" x="4781550" y="3702050"/>
          <p14:tracePt t="27444" x="4781550" y="3714750"/>
          <p14:tracePt t="27487" x="4756150" y="3714750"/>
          <p14:tracePt t="27496" x="4737100" y="3714750"/>
          <p14:tracePt t="27510" x="4718050" y="3714750"/>
          <p14:tracePt t="27527" x="4699000" y="3702050"/>
          <p14:tracePt t="27543" x="4686300" y="3695700"/>
          <p14:tracePt t="27560" x="4673600" y="3683000"/>
          <p14:tracePt t="27584" x="4667250" y="3676650"/>
          <p14:tracePt t="27600" x="4660900" y="3676650"/>
          <p14:tracePt t="27610" x="4660900" y="3670300"/>
          <p14:tracePt t="27656" x="4654550" y="3670300"/>
          <p14:tracePt t="27672" x="4641850" y="3670300"/>
          <p14:tracePt t="27696" x="4635500" y="3670300"/>
          <p14:tracePt t="27801" x="4629150" y="3670300"/>
          <p14:tracePt t="28106" x="4603750" y="3657600"/>
          <p14:tracePt t="28128" x="4578350" y="3613150"/>
          <p14:tracePt t="28149" x="4540250" y="3454400"/>
          <p14:tracePt t="28160" x="4527550" y="3352800"/>
          <p14:tracePt t="28177" x="4514850" y="3263900"/>
          <p14:tracePt t="28193" x="4514850" y="3194050"/>
          <p14:tracePt t="28210" x="4514850" y="3168650"/>
          <p14:tracePt t="28227" x="4514850" y="3149600"/>
          <p14:tracePt t="28243" x="4514850" y="3130550"/>
          <p14:tracePt t="28260" x="4514850" y="3124200"/>
          <p14:tracePt t="28277" x="4514850" y="3117850"/>
          <p14:tracePt t="28294" x="4514850" y="3105150"/>
          <p14:tracePt t="28310" x="4514850" y="3092450"/>
          <p14:tracePt t="28327" x="4508500" y="3086100"/>
          <p14:tracePt t="28344" x="4508500" y="3067050"/>
          <p14:tracePt t="28360" x="4508500" y="3060700"/>
          <p14:tracePt t="28377" x="4502150" y="3041650"/>
          <p14:tracePt t="28394" x="4495800" y="3028950"/>
          <p14:tracePt t="28410" x="4483100" y="3016250"/>
          <p14:tracePt t="28449" x="4476750" y="3009900"/>
          <p14:tracePt t="28464" x="4464050" y="3009900"/>
          <p14:tracePt t="28480" x="4457700" y="3009900"/>
          <p14:tracePt t="28494" x="4451350" y="3009900"/>
          <p14:tracePt t="28510" x="4425950" y="3022600"/>
          <p14:tracePt t="28527" x="4419600" y="3054350"/>
          <p14:tracePt t="28544" x="4394200" y="3086100"/>
          <p14:tracePt t="28992" x="4406900" y="3086100"/>
          <p14:tracePt t="29002" x="4432300" y="3086100"/>
          <p14:tracePt t="29011" x="4483100" y="3086100"/>
          <p14:tracePt t="29027" x="4584700" y="3086100"/>
          <p14:tracePt t="29044" x="4705350" y="3086100"/>
          <p14:tracePt t="29061" x="4826000" y="3086100"/>
          <p14:tracePt t="29077" x="4908550" y="3086100"/>
          <p14:tracePt t="29094" x="4946650" y="3086100"/>
          <p14:tracePt t="29111" x="4965700" y="3092450"/>
          <p14:tracePt t="29127" x="4997450" y="3098800"/>
          <p14:tracePt t="29144" x="5022850" y="3111500"/>
          <p14:tracePt t="29161" x="5035550" y="3111500"/>
          <p14:tracePt t="29177" x="5080000" y="3117850"/>
          <p14:tracePt t="29194" x="5118100" y="3117850"/>
          <p14:tracePt t="29211" x="5168900" y="3130550"/>
          <p14:tracePt t="29228" x="5194300" y="3143250"/>
          <p14:tracePt t="29249" x="5219700" y="3143250"/>
          <p14:tracePt t="29304" x="5213350" y="3149600"/>
          <p14:tracePt t="29315" x="5194300" y="3149600"/>
          <p14:tracePt t="29328" x="5143500" y="3143250"/>
          <p14:tracePt t="29344" x="4997450" y="3117850"/>
          <p14:tracePt t="29361" x="4870450" y="3105150"/>
          <p14:tracePt t="29377" x="4762500" y="3092450"/>
          <p14:tracePt t="29394" x="4660900" y="3079750"/>
          <p14:tracePt t="29410" x="4591050" y="3079750"/>
          <p14:tracePt t="29427" x="4565650" y="3079750"/>
          <p14:tracePt t="29445" x="4546600" y="3079750"/>
          <p14:tracePt t="29466" x="4540250" y="3079750"/>
          <p14:tracePt t="29480" x="4527550" y="3067050"/>
          <p14:tracePt t="29511" x="4521200" y="3067050"/>
          <p14:tracePt t="29527" x="4495800" y="3073400"/>
          <p14:tracePt t="29544" x="4432300" y="3079750"/>
          <p14:tracePt t="29561" x="4337050" y="3105150"/>
          <p14:tracePt t="29577" x="4241800" y="3124200"/>
          <p14:tracePt t="29594" x="4159250" y="3124200"/>
          <p14:tracePt t="29611" x="4102100" y="3124200"/>
          <p14:tracePt t="29627" x="4076700" y="3124200"/>
          <p14:tracePt t="29696" x="4070350" y="3124200"/>
          <p14:tracePt t="29704" x="4064000" y="3124200"/>
          <p14:tracePt t="29720" x="4064000" y="3117850"/>
          <p14:tracePt t="29728" x="4057650" y="3105150"/>
          <p14:tracePt t="29744" x="4044950" y="3098800"/>
          <p14:tracePt t="30361" x="4044950" y="3105150"/>
          <p14:tracePt t="30382" x="4064000" y="3105150"/>
          <p14:tracePt t="30400" x="4140200" y="3117850"/>
          <p14:tracePt t="30411" x="4203700" y="3117850"/>
          <p14:tracePt t="30428" x="4305300" y="3117850"/>
          <p14:tracePt t="30444" x="4451350" y="3117850"/>
          <p14:tracePt t="30461" x="4597400" y="3092450"/>
          <p14:tracePt t="30477" x="4718050" y="3079750"/>
          <p14:tracePt t="30494" x="4781550" y="3073400"/>
          <p14:tracePt t="30511" x="4794250" y="3073400"/>
          <p14:tracePt t="30528" x="4800600" y="3073400"/>
          <p14:tracePt t="30544" x="4819650" y="3073400"/>
          <p14:tracePt t="30561" x="4845050" y="3073400"/>
          <p14:tracePt t="30578" x="4876800" y="3073400"/>
          <p14:tracePt t="30594" x="4927600" y="3073400"/>
          <p14:tracePt t="30611" x="5022850" y="3098800"/>
          <p14:tracePt t="30628" x="5118100" y="3130550"/>
          <p14:tracePt t="30644" x="5168900" y="3130550"/>
          <p14:tracePt t="30661" x="5207000" y="3130550"/>
          <p14:tracePt t="30678" x="5219700" y="3130550"/>
          <p14:tracePt t="30711" x="5226050" y="3130550"/>
          <p14:tracePt t="30865" x="5232400" y="3130550"/>
          <p14:tracePt t="31241" x="5194300" y="3149600"/>
          <p14:tracePt t="31263" x="5092700" y="3187700"/>
          <p14:tracePt t="31285" x="4946650" y="3270250"/>
          <p14:tracePt t="31303" x="4864100" y="3333750"/>
          <p14:tracePt t="31313" x="4813300" y="3359150"/>
          <p14:tracePt t="31328" x="4756150" y="3378200"/>
          <p14:tracePt t="31344" x="4711700" y="3403600"/>
          <p14:tracePt t="31361" x="4679950" y="3422650"/>
          <p14:tracePt t="31378" x="4660900" y="3441700"/>
          <p14:tracePt t="31396" x="4648200" y="3486150"/>
          <p14:tracePt t="31418" x="4622800" y="3600450"/>
          <p14:tracePt t="31440" x="4622800" y="3695700"/>
          <p14:tracePt t="31454" x="4622800" y="3714750"/>
          <p14:tracePt t="31463" x="4622800" y="3721100"/>
          <p14:tracePt t="31478" x="4622800" y="3740150"/>
          <p14:tracePt t="31494" x="4622800" y="3746500"/>
          <p14:tracePt t="31511" x="4622800" y="3759200"/>
          <p14:tracePt t="31561" x="4616450" y="3759200"/>
          <p14:tracePt t="31583" x="4603750" y="3759200"/>
          <p14:tracePt t="31603" x="4584700" y="3752850"/>
          <p14:tracePt t="31614" x="4578350" y="3740150"/>
          <p14:tracePt t="31665" x="4584700" y="3740150"/>
          <p14:tracePt t="31686" x="4705350" y="3784600"/>
          <p14:tracePt t="31697" x="4864100" y="3803650"/>
          <p14:tracePt t="31712" x="4959350" y="3803650"/>
          <p14:tracePt t="31728" x="5187950" y="3803650"/>
          <p14:tracePt t="31745" x="5194300" y="3797300"/>
          <p14:tracePt t="31778" x="5149850" y="3752850"/>
          <p14:tracePt t="31795" x="5010150" y="3727450"/>
          <p14:tracePt t="31811" x="4889500" y="3714750"/>
          <p14:tracePt t="31828" x="4819650" y="3714750"/>
          <p14:tracePt t="31845" x="4806950" y="3714750"/>
          <p14:tracePt t="31861" x="4800600" y="3714750"/>
          <p14:tracePt t="31878" x="4800600" y="3721100"/>
          <p14:tracePt t="31984" x="4794250" y="3721100"/>
          <p14:tracePt t="31993" x="4787900" y="3721100"/>
          <p14:tracePt t="32016" x="4781550" y="3721100"/>
          <p14:tracePt t="32024" x="4775200" y="3721100"/>
          <p14:tracePt t="32040" x="4762500" y="3721100"/>
          <p14:tracePt t="32056" x="4756150" y="3721100"/>
          <p14:tracePt t="32064" x="4749800" y="3721100"/>
          <p14:tracePt t="32080" x="4743450" y="3721100"/>
          <p14:tracePt t="32095" x="4730750" y="3733800"/>
          <p14:tracePt t="32111" x="4724400" y="3733800"/>
          <p14:tracePt t="32128" x="4692650" y="3746500"/>
          <p14:tracePt t="32145" x="4679950" y="3752850"/>
          <p14:tracePt t="32161" x="4673600" y="3759200"/>
          <p14:tracePt t="32179" x="4667250" y="3765550"/>
          <p14:tracePt t="32201" x="4629150" y="3784600"/>
          <p14:tracePt t="32214" x="4610100" y="3790950"/>
          <p14:tracePt t="32228" x="4572000" y="3810000"/>
          <p14:tracePt t="32245" x="4495800" y="3822700"/>
          <p14:tracePt t="32261" x="4457700" y="3835400"/>
          <p14:tracePt t="32278" x="4400550" y="3848100"/>
          <p14:tracePt t="32295" x="4343400" y="3841750"/>
          <p14:tracePt t="32311" x="4260850" y="3829050"/>
          <p14:tracePt t="32328" x="4159250" y="3816350"/>
          <p14:tracePt t="32345" x="4121150" y="3810000"/>
          <p14:tracePt t="32362" x="4108450" y="3810000"/>
          <p14:tracePt t="32400" x="4102100" y="3810000"/>
          <p14:tracePt t="32416" x="4095750" y="3810000"/>
          <p14:tracePt t="32428" x="4083050" y="3810000"/>
          <p14:tracePt t="32445" x="4076700" y="3810000"/>
          <p14:tracePt t="32462" x="4070350" y="3810000"/>
          <p14:tracePt t="32577" x="4089400" y="3810000"/>
          <p14:tracePt t="32598" x="4108450" y="3810000"/>
          <p14:tracePt t="32600" x="4121150" y="3810000"/>
          <p14:tracePt t="32620" x="4165600" y="3810000"/>
          <p14:tracePt t="32630" x="4197350" y="3810000"/>
          <p14:tracePt t="32645" x="4222750" y="3810000"/>
          <p14:tracePt t="32661" x="4279900" y="3810000"/>
          <p14:tracePt t="32678" x="4318000" y="3797300"/>
          <p14:tracePt t="32695" x="4343400" y="3797300"/>
          <p14:tracePt t="32711" x="4394200" y="3790950"/>
          <p14:tracePt t="32728" x="4432300" y="3778250"/>
          <p14:tracePt t="32745" x="4445000" y="3771900"/>
          <p14:tracePt t="32762" x="4464050" y="3771900"/>
          <p14:tracePt t="33441" x="4508500" y="3771900"/>
          <p14:tracePt t="33463" x="4660900" y="3771900"/>
          <p14:tracePt t="33485" x="5137150" y="3695700"/>
          <p14:tracePt t="33495" x="5334000" y="3670300"/>
          <p14:tracePt t="33512" x="5810250" y="3556000"/>
          <p14:tracePt t="33528" x="6000750" y="3479800"/>
          <p14:tracePt t="33545" x="6089650" y="3422650"/>
          <p14:tracePt t="33562" x="6127750" y="3397250"/>
          <p14:tracePt t="33578" x="6127750" y="3384550"/>
          <p14:tracePt t="33595" x="6140450" y="3365500"/>
          <p14:tracePt t="33612" x="6140450" y="3352800"/>
          <p14:tracePt t="33629" x="6146800" y="3333750"/>
          <p14:tracePt t="33645" x="6146800" y="3321050"/>
          <p14:tracePt t="33662" x="6146800" y="3308350"/>
          <p14:tracePt t="33679" x="6159500" y="3295650"/>
          <p14:tracePt t="33696" x="6165850" y="3276600"/>
          <p14:tracePt t="33720" x="6229350" y="3244850"/>
          <p14:tracePt t="33734" x="6305550" y="3206750"/>
          <p14:tracePt t="33747" x="6394450" y="3155950"/>
          <p14:tracePt t="33762" x="6464300" y="3124200"/>
          <p14:tracePt t="33778" x="6502400" y="3105150"/>
          <p14:tracePt t="33795" x="6527800" y="3092450"/>
          <p14:tracePt t="33812" x="6534150" y="3086100"/>
          <p14:tracePt t="33872" x="6540500" y="3086100"/>
          <p14:tracePt t="37097" x="6546850" y="3086100"/>
          <p14:tracePt t="37118" x="6540500" y="3111500"/>
          <p14:tracePt t="37140" x="6521450" y="3130550"/>
          <p14:tracePt t="37157" x="6515100" y="3136900"/>
          <p14:tracePt t="38032" x="6502400" y="3136900"/>
          <p14:tracePt t="38041" x="6483350" y="3136900"/>
          <p14:tracePt t="38048" x="6464300" y="3136900"/>
          <p14:tracePt t="38064" x="6445250" y="3155950"/>
          <p14:tracePt t="38080" x="6356350" y="3225800"/>
          <p14:tracePt t="38097" x="6273800" y="3270250"/>
          <p14:tracePt t="38113" x="6165850" y="3308350"/>
          <p14:tracePt t="38130" x="6007100" y="3378200"/>
          <p14:tracePt t="38146" x="5765800" y="3460750"/>
          <p14:tracePt t="38163" x="5454650" y="3543300"/>
          <p14:tracePt t="38180" x="5137150" y="3644900"/>
          <p14:tracePt t="38197" x="4883150" y="3708400"/>
          <p14:tracePt t="38214" x="4648200" y="3784600"/>
          <p14:tracePt t="38230" x="4470400" y="3829050"/>
          <p14:tracePt t="38247" x="4337050" y="3892550"/>
          <p14:tracePt t="38263" x="4222750" y="3937000"/>
          <p14:tracePt t="38280" x="4114800" y="3962400"/>
          <p14:tracePt t="38297" x="4051300" y="3962400"/>
          <p14:tracePt t="38313" x="4019550" y="3962400"/>
          <p14:tracePt t="38330" x="4013200" y="3962400"/>
          <p14:tracePt t="38363" x="4006850" y="3962400"/>
          <p14:tracePt t="38384" x="4000500" y="3949700"/>
          <p14:tracePt t="38397" x="4000500" y="3943350"/>
          <p14:tracePt t="38413" x="3981450" y="3898900"/>
          <p14:tracePt t="38430" x="3968750" y="3873500"/>
          <p14:tracePt t="38447" x="3962400" y="3867150"/>
          <p14:tracePt t="38463" x="3949700" y="3854450"/>
          <p14:tracePt t="38480" x="3949700" y="3841750"/>
          <p14:tracePt t="38514" x="3943350" y="3835400"/>
          <p14:tracePt t="38560" x="3937000" y="3829050"/>
          <p14:tracePt t="38571" x="3930650" y="3829050"/>
          <p14:tracePt t="38600" x="3930650" y="3822700"/>
          <p14:tracePt t="38616" x="3924300" y="3822700"/>
          <p14:tracePt t="39291" x="3968750" y="3829050"/>
          <p14:tracePt t="39313" x="4273550" y="3860800"/>
          <p14:tracePt t="39335" x="4730750" y="3905250"/>
          <p14:tracePt t="39350" x="5181600" y="3905250"/>
          <p14:tracePt t="39364" x="5543550" y="3905250"/>
          <p14:tracePt t="39380" x="5784850" y="3905250"/>
          <p14:tracePt t="39397" x="5873750" y="3905250"/>
          <p14:tracePt t="39414" x="5899150" y="3905250"/>
          <p14:tracePt t="39505" x="5905500" y="3905250"/>
          <p14:tracePt t="39674" x="5880100" y="3905250"/>
          <p14:tracePt t="39694" x="5810250" y="3898900"/>
          <p14:tracePt t="39704" x="5746750" y="3886200"/>
          <p14:tracePt t="39714" x="5734050" y="3886200"/>
          <p14:tracePt t="39730" x="5721350" y="3886200"/>
          <p14:tracePt t="39792" x="5715000" y="3886200"/>
          <p14:tracePt t="39808" x="5715000" y="3873500"/>
          <p14:tracePt t="39819" x="5715000" y="3867150"/>
          <p14:tracePt t="39830" x="5715000" y="3860800"/>
          <p14:tracePt t="39847" x="5715000" y="3835400"/>
          <p14:tracePt t="39864" x="5715000" y="3822700"/>
          <p14:tracePt t="40193" x="5708650" y="3829050"/>
          <p14:tracePt t="40215" x="5689600" y="3867150"/>
          <p14:tracePt t="40236" x="5670550" y="3873500"/>
          <p14:tracePt t="40250" x="5613400" y="3873500"/>
          <p14:tracePt t="40264" x="5524500" y="3873500"/>
          <p14:tracePt t="40280" x="5314950" y="3816350"/>
          <p14:tracePt t="40298" x="5010150" y="3740150"/>
          <p14:tracePt t="40321" x="4660900" y="3663950"/>
          <p14:tracePt t="40335" x="4597400" y="3651250"/>
          <p14:tracePt t="40347" x="4533900" y="3638550"/>
          <p14:tracePt t="40364" x="4527550" y="3638550"/>
          <p14:tracePt t="40381" x="4521200" y="3638550"/>
          <p14:tracePt t="40397" x="4514850" y="3644900"/>
          <p14:tracePt t="40414" x="4514850" y="3663950"/>
          <p14:tracePt t="40431" x="4514850" y="3670300"/>
          <p14:tracePt t="41321" x="4514850" y="3683000"/>
          <p14:tracePt t="41343" x="4508500" y="3689350"/>
          <p14:tracePt t="41368" x="4502150" y="3695700"/>
          <p14:tracePt t="41400" x="4502150" y="3708400"/>
          <p14:tracePt t="41408" x="4502150" y="3714750"/>
          <p14:tracePt t="41416" x="4489450" y="3721100"/>
          <p14:tracePt t="41431" x="4489450" y="3733800"/>
          <p14:tracePt t="41448" x="4489450" y="3746500"/>
          <p14:tracePt t="41464" x="4489450" y="3752850"/>
          <p14:tracePt t="41913" x="4489450" y="3771900"/>
          <p14:tracePt t="41936" x="4489450" y="4032250"/>
          <p14:tracePt t="41953" x="4489450" y="4146550"/>
          <p14:tracePt t="41965" x="4489450" y="4203700"/>
          <p14:tracePt t="41981" x="4489450" y="4286250"/>
          <p14:tracePt t="41998" x="4508500" y="4343400"/>
          <p14:tracePt t="42014" x="4508500" y="4349750"/>
          <p14:tracePt t="42031" x="4508500" y="4356100"/>
          <p14:tracePt t="42233" x="4514850" y="4356100"/>
          <p14:tracePt t="42255" x="4540250" y="4279900"/>
          <p14:tracePt t="42277" x="4686300" y="4140200"/>
          <p14:tracePt t="42290" x="4813300" y="4089400"/>
          <p14:tracePt t="42302" x="4914900" y="4044950"/>
          <p14:tracePt t="42315" x="5086350" y="4032250"/>
          <p14:tracePt t="42331" x="5213350" y="4019550"/>
          <p14:tracePt t="42348" x="5295900" y="4006850"/>
          <p14:tracePt t="42365" x="5302250" y="4006850"/>
          <p14:tracePt t="42417" x="5308600" y="4006850"/>
          <p14:tracePt t="42437" x="5340350" y="4006850"/>
          <p14:tracePt t="42450" x="5372100" y="4044950"/>
          <p14:tracePt t="42465" x="5391150" y="4083050"/>
          <p14:tracePt t="42593" x="5391150" y="4095750"/>
          <p14:tracePt t="42615" x="5391150" y="4114800"/>
          <p14:tracePt t="42636" x="5391150" y="4121150"/>
          <p14:tracePt t="43593" x="5391150" y="4127500"/>
          <p14:tracePt t="43875" x="5391150" y="4133850"/>
          <p14:tracePt t="43897" x="5391150" y="4146550"/>
          <p14:tracePt t="43912" x="5391150" y="4152900"/>
          <p14:tracePt t="44512" x="5372100" y="4159250"/>
          <p14:tracePt t="44526" x="5308600" y="4159250"/>
          <p14:tracePt t="44535" x="5219700" y="4159250"/>
          <p14:tracePt t="44549" x="5060950" y="4159250"/>
          <p14:tracePt t="44565" x="4870450" y="4159250"/>
          <p14:tracePt t="44582" x="4679950" y="4159250"/>
          <p14:tracePt t="44599" x="4565650" y="4159250"/>
          <p14:tracePt t="44616" x="4521200" y="4159250"/>
          <p14:tracePt t="44632" x="4514850" y="4159250"/>
          <p14:tracePt t="44688" x="4495800" y="4159250"/>
          <p14:tracePt t="44696" x="4495800" y="4165600"/>
          <p14:tracePt t="44704" x="4489450" y="4165600"/>
          <p14:tracePt t="44720" x="4476750" y="4165600"/>
          <p14:tracePt t="44736" x="4470400" y="4165600"/>
          <p14:tracePt t="44749" x="4464050" y="4165600"/>
          <p14:tracePt t="44768" x="4464050" y="4171950"/>
          <p14:tracePt t="44782" x="4457700" y="4178300"/>
          <p14:tracePt t="44799" x="4445000" y="4191000"/>
          <p14:tracePt t="44816" x="4419600" y="4216400"/>
          <p14:tracePt t="44832" x="4394200" y="4235450"/>
          <p14:tracePt t="44849" x="4394200" y="4241800"/>
          <p14:tracePt t="46169" x="4425950" y="4241800"/>
          <p14:tracePt t="46190" x="4584700" y="4241800"/>
          <p14:tracePt t="46213" x="5054600" y="4241800"/>
          <p14:tracePt t="46223" x="5213350" y="4241800"/>
          <p14:tracePt t="46232" x="5410200" y="4241800"/>
          <p14:tracePt t="46249" x="5480050" y="4254500"/>
          <p14:tracePt t="46345" x="5467350" y="4254500"/>
          <p14:tracePt t="46359" x="5410200" y="4254500"/>
          <p14:tracePt t="46374" x="5257800" y="4248150"/>
          <p14:tracePt t="46386" x="4972050" y="4229100"/>
          <p14:tracePt t="46399" x="4781550" y="4229100"/>
          <p14:tracePt t="46416" x="4305300" y="4210050"/>
          <p14:tracePt t="46433" x="4216400" y="4197350"/>
          <p14:tracePt t="46449" x="4210050" y="4197350"/>
          <p14:tracePt t="46496" x="4222750" y="4197350"/>
          <p14:tracePt t="46504" x="4254500" y="4197350"/>
          <p14:tracePt t="46516" x="4305300" y="4197350"/>
          <p14:tracePt t="46533" x="4394200" y="4197350"/>
          <p14:tracePt t="46555" x="4445000" y="4203700"/>
          <p14:tracePt t="46616" x="4451350" y="4203700"/>
          <p14:tracePt t="46641" x="4451350" y="4210050"/>
          <p14:tracePt t="46662" x="4445000" y="4210050"/>
          <p14:tracePt t="46793" x="4438650" y="4216400"/>
          <p14:tracePt t="46814" x="4438650" y="4229100"/>
          <p14:tracePt t="46836" x="4438650" y="4235450"/>
          <p14:tracePt t="46856" x="4438650" y="4248150"/>
          <p14:tracePt t="46866" x="4438650" y="4254500"/>
          <p14:tracePt t="46883" x="4445000" y="4279900"/>
          <p14:tracePt t="46899" x="4457700" y="4311650"/>
          <p14:tracePt t="46916" x="4464050" y="4356100"/>
          <p14:tracePt t="46933" x="4489450" y="4419600"/>
          <p14:tracePt t="46949" x="4502150" y="4464050"/>
          <p14:tracePt t="46966" x="4508500" y="4502150"/>
          <p14:tracePt t="46983" x="4521200" y="4540250"/>
          <p14:tracePt t="47000" x="4540250" y="4591050"/>
          <p14:tracePt t="47023" x="4546600" y="4616450"/>
          <p14:tracePt t="47044" x="4559300" y="4629150"/>
          <p14:tracePt t="47057" x="4565650" y="4635500"/>
          <p14:tracePt t="47096" x="4565650" y="4641850"/>
          <p14:tracePt t="47202" x="4572000" y="4654550"/>
          <p14:tracePt t="47233" x="4514850" y="4635500"/>
          <p14:tracePt t="47246" x="4483100" y="4610100"/>
          <p14:tracePt t="47258" x="4483100" y="4603750"/>
          <p14:tracePt t="47513" x="4489450" y="4616450"/>
          <p14:tracePt t="47534" x="4521200" y="4635500"/>
          <p14:tracePt t="47550" x="4552950" y="4660900"/>
          <p14:tracePt t="47566" x="4565650" y="4667250"/>
          <p14:tracePt t="47583" x="4565650" y="4673600"/>
          <p14:tracePt t="47608" x="4572000" y="4673600"/>
          <p14:tracePt t="47621" x="4578350" y="4673600"/>
          <p14:tracePt t="50504" x="4591050" y="4724400"/>
          <p14:tracePt t="50512" x="4616450" y="4794250"/>
          <p14:tracePt t="50520" x="4660900" y="4876800"/>
          <p14:tracePt t="50534" x="4686300" y="4953000"/>
          <p14:tracePt t="50550" x="4749800" y="5143500"/>
          <p14:tracePt t="50567" x="4819650" y="5391150"/>
          <p14:tracePt t="50584" x="4895850" y="5670550"/>
          <p14:tracePt t="50600" x="4908550" y="5772150"/>
          <p14:tracePt t="50617" x="4921250" y="5861050"/>
          <p14:tracePt t="50634" x="4933950" y="5911850"/>
          <p14:tracePt t="50650" x="4933950" y="5924550"/>
          <p14:tracePt t="50667" x="4933950" y="5930900"/>
          <p14:tracePt t="50752" x="4940300" y="5924550"/>
          <p14:tracePt t="50760" x="4946650" y="5918200"/>
          <p14:tracePt t="50776" x="4946650" y="5911850"/>
          <p14:tracePt t="50784" x="4946650" y="5899150"/>
          <p14:tracePt t="50800" x="4946650" y="5892800"/>
          <p14:tracePt t="50817" x="4946650" y="5886450"/>
          <p14:tracePt t="50834" x="4946650" y="5880100"/>
          <p14:tracePt t="50904" x="4953000" y="5861050"/>
          <p14:tracePt t="50912" x="4991100" y="5842000"/>
          <p14:tracePt t="50920" x="5029200" y="5816600"/>
          <p14:tracePt t="50934" x="5099050" y="5759450"/>
          <p14:tracePt t="50951" x="5391150" y="5562600"/>
          <p14:tracePt t="50967" x="5727700" y="5314950"/>
          <p14:tracePt t="50984" x="6165850" y="4921250"/>
          <p14:tracePt t="51000" x="6324600" y="4743450"/>
          <p14:tracePt t="51017" x="6375400" y="4622800"/>
          <p14:tracePt t="51034" x="6388100" y="4533900"/>
          <p14:tracePt t="51051" x="6400800" y="4445000"/>
          <p14:tracePt t="51067" x="6400800" y="4406900"/>
          <p14:tracePt t="51084" x="6413500" y="4394200"/>
          <p14:tracePt t="51101" x="6413500" y="4381500"/>
          <p14:tracePt t="51117" x="6413500" y="4375150"/>
          <p14:tracePt t="51184" x="6407150" y="4375150"/>
          <p14:tracePt t="51192" x="6400800" y="4375150"/>
          <p14:tracePt t="51201" x="6381750" y="4381500"/>
          <p14:tracePt t="51217" x="6375400" y="4470400"/>
          <p14:tracePt t="51234" x="6330950" y="4591050"/>
          <p14:tracePt t="51251" x="6286500" y="4787900"/>
          <p14:tracePt t="51268" x="6254750" y="5016500"/>
          <p14:tracePt t="51284" x="6229350" y="5162550"/>
          <p14:tracePt t="51301" x="6216650" y="5207000"/>
          <p14:tracePt t="51317" x="6203950" y="5232400"/>
          <p14:tracePt t="51351" x="6197600" y="5238750"/>
          <p14:tracePt t="51368" x="6191250" y="5245100"/>
          <p14:tracePt t="51384" x="6172200" y="5251450"/>
          <p14:tracePt t="51401" x="6159500" y="5251450"/>
          <p14:tracePt t="51417" x="6115050" y="5270500"/>
          <p14:tracePt t="51434" x="6057900" y="5308600"/>
          <p14:tracePt t="51451" x="6000750" y="5353050"/>
          <p14:tracePt t="51467" x="5899150" y="5422900"/>
          <p14:tracePt t="51484" x="5797550" y="5505450"/>
          <p14:tracePt t="51501" x="5715000" y="5581650"/>
          <p14:tracePt t="51517" x="5638800" y="5664200"/>
          <p14:tracePt t="51534" x="5594350" y="5715000"/>
          <p14:tracePt t="51551" x="5575300" y="5778500"/>
          <p14:tracePt t="51568" x="5562600" y="5816600"/>
          <p14:tracePt t="51584" x="5562600" y="5835650"/>
          <p14:tracePt t="51754" x="5562600" y="5854700"/>
          <p14:tracePt t="51776" x="5562600" y="5911850"/>
          <p14:tracePt t="51794" x="5524500" y="5988050"/>
          <p14:tracePt t="51803" x="5505450" y="5994400"/>
          <p14:tracePt t="51818" x="5467350" y="6007100"/>
          <p14:tracePt t="52297" x="5480050" y="6007100"/>
          <p14:tracePt t="52305" x="5537200" y="5981700"/>
          <p14:tracePt t="52313" x="5556250" y="5956300"/>
          <p14:tracePt t="52321" x="5568950" y="5924550"/>
          <p14:tracePt t="52342" x="5613400" y="5854700"/>
          <p14:tracePt t="52359" x="5619750" y="5822950"/>
          <p14:tracePt t="52368" x="5638800" y="5772150"/>
          <p14:tracePt t="52384" x="5651500" y="5753100"/>
          <p14:tracePt t="52401" x="5657850" y="5715000"/>
          <p14:tracePt t="52418" x="5657850" y="5683250"/>
          <p14:tracePt t="52434" x="5657850" y="5676900"/>
          <p14:tracePt t="56737" x="5657850" y="5657850"/>
          <p14:tracePt t="56758" x="5670550" y="5638800"/>
          <p14:tracePt t="56775" x="5670550" y="5607050"/>
          <p14:tracePt t="56802" x="5676900" y="5588000"/>
          <p14:tracePt t="56819" x="5676900" y="5581650"/>
          <p14:tracePt t="56836" x="5683250" y="5562600"/>
          <p14:tracePt t="56852" x="5683250" y="5556250"/>
          <p14:tracePt t="56869" x="5689600" y="5530850"/>
          <p14:tracePt t="56886" x="5695950" y="5511800"/>
          <p14:tracePt t="56903" x="5708650" y="5499100"/>
          <p14:tracePt t="56925" x="5740400" y="5461000"/>
          <p14:tracePt t="56937" x="5759450" y="5441950"/>
          <p14:tracePt t="56952" x="5772150" y="5403850"/>
          <p14:tracePt t="56969" x="5791200" y="5378450"/>
          <p14:tracePt t="56986" x="5842000" y="5340350"/>
          <p14:tracePt t="57002" x="5861050" y="5308600"/>
          <p14:tracePt t="57019" x="5873750" y="5264150"/>
          <p14:tracePt t="57036" x="5873750" y="5251450"/>
          <p14:tracePt t="57052" x="5880100" y="5245100"/>
          <p14:tracePt t="57193" x="5880100" y="5238750"/>
          <p14:tracePt t="57321" x="5886450" y="5238750"/>
          <p14:tracePt t="57343" x="5886450" y="5213350"/>
          <p14:tracePt t="57355" x="5886450" y="5130800"/>
          <p14:tracePt t="57369" x="5899150" y="5016500"/>
          <p14:tracePt t="57746" x="5911850" y="5029200"/>
          <p14:tracePt t="57768" x="5943600" y="5073650"/>
          <p14:tracePt t="57789" x="5949950" y="5080000"/>
          <p14:tracePt t="59897" x="5924550" y="5073650"/>
          <p14:tracePt t="59918" x="5721350" y="4991100"/>
          <p14:tracePt t="59944" x="5251450" y="4521200"/>
          <p14:tracePt t="59967" x="5060950" y="4260850"/>
          <p14:tracePt t="59985" x="4768850" y="3867150"/>
          <p14:tracePt t="59997" x="4711700" y="3784600"/>
          <p14:tracePt t="60004" x="4686300" y="3727450"/>
          <p14:tracePt t="60020" x="4565650" y="3625850"/>
          <p14:tracePt t="60037" x="4470400" y="3511550"/>
          <p14:tracePt t="60053" x="4337050" y="3378200"/>
          <p14:tracePt t="60070" x="4191000" y="3251200"/>
          <p14:tracePt t="60089" x="3937000" y="3079750"/>
          <p14:tracePt t="60107" x="3822700" y="2990850"/>
          <p14:tracePt t="60120" x="3752850" y="2933700"/>
          <p14:tracePt t="60137" x="3702050" y="2901950"/>
          <p14:tracePt t="60257" x="3702050" y="2895600"/>
          <p14:tracePt t="60278" x="3702050" y="2889250"/>
          <p14:tracePt t="60293" x="3702050" y="2882900"/>
          <p14:tracePt t="60409" x="3733800" y="2876550"/>
          <p14:tracePt t="60430" x="3848100" y="2921000"/>
          <p14:tracePt t="60452" x="4019550" y="2990850"/>
          <p14:tracePt t="60462" x="4057650" y="3016250"/>
          <p14:tracePt t="60473" x="4108450" y="3028950"/>
          <p14:tracePt t="60487" x="4121150" y="3028950"/>
          <p14:tracePt t="60504" x="4127500" y="3035300"/>
          <p14:tracePt t="60705" x="4133850" y="3035300"/>
          <p14:tracePt t="60728" x="4241800" y="3022600"/>
          <p14:tracePt t="60750" x="4292600" y="3009900"/>
          <p14:tracePt t="60763" x="4324350" y="3003550"/>
          <p14:tracePt t="60773" x="4330700" y="3003550"/>
          <p14:tracePt t="60825" x="4337050" y="3003550"/>
          <p14:tracePt t="60846" x="4349750" y="3003550"/>
          <p14:tracePt t="60861" x="4362450" y="3003550"/>
          <p14:tracePt t="60871" x="4400550" y="3003550"/>
          <p14:tracePt t="60887" x="4445000" y="3009900"/>
          <p14:tracePt t="60904" x="4578350" y="3041650"/>
          <p14:tracePt t="60920" x="4648200" y="3054350"/>
          <p14:tracePt t="60937" x="4667250" y="3067050"/>
          <p14:tracePt t="61010" x="4660900" y="3067050"/>
          <p14:tracePt t="61027" x="4635500" y="3067050"/>
          <p14:tracePt t="61045" x="4591050" y="3067050"/>
          <p14:tracePt t="61059" x="4578350" y="3067050"/>
          <p14:tracePt t="61070" x="4572000" y="3067050"/>
          <p14:tracePt t="61104" x="4559300" y="3067050"/>
          <p14:tracePt t="61120" x="4521200" y="3067050"/>
          <p14:tracePt t="61137" x="4470400" y="3067050"/>
          <p14:tracePt t="61154" x="4432300" y="3067050"/>
          <p14:tracePt t="61170" x="4406900" y="3073400"/>
          <p14:tracePt t="61187" x="4394200" y="3073400"/>
          <p14:tracePt t="61240" x="4387850" y="3092450"/>
          <p14:tracePt t="61248" x="4362450" y="3117850"/>
          <p14:tracePt t="61257" x="4349750" y="3124200"/>
          <p14:tracePt t="61270" x="4343400" y="3130550"/>
          <p14:tracePt t="61287" x="4330700" y="3143250"/>
          <p14:tracePt t="61304" x="4318000" y="3143250"/>
          <p14:tracePt t="62553" x="4298950" y="3143250"/>
          <p14:tracePt t="62575" x="4286250" y="3143250"/>
          <p14:tracePt t="62615" x="4267200" y="3143250"/>
          <p14:tracePt t="62648" x="4260850" y="3143250"/>
          <p14:tracePt t="63057" x="4267200" y="3143250"/>
          <p14:tracePt t="63079" x="4362450" y="3143250"/>
          <p14:tracePt t="63096" x="4838700" y="3143250"/>
          <p14:tracePt t="63105" x="5048250" y="3143250"/>
          <p14:tracePt t="63121" x="5441950" y="3111500"/>
          <p14:tracePt t="63138" x="5734050" y="3073400"/>
          <p14:tracePt t="63154" x="5835650" y="3060700"/>
          <p14:tracePt t="63171" x="5842000" y="3048000"/>
          <p14:tracePt t="64009" x="5835650" y="3048000"/>
          <p14:tracePt t="64031" x="5803900" y="3048000"/>
          <p14:tracePt t="64043" x="5759450" y="3048000"/>
          <p14:tracePt t="64055" x="5740400" y="3048000"/>
          <p14:tracePt t="64071" x="5689600" y="3048000"/>
          <p14:tracePt t="64088" x="5613400" y="3048000"/>
          <p14:tracePt t="64104" x="5562600" y="3048000"/>
          <p14:tracePt t="64122" x="5511800" y="3048000"/>
          <p14:tracePt t="64144" x="5467350" y="3048000"/>
          <p14:tracePt t="64171" x="5454650" y="3048000"/>
          <p14:tracePt t="64188" x="5448300" y="3048000"/>
          <p14:tracePt t="64206" x="5441950" y="3048000"/>
          <p14:tracePt t="64229" x="5416550" y="3048000"/>
          <p14:tracePt t="64242" x="5378450" y="3048000"/>
          <p14:tracePt t="64255" x="5346700" y="3048000"/>
          <p14:tracePt t="64257" x="5327650" y="3048000"/>
          <p14:tracePt t="64271" x="5321300" y="3048000"/>
          <p14:tracePt t="64288" x="5270500" y="3048000"/>
          <p14:tracePt t="64305" x="5257800" y="3048000"/>
          <p14:tracePt t="64321" x="5238750" y="3048000"/>
          <p14:tracePt t="64338" x="5200650" y="3048000"/>
          <p14:tracePt t="64355" x="5105400" y="3048000"/>
          <p14:tracePt t="64377" x="4914900" y="3060700"/>
          <p14:tracePt t="64408" x="4565650" y="3117850"/>
          <p14:tracePt t="64421" x="4495800" y="3143250"/>
          <p14:tracePt t="64438" x="4406900" y="3155950"/>
          <p14:tracePt t="64455" x="4387850" y="3175000"/>
          <p14:tracePt t="65849" x="4387850" y="3187700"/>
          <p14:tracePt t="65870" x="4375150" y="3257550"/>
          <p14:tracePt t="65892" x="4368800" y="3295650"/>
          <p14:tracePt t="65914" x="4343400" y="3384550"/>
          <p14:tracePt t="65930" x="4330700" y="3422650"/>
          <p14:tracePt t="65941" x="4324350" y="3441700"/>
          <p14:tracePt t="65955" x="4311650" y="3505200"/>
          <p14:tracePt t="65972" x="4279900" y="3562350"/>
          <p14:tracePt t="65988" x="4254500" y="3600450"/>
          <p14:tracePt t="66005" x="4229100" y="3625850"/>
          <p14:tracePt t="66022" x="4210050" y="3657600"/>
          <p14:tracePt t="66039" x="4197350" y="3663950"/>
          <p14:tracePt t="66055" x="4184650" y="3676650"/>
          <p14:tracePt t="66072" x="4178300" y="3676650"/>
          <p14:tracePt t="66089" x="4171950" y="3676650"/>
          <p14:tracePt t="66105" x="4152900" y="3676650"/>
          <p14:tracePt t="66289" x="4152900" y="3683000"/>
          <p14:tracePt t="66633" x="4152900" y="3689350"/>
          <p14:tracePt t="66656" x="4216400" y="3689350"/>
          <p14:tracePt t="66675" x="4381500" y="3663950"/>
          <p14:tracePt t="66689" x="4533900" y="3625850"/>
          <p14:tracePt t="66705" x="4673600" y="3581400"/>
          <p14:tracePt t="66722" x="4813300" y="3556000"/>
          <p14:tracePt t="66739" x="4933950" y="3543300"/>
          <p14:tracePt t="66755" x="5022850" y="3511550"/>
          <p14:tracePt t="66772" x="5073650" y="3492500"/>
          <p14:tracePt t="66789" x="5124450" y="3479800"/>
          <p14:tracePt t="66805" x="5156200" y="3460750"/>
          <p14:tracePt t="66822" x="5200650" y="3454400"/>
          <p14:tracePt t="66839" x="5232400" y="3454400"/>
          <p14:tracePt t="66855" x="5397500" y="3435350"/>
          <p14:tracePt t="66872" x="5537200" y="3435350"/>
          <p14:tracePt t="66889" x="5670550" y="3435350"/>
          <p14:tracePt t="66906" x="5753100" y="3435350"/>
          <p14:tracePt t="66922" x="5784850" y="3435350"/>
          <p14:tracePt t="66939" x="5797550" y="3435350"/>
          <p14:tracePt t="66972" x="5797550" y="3441700"/>
          <p14:tracePt t="66989" x="5816600" y="3454400"/>
          <p14:tracePt t="67009" x="5861050" y="3492500"/>
          <p14:tracePt t="67030" x="5873750" y="3524250"/>
          <p14:tracePt t="67043" x="5892800" y="3587750"/>
          <p14:tracePt t="67056" x="5892800" y="3638550"/>
          <p14:tracePt t="67072" x="5892800" y="3663950"/>
          <p14:tracePt t="67089" x="5892800" y="3676650"/>
          <p14:tracePt t="67106" x="5892800" y="3683000"/>
          <p14:tracePt t="67122" x="5892800" y="3689350"/>
          <p14:tracePt t="67139" x="5880100" y="3689350"/>
          <p14:tracePt t="67156" x="5848350" y="3683000"/>
          <p14:tracePt t="67172" x="5835650" y="3683000"/>
          <p14:tracePt t="67189" x="5816600" y="3676650"/>
          <p14:tracePt t="67222" x="5803900" y="3676650"/>
          <p14:tracePt t="67239" x="5797550" y="3676650"/>
          <p14:tracePt t="67256" x="5791200" y="3676650"/>
          <p14:tracePt t="67609" x="5791200" y="3670300"/>
          <p14:tracePt t="68497" x="5759450" y="3670300"/>
          <p14:tracePt t="68519" x="5702300" y="3670300"/>
          <p14:tracePt t="68537" x="5473700" y="3695700"/>
          <p14:tracePt t="68546" x="5340350" y="3727450"/>
          <p14:tracePt t="68556" x="5226050" y="3740150"/>
          <p14:tracePt t="68573" x="5016500" y="3740150"/>
          <p14:tracePt t="68589" x="4845050" y="3740150"/>
          <p14:tracePt t="68606" x="4756150" y="3740150"/>
          <p14:tracePt t="68623" x="4730750" y="3740150"/>
          <p14:tracePt t="68639" x="4718050" y="3740150"/>
          <p14:tracePt t="68680" x="4711700" y="3740150"/>
          <p14:tracePt t="68696" x="4711700" y="3733800"/>
          <p14:tracePt t="69040" x="4711700" y="3727450"/>
          <p14:tracePt t="69049" x="4711700" y="3721100"/>
          <p14:tracePt t="69064" x="4730750" y="3714750"/>
          <p14:tracePt t="69073" x="4737100" y="3708400"/>
          <p14:tracePt t="69090" x="4762500" y="3695700"/>
          <p14:tracePt t="69106" x="4775200" y="3689350"/>
          <p14:tracePt t="69123" x="4787900" y="3689350"/>
          <p14:tracePt t="69401" x="4781550" y="3689350"/>
          <p14:tracePt t="69421" x="4768850" y="3689350"/>
          <p14:tracePt t="69431" x="4762500" y="3689350"/>
          <p14:tracePt t="69441" x="4756150" y="3689350"/>
          <p14:tracePt t="69456" x="4749800" y="3689350"/>
          <p14:tracePt t="69473" x="4730750" y="3689350"/>
          <p14:tracePt t="69490" x="4724400" y="3689350"/>
          <p14:tracePt t="69809" x="4711700" y="3702050"/>
          <p14:tracePt t="69830" x="4711700" y="3708400"/>
          <p14:tracePt t="69853" x="4699000" y="3721100"/>
          <p14:tracePt t="69862" x="4692650" y="3733800"/>
          <p14:tracePt t="69873" x="4673600" y="3746500"/>
          <p14:tracePt t="69890" x="4667250" y="3752850"/>
          <p14:tracePt t="69906" x="4654550" y="3765550"/>
          <p14:tracePt t="69923" x="4648200" y="3765550"/>
          <p14:tracePt t="69992" x="4635500" y="3765550"/>
          <p14:tracePt t="70008" x="4629150" y="3765550"/>
          <p14:tracePt t="70019" x="4622800" y="3765550"/>
          <p14:tracePt t="70048" x="4610100" y="3759200"/>
          <p14:tracePt t="70129" x="4610100" y="3746500"/>
          <p14:tracePt t="70177" x="4610100" y="3740150"/>
          <p14:tracePt t="70198" x="4610100" y="3727450"/>
          <p14:tracePt t="70210" x="4616450" y="3721100"/>
          <p14:tracePt t="70223" x="4629150" y="3714750"/>
          <p14:tracePt t="70240" x="4635500" y="3708400"/>
          <p14:tracePt t="70273" x="4635500" y="3702050"/>
          <p14:tracePt t="70385" x="4641850" y="3702050"/>
          <p14:tracePt t="70407" x="4641850" y="3695700"/>
          <p14:tracePt t="70422" x="4654550" y="3695700"/>
          <p14:tracePt t="70432" x="4673600" y="3702050"/>
          <p14:tracePt t="70441" x="4692650" y="3714750"/>
          <p14:tracePt t="70456" x="4724400" y="3727450"/>
          <p14:tracePt t="70473" x="4787900" y="3740150"/>
          <p14:tracePt t="70490" x="4883150" y="3752850"/>
          <p14:tracePt t="70507" x="5022850" y="3765550"/>
          <p14:tracePt t="70529" x="5257800" y="3765550"/>
          <p14:tracePt t="70547" x="5403850" y="3746500"/>
          <p14:tracePt t="70560" x="5518150" y="3714750"/>
          <p14:tracePt t="70573" x="5562600" y="3689350"/>
          <p14:tracePt t="70590" x="5594350" y="3676650"/>
          <p14:tracePt t="70607" x="5626100" y="3657600"/>
          <p14:tracePt t="70623" x="5645150" y="3651250"/>
          <p14:tracePt t="70640" x="5657850" y="3638550"/>
          <p14:tracePt t="70657" x="5676900" y="3632200"/>
          <p14:tracePt t="70673" x="5695950" y="3632200"/>
          <p14:tracePt t="70690" x="5721350" y="3619500"/>
          <p14:tracePt t="70707" x="5753100" y="3619500"/>
          <p14:tracePt t="70723" x="5791200" y="3619500"/>
          <p14:tracePt t="70740" x="5842000" y="3619500"/>
          <p14:tracePt t="70757" x="5880100" y="3619500"/>
          <p14:tracePt t="70773" x="5892800" y="3625850"/>
          <p14:tracePt t="70897" x="5905500" y="3638550"/>
          <p14:tracePt t="70914" x="5924550" y="3657600"/>
          <p14:tracePt t="70928" x="5937250" y="3670300"/>
          <p14:tracePt t="70957" x="5943600" y="3689350"/>
          <p14:tracePt t="70990" x="5943600" y="3708400"/>
          <p14:tracePt t="71007" x="5943600" y="3714750"/>
          <p14:tracePt t="71023" x="5943600" y="3746500"/>
          <p14:tracePt t="71040" x="5892800" y="3790950"/>
          <p14:tracePt t="71057" x="5784850" y="3829050"/>
          <p14:tracePt t="71073" x="5664200" y="3854450"/>
          <p14:tracePt t="71090" x="5537200" y="3898900"/>
          <p14:tracePt t="71107" x="5435600" y="3924300"/>
          <p14:tracePt t="71123" x="5340350" y="3943350"/>
          <p14:tracePt t="71140" x="5264150" y="3949700"/>
          <p14:tracePt t="71157" x="5175250" y="3949700"/>
          <p14:tracePt t="71173" x="5092700" y="3949700"/>
          <p14:tracePt t="71190" x="4991100" y="3949700"/>
          <p14:tracePt t="71207" x="4902200" y="3943350"/>
          <p14:tracePt t="71223" x="4781550" y="3943350"/>
          <p14:tracePt t="71240" x="4699000" y="3949700"/>
          <p14:tracePt t="71257" x="4641850" y="3968750"/>
          <p14:tracePt t="71273" x="4559300" y="4038600"/>
          <p14:tracePt t="71290" x="4521200" y="4070350"/>
          <p14:tracePt t="71307" x="4502150" y="4133850"/>
          <p14:tracePt t="71324" x="4502150" y="4184650"/>
          <p14:tracePt t="71344" x="4502150" y="4254500"/>
          <p14:tracePt t="71357" x="4502150" y="4260850"/>
          <p14:tracePt t="71374" x="4502150" y="4286250"/>
          <p14:tracePt t="71489" x="4495800" y="4273550"/>
          <p14:tracePt t="71513" x="4489450" y="4267200"/>
          <p14:tracePt t="71601" x="4489450" y="4260850"/>
          <p14:tracePt t="71625" x="4489450" y="4254500"/>
          <p14:tracePt t="71645" x="4514850" y="4254500"/>
          <p14:tracePt t="71657" x="4527550" y="4254500"/>
          <p14:tracePt t="71674" x="4540250" y="4254500"/>
          <p14:tracePt t="71690" x="4559300" y="4254500"/>
          <p14:tracePt t="71707" x="4572000" y="4254500"/>
          <p14:tracePt t="71793" x="4578350" y="4254500"/>
          <p14:tracePt t="72048" x="4584700" y="4254500"/>
          <p14:tracePt t="72057" x="4591050" y="4273550"/>
          <p14:tracePt t="72072" x="4603750" y="4292600"/>
          <p14:tracePt t="72081" x="4610100" y="4305300"/>
          <p14:tracePt t="72090" x="4616450" y="4318000"/>
          <p14:tracePt t="72107" x="4635500" y="4330700"/>
          <p14:tracePt t="72124" x="4660900" y="4356100"/>
          <p14:tracePt t="72140" x="4679950" y="4375150"/>
          <p14:tracePt t="72157" x="4699000" y="4394200"/>
          <p14:tracePt t="72176" x="4730750" y="4425950"/>
          <p14:tracePt t="72195" x="4762500" y="4451350"/>
          <p14:tracePt t="72208" x="4800600" y="4464050"/>
          <p14:tracePt t="72224" x="4813300" y="4483100"/>
          <p14:tracePt t="72241" x="4826000" y="4495800"/>
          <p14:tracePt t="72257" x="4832350" y="4502150"/>
          <p14:tracePt t="72274" x="4832350" y="4508500"/>
          <p14:tracePt t="72291" x="4845050" y="4514850"/>
          <p14:tracePt t="72385" x="4845050" y="4508500"/>
          <p14:tracePt t="72407" x="4813300" y="4438650"/>
          <p14:tracePt t="72427" x="4756150" y="4356100"/>
          <p14:tracePt t="72442" x="4711700" y="4298950"/>
          <p14:tracePt t="72457" x="4692650" y="4279900"/>
          <p14:tracePt t="72474" x="4686300" y="4279900"/>
          <p14:tracePt t="72553" x="4679950" y="4292600"/>
          <p14:tracePt t="72574" x="4679950" y="4318000"/>
          <p14:tracePt t="72588" x="4692650" y="4362450"/>
          <p14:tracePt t="72601" x="4718050" y="4400550"/>
          <p14:tracePt t="72611" x="4724400" y="4413250"/>
          <p14:tracePt t="72624" x="4730750" y="4419600"/>
          <p14:tracePt t="72640" x="4737100" y="4432300"/>
          <p14:tracePt t="72679" x="4743450" y="4432300"/>
          <p14:tracePt t="72695" x="4749800" y="4432300"/>
          <p14:tracePt t="72712" x="4762500" y="4432300"/>
          <p14:tracePt t="72724" x="4768850" y="4432300"/>
          <p14:tracePt t="72741" x="4794250" y="4432300"/>
          <p14:tracePt t="72774" x="4800600" y="4419600"/>
          <p14:tracePt t="72791" x="4813300" y="4419600"/>
          <p14:tracePt t="72807" x="4851400" y="4419600"/>
          <p14:tracePt t="72824" x="4908550" y="4425950"/>
          <p14:tracePt t="72841" x="4965700" y="4464050"/>
          <p14:tracePt t="72857" x="5016500" y="4521200"/>
          <p14:tracePt t="72874" x="5041900" y="4552950"/>
          <p14:tracePt t="72891" x="5054600" y="4584700"/>
          <p14:tracePt t="72907" x="5054600" y="4597400"/>
          <p14:tracePt t="72924" x="5029200" y="4648200"/>
          <p14:tracePt t="72941" x="4959350" y="4705350"/>
          <p14:tracePt t="72957" x="4914900" y="4749800"/>
          <p14:tracePt t="72974" x="4870450" y="4794250"/>
          <p14:tracePt t="72991" x="4851400" y="4826000"/>
          <p14:tracePt t="73007" x="4851400" y="4838700"/>
          <p14:tracePt t="73024" x="4851400" y="4851400"/>
          <p14:tracePt t="73041" x="4851400" y="4864100"/>
          <p14:tracePt t="73057" x="4857750" y="4902200"/>
          <p14:tracePt t="73074" x="4895850" y="4927600"/>
          <p14:tracePt t="73091" x="4927600" y="4940300"/>
          <p14:tracePt t="73107" x="4953000" y="4946650"/>
          <p14:tracePt t="73168" x="4946650" y="4946650"/>
          <p14:tracePt t="73178" x="4927600" y="4946650"/>
          <p14:tracePt t="73191" x="4889500" y="4946650"/>
          <p14:tracePt t="73207" x="4864100" y="4959350"/>
          <p14:tracePt t="73224" x="4851400" y="4965700"/>
          <p14:tracePt t="73241" x="4851400" y="4972050"/>
          <p14:tracePt t="73257" x="4851400" y="5003800"/>
          <p14:tracePt t="73274" x="4876800" y="5048250"/>
          <p14:tracePt t="73291" x="4933950" y="5086350"/>
          <p14:tracePt t="73307" x="4978400" y="5124450"/>
          <p14:tracePt t="73324" x="5010150" y="5137150"/>
          <p14:tracePt t="73416" x="5010150" y="5118100"/>
          <p14:tracePt t="73431" x="5022850" y="5099050"/>
          <p14:tracePt t="73446" x="5048250" y="5022850"/>
          <p14:tracePt t="73458" x="5099050" y="4946650"/>
          <p14:tracePt t="73474" x="5156200" y="4864100"/>
          <p14:tracePt t="73491" x="5226050" y="4794250"/>
          <p14:tracePt t="73508" x="5264150" y="4756150"/>
          <p14:tracePt t="73524" x="5340350" y="4718050"/>
          <p14:tracePt t="73541" x="5391150" y="4692650"/>
          <p14:tracePt t="73558" x="5422900" y="4686300"/>
          <p14:tracePt t="73574" x="5441950" y="4686300"/>
          <p14:tracePt t="73591" x="5467350" y="4673600"/>
          <p14:tracePt t="73608" x="5537200" y="4667250"/>
          <p14:tracePt t="73624" x="5645150" y="4641850"/>
          <p14:tracePt t="73641" x="5727700" y="4610100"/>
          <p14:tracePt t="73658" x="5791200" y="4597400"/>
          <p14:tracePt t="73674" x="5810250" y="4597400"/>
          <p14:tracePt t="73691" x="5816600" y="4597400"/>
          <p14:tracePt t="73708" x="5822950" y="4597400"/>
          <p14:tracePt t="73849" x="5822950" y="4616450"/>
          <p14:tracePt t="73871" x="5822950" y="4641850"/>
          <p14:tracePt t="73892" x="5822950" y="4718050"/>
          <p14:tracePt t="73908" x="5835650" y="4768850"/>
          <p14:tracePt t="73924" x="5835650" y="4775200"/>
          <p14:tracePt t="73941" x="5842000" y="4781550"/>
          <p14:tracePt t="74064" x="5842000" y="4775200"/>
          <p14:tracePt t="74073" x="5842000" y="4762500"/>
          <p14:tracePt t="74096" x="5842000" y="4756150"/>
          <p14:tracePt t="74185" x="5842000" y="4781550"/>
          <p14:tracePt t="74206" x="5822950" y="4889500"/>
          <p14:tracePt t="74228" x="5721350" y="5137150"/>
          <p14:tracePt t="74241" x="5683250" y="5194300"/>
          <p14:tracePt t="74258" x="5670550" y="5213350"/>
          <p14:tracePt t="74312" x="5670550" y="5207000"/>
          <p14:tracePt t="74320" x="5670550" y="5200650"/>
          <p14:tracePt t="74328" x="5670550" y="5194300"/>
          <p14:tracePt t="74341" x="5670550" y="5187950"/>
          <p14:tracePt t="74358" x="5670550" y="5156200"/>
          <p14:tracePt t="74374" x="5670550" y="5137150"/>
          <p14:tracePt t="74391" x="5683250" y="5124450"/>
          <p14:tracePt t="74408" x="5702300" y="5118100"/>
          <p14:tracePt t="74441" x="5708650" y="5118100"/>
          <p14:tracePt t="74458" x="5727700" y="5118100"/>
          <p14:tracePt t="74593" x="5708650" y="5111750"/>
          <p14:tracePt t="74615" x="5619750" y="5060950"/>
          <p14:tracePt t="74628" x="5562600" y="5029200"/>
          <p14:tracePt t="74641" x="5511800" y="4997450"/>
          <p14:tracePt t="74658" x="5499100" y="4997450"/>
          <p14:tracePt t="74691" x="5486400" y="4997450"/>
          <p14:tracePt t="74708" x="5480050" y="4997450"/>
          <p14:tracePt t="74724" x="5461000" y="4991100"/>
          <p14:tracePt t="74741" x="5435600" y="4991100"/>
          <p14:tracePt t="74758" x="5378450" y="4965700"/>
          <p14:tracePt t="74775" x="5257800" y="4953000"/>
          <p14:tracePt t="74775" x="5194300" y="4953000"/>
          <p14:tracePt t="74791" x="5111750" y="4940300"/>
          <p14:tracePt t="74808" x="4806950" y="4895850"/>
          <p14:tracePt t="74830" x="4533900" y="4857750"/>
          <p14:tracePt t="74844" x="4305300" y="4826000"/>
          <p14:tracePt t="74858" x="4184650" y="4813300"/>
          <p14:tracePt t="74874" x="4114800" y="4800600"/>
          <p14:tracePt t="74891" x="4095750" y="4800600"/>
          <p14:tracePt t="76257" x="4178300" y="4800600"/>
          <p14:tracePt t="76279" x="4559300" y="4800600"/>
          <p14:tracePt t="76296" x="5080000" y="4857750"/>
          <p14:tracePt t="76308" x="5232400" y="4857750"/>
          <p14:tracePt t="76325" x="5511800" y="4857750"/>
          <p14:tracePt t="76342" x="5695950" y="4857750"/>
          <p14:tracePt t="76366" x="5861050" y="4857750"/>
          <p14:tracePt t="76388" x="5905500" y="4857750"/>
          <p14:tracePt t="76465" x="5911850" y="4864100"/>
          <p14:tracePt t="76488" x="5886450" y="4889500"/>
          <p14:tracePt t="76501" x="5873750" y="4908550"/>
          <p14:tracePt t="76514" x="5848350" y="4965700"/>
          <p14:tracePt t="76525" x="5835650" y="4997450"/>
          <p14:tracePt t="76542" x="5829300" y="5041900"/>
          <p14:tracePt t="76558" x="5829300" y="5054600"/>
          <p14:tracePt t="76575" x="5829300" y="5067300"/>
          <p14:tracePt t="76592" x="5829300" y="5086350"/>
          <p14:tracePt t="76705" x="5816600" y="5092700"/>
          <p14:tracePt t="76728" x="5753100" y="5086350"/>
          <p14:tracePt t="76743" x="5734050" y="5073650"/>
          <p14:tracePt t="76759" x="5702300" y="5067300"/>
          <p14:tracePt t="76775" x="5676900" y="5054600"/>
          <p14:tracePt t="76792" x="5657850" y="5048250"/>
          <p14:tracePt t="76808" x="5651500" y="5048250"/>
          <p14:tracePt t="76825" x="5626100" y="5048250"/>
          <p14:tracePt t="76842" x="5562600" y="5048250"/>
          <p14:tracePt t="76859" x="5461000" y="5048250"/>
          <p14:tracePt t="76875" x="5340350" y="5054600"/>
          <p14:tracePt t="76892" x="5200650" y="5086350"/>
          <p14:tracePt t="76909" x="5080000" y="5137150"/>
          <p14:tracePt t="76925" x="4978400" y="5181600"/>
          <p14:tracePt t="76942" x="4914900" y="5200650"/>
          <p14:tracePt t="76959" x="4870450" y="5232400"/>
          <p14:tracePt t="76975" x="4845050" y="5251450"/>
          <p14:tracePt t="76992" x="4826000" y="5264150"/>
          <p14:tracePt t="77258" x="4826000" y="5270500"/>
          <p14:tracePt t="77279" x="4857750" y="5327650"/>
          <p14:tracePt t="77282" x="4883150" y="5359400"/>
          <p14:tracePt t="77304" x="4883150" y="5365750"/>
          <p14:tracePt t="77344" x="4883150" y="5378450"/>
          <p14:tracePt t="77449" x="4889500" y="5378450"/>
          <p14:tracePt t="78201" x="4883150" y="5372100"/>
          <p14:tracePt t="78223" x="4857750" y="5365750"/>
          <p14:tracePt t="78237" x="4857750" y="5359400"/>
          <p14:tracePt t="78249" x="4838700" y="5353050"/>
          <p14:tracePt t="78262" x="4832350" y="5346700"/>
          <p14:tracePt t="78276" x="4819650" y="5346700"/>
          <p14:tracePt t="78292" x="4813300" y="5334000"/>
          <p14:tracePt t="78309" x="4794250" y="5327650"/>
          <p14:tracePt t="78326" x="4787900" y="5321300"/>
          <p14:tracePt t="78342" x="4768850" y="5308600"/>
          <p14:tracePt t="78359" x="4762500" y="5302250"/>
          <p14:tracePt t="79609" x="4768850" y="5295900"/>
          <p14:tracePt t="79630" x="4870450" y="5295900"/>
          <p14:tracePt t="79650" x="5067300" y="5295900"/>
          <p14:tracePt t="79660" x="5143500" y="5295900"/>
          <p14:tracePt t="79676" x="5251450" y="5295900"/>
          <p14:tracePt t="79693" x="5340350" y="5295900"/>
          <p14:tracePt t="79709" x="5378450" y="5295900"/>
          <p14:tracePt t="79726" x="5391150" y="5295900"/>
          <p14:tracePt t="79769" x="5403850" y="5295900"/>
          <p14:tracePt t="79789" x="5410200" y="5295900"/>
          <p14:tracePt t="79800" x="5429250" y="5295900"/>
          <p14:tracePt t="79809" x="5429250" y="5289550"/>
          <p14:tracePt t="79826" x="5435600" y="5289550"/>
          <p14:tracePt t="79843" x="5454650" y="5276850"/>
          <p14:tracePt t="79860" x="5486400" y="5276850"/>
          <p14:tracePt t="79876" x="5505450" y="5270500"/>
          <p14:tracePt t="79893" x="5524500" y="5257800"/>
          <p14:tracePt t="79910" x="5556250" y="5257800"/>
          <p14:tracePt t="79926" x="5568950" y="5257800"/>
          <p14:tracePt t="79943" x="5575300" y="5251450"/>
          <p14:tracePt t="79960" x="5600700" y="5251450"/>
          <p14:tracePt t="79976" x="5632450" y="5245100"/>
          <p14:tracePt t="79993" x="5645150" y="5245100"/>
          <p14:tracePt t="80010" x="5657850" y="5232400"/>
          <p14:tracePt t="80265" x="5664200" y="5232400"/>
          <p14:tracePt t="80297" x="5670550" y="5232400"/>
          <p14:tracePt t="80320" x="5676900" y="5232400"/>
          <p14:tracePt t="80337" x="5689600" y="5232400"/>
          <p14:tracePt t="80346" x="5695950" y="5232400"/>
          <p14:tracePt t="80689" x="5708650" y="5226050"/>
          <p14:tracePt t="80710" x="5727700" y="5226050"/>
          <p14:tracePt t="80726" x="5772150" y="5232400"/>
          <p14:tracePt t="80743" x="5873750" y="5257800"/>
          <p14:tracePt t="80760" x="6013450" y="5257800"/>
          <p14:tracePt t="80776" x="6089650" y="5257800"/>
          <p14:tracePt t="80793" x="6159500" y="5257800"/>
          <p14:tracePt t="80810" x="6191250" y="5257800"/>
          <p14:tracePt t="80826" x="6203950" y="5257800"/>
          <p14:tracePt t="80843" x="6210300" y="5257800"/>
          <p14:tracePt t="80860" x="6223000" y="5257800"/>
          <p14:tracePt t="80876" x="6229350" y="5257800"/>
          <p14:tracePt t="80910" x="6242050" y="5257800"/>
          <p14:tracePt t="84697" x="0" y="0"/>
        </p14:tracePtLst>
      </p14:laserTraceLst>
    </p:ext>
  </p:extLs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682" t="34443" r="24700" b="39116"/>
          <a:stretch/>
        </p:blipFill>
        <p:spPr>
          <a:xfrm>
            <a:off x="2982289" y="2375104"/>
            <a:ext cx="6624555" cy="220818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0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560"/>
    </mc:Choice>
    <mc:Fallback xmlns="">
      <p:transition advTm="525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2" x="5592763" y="4389438"/>
          <p14:tracePt t="920" x="5578475" y="4373563"/>
          <p14:tracePt t="930" x="5516563" y="4351338"/>
          <p14:tracePt t="947" x="5410200" y="4297363"/>
          <p14:tracePt t="963" x="5235575" y="4183063"/>
          <p14:tracePt t="980" x="4945063" y="4054475"/>
          <p14:tracePt t="997" x="4664075" y="3940175"/>
          <p14:tracePt t="1015" x="4267200" y="3763963"/>
          <p14:tracePt t="1030" x="4098925" y="3695700"/>
          <p14:tracePt t="1047" x="4008438" y="3649663"/>
          <p14:tracePt t="1063" x="3984625" y="3635375"/>
          <p14:tracePt t="2056" x="3984625" y="3597275"/>
          <p14:tracePt t="2065" x="3984625" y="3444875"/>
          <p14:tracePt t="2071" x="3946525" y="3208338"/>
          <p14:tracePt t="2080" x="3886200" y="3001963"/>
          <p14:tracePt t="2097" x="3810000" y="2827338"/>
          <p14:tracePt t="2114" x="3763963" y="2743200"/>
          <p14:tracePt t="2130" x="3741738" y="2620963"/>
          <p14:tracePt t="2147" x="3711575" y="2476500"/>
          <p14:tracePt t="2164" x="3703638" y="2408238"/>
          <p14:tracePt t="2181" x="3703638" y="2400300"/>
          <p14:tracePt t="2199" x="3703638" y="2392363"/>
          <p14:tracePt t="2608" x="3687763" y="2392363"/>
          <p14:tracePt t="2616" x="3687763" y="2400300"/>
          <p14:tracePt t="2623" x="3687763" y="2422525"/>
          <p14:tracePt t="2632" x="3687763" y="2498725"/>
          <p14:tracePt t="2647" x="3687763" y="2651125"/>
          <p14:tracePt t="2664" x="3687763" y="2743200"/>
          <p14:tracePt t="2680" x="3695700" y="2819400"/>
          <p14:tracePt t="2697" x="3695700" y="2873375"/>
          <p14:tracePt t="2714" x="3695700" y="2879725"/>
          <p14:tracePt t="2747" x="3695700" y="2887663"/>
          <p14:tracePt t="2793" x="3695700" y="2895600"/>
          <p14:tracePt t="2800" x="3687763" y="2895600"/>
          <p14:tracePt t="2808" x="3673475" y="2895600"/>
          <p14:tracePt t="2816" x="3657600" y="2895600"/>
          <p14:tracePt t="2831" x="3635375" y="2887663"/>
          <p14:tracePt t="2847" x="3597275" y="2879725"/>
          <p14:tracePt t="2864" x="3581400" y="2873375"/>
          <p14:tracePt t="2984" x="3589338" y="2873375"/>
          <p14:tracePt t="2992" x="3619500" y="2873375"/>
          <p14:tracePt t="3000" x="3657600" y="2879725"/>
          <p14:tracePt t="3014" x="3787775" y="2887663"/>
          <p14:tracePt t="3031" x="4022725" y="2887663"/>
          <p14:tracePt t="3048" x="4251325" y="2865438"/>
          <p14:tracePt t="3064" x="4465638" y="2841625"/>
          <p14:tracePt t="3081" x="4678363" y="2803525"/>
          <p14:tracePt t="3098" x="4838700" y="2781300"/>
          <p14:tracePt t="3114" x="4914900" y="2773363"/>
          <p14:tracePt t="3232" x="4945063" y="2773363"/>
          <p14:tracePt t="3240" x="4968875" y="2773363"/>
          <p14:tracePt t="3248" x="5021263" y="2773363"/>
          <p14:tracePt t="3264" x="5105400" y="2797175"/>
          <p14:tracePt t="3281" x="5189538" y="2819400"/>
          <p14:tracePt t="3298" x="5311775" y="2911475"/>
          <p14:tracePt t="3314" x="5387975" y="3001963"/>
          <p14:tracePt t="3331" x="5410200" y="3070225"/>
          <p14:tracePt t="3348" x="5418138" y="3108325"/>
          <p14:tracePt t="3364" x="5418138" y="3200400"/>
          <p14:tracePt t="3381" x="5380038" y="3306763"/>
          <p14:tracePt t="3398" x="5280025" y="3467100"/>
          <p14:tracePt t="3414" x="5059363" y="3641725"/>
          <p14:tracePt t="3431" x="4937125" y="3717925"/>
          <p14:tracePt t="3448" x="4838700" y="3756025"/>
          <p14:tracePt t="3464" x="4732338" y="3802063"/>
          <p14:tracePt t="3481" x="4610100" y="3840163"/>
          <p14:tracePt t="3498" x="4503738" y="3886200"/>
          <p14:tracePt t="3514" x="4397375" y="3940175"/>
          <p14:tracePt t="3518" x="4359275" y="3946525"/>
          <p14:tracePt t="3531" x="4305300" y="3970338"/>
          <p14:tracePt t="3548" x="4206875" y="4016375"/>
          <p14:tracePt t="3564" x="4137025" y="4030663"/>
          <p14:tracePt t="3581" x="4092575" y="4030663"/>
          <p14:tracePt t="3598" x="4084638" y="4030663"/>
          <p14:tracePt t="3656" x="4084638" y="4000500"/>
          <p14:tracePt t="3664" x="4060825" y="3962400"/>
          <p14:tracePt t="3672" x="4054475" y="3946525"/>
          <p14:tracePt t="3681" x="4046538" y="3916363"/>
          <p14:tracePt t="3698" x="4030663" y="3886200"/>
          <p14:tracePt t="3714" x="4030663" y="3870325"/>
          <p14:tracePt t="3816" x="4060825" y="3886200"/>
          <p14:tracePt t="3824" x="4106863" y="3916363"/>
          <p14:tracePt t="3832" x="4152900" y="3940175"/>
          <p14:tracePt t="3848" x="4237038" y="3954463"/>
          <p14:tracePt t="3864" x="4411663" y="3978275"/>
          <p14:tracePt t="3881" x="4618038" y="3978275"/>
          <p14:tracePt t="3898" x="4816475" y="3978275"/>
          <p14:tracePt t="3914" x="5006975" y="3978275"/>
          <p14:tracePt t="3931" x="5219700" y="3978275"/>
          <p14:tracePt t="3948" x="5380038" y="3978275"/>
          <p14:tracePt t="3964" x="5456238" y="3978275"/>
          <p14:tracePt t="4057" x="5470525" y="3978275"/>
          <p14:tracePt t="4064" x="5540375" y="3978275"/>
          <p14:tracePt t="4073" x="5630863" y="3978275"/>
          <p14:tracePt t="4081" x="5783263" y="3978275"/>
          <p14:tracePt t="4098" x="6080125" y="3978275"/>
          <p14:tracePt t="4115" x="6430963" y="3978275"/>
          <p14:tracePt t="4131" x="6827838" y="3970338"/>
          <p14:tracePt t="4148" x="7102475" y="3970338"/>
          <p14:tracePt t="4165" x="7299325" y="3970338"/>
          <p14:tracePt t="4182" x="7451725" y="3962400"/>
          <p14:tracePt t="4215" x="7459663" y="3962400"/>
          <p14:tracePt t="4247" x="7467600" y="3962400"/>
          <p14:tracePt t="4255" x="7505700" y="3962400"/>
          <p14:tracePt t="4265" x="7573963" y="3962400"/>
          <p14:tracePt t="4281" x="7826375" y="3962400"/>
          <p14:tracePt t="4298" x="8137525" y="3962400"/>
          <p14:tracePt t="4314" x="8556625" y="3962400"/>
          <p14:tracePt t="4331" x="8931275" y="3962400"/>
          <p14:tracePt t="4348" x="9197975" y="3962400"/>
          <p14:tracePt t="4364" x="9350375" y="3962400"/>
          <p14:tracePt t="4381" x="9380538" y="3962400"/>
          <p14:tracePt t="4608" x="9356725" y="3962400"/>
          <p14:tracePt t="4616" x="9326563" y="3962400"/>
          <p14:tracePt t="4624" x="9242425" y="3962400"/>
          <p14:tracePt t="4631" x="9128125" y="3978275"/>
          <p14:tracePt t="4648" x="8785225" y="4046538"/>
          <p14:tracePt t="4665" x="8229600" y="4114800"/>
          <p14:tracePt t="4681" x="7589838" y="4168775"/>
          <p14:tracePt t="4699" x="6811963" y="4168775"/>
          <p14:tracePt t="4715" x="6027738" y="4168775"/>
          <p14:tracePt t="4731" x="5280025" y="4168775"/>
          <p14:tracePt t="4748" x="4702175" y="4168775"/>
          <p14:tracePt t="4765" x="4327525" y="4168775"/>
          <p14:tracePt t="4782" x="3970338" y="4168775"/>
          <p14:tracePt t="4798" x="3878263" y="4168775"/>
          <p14:tracePt t="4815" x="3695700" y="4168775"/>
          <p14:tracePt t="4831" x="3673475" y="4168775"/>
          <p14:tracePt t="4848" x="3657600" y="4168775"/>
          <p14:tracePt t="9247" x="3657600" y="4137025"/>
          <p14:tracePt t="9256" x="3794125" y="4000500"/>
          <p14:tracePt t="9266" x="4016375" y="3802063"/>
          <p14:tracePt t="9283" x="4297363" y="3597275"/>
          <p14:tracePt t="9300" x="4457700" y="3489325"/>
          <p14:tracePt t="9316" x="4572000" y="3429000"/>
          <p14:tracePt t="9333" x="4594225" y="3421063"/>
          <p14:tracePt t="9400" x="4602163" y="3421063"/>
          <p14:tracePt t="9417" x="4618038" y="3436938"/>
          <p14:tracePt t="9424" x="4640263" y="3436938"/>
          <p14:tracePt t="9433" x="4664075" y="3451225"/>
          <p14:tracePt t="9450" x="4762500" y="3573463"/>
          <p14:tracePt t="9467" x="4892675" y="3779838"/>
          <p14:tracePt t="9483" x="4937125" y="3886200"/>
          <p14:tracePt t="9500" x="4975225" y="3954463"/>
          <p14:tracePt t="9517" x="4983163" y="3954463"/>
          <p14:tracePt t="9624" x="4968875" y="3962400"/>
          <p14:tracePt t="9640" x="4968875" y="4030663"/>
          <p14:tracePt t="9647" x="4968875" y="4114800"/>
          <p14:tracePt t="9655" x="4968875" y="4144963"/>
          <p14:tracePt t="9666" x="4968875" y="4198938"/>
          <p14:tracePt t="9683" x="4975225" y="4283075"/>
          <p14:tracePt t="9700" x="4983163" y="4297363"/>
          <p14:tracePt t="9744" x="4983163" y="4289425"/>
          <p14:tracePt t="9752" x="4983163" y="4206875"/>
          <p14:tracePt t="9767" x="4960938" y="4060825"/>
          <p14:tracePt t="9783" x="4914900" y="3908425"/>
          <p14:tracePt t="9800" x="4884738" y="3840163"/>
          <p14:tracePt t="9817" x="4884738" y="3832225"/>
          <p14:tracePt t="9904" x="4884738" y="3840163"/>
          <p14:tracePt t="9911" x="4892675" y="3856038"/>
          <p14:tracePt t="9919" x="4892675" y="3863975"/>
          <p14:tracePt t="10049" x="4892675" y="3856038"/>
          <p14:tracePt t="10104" x="4892675" y="3870325"/>
          <p14:tracePt t="10112" x="4892675" y="3978275"/>
          <p14:tracePt t="10119" x="4914900" y="4060825"/>
          <p14:tracePt t="10134" x="4937125" y="4183063"/>
          <p14:tracePt t="10150" x="4960938" y="4237038"/>
          <p14:tracePt t="10200" x="4983163" y="4191000"/>
          <p14:tracePt t="10208" x="4991100" y="4092575"/>
          <p14:tracePt t="10217" x="4999038" y="4022725"/>
          <p14:tracePt t="10233" x="4999038" y="3894138"/>
          <p14:tracePt t="10250" x="4999038" y="3832225"/>
          <p14:tracePt t="10304" x="4999038" y="3916363"/>
          <p14:tracePt t="10312" x="4999038" y="4016375"/>
          <p14:tracePt t="10320" x="4999038" y="4054475"/>
          <p14:tracePt t="10334" x="4999038" y="4114800"/>
          <p14:tracePt t="10350" x="5006975" y="4152900"/>
          <p14:tracePt t="10376" x="5013325" y="4152900"/>
          <p14:tracePt t="10384" x="5021263" y="4084638"/>
          <p14:tracePt t="10400" x="5037138" y="3916363"/>
          <p14:tracePt t="10417" x="5037138" y="3756025"/>
          <p14:tracePt t="10434" x="5037138" y="3703638"/>
          <p14:tracePt t="10480" x="5037138" y="3763963"/>
          <p14:tracePt t="10487" x="5006975" y="3908425"/>
          <p14:tracePt t="10500" x="5006975" y="3984625"/>
          <p14:tracePt t="10517" x="5006975" y="4084638"/>
          <p14:tracePt t="10560" x="5013325" y="4016375"/>
          <p14:tracePt t="10568" x="5013325" y="3894138"/>
          <p14:tracePt t="10584" x="5013325" y="3725863"/>
          <p14:tracePt t="10600" x="5013325" y="3581400"/>
          <p14:tracePt t="10617" x="5013325" y="3573463"/>
          <p14:tracePt t="10634" x="5013325" y="3565525"/>
          <p14:tracePt t="10667" x="4999038" y="3832225"/>
          <p14:tracePt t="10684" x="4999038" y="4098925"/>
          <p14:tracePt t="10700" x="5006975" y="4283075"/>
          <p14:tracePt t="10717" x="5037138" y="4343400"/>
          <p14:tracePt t="10735" x="5067300" y="4343400"/>
          <p14:tracePt t="10750" x="5097463" y="4343400"/>
          <p14:tracePt t="10767" x="5181600" y="4283075"/>
          <p14:tracePt t="10784" x="5235575" y="4229100"/>
          <p14:tracePt t="10800" x="5349875" y="4175125"/>
          <p14:tracePt t="10817" x="5486400" y="4168775"/>
          <p14:tracePt t="10834" x="5745163" y="4168775"/>
          <p14:tracePt t="10850" x="6096000" y="4206875"/>
          <p14:tracePt t="10867" x="6454775" y="4275138"/>
          <p14:tracePt t="10884" x="6743700" y="4313238"/>
          <p14:tracePt t="10900" x="6918325" y="4327525"/>
          <p14:tracePt t="10917" x="6956425" y="4327525"/>
          <p14:tracePt t="10992" x="6972300" y="4327525"/>
          <p14:tracePt t="11000" x="7010400" y="4313238"/>
          <p14:tracePt t="11008" x="7086600" y="4305300"/>
          <p14:tracePt t="11017" x="7231063" y="4305300"/>
          <p14:tracePt t="11034" x="7788275" y="4305300"/>
          <p14:tracePt t="11051" x="8588375" y="4305300"/>
          <p14:tracePt t="11067" x="9456738" y="4305300"/>
          <p14:tracePt t="11084" x="10309225" y="4275138"/>
          <p14:tracePt t="11100" x="10896600" y="4229100"/>
          <p14:tracePt t="11117" x="11102975" y="4191000"/>
          <p14:tracePt t="11152" x="11071225" y="4191000"/>
          <p14:tracePt t="11167" x="10523538" y="4106863"/>
          <p14:tracePt t="11184" x="9242425" y="4106863"/>
          <p14:tracePt t="11201" x="7970838" y="4106863"/>
          <p14:tracePt t="11217" x="6637338" y="4213225"/>
          <p14:tracePt t="11234" x="5410200" y="4343400"/>
          <p14:tracePt t="11251" x="4465638" y="4343400"/>
          <p14:tracePt t="11268" x="3924300" y="4343400"/>
          <p14:tracePt t="11284" x="3863975" y="4343400"/>
          <p14:tracePt t="11301" x="3863975" y="4335463"/>
          <p14:tracePt t="11318" x="4144963" y="4275138"/>
          <p14:tracePt t="11334" x="4495800" y="4275138"/>
          <p14:tracePt t="11350" x="5753100" y="4275138"/>
          <p14:tracePt t="11368" x="6392863" y="4275138"/>
          <p14:tracePt t="11384" x="6659563" y="4275138"/>
          <p14:tracePt t="11401" x="6667500" y="4275138"/>
          <p14:tracePt t="11417" x="6607175" y="4275138"/>
          <p14:tracePt t="11434" x="5935663" y="4343400"/>
          <p14:tracePt t="11451" x="4884738" y="4343400"/>
          <p14:tracePt t="11468" x="3817938" y="4343400"/>
          <p14:tracePt t="11484" x="2903538" y="4305300"/>
          <p14:tracePt t="11501" x="2438400" y="4229100"/>
          <p14:tracePt t="11517" x="2408238" y="4213225"/>
          <p14:tracePt t="11538" x="2506663" y="4175125"/>
          <p14:tracePt t="11551" x="3132138" y="4144963"/>
          <p14:tracePt t="11568" x="3817938" y="4114800"/>
          <p14:tracePt t="11584" x="4130675" y="4114800"/>
          <p14:tracePt t="11601" x="4144963" y="4114800"/>
          <p14:tracePt t="11634" x="3984625" y="4076700"/>
          <p14:tracePt t="11651" x="3459163" y="4076700"/>
          <p14:tracePt t="11667" x="3063875" y="4076700"/>
          <p14:tracePt t="11684" x="2955925" y="4076700"/>
          <p14:tracePt t="11718" x="3001963" y="4084638"/>
          <p14:tracePt t="11734" x="3306763" y="4098925"/>
          <p14:tracePt t="11751" x="4359275" y="4098925"/>
          <p14:tracePt t="11767" x="4816475" y="4098925"/>
          <p14:tracePt t="11784" x="5051425" y="4098925"/>
          <p14:tracePt t="11801" x="5075238" y="4098925"/>
          <p14:tracePt t="11834" x="5045075" y="4098925"/>
          <p14:tracePt t="11851" x="4892675" y="4054475"/>
          <p14:tracePt t="11867" x="4716463" y="3970338"/>
          <p14:tracePt t="11885" x="4702175" y="3962400"/>
          <p14:tracePt t="11901" x="4694238" y="3962400"/>
          <p14:tracePt t="11918" x="4694238" y="3954463"/>
          <p14:tracePt t="11934" x="4694238" y="3916363"/>
          <p14:tracePt t="11951" x="4694238" y="3894138"/>
          <p14:tracePt t="11967" x="4708525" y="3817938"/>
          <p14:tracePt t="11984" x="4732338" y="3763963"/>
          <p14:tracePt t="12017" x="4746625" y="3703638"/>
          <p14:tracePt t="12034" x="4754563" y="3695700"/>
          <p14:tracePt t="12112" x="4754563" y="3756025"/>
          <p14:tracePt t="12120" x="4754563" y="3916363"/>
          <p14:tracePt t="12128" x="4754563" y="4016375"/>
          <p14:tracePt t="12136" x="4754563" y="4122738"/>
          <p14:tracePt t="12151" x="4770438" y="4259263"/>
          <p14:tracePt t="12168" x="4770438" y="4267200"/>
          <p14:tracePt t="12184" x="4778375" y="4275138"/>
          <p14:tracePt t="12202" x="4808538" y="4213225"/>
          <p14:tracePt t="12218" x="4884738" y="4008438"/>
          <p14:tracePt t="12235" x="4914900" y="3810000"/>
          <p14:tracePt t="12251" x="4914900" y="3597275"/>
          <p14:tracePt t="12268" x="4914900" y="3497263"/>
          <p14:tracePt t="12311" x="4922838" y="3505200"/>
          <p14:tracePt t="12320" x="4922838" y="3597275"/>
          <p14:tracePt t="12334" x="4945063" y="3771900"/>
          <p14:tracePt t="12351" x="4975225" y="3894138"/>
          <p14:tracePt t="12368" x="4983163" y="3894138"/>
          <p14:tracePt t="12401" x="4991100" y="3817938"/>
          <p14:tracePt t="12418" x="4991100" y="3679825"/>
          <p14:tracePt t="12434" x="4960938" y="3505200"/>
          <p14:tracePt t="12451" x="4945063" y="3444875"/>
          <p14:tracePt t="12484" x="4937125" y="3444875"/>
          <p14:tracePt t="12501" x="4937125" y="3505200"/>
          <p14:tracePt t="12519" x="4991100" y="3810000"/>
          <p14:tracePt t="12534" x="5013325" y="3870325"/>
          <p14:tracePt t="12552" x="5021263" y="3878263"/>
          <p14:tracePt t="12576" x="5029200" y="3832225"/>
          <p14:tracePt t="12584" x="5037138" y="3711575"/>
          <p14:tracePt t="12601" x="5051425" y="3573463"/>
          <p14:tracePt t="12618" x="5051425" y="3421063"/>
          <p14:tracePt t="12634" x="5051425" y="3413125"/>
          <p14:tracePt t="12651" x="5051425" y="3406775"/>
          <p14:tracePt t="12668" x="5051425" y="3413125"/>
          <p14:tracePt t="12684" x="5051425" y="3673475"/>
          <p14:tracePt t="12701" x="5051425" y="3878263"/>
          <p14:tracePt t="12718" x="5051425" y="3978275"/>
          <p14:tracePt t="12760" x="5051425" y="3894138"/>
          <p14:tracePt t="12768" x="5037138" y="3825875"/>
          <p14:tracePt t="12784" x="4999038" y="3695700"/>
          <p14:tracePt t="12801" x="4983163" y="3649663"/>
          <p14:tracePt t="12840" x="4983163" y="3679825"/>
          <p14:tracePt t="12851" x="4960938" y="3810000"/>
          <p14:tracePt t="12868" x="4945063" y="3946525"/>
          <p14:tracePt t="12884" x="4945063" y="4030663"/>
          <p14:tracePt t="12945" x="4930775" y="3970338"/>
          <p14:tracePt t="12952" x="4906963" y="3916363"/>
          <p14:tracePt t="12960" x="4906963" y="3902075"/>
          <p14:tracePt t="12968" x="4892675" y="3863975"/>
          <p14:tracePt t="12984" x="4892675" y="3856038"/>
          <p14:tracePt t="13001" x="4884738" y="3848100"/>
          <p14:tracePt t="13024" x="4884738" y="3863975"/>
          <p14:tracePt t="13034" x="4884738" y="3902075"/>
          <p14:tracePt t="13051" x="4884738" y="3984625"/>
          <p14:tracePt t="13068" x="4884738" y="4022725"/>
          <p14:tracePt t="13085" x="4884738" y="4030663"/>
          <p14:tracePt t="13160" x="4876800" y="4030663"/>
          <p14:tracePt t="13264" x="4876800" y="4038600"/>
          <p14:tracePt t="13472" x="4876800" y="4046538"/>
          <p14:tracePt t="13487" x="4876800" y="4054475"/>
          <p14:tracePt t="13528" x="4876800" y="4060825"/>
          <p14:tracePt t="13536" x="4876800" y="4068763"/>
          <p14:tracePt t="13544" x="4876800" y="4076700"/>
          <p14:tracePt t="13656" x="4876800" y="4084638"/>
          <p14:tracePt t="18456" x="4846638" y="4076700"/>
          <p14:tracePt t="18464" x="4778375" y="4060825"/>
          <p14:tracePt t="18472" x="4732338" y="4054475"/>
          <p14:tracePt t="18486" x="4694238" y="4038600"/>
          <p14:tracePt t="18503" x="4678363" y="4038600"/>
          <p14:tracePt t="18520" x="4664075" y="4038600"/>
          <p14:tracePt t="18537" x="4625975" y="4038600"/>
          <p14:tracePt t="18553" x="4610100" y="4038600"/>
          <p14:tracePt t="18570" x="4579938" y="4038600"/>
          <p14:tracePt t="18587" x="4556125" y="4038600"/>
          <p14:tracePt t="18603" x="4549775" y="4030663"/>
          <p14:tracePt t="18620" x="4541838" y="4030663"/>
          <p14:tracePt t="18653" x="4533900" y="4030663"/>
          <p14:tracePt t="18681" x="4518025" y="4016375"/>
          <p14:tracePt t="18688" x="4511675" y="4016375"/>
          <p14:tracePt t="18703" x="4495800" y="4008438"/>
          <p14:tracePt t="18720" x="4465638" y="4000500"/>
          <p14:tracePt t="18737" x="4441825" y="3992563"/>
          <p14:tracePt t="18753" x="4403725" y="3978275"/>
          <p14:tracePt t="18770" x="4389438" y="3978275"/>
          <p14:tracePt t="18808" x="4381500" y="3970338"/>
          <p14:tracePt t="18823" x="4381500" y="3962400"/>
          <p14:tracePt t="18837" x="4365625" y="3962400"/>
          <p14:tracePt t="18855" x="4351338" y="3940175"/>
          <p14:tracePt t="18870" x="4343400" y="3940175"/>
          <p14:tracePt t="18887" x="4327525" y="3916363"/>
          <p14:tracePt t="18903" x="4327525" y="3908425"/>
          <p14:tracePt t="18920" x="4321175" y="3902075"/>
          <p14:tracePt t="18937" x="4321175" y="3894138"/>
          <p14:tracePt t="19400" x="4327525" y="3894138"/>
          <p14:tracePt t="19407" x="4351338" y="3894138"/>
          <p14:tracePt t="19415" x="4359275" y="3894138"/>
          <p14:tracePt t="19423" x="4373563" y="3894138"/>
          <p14:tracePt t="19437" x="4403725" y="3894138"/>
          <p14:tracePt t="19453" x="4518025" y="3886200"/>
          <p14:tracePt t="19470" x="4732338" y="3832225"/>
          <p14:tracePt t="19487" x="4838700" y="3794125"/>
          <p14:tracePt t="19503" x="4914900" y="3756025"/>
          <p14:tracePt t="19520" x="4930775" y="3749675"/>
          <p14:tracePt t="19575" x="4930775" y="3741738"/>
          <p14:tracePt t="19607" x="4945063" y="3703638"/>
          <p14:tracePt t="19614" x="4968875" y="3687763"/>
          <p14:tracePt t="19622" x="4983163" y="3679825"/>
          <p14:tracePt t="19637" x="4999038" y="3673475"/>
          <p14:tracePt t="19653" x="5021263" y="3657600"/>
          <p14:tracePt t="19872" x="5013325" y="3665538"/>
          <p14:tracePt t="19880" x="4975225" y="3703638"/>
          <p14:tracePt t="19888" x="4968875" y="3725863"/>
          <p14:tracePt t="19904" x="4922838" y="3756025"/>
          <p14:tracePt t="19920" x="4884738" y="3779838"/>
          <p14:tracePt t="19937" x="4860925" y="3810000"/>
          <p14:tracePt t="19954" x="4822825" y="3832225"/>
          <p14:tracePt t="19970" x="4792663" y="3863975"/>
          <p14:tracePt t="19987" x="4754563" y="3894138"/>
          <p14:tracePt t="20004" x="4732338" y="3908425"/>
          <p14:tracePt t="20020" x="4724400" y="3924300"/>
          <p14:tracePt t="20037" x="4708525" y="3946525"/>
          <p14:tracePt t="20055" x="4694238" y="3970338"/>
          <p14:tracePt t="20070" x="4686300" y="3978275"/>
          <p14:tracePt t="20087" x="4670425" y="3992563"/>
          <p14:tracePt t="20104" x="4664075" y="3992563"/>
          <p14:tracePt t="20120" x="4656138" y="3992563"/>
          <p14:tracePt t="20137" x="4648200" y="4000500"/>
          <p14:tracePt t="20170" x="4648200" y="4016375"/>
          <p14:tracePt t="20187" x="4640263" y="4016375"/>
          <p14:tracePt t="20204" x="4640263" y="4022725"/>
          <p14:tracePt t="20220" x="4632325" y="4030663"/>
          <p14:tracePt t="20238" x="4632325" y="4038600"/>
          <p14:tracePt t="20256" x="4618038" y="4054475"/>
          <p14:tracePt t="20280" x="4618038" y="4060825"/>
          <p14:tracePt t="20848" x="4618038" y="4076700"/>
          <p14:tracePt t="20856" x="4625975" y="4092575"/>
          <p14:tracePt t="20864" x="4632325" y="4092575"/>
          <p14:tracePt t="20872" x="4648200" y="4098925"/>
          <p14:tracePt t="20887" x="4686300" y="4106863"/>
          <p14:tracePt t="20904" x="4740275" y="4106863"/>
          <p14:tracePt t="20921" x="4784725" y="4106863"/>
          <p14:tracePt t="20937" x="4822825" y="4106863"/>
          <p14:tracePt t="20954" x="4892675" y="4068763"/>
          <p14:tracePt t="20972" x="4937125" y="4038600"/>
          <p14:tracePt t="20987" x="5021263" y="4000500"/>
          <p14:tracePt t="21004" x="5089525" y="3978275"/>
          <p14:tracePt t="21021" x="5165725" y="3962400"/>
          <p14:tracePt t="21038" x="5235575" y="3932238"/>
          <p14:tracePt t="21040" x="5241925" y="3932238"/>
          <p14:tracePt t="21054" x="5249863" y="3924300"/>
          <p14:tracePt t="21600" x="5273675" y="3924300"/>
          <p14:tracePt t="21607" x="5287963" y="3924300"/>
          <p14:tracePt t="21616" x="5303838" y="3924300"/>
          <p14:tracePt t="21623" x="5326063" y="3924300"/>
          <p14:tracePt t="21638" x="5341938" y="3924300"/>
          <p14:tracePt t="21654" x="5478463" y="3946525"/>
          <p14:tracePt t="21671" x="5516563" y="3954463"/>
          <p14:tracePt t="21688" x="5524500" y="3954463"/>
          <p14:tracePt t="21856" x="5532438" y="3954463"/>
          <p14:tracePt t="21864" x="5540375" y="3954463"/>
          <p14:tracePt t="21872" x="5562600" y="3954463"/>
          <p14:tracePt t="21888" x="5584825" y="3970338"/>
          <p14:tracePt t="21904" x="5622925" y="3970338"/>
          <p14:tracePt t="21922" x="5638800" y="3978275"/>
          <p14:tracePt t="22161" x="5646738" y="3978275"/>
          <p14:tracePt t="22168" x="5654675" y="3978275"/>
          <p14:tracePt t="22176" x="5661025" y="3978275"/>
          <p14:tracePt t="22188" x="5684838" y="3978275"/>
          <p14:tracePt t="22205" x="5692775" y="3978275"/>
          <p14:tracePt t="22223" x="5699125" y="3970338"/>
          <p14:tracePt t="22239" x="5745163" y="3954463"/>
          <p14:tracePt t="22255" x="5813425" y="3954463"/>
          <p14:tracePt t="22271" x="5921375" y="3924300"/>
          <p14:tracePt t="22288" x="6042025" y="3916363"/>
          <p14:tracePt t="22305" x="6194425" y="3916363"/>
          <p14:tracePt t="22321" x="6302375" y="3916363"/>
          <p14:tracePt t="22584" x="6316663" y="3908425"/>
          <p14:tracePt t="22591" x="6340475" y="3902075"/>
          <p14:tracePt t="22600" x="6408738" y="3886200"/>
          <p14:tracePt t="22607" x="6492875" y="3863975"/>
          <p14:tracePt t="22622" x="6659563" y="3848100"/>
          <p14:tracePt t="22638" x="6751638" y="3810000"/>
          <p14:tracePt t="22655" x="7010400" y="3771900"/>
          <p14:tracePt t="22671" x="7078663" y="3741738"/>
          <p14:tracePt t="22688" x="7086600" y="3741738"/>
          <p14:tracePt t="22888" x="7094538" y="3741738"/>
          <p14:tracePt t="23000" x="7086600" y="3741738"/>
          <p14:tracePt t="23007" x="7064375" y="3741738"/>
          <p14:tracePt t="23016" x="7040563" y="3741738"/>
          <p14:tracePt t="23024" x="7026275" y="3741738"/>
          <p14:tracePt t="23038" x="6988175" y="3741738"/>
          <p14:tracePt t="23055" x="6880225" y="3787775"/>
          <p14:tracePt t="23071" x="6789738" y="3848100"/>
          <p14:tracePt t="23088" x="6721475" y="3878263"/>
          <p14:tracePt t="23105" x="6683375" y="3894138"/>
          <p14:tracePt t="23122" x="6675438" y="3894138"/>
          <p14:tracePt t="23200" x="6667500" y="3902075"/>
          <p14:tracePt t="23207" x="6667500" y="3908425"/>
          <p14:tracePt t="23224" x="6667500" y="3916363"/>
          <p14:tracePt t="23232" x="6651625" y="3932238"/>
          <p14:tracePt t="23240" x="6651625" y="3940175"/>
          <p14:tracePt t="23255" x="6645275" y="3962400"/>
          <p14:tracePt t="23272" x="6629400" y="4000500"/>
          <p14:tracePt t="23288" x="6621463" y="4030663"/>
          <p14:tracePt t="23305" x="6613525" y="4060825"/>
          <p14:tracePt t="23322" x="6613525" y="4068763"/>
          <p14:tracePt t="23392" x="6607175" y="4068763"/>
          <p14:tracePt t="24056" x="6621463" y="4076700"/>
          <p14:tracePt t="24064" x="6637338" y="4076700"/>
          <p14:tracePt t="24073" x="6651625" y="4076700"/>
          <p14:tracePt t="24089" x="6713538" y="4084638"/>
          <p14:tracePt t="24105" x="6827838" y="4076700"/>
          <p14:tracePt t="24122" x="6964363" y="4046538"/>
          <p14:tracePt t="24139" x="7078663" y="3992563"/>
          <p14:tracePt t="24155" x="7170738" y="3954463"/>
          <p14:tracePt t="24172" x="7200900" y="3940175"/>
          <p14:tracePt t="24189" x="7208838" y="3932238"/>
          <p14:tracePt t="24207" x="7216775" y="3924300"/>
          <p14:tracePt t="24232" x="7231063" y="3916363"/>
          <p14:tracePt t="24240" x="7261225" y="3894138"/>
          <p14:tracePt t="24255" x="7331075" y="3886200"/>
          <p14:tracePt t="24272" x="7399338" y="3863975"/>
          <p14:tracePt t="24289" x="7451725" y="3848100"/>
          <p14:tracePt t="24305" x="7467600" y="3848100"/>
          <p14:tracePt t="24322" x="7475538" y="3848100"/>
          <p14:tracePt t="24488" x="7497763" y="3848100"/>
          <p14:tracePt t="24496" x="7505700" y="3848100"/>
          <p14:tracePt t="24505" x="7527925" y="3848100"/>
          <p14:tracePt t="24522" x="7581900" y="3863975"/>
          <p14:tracePt t="24539" x="7750175" y="3902075"/>
          <p14:tracePt t="24542" x="7810500" y="3916363"/>
          <p14:tracePt t="24555" x="7832725" y="3916363"/>
          <p14:tracePt t="24840" x="7856538" y="3924300"/>
          <p14:tracePt t="24848" x="7908925" y="3924300"/>
          <p14:tracePt t="24856" x="8031163" y="3924300"/>
          <p14:tracePt t="24872" x="8251825" y="3924300"/>
          <p14:tracePt t="24889" x="8512175" y="3902075"/>
          <p14:tracePt t="24906" x="8907463" y="3840163"/>
          <p14:tracePt t="24922" x="9166225" y="3817938"/>
          <p14:tracePt t="24939" x="9266238" y="3787775"/>
          <p14:tracePt t="24972" x="9266238" y="3779838"/>
          <p14:tracePt t="25089" x="9258300" y="3779838"/>
          <p14:tracePt t="25096" x="9250363" y="3779838"/>
          <p14:tracePt t="25120" x="9236075" y="3779838"/>
          <p14:tracePt t="25127" x="9220200" y="3779838"/>
          <p14:tracePt t="25139" x="9204325" y="3779838"/>
          <p14:tracePt t="25156" x="9166225" y="3779838"/>
          <p14:tracePt t="25172" x="9083675" y="3810000"/>
          <p14:tracePt t="25189" x="8907463" y="3878263"/>
          <p14:tracePt t="25206" x="8869363" y="3878263"/>
          <p14:tracePt t="25222" x="8855075" y="3878263"/>
          <p14:tracePt t="25528" x="8831263" y="3878263"/>
          <p14:tracePt t="25536" x="8801100" y="3878263"/>
          <p14:tracePt t="25543" x="8770938" y="3870325"/>
          <p14:tracePt t="25556" x="8724900" y="3870325"/>
          <p14:tracePt t="25573" x="8602663" y="3886200"/>
          <p14:tracePt t="25589" x="8435975" y="3908425"/>
          <p14:tracePt t="25606" x="8259763" y="3932238"/>
          <p14:tracePt t="25622" x="8039100" y="3970338"/>
          <p14:tracePt t="25639" x="7962900" y="3978275"/>
          <p14:tracePt t="25656" x="7954963" y="3978275"/>
          <p14:tracePt t="25760" x="7954963" y="3984625"/>
          <p14:tracePt t="25800" x="7954963" y="3992563"/>
          <p14:tracePt t="25808" x="7954963" y="4016375"/>
          <p14:tracePt t="25816" x="7954963" y="4022725"/>
          <p14:tracePt t="25824" x="7954963" y="4046538"/>
          <p14:tracePt t="25839" x="7954963" y="4106863"/>
          <p14:tracePt t="25856" x="7954963" y="4160838"/>
          <p14:tracePt t="25873" x="7954963" y="4198938"/>
          <p14:tracePt t="25960" x="7954963" y="4206875"/>
          <p14:tracePt t="25976" x="7985125" y="4198938"/>
          <p14:tracePt t="25984" x="7993063" y="4183063"/>
          <p14:tracePt t="25992" x="8023225" y="4168775"/>
          <p14:tracePt t="26006" x="8047038" y="4152900"/>
          <p14:tracePt t="26023" x="8115300" y="4122738"/>
          <p14:tracePt t="26039" x="8131175" y="4106863"/>
          <p14:tracePt t="26248" x="8131175" y="4114800"/>
          <p14:tracePt t="26256" x="8131175" y="4122738"/>
          <p14:tracePt t="27160" x="8123238" y="4130675"/>
          <p14:tracePt t="27168" x="8093075" y="4130675"/>
          <p14:tracePt t="27175" x="8054975" y="4122738"/>
          <p14:tracePt t="27190" x="7985125" y="4122738"/>
          <p14:tracePt t="27206" x="7589838" y="4183063"/>
          <p14:tracePt t="27223" x="7132638" y="4259263"/>
          <p14:tracePt t="27240" x="6591300" y="4321175"/>
          <p14:tracePt t="27257" x="6149975" y="4397375"/>
          <p14:tracePt t="27273" x="5821363" y="4441825"/>
          <p14:tracePt t="27290" x="5622925" y="4465638"/>
          <p14:tracePt t="27306" x="5486400" y="4473575"/>
          <p14:tracePt t="27323" x="5426075" y="4473575"/>
          <p14:tracePt t="27340" x="5402263" y="4473575"/>
          <p14:tracePt t="27357" x="5394325" y="4465638"/>
          <p14:tracePt t="27373" x="5349875" y="4419600"/>
          <p14:tracePt t="27391" x="5203825" y="4351338"/>
          <p14:tracePt t="27406" x="5045075" y="4297363"/>
          <p14:tracePt t="27423" x="4846638" y="4244975"/>
          <p14:tracePt t="27440" x="4587875" y="4191000"/>
          <p14:tracePt t="27457" x="4365625" y="4168775"/>
          <p14:tracePt t="27473" x="4168775" y="4144963"/>
          <p14:tracePt t="27490" x="4060825" y="4122738"/>
          <p14:tracePt t="27506" x="4038600" y="4106863"/>
          <p14:tracePt t="27523" x="4030663" y="4106863"/>
          <p14:tracePt t="27592" x="4030663" y="4098925"/>
          <p14:tracePt t="27607" x="4030663" y="4092575"/>
          <p14:tracePt t="27616" x="4046538" y="4076700"/>
          <p14:tracePt t="27624" x="4098925" y="4068763"/>
          <p14:tracePt t="27640" x="4343400" y="4054475"/>
          <p14:tracePt t="27657" x="4868863" y="3962400"/>
          <p14:tracePt t="27674" x="5502275" y="3886200"/>
          <p14:tracePt t="27691" x="6210300" y="3863975"/>
          <p14:tracePt t="27707" x="6773863" y="3863975"/>
          <p14:tracePt t="27723" x="7124700" y="3863975"/>
          <p14:tracePt t="27740" x="7269163" y="3886200"/>
          <p14:tracePt t="27757" x="7277100" y="3894138"/>
          <p14:tracePt t="27776" x="7277100" y="3902075"/>
          <p14:tracePt t="27790" x="7231063" y="3940175"/>
          <p14:tracePt t="27807" x="6972300" y="4016375"/>
          <p14:tracePt t="27823" x="6621463" y="4054475"/>
          <p14:tracePt t="27840" x="6088063" y="4114800"/>
          <p14:tracePt t="27857" x="5440363" y="4144963"/>
          <p14:tracePt t="27873" x="4899025" y="4144963"/>
          <p14:tracePt t="27891" x="4564063" y="4144963"/>
          <p14:tracePt t="27907" x="4427538" y="4144963"/>
          <p14:tracePt t="27923" x="4419600" y="4144963"/>
          <p14:tracePt t="27957" x="4473575" y="4144963"/>
          <p14:tracePt t="27974" x="4868863" y="4144963"/>
          <p14:tracePt t="27990" x="5059363" y="4144963"/>
          <p14:tracePt t="28007" x="5783263" y="4144963"/>
          <p14:tracePt t="28023" x="6111875" y="4144963"/>
          <p14:tracePt t="28040" x="6248400" y="4144963"/>
          <p14:tracePt t="28080" x="6240463" y="4144963"/>
          <p14:tracePt t="28088" x="6156325" y="4144963"/>
          <p14:tracePt t="28095" x="5965825" y="4160838"/>
          <p14:tracePt t="28107" x="5707063" y="4206875"/>
          <p14:tracePt t="28123" x="5105400" y="4206875"/>
          <p14:tracePt t="28140" x="4465638" y="4206875"/>
          <p14:tracePt t="28157" x="3970338" y="4206875"/>
          <p14:tracePt t="28174" x="3673475" y="4206875"/>
          <p14:tracePt t="28208" x="3687763" y="4206875"/>
          <p14:tracePt t="28223" x="3962400" y="4229100"/>
          <p14:tracePt t="28240" x="4549775" y="4251325"/>
          <p14:tracePt t="28257" x="5083175" y="4251325"/>
          <p14:tracePt t="28273" x="5584825" y="4251325"/>
          <p14:tracePt t="28290" x="5959475" y="4251325"/>
          <p14:tracePt t="28307" x="6057900" y="4259263"/>
          <p14:tracePt t="28360" x="5997575" y="4259263"/>
          <p14:tracePt t="28368" x="5821363" y="4283075"/>
          <p14:tracePt t="28377" x="5638800" y="4283075"/>
          <p14:tracePt t="28390" x="5219700" y="4283075"/>
          <p14:tracePt t="28407" x="4746625" y="4283075"/>
          <p14:tracePt t="28423" x="4289425" y="4283075"/>
          <p14:tracePt t="28440" x="4060825" y="4283075"/>
          <p14:tracePt t="28457" x="4022725" y="4283075"/>
          <p14:tracePt t="28490" x="4144963" y="4305300"/>
          <p14:tracePt t="28507" x="4664075" y="4327525"/>
          <p14:tracePt t="28524" x="5410200" y="4359275"/>
          <p14:tracePt t="28540" x="6027738" y="4359275"/>
          <p14:tracePt t="28544" x="6256338" y="4359275"/>
          <p14:tracePt t="28557" x="6446838" y="4359275"/>
          <p14:tracePt t="28574" x="6607175" y="4365625"/>
          <p14:tracePt t="28608" x="6569075" y="4365625"/>
          <p14:tracePt t="28624" x="6226175" y="4351338"/>
          <p14:tracePt t="28640" x="5600700" y="4327525"/>
          <p14:tracePt t="28657" x="5029200" y="4289425"/>
          <p14:tracePt t="28674" x="4572000" y="4275138"/>
          <p14:tracePt t="28690" x="4267200" y="4267200"/>
          <p14:tracePt t="28707" x="4198938" y="4251325"/>
          <p14:tracePt t="28740" x="4251325" y="4244975"/>
          <p14:tracePt t="28757" x="4556125" y="4244975"/>
          <p14:tracePt t="28774" x="5159375" y="4244975"/>
          <p14:tracePt t="28790" x="5965825" y="4244975"/>
          <p14:tracePt t="28807" x="6232525" y="4244975"/>
          <p14:tracePt t="28824" x="6286500" y="4244975"/>
          <p14:tracePt t="28857" x="6210300" y="4244975"/>
          <p14:tracePt t="28874" x="5783263" y="4237038"/>
          <p14:tracePt t="28892" x="5151438" y="4183063"/>
          <p14:tracePt t="28907" x="4632325" y="4183063"/>
          <p14:tracePt t="28924" x="4305300" y="4183063"/>
          <p14:tracePt t="28940" x="4229100" y="4183063"/>
          <p14:tracePt t="28959" x="4244975" y="4183063"/>
          <p14:tracePt t="28974" x="4335463" y="4183063"/>
          <p14:tracePt t="28990" x="4937125" y="4198938"/>
          <p14:tracePt t="29007" x="5356225" y="4198938"/>
          <p14:tracePt t="29024" x="5622925" y="4213225"/>
          <p14:tracePt t="29040" x="5676900" y="4229100"/>
          <p14:tracePt t="29089" x="5622925" y="4229100"/>
          <p14:tracePt t="29096" x="5578475" y="4229100"/>
          <p14:tracePt t="29107" x="5546725" y="4221163"/>
          <p14:tracePt t="29124" x="5540375" y="4221163"/>
          <p14:tracePt t="29248" x="5540375" y="4206875"/>
          <p14:tracePt t="29256" x="5540375" y="4198938"/>
          <p14:tracePt t="29265" x="5540375" y="4191000"/>
          <p14:tracePt t="29274" x="5540375" y="4175125"/>
          <p14:tracePt t="29291" x="5554663" y="4160838"/>
          <p14:tracePt t="29307" x="5562600" y="4130675"/>
          <p14:tracePt t="29324" x="5578475" y="4098925"/>
          <p14:tracePt t="29340" x="5592763" y="4060825"/>
          <p14:tracePt t="29357" x="5616575" y="4016375"/>
          <p14:tracePt t="29374" x="5616575" y="4008438"/>
          <p14:tracePt t="29391" x="5622925" y="4000500"/>
          <p14:tracePt t="29496" x="5630863" y="3992563"/>
          <p14:tracePt t="29511" x="5630863" y="3984625"/>
          <p14:tracePt t="29520" x="5630863" y="3970338"/>
          <p14:tracePt t="29537" x="5630863" y="3962400"/>
          <p14:tracePt t="29543" x="5630863" y="3940175"/>
          <p14:tracePt t="29568" x="5638800" y="3924300"/>
          <p14:tracePt t="29576" x="5638800" y="3916363"/>
          <p14:tracePt t="29591" x="5646738" y="3916363"/>
          <p14:tracePt t="29607" x="5646738" y="3908425"/>
          <p14:tracePt t="29744" x="5654675" y="3908425"/>
          <p14:tracePt t="29759" x="5661025" y="3908425"/>
          <p14:tracePt t="29768" x="5661025" y="3916363"/>
          <p14:tracePt t="29776" x="5661025" y="3962400"/>
          <p14:tracePt t="29791" x="5661025" y="4016375"/>
          <p14:tracePt t="29807" x="5661025" y="4084638"/>
          <p14:tracePt t="29824" x="5661025" y="4137025"/>
          <p14:tracePt t="29888" x="5668963" y="4144963"/>
          <p14:tracePt t="29904" x="5676900" y="4130675"/>
          <p14:tracePt t="29911" x="5676900" y="4098925"/>
          <p14:tracePt t="29924" x="5676900" y="4076700"/>
          <p14:tracePt t="29941" x="5692775" y="4030663"/>
          <p14:tracePt t="29958" x="5699125" y="4000500"/>
          <p14:tracePt t="30040" x="5699125" y="4016375"/>
          <p14:tracePt t="30055" x="5699125" y="4038600"/>
          <p14:tracePt t="30064" x="5699125" y="4046538"/>
          <p14:tracePt t="30240" x="5707063" y="4046538"/>
          <p14:tracePt t="30288" x="5722938" y="4046538"/>
          <p14:tracePt t="30296" x="5745163" y="4046538"/>
          <p14:tracePt t="30307" x="5768975" y="4038600"/>
          <p14:tracePt t="30324" x="5897563" y="4030663"/>
          <p14:tracePt t="30341" x="6027738" y="4000500"/>
          <p14:tracePt t="30358" x="6142038" y="3992563"/>
          <p14:tracePt t="30374" x="6232525" y="3992563"/>
          <p14:tracePt t="30464" x="6218238" y="3992563"/>
          <p14:tracePt t="30472" x="6188075" y="3992563"/>
          <p14:tracePt t="30479" x="6142038" y="3992563"/>
          <p14:tracePt t="30492" x="6073775" y="3984625"/>
          <p14:tracePt t="30508" x="5913438" y="3984625"/>
          <p14:tracePt t="30524" x="5791200" y="3984625"/>
          <p14:tracePt t="30528" x="5768975" y="3984625"/>
          <p14:tracePt t="30607" x="5775325" y="3984625"/>
          <p14:tracePt t="30816" x="5775325" y="3978275"/>
          <p14:tracePt t="30832" x="5775325" y="3970338"/>
          <p14:tracePt t="30848" x="5768975" y="3970338"/>
          <p14:tracePt t="30864" x="5761038" y="3962400"/>
          <p14:tracePt t="30880" x="5753100" y="3962400"/>
          <p14:tracePt t="30888" x="5737225" y="3962400"/>
          <p14:tracePt t="30895" x="5730875" y="3946525"/>
          <p14:tracePt t="30911" x="5722938" y="3946525"/>
          <p14:tracePt t="31009" x="5715000" y="3946525"/>
          <p14:tracePt t="31048" x="5715000" y="3940175"/>
          <p14:tracePt t="31056" x="5715000" y="3932238"/>
          <p14:tracePt t="31072" x="5715000" y="3924300"/>
          <p14:tracePt t="31079" x="5715000" y="3916363"/>
          <p14:tracePt t="31095" x="5707063" y="3908425"/>
          <p14:tracePt t="31111" x="5699125" y="3902075"/>
          <p14:tracePt t="31280" x="5699125" y="3894138"/>
          <p14:tracePt t="31295" x="5699125" y="3886200"/>
          <p14:tracePt t="31888" x="5699125" y="3878263"/>
          <p14:tracePt t="31897" x="5692775" y="3870325"/>
          <p14:tracePt t="31912" x="5684838" y="3856038"/>
          <p14:tracePt t="31925" x="5676900" y="3856038"/>
          <p14:tracePt t="31942" x="5668963" y="3848100"/>
          <p14:tracePt t="32040" x="5661025" y="3840163"/>
          <p14:tracePt t="32112" x="5661025" y="3832225"/>
          <p14:tracePt t="32120" x="5661025" y="3825875"/>
          <p14:tracePt t="32128" x="5661025" y="3817938"/>
          <p14:tracePt t="32145" x="5661025" y="3810000"/>
          <p14:tracePt t="32159" x="5654675" y="3802063"/>
          <p14:tracePt t="32672" x="5646738" y="3794125"/>
          <p14:tracePt t="32687" x="5638800" y="3787775"/>
          <p14:tracePt t="32695" x="5638800" y="3771900"/>
          <p14:tracePt t="32711" x="5638800" y="3756025"/>
          <p14:tracePt t="32727" x="5630863" y="3749675"/>
          <p14:tracePt t="32735" x="5630863" y="3741738"/>
          <p14:tracePt t="32743" x="5630863" y="3733800"/>
          <p14:tracePt t="32767" x="5630863" y="3725863"/>
          <p14:tracePt t="32783" x="5630863" y="3717925"/>
          <p14:tracePt t="32799" x="5630863" y="3711575"/>
          <p14:tracePt t="32839" x="5630863" y="3703638"/>
          <p14:tracePt t="32863" x="5630863" y="3695700"/>
          <p14:tracePt t="33224" x="5630863" y="3687763"/>
          <p14:tracePt t="33232" x="5630863" y="3673475"/>
          <p14:tracePt t="33242" x="5630863" y="3665538"/>
          <p14:tracePt t="33259" x="5654675" y="3611563"/>
          <p14:tracePt t="33275" x="5668963" y="3573463"/>
          <p14:tracePt t="33292" x="5676900" y="3543300"/>
          <p14:tracePt t="33309" x="5676900" y="3521075"/>
          <p14:tracePt t="33326" x="5707063" y="3451225"/>
          <p14:tracePt t="33359" x="5730875" y="3382963"/>
          <p14:tracePt t="33375" x="5730875" y="3375025"/>
          <p14:tracePt t="33392" x="5753100" y="3322638"/>
          <p14:tracePt t="33409" x="5768975" y="3292475"/>
          <p14:tracePt t="33425" x="5807075" y="3246438"/>
          <p14:tracePt t="33442" x="5837238" y="3200400"/>
          <p14:tracePt t="33459" x="5867400" y="3162300"/>
          <p14:tracePt t="33475" x="5927725" y="3108325"/>
          <p14:tracePt t="33492" x="5951538" y="3086100"/>
          <p14:tracePt t="33509" x="5973763" y="3078163"/>
          <p14:tracePt t="33542" x="5989638" y="3078163"/>
          <p14:tracePt t="33559" x="6065838" y="3078163"/>
          <p14:tracePt t="33575" x="6156325" y="3078163"/>
          <p14:tracePt t="33592" x="6270625" y="3078163"/>
          <p14:tracePt t="33609" x="6400800" y="3078163"/>
          <p14:tracePt t="33625" x="6499225" y="3078163"/>
          <p14:tracePt t="33642" x="6545263" y="3078163"/>
          <p14:tracePt t="33659" x="6575425" y="3086100"/>
          <p14:tracePt t="33675" x="6583363" y="3094038"/>
          <p14:tracePt t="33692" x="6591300" y="3094038"/>
          <p14:tracePt t="33709" x="6607175" y="3101975"/>
          <p14:tracePt t="33726" x="6621463" y="3108325"/>
          <p14:tracePt t="33742" x="6645275" y="3124200"/>
          <p14:tracePt t="33759" x="6683375" y="3184525"/>
          <p14:tracePt t="33775" x="6751638" y="3292475"/>
          <p14:tracePt t="33792" x="6811963" y="3360738"/>
          <p14:tracePt t="33810" x="6880225" y="3459163"/>
          <p14:tracePt t="33825" x="6904038" y="3489325"/>
          <p14:tracePt t="33842" x="6911975" y="3505200"/>
          <p14:tracePt t="44384" x="6888163" y="3505200"/>
          <p14:tracePt t="44392" x="6797675" y="3482975"/>
          <p14:tracePt t="44399" x="6689725" y="3444875"/>
          <p14:tracePt t="44413" x="6637338" y="3444875"/>
          <p14:tracePt t="44430" x="6561138" y="3429000"/>
          <p14:tracePt t="44447" x="6340475" y="3467100"/>
          <p14:tracePt t="44463" x="6142038" y="3482975"/>
          <p14:tracePt t="44480" x="5768975" y="3543300"/>
          <p14:tracePt t="44496" x="5372100" y="3597275"/>
          <p14:tracePt t="44513" x="5037138" y="3649663"/>
          <p14:tracePt t="44529" x="4884738" y="3695700"/>
          <p14:tracePt t="44546" x="4860925" y="3711575"/>
          <p14:tracePt t="44563" x="4854575" y="3711575"/>
          <p14:tracePt t="44566" x="4854575" y="3717925"/>
          <p14:tracePt t="44583" x="4854575" y="3741738"/>
          <p14:tracePt t="44596" x="4854575" y="3802063"/>
          <p14:tracePt t="44613" x="4892675" y="3916363"/>
          <p14:tracePt t="44630" x="4953000" y="4022725"/>
          <p14:tracePt t="44646" x="5006975" y="4114800"/>
          <p14:tracePt t="44776" x="5013325" y="4122738"/>
          <p14:tracePt t="44783" x="5029200" y="4122738"/>
          <p14:tracePt t="44793" x="5067300" y="4122738"/>
          <p14:tracePt t="44799" x="5121275" y="4106863"/>
          <p14:tracePt t="44813" x="5181600" y="4092575"/>
          <p14:tracePt t="44830" x="5356225" y="4038600"/>
          <p14:tracePt t="44846" x="5578475" y="3970338"/>
          <p14:tracePt t="44863" x="5692775" y="3916363"/>
          <p14:tracePt t="44880" x="5730875" y="3902075"/>
          <p14:tracePt t="44896" x="5730875" y="3894138"/>
          <p14:tracePt t="44976" x="5745163" y="3894138"/>
          <p14:tracePt t="44983" x="5753100" y="3902075"/>
          <p14:tracePt t="44993" x="5761038" y="3902075"/>
          <p14:tracePt t="44999" x="5761038" y="3908425"/>
          <p14:tracePt t="45015" x="5768975" y="3908425"/>
          <p14:tracePt t="45144" x="5775325" y="3908425"/>
          <p14:tracePt t="45256" x="5775325" y="3902075"/>
          <p14:tracePt t="45264" x="5761038" y="3902075"/>
          <p14:tracePt t="45280" x="5753100" y="3902075"/>
          <p14:tracePt t="45296" x="5745163" y="3902075"/>
          <p14:tracePt t="45311" x="5737225" y="3902075"/>
          <p14:tracePt t="45328" x="5730875" y="3894138"/>
          <p14:tracePt t="45384" x="5715000" y="3894138"/>
          <p14:tracePt t="45392" x="5707063" y="3894138"/>
          <p14:tracePt t="45399" x="5692775" y="3878263"/>
          <p14:tracePt t="45415" x="5684838" y="3878263"/>
          <p14:tracePt t="45430" x="5676900" y="3878263"/>
          <p14:tracePt t="45447" x="5668963" y="3878263"/>
          <p14:tracePt t="46288" x="5668963" y="3870325"/>
          <p14:tracePt t="46719" x="5661025" y="3863975"/>
          <p14:tracePt t="46760" x="5661025" y="3856038"/>
          <p14:tracePt t="46768" x="5661025" y="3787775"/>
          <p14:tracePt t="46776" x="5661025" y="3741738"/>
          <p14:tracePt t="46784" x="5661025" y="3717925"/>
          <p14:tracePt t="46801" x="5668963" y="3703638"/>
          <p14:tracePt t="46814" x="5715000" y="3597275"/>
          <p14:tracePt t="46830" x="5715000" y="3581400"/>
          <p14:tracePt t="46871" x="5730875" y="3559175"/>
          <p14:tracePt t="46880" x="5745163" y="3543300"/>
          <p14:tracePt t="46897" x="5761038" y="3527425"/>
          <p14:tracePt t="46914" x="5775325" y="3497263"/>
          <p14:tracePt t="46930" x="5837238" y="3451225"/>
          <p14:tracePt t="46964" x="5905500" y="3398838"/>
          <p14:tracePt t="46980" x="5973763" y="3368675"/>
          <p14:tracePt t="46997" x="5997575" y="3352800"/>
          <p14:tracePt t="47015" x="6164263" y="3276600"/>
          <p14:tracePt t="47030" x="6256338" y="3254375"/>
          <p14:tracePt t="47047" x="6332538" y="3216275"/>
          <p14:tracePt t="47064" x="6392863" y="3200400"/>
          <p14:tracePt t="47080" x="6438900" y="3178175"/>
          <p14:tracePt t="47097" x="6454775" y="3178175"/>
          <p14:tracePt t="47114" x="6461125" y="3178175"/>
          <p14:tracePt t="47131" x="6507163" y="3178175"/>
          <p14:tracePt t="47147" x="6545263" y="3178175"/>
          <p14:tracePt t="47164" x="6591300" y="3184525"/>
          <p14:tracePt t="47180" x="6637338" y="3216275"/>
          <p14:tracePt t="47197" x="6675438" y="3222625"/>
          <p14:tracePt t="47214" x="6697663" y="3246438"/>
          <p14:tracePt t="47231" x="6727825" y="3276600"/>
          <p14:tracePt t="47247" x="6804025" y="3390900"/>
          <p14:tracePt t="47264" x="6804025" y="3406775"/>
          <p14:tracePt t="47280" x="6835775" y="3467100"/>
          <p14:tracePt t="47297" x="6850063" y="3527425"/>
          <p14:tracePt t="47314" x="6850063" y="3543300"/>
          <p14:tracePt t="47347" x="6850063" y="3611563"/>
          <p14:tracePt t="47364" x="6850063" y="3627438"/>
        </p14:tracePtLst>
      </p14:laserTraceLst>
    </p:ext>
  </p:extLs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865" t="33638" r="22003" b="23177"/>
          <a:stretch/>
        </p:blipFill>
        <p:spPr>
          <a:xfrm>
            <a:off x="2799645" y="1973176"/>
            <a:ext cx="6592710" cy="38010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65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845"/>
    </mc:Choice>
    <mc:Fallback xmlns="">
      <p:transition advTm="3484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" x="6057900" y="3771900"/>
          <p14:tracePt t="91" x="6049963" y="3771900"/>
          <p14:tracePt t="124" x="6042025" y="3771900"/>
          <p14:tracePt t="133" x="6011863" y="3756025"/>
          <p14:tracePt t="140" x="6003925" y="3756025"/>
          <p14:tracePt t="155" x="5997575" y="3749675"/>
          <p14:tracePt t="171" x="5927725" y="3725863"/>
          <p14:tracePt t="188" x="5837238" y="3665538"/>
          <p14:tracePt t="205" x="5745163" y="3619500"/>
          <p14:tracePt t="222" x="5684838" y="3581400"/>
          <p14:tracePt t="238" x="5668963" y="3573463"/>
          <p14:tracePt t="271" x="5661025" y="3565525"/>
          <p14:tracePt t="301" x="5654675" y="3559175"/>
          <p14:tracePt t="308" x="5646738" y="3543300"/>
          <p14:tracePt t="322" x="5616575" y="3513138"/>
          <p14:tracePt t="338" x="5546725" y="3475038"/>
          <p14:tracePt t="355" x="5456238" y="3429000"/>
          <p14:tracePt t="371" x="5387975" y="3406775"/>
          <p14:tracePt t="388" x="5265738" y="3360738"/>
          <p14:tracePt t="405" x="5143500" y="3336925"/>
          <p14:tracePt t="422" x="5135563" y="3336925"/>
          <p14:tracePt t="4773" x="5127625" y="3330575"/>
          <p14:tracePt t="4797" x="5127625" y="3268663"/>
          <p14:tracePt t="4805" x="5127625" y="3116263"/>
          <p14:tracePt t="4813" x="5127625" y="2987675"/>
          <p14:tracePt t="4824" x="5127625" y="2955925"/>
          <p14:tracePt t="4840" x="5127625" y="2949575"/>
          <p14:tracePt t="4901" x="5127625" y="2941638"/>
          <p14:tracePt t="5261" x="5143500" y="2895600"/>
          <p14:tracePt t="5269" x="5165725" y="2841625"/>
          <p14:tracePt t="5276" x="5173663" y="2827338"/>
          <p14:tracePt t="5290" x="5189538" y="2803525"/>
          <p14:tracePt t="5307" x="5211763" y="2743200"/>
          <p14:tracePt t="5323" x="5227638" y="2713038"/>
          <p14:tracePt t="5461" x="5227638" y="2735263"/>
          <p14:tracePt t="5469" x="5227638" y="2773363"/>
          <p14:tracePt t="5476" x="5227638" y="2811463"/>
          <p14:tracePt t="5490" x="5227638" y="2835275"/>
          <p14:tracePt t="5507" x="5227638" y="2887663"/>
          <p14:tracePt t="5523" x="5227638" y="2911475"/>
          <p14:tracePt t="5597" x="5227638" y="2879725"/>
          <p14:tracePt t="5605" x="5227638" y="2857500"/>
          <p14:tracePt t="5612" x="5227638" y="2827338"/>
          <p14:tracePt t="5623" x="5227638" y="2803525"/>
          <p14:tracePt t="5640" x="5227638" y="2773363"/>
          <p14:tracePt t="7637" x="5227638" y="2765425"/>
          <p14:tracePt t="7669" x="5227638" y="2759075"/>
          <p14:tracePt t="7685" x="5227638" y="2735263"/>
          <p14:tracePt t="7693" x="5227638" y="2689225"/>
          <p14:tracePt t="7700" x="5227638" y="2659063"/>
          <p14:tracePt t="7709" x="5227638" y="2651125"/>
          <p14:tracePt t="8005" x="5227638" y="2644775"/>
          <p14:tracePt t="8013" x="5211763" y="2598738"/>
          <p14:tracePt t="8024" x="5189538" y="2552700"/>
          <p14:tracePt t="8041" x="5181600" y="2530475"/>
          <p14:tracePt t="8057" x="5165725" y="2498725"/>
          <p14:tracePt t="8074" x="5165725" y="2454275"/>
          <p14:tracePt t="8091" x="5165725" y="2446338"/>
          <p14:tracePt t="8107" x="5165725" y="2400300"/>
          <p14:tracePt t="8189" x="5165725" y="2392363"/>
          <p14:tracePt t="8253" x="5165725" y="2384425"/>
          <p14:tracePt t="8261" x="5173663" y="2384425"/>
          <p14:tracePt t="8270" x="5189538" y="2370138"/>
          <p14:tracePt t="8293" x="5197475" y="2370138"/>
          <p14:tracePt t="8333" x="5203825" y="2370138"/>
          <p14:tracePt t="8341" x="5211763" y="2354263"/>
          <p14:tracePt t="8349" x="5235575" y="2354263"/>
          <p14:tracePt t="8358" x="5280025" y="2346325"/>
          <p14:tracePt t="8374" x="5326063" y="2339975"/>
          <p14:tracePt t="8391" x="5418138" y="2308225"/>
          <p14:tracePt t="8407" x="5516563" y="2278063"/>
          <p14:tracePt t="8424" x="5562600" y="2263775"/>
          <p14:tracePt t="8441" x="5592763" y="2255838"/>
          <p14:tracePt t="8474" x="5600700" y="2247900"/>
          <p14:tracePt t="8491" x="5616575" y="2247900"/>
          <p14:tracePt t="8507" x="5761038" y="2217738"/>
          <p14:tracePt t="8524" x="5883275" y="2193925"/>
          <p14:tracePt t="8541" x="6042025" y="2179638"/>
          <p14:tracePt t="8557" x="6149975" y="2179638"/>
          <p14:tracePt t="8574" x="6210300" y="2179638"/>
          <p14:tracePt t="8629" x="6226175" y="2179638"/>
          <p14:tracePt t="8638" x="6232525" y="2179638"/>
          <p14:tracePt t="8644" x="6248400" y="2179638"/>
          <p14:tracePt t="8658" x="6270625" y="2179638"/>
          <p14:tracePt t="8675" x="6294438" y="2187575"/>
          <p14:tracePt t="8691" x="6316663" y="2201863"/>
          <p14:tracePt t="8708" x="6324600" y="2209800"/>
          <p14:tracePt t="8724" x="6354763" y="2308225"/>
          <p14:tracePt t="8741" x="6370638" y="2339975"/>
          <p14:tracePt t="8758" x="6378575" y="2392363"/>
          <p14:tracePt t="8774" x="6378575" y="2400300"/>
          <p14:tracePt t="8791" x="6378575" y="2422525"/>
          <p14:tracePt t="8808" x="6378575" y="2476500"/>
          <p14:tracePt t="8824" x="6378575" y="2498725"/>
          <p14:tracePt t="8842" x="6378575" y="2530475"/>
          <p14:tracePt t="9644" x="6378575" y="2536825"/>
          <p14:tracePt t="9653" x="6378575" y="2552700"/>
          <p14:tracePt t="9660" x="6378575" y="2682875"/>
          <p14:tracePt t="9675" x="6378575" y="2911475"/>
          <p14:tracePt t="9691" x="6370638" y="3238500"/>
          <p14:tracePt t="9708" x="6354763" y="3382963"/>
          <p14:tracePt t="9725" x="6340475" y="3451225"/>
          <p14:tracePt t="9741" x="6340475" y="3475038"/>
          <p14:tracePt t="9758" x="6332538" y="3527425"/>
          <p14:tracePt t="9775" x="6332538" y="3581400"/>
          <p14:tracePt t="9791" x="6332538" y="3627438"/>
          <p14:tracePt t="9808" x="6332538" y="3665538"/>
          <p14:tracePt t="9825" x="6332538" y="3711575"/>
          <p14:tracePt t="9842" x="6332538" y="3749675"/>
          <p14:tracePt t="9858" x="6332538" y="3817938"/>
          <p14:tracePt t="9875" x="6332538" y="3954463"/>
          <p14:tracePt t="9891" x="6332538" y="4092575"/>
          <p14:tracePt t="9908" x="6332538" y="4130675"/>
          <p14:tracePt t="9925" x="6332538" y="4137025"/>
          <p14:tracePt t="10054" x="6316663" y="4098925"/>
          <p14:tracePt t="10060" x="6308725" y="4076700"/>
          <p14:tracePt t="10069" x="6308725" y="4068763"/>
          <p14:tracePt t="10101" x="6302375" y="4054475"/>
          <p14:tracePt t="10108" x="6302375" y="4030663"/>
          <p14:tracePt t="10117" x="6302375" y="3984625"/>
          <p14:tracePt t="10125" x="6302375" y="3946525"/>
          <p14:tracePt t="10142" x="6302375" y="3908425"/>
          <p14:tracePt t="10158" x="6308725" y="3825875"/>
          <p14:tracePt t="10175" x="6308725" y="3810000"/>
          <p14:tracePt t="10208" x="6316663" y="3779838"/>
          <p14:tracePt t="10225" x="6316663" y="3771900"/>
          <p14:tracePt t="10301" x="6324600" y="3771900"/>
          <p14:tracePt t="10333" x="6332538" y="3756025"/>
          <p14:tracePt t="10341" x="6346825" y="3756025"/>
          <p14:tracePt t="10349" x="6362700" y="3749675"/>
          <p14:tracePt t="10358" x="6370638" y="3741738"/>
          <p14:tracePt t="10375" x="6400800" y="3725863"/>
          <p14:tracePt t="10392" x="6423025" y="3717925"/>
          <p14:tracePt t="10408" x="6438900" y="3703638"/>
          <p14:tracePt t="12230" x="6430963" y="3703638"/>
          <p14:tracePt t="12237" x="6423025" y="3703638"/>
          <p14:tracePt t="12245" x="6408738" y="3703638"/>
          <p14:tracePt t="12259" x="6378575" y="3703638"/>
          <p14:tracePt t="12276" x="6278563" y="3717925"/>
          <p14:tracePt t="12292" x="6180138" y="3756025"/>
          <p14:tracePt t="12309" x="6035675" y="3794125"/>
          <p14:tracePt t="12326" x="5897563" y="3840163"/>
          <p14:tracePt t="12342" x="5737225" y="3878263"/>
          <p14:tracePt t="12359" x="5584825" y="3902075"/>
          <p14:tracePt t="12376" x="5448300" y="3916363"/>
          <p14:tracePt t="12392" x="5303838" y="3932238"/>
          <p14:tracePt t="12409" x="5203825" y="3940175"/>
          <p14:tracePt t="12426" x="5127625" y="3940175"/>
          <p14:tracePt t="12443" x="5037138" y="3946525"/>
          <p14:tracePt t="12460" x="4953000" y="3946525"/>
          <p14:tracePt t="12476" x="4846638" y="3946525"/>
          <p14:tracePt t="12492" x="4754563" y="3970338"/>
          <p14:tracePt t="12509" x="4678363" y="3984625"/>
          <p14:tracePt t="12526" x="4618038" y="4000500"/>
          <p14:tracePt t="12542" x="4587875" y="4016375"/>
          <p14:tracePt t="12559" x="4579938" y="4016375"/>
          <p14:tracePt t="12576" x="4564063" y="4016375"/>
          <p14:tracePt t="12592" x="4503738" y="4022725"/>
          <p14:tracePt t="12609" x="4411663" y="4038600"/>
          <p14:tracePt t="12626" x="4305300" y="4046538"/>
          <p14:tracePt t="12643" x="4175125" y="4046538"/>
          <p14:tracePt t="12659" x="4152900" y="4046538"/>
          <p14:tracePt t="12781" x="4144963" y="4046538"/>
          <p14:tracePt t="12861" x="4144963" y="4038600"/>
          <p14:tracePt t="12885" x="4144963" y="4030663"/>
          <p14:tracePt t="12893" x="4137025" y="4030663"/>
          <p14:tracePt t="12901" x="4137025" y="4022725"/>
          <p14:tracePt t="12909" x="4122738" y="4022725"/>
          <p14:tracePt t="12926" x="4098925" y="4022725"/>
          <p14:tracePt t="12943" x="4092575" y="4022725"/>
          <p14:tracePt t="12960" x="4084638" y="4022725"/>
          <p14:tracePt t="13229" x="4098925" y="4022725"/>
          <p14:tracePt t="13237" x="4122738" y="4022725"/>
          <p14:tracePt t="13245" x="4152900" y="4022725"/>
          <p14:tracePt t="13259" x="4221163" y="4022725"/>
          <p14:tracePt t="13276" x="4351338" y="4022725"/>
          <p14:tracePt t="13293" x="4473575" y="4016375"/>
          <p14:tracePt t="13309" x="4556125" y="4000500"/>
          <p14:tracePt t="13326" x="4579938" y="3984625"/>
          <p14:tracePt t="13359" x="4587875" y="3978275"/>
          <p14:tracePt t="13376" x="4587875" y="3962400"/>
          <p14:tracePt t="13393" x="4594225" y="3916363"/>
          <p14:tracePt t="13409" x="4610100" y="3902075"/>
          <p14:tracePt t="13427" x="4632325" y="3870325"/>
          <p14:tracePt t="13443" x="4664075" y="3825875"/>
          <p14:tracePt t="13459" x="4678363" y="3810000"/>
          <p14:tracePt t="13597" x="4678363" y="3817938"/>
          <p14:tracePt t="13605" x="4678363" y="3856038"/>
          <p14:tracePt t="13613" x="4678363" y="3878263"/>
          <p14:tracePt t="13626" x="4678363" y="3908425"/>
          <p14:tracePt t="13643" x="4678363" y="3946525"/>
          <p14:tracePt t="13660" x="4670425" y="3970338"/>
          <p14:tracePt t="13676" x="4664075" y="3970338"/>
          <p14:tracePt t="13717" x="4656138" y="3978275"/>
          <p14:tracePt t="13726" x="4648200" y="3984625"/>
          <p14:tracePt t="13743" x="4640263" y="3992563"/>
          <p14:tracePt t="13760" x="4632325" y="3992563"/>
          <p14:tracePt t="13776" x="4625975" y="4000500"/>
          <p14:tracePt t="13793" x="4602163" y="4008438"/>
          <p14:tracePt t="13810" x="4602163" y="4016375"/>
          <p14:tracePt t="13827" x="4594225" y="4022725"/>
          <p14:tracePt t="13843" x="4572000" y="4038600"/>
          <p14:tracePt t="13861" x="4541838" y="4060825"/>
          <p14:tracePt t="13876" x="4503738" y="4098925"/>
          <p14:tracePt t="13893" x="4457700" y="4137025"/>
          <p14:tracePt t="13910" x="4435475" y="4168775"/>
          <p14:tracePt t="13926" x="4419600" y="4175125"/>
          <p14:tracePt t="13943" x="4411663" y="4183063"/>
          <p14:tracePt t="15070" x="4435475" y="4183063"/>
          <p14:tracePt t="15077" x="4473575" y="4183063"/>
          <p14:tracePt t="15084" x="4511675" y="4175125"/>
          <p14:tracePt t="15094" x="4587875" y="4160838"/>
          <p14:tracePt t="15110" x="4746625" y="4106863"/>
          <p14:tracePt t="15127" x="4854575" y="4076700"/>
          <p14:tracePt t="15143" x="4953000" y="4022725"/>
          <p14:tracePt t="15160" x="4960938" y="4016375"/>
          <p14:tracePt t="15237" x="4975225" y="4008438"/>
          <p14:tracePt t="15245" x="4999038" y="3992563"/>
          <p14:tracePt t="15253" x="5013325" y="3978275"/>
          <p14:tracePt t="15325" x="5029200" y="3970338"/>
          <p14:tracePt t="15333" x="5051425" y="3954463"/>
          <p14:tracePt t="15343" x="5089525" y="3932238"/>
          <p14:tracePt t="15360" x="5159375" y="3916363"/>
          <p14:tracePt t="15378" x="5211763" y="3902075"/>
          <p14:tracePt t="15493" x="5219700" y="3902075"/>
          <p14:tracePt t="15509" x="5227638" y="3902075"/>
          <p14:tracePt t="15517" x="5241925" y="3902075"/>
          <p14:tracePt t="15527" x="5249863" y="3902075"/>
          <p14:tracePt t="15544" x="5287963" y="3908425"/>
          <p14:tracePt t="15560" x="5387975" y="3908425"/>
          <p14:tracePt t="15577" x="5426075" y="3908425"/>
          <p14:tracePt t="15594" x="5432425" y="3908425"/>
          <p14:tracePt t="15610" x="5440363" y="3902075"/>
          <p14:tracePt t="15789" x="5448300" y="3894138"/>
          <p14:tracePt t="15796" x="5470525" y="3894138"/>
          <p14:tracePt t="15805" x="5516563" y="3902075"/>
          <p14:tracePt t="15812" x="5578475" y="3916363"/>
          <p14:tracePt t="15827" x="5799138" y="3924300"/>
          <p14:tracePt t="15844" x="6027738" y="3924300"/>
          <p14:tracePt t="15860" x="6210300" y="3924300"/>
          <p14:tracePt t="15877" x="6316663" y="3924300"/>
          <p14:tracePt t="15894" x="6332538" y="3924300"/>
          <p14:tracePt t="15933" x="6332538" y="3894138"/>
          <p14:tracePt t="15944" x="6332538" y="3878263"/>
          <p14:tracePt t="16197" x="6332538" y="3856038"/>
          <p14:tracePt t="16205" x="6340475" y="3848100"/>
          <p14:tracePt t="16213" x="6340475" y="3840163"/>
          <p14:tracePt t="16229" x="6346825" y="3825875"/>
          <p14:tracePt t="16245" x="6354763" y="3825875"/>
          <p14:tracePt t="16293" x="6354763" y="3810000"/>
          <p14:tracePt t="16309" x="6354763" y="3802063"/>
          <p14:tracePt t="16316" x="6362700" y="3787775"/>
          <p14:tracePt t="16327" x="6370638" y="3787775"/>
          <p14:tracePt t="16344" x="6378575" y="3756025"/>
          <p14:tracePt t="16361" x="6384925" y="3741738"/>
          <p14:tracePt t="16377" x="6400800" y="3717925"/>
          <p14:tracePt t="16394" x="6423025" y="3687763"/>
          <p14:tracePt t="16411" x="6438900" y="3673475"/>
          <p14:tracePt t="16428" x="6446838" y="3657600"/>
          <p14:tracePt t="16789" x="6430963" y="3687763"/>
          <p14:tracePt t="16796" x="6416675" y="3725863"/>
          <p14:tracePt t="16805" x="6400800" y="3771900"/>
          <p14:tracePt t="16813" x="6378575" y="3817938"/>
          <p14:tracePt t="16827" x="6316663" y="3902075"/>
          <p14:tracePt t="16844" x="6294438" y="3932238"/>
          <p14:tracePt t="16917" x="6294438" y="3940175"/>
          <p14:tracePt t="16925" x="6324600" y="3940175"/>
          <p14:tracePt t="16932" x="6354763" y="3940175"/>
          <p14:tracePt t="16944" x="6408738" y="3940175"/>
          <p14:tracePt t="16961" x="6545263" y="3916363"/>
          <p14:tracePt t="16978" x="6651625" y="3848100"/>
          <p14:tracePt t="16994" x="6689725" y="3817938"/>
          <p14:tracePt t="16998" x="6697663" y="3802063"/>
          <p14:tracePt t="17013" x="6697663" y="3794125"/>
          <p14:tracePt t="17027" x="6697663" y="3733800"/>
          <p14:tracePt t="17044" x="6667500" y="3703638"/>
          <p14:tracePt t="17062" x="6621463" y="3665538"/>
          <p14:tracePt t="17077" x="6561138" y="3627438"/>
          <p14:tracePt t="17094" x="6507163" y="3611563"/>
          <p14:tracePt t="17111" x="6484938" y="3611563"/>
          <p14:tracePt t="17127" x="6438900" y="3611563"/>
          <p14:tracePt t="17144" x="6316663" y="3687763"/>
          <p14:tracePt t="17161" x="6240463" y="3779838"/>
          <p14:tracePt t="17179" x="6194425" y="3886200"/>
          <p14:tracePt t="17194" x="6194425" y="3954463"/>
          <p14:tracePt t="17211" x="6194425" y="3962400"/>
          <p14:tracePt t="17227" x="6240463" y="3978275"/>
          <p14:tracePt t="17244" x="6302375" y="3978275"/>
          <p14:tracePt t="17261" x="6316663" y="3978275"/>
          <p14:tracePt t="17333" x="6324600" y="4046538"/>
          <p14:tracePt t="17341" x="6324600" y="4168775"/>
          <p14:tracePt t="17349" x="6324600" y="4335463"/>
          <p14:tracePt t="17361" x="6324600" y="4525963"/>
          <p14:tracePt t="17380" x="6308725" y="5013325"/>
          <p14:tracePt t="17395" x="6294438" y="5159375"/>
          <p14:tracePt t="17411" x="6294438" y="5197475"/>
          <p14:tracePt t="17445" x="6302375" y="5203825"/>
          <p14:tracePt t="17461" x="6332538" y="5203825"/>
          <p14:tracePt t="17478" x="6340475" y="5197475"/>
          <p14:tracePt t="17494" x="6370638" y="5143500"/>
          <p14:tracePt t="17511" x="6392863" y="5097463"/>
          <p14:tracePt t="17528" x="6392863" y="5089525"/>
          <p14:tracePt t="17544" x="6392863" y="5083175"/>
          <p14:tracePt t="17605" x="6408738" y="5083175"/>
          <p14:tracePt t="17613" x="6438900" y="5121275"/>
          <p14:tracePt t="17621" x="6469063" y="5165725"/>
          <p14:tracePt t="17629" x="6499225" y="5197475"/>
          <p14:tracePt t="17644" x="6537325" y="5257800"/>
          <p14:tracePt t="17661" x="6545263" y="5257800"/>
          <p14:tracePt t="17717" x="6545263" y="5249863"/>
          <p14:tracePt t="17725" x="6545263" y="5235575"/>
          <p14:tracePt t="17732" x="6545263" y="5227638"/>
          <p14:tracePt t="17933" x="6537325" y="5227638"/>
          <p14:tracePt t="17941" x="6530975" y="5189538"/>
          <p14:tracePt t="17949" x="6499225" y="5127625"/>
          <p14:tracePt t="17961" x="6477000" y="5059363"/>
          <p14:tracePt t="17978" x="6400800" y="4876800"/>
          <p14:tracePt t="17995" x="6294438" y="4479925"/>
          <p14:tracePt t="18011" x="6256338" y="4289425"/>
          <p14:tracePt t="18028" x="6248400" y="4160838"/>
          <p14:tracePt t="18044" x="6248400" y="4098925"/>
          <p14:tracePt t="18061" x="6248400" y="4060825"/>
          <p14:tracePt t="18078" x="6248400" y="4054475"/>
          <p14:tracePt t="18094" x="6248400" y="4038600"/>
          <p14:tracePt t="18182" x="6232525" y="4068763"/>
          <p14:tracePt t="18189" x="6180138" y="4122738"/>
          <p14:tracePt t="18197" x="6134100" y="4168775"/>
          <p14:tracePt t="18211" x="6065838" y="4221163"/>
          <p14:tracePt t="18228" x="5875338" y="4305300"/>
          <p14:tracePt t="18245" x="5791200" y="4321175"/>
          <p14:tracePt t="18261" x="5753100" y="4321175"/>
          <p14:tracePt t="18278" x="5745163" y="4321175"/>
          <p14:tracePt t="18295" x="5737225" y="4321175"/>
          <p14:tracePt t="18328" x="5737225" y="4305300"/>
          <p14:tracePt t="18345" x="5737225" y="4283075"/>
          <p14:tracePt t="18361" x="5737225" y="4251325"/>
          <p14:tracePt t="18379" x="5737225" y="4191000"/>
          <p14:tracePt t="18395" x="5737225" y="4168775"/>
          <p14:tracePt t="18411" x="5737225" y="4122738"/>
          <p14:tracePt t="18428" x="5737225" y="4114800"/>
          <p14:tracePt t="18445" x="5737225" y="4092575"/>
          <p14:tracePt t="18478" x="5753100" y="4068763"/>
          <p14:tracePt t="18495" x="5799138" y="4068763"/>
          <p14:tracePt t="18511" x="5845175" y="4076700"/>
          <p14:tracePt t="18528" x="5889625" y="4098925"/>
          <p14:tracePt t="18545" x="5905500" y="4098925"/>
          <p14:tracePt t="18670" x="5913438" y="4098925"/>
          <p14:tracePt t="18677" x="5935663" y="4106863"/>
          <p14:tracePt t="18685" x="5943600" y="4106863"/>
          <p14:tracePt t="18695" x="5965825" y="4122738"/>
          <p14:tracePt t="18711" x="6042025" y="4137025"/>
          <p14:tracePt t="18728" x="6065838" y="4137025"/>
          <p14:tracePt t="18761" x="6073775" y="4144963"/>
          <p14:tracePt t="18925" x="6057900" y="4160838"/>
          <p14:tracePt t="18933" x="6057900" y="4175125"/>
          <p14:tracePt t="18945" x="6057900" y="4198938"/>
          <p14:tracePt t="18962" x="6057900" y="4297363"/>
          <p14:tracePt t="18978" x="6057900" y="4441825"/>
          <p14:tracePt t="18995" x="6057900" y="4602163"/>
          <p14:tracePt t="18998" x="6057900" y="4670425"/>
          <p14:tracePt t="19011" x="6057900" y="4778375"/>
          <p14:tracePt t="19028" x="6057900" y="4838700"/>
          <p14:tracePt t="19045" x="6042025" y="4868863"/>
          <p14:tracePt t="19061" x="6042025" y="4906963"/>
          <p14:tracePt t="19079" x="6035675" y="4960938"/>
          <p14:tracePt t="19095" x="6003925" y="5045075"/>
          <p14:tracePt t="19112" x="5959475" y="5159375"/>
          <p14:tracePt t="19128" x="5905500" y="5235575"/>
          <p14:tracePt t="19145" x="5845175" y="5280025"/>
          <p14:tracePt t="19162" x="5775325" y="5295900"/>
          <p14:tracePt t="19179" x="5692775" y="5303838"/>
          <p14:tracePt t="19195" x="5630863" y="5303838"/>
          <p14:tracePt t="19245" x="5622925" y="5303838"/>
          <p14:tracePt t="19261" x="5608638" y="5303838"/>
          <p14:tracePt t="19270" x="5600700" y="5303838"/>
          <p14:tracePt t="19278" x="5570538" y="5303838"/>
          <p14:tracePt t="19295" x="5448300" y="5287963"/>
          <p14:tracePt t="19312" x="5311775" y="5280025"/>
          <p14:tracePt t="19328" x="5159375" y="5273675"/>
          <p14:tracePt t="19345" x="5037138" y="5273675"/>
          <p14:tracePt t="19362" x="4953000" y="5273675"/>
          <p14:tracePt t="19379" x="4808538" y="5273675"/>
          <p14:tracePt t="19395" x="4746625" y="5273675"/>
          <p14:tracePt t="19412" x="4511675" y="5287963"/>
          <p14:tracePt t="19428" x="4389438" y="5287963"/>
          <p14:tracePt t="19445" x="4283075" y="5287963"/>
          <p14:tracePt t="19462" x="4191000" y="5287963"/>
          <p14:tracePt t="19478" x="4114800" y="5287963"/>
          <p14:tracePt t="19495" x="4068763" y="5287963"/>
          <p14:tracePt t="19512" x="4060825" y="5287963"/>
          <p14:tracePt t="19541" x="4054475" y="5287963"/>
          <p14:tracePt t="20029" x="4114800" y="5287963"/>
          <p14:tracePt t="20037" x="4237038" y="5287963"/>
          <p14:tracePt t="20045" x="4403725" y="5287963"/>
          <p14:tracePt t="20062" x="4884738" y="5287963"/>
          <p14:tracePt t="20079" x="5410200" y="5249863"/>
          <p14:tracePt t="20095" x="5783263" y="5249863"/>
          <p14:tracePt t="20112" x="5959475" y="5249863"/>
          <p14:tracePt t="20129" x="6003925" y="5249863"/>
          <p14:tracePt t="20221" x="6019800" y="5249863"/>
          <p14:tracePt t="20237" x="6035675" y="5249863"/>
          <p14:tracePt t="20293" x="6042025" y="5249863"/>
          <p14:tracePt t="20301" x="6065838" y="5249863"/>
          <p14:tracePt t="20312" x="6088063" y="5249863"/>
          <p14:tracePt t="20329" x="6156325" y="5287963"/>
          <p14:tracePt t="20345" x="6202363" y="5303838"/>
          <p14:tracePt t="20733" x="6194425" y="5303838"/>
          <p14:tracePt t="20741" x="6180138" y="5303838"/>
          <p14:tracePt t="20748" x="6156325" y="5303838"/>
          <p14:tracePt t="20763" x="6142038" y="5303838"/>
          <p14:tracePt t="20779" x="6088063" y="5303838"/>
          <p14:tracePt t="20795" x="6019800" y="5311775"/>
          <p14:tracePt t="20813" x="5921375" y="5326063"/>
          <p14:tracePt t="20829" x="5807075" y="5326063"/>
          <p14:tracePt t="20845" x="5676900" y="5326063"/>
          <p14:tracePt t="20862" x="5532438" y="5326063"/>
          <p14:tracePt t="20879" x="5402263" y="5326063"/>
          <p14:tracePt t="20895" x="5303838" y="5326063"/>
          <p14:tracePt t="20912" x="5265738" y="5326063"/>
          <p14:tracePt t="20928" x="5257800" y="5326063"/>
          <p14:tracePt t="20962" x="5249863" y="5326063"/>
          <p14:tracePt t="20987" x="5241925" y="5326063"/>
          <p14:tracePt t="20995" x="5235575" y="5326063"/>
          <p14:tracePt t="21012" x="5219700" y="5326063"/>
          <p14:tracePt t="21028" x="5203825" y="5326063"/>
          <p14:tracePt t="21045" x="5189538" y="5326063"/>
          <p14:tracePt t="21062" x="5181600" y="5326063"/>
          <p14:tracePt t="21078" x="5173663" y="5326063"/>
          <p14:tracePt t="21096" x="5159375" y="5326063"/>
          <p14:tracePt t="21112" x="5151438" y="5326063"/>
          <p14:tracePt t="21130" x="5127625" y="5341938"/>
          <p14:tracePt t="21146" x="5113338" y="5341938"/>
          <p14:tracePt t="21163" x="5067300" y="5341938"/>
          <p14:tracePt t="21179" x="5051425" y="5341938"/>
          <p14:tracePt t="21197" x="5029200" y="5341938"/>
          <p14:tracePt t="21557" x="5013325" y="5341938"/>
          <p14:tracePt t="21597" x="5006975" y="5341938"/>
          <p14:tracePt t="21621" x="4999038" y="5341938"/>
          <p14:tracePt t="21629" x="4983163" y="5341938"/>
          <p14:tracePt t="25941" x="4991100" y="5341938"/>
          <p14:tracePt t="25949" x="5006975" y="5341938"/>
          <p14:tracePt t="25957" x="5013325" y="5341938"/>
          <p14:tracePt t="25965" x="5021263" y="5341938"/>
          <p14:tracePt t="25981" x="5045075" y="5341938"/>
          <p14:tracePt t="25997" x="5059363" y="5341938"/>
          <p14:tracePt t="26118" x="5045075" y="5334000"/>
          <p14:tracePt t="26124" x="5029200" y="5334000"/>
          <p14:tracePt t="26197" x="5045075" y="5334000"/>
          <p14:tracePt t="26205" x="5075238" y="5334000"/>
          <p14:tracePt t="26214" x="5089525" y="5334000"/>
          <p14:tracePt t="27405" x="5105400" y="5334000"/>
          <p14:tracePt t="27413" x="5127625" y="5326063"/>
          <p14:tracePt t="27420" x="5159375" y="5280025"/>
          <p14:tracePt t="27431" x="5181600" y="5265738"/>
          <p14:tracePt t="27448" x="5189538" y="5249863"/>
          <p14:tracePt t="27465" x="5227638" y="5173663"/>
          <p14:tracePt t="27481" x="5280025" y="5089525"/>
          <p14:tracePt t="27498" x="5311775" y="5021263"/>
          <p14:tracePt t="27515" x="5349875" y="4937125"/>
          <p14:tracePt t="27531" x="5380038" y="4860925"/>
          <p14:tracePt t="27548" x="5394325" y="4816475"/>
          <p14:tracePt t="27565" x="5426075" y="4762500"/>
          <p14:tracePt t="27581" x="5448300" y="4702175"/>
          <p14:tracePt t="27598" x="5486400" y="4610100"/>
          <p14:tracePt t="27615" x="5502275" y="4556125"/>
          <p14:tracePt t="27631" x="5516563" y="4495800"/>
          <p14:tracePt t="27648" x="5516563" y="4473575"/>
          <p14:tracePt t="27749" x="5516563" y="4465638"/>
          <p14:tracePt t="27757" x="5524500" y="4449763"/>
          <p14:tracePt t="27765" x="5532438" y="4441825"/>
          <p14:tracePt t="27781" x="5532438" y="4435475"/>
          <p14:tracePt t="28373" x="5532438" y="4449763"/>
          <p14:tracePt t="28381" x="5532438" y="4525963"/>
          <p14:tracePt t="28390" x="5524500" y="4670425"/>
          <p14:tracePt t="28398" x="5508625" y="4784725"/>
          <p14:tracePt t="28415" x="5470525" y="4983163"/>
          <p14:tracePt t="28432" x="5410200" y="5127625"/>
          <p14:tracePt t="28448" x="5364163" y="5235575"/>
          <p14:tracePt t="28465" x="5349875" y="5273675"/>
          <p14:tracePt t="28482" x="5334000" y="5287963"/>
          <p14:tracePt t="28499" x="5318125" y="5303838"/>
          <p14:tracePt t="28516" x="5311775" y="5318125"/>
          <p14:tracePt t="28532" x="5295900" y="5334000"/>
          <p14:tracePt t="29024" x="5280025" y="5334000"/>
          <p14:tracePt t="29029" x="5227638" y="5364163"/>
          <p14:tracePt t="29037" x="5151438" y="5387975"/>
          <p14:tracePt t="29049" x="5083175" y="5402263"/>
          <p14:tracePt t="29065" x="4945063" y="5426075"/>
          <p14:tracePt t="29082" x="4800600" y="5440363"/>
          <p14:tracePt t="29099" x="4702175" y="5448300"/>
          <p14:tracePt t="29115" x="4670425" y="5464175"/>
          <p14:tracePt t="29341" x="4678363" y="5464175"/>
          <p14:tracePt t="29349" x="4694238" y="5464175"/>
          <p14:tracePt t="29357" x="4732338" y="5464175"/>
          <p14:tracePt t="29365" x="4746625" y="5456238"/>
          <p14:tracePt t="29382" x="4808538" y="5440363"/>
          <p14:tracePt t="29399" x="4868863" y="5426075"/>
          <p14:tracePt t="29415" x="4868863" y="5418138"/>
          <p14:tracePt t="29519" x="4876800" y="5418138"/>
          <p14:tracePt t="29524" x="4876800" y="5402263"/>
          <p14:tracePt t="29532" x="4868863" y="5402263"/>
          <p14:tracePt t="29549" x="4846638" y="5394325"/>
          <p14:tracePt t="29565" x="4830763" y="5394325"/>
          <p14:tracePt t="29661" x="4822825" y="5387975"/>
          <p14:tracePt t="29678" x="4816475" y="5387975"/>
          <p14:tracePt t="29693" x="4808538" y="5387975"/>
          <p14:tracePt t="29701" x="4800600" y="5380038"/>
          <p14:tracePt t="29710" x="4778375" y="5380038"/>
          <p14:tracePt t="29717" x="4732338" y="5356225"/>
          <p14:tracePt t="29732" x="4702175" y="5341938"/>
          <p14:tracePt t="29765" x="4702175" y="5311775"/>
          <p14:tracePt t="29782" x="4686300" y="5287963"/>
          <p14:tracePt t="29815" x="4686300" y="5265738"/>
          <p14:tracePt t="29832" x="4686300" y="5241925"/>
          <p14:tracePt t="29868" x="4686300" y="5235575"/>
          <p14:tracePt t="30013" x="4686300" y="5280025"/>
          <p14:tracePt t="30021" x="4686300" y="5364163"/>
          <p14:tracePt t="30032" x="4686300" y="5426075"/>
          <p14:tracePt t="30049" x="4694238" y="5494338"/>
          <p14:tracePt t="30066" x="4694238" y="5502275"/>
          <p14:tracePt t="30093" x="4694238" y="5508625"/>
          <p14:tracePt t="30125" x="4702175" y="5508625"/>
          <p14:tracePt t="30133" x="4708525" y="5516563"/>
          <p14:tracePt t="30150" x="4716463" y="5524500"/>
          <p14:tracePt t="30189" x="4724400" y="5524500"/>
          <p14:tracePt t="30197" x="4740275" y="5524500"/>
          <p14:tracePt t="30205" x="4762500" y="5524500"/>
          <p14:tracePt t="30216" x="4784725" y="5524500"/>
          <p14:tracePt t="30232" x="4846638" y="5516563"/>
          <p14:tracePt t="30249" x="4937125" y="5508625"/>
          <p14:tracePt t="30266" x="5037138" y="5478463"/>
          <p14:tracePt t="30283" x="5097463" y="5478463"/>
          <p14:tracePt t="30357" x="5121275" y="5478463"/>
          <p14:tracePt t="30365" x="5127625" y="5478463"/>
          <p14:tracePt t="30373" x="5151438" y="5478463"/>
          <p14:tracePt t="30382" x="5159375" y="5478463"/>
          <p14:tracePt t="31125" x="5151438" y="5478463"/>
          <p14:tracePt t="31133" x="5113338" y="5470525"/>
          <p14:tracePt t="31140" x="5037138" y="5448300"/>
          <p14:tracePt t="31149" x="4983163" y="5432425"/>
          <p14:tracePt t="31166" x="4860925" y="5402263"/>
          <p14:tracePt t="31183" x="4678363" y="5402263"/>
          <p14:tracePt t="31199" x="4564063" y="5402263"/>
          <p14:tracePt t="31216" x="4525963" y="5402263"/>
          <p14:tracePt t="31233" x="4518025" y="5402263"/>
          <p14:tracePt t="31284" x="4511675" y="5402263"/>
          <p14:tracePt t="31293" x="4495800" y="5402263"/>
          <p14:tracePt t="31301" x="4479925" y="5402263"/>
          <p14:tracePt t="31316" x="4465638" y="5402263"/>
          <p14:tracePt t="31341" x="4457700" y="5402263"/>
          <p14:tracePt t="31357" x="4441825" y="5402263"/>
          <p14:tracePt t="31373" x="4427538" y="5402263"/>
          <p14:tracePt t="31383" x="4397375" y="5402263"/>
          <p14:tracePt t="31399" x="4305300" y="5402263"/>
          <p14:tracePt t="31416" x="4221163" y="5402263"/>
          <p14:tracePt t="31433" x="4130675" y="5410200"/>
          <p14:tracePt t="31449" x="4092575" y="5410200"/>
          <p14:tracePt t="33461" x="4130675" y="5410200"/>
          <p14:tracePt t="33469" x="4183063" y="5387975"/>
          <p14:tracePt t="33477" x="4221163" y="5372100"/>
          <p14:tracePt t="33485" x="4267200" y="5364163"/>
          <p14:tracePt t="33500" x="4335463" y="5326063"/>
          <p14:tracePt t="33517" x="4403725" y="5303838"/>
          <p14:tracePt t="33534" x="4411663" y="5303838"/>
          <p14:tracePt t="33597" x="4419600" y="5295900"/>
          <p14:tracePt t="33941" x="4435475" y="5249863"/>
          <p14:tracePt t="33948" x="4473575" y="5197475"/>
          <p14:tracePt t="33957" x="4487863" y="5165725"/>
          <p14:tracePt t="33967" x="4511675" y="5151438"/>
          <p14:tracePt t="33984" x="4549775" y="5059363"/>
          <p14:tracePt t="34000" x="4587875" y="4991100"/>
          <p14:tracePt t="34017" x="4594225" y="4968875"/>
          <p14:tracePt t="34051" x="4602163" y="4945063"/>
          <p14:tracePt t="34067" x="4602163" y="4876800"/>
        </p14:tracePtLst>
      </p14:laserTraceLst>
    </p:ext>
  </p:extLs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7993" t="34409" r="28599" b="28021"/>
          <a:stretch/>
        </p:blipFill>
        <p:spPr>
          <a:xfrm>
            <a:off x="3172178" y="2178755"/>
            <a:ext cx="5445477" cy="34445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128"/>
    </mc:Choice>
    <mc:Fallback xmlns="">
      <p:transition advTm="481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56" x="4602163" y="4746625"/>
          <p14:tracePt t="464" x="4602163" y="4632325"/>
          <p14:tracePt t="472" x="4610100" y="4549775"/>
          <p14:tracePt t="489" x="4664075" y="4373563"/>
          <p14:tracePt t="506" x="4702175" y="4206875"/>
          <p14:tracePt t="523" x="4732338" y="4068763"/>
          <p14:tracePt t="539" x="4746625" y="3954463"/>
          <p14:tracePt t="556" x="4754563" y="3832225"/>
          <p14:tracePt t="573" x="4778375" y="3711575"/>
          <p14:tracePt t="590" x="4808538" y="3565525"/>
          <p14:tracePt t="606" x="4846638" y="3429000"/>
          <p14:tracePt t="623" x="4899025" y="3246438"/>
          <p14:tracePt t="639" x="4930775" y="3132138"/>
          <p14:tracePt t="656" x="4953000" y="2994025"/>
          <p14:tracePt t="673" x="4975225" y="2887663"/>
          <p14:tracePt t="689" x="4991100" y="2811463"/>
          <p14:tracePt t="706" x="5029200" y="2751138"/>
          <p14:tracePt t="723" x="5097463" y="2674938"/>
          <p14:tracePt t="739" x="5165725" y="2590800"/>
          <p14:tracePt t="756" x="5219700" y="2514600"/>
          <p14:tracePt t="773" x="5273675" y="2454275"/>
          <p14:tracePt t="790" x="5303838" y="2416175"/>
          <p14:tracePt t="832" x="5303838" y="2408238"/>
          <p14:tracePt t="864" x="5318125" y="2392363"/>
          <p14:tracePt t="872" x="5326063" y="2370138"/>
          <p14:tracePt t="880" x="5334000" y="2354263"/>
          <p14:tracePt t="904" x="5334000" y="2346325"/>
          <p14:tracePt t="920" x="5341938" y="2346325"/>
          <p14:tracePt t="1160" x="5341938" y="2384425"/>
          <p14:tracePt t="1168" x="5326063" y="2514600"/>
          <p14:tracePt t="1175" x="5326063" y="2590800"/>
          <p14:tracePt t="1190" x="5303838" y="2759075"/>
          <p14:tracePt t="1206" x="5287963" y="2841625"/>
          <p14:tracePt t="1223" x="5257800" y="3025775"/>
          <p14:tracePt t="1239" x="5249863" y="3132138"/>
          <p14:tracePt t="1256" x="5241925" y="3178175"/>
          <p14:tracePt t="1273" x="5241925" y="3208338"/>
          <p14:tracePt t="1306" x="5241925" y="3216275"/>
          <p14:tracePt t="1488" x="5241925" y="3222625"/>
          <p14:tracePt t="1568" x="5235575" y="3230563"/>
          <p14:tracePt t="1616" x="5227638" y="3230563"/>
          <p14:tracePt t="1624" x="5203825" y="3230563"/>
          <p14:tracePt t="1632" x="5181600" y="3230563"/>
          <p14:tracePt t="1640" x="5143500" y="3230563"/>
          <p14:tracePt t="1656" x="5075238" y="3216275"/>
          <p14:tracePt t="1673" x="4953000" y="3216275"/>
          <p14:tracePt t="1690" x="4838700" y="3208338"/>
          <p14:tracePt t="1706" x="4754563" y="3200400"/>
          <p14:tracePt t="1723" x="4740275" y="3200400"/>
          <p14:tracePt t="1740" x="4732338" y="3200400"/>
          <p14:tracePt t="1823" x="4724400" y="3192463"/>
          <p14:tracePt t="1840" x="4702175" y="3184525"/>
          <p14:tracePt t="1856" x="4694238" y="3184525"/>
          <p14:tracePt t="1864" x="4670425" y="3184525"/>
          <p14:tracePt t="1880" x="4664075" y="3178175"/>
          <p14:tracePt t="1890" x="4656138" y="3178175"/>
          <p14:tracePt t="1906" x="4648200" y="3178175"/>
          <p14:tracePt t="1923" x="4640263" y="3170238"/>
          <p14:tracePt t="1959" x="4625975" y="3154363"/>
          <p14:tracePt t="2024" x="4618038" y="3146425"/>
          <p14:tracePt t="2048" x="4602163" y="3132138"/>
          <p14:tracePt t="2064" x="4587875" y="3124200"/>
          <p14:tracePt t="2071" x="4579938" y="3116263"/>
          <p14:tracePt t="2088" x="4572000" y="3108325"/>
          <p14:tracePt t="2368" x="4572000" y="3094038"/>
          <p14:tracePt t="2376" x="4556125" y="3086100"/>
          <p14:tracePt t="2384" x="4549775" y="3078163"/>
          <p14:tracePt t="2400" x="4541838" y="3070225"/>
          <p14:tracePt t="2408" x="4525963" y="3055938"/>
          <p14:tracePt t="2423" x="4518025" y="3040063"/>
          <p14:tracePt t="2440" x="4511675" y="3025775"/>
          <p14:tracePt t="2457" x="4503738" y="3009900"/>
          <p14:tracePt t="2473" x="4495800" y="2987675"/>
          <p14:tracePt t="2490" x="4495800" y="2971800"/>
          <p14:tracePt t="2523" x="4495800" y="2963863"/>
          <p14:tracePt t="2540" x="4495800" y="2955925"/>
          <p14:tracePt t="2557" x="4533900" y="2941638"/>
          <p14:tracePt t="2574" x="4610100" y="2941638"/>
          <p14:tracePt t="2592" x="4686300" y="2933700"/>
          <p14:tracePt t="2607" x="4694238" y="2933700"/>
          <p14:tracePt t="2688" x="4702175" y="2933700"/>
          <p14:tracePt t="2713" x="4702175" y="2941638"/>
          <p14:tracePt t="2719" x="4708525" y="2971800"/>
          <p14:tracePt t="2727" x="4724400" y="3048000"/>
          <p14:tracePt t="2740" x="4740275" y="3094038"/>
          <p14:tracePt t="2757" x="4778375" y="3170238"/>
          <p14:tracePt t="2774" x="4822825" y="3230563"/>
          <p14:tracePt t="2790" x="4830763" y="3238500"/>
          <p14:tracePt t="2856" x="4846638" y="3238500"/>
          <p14:tracePt t="2872" x="4860925" y="3230563"/>
          <p14:tracePt t="2896" x="4860925" y="3222625"/>
          <p14:tracePt t="2936" x="4860925" y="3216275"/>
          <p14:tracePt t="2960" x="4868863" y="3216275"/>
          <p14:tracePt t="2984" x="4868863" y="3208338"/>
          <p14:tracePt t="3104" x="4876800" y="3208338"/>
          <p14:tracePt t="3112" x="4906963" y="3208338"/>
          <p14:tracePt t="3123" x="4991100" y="3208338"/>
          <p14:tracePt t="3140" x="5432425" y="3238500"/>
          <p14:tracePt t="3157" x="6049963" y="3238500"/>
          <p14:tracePt t="3174" x="6721475" y="3238500"/>
          <p14:tracePt t="3190" x="7018338" y="3140075"/>
          <p14:tracePt t="3208" x="7056438" y="3116263"/>
          <p14:tracePt t="3232" x="7056438" y="3108325"/>
          <p14:tracePt t="3240" x="7048500" y="3070225"/>
          <p14:tracePt t="3257" x="6972300" y="2971800"/>
          <p14:tracePt t="3274" x="6942138" y="2949575"/>
          <p14:tracePt t="3307" x="6934200" y="2949575"/>
          <p14:tracePt t="3367" x="6926263" y="2949575"/>
          <p14:tracePt t="3392" x="6911975" y="2949575"/>
          <p14:tracePt t="3401" x="6873875" y="2955925"/>
          <p14:tracePt t="3408" x="6827838" y="2987675"/>
          <p14:tracePt t="3424" x="6705600" y="3017838"/>
          <p14:tracePt t="3440" x="6637338" y="3032125"/>
          <p14:tracePt t="3457" x="6613525" y="3032125"/>
          <p14:tracePt t="3528" x="6621463" y="3025775"/>
          <p14:tracePt t="3536" x="6651625" y="3009900"/>
          <p14:tracePt t="3543" x="6689725" y="2987675"/>
          <p14:tracePt t="3557" x="6727825" y="2971800"/>
          <p14:tracePt t="3574" x="6865938" y="2911475"/>
          <p14:tracePt t="3590" x="6911975" y="2879725"/>
          <p14:tracePt t="3672" x="6918325" y="2879725"/>
          <p14:tracePt t="3696" x="6926263" y="2879725"/>
          <p14:tracePt t="3705" x="6934200" y="2879725"/>
          <p14:tracePt t="3711" x="6950075" y="2887663"/>
          <p14:tracePt t="3724" x="6956425" y="2887663"/>
          <p14:tracePt t="3740" x="7018338" y="2911475"/>
          <p14:tracePt t="3757" x="7056438" y="2917825"/>
          <p14:tracePt t="3774" x="7078663" y="2917825"/>
          <p14:tracePt t="3790" x="7094538" y="2925763"/>
          <p14:tracePt t="3856" x="7102475" y="2925763"/>
          <p14:tracePt t="3864" x="7102475" y="2917825"/>
          <p14:tracePt t="3880" x="7108825" y="2917825"/>
          <p14:tracePt t="3896" x="7116763" y="2911475"/>
          <p14:tracePt t="3968" x="7132638" y="2911475"/>
          <p14:tracePt t="3976" x="7140575" y="2911475"/>
          <p14:tracePt t="4016" x="7146925" y="2911475"/>
          <p14:tracePt t="4032" x="7146925" y="2917825"/>
          <p14:tracePt t="4040" x="7146925" y="2971800"/>
          <p14:tracePt t="4048" x="7146925" y="3055938"/>
          <p14:tracePt t="4057" x="7146925" y="3094038"/>
          <p14:tracePt t="4074" x="7078663" y="3154363"/>
          <p14:tracePt t="4090" x="6980238" y="3154363"/>
          <p14:tracePt t="4107" x="6888163" y="3154363"/>
          <p14:tracePt t="4124" x="6811963" y="3132138"/>
          <p14:tracePt t="4141" x="6789738" y="3124200"/>
          <p14:tracePt t="4157" x="6781800" y="3108325"/>
          <p14:tracePt t="4174" x="6773863" y="3101975"/>
          <p14:tracePt t="4177" x="6759575" y="3086100"/>
          <p14:tracePt t="4190" x="6727825" y="3032125"/>
          <p14:tracePt t="4207" x="6651625" y="2955925"/>
          <p14:tracePt t="4224" x="6553200" y="2903538"/>
          <p14:tracePt t="4241" x="6469063" y="2857500"/>
          <p14:tracePt t="4257" x="6370638" y="2819400"/>
          <p14:tracePt t="4274" x="6340475" y="2819400"/>
          <p14:tracePt t="4368" x="6346825" y="2819400"/>
          <p14:tracePt t="4376" x="6378575" y="2857500"/>
          <p14:tracePt t="4383" x="6438900" y="2917825"/>
          <p14:tracePt t="4392" x="6469063" y="2955925"/>
          <p14:tracePt t="4408" x="6545263" y="2994025"/>
          <p14:tracePt t="4424" x="6721475" y="3078163"/>
          <p14:tracePt t="4441" x="6842125" y="3108325"/>
          <p14:tracePt t="4457" x="6865938" y="3116263"/>
          <p14:tracePt t="4912" x="6858000" y="3116263"/>
          <p14:tracePt t="4920" x="6835775" y="3116263"/>
          <p14:tracePt t="4927" x="6819900" y="3116263"/>
          <p14:tracePt t="4941" x="6811963" y="3116263"/>
          <p14:tracePt t="4958" x="6765925" y="3116263"/>
          <p14:tracePt t="4974" x="6751638" y="3116263"/>
          <p14:tracePt t="4991" x="6743700" y="3116263"/>
          <p14:tracePt t="5080" x="6735763" y="3108325"/>
          <p14:tracePt t="5120" x="6735763" y="3086100"/>
          <p14:tracePt t="5127" x="6721475" y="3063875"/>
          <p14:tracePt t="5136" x="6713538" y="3040063"/>
          <p14:tracePt t="5143" x="6705600" y="3017838"/>
          <p14:tracePt t="5158" x="6697663" y="2994025"/>
          <p14:tracePt t="5174" x="6697663" y="2949575"/>
          <p14:tracePt t="5191" x="6683375" y="2903538"/>
          <p14:tracePt t="5208" x="6683375" y="2887663"/>
          <p14:tracePt t="5224" x="6683375" y="2827338"/>
          <p14:tracePt t="5241" x="6683375" y="2819400"/>
          <p14:tracePt t="5258" x="6689725" y="2789238"/>
          <p14:tracePt t="5327" x="6697663" y="2789238"/>
          <p14:tracePt t="5343" x="6705600" y="2789238"/>
          <p14:tracePt t="5352" x="6727825" y="2789238"/>
          <p14:tracePt t="5360" x="6735763" y="2789238"/>
          <p14:tracePt t="5374" x="6765925" y="2789238"/>
          <p14:tracePt t="5457" x="6765925" y="2803525"/>
          <p14:tracePt t="5464" x="6765925" y="2849563"/>
          <p14:tracePt t="5474" x="6765925" y="2857500"/>
          <p14:tracePt t="5496" x="6765925" y="2865438"/>
          <p14:tracePt t="5528" x="6759575" y="2865438"/>
          <p14:tracePt t="5536" x="6727825" y="2895600"/>
          <p14:tracePt t="5542" x="6683375" y="2925763"/>
          <p14:tracePt t="5558" x="6607175" y="2955925"/>
          <p14:tracePt t="5574" x="6316663" y="3017838"/>
          <p14:tracePt t="5591" x="6080125" y="3025775"/>
          <p14:tracePt t="5607" x="5921375" y="3025775"/>
          <p14:tracePt t="5624" x="5867400" y="3040063"/>
          <p14:tracePt t="5800" x="5837238" y="3040063"/>
          <p14:tracePt t="5808" x="5783263" y="3032125"/>
          <p14:tracePt t="5816" x="5661025" y="3032125"/>
          <p14:tracePt t="5825" x="5470525" y="3032125"/>
          <p14:tracePt t="5841" x="4983163" y="3070225"/>
          <p14:tracePt t="5858" x="4503738" y="3140075"/>
          <p14:tracePt t="5874" x="4251325" y="3154363"/>
          <p14:tracePt t="5891" x="4144963" y="3154363"/>
          <p14:tracePt t="5968" x="4144963" y="3132138"/>
          <p14:tracePt t="5984" x="4144963" y="3124200"/>
          <p14:tracePt t="5992" x="4152900" y="3116263"/>
          <p14:tracePt t="6000" x="4152900" y="3101975"/>
          <p14:tracePt t="6040" x="4160838" y="3094038"/>
          <p14:tracePt t="6128" x="4168775" y="3086100"/>
          <p14:tracePt t="6136" x="4191000" y="3086100"/>
          <p14:tracePt t="6143" x="4244975" y="3086100"/>
          <p14:tracePt t="6158" x="4343400" y="3086100"/>
          <p14:tracePt t="6175" x="4945063" y="3086100"/>
          <p14:tracePt t="6191" x="5464175" y="3086100"/>
          <p14:tracePt t="6208" x="6003925" y="3086100"/>
          <p14:tracePt t="6225" x="6218238" y="3086100"/>
          <p14:tracePt t="6241" x="6286500" y="3063875"/>
          <p14:tracePt t="6328" x="6294438" y="3063875"/>
          <p14:tracePt t="6336" x="6324600" y="3063875"/>
          <p14:tracePt t="6345" x="6362700" y="3063875"/>
          <p14:tracePt t="6358" x="6408738" y="3063875"/>
          <p14:tracePt t="6375" x="6553200" y="3063875"/>
          <p14:tracePt t="6391" x="6629400" y="3063875"/>
          <p14:tracePt t="6408" x="6651625" y="3063875"/>
          <p14:tracePt t="6672" x="6637338" y="3063875"/>
          <p14:tracePt t="6680" x="6629400" y="3055938"/>
          <p14:tracePt t="6695" x="6613525" y="3055938"/>
          <p14:tracePt t="6708" x="6599238" y="3048000"/>
          <p14:tracePt t="6726" x="6591300" y="3048000"/>
          <p14:tracePt t="6742" x="6583363" y="3048000"/>
          <p14:tracePt t="6758" x="6575425" y="3048000"/>
          <p14:tracePt t="6775" x="6553200" y="3032125"/>
          <p14:tracePt t="6896" x="6545263" y="3032125"/>
          <p14:tracePt t="6920" x="6545263" y="3025775"/>
          <p14:tracePt t="6927" x="6545263" y="3009900"/>
          <p14:tracePt t="6935" x="6545263" y="2979738"/>
          <p14:tracePt t="6944" x="6545263" y="2949575"/>
          <p14:tracePt t="6958" x="6545263" y="2887663"/>
          <p14:tracePt t="6976" x="6569075" y="2803525"/>
          <p14:tracePt t="6992" x="6607175" y="2743200"/>
          <p14:tracePt t="7008" x="6629400" y="2682875"/>
          <p14:tracePt t="7025" x="6637338" y="2667000"/>
          <p14:tracePt t="7312" x="6637338" y="2659063"/>
          <p14:tracePt t="7392" x="6591300" y="2751138"/>
          <p14:tracePt t="7400" x="6469063" y="2917825"/>
          <p14:tracePt t="7409" x="6286500" y="3116263"/>
          <p14:tracePt t="7425" x="5821363" y="3467100"/>
          <p14:tracePt t="7442" x="5311775" y="3756025"/>
          <p14:tracePt t="7458" x="4808538" y="3940175"/>
          <p14:tracePt t="7475" x="4495800" y="4038600"/>
          <p14:tracePt t="7492" x="4365625" y="4054475"/>
          <p14:tracePt t="7568" x="4365625" y="4038600"/>
          <p14:tracePt t="7576" x="4397375" y="3984625"/>
          <p14:tracePt t="7583" x="4411663" y="3940175"/>
          <p14:tracePt t="7592" x="4441825" y="3886200"/>
          <p14:tracePt t="7608" x="4473575" y="3756025"/>
          <p14:tracePt t="7625" x="4511675" y="3619500"/>
          <p14:tracePt t="7642" x="4511675" y="3513138"/>
          <p14:tracePt t="7658" x="4495800" y="3375025"/>
          <p14:tracePt t="7675" x="4435475" y="3238500"/>
          <p14:tracePt t="7692" x="4365625" y="3101975"/>
          <p14:tracePt t="7694" x="4335463" y="3040063"/>
          <p14:tracePt t="7708" x="4313238" y="2987675"/>
          <p14:tracePt t="7726" x="4305300" y="2925763"/>
          <p14:tracePt t="7742" x="4305300" y="2917825"/>
          <p14:tracePt t="7758" x="4313238" y="2873375"/>
          <p14:tracePt t="7775" x="4313238" y="2865438"/>
          <p14:tracePt t="7792" x="4335463" y="2841625"/>
          <p14:tracePt t="7825" x="4343400" y="2841625"/>
          <p14:tracePt t="7842" x="4359275" y="2827338"/>
          <p14:tracePt t="7858" x="4397375" y="2789238"/>
          <p14:tracePt t="7875" x="4441825" y="2765425"/>
          <p14:tracePt t="7892" x="4495800" y="2727325"/>
          <p14:tracePt t="7908" x="4533900" y="2697163"/>
          <p14:tracePt t="7926" x="4541838" y="2689225"/>
          <p14:tracePt t="8016" x="4541838" y="2705100"/>
          <p14:tracePt t="8024" x="4465638" y="2841625"/>
          <p14:tracePt t="8032" x="4321175" y="3086100"/>
          <p14:tracePt t="8042" x="4244975" y="3192463"/>
          <p14:tracePt t="8059" x="4068763" y="3382963"/>
          <p14:tracePt t="8075" x="3978275" y="3451225"/>
          <p14:tracePt t="8184" x="3984625" y="3451225"/>
          <p14:tracePt t="8192" x="4016375" y="3451225"/>
          <p14:tracePt t="8200" x="4046538" y="3459163"/>
          <p14:tracePt t="8209" x="4076700" y="3467100"/>
          <p14:tracePt t="8226" x="4160838" y="3482975"/>
          <p14:tracePt t="8242" x="4403725" y="3482975"/>
          <p14:tracePt t="8259" x="4625975" y="3482975"/>
          <p14:tracePt t="8275" x="4937125" y="3429000"/>
          <p14:tracePt t="8292" x="5265738" y="3344863"/>
          <p14:tracePt t="8309" x="5508625" y="3208338"/>
          <p14:tracePt t="8326" x="5584825" y="3108325"/>
          <p14:tracePt t="8342" x="5622925" y="2994025"/>
          <p14:tracePt t="8359" x="5622925" y="2841625"/>
          <p14:tracePt t="8375" x="5578475" y="2689225"/>
          <p14:tracePt t="8392" x="5532438" y="2574925"/>
          <p14:tracePt t="8409" x="5486400" y="2492375"/>
          <p14:tracePt t="8497" x="5486400" y="2484438"/>
          <p14:tracePt t="8512" x="5486400" y="2454275"/>
          <p14:tracePt t="8520" x="5486400" y="2422525"/>
          <p14:tracePt t="8536" x="5486400" y="2416175"/>
          <p14:tracePt t="8552" x="5486400" y="2408238"/>
          <p14:tracePt t="8560" x="5486400" y="2400300"/>
          <p14:tracePt t="8575" x="5464175" y="2370138"/>
          <p14:tracePt t="8592" x="5426075" y="2354263"/>
          <p14:tracePt t="8609" x="5380038" y="2346325"/>
          <p14:tracePt t="8626" x="5334000" y="2339975"/>
          <p14:tracePt t="8642" x="5318125" y="2339975"/>
          <p14:tracePt t="8659" x="5295900" y="2339975"/>
          <p14:tracePt t="8676" x="5287963" y="2339975"/>
          <p14:tracePt t="8679" x="5265738" y="2339975"/>
          <p14:tracePt t="8692" x="5143500" y="2370138"/>
          <p14:tracePt t="8709" x="4953000" y="2454275"/>
          <p14:tracePt t="8726" x="4808538" y="2536825"/>
          <p14:tracePt t="8742" x="4610100" y="2674938"/>
          <p14:tracePt t="8759" x="4579938" y="2705100"/>
          <p14:tracePt t="8776" x="4579938" y="2713038"/>
          <p14:tracePt t="8809" x="4579938" y="2789238"/>
          <p14:tracePt t="8826" x="4579938" y="2887663"/>
          <p14:tracePt t="8842" x="4610100" y="3025775"/>
          <p14:tracePt t="8859" x="4656138" y="3170238"/>
          <p14:tracePt t="8876" x="4732338" y="3298825"/>
          <p14:tracePt t="8892" x="4846638" y="3451225"/>
          <p14:tracePt t="8909" x="4960938" y="3551238"/>
          <p14:tracePt t="8927" x="5045075" y="3611563"/>
          <p14:tracePt t="8969" x="5059363" y="3611563"/>
          <p14:tracePt t="8985" x="5067300" y="3611563"/>
          <p14:tracePt t="8992" x="5121275" y="3611563"/>
          <p14:tracePt t="9009" x="5372100" y="3551238"/>
          <p14:tracePt t="9026" x="5676900" y="3429000"/>
          <p14:tracePt t="9042" x="5973763" y="3230563"/>
          <p14:tracePt t="9059" x="6103938" y="3094038"/>
          <p14:tracePt t="9076" x="6134100" y="2955925"/>
          <p14:tracePt t="9092" x="6134100" y="2803525"/>
          <p14:tracePt t="9109" x="6035675" y="2582863"/>
          <p14:tracePt t="9127" x="5661025" y="2141538"/>
          <p14:tracePt t="9142" x="5426075" y="1958975"/>
          <p14:tracePt t="9159" x="5165725" y="1812925"/>
          <p14:tracePt t="9176" x="4999038" y="1722438"/>
          <p14:tracePt t="9192" x="4960938" y="1714500"/>
          <p14:tracePt t="9209" x="4953000" y="1714500"/>
          <p14:tracePt t="9226" x="4945063" y="1714500"/>
          <p14:tracePt t="9259" x="4914900" y="1730375"/>
          <p14:tracePt t="9275" x="4702175" y="2049463"/>
          <p14:tracePt t="9292" x="4556125" y="2255838"/>
          <p14:tracePt t="9309" x="4403725" y="2574925"/>
          <p14:tracePt t="9326" x="4305300" y="2887663"/>
          <p14:tracePt t="9342" x="4305300" y="3025775"/>
          <p14:tracePt t="9359" x="4397375" y="3170238"/>
          <p14:tracePt t="9375" x="4656138" y="3360738"/>
          <p14:tracePt t="9392" x="5083175" y="3521075"/>
          <p14:tracePt t="9409" x="5524500" y="3611563"/>
          <p14:tracePt t="9425" x="5935663" y="3641725"/>
          <p14:tracePt t="9442" x="6172200" y="3641725"/>
          <p14:tracePt t="9459" x="6308725" y="3597275"/>
          <p14:tracePt t="9475" x="6354763" y="3543300"/>
          <p14:tracePt t="9492" x="6354763" y="3398838"/>
          <p14:tracePt t="9509" x="6240463" y="3116263"/>
          <p14:tracePt t="9525" x="5973763" y="2773363"/>
          <p14:tracePt t="9542" x="5502275" y="2301875"/>
          <p14:tracePt t="9559" x="5143500" y="2103438"/>
          <p14:tracePt t="9575" x="4922838" y="2027238"/>
          <p14:tracePt t="9592" x="4792663" y="2019300"/>
          <p14:tracePt t="9609" x="4716463" y="2057400"/>
          <p14:tracePt t="9625" x="4632325" y="2225675"/>
          <p14:tracePt t="9642" x="4587875" y="2574925"/>
          <p14:tracePt t="9659" x="4564063" y="2955925"/>
          <p14:tracePt t="9675" x="4564063" y="3222625"/>
          <p14:tracePt t="9692" x="4618038" y="3352800"/>
          <p14:tracePt t="9709" x="4640263" y="3382963"/>
          <p14:tracePt t="9725" x="4686300" y="3382963"/>
          <p14:tracePt t="9742" x="4983163" y="3276600"/>
          <p14:tracePt t="9759" x="5067300" y="3162300"/>
          <p14:tracePt t="9776" x="5075238" y="3078163"/>
          <p14:tracePt t="9792" x="5075238" y="3040063"/>
          <p14:tracePt t="9809" x="5075238" y="3032125"/>
          <p14:tracePt t="9904" x="5083175" y="3025775"/>
          <p14:tracePt t="9912" x="5097463" y="3032125"/>
          <p14:tracePt t="9919" x="5113338" y="3040063"/>
          <p14:tracePt t="9928" x="5143500" y="3040063"/>
          <p14:tracePt t="9943" x="5189538" y="3048000"/>
          <p14:tracePt t="9959" x="5211763" y="3063875"/>
          <p14:tracePt t="9976" x="5227638" y="3063875"/>
          <p14:tracePt t="10041" x="5235575" y="3063875"/>
          <p14:tracePt t="10072" x="5295900" y="3063875"/>
          <p14:tracePt t="10079" x="5540375" y="2971800"/>
          <p14:tracePt t="10088" x="5883275" y="2887663"/>
          <p14:tracePt t="10095" x="6240463" y="2841625"/>
          <p14:tracePt t="10110" x="6865938" y="2759075"/>
          <p14:tracePt t="10127" x="7078663" y="2713038"/>
          <p14:tracePt t="10143" x="7223125" y="2667000"/>
          <p14:tracePt t="10159" x="7331075" y="2636838"/>
          <p14:tracePt t="10176" x="7353300" y="2628900"/>
          <p14:tracePt t="10248" x="7361238" y="2628900"/>
          <p14:tracePt t="10336" x="7375525" y="2628900"/>
          <p14:tracePt t="10343" x="7413625" y="2628900"/>
          <p14:tracePt t="10352" x="7437438" y="2644775"/>
          <p14:tracePt t="10360" x="7483475" y="2689225"/>
          <p14:tracePt t="10376" x="7559675" y="2797175"/>
          <p14:tracePt t="10393" x="7559675" y="2803525"/>
          <p14:tracePt t="10409" x="7566025" y="2811463"/>
          <p14:tracePt t="10496" x="7543800" y="2811463"/>
          <p14:tracePt t="10505" x="7497763" y="2811463"/>
          <p14:tracePt t="10512" x="7467600" y="2803525"/>
          <p14:tracePt t="10527" x="7399338" y="2797175"/>
          <p14:tracePt t="10543" x="7299325" y="2789238"/>
          <p14:tracePt t="10560" x="7223125" y="2819400"/>
          <p14:tracePt t="10576" x="7200900" y="2865438"/>
          <p14:tracePt t="10864" x="7200900" y="2873375"/>
          <p14:tracePt t="10872" x="7192963" y="2873375"/>
          <p14:tracePt t="10879" x="7192963" y="2887663"/>
          <p14:tracePt t="10893" x="7146925" y="2971800"/>
          <p14:tracePt t="10910" x="7056438" y="3154363"/>
          <p14:tracePt t="10926" x="6934200" y="3344863"/>
          <p14:tracePt t="10943" x="6865938" y="3444875"/>
          <p14:tracePt t="10960" x="6842125" y="3467100"/>
          <p14:tracePt t="10976" x="6827838" y="3489325"/>
          <p14:tracePt t="10993" x="6781800" y="3543300"/>
          <p14:tracePt t="11010" x="6697663" y="3597275"/>
          <p14:tracePt t="11027" x="6569075" y="3673475"/>
          <p14:tracePt t="11043" x="6400800" y="3741738"/>
          <p14:tracePt t="11060" x="6240463" y="3802063"/>
          <p14:tracePt t="11076" x="6111875" y="3870325"/>
          <p14:tracePt t="11093" x="6011863" y="3908425"/>
          <p14:tracePt t="11110" x="5951538" y="3946525"/>
          <p14:tracePt t="11126" x="5935663" y="3954463"/>
          <p14:tracePt t="11160" x="5927725" y="3962400"/>
          <p14:tracePt t="11176" x="5867400" y="4054475"/>
          <p14:tracePt t="11193" x="5753100" y="4175125"/>
          <p14:tracePt t="11210" x="5622925" y="4275138"/>
          <p14:tracePt t="11226" x="5470525" y="4359275"/>
          <p14:tracePt t="11243" x="5364163" y="4411663"/>
          <p14:tracePt t="11260" x="5287963" y="4449763"/>
          <p14:tracePt t="11276" x="5211763" y="4479925"/>
          <p14:tracePt t="11293" x="5173663" y="4479925"/>
          <p14:tracePt t="11310" x="5127625" y="4479925"/>
          <p14:tracePt t="11326" x="5051425" y="4435475"/>
          <p14:tracePt t="11344" x="5006975" y="4343400"/>
          <p14:tracePt t="11360" x="4960938" y="4206875"/>
          <p14:tracePt t="11376" x="4906963" y="4114800"/>
          <p14:tracePt t="11393" x="4892675" y="4092575"/>
          <p14:tracePt t="11410" x="4876800" y="4060825"/>
          <p14:tracePt t="11427" x="4876800" y="4054475"/>
          <p14:tracePt t="11472" x="4876800" y="4046538"/>
          <p14:tracePt t="11479" x="4876800" y="4038600"/>
          <p14:tracePt t="11493" x="4876800" y="4022725"/>
          <p14:tracePt t="11510" x="4876800" y="3992563"/>
          <p14:tracePt t="11527" x="4876800" y="3962400"/>
          <p14:tracePt t="11543" x="4884738" y="3932238"/>
          <p14:tracePt t="11560" x="4892675" y="3908425"/>
          <p14:tracePt t="11728" x="4892675" y="3902075"/>
          <p14:tracePt t="11736" x="4892675" y="3886200"/>
          <p14:tracePt t="11744" x="4892675" y="3870325"/>
          <p14:tracePt t="11864" x="4892675" y="3886200"/>
          <p14:tracePt t="11872" x="4860925" y="3970338"/>
          <p14:tracePt t="11879" x="4830763" y="4054475"/>
          <p14:tracePt t="11894" x="4784725" y="4183063"/>
          <p14:tracePt t="11910" x="4754563" y="4237038"/>
          <p14:tracePt t="11927" x="4716463" y="4305300"/>
          <p14:tracePt t="11961" x="4708525" y="4313238"/>
          <p14:tracePt t="12056" x="4708525" y="4283075"/>
          <p14:tracePt t="12063" x="4716463" y="4229100"/>
          <p14:tracePt t="12072" x="4732338" y="4175125"/>
          <p14:tracePt t="12079" x="4754563" y="4122738"/>
          <p14:tracePt t="12094" x="4816475" y="4016375"/>
          <p14:tracePt t="12110" x="4854575" y="3946525"/>
          <p14:tracePt t="12127" x="4930775" y="3870325"/>
          <p14:tracePt t="12143" x="4960938" y="3856038"/>
          <p14:tracePt t="12160" x="4975225" y="3848100"/>
          <p14:tracePt t="12178" x="4999038" y="3848100"/>
          <p14:tracePt t="12182" x="5029200" y="3848100"/>
          <p14:tracePt t="12193" x="5089525" y="3848100"/>
          <p14:tracePt t="12210" x="5257800" y="3878263"/>
          <p14:tracePt t="12227" x="5502275" y="3932238"/>
          <p14:tracePt t="12244" x="5761038" y="4038600"/>
          <p14:tracePt t="12260" x="5981700" y="4092575"/>
          <p14:tracePt t="12278" x="6270625" y="4168775"/>
          <p14:tracePt t="12294" x="6416675" y="4198938"/>
          <p14:tracePt t="12310" x="6454775" y="4198938"/>
          <p14:tracePt t="12327" x="6454775" y="4206875"/>
          <p14:tracePt t="12376" x="6461125" y="4206875"/>
          <p14:tracePt t="12504" x="6469063" y="4206875"/>
          <p14:tracePt t="12527" x="6477000" y="4206875"/>
          <p14:tracePt t="12576" x="6484938" y="4206875"/>
          <p14:tracePt t="12584" x="6499225" y="4191000"/>
          <p14:tracePt t="12594" x="6507163" y="4183063"/>
          <p14:tracePt t="12610" x="6507163" y="4175125"/>
          <p14:tracePt t="12640" x="6507163" y="4160838"/>
          <p14:tracePt t="12648" x="6515100" y="4152900"/>
          <p14:tracePt t="12704" x="6523038" y="4137025"/>
          <p14:tracePt t="12711" x="6523038" y="4130675"/>
          <p14:tracePt t="12727" x="6530975" y="4122738"/>
          <p14:tracePt t="12735" x="6537325" y="4106863"/>
          <p14:tracePt t="12743" x="6545263" y="4106863"/>
          <p14:tracePt t="12760" x="6553200" y="4098925"/>
          <p14:tracePt t="12777" x="6575425" y="4084638"/>
          <p14:tracePt t="12793" x="6629400" y="4068763"/>
          <p14:tracePt t="12810" x="6651625" y="4054475"/>
          <p14:tracePt t="12827" x="6667500" y="4054475"/>
          <p14:tracePt t="12925" x="6675438" y="4046538"/>
          <p14:tracePt t="12941" x="6683375" y="4046538"/>
          <p14:tracePt t="12950" x="6683375" y="4038600"/>
          <p14:tracePt t="13288" x="6689725" y="4038600"/>
          <p14:tracePt t="13566" x="6659563" y="4038600"/>
          <p14:tracePt t="13574" x="6607175" y="4038600"/>
          <p14:tracePt t="13582" x="6523038" y="4076700"/>
          <p14:tracePt t="13593" x="6461125" y="4084638"/>
          <p14:tracePt t="13610" x="6286500" y="4114800"/>
          <p14:tracePt t="13627" x="6073775" y="4137025"/>
          <p14:tracePt t="13644" x="5807075" y="4137025"/>
          <p14:tracePt t="13660" x="5570538" y="4137025"/>
          <p14:tracePt t="13677" x="5356225" y="4137025"/>
          <p14:tracePt t="13678" x="5241925" y="4137025"/>
          <p14:tracePt t="13693" x="5021263" y="4137025"/>
          <p14:tracePt t="13710" x="4830763" y="4137025"/>
          <p14:tracePt t="13727" x="4686300" y="4137025"/>
          <p14:tracePt t="13744" x="4594225" y="4137025"/>
          <p14:tracePt t="13761" x="4556125" y="4137025"/>
          <p14:tracePt t="13912" x="4625975" y="4137025"/>
          <p14:tracePt t="13920" x="4732338" y="4137025"/>
          <p14:tracePt t="13928" x="4922838" y="4137025"/>
          <p14:tracePt t="13944" x="5380038" y="4137025"/>
          <p14:tracePt t="13961" x="5935663" y="4137025"/>
          <p14:tracePt t="13977" x="6308725" y="4137025"/>
          <p14:tracePt t="13994" x="6461125" y="4137025"/>
          <p14:tracePt t="14032" x="6454775" y="4137025"/>
          <p14:tracePt t="14044" x="6392863" y="4137025"/>
          <p14:tracePt t="14061" x="6035675" y="4137025"/>
          <p14:tracePt t="14078" x="5356225" y="4137025"/>
          <p14:tracePt t="14094" x="4899025" y="4137025"/>
          <p14:tracePt t="14111" x="4678363" y="4137025"/>
          <p14:tracePt t="14128" x="4648200" y="4137025"/>
          <p14:tracePt t="14170" x="4670425" y="4137025"/>
          <p14:tracePt t="14178" x="4746625" y="4137025"/>
          <p14:tracePt t="14194" x="4899025" y="4137025"/>
          <p14:tracePt t="14211" x="4991100" y="4122738"/>
          <p14:tracePt t="14228" x="4999038" y="4122738"/>
          <p14:tracePt t="14328" x="4991100" y="4122738"/>
          <p14:tracePt t="14336" x="4968875" y="4160838"/>
          <p14:tracePt t="14344" x="4953000" y="4213225"/>
          <p14:tracePt t="14361" x="4876800" y="4397375"/>
          <p14:tracePt t="14378" x="4762500" y="4678363"/>
          <p14:tracePt t="14394" x="4656138" y="4983163"/>
          <p14:tracePt t="14411" x="4572000" y="5173663"/>
          <p14:tracePt t="14428" x="4533900" y="5326063"/>
          <p14:tracePt t="14444" x="4503738" y="5402263"/>
          <p14:tracePt t="14520" x="4495800" y="5402263"/>
          <p14:tracePt t="14528" x="4457700" y="5372100"/>
          <p14:tracePt t="14536" x="4427538" y="5326063"/>
          <p14:tracePt t="14544" x="4411663" y="5287963"/>
          <p14:tracePt t="14561" x="4365625" y="5241925"/>
          <p14:tracePt t="14578" x="4351338" y="5219700"/>
          <p14:tracePt t="14594" x="4335463" y="5219700"/>
          <p14:tracePt t="14632" x="4321175" y="5219700"/>
          <p14:tracePt t="14644" x="4313238" y="5227638"/>
          <p14:tracePt t="14661" x="4297363" y="5257800"/>
          <p14:tracePt t="14678" x="4283075" y="5280025"/>
          <p14:tracePt t="14694" x="4275138" y="5287963"/>
          <p14:tracePt t="14785" x="4267200" y="5287963"/>
          <p14:tracePt t="14801" x="4259263" y="5287963"/>
          <p14:tracePt t="14808" x="4251325" y="5287963"/>
          <p14:tracePt t="14816" x="4237038" y="5287963"/>
          <p14:tracePt t="14833" x="4221163" y="5287963"/>
          <p14:tracePt t="14863" x="4213225" y="5287963"/>
          <p14:tracePt t="15128" x="4206875" y="5287963"/>
          <p14:tracePt t="15145" x="4206875" y="5295900"/>
          <p14:tracePt t="15352" x="4213225" y="5295900"/>
          <p14:tracePt t="15358" x="4251325" y="5295900"/>
          <p14:tracePt t="15367" x="4321175" y="5295900"/>
          <p14:tracePt t="15378" x="4397375" y="5295900"/>
          <p14:tracePt t="15395" x="4587875" y="5287963"/>
          <p14:tracePt t="15411" x="4808538" y="5273675"/>
          <p14:tracePt t="15428" x="4968875" y="5265738"/>
          <p14:tracePt t="15445" x="5067300" y="5265738"/>
          <p14:tracePt t="15461" x="5083175" y="5257800"/>
          <p14:tracePt t="15752" x="5075238" y="5257800"/>
          <p14:tracePt t="15759" x="5067300" y="5257800"/>
          <p14:tracePt t="15768" x="5051425" y="5257800"/>
          <p14:tracePt t="15778" x="5045075" y="5257800"/>
          <p14:tracePt t="15795" x="5029200" y="5257800"/>
          <p14:tracePt t="15811" x="5021263" y="5257800"/>
          <p14:tracePt t="15872" x="5029200" y="5257800"/>
          <p14:tracePt t="15878" x="5037138" y="5265738"/>
          <p14:tracePt t="15886" x="5051425" y="5265738"/>
          <p14:tracePt t="15896" x="5075238" y="5265738"/>
          <p14:tracePt t="15911" x="5097463" y="5265738"/>
          <p14:tracePt t="15928" x="5127625" y="5265738"/>
          <p14:tracePt t="15945" x="5143500" y="5265738"/>
          <p14:tracePt t="15961" x="5151438" y="5265738"/>
          <p14:tracePt t="15978" x="5173663" y="5265738"/>
          <p14:tracePt t="15995" x="5241925" y="5265738"/>
          <p14:tracePt t="16011" x="5356225" y="5257800"/>
          <p14:tracePt t="16028" x="5470525" y="5241925"/>
          <p14:tracePt t="16046" x="5616575" y="5219700"/>
          <p14:tracePt t="16061" x="5638800" y="5211763"/>
          <p14:tracePt t="16272" x="5654675" y="5189538"/>
          <p14:tracePt t="16280" x="5668963" y="5173663"/>
          <p14:tracePt t="16288" x="5684838" y="5159375"/>
          <p14:tracePt t="16296" x="5699125" y="5151438"/>
          <p14:tracePt t="16312" x="5730875" y="5127625"/>
          <p14:tracePt t="16328" x="5799138" y="5097463"/>
          <p14:tracePt t="16345" x="5845175" y="5089525"/>
          <p14:tracePt t="16362" x="5913438" y="5083175"/>
          <p14:tracePt t="16378" x="5965825" y="5083175"/>
          <p14:tracePt t="16395" x="5989638" y="5083175"/>
          <p14:tracePt t="16504" x="6003925" y="5083175"/>
          <p14:tracePt t="16512" x="6011863" y="5083175"/>
          <p14:tracePt t="16520" x="6027738" y="5083175"/>
          <p14:tracePt t="16528" x="6035675" y="5097463"/>
          <p14:tracePt t="16546" x="6057900" y="5127625"/>
          <p14:tracePt t="16562" x="6088063" y="5165725"/>
          <p14:tracePt t="16578" x="6103938" y="5181600"/>
          <p14:tracePt t="17025" x="6142038" y="5181600"/>
          <p14:tracePt t="17031" x="6264275" y="5181600"/>
          <p14:tracePt t="17040" x="6384925" y="5181600"/>
          <p14:tracePt t="17048" x="6499225" y="5181600"/>
          <p14:tracePt t="17062" x="6621463" y="5181600"/>
          <p14:tracePt t="17079" x="6994525" y="5181600"/>
          <p14:tracePt t="17095" x="7162800" y="5181600"/>
          <p14:tracePt t="17112" x="7208838" y="5181600"/>
          <p14:tracePt t="17129" x="7216775" y="5181600"/>
          <p14:tracePt t="17320" x="7216775" y="5189538"/>
          <p14:tracePt t="17328" x="7208838" y="5197475"/>
          <p14:tracePt t="17336" x="7200900" y="5211763"/>
          <p14:tracePt t="17345" x="7200900" y="5227638"/>
          <p14:tracePt t="17362" x="7192963" y="5235575"/>
          <p14:tracePt t="17378" x="7192963" y="5249863"/>
          <p14:tracePt t="17439" x="7185025" y="5249863"/>
          <p14:tracePt t="17455" x="7170738" y="5249863"/>
          <p14:tracePt t="17463" x="7154863" y="5249863"/>
          <p14:tracePt t="17471" x="7132638" y="5249863"/>
          <p14:tracePt t="17479" x="7108825" y="5241925"/>
          <p14:tracePt t="17495" x="7064375" y="5219700"/>
          <p14:tracePt t="17512" x="7040563" y="5211763"/>
          <p14:tracePt t="17976" x="7032625" y="5219700"/>
          <p14:tracePt t="17984" x="7032625" y="5227638"/>
          <p14:tracePt t="17997" x="7032625" y="5241925"/>
          <p14:tracePt t="18012" x="7032625" y="5265738"/>
          <p14:tracePt t="18029" x="7032625" y="5280025"/>
          <p14:tracePt t="18046" x="7040563" y="5303838"/>
          <p14:tracePt t="18170" x="7048500" y="5295900"/>
          <p14:tracePt t="18183" x="7048500" y="5280025"/>
          <p14:tracePt t="18215" x="7048500" y="5273675"/>
          <p14:tracePt t="18224" x="7048500" y="5257800"/>
          <p14:tracePt t="18272" x="7048500" y="5249863"/>
          <p14:tracePt t="18279" x="7048500" y="5235575"/>
          <p14:tracePt t="18329" x="7048500" y="5227638"/>
          <p14:tracePt t="18336" x="7040563" y="5227638"/>
          <p14:tracePt t="18376" x="7040563" y="5211763"/>
          <p14:tracePt t="18432" x="7032625" y="5203825"/>
          <p14:tracePt t="18472" x="7026275" y="5203825"/>
          <p14:tracePt t="18544" x="7010400" y="5203825"/>
          <p14:tracePt t="18720" x="7032625" y="5203825"/>
          <p14:tracePt t="18728" x="7056438" y="5203825"/>
          <p14:tracePt t="18735" x="7078663" y="5211763"/>
          <p14:tracePt t="18746" x="7108825" y="5211763"/>
          <p14:tracePt t="18763" x="7170738" y="5219700"/>
          <p14:tracePt t="18779" x="7223125" y="5219700"/>
          <p14:tracePt t="18865" x="7231063" y="5219700"/>
          <p14:tracePt t="18871" x="7261225" y="5203825"/>
          <p14:tracePt t="18880" x="7307263" y="5197475"/>
          <p14:tracePt t="18896" x="7345363" y="5197475"/>
          <p14:tracePt t="18913" x="7391400" y="5197475"/>
          <p14:tracePt t="18929" x="7413625" y="5197475"/>
          <p14:tracePt t="18992" x="7437438" y="5197475"/>
          <p14:tracePt t="19000" x="7445375" y="5197475"/>
          <p14:tracePt t="19008" x="7459663" y="5197475"/>
          <p14:tracePt t="19016" x="7475538" y="5197475"/>
          <p14:tracePt t="19030" x="7521575" y="5197475"/>
          <p14:tracePt t="19047" x="7573963" y="5197475"/>
          <p14:tracePt t="19063" x="7673975" y="5211763"/>
          <p14:tracePt t="19079" x="7712075" y="5227638"/>
          <p14:tracePt t="19096" x="7772400" y="5235575"/>
          <p14:tracePt t="19113" x="7780338" y="5235575"/>
          <p14:tracePt t="19736" x="7673975" y="5227638"/>
          <p14:tracePt t="19744" x="7483475" y="5173663"/>
          <p14:tracePt t="19751" x="7361238" y="5135563"/>
          <p14:tracePt t="19763" x="7277100" y="5113338"/>
          <p14:tracePt t="19780" x="7200900" y="5113338"/>
          <p14:tracePt t="19796" x="7140575" y="5121275"/>
        </p14:tracePtLst>
      </p14:laserTraceLst>
    </p:ext>
  </p:extLs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465" t="35626" r="23469" b="36807"/>
          <a:stretch/>
        </p:blipFill>
        <p:spPr>
          <a:xfrm>
            <a:off x="2377494" y="2336801"/>
            <a:ext cx="7437011" cy="24948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11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928"/>
    </mc:Choice>
    <mc:Fallback xmlns="">
      <p:transition advTm="319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1" x="7124700" y="5127625"/>
          <p14:tracePt t="638" x="7026275" y="5121275"/>
          <p14:tracePt t="647" x="6904038" y="5083175"/>
          <p14:tracePt t="662" x="6416675" y="4906963"/>
          <p14:tracePt t="679" x="5768975" y="4762500"/>
          <p14:tracePt t="695" x="5067300" y="4664075"/>
          <p14:tracePt t="712" x="4327525" y="4594225"/>
          <p14:tracePt t="729" x="3603625" y="4487863"/>
          <p14:tracePt t="745" x="3070225" y="4427538"/>
          <p14:tracePt t="762" x="2765425" y="4373563"/>
          <p14:tracePt t="779" x="2651125" y="4335463"/>
          <p14:tracePt t="812" x="2644775" y="4327525"/>
          <p14:tracePt t="830" x="2644775" y="4289425"/>
          <p14:tracePt t="845" x="2651125" y="4191000"/>
          <p14:tracePt t="862" x="2667000" y="4137025"/>
          <p14:tracePt t="1568" x="2667000" y="4130675"/>
          <p14:tracePt t="1576" x="2667000" y="3954463"/>
          <p14:tracePt t="1583" x="2667000" y="3810000"/>
          <p14:tracePt t="1596" x="2659063" y="3711575"/>
          <p14:tracePt t="1613" x="2651125" y="3619500"/>
          <p14:tracePt t="1630" x="2636838" y="3475038"/>
          <p14:tracePt t="1646" x="2620963" y="3436938"/>
          <p14:tracePt t="1663" x="2620963" y="3375025"/>
          <p14:tracePt t="1679" x="2620963" y="3322638"/>
          <p14:tracePt t="1696" x="2620963" y="3284538"/>
          <p14:tracePt t="1729" x="2620963" y="3276600"/>
          <p14:tracePt t="1776" x="2620963" y="3260725"/>
          <p14:tracePt t="1784" x="2620963" y="3200400"/>
          <p14:tracePt t="1792" x="2628900" y="3146425"/>
          <p14:tracePt t="1799" x="2659063" y="3094038"/>
          <p14:tracePt t="1813" x="2674938" y="3063875"/>
          <p14:tracePt t="1830" x="2765425" y="2963863"/>
          <p14:tracePt t="1846" x="2803525" y="2933700"/>
          <p14:tracePt t="1863" x="2895600" y="2873375"/>
          <p14:tracePt t="1880" x="2917825" y="2865438"/>
          <p14:tracePt t="1896" x="2925763" y="2857500"/>
          <p14:tracePt t="2496" x="3009900" y="2857500"/>
          <p14:tracePt t="2505" x="3192463" y="2857500"/>
          <p14:tracePt t="2513" x="3444875" y="2857500"/>
          <p14:tracePt t="2530" x="3817938" y="2857500"/>
          <p14:tracePt t="2546" x="4275138" y="2857500"/>
          <p14:tracePt t="2563" x="4816475" y="2857500"/>
          <p14:tracePt t="2580" x="5127625" y="2857500"/>
          <p14:tracePt t="2596" x="5364163" y="2857500"/>
          <p14:tracePt t="2613" x="5502275" y="2857500"/>
          <p14:tracePt t="2630" x="5532438" y="2857500"/>
          <p14:tracePt t="3496" x="5524500" y="2857500"/>
          <p14:tracePt t="3504" x="5502275" y="2857500"/>
          <p14:tracePt t="3513" x="5464175" y="2887663"/>
          <p14:tracePt t="3530" x="5349875" y="2971800"/>
          <p14:tracePt t="3547" x="5189538" y="3078163"/>
          <p14:tracePt t="3563" x="4945063" y="3254375"/>
          <p14:tracePt t="3580" x="4602163" y="3451225"/>
          <p14:tracePt t="3597" x="4321175" y="3619500"/>
          <p14:tracePt t="3614" x="3916363" y="3908425"/>
          <p14:tracePt t="3630" x="3771900" y="4000500"/>
          <p14:tracePt t="3647" x="3390900" y="4213225"/>
          <p14:tracePt t="3663" x="3208338" y="4305300"/>
          <p14:tracePt t="3680" x="3086100" y="4343400"/>
          <p14:tracePt t="3697" x="3040063" y="4343400"/>
          <p14:tracePt t="3968" x="3055938" y="4343400"/>
          <p14:tracePt t="3975" x="3063875" y="4313238"/>
          <p14:tracePt t="3983" x="3063875" y="4283075"/>
          <p14:tracePt t="3997" x="3070225" y="4259263"/>
          <p14:tracePt t="4014" x="3094038" y="4137025"/>
          <p14:tracePt t="4030" x="3101975" y="4046538"/>
          <p14:tracePt t="4047" x="3108325" y="3984625"/>
          <p14:tracePt t="4064" x="3108325" y="3940175"/>
          <p14:tracePt t="4080" x="3124200" y="3902075"/>
          <p14:tracePt t="4193" x="3132138" y="3902075"/>
          <p14:tracePt t="4199" x="3146425" y="3902075"/>
          <p14:tracePt t="4216" x="3154363" y="3902075"/>
          <p14:tracePt t="4224" x="3162300" y="3902075"/>
          <p14:tracePt t="4232" x="3170238" y="3902075"/>
          <p14:tracePt t="4256" x="3178175" y="3902075"/>
          <p14:tracePt t="4272" x="3184525" y="3902075"/>
          <p14:tracePt t="4280" x="3192463" y="3902075"/>
          <p14:tracePt t="4297" x="3216275" y="3902075"/>
          <p14:tracePt t="4313" x="3222625" y="3902075"/>
          <p14:tracePt t="4383" x="3238500" y="3902075"/>
          <p14:tracePt t="4391" x="3260725" y="3902075"/>
          <p14:tracePt t="4399" x="3276600" y="3902075"/>
          <p14:tracePt t="4414" x="3306763" y="3908425"/>
          <p14:tracePt t="4430" x="3429000" y="3946525"/>
          <p14:tracePt t="4447" x="3513138" y="3992563"/>
          <p14:tracePt t="4463" x="3573463" y="4016375"/>
          <p14:tracePt t="4584" x="3581400" y="4016375"/>
          <p14:tracePt t="4592" x="3589338" y="4016375"/>
          <p14:tracePt t="4599" x="3619500" y="3992563"/>
          <p14:tracePt t="4614" x="3641725" y="3978275"/>
          <p14:tracePt t="4630" x="3771900" y="3886200"/>
          <p14:tracePt t="4647" x="3908425" y="3840163"/>
          <p14:tracePt t="4664" x="4022725" y="3794125"/>
          <p14:tracePt t="4681" x="4106863" y="3779838"/>
          <p14:tracePt t="4697" x="4122738" y="3771900"/>
          <p14:tracePt t="4952" x="4122738" y="3848100"/>
          <p14:tracePt t="4961" x="4106863" y="3962400"/>
          <p14:tracePt t="4967" x="4060825" y="4046538"/>
          <p14:tracePt t="4980" x="4000500" y="4130675"/>
          <p14:tracePt t="4997" x="3886200" y="4229100"/>
          <p14:tracePt t="5014" x="3810000" y="4259263"/>
          <p14:tracePt t="5030" x="3794125" y="4259263"/>
          <p14:tracePt t="5111" x="3787775" y="4259263"/>
          <p14:tracePt t="5119" x="3787775" y="4237038"/>
          <p14:tracePt t="5127" x="3779838" y="4213225"/>
          <p14:tracePt t="5159" x="3779838" y="4191000"/>
          <p14:tracePt t="5167" x="3779838" y="4160838"/>
          <p14:tracePt t="5175" x="3779838" y="4144963"/>
          <p14:tracePt t="5199" x="3779838" y="4114800"/>
          <p14:tracePt t="5207" x="3779838" y="4084638"/>
          <p14:tracePt t="5215" x="3779838" y="4076700"/>
          <p14:tracePt t="5256" x="3779838" y="4068763"/>
          <p14:tracePt t="5401" x="3771900" y="4114800"/>
          <p14:tracePt t="5408" x="3756025" y="4130675"/>
          <p14:tracePt t="5424" x="3756025" y="4137025"/>
          <p14:tracePt t="5432" x="3756025" y="4144963"/>
          <p14:tracePt t="5448" x="3749675" y="4160838"/>
          <p14:tracePt t="6119" x="3749675" y="4152900"/>
          <p14:tracePt t="6128" x="3756025" y="4144963"/>
          <p14:tracePt t="6135" x="3779838" y="4144963"/>
          <p14:tracePt t="6148" x="3802063" y="4137025"/>
          <p14:tracePt t="6164" x="3902075" y="4106863"/>
          <p14:tracePt t="6181" x="4000500" y="4092575"/>
          <p14:tracePt t="6198" x="4092575" y="4060825"/>
          <p14:tracePt t="6214" x="4160838" y="4038600"/>
          <p14:tracePt t="6231" x="4168775" y="4038600"/>
          <p14:tracePt t="6296" x="4183063" y="4022725"/>
          <p14:tracePt t="6305" x="4206875" y="3992563"/>
          <p14:tracePt t="6314" x="4229100" y="3984625"/>
          <p14:tracePt t="6331" x="4275138" y="3962400"/>
          <p14:tracePt t="6348" x="4321175" y="3940175"/>
          <p14:tracePt t="6365" x="4351338" y="3932238"/>
          <p14:tracePt t="6381" x="4373563" y="3932238"/>
          <p14:tracePt t="6398" x="4381500" y="3924300"/>
          <p14:tracePt t="6536" x="4381500" y="3916363"/>
          <p14:tracePt t="6552" x="4397375" y="3908425"/>
          <p14:tracePt t="6560" x="4427538" y="3902075"/>
          <p14:tracePt t="6567" x="4457700" y="3894138"/>
          <p14:tracePt t="6581" x="4503738" y="3886200"/>
          <p14:tracePt t="6599" x="4656138" y="3856038"/>
          <p14:tracePt t="6614" x="4778375" y="3817938"/>
          <p14:tracePt t="6631" x="4884738" y="3787775"/>
          <p14:tracePt t="6648" x="4960938" y="3763963"/>
          <p14:tracePt t="6664" x="4983163" y="3749675"/>
          <p14:tracePt t="6728" x="4983163" y="3741738"/>
          <p14:tracePt t="6737" x="4983163" y="3717925"/>
          <p14:tracePt t="6748" x="4983163" y="3695700"/>
          <p14:tracePt t="6765" x="4983163" y="3687763"/>
          <p14:tracePt t="6921" x="4983163" y="3711575"/>
          <p14:tracePt t="6928" x="4983163" y="3817938"/>
          <p14:tracePt t="6936" x="4983163" y="3908425"/>
          <p14:tracePt t="6948" x="4983163" y="3992563"/>
          <p14:tracePt t="6965" x="4983163" y="4084638"/>
          <p14:tracePt t="6982" x="4983163" y="4106863"/>
          <p14:tracePt t="6998" x="4983163" y="4114800"/>
          <p14:tracePt t="7169" x="4983163" y="4098925"/>
          <p14:tracePt t="7175" x="5021263" y="4060825"/>
          <p14:tracePt t="7184" x="5045075" y="4046538"/>
          <p14:tracePt t="7198" x="5083175" y="4022725"/>
          <p14:tracePt t="7215" x="5249863" y="3932238"/>
          <p14:tracePt t="7231" x="5326063" y="3886200"/>
          <p14:tracePt t="7248" x="5349875" y="3870325"/>
          <p14:tracePt t="7424" x="5372100" y="3870325"/>
          <p14:tracePt t="7432" x="5402263" y="3870325"/>
          <p14:tracePt t="7439" x="5418138" y="3870325"/>
          <p14:tracePt t="7448" x="5426075" y="3870325"/>
          <p14:tracePt t="7465" x="5448300" y="3870325"/>
          <p14:tracePt t="7536" x="5470525" y="3870325"/>
          <p14:tracePt t="7543" x="5494338" y="3870325"/>
          <p14:tracePt t="7551" x="5516563" y="3856038"/>
          <p14:tracePt t="7565" x="5540375" y="3840163"/>
          <p14:tracePt t="7582" x="5646738" y="3787775"/>
          <p14:tracePt t="7598" x="5699125" y="3771900"/>
          <p14:tracePt t="7615" x="5859463" y="3756025"/>
          <p14:tracePt t="7632" x="5951538" y="3733800"/>
          <p14:tracePt t="7648" x="6011863" y="3733800"/>
          <p14:tracePt t="7665" x="6027738" y="3733800"/>
          <p14:tracePt t="7912" x="6035675" y="3725863"/>
          <p14:tracePt t="7952" x="6035675" y="3717925"/>
          <p14:tracePt t="8080" x="6035675" y="3725863"/>
          <p14:tracePt t="8096" x="6027738" y="3763963"/>
          <p14:tracePt t="8104" x="6011863" y="3863975"/>
          <p14:tracePt t="8115" x="5973763" y="3946525"/>
          <p14:tracePt t="8132" x="5913438" y="4046538"/>
          <p14:tracePt t="8148" x="5867400" y="4084638"/>
          <p14:tracePt t="8165" x="5821363" y="4122738"/>
          <p14:tracePt t="8169" x="5813425" y="4130675"/>
          <p14:tracePt t="8191" x="5807075" y="4130675"/>
          <p14:tracePt t="8368" x="5799138" y="4130675"/>
          <p14:tracePt t="8864" x="5807075" y="4130675"/>
          <p14:tracePt t="8872" x="5821363" y="4130675"/>
          <p14:tracePt t="8882" x="5851525" y="4130675"/>
          <p14:tracePt t="8900" x="5905500" y="4130675"/>
          <p14:tracePt t="8915" x="6088063" y="4130675"/>
          <p14:tracePt t="8932" x="6256338" y="4068763"/>
          <p14:tracePt t="8949" x="6430963" y="3984625"/>
          <p14:tracePt t="8966" x="6545263" y="3916363"/>
          <p14:tracePt t="8982" x="6561138" y="3902075"/>
          <p14:tracePt t="9168" x="6561138" y="3894138"/>
          <p14:tracePt t="9311" x="6569075" y="3886200"/>
          <p14:tracePt t="9318" x="6583363" y="3886200"/>
          <p14:tracePt t="9327" x="6599238" y="3886200"/>
          <p14:tracePt t="9334" x="6607175" y="3894138"/>
          <p14:tracePt t="9349" x="6621463" y="3894138"/>
          <p14:tracePt t="9366" x="6683375" y="3908425"/>
          <p14:tracePt t="9382" x="6689725" y="3916363"/>
          <p14:tracePt t="9455" x="6697663" y="3916363"/>
          <p14:tracePt t="9528" x="6713538" y="3916363"/>
          <p14:tracePt t="9536" x="6735763" y="3908425"/>
          <p14:tracePt t="9549" x="6751638" y="3902075"/>
          <p14:tracePt t="9566" x="6765925" y="3902075"/>
          <p14:tracePt t="9582" x="6765925" y="3894138"/>
          <p14:tracePt t="9599" x="6773863" y="3894138"/>
          <p14:tracePt t="9616" x="6789738" y="3894138"/>
          <p14:tracePt t="9705" x="6797675" y="3894138"/>
          <p14:tracePt t="9720" x="6797675" y="3902075"/>
          <p14:tracePt t="9728" x="6811963" y="3902075"/>
          <p14:tracePt t="9735" x="6819900" y="3908425"/>
          <p14:tracePt t="10000" x="6835775" y="3916363"/>
          <p14:tracePt t="10008" x="6873875" y="3924300"/>
          <p14:tracePt t="10016" x="6904038" y="3940175"/>
          <p14:tracePt t="10032" x="6934200" y="3940175"/>
          <p14:tracePt t="10049" x="6956425" y="3940175"/>
          <p14:tracePt t="10160" x="6980238" y="3940175"/>
          <p14:tracePt t="10168" x="6994525" y="3946525"/>
          <p14:tracePt t="10176" x="7018338" y="3946525"/>
          <p14:tracePt t="10184" x="7064375" y="3946525"/>
          <p14:tracePt t="10199" x="7200900" y="3946525"/>
          <p14:tracePt t="10216" x="7299325" y="3946525"/>
          <p14:tracePt t="10232" x="7407275" y="3946525"/>
          <p14:tracePt t="10249" x="7413625" y="3946525"/>
          <p14:tracePt t="10424" x="7429500" y="3946525"/>
          <p14:tracePt t="10432" x="7459663" y="3954463"/>
          <p14:tracePt t="10440" x="7535863" y="3954463"/>
          <p14:tracePt t="10449" x="7635875" y="3954463"/>
          <p14:tracePt t="10466" x="7802563" y="3954463"/>
          <p14:tracePt t="10483" x="7993063" y="3916363"/>
          <p14:tracePt t="10499" x="8183563" y="3886200"/>
          <p14:tracePt t="10516" x="8251825" y="3878263"/>
          <p14:tracePt t="10736" x="8259763" y="3878263"/>
          <p14:tracePt t="10744" x="8283575" y="3878263"/>
          <p14:tracePt t="10752" x="8328025" y="3878263"/>
          <p14:tracePt t="10766" x="8458200" y="3878263"/>
          <p14:tracePt t="10783" x="8702675" y="3916363"/>
          <p14:tracePt t="10799" x="8893175" y="3940175"/>
          <p14:tracePt t="10817" x="9121775" y="3940175"/>
          <p14:tracePt t="10833" x="9258300" y="3946525"/>
          <p14:tracePt t="10849" x="9280525" y="3946525"/>
          <p14:tracePt t="11112" x="9274175" y="3946525"/>
          <p14:tracePt t="11120" x="9190038" y="3946525"/>
          <p14:tracePt t="11128" x="9097963" y="3932238"/>
          <p14:tracePt t="11135" x="9029700" y="3902075"/>
          <p14:tracePt t="11151" x="8945563" y="3902075"/>
          <p14:tracePt t="11167" x="8823325" y="3940175"/>
          <p14:tracePt t="11183" x="8770938" y="3946525"/>
          <p14:tracePt t="11199" x="8740775" y="3954463"/>
          <p14:tracePt t="11216" x="8724900" y="3954463"/>
          <p14:tracePt t="11233" x="8716963" y="3954463"/>
          <p14:tracePt t="11271" x="8686800" y="3962400"/>
          <p14:tracePt t="11283" x="8618538" y="4008438"/>
          <p14:tracePt t="11300" x="8458200" y="4098925"/>
          <p14:tracePt t="11317" x="8267700" y="4183063"/>
          <p14:tracePt t="11333" x="7940675" y="4259263"/>
          <p14:tracePt t="11350" x="7666038" y="4297363"/>
          <p14:tracePt t="11366" x="7467600" y="4297363"/>
          <p14:tracePt t="11383" x="7451725" y="4297363"/>
          <p14:tracePt t="11504" x="7451725" y="4283075"/>
          <p14:tracePt t="11512" x="7451725" y="4251325"/>
          <p14:tracePt t="11520" x="7451725" y="4213225"/>
          <p14:tracePt t="11533" x="7451725" y="4206875"/>
          <p14:tracePt t="11550" x="7497763" y="4144963"/>
          <p14:tracePt t="11566" x="7513638" y="4122738"/>
          <p14:tracePt t="11600" x="7559675" y="4092575"/>
          <p14:tracePt t="11633" x="7573963" y="4092575"/>
          <p14:tracePt t="11650" x="7589838" y="4092575"/>
          <p14:tracePt t="11666" x="7597775" y="4092575"/>
          <p14:tracePt t="11720" x="7604125" y="4092575"/>
          <p14:tracePt t="11735" x="7627938" y="4092575"/>
          <p14:tracePt t="11744" x="7642225" y="4092575"/>
          <p14:tracePt t="11752" x="7658100" y="4098925"/>
          <p14:tracePt t="11766" x="7704138" y="4114800"/>
          <p14:tracePt t="11783" x="7742238" y="4122738"/>
          <p14:tracePt t="11800" x="7794625" y="4130675"/>
          <p14:tracePt t="11817" x="7840663" y="4152900"/>
          <p14:tracePt t="11833" x="7886700" y="4160838"/>
          <p14:tracePt t="11952" x="7886700" y="4152900"/>
          <p14:tracePt t="12072" x="7878763" y="4152900"/>
          <p14:tracePt t="12080" x="7826375" y="4144963"/>
          <p14:tracePt t="12087" x="7756525" y="4137025"/>
          <p14:tracePt t="12100" x="7666038" y="4122738"/>
          <p14:tracePt t="12116" x="7323138" y="4122738"/>
          <p14:tracePt t="12134" x="6621463" y="4122738"/>
          <p14:tracePt t="12150" x="5897563" y="4122738"/>
          <p14:tracePt t="12166" x="4868863" y="4122738"/>
          <p14:tracePt t="12183" x="4365625" y="4106863"/>
          <p14:tracePt t="12200" x="4016375" y="4060825"/>
          <p14:tracePt t="12217" x="3840163" y="4038600"/>
          <p14:tracePt t="12233" x="3763963" y="4016375"/>
          <p14:tracePt t="12250" x="3733800" y="4016375"/>
          <p14:tracePt t="12352" x="3711575" y="4008438"/>
          <p14:tracePt t="12359" x="3673475" y="3992563"/>
          <p14:tracePt t="12368" x="3635375" y="3978275"/>
          <p14:tracePt t="12383" x="3573463" y="3962400"/>
          <p14:tracePt t="12400" x="3551238" y="3954463"/>
          <p14:tracePt t="12457" x="3559175" y="3954463"/>
          <p14:tracePt t="12464" x="3603625" y="3954463"/>
          <p14:tracePt t="12472" x="3673475" y="3954463"/>
          <p14:tracePt t="12483" x="3725863" y="3954463"/>
          <p14:tracePt t="12500" x="3878263" y="3940175"/>
          <p14:tracePt t="12518" x="4084638" y="3916363"/>
          <p14:tracePt t="12534" x="4152900" y="3916363"/>
          <p14:tracePt t="12608" x="4144963" y="3946525"/>
          <p14:tracePt t="12616" x="4114800" y="3984625"/>
          <p14:tracePt t="12624" x="4068763" y="3992563"/>
          <p14:tracePt t="12633" x="4022725" y="4000500"/>
          <p14:tracePt t="12650" x="3863975" y="4038600"/>
          <p14:tracePt t="12667" x="3771900" y="4038600"/>
          <p14:tracePt t="12670" x="3763963" y="4038600"/>
          <p14:tracePt t="12720" x="3787775" y="4054475"/>
          <p14:tracePt t="12728" x="3878263" y="4068763"/>
          <p14:tracePt t="12736" x="3970338" y="4076700"/>
          <p14:tracePt t="12750" x="4106863" y="4076700"/>
          <p14:tracePt t="12767" x="4632325" y="4076700"/>
          <p14:tracePt t="12783" x="4846638" y="4076700"/>
          <p14:tracePt t="12800" x="4876800" y="4076700"/>
          <p14:tracePt t="12833" x="4830763" y="4098925"/>
          <p14:tracePt t="12850" x="4549775" y="4168775"/>
          <p14:tracePt t="12867" x="4084638" y="4244975"/>
          <p14:tracePt t="12883" x="3711575" y="4289425"/>
          <p14:tracePt t="12900" x="3627438" y="4305300"/>
          <p14:tracePt t="12952" x="3627438" y="4297363"/>
          <p14:tracePt t="12960" x="3665538" y="4275138"/>
          <p14:tracePt t="12968" x="3703638" y="4259263"/>
          <p14:tracePt t="12983" x="3741738" y="4251325"/>
          <p14:tracePt t="13017" x="3741738" y="4244975"/>
          <p14:tracePt t="13040" x="3741738" y="4221163"/>
          <p14:tracePt t="13050" x="3711575" y="4175125"/>
          <p14:tracePt t="13067" x="3619500" y="4122738"/>
          <p14:tracePt t="13084" x="3589338" y="4098925"/>
          <p14:tracePt t="13100" x="3581400" y="4098925"/>
          <p14:tracePt t="13117" x="3559175" y="4068763"/>
          <p14:tracePt t="13134" x="3559175" y="4022725"/>
          <p14:tracePt t="13150" x="3559175" y="3932238"/>
          <p14:tracePt t="13167" x="3565525" y="3832225"/>
          <p14:tracePt t="13184" x="3597275" y="3725863"/>
          <p14:tracePt t="13200" x="3603625" y="3635375"/>
          <p14:tracePt t="13218" x="3635375" y="3581400"/>
          <p14:tracePt t="13234" x="3657600" y="3527425"/>
          <p14:tracePt t="13250" x="3665538" y="3521075"/>
          <p14:tracePt t="13284" x="3717925" y="3521075"/>
          <p14:tracePt t="13300" x="3810000" y="3521075"/>
          <p14:tracePt t="13317" x="3946525" y="3551238"/>
          <p14:tracePt t="13334" x="4183063" y="3589338"/>
          <p14:tracePt t="13350" x="4708525" y="3749675"/>
          <p14:tracePt t="13367" x="5021263" y="3848100"/>
          <p14:tracePt t="13384" x="5143500" y="3924300"/>
          <p14:tracePt t="13400" x="5165725" y="3984625"/>
          <p14:tracePt t="13418" x="5165725" y="4106863"/>
          <p14:tracePt t="13434" x="4991100" y="4244975"/>
          <p14:tracePt t="13450" x="4632325" y="4305300"/>
          <p14:tracePt t="13467" x="4175125" y="4305300"/>
          <p14:tracePt t="13484" x="3581400" y="4144963"/>
          <p14:tracePt t="13500" x="3040063" y="3886200"/>
          <p14:tracePt t="13517" x="2682875" y="3589338"/>
          <p14:tracePt t="13534" x="2574925" y="3336925"/>
          <p14:tracePt t="13550" x="2560638" y="2949575"/>
          <p14:tracePt t="13567" x="2606675" y="2735263"/>
          <p14:tracePt t="13584" x="2727325" y="2536825"/>
          <p14:tracePt t="13600" x="2857500" y="2384425"/>
          <p14:tracePt t="13617" x="2911475" y="2354263"/>
          <p14:tracePt t="13688" x="2895600" y="2354263"/>
          <p14:tracePt t="13696" x="2865438" y="2346325"/>
          <p14:tracePt t="13703" x="2811463" y="2346325"/>
          <p14:tracePt t="13718" x="2682875" y="2400300"/>
          <p14:tracePt t="13734" x="2659063" y="2400300"/>
          <p14:tracePt t="13767" x="2727325" y="2400300"/>
          <p14:tracePt t="13784" x="2911475" y="2446338"/>
          <p14:tracePt t="13800" x="3513138" y="2506663"/>
          <p14:tracePt t="13817" x="4130675" y="2590800"/>
          <p14:tracePt t="13834" x="4335463" y="2628900"/>
          <p14:tracePt t="13867" x="4321175" y="2628900"/>
          <p14:tracePt t="13884" x="4098925" y="2628900"/>
          <p14:tracePt t="13900" x="3649663" y="2682875"/>
          <p14:tracePt t="13919" x="3436938" y="2697163"/>
          <p14:tracePt t="13934" x="3429000" y="2705100"/>
          <p14:tracePt t="13950" x="3444875" y="2713038"/>
          <p14:tracePt t="13967" x="3527425" y="2720975"/>
          <p14:tracePt t="13984" x="3627438" y="2743200"/>
          <p14:tracePt t="14001" x="3711575" y="2743200"/>
          <p14:tracePt t="14048" x="3717925" y="2751138"/>
          <p14:tracePt t="14080" x="3703638" y="2751138"/>
          <p14:tracePt t="14087" x="3649663" y="2773363"/>
          <p14:tracePt t="14096" x="3581400" y="2819400"/>
          <p14:tracePt t="14103" x="3521075" y="2841625"/>
          <p14:tracePt t="14119" x="3276600" y="2933700"/>
          <p14:tracePt t="14134" x="3094038" y="2979738"/>
          <p14:tracePt t="14151" x="2773363" y="3025775"/>
          <p14:tracePt t="14167" x="2765425" y="3032125"/>
          <p14:tracePt t="14200" x="2811463" y="3048000"/>
          <p14:tracePt t="14208" x="2903538" y="3048000"/>
          <p14:tracePt t="14217" x="3086100" y="3048000"/>
          <p14:tracePt t="14234" x="3581400" y="3048000"/>
          <p14:tracePt t="14251" x="3978275" y="3048000"/>
          <p14:tracePt t="14267" x="4168775" y="3048000"/>
          <p14:tracePt t="14284" x="4191000" y="3048000"/>
          <p14:tracePt t="14318" x="3940175" y="3078163"/>
          <p14:tracePt t="14334" x="3268663" y="3132138"/>
          <p14:tracePt t="14351" x="2613025" y="3200400"/>
          <p14:tracePt t="14367" x="2308225" y="3254375"/>
          <p14:tracePt t="14384" x="2239963" y="3292475"/>
          <p14:tracePt t="14401" x="2263775" y="3298825"/>
          <p14:tracePt t="14418" x="2438400" y="3306763"/>
          <p14:tracePt t="14434" x="3063875" y="3306763"/>
          <p14:tracePt t="14451" x="3763963" y="3306763"/>
          <p14:tracePt t="14467" x="4283075" y="3306763"/>
          <p14:tracePt t="14484" x="4403725" y="3330575"/>
          <p14:tracePt t="14501" x="4411663" y="3330575"/>
          <p14:tracePt t="14518" x="4297363" y="3429000"/>
          <p14:tracePt t="14534" x="4183063" y="3489325"/>
          <p14:tracePt t="14551" x="3711575" y="3619500"/>
          <p14:tracePt t="14567" x="3603625" y="3649663"/>
          <p14:tracePt t="14616" x="3603625" y="3657600"/>
          <p14:tracePt t="14623" x="3627438" y="3657600"/>
          <p14:tracePt t="14634" x="3687763" y="3673475"/>
          <p14:tracePt t="14651" x="3924300" y="3687763"/>
          <p14:tracePt t="14654" x="4016375" y="3695700"/>
          <p14:tracePt t="14667" x="4046538" y="3695700"/>
          <p14:tracePt t="14684" x="4060825" y="3695700"/>
          <p14:tracePt t="14712" x="4008438" y="3695700"/>
          <p14:tracePt t="14720" x="3932238" y="3695700"/>
          <p14:tracePt t="14734" x="3848100" y="3673475"/>
          <p14:tracePt t="14751" x="3657600" y="3619500"/>
          <p14:tracePt t="14767" x="3635375" y="3611563"/>
          <p14:tracePt t="14784" x="3635375" y="3603625"/>
          <p14:tracePt t="14817" x="3665538" y="3581400"/>
          <p14:tracePt t="14834" x="3794125" y="3581400"/>
          <p14:tracePt t="14851" x="3984625" y="3581400"/>
          <p14:tracePt t="14867" x="4175125" y="3611563"/>
          <p14:tracePt t="14884" x="4305300" y="3679825"/>
          <p14:tracePt t="14901" x="4381500" y="3779838"/>
          <p14:tracePt t="14919" x="4403725" y="4030663"/>
          <p14:tracePt t="14934" x="4373563" y="4229100"/>
          <p14:tracePt t="14951" x="4244975" y="4419600"/>
          <p14:tracePt t="14968" x="4114800" y="4495800"/>
          <p14:tracePt t="14984" x="4030663" y="4503738"/>
          <p14:tracePt t="15001" x="3932238" y="4449763"/>
          <p14:tracePt t="15018" x="3763963" y="4267200"/>
          <p14:tracePt t="15034" x="3649663" y="4060825"/>
          <p14:tracePt t="15051" x="3635375" y="3932238"/>
          <p14:tracePt t="15068" x="3635375" y="3856038"/>
          <p14:tracePt t="15084" x="3641725" y="3810000"/>
          <p14:tracePt t="15101" x="3665538" y="3802063"/>
          <p14:tracePt t="15119" x="3733800" y="3802063"/>
          <p14:tracePt t="15135" x="3763963" y="3802063"/>
          <p14:tracePt t="15151" x="3779838" y="3810000"/>
          <p14:tracePt t="15192" x="3787775" y="3817938"/>
          <p14:tracePt t="16264" x="3817938" y="3878263"/>
          <p14:tracePt t="16271" x="3878263" y="4016375"/>
          <p14:tracePt t="16279" x="3954463" y="4191000"/>
          <p14:tracePt t="16287" x="4030663" y="4283075"/>
          <p14:tracePt t="16302" x="4130675" y="4441825"/>
          <p14:tracePt t="16318" x="4168775" y="4503738"/>
          <p14:tracePt t="16335" x="4275138" y="4610100"/>
          <p14:tracePt t="16351" x="4327525" y="4648200"/>
          <p14:tracePt t="16368" x="4343400" y="4664075"/>
          <p14:tracePt t="16385" x="4351338" y="4664075"/>
          <p14:tracePt t="16584" x="4359275" y="4664075"/>
          <p14:tracePt t="16592" x="4389438" y="4694238"/>
          <p14:tracePt t="16602" x="4449763" y="4716463"/>
          <p14:tracePt t="16618" x="4579938" y="4778375"/>
          <p14:tracePt t="16635" x="4678363" y="4838700"/>
          <p14:tracePt t="16651" x="4732338" y="4868863"/>
          <p14:tracePt t="16668" x="4762500" y="4884738"/>
          <p14:tracePt t="18360" x="4792663" y="4884738"/>
          <p14:tracePt t="18368" x="4816475" y="4884738"/>
          <p14:tracePt t="18376" x="4846638" y="4892675"/>
          <p14:tracePt t="18385" x="4868863" y="4899025"/>
          <p14:tracePt t="18402" x="5013325" y="4930775"/>
          <p14:tracePt t="18419" x="5227638" y="4975225"/>
          <p14:tracePt t="18436" x="5380038" y="4983163"/>
          <p14:tracePt t="18452" x="5502275" y="4983163"/>
          <p14:tracePt t="18469" x="5584825" y="4983163"/>
          <p14:tracePt t="18485" x="5630863" y="4983163"/>
          <p14:tracePt t="18544" x="5630863" y="4975225"/>
          <p14:tracePt t="18552" x="5638800" y="4968875"/>
          <p14:tracePt t="18560" x="5668963" y="4906963"/>
          <p14:tracePt t="18569" x="5699125" y="4854575"/>
          <p14:tracePt t="18586" x="5737225" y="4784725"/>
          <p14:tracePt t="18602" x="5783263" y="4686300"/>
          <p14:tracePt t="18619" x="5821363" y="4610100"/>
          <p14:tracePt t="18636" x="5859463" y="4564063"/>
          <p14:tracePt t="18652" x="5867400" y="4556125"/>
          <p14:tracePt t="18760" x="5867400" y="4549775"/>
          <p14:tracePt t="18768" x="5837238" y="4541838"/>
          <p14:tracePt t="18776" x="5783263" y="4541838"/>
          <p14:tracePt t="18785" x="5722938" y="4549775"/>
          <p14:tracePt t="18802" x="5554663" y="4572000"/>
          <p14:tracePt t="18819" x="5380038" y="4587875"/>
          <p14:tracePt t="18836" x="5189538" y="4587875"/>
          <p14:tracePt t="18852" x="5013325" y="4572000"/>
          <p14:tracePt t="18869" x="4906963" y="4549775"/>
          <p14:tracePt t="18886" x="4884738" y="4541838"/>
          <p14:tracePt t="18919" x="4876800" y="4525963"/>
          <p14:tracePt t="18936" x="4876800" y="4473575"/>
          <p14:tracePt t="18952" x="4876800" y="4441825"/>
          <p14:tracePt t="18969" x="4876800" y="4381500"/>
          <p14:tracePt t="18986" x="4876800" y="4359275"/>
          <p14:tracePt t="19002" x="4876800" y="4351338"/>
          <p14:tracePt t="19224" x="4860925" y="4359275"/>
          <p14:tracePt t="19232" x="4860925" y="4373563"/>
          <p14:tracePt t="19239" x="4860925" y="4381500"/>
          <p14:tracePt t="19312" x="4860925" y="4389438"/>
          <p14:tracePt t="19320" x="4876800" y="4397375"/>
          <p14:tracePt t="19328" x="4906963" y="4397375"/>
          <p14:tracePt t="19337" x="4930775" y="4397375"/>
          <p14:tracePt t="19352" x="5021263" y="4397375"/>
          <p14:tracePt t="19369" x="5083175" y="4373563"/>
          <p14:tracePt t="19386" x="5097463" y="4351338"/>
          <p14:tracePt t="19402" x="5113338" y="4327525"/>
          <p14:tracePt t="19419" x="5121275" y="4313238"/>
          <p14:tracePt t="19496" x="5105400" y="4305300"/>
          <p14:tracePt t="19504" x="5075238" y="4305300"/>
          <p14:tracePt t="19512" x="5037138" y="4289425"/>
          <p14:tracePt t="19520" x="5013325" y="4289425"/>
          <p14:tracePt t="19536" x="4960938" y="4283075"/>
          <p14:tracePt t="19553" x="4884738" y="4297363"/>
          <p14:tracePt t="19569" x="4854575" y="4297363"/>
          <p14:tracePt t="19586" x="4838700" y="4297363"/>
          <p14:tracePt t="19680" x="4830763" y="4267200"/>
          <p14:tracePt t="19688" x="4816475" y="4213225"/>
          <p14:tracePt t="19696" x="4800600" y="4175125"/>
          <p14:tracePt t="19704" x="4792663" y="4144963"/>
          <p14:tracePt t="19719" x="4762500" y="4046538"/>
          <p14:tracePt t="19736" x="4740275" y="3940175"/>
          <p14:tracePt t="19753" x="4716463" y="3863975"/>
          <p14:tracePt t="19769" x="4694238" y="3802063"/>
          <p14:tracePt t="19786" x="4686300" y="3771900"/>
          <p14:tracePt t="19803" x="4686300" y="3763963"/>
          <p14:tracePt t="19872" x="4686300" y="3749675"/>
          <p14:tracePt t="19928" x="4686300" y="3741738"/>
          <p14:tracePt t="19936" x="4694238" y="3711575"/>
          <p14:tracePt t="19944" x="4708525" y="3673475"/>
          <p14:tracePt t="19953" x="4716463" y="3665538"/>
          <p14:tracePt t="19969" x="4746625" y="3611563"/>
          <p14:tracePt t="19986" x="4762500" y="3603625"/>
          <p14:tracePt t="20003" x="4762500" y="3597275"/>
          <p14:tracePt t="20064" x="4770438" y="3597275"/>
          <p14:tracePt t="20080" x="4784725" y="3597275"/>
          <p14:tracePt t="20088" x="4792663" y="3611563"/>
          <p14:tracePt t="20096" x="4808538" y="3619500"/>
          <p14:tracePt t="20104" x="4816475" y="3649663"/>
          <p14:tracePt t="20119" x="4816475" y="3802063"/>
          <p14:tracePt t="20136" x="4816475" y="3878263"/>
          <p14:tracePt t="20153" x="4816475" y="3902075"/>
          <p14:tracePt t="20169" x="4816475" y="3908425"/>
          <p14:tracePt t="20248" x="4816475" y="3902075"/>
          <p14:tracePt t="20255" x="4816475" y="3894138"/>
          <p14:tracePt t="20264" x="4816475" y="3848100"/>
          <p14:tracePt t="20271" x="4816475" y="3832225"/>
          <p14:tracePt t="20286" x="4816475" y="3810000"/>
          <p14:tracePt t="20303" x="4816475" y="3771900"/>
          <p14:tracePt t="20320" x="4816475" y="3763963"/>
          <p14:tracePt t="20439" x="4822825" y="3763963"/>
          <p14:tracePt t="20448" x="4838700" y="3779838"/>
          <p14:tracePt t="20456" x="4860925" y="3832225"/>
          <p14:tracePt t="20470" x="4868863" y="3878263"/>
          <p14:tracePt t="20486" x="4868863" y="3916363"/>
          <p14:tracePt t="20608" x="4868863" y="3886200"/>
          <p14:tracePt t="20617" x="4868863" y="3863975"/>
          <p14:tracePt t="20639" x="4868863" y="3856038"/>
          <p14:tracePt t="20712" x="4868863" y="3908425"/>
          <p14:tracePt t="20720" x="4868863" y="3946525"/>
          <p14:tracePt t="20728" x="4868863" y="3978275"/>
          <p14:tracePt t="20736" x="4868863" y="4000500"/>
          <p14:tracePt t="20753" x="4868863" y="4008438"/>
          <p14:tracePt t="20808" x="4854575" y="3940175"/>
          <p14:tracePt t="20816" x="4854575" y="3932238"/>
          <p14:tracePt t="20823" x="4854575" y="3924300"/>
          <p14:tracePt t="20836" x="4854575" y="3908425"/>
          <p14:tracePt t="20854" x="4838700" y="3878263"/>
          <p14:tracePt t="20870" x="4830763" y="3878263"/>
          <p14:tracePt t="20905" x="4830763" y="3902075"/>
          <p14:tracePt t="20912" x="4830763" y="3932238"/>
          <p14:tracePt t="20920" x="4830763" y="3940175"/>
          <p14:tracePt t="21008" x="4830763" y="3908425"/>
          <p14:tracePt t="21016" x="4822825" y="3902075"/>
          <p14:tracePt t="21168" x="4816475" y="3902075"/>
          <p14:tracePt t="21184" x="4816475" y="3894138"/>
          <p14:tracePt t="21192" x="4816475" y="3886200"/>
          <p14:tracePt t="21203" x="4816475" y="3870325"/>
          <p14:tracePt t="21280" x="4816475" y="3886200"/>
          <p14:tracePt t="21520" x="4816475" y="3870325"/>
          <p14:tracePt t="21528" x="4816475" y="3848100"/>
          <p14:tracePt t="21537" x="4816475" y="3832225"/>
          <p14:tracePt t="21553" x="4816475" y="3779838"/>
          <p14:tracePt t="21570" x="4816475" y="3749675"/>
          <p14:tracePt t="21587" x="4816475" y="3695700"/>
          <p14:tracePt t="21603" x="4816475" y="3673475"/>
          <p14:tracePt t="21620" x="4816475" y="3641725"/>
          <p14:tracePt t="21816" x="4830763" y="3619500"/>
          <p14:tracePt t="21824" x="4860925" y="3603625"/>
          <p14:tracePt t="21832" x="4914900" y="3581400"/>
          <p14:tracePt t="21840" x="4960938" y="3565525"/>
          <p14:tracePt t="21854" x="5135563" y="3513138"/>
          <p14:tracePt t="21870" x="5241925" y="3482975"/>
          <p14:tracePt t="21887" x="5554663" y="3444875"/>
          <p14:tracePt t="21903" x="5699125" y="3413125"/>
          <p14:tracePt t="21920" x="5745163" y="3413125"/>
          <p14:tracePt t="22000" x="5761038" y="3413125"/>
          <p14:tracePt t="22008" x="5768975" y="3413125"/>
          <p14:tracePt t="22016" x="5783263" y="3421063"/>
          <p14:tracePt t="22024" x="5799138" y="3429000"/>
          <p14:tracePt t="22038" x="5807075" y="3436938"/>
          <p14:tracePt t="22054" x="5821363" y="3436938"/>
          <p14:tracePt t="22070" x="5951538" y="3603625"/>
          <p14:tracePt t="22087" x="5973763" y="3641725"/>
          <p14:tracePt t="22103" x="5989638" y="3641725"/>
          <p14:tracePt t="22120" x="5997575" y="3641725"/>
          <p14:tracePt t="22225" x="6011863" y="3657600"/>
          <p14:tracePt t="22232" x="6027738" y="3665538"/>
          <p14:tracePt t="22240" x="6049963" y="3665538"/>
          <p14:tracePt t="22254" x="6088063" y="3687763"/>
          <p14:tracePt t="22270" x="6240463" y="3787775"/>
          <p14:tracePt t="22287" x="6264275" y="3794125"/>
          <p14:tracePt t="22377" x="6256338" y="3794125"/>
          <p14:tracePt t="22384" x="6248400" y="3794125"/>
          <p14:tracePt t="22536" x="6240463" y="3794125"/>
          <p14:tracePt t="22552" x="6232525" y="3794125"/>
          <p14:tracePt t="22560" x="6226175" y="3794125"/>
          <p14:tracePt t="22640" x="6218238" y="3787775"/>
          <p14:tracePt t="22672" x="6210300" y="3787775"/>
          <p14:tracePt t="22680" x="6202363" y="3779838"/>
          <p14:tracePt t="22688" x="6194425" y="3779838"/>
          <p14:tracePt t="22704" x="6188075" y="3779838"/>
          <p14:tracePt t="22720" x="6180138" y="3779838"/>
          <p14:tracePt t="22752" x="6172200" y="3771900"/>
          <p14:tracePt t="24936" x="6188075" y="3779838"/>
          <p14:tracePt t="24944" x="6316663" y="3916363"/>
          <p14:tracePt t="24954" x="6507163" y="4084638"/>
          <p14:tracePt t="24971" x="6781800" y="4229100"/>
          <p14:tracePt t="24988" x="6911975" y="4259263"/>
          <p14:tracePt t="25005" x="7002463" y="4259263"/>
          <p14:tracePt t="25021" x="7026275" y="4259263"/>
          <p14:tracePt t="25056" x="7032625" y="4259263"/>
          <p14:tracePt t="25073" x="7040563" y="4221163"/>
          <p14:tracePt t="25088" x="7040563" y="4175125"/>
          <p14:tracePt t="25105" x="7048500" y="4122738"/>
          <p14:tracePt t="25121" x="7086600" y="4054475"/>
          <p14:tracePt t="25138" x="7102475" y="4022725"/>
          <p14:tracePt t="25155" x="7102475" y="4008438"/>
          <p14:tracePt t="25171" x="7102475" y="4000500"/>
          <p14:tracePt t="25188" x="7102475" y="3992563"/>
          <p14:tracePt t="25216" x="7102475" y="3984625"/>
          <p14:tracePt t="25232" x="7094538" y="3954463"/>
          <p14:tracePt t="25240" x="7078663" y="3946525"/>
          <p14:tracePt t="25255" x="7032625" y="3940175"/>
          <p14:tracePt t="25271" x="6994525" y="3932238"/>
          <p14:tracePt t="25288" x="6980238" y="3932238"/>
          <p14:tracePt t="25305" x="6956425" y="3924300"/>
          <p14:tracePt t="25352" x="6956425" y="3916363"/>
          <p14:tracePt t="25368" x="6956425" y="3908425"/>
          <p14:tracePt t="25375" x="6950075" y="3878263"/>
          <p14:tracePt t="25388" x="6934200" y="3870325"/>
          <p14:tracePt t="25405" x="6934200" y="3832225"/>
          <p14:tracePt t="25422" x="6934200" y="3779838"/>
          <p14:tracePt t="25456" x="6926263" y="3771900"/>
          <p14:tracePt t="26016" x="6926263" y="3749675"/>
          <p14:tracePt t="26024" x="6934200" y="3687763"/>
          <p14:tracePt t="26032" x="6934200" y="3673475"/>
          <p14:tracePt t="26040" x="6950075" y="3641725"/>
          <p14:tracePt t="26055" x="7032625" y="3521075"/>
          <p14:tracePt t="26072" x="7116763" y="3421063"/>
          <p14:tracePt t="26088" x="7239000" y="3336925"/>
          <p14:tracePt t="26106" x="7369175" y="3260725"/>
          <p14:tracePt t="26122" x="7527925" y="3200400"/>
          <p14:tracePt t="26138" x="7696200" y="3146425"/>
          <p14:tracePt t="26155" x="7818438" y="3116263"/>
          <p14:tracePt t="26172" x="7954963" y="3086100"/>
          <p14:tracePt t="26188" x="8069263" y="3063875"/>
          <p14:tracePt t="26192" x="8123238" y="3063875"/>
          <p14:tracePt t="26206" x="8207375" y="3063875"/>
          <p14:tracePt t="26222" x="8229600" y="3063875"/>
          <p14:tracePt t="26238" x="8297863" y="3063875"/>
          <p14:tracePt t="26255" x="8328025" y="3070225"/>
          <p14:tracePt t="26272" x="8366125" y="3070225"/>
          <p14:tracePt t="26288" x="8382000" y="3086100"/>
          <p14:tracePt t="26305" x="8428038" y="3094038"/>
          <p14:tracePt t="26322" x="8458200" y="3108325"/>
          <p14:tracePt t="26338" x="8594725" y="3170238"/>
          <p14:tracePt t="26355" x="8785225" y="3254375"/>
          <p14:tracePt t="26372" x="8861425" y="3276600"/>
          <p14:tracePt t="26388" x="9097963" y="3398838"/>
          <p14:tracePt t="26405" x="9242425" y="3459163"/>
          <p14:tracePt t="26423" x="9296400" y="3475038"/>
          <p14:tracePt t="26648" x="9304338" y="3475038"/>
          <p14:tracePt t="28000" x="9304338" y="3467100"/>
          <p14:tracePt t="28208" x="9296400" y="3467100"/>
          <p14:tracePt t="28224" x="9274175" y="3467100"/>
          <p14:tracePt t="28232" x="9266238" y="3467100"/>
          <p14:tracePt t="28240" x="9250363" y="3467100"/>
          <p14:tracePt t="28256" x="9242425" y="3467100"/>
          <p14:tracePt t="28272" x="9220200" y="3467100"/>
          <p14:tracePt t="28289" x="9212263" y="3467100"/>
          <p14:tracePt t="28306" x="9204325" y="3467100"/>
          <p14:tracePt t="28322" x="9182100" y="3459163"/>
          <p14:tracePt t="28339" x="9174163" y="3459163"/>
          <p14:tracePt t="28373" x="9159875" y="3459163"/>
          <p14:tracePt t="28416" x="9144000" y="3459163"/>
          <p14:tracePt t="28424" x="9113838" y="3459163"/>
          <p14:tracePt t="28439" x="8975725" y="3543300"/>
          <p14:tracePt t="28456" x="8785225" y="3665538"/>
          <p14:tracePt t="28472" x="8474075" y="3810000"/>
          <p14:tracePt t="28489" x="8093075" y="3940175"/>
          <p14:tracePt t="28506" x="7680325" y="4046538"/>
          <p14:tracePt t="28522" x="7261225" y="4106863"/>
          <p14:tracePt t="28539" x="6911975" y="4160838"/>
          <p14:tracePt t="28556" x="6697663" y="4191000"/>
          <p14:tracePt t="28575" x="6515100" y="4213225"/>
          <p14:tracePt t="28589" x="6499225" y="4221163"/>
          <p14:tracePt t="28606" x="6477000" y="4221163"/>
          <p14:tracePt t="28640" x="6461125" y="4221163"/>
          <p14:tracePt t="28648" x="6446838" y="4237038"/>
          <p14:tracePt t="28656" x="6400800" y="4283075"/>
          <p14:tracePt t="28673" x="6294438" y="4335463"/>
          <p14:tracePt t="28689" x="6142038" y="4389438"/>
          <p14:tracePt t="28706" x="5973763" y="4435475"/>
          <p14:tracePt t="28723" x="5807075" y="4457700"/>
          <p14:tracePt t="28739" x="5616575" y="4503738"/>
          <p14:tracePt t="28756" x="5470525" y="4541838"/>
          <p14:tracePt t="28773" x="5334000" y="4579938"/>
          <p14:tracePt t="28790" x="5173663" y="4618038"/>
          <p14:tracePt t="28806" x="5143500" y="4640263"/>
          <p14:tracePt t="28823" x="5113338" y="4648200"/>
          <p14:tracePt t="28856" x="5105400" y="4648200"/>
          <p14:tracePt t="29112" x="5097463" y="4640263"/>
          <p14:tracePt t="29119" x="5097463" y="4632325"/>
          <p14:tracePt t="29127" x="5083175" y="4587875"/>
          <p14:tracePt t="29139" x="5067300" y="4564063"/>
          <p14:tracePt t="29156" x="5059363" y="4541838"/>
          <p14:tracePt t="29224" x="5059363" y="4525963"/>
          <p14:tracePt t="29232" x="5059363" y="4487863"/>
          <p14:tracePt t="29240" x="5045075" y="4441825"/>
          <p14:tracePt t="29256" x="5045075" y="4403725"/>
          <p14:tracePt t="29289" x="5037138" y="4397375"/>
        </p14:tracePtLst>
      </p14:laserTraceLst>
    </p:ext>
  </p:extLs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776" t="33455" r="20487" b="26871"/>
          <a:stretch/>
        </p:blipFill>
        <p:spPr>
          <a:xfrm>
            <a:off x="2353095" y="1973176"/>
            <a:ext cx="6621572" cy="30955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09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759"/>
    </mc:Choice>
    <mc:Fallback xmlns="">
      <p:transition advTm="2475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32" x="5037138" y="4365625"/>
          <p14:tracePt t="440" x="5037138" y="4198938"/>
          <p14:tracePt t="448" x="5037138" y="3984625"/>
          <p14:tracePt t="463" x="5006975" y="3825875"/>
          <p14:tracePt t="480" x="5006975" y="3673475"/>
          <p14:tracePt t="496" x="5021263" y="3497263"/>
          <p14:tracePt t="513" x="5051425" y="3352800"/>
          <p14:tracePt t="529" x="5089525" y="3222625"/>
          <p14:tracePt t="546" x="5105400" y="3116263"/>
          <p14:tracePt t="563" x="5121275" y="3040063"/>
          <p14:tracePt t="579" x="5127625" y="3032125"/>
          <p14:tracePt t="613" x="5127625" y="2994025"/>
          <p14:tracePt t="629" x="5127625" y="2979738"/>
          <p14:tracePt t="696" x="5127625" y="2971800"/>
          <p14:tracePt t="712" x="5127625" y="2963863"/>
          <p14:tracePt t="720" x="5113338" y="2903538"/>
          <p14:tracePt t="729" x="5105400" y="2873375"/>
          <p14:tracePt t="746" x="5097463" y="2835275"/>
          <p14:tracePt t="763" x="5059363" y="2727325"/>
          <p14:tracePt t="780" x="5021263" y="2667000"/>
          <p14:tracePt t="796" x="4975225" y="2620963"/>
          <p14:tracePt t="800" x="4975225" y="2613025"/>
          <p14:tracePt t="1536" x="4983163" y="2613025"/>
          <p14:tracePt t="1544" x="5059363" y="2628900"/>
          <p14:tracePt t="1552" x="5151438" y="2651125"/>
          <p14:tracePt t="1563" x="5227638" y="2651125"/>
          <p14:tracePt t="1580" x="5432425" y="2651125"/>
          <p14:tracePt t="1596" x="5661025" y="2628900"/>
          <p14:tracePt t="1613" x="5867400" y="2620963"/>
          <p14:tracePt t="1630" x="6027738" y="2590800"/>
          <p14:tracePt t="1646" x="6264275" y="2552700"/>
          <p14:tracePt t="1663" x="6294438" y="2552700"/>
          <p14:tracePt t="1824" x="6378575" y="2536825"/>
          <p14:tracePt t="1832" x="6569075" y="2484438"/>
          <p14:tracePt t="1840" x="6835775" y="2416175"/>
          <p14:tracePt t="1848" x="7040563" y="2370138"/>
          <p14:tracePt t="1863" x="7200900" y="2354263"/>
          <p14:tracePt t="1880" x="7216775" y="2354263"/>
          <p14:tracePt t="1896" x="7223125" y="2354263"/>
          <p14:tracePt t="1930" x="7246938" y="2354263"/>
          <p14:tracePt t="1946" x="7307263" y="2354263"/>
          <p14:tracePt t="1963" x="7337425" y="2354263"/>
          <p14:tracePt t="1996" x="7337425" y="2362200"/>
          <p14:tracePt t="2056" x="7315200" y="2362200"/>
          <p14:tracePt t="2064" x="7254875" y="2362200"/>
          <p14:tracePt t="2071" x="7132638" y="2362200"/>
          <p14:tracePt t="2080" x="6918325" y="2378075"/>
          <p14:tracePt t="2097" x="6286500" y="2430463"/>
          <p14:tracePt t="2113" x="5546725" y="2530475"/>
          <p14:tracePt t="2130" x="4816475" y="2651125"/>
          <p14:tracePt t="2147" x="4183063" y="2720975"/>
          <p14:tracePt t="2163" x="3725863" y="2720975"/>
          <p14:tracePt t="2181" x="3482975" y="2720975"/>
          <p14:tracePt t="2197" x="3375025" y="2720975"/>
          <p14:tracePt t="2213" x="3352800" y="2705100"/>
          <p14:tracePt t="2288" x="3344863" y="2705100"/>
          <p14:tracePt t="2296" x="3322638" y="2705100"/>
          <p14:tracePt t="2303" x="3298825" y="2705100"/>
          <p14:tracePt t="2313" x="3276600" y="2682875"/>
          <p14:tracePt t="2330" x="3246438" y="2674938"/>
          <p14:tracePt t="2376" x="3238500" y="2674938"/>
          <p14:tracePt t="2424" x="3238500" y="2667000"/>
          <p14:tracePt t="2432" x="3238500" y="2659063"/>
          <p14:tracePt t="2440" x="3238500" y="2620963"/>
          <p14:tracePt t="2448" x="3254375" y="2598738"/>
          <p14:tracePt t="2463" x="3268663" y="2544763"/>
          <p14:tracePt t="2728" x="3268663" y="2620963"/>
          <p14:tracePt t="2736" x="3268663" y="2773363"/>
          <p14:tracePt t="2747" x="3276600" y="2911475"/>
          <p14:tracePt t="2763" x="3368675" y="3238500"/>
          <p14:tracePt t="2780" x="3451225" y="3497263"/>
          <p14:tracePt t="2797" x="3521075" y="3657600"/>
          <p14:tracePt t="2801" x="3551238" y="3703638"/>
          <p14:tracePt t="2814" x="3589338" y="3749675"/>
          <p14:tracePt t="2830" x="3673475" y="3825875"/>
          <p14:tracePt t="2847" x="3817938" y="3908425"/>
          <p14:tracePt t="2863" x="3878263" y="3932238"/>
          <p14:tracePt t="2881" x="3894138" y="3940175"/>
          <p14:tracePt t="3024" x="3902075" y="3940175"/>
          <p14:tracePt t="3032" x="3916363" y="3946525"/>
          <p14:tracePt t="3041" x="3946525" y="3946525"/>
          <p14:tracePt t="3048" x="3978275" y="3946525"/>
          <p14:tracePt t="3064" x="4098925" y="3916363"/>
          <p14:tracePt t="3080" x="4251325" y="3863975"/>
          <p14:tracePt t="3097" x="4419600" y="3779838"/>
          <p14:tracePt t="3114" x="4579938" y="3711575"/>
          <p14:tracePt t="3130" x="4746625" y="3657600"/>
          <p14:tracePt t="3147" x="4830763" y="3627438"/>
          <p14:tracePt t="3164" x="4892675" y="3619500"/>
          <p14:tracePt t="3180" x="4945063" y="3589338"/>
          <p14:tracePt t="3197" x="4953000" y="3589338"/>
          <p14:tracePt t="3327" x="4930775" y="3603625"/>
          <p14:tracePt t="3336" x="4930775" y="3611563"/>
          <p14:tracePt t="3347" x="4922838" y="3619500"/>
          <p14:tracePt t="3364" x="4922838" y="3627438"/>
          <p14:tracePt t="3408" x="4914900" y="3627438"/>
          <p14:tracePt t="3448" x="4906963" y="3627438"/>
          <p14:tracePt t="3456" x="4892675" y="3597275"/>
          <p14:tracePt t="3464" x="4868863" y="3535363"/>
          <p14:tracePt t="3480" x="4822825" y="3390900"/>
          <p14:tracePt t="3497" x="4770438" y="3208338"/>
          <p14:tracePt t="3514" x="4754563" y="3094038"/>
          <p14:tracePt t="3530" x="4754563" y="2987675"/>
          <p14:tracePt t="3547" x="4754563" y="2917825"/>
          <p14:tracePt t="3564" x="4762500" y="2857500"/>
          <p14:tracePt t="3581" x="4784725" y="2811463"/>
          <p14:tracePt t="3597" x="4792663" y="2789238"/>
          <p14:tracePt t="3614" x="4800600" y="2773363"/>
          <p14:tracePt t="3630" x="4816475" y="2751138"/>
          <p14:tracePt t="3688" x="4808538" y="2743200"/>
          <p14:tracePt t="3697" x="4800600" y="2743200"/>
          <p14:tracePt t="3704" x="4792663" y="2743200"/>
          <p14:tracePt t="3714" x="4770438" y="2720975"/>
          <p14:tracePt t="3730" x="4732338" y="2689225"/>
          <p14:tracePt t="3747" x="4656138" y="2644775"/>
          <p14:tracePt t="3764" x="4594225" y="2590800"/>
          <p14:tracePt t="3780" x="4572000" y="2582863"/>
          <p14:tracePt t="3797" x="4556125" y="2574925"/>
          <p14:tracePt t="3814" x="4541838" y="2568575"/>
          <p14:tracePt t="3863" x="4533900" y="2560638"/>
          <p14:tracePt t="3889" x="4525963" y="2536825"/>
          <p14:tracePt t="3896" x="4525963" y="2514600"/>
          <p14:tracePt t="3904" x="4518025" y="2506663"/>
          <p14:tracePt t="3914" x="4518025" y="2498725"/>
          <p14:tracePt t="3931" x="4503738" y="2460625"/>
          <p14:tracePt t="4520" x="4518025" y="2460625"/>
          <p14:tracePt t="4528" x="4541838" y="2460625"/>
          <p14:tracePt t="4535" x="4572000" y="2468563"/>
          <p14:tracePt t="4547" x="4610100" y="2468563"/>
          <p14:tracePt t="4564" x="4724400" y="2484438"/>
          <p14:tracePt t="4581" x="4860925" y="2460625"/>
          <p14:tracePt t="4599" x="5051425" y="2408238"/>
          <p14:tracePt t="4615" x="5135563" y="2384425"/>
          <p14:tracePt t="4631" x="5189538" y="2370138"/>
          <p14:tracePt t="4647" x="5197475" y="2370138"/>
          <p14:tracePt t="4752" x="5203825" y="2370138"/>
          <p14:tracePt t="4760" x="5219700" y="2370138"/>
          <p14:tracePt t="4767" x="5241925" y="2378075"/>
          <p14:tracePt t="4781" x="5257800" y="2384425"/>
          <p14:tracePt t="4798" x="5318125" y="2400300"/>
          <p14:tracePt t="4815" x="5341938" y="2408238"/>
          <p14:tracePt t="5343" x="5349875" y="2408238"/>
          <p14:tracePt t="5368" x="5349875" y="2416175"/>
          <p14:tracePt t="5376" x="5349875" y="2430463"/>
          <p14:tracePt t="5383" x="5349875" y="2536825"/>
          <p14:tracePt t="5398" x="5349875" y="2682875"/>
          <p14:tracePt t="5414" x="5349875" y="2971800"/>
          <p14:tracePt t="5431" x="5334000" y="3140075"/>
          <p14:tracePt t="5449" x="5318125" y="3246438"/>
          <p14:tracePt t="5464" x="5318125" y="3298825"/>
          <p14:tracePt t="5481" x="5318125" y="3336925"/>
          <p14:tracePt t="5499" x="5318125" y="3368675"/>
          <p14:tracePt t="5514" x="5311775" y="3398838"/>
          <p14:tracePt t="5531" x="5303838" y="3421063"/>
          <p14:tracePt t="5548" x="5295900" y="3436938"/>
          <p14:tracePt t="5564" x="5287963" y="3459163"/>
          <p14:tracePt t="5582" x="5287963" y="3475038"/>
          <p14:tracePt t="5598" x="5280025" y="3505200"/>
          <p14:tracePt t="5614" x="5273675" y="3521075"/>
          <p14:tracePt t="6193" x="5280025" y="3521075"/>
          <p14:tracePt t="6216" x="5287963" y="3513138"/>
          <p14:tracePt t="6232" x="5295900" y="3497263"/>
          <p14:tracePt t="6248" x="5295900" y="3489325"/>
          <p14:tracePt t="6256" x="5303838" y="3482975"/>
          <p14:tracePt t="6265" x="5303838" y="3475038"/>
          <p14:tracePt t="6343" x="5303838" y="3489325"/>
          <p14:tracePt t="6352" x="5303838" y="3559175"/>
          <p14:tracePt t="6358" x="5303838" y="3649663"/>
          <p14:tracePt t="6367" x="5303838" y="3771900"/>
          <p14:tracePt t="6381" x="5303838" y="3902075"/>
          <p14:tracePt t="6398" x="5280025" y="4168775"/>
          <p14:tracePt t="6414" x="5265738" y="4267200"/>
          <p14:tracePt t="6431" x="5257800" y="4321175"/>
          <p14:tracePt t="6464" x="5257800" y="4327525"/>
          <p14:tracePt t="6528" x="5257800" y="4335463"/>
          <p14:tracePt t="6535" x="5249863" y="4343400"/>
          <p14:tracePt t="6560" x="5249863" y="4351338"/>
          <p14:tracePt t="6624" x="5249863" y="4365625"/>
          <p14:tracePt t="6632" x="5249863" y="4381500"/>
          <p14:tracePt t="6640" x="5249863" y="4397375"/>
          <p14:tracePt t="6648" x="5241925" y="4435475"/>
          <p14:tracePt t="6665" x="5227638" y="4487863"/>
          <p14:tracePt t="6682" x="5219700" y="4549775"/>
          <p14:tracePt t="6699" x="5219700" y="4579938"/>
          <p14:tracePt t="7176" x="5227638" y="4564063"/>
          <p14:tracePt t="7184" x="5241925" y="4525963"/>
          <p14:tracePt t="7193" x="5273675" y="4479925"/>
          <p14:tracePt t="7200" x="5311775" y="4403725"/>
          <p14:tracePt t="7215" x="5440363" y="4213225"/>
          <p14:tracePt t="7232" x="5661025" y="3902075"/>
          <p14:tracePt t="7248" x="5921375" y="3543300"/>
          <p14:tracePt t="7265" x="6149975" y="3246438"/>
          <p14:tracePt t="7282" x="6370638" y="2979738"/>
          <p14:tracePt t="7298" x="6477000" y="2789238"/>
          <p14:tracePt t="7315" x="6553200" y="2628900"/>
          <p14:tracePt t="7318" x="6561138" y="2560638"/>
          <p14:tracePt t="7332" x="6583363" y="2522538"/>
          <p14:tracePt t="7348" x="6591300" y="2454275"/>
          <p14:tracePt t="7366" x="6599238" y="2422525"/>
          <p14:tracePt t="7382" x="6599238" y="2370138"/>
          <p14:tracePt t="7399" x="6575425" y="2301875"/>
          <p14:tracePt t="7415" x="6492875" y="2263775"/>
          <p14:tracePt t="7432" x="6461125" y="2247900"/>
          <p14:tracePt t="7449" x="6454775" y="2247900"/>
          <p14:tracePt t="7482" x="6430963" y="2247900"/>
          <p14:tracePt t="7528" x="6423025" y="2247900"/>
          <p14:tracePt t="7543" x="6408738" y="2247900"/>
          <p14:tracePt t="7552" x="6400800" y="2247900"/>
          <p14:tracePt t="7567" x="6384925" y="2247900"/>
          <p14:tracePt t="7576" x="6378575" y="2247900"/>
          <p14:tracePt t="7584" x="6354763" y="2247900"/>
          <p14:tracePt t="7600" x="6194425" y="2263775"/>
          <p14:tracePt t="7615" x="6035675" y="2308225"/>
          <p14:tracePt t="7632" x="6011863" y="2308225"/>
          <p14:tracePt t="7649" x="5973763" y="2346325"/>
          <p14:tracePt t="7665" x="5959475" y="2362200"/>
          <p14:tracePt t="7776" x="5951538" y="2362200"/>
          <p14:tracePt t="7808" x="5943600" y="2362200"/>
          <p14:tracePt t="7817" x="5935663" y="2378075"/>
          <p14:tracePt t="7824" x="5921375" y="2392363"/>
          <p14:tracePt t="7832" x="5913438" y="2392363"/>
          <p14:tracePt t="7849" x="5913438" y="2400300"/>
          <p14:tracePt t="7865" x="5897563" y="2422525"/>
          <p14:tracePt t="8288" x="5897563" y="2378075"/>
          <p14:tracePt t="8297" x="5913438" y="2308225"/>
          <p14:tracePt t="8303" x="5951538" y="2263775"/>
          <p14:tracePt t="8316" x="5989638" y="2201863"/>
          <p14:tracePt t="8332" x="6118225" y="2049463"/>
          <p14:tracePt t="8349" x="6264275" y="1951038"/>
          <p14:tracePt t="8366" x="6507163" y="1790700"/>
          <p14:tracePt t="8382" x="6705600" y="1730375"/>
          <p14:tracePt t="8399" x="6934200" y="1692275"/>
          <p14:tracePt t="8416" x="7154863" y="1668463"/>
          <p14:tracePt t="8432" x="7451725" y="1668463"/>
          <p14:tracePt t="8449" x="7673975" y="1692275"/>
          <p14:tracePt t="8466" x="7902575" y="1760538"/>
          <p14:tracePt t="8482" x="8069263" y="1812925"/>
          <p14:tracePt t="8499" x="8213725" y="1889125"/>
          <p14:tracePt t="8516" x="8259763" y="1912938"/>
          <p14:tracePt t="8532" x="8313738" y="1989138"/>
          <p14:tracePt t="8549" x="8382000" y="2133600"/>
          <p14:tracePt t="8566" x="8382000" y="2171700"/>
          <p14:tracePt t="8582" x="8382000" y="2263775"/>
          <p14:tracePt t="8600" x="8382000" y="2346325"/>
          <p14:tracePt t="8616" x="8359775" y="2392363"/>
          <p14:tracePt t="8632" x="8305800" y="2430463"/>
          <p14:tracePt t="8649" x="8245475" y="2430463"/>
          <p14:tracePt t="8666" x="8191500" y="2422525"/>
          <p14:tracePt t="8682" x="8161338" y="2422525"/>
          <p14:tracePt t="8699" x="8131175" y="2400300"/>
          <p14:tracePt t="8716" x="8115300" y="2400300"/>
          <p14:tracePt t="8732" x="8099425" y="2392363"/>
          <p14:tracePt t="8749" x="8077200" y="2378075"/>
          <p14:tracePt t="8766" x="8047038" y="2370138"/>
          <p14:tracePt t="8782" x="7970838" y="2354263"/>
          <p14:tracePt t="8799" x="7780338" y="2346325"/>
          <p14:tracePt t="8816" x="7589838" y="2346325"/>
          <p14:tracePt t="8832" x="7459663" y="2346325"/>
          <p14:tracePt t="8849" x="7399338" y="2339975"/>
          <p14:tracePt t="9113" x="7421563" y="2339975"/>
          <p14:tracePt t="9120" x="7445375" y="2339975"/>
          <p14:tracePt t="9133" x="7451725" y="2339975"/>
          <p14:tracePt t="9149" x="7497763" y="2339975"/>
          <p14:tracePt t="9166" x="7535863" y="2346325"/>
          <p14:tracePt t="9182" x="7573963" y="2346325"/>
          <p14:tracePt t="9199" x="7597775" y="2346325"/>
          <p14:tracePt t="9233" x="7597775" y="2339975"/>
          <p14:tracePt t="9295" x="7604125" y="2339975"/>
          <p14:tracePt t="9320" x="7612063" y="2339975"/>
          <p14:tracePt t="9336" x="7627938" y="2339975"/>
          <p14:tracePt t="9343" x="7635875" y="2339975"/>
          <p14:tracePt t="9368" x="7650163" y="2339975"/>
          <p14:tracePt t="9505" x="7658100" y="2339975"/>
          <p14:tracePt t="9552" x="7658100" y="2346325"/>
          <p14:tracePt t="9568" x="7658100" y="2370138"/>
          <p14:tracePt t="9576" x="7658100" y="2416175"/>
          <p14:tracePt t="9584" x="7658100" y="2430463"/>
          <p14:tracePt t="9599" x="7658100" y="2492375"/>
          <p14:tracePt t="9616" x="7658100" y="2574925"/>
          <p14:tracePt t="9633" x="7658100" y="2689225"/>
          <p14:tracePt t="9649" x="7658100" y="2781300"/>
          <p14:tracePt t="9666" x="7666038" y="2857500"/>
          <p14:tracePt t="9683" x="7688263" y="2955925"/>
          <p14:tracePt t="9699" x="7696200" y="3040063"/>
          <p14:tracePt t="9716" x="7718425" y="3184525"/>
          <p14:tracePt t="9733" x="7734300" y="3284538"/>
          <p14:tracePt t="9750" x="7780338" y="3421063"/>
          <p14:tracePt t="9766" x="7794625" y="3444875"/>
          <p14:tracePt t="9783" x="7832725" y="3513138"/>
          <p14:tracePt t="9799" x="7832725" y="3521075"/>
          <p14:tracePt t="9840" x="7848600" y="3521075"/>
          <p14:tracePt t="9865" x="7878763" y="3521075"/>
          <p14:tracePt t="9871" x="7932738" y="3505200"/>
          <p14:tracePt t="9883" x="7985125" y="3489325"/>
          <p14:tracePt t="9899" x="8069263" y="3451225"/>
          <p14:tracePt t="9916" x="8207375" y="3413125"/>
          <p14:tracePt t="9933" x="8289925" y="3413125"/>
          <p14:tracePt t="9949" x="8305800" y="3413125"/>
          <p14:tracePt t="10056" x="8305800" y="3429000"/>
          <p14:tracePt t="10064" x="8289925" y="3451225"/>
          <p14:tracePt t="10071" x="8283575" y="3475038"/>
          <p14:tracePt t="10083" x="8275638" y="3482975"/>
          <p14:tracePt t="10099" x="8267700" y="3489325"/>
          <p14:tracePt t="10116" x="8259763" y="3489325"/>
          <p14:tracePt t="10133" x="8245475" y="3489325"/>
          <p14:tracePt t="10168" x="8229600" y="3489325"/>
          <p14:tracePt t="10183" x="8213725" y="3497263"/>
          <p14:tracePt t="10200" x="8199438" y="3505200"/>
          <p14:tracePt t="10216" x="8191500" y="3513138"/>
          <p14:tracePt t="10233" x="8161338" y="3527425"/>
          <p14:tracePt t="10250" x="8131175" y="3559175"/>
          <p14:tracePt t="10266" x="8069263" y="3603625"/>
          <p14:tracePt t="10283" x="7940675" y="3695700"/>
          <p14:tracePt t="10300" x="7742238" y="3825875"/>
          <p14:tracePt t="10316" x="7489825" y="4022725"/>
          <p14:tracePt t="10333" x="7269163" y="4191000"/>
          <p14:tracePt t="10337" x="7208838" y="4244975"/>
          <p14:tracePt t="10351" x="7132638" y="4327525"/>
          <p14:tracePt t="10367" x="7116763" y="4359275"/>
          <p14:tracePt t="10448" x="7116763" y="4365625"/>
          <p14:tracePt t="10464" x="7132638" y="4365625"/>
          <p14:tracePt t="10544" x="7140575" y="4365625"/>
          <p14:tracePt t="10552" x="7140575" y="4397375"/>
          <p14:tracePt t="10560" x="7116763" y="4441825"/>
          <p14:tracePt t="10568" x="7078663" y="4495800"/>
          <p14:tracePt t="10583" x="7010400" y="4587875"/>
          <p14:tracePt t="10600" x="6964363" y="4640263"/>
          <p14:tracePt t="10616" x="6956425" y="4670425"/>
          <p14:tracePt t="10633" x="6950075" y="4670425"/>
          <p14:tracePt t="10688" x="6980238" y="4670425"/>
          <p14:tracePt t="10696" x="7040563" y="4670425"/>
          <p14:tracePt t="10703" x="7124700" y="4656138"/>
          <p14:tracePt t="10716" x="7200900" y="4640263"/>
          <p14:tracePt t="10733" x="7383463" y="4579938"/>
          <p14:tracePt t="10750" x="7581900" y="4525963"/>
          <p14:tracePt t="10766" x="7864475" y="4487863"/>
          <p14:tracePt t="10783" x="7993063" y="4479925"/>
          <p14:tracePt t="10799" x="8047038" y="4457700"/>
          <p14:tracePt t="10919" x="8054975" y="4457700"/>
          <p14:tracePt t="10926" x="8069263" y="4457700"/>
          <p14:tracePt t="10943" x="8077200" y="4457700"/>
          <p14:tracePt t="10951" x="8085138" y="4457700"/>
          <p14:tracePt t="10966" x="8115300" y="4457700"/>
          <p14:tracePt t="10983" x="8199438" y="4457700"/>
          <p14:tracePt t="11000" x="8251825" y="4457700"/>
          <p14:tracePt t="11033" x="8259763" y="4457700"/>
          <p14:tracePt t="11536" x="8229600" y="4457700"/>
          <p14:tracePt t="11544" x="8153400" y="4457700"/>
          <p14:tracePt t="11552" x="8054975" y="4457700"/>
          <p14:tracePt t="11567" x="7734300" y="4525963"/>
          <p14:tracePt t="11583" x="7231063" y="4602163"/>
          <p14:tracePt t="11600" x="6613525" y="4702175"/>
          <p14:tracePt t="11617" x="5883275" y="4746625"/>
          <p14:tracePt t="11633" x="5349875" y="4784725"/>
          <p14:tracePt t="11650" x="4999038" y="4784725"/>
          <p14:tracePt t="11667" x="4792663" y="4784725"/>
          <p14:tracePt t="11683" x="4640263" y="4784725"/>
          <p14:tracePt t="11700" x="4511675" y="4784725"/>
          <p14:tracePt t="11717" x="4373563" y="4740275"/>
          <p14:tracePt t="11734" x="4092575" y="4686300"/>
          <p14:tracePt t="11750" x="4022725" y="4678363"/>
          <p14:tracePt t="11767" x="3825875" y="4640263"/>
          <p14:tracePt t="11783" x="3711575" y="4618038"/>
          <p14:tracePt t="11800" x="3657600" y="4610100"/>
          <p14:tracePt t="11817" x="3641725" y="4610100"/>
          <p14:tracePt t="11833" x="3619500" y="4602163"/>
          <p14:tracePt t="11850" x="3573463" y="4594225"/>
          <p14:tracePt t="11867" x="3543300" y="4579938"/>
          <p14:tracePt t="11883" x="3505200" y="4572000"/>
          <p14:tracePt t="11900" x="3390900" y="4556125"/>
          <p14:tracePt t="11918" x="3254375" y="4541838"/>
          <p14:tracePt t="11934" x="3162300" y="4511675"/>
          <p14:tracePt t="11950" x="3070225" y="4487863"/>
          <p14:tracePt t="11967" x="3001963" y="4473575"/>
          <p14:tracePt t="11983" x="2994025" y="4465638"/>
          <p14:tracePt t="12104" x="2979738" y="4465638"/>
          <p14:tracePt t="12113" x="2925763" y="4449763"/>
          <p14:tracePt t="12119" x="2911475" y="4435475"/>
          <p14:tracePt t="12144" x="2911475" y="4419600"/>
          <p14:tracePt t="12152" x="2911475" y="4359275"/>
          <p14:tracePt t="12167" x="2911475" y="4198938"/>
          <p14:tracePt t="12184" x="2911475" y="4098925"/>
          <p14:tracePt t="12200" x="2911475" y="3962400"/>
          <p14:tracePt t="12217" x="2933700" y="3840163"/>
          <p14:tracePt t="12234" x="2963863" y="3717925"/>
          <p14:tracePt t="12250" x="2994025" y="3619500"/>
          <p14:tracePt t="12267" x="3009900" y="3565525"/>
          <p14:tracePt t="12284" x="3009900" y="3559175"/>
          <p14:tracePt t="12400" x="3017838" y="3559175"/>
          <p14:tracePt t="12480" x="3025775" y="3559175"/>
          <p14:tracePt t="12880" x="3025775" y="3565525"/>
          <p14:tracePt t="12896" x="3025775" y="3573463"/>
          <p14:tracePt t="12904" x="3017838" y="3627438"/>
          <p14:tracePt t="12912" x="3009900" y="3679825"/>
          <p14:tracePt t="12919" x="3009900" y="3687763"/>
          <p14:tracePt t="12934" x="3009900" y="3695700"/>
          <p14:tracePt t="12951" x="2994025" y="3725863"/>
          <p14:tracePt t="13032" x="2994025" y="3733800"/>
          <p14:tracePt t="13129" x="2994025" y="3711575"/>
          <p14:tracePt t="13136" x="3040063" y="3673475"/>
          <p14:tracePt t="13144" x="3108325" y="3635375"/>
          <p14:tracePt t="13152" x="3184525" y="3597275"/>
          <p14:tracePt t="13167" x="3406775" y="3535363"/>
          <p14:tracePt t="13184" x="3741738" y="3451225"/>
          <p14:tracePt t="13201" x="3908425" y="3398838"/>
          <p14:tracePt t="13217" x="3978275" y="3368675"/>
          <p14:tracePt t="13384" x="3970338" y="3398838"/>
          <p14:tracePt t="13393" x="3946525" y="3475038"/>
          <p14:tracePt t="13401" x="3908425" y="3535363"/>
          <p14:tracePt t="13417" x="3870325" y="3619500"/>
          <p14:tracePt t="13434" x="3810000" y="3679825"/>
          <p14:tracePt t="13451" x="3717925" y="3717925"/>
          <p14:tracePt t="13467" x="3657600" y="3741738"/>
          <p14:tracePt t="13484" x="3619500" y="3741738"/>
          <p14:tracePt t="13501" x="3603625" y="3741738"/>
          <p14:tracePt t="13576" x="3597275" y="3741738"/>
          <p14:tracePt t="13592" x="3589338" y="3741738"/>
          <p14:tracePt t="13600" x="3573463" y="3741738"/>
          <p14:tracePt t="13608" x="3551238" y="3756025"/>
          <p14:tracePt t="13617" x="3535363" y="3771900"/>
          <p14:tracePt t="13634" x="3482975" y="3817938"/>
          <p14:tracePt t="13651" x="3421063" y="3848100"/>
          <p14:tracePt t="13667" x="3390900" y="3870325"/>
          <p14:tracePt t="13684" x="3382963" y="3878263"/>
          <p14:tracePt t="13784" x="3382963" y="3870325"/>
          <p14:tracePt t="13808" x="3382963" y="3863975"/>
          <p14:tracePt t="13825" x="3382963" y="3856038"/>
          <p14:tracePt t="13833" x="3382963" y="3848100"/>
          <p14:tracePt t="14128" x="3382963" y="3878263"/>
          <p14:tracePt t="14135" x="3382963" y="3908425"/>
          <p14:tracePt t="14144" x="3398838" y="3954463"/>
          <p14:tracePt t="14152" x="3406775" y="4016375"/>
          <p14:tracePt t="14168" x="3475038" y="4122738"/>
          <p14:tracePt t="14184" x="3513138" y="4221163"/>
          <p14:tracePt t="14201" x="3551238" y="4297363"/>
          <p14:tracePt t="14218" x="3589338" y="4359275"/>
          <p14:tracePt t="14234" x="3627438" y="4419600"/>
          <p14:tracePt t="14251" x="3657600" y="4457700"/>
          <p14:tracePt t="14268" x="3687763" y="4495800"/>
          <p14:tracePt t="14284" x="3711575" y="4525963"/>
          <p14:tracePt t="14301" x="3741738" y="4556125"/>
          <p14:tracePt t="14319" x="3763963" y="4572000"/>
          <p14:tracePt t="14351" x="3794125" y="4572000"/>
          <p14:tracePt t="14368" x="3840163" y="4564063"/>
          <p14:tracePt t="14384" x="3908425" y="4503738"/>
          <p14:tracePt t="14401" x="3984625" y="4427538"/>
          <p14:tracePt t="14418" x="4084638" y="4289425"/>
          <p14:tracePt t="14434" x="4175125" y="4152900"/>
          <p14:tracePt t="14451" x="4244975" y="4038600"/>
          <p14:tracePt t="14468" x="4251325" y="3970338"/>
          <p14:tracePt t="14484" x="4251325" y="3954463"/>
          <p14:tracePt t="14501" x="4251325" y="3940175"/>
          <p14:tracePt t="14519" x="4251325" y="3902075"/>
          <p14:tracePt t="14551" x="4251325" y="3894138"/>
          <p14:tracePt t="14568" x="4251325" y="3878263"/>
          <p14:tracePt t="14608" x="4251325" y="3856038"/>
          <p14:tracePt t="14615" x="4251325" y="3840163"/>
          <p14:tracePt t="14624" x="4244975" y="3832225"/>
          <p14:tracePt t="14640" x="4244975" y="3825875"/>
          <p14:tracePt t="14651" x="4244975" y="3802063"/>
          <p14:tracePt t="14668" x="4237038" y="3802063"/>
          <p14:tracePt t="14744" x="4237038" y="3794125"/>
          <p14:tracePt t="14760" x="4244975" y="3794125"/>
          <p14:tracePt t="14769" x="4259263" y="3794125"/>
          <p14:tracePt t="14776" x="4275138" y="3794125"/>
          <p14:tracePt t="14784" x="4305300" y="3794125"/>
          <p14:tracePt t="14801" x="4365625" y="3794125"/>
          <p14:tracePt t="14818" x="4435475" y="3779838"/>
          <p14:tracePt t="14835" x="4495800" y="3749675"/>
          <p14:tracePt t="14839" x="4518025" y="3733800"/>
          <p14:tracePt t="14851" x="4525963" y="3725863"/>
          <p14:tracePt t="14868" x="4533900" y="3717925"/>
          <p14:tracePt t="14912" x="4533900" y="3711575"/>
          <p14:tracePt t="14920" x="4533900" y="3679825"/>
          <p14:tracePt t="14928" x="4533900" y="3665538"/>
          <p14:tracePt t="15056" x="4533900" y="3657600"/>
          <p14:tracePt t="15064" x="4533900" y="3649663"/>
          <p14:tracePt t="15071" x="4556125" y="3649663"/>
          <p14:tracePt t="15085" x="4587875" y="3649663"/>
          <p14:tracePt t="15102" x="4678363" y="3649663"/>
          <p14:tracePt t="15118" x="4732338" y="3649663"/>
          <p14:tracePt t="15135" x="4792663" y="3649663"/>
          <p14:tracePt t="15152" x="4816475" y="3665538"/>
          <p14:tracePt t="15168" x="4822825" y="3665538"/>
          <p14:tracePt t="15208" x="4822825" y="3673475"/>
          <p14:tracePt t="15256" x="4822825" y="3695700"/>
          <p14:tracePt t="15264" x="4854575" y="3763963"/>
          <p14:tracePt t="15271" x="4860925" y="3794125"/>
          <p14:tracePt t="15285" x="4868863" y="3817938"/>
          <p14:tracePt t="15302" x="4892675" y="3856038"/>
          <p14:tracePt t="15318" x="4899025" y="3856038"/>
          <p14:tracePt t="15335" x="4914900" y="3856038"/>
          <p14:tracePt t="15369" x="4922838" y="3856038"/>
          <p14:tracePt t="15385" x="4960938" y="3848100"/>
          <p14:tracePt t="15401" x="5006975" y="3787775"/>
          <p14:tracePt t="15418" x="5089525" y="3695700"/>
          <p14:tracePt t="15435" x="5197475" y="3611563"/>
          <p14:tracePt t="15451" x="5257800" y="3573463"/>
          <p14:tracePt t="15469" x="5303838" y="3535363"/>
          <p14:tracePt t="15485" x="5318125" y="3521075"/>
          <p14:tracePt t="15560" x="5326063" y="3521075"/>
          <p14:tracePt t="15760" x="5334000" y="3559175"/>
          <p14:tracePt t="15768" x="5372100" y="3695700"/>
          <p14:tracePt t="15776" x="5402263" y="3817938"/>
          <p14:tracePt t="15785" x="5410200" y="3946525"/>
          <p14:tracePt t="15802" x="5410200" y="4198938"/>
          <p14:tracePt t="15818" x="5410200" y="4365625"/>
          <p14:tracePt t="15835" x="5402263" y="4487863"/>
          <p14:tracePt t="15852" x="5380038" y="4556125"/>
          <p14:tracePt t="15856" x="5380038" y="4572000"/>
          <p14:tracePt t="15868" x="5372100" y="4579938"/>
          <p14:tracePt t="16048" x="5341938" y="4587875"/>
          <p14:tracePt t="16056" x="5280025" y="4594225"/>
          <p14:tracePt t="16064" x="5203825" y="4602163"/>
          <p14:tracePt t="16072" x="5105400" y="4618038"/>
          <p14:tracePt t="16085" x="4960938" y="4625975"/>
          <p14:tracePt t="16103" x="4259263" y="4625975"/>
          <p14:tracePt t="16118" x="3779838" y="4572000"/>
          <p14:tracePt t="16136" x="3429000" y="4533900"/>
          <p14:tracePt t="16152" x="3276600" y="4495800"/>
          <p14:tracePt t="16168" x="3208338" y="4495800"/>
          <p14:tracePt t="16248" x="3238500" y="4495800"/>
          <p14:tracePt t="16256" x="3276600" y="4495800"/>
          <p14:tracePt t="16264" x="3360738" y="4511675"/>
          <p14:tracePt t="16272" x="3444875" y="4518025"/>
          <p14:tracePt t="16285" x="3565525" y="4518025"/>
          <p14:tracePt t="16302" x="3878263" y="4518025"/>
          <p14:tracePt t="16319" x="4335463" y="4518025"/>
          <p14:tracePt t="16335" x="4525963" y="4525963"/>
          <p14:tracePt t="16352" x="4564063" y="4525963"/>
          <p14:tracePt t="16375" x="4564063" y="4533900"/>
          <p14:tracePt t="16385" x="4564063" y="4541838"/>
          <p14:tracePt t="16402" x="4441825" y="4556125"/>
          <p14:tracePt t="16419" x="4259263" y="4572000"/>
          <p14:tracePt t="16435" x="4068763" y="4572000"/>
          <p14:tracePt t="16452" x="3902075" y="4587875"/>
          <p14:tracePt t="16468" x="3870325" y="4602163"/>
          <p14:tracePt t="16502" x="3894138" y="4610100"/>
          <p14:tracePt t="16519" x="4267200" y="4670425"/>
          <p14:tracePt t="16535" x="4625975" y="4716463"/>
          <p14:tracePt t="16552" x="4822825" y="4724400"/>
          <p14:tracePt t="16569" x="4892675" y="4746625"/>
          <p14:tracePt t="16608" x="4868863" y="4754563"/>
          <p14:tracePt t="16619" x="4830763" y="4754563"/>
          <p14:tracePt t="16636" x="4792663" y="4754563"/>
          <p14:tracePt t="16679" x="4808538" y="4762500"/>
          <p14:tracePt t="16688" x="4838700" y="4762500"/>
          <p14:tracePt t="16702" x="4868863" y="4778375"/>
          <p14:tracePt t="16719" x="4892675" y="4778375"/>
          <p14:tracePt t="16904" x="4854575" y="4778375"/>
          <p14:tracePt t="16912" x="4800600" y="4778375"/>
          <p14:tracePt t="16920" x="4724400" y="4778375"/>
          <p14:tracePt t="16935" x="4533900" y="4778375"/>
          <p14:tracePt t="16952" x="4335463" y="4778375"/>
          <p14:tracePt t="16969" x="4130675" y="4778375"/>
          <p14:tracePt t="16985" x="3978275" y="4770438"/>
          <p14:tracePt t="17002" x="3902075" y="4762500"/>
          <p14:tracePt t="17104" x="3908425" y="4746625"/>
          <p14:tracePt t="17112" x="3940175" y="4746625"/>
          <p14:tracePt t="17120" x="4000500" y="4746625"/>
          <p14:tracePt t="17136" x="4114800" y="4746625"/>
          <p14:tracePt t="17152" x="4275138" y="4746625"/>
          <p14:tracePt t="17169" x="4411663" y="4746625"/>
          <p14:tracePt t="17185" x="4556125" y="4746625"/>
          <p14:tracePt t="17202" x="4664075" y="4732338"/>
          <p14:tracePt t="17219" x="4702175" y="4732338"/>
          <p14:tracePt t="17392" x="4724400" y="4716463"/>
          <p14:tracePt t="17400" x="4740275" y="4708525"/>
          <p14:tracePt t="17408" x="4770438" y="4678363"/>
          <p14:tracePt t="17419" x="4808538" y="4664075"/>
          <p14:tracePt t="17436" x="4930775" y="4594225"/>
          <p14:tracePt t="17452" x="5029200" y="4525963"/>
          <p14:tracePt t="17469" x="5165725" y="4441825"/>
          <p14:tracePt t="17486" x="5287963" y="4343400"/>
          <p14:tracePt t="17502" x="5311775" y="4313238"/>
          <p14:tracePt t="17519" x="5311775" y="4283075"/>
          <p14:tracePt t="17536" x="5303838" y="4237038"/>
          <p14:tracePt t="17552" x="5219700" y="4168775"/>
          <p14:tracePt t="17569" x="4999038" y="4068763"/>
          <p14:tracePt t="17586" x="4518025" y="3908425"/>
          <p14:tracePt t="17602" x="3848100" y="3802063"/>
          <p14:tracePt t="17619" x="3132138" y="3741738"/>
          <p14:tracePt t="17636" x="2362200" y="3695700"/>
          <p14:tracePt t="17652" x="1562100" y="3695700"/>
          <p14:tracePt t="17669" x="960438" y="3695700"/>
          <p14:tracePt t="17686" x="487363" y="3771900"/>
          <p14:tracePt t="17702" x="373063" y="3840163"/>
          <p14:tracePt t="17719" x="358775" y="3894138"/>
          <p14:tracePt t="17736" x="350838" y="4054475"/>
          <p14:tracePt t="17752" x="358775" y="4267200"/>
          <p14:tracePt t="17769" x="473075" y="4518025"/>
          <p14:tracePt t="17786" x="579438" y="4686300"/>
          <p14:tracePt t="17802" x="739775" y="4838700"/>
          <p14:tracePt t="17819" x="1006475" y="4945063"/>
          <p14:tracePt t="17836" x="1431925" y="5029200"/>
          <p14:tracePt t="17852" x="1973263" y="5029200"/>
          <p14:tracePt t="17857" x="2278063" y="5029200"/>
          <p14:tracePt t="17869" x="2590800" y="5029200"/>
          <p14:tracePt t="17886" x="3398838" y="4922838"/>
          <p14:tracePt t="17902" x="4389438" y="4632325"/>
          <p14:tracePt t="17919" x="4830763" y="4403725"/>
          <p14:tracePt t="17936" x="5075238" y="4251325"/>
          <p14:tracePt t="17952" x="5143500" y="4152900"/>
          <p14:tracePt t="17969" x="5143500" y="4068763"/>
          <p14:tracePt t="17986" x="5127625" y="3962400"/>
          <p14:tracePt t="18002" x="5021263" y="3856038"/>
          <p14:tracePt t="18019" x="4816475" y="3749675"/>
          <p14:tracePt t="18037" x="4511675" y="3687763"/>
          <p14:tracePt t="18052" x="3954463" y="3619500"/>
          <p14:tracePt t="18069" x="3352800" y="3619500"/>
          <p14:tracePt t="18086" x="2697163" y="3703638"/>
          <p14:tracePt t="18102" x="1858963" y="3984625"/>
          <p14:tracePt t="18119" x="1570038" y="4175125"/>
          <p14:tracePt t="18136" x="1493838" y="4327525"/>
          <p14:tracePt t="18152" x="1493838" y="4465638"/>
          <p14:tracePt t="18169" x="1684338" y="4702175"/>
          <p14:tracePt t="18186" x="2141538" y="5037138"/>
          <p14:tracePt t="18202" x="2887663" y="5265738"/>
          <p14:tracePt t="18219" x="3711575" y="5380038"/>
          <p14:tracePt t="18236" x="4495800" y="5380038"/>
          <p14:tracePt t="18253" x="5257800" y="5287963"/>
          <p14:tracePt t="18269" x="5845175" y="5113338"/>
          <p14:tracePt t="18286" x="6057900" y="4945063"/>
          <p14:tracePt t="18302" x="6065838" y="4892675"/>
          <p14:tracePt t="18319" x="5943600" y="4762500"/>
          <p14:tracePt t="18336" x="5334000" y="4533900"/>
          <p14:tracePt t="18353" x="4525963" y="4397375"/>
          <p14:tracePt t="18369" x="3840163" y="4389438"/>
          <p14:tracePt t="18386" x="3216275" y="4564063"/>
          <p14:tracePt t="18403" x="2835275" y="4770438"/>
          <p14:tracePt t="18419" x="2713038" y="4884738"/>
          <p14:tracePt t="18436" x="2697163" y="4953000"/>
          <p14:tracePt t="18453" x="2765425" y="5051425"/>
          <p14:tracePt t="18470" x="3040063" y="5173663"/>
          <p14:tracePt t="18486" x="3597275" y="5257800"/>
          <p14:tracePt t="18503" x="4373563" y="5211763"/>
          <p14:tracePt t="18519" x="4746625" y="5051425"/>
          <p14:tracePt t="18537" x="4930775" y="4930775"/>
          <p14:tracePt t="18553" x="4968875" y="4860925"/>
          <p14:tracePt t="18569" x="4968875" y="4846638"/>
          <p14:tracePt t="18586" x="4846638" y="4732338"/>
          <p14:tracePt t="18603" x="4435475" y="4632325"/>
          <p14:tracePt t="18619" x="4084638" y="4632325"/>
          <p14:tracePt t="18636" x="3878263" y="4716463"/>
          <p14:tracePt t="18653" x="3741738" y="4816475"/>
          <p14:tracePt t="18670" x="3711575" y="4868863"/>
          <p14:tracePt t="18686" x="3756025" y="4930775"/>
          <p14:tracePt t="18703" x="4054475" y="4983163"/>
          <p14:tracePt t="18719" x="4495800" y="4999038"/>
          <p14:tracePt t="18737" x="4838700" y="4999038"/>
          <p14:tracePt t="18753" x="5045075" y="4922838"/>
          <p14:tracePt t="18769" x="5127625" y="4876800"/>
          <p14:tracePt t="18786" x="5127625" y="4860925"/>
          <p14:tracePt t="18803" x="5127625" y="4792663"/>
          <p14:tracePt t="18819" x="4884738" y="4686300"/>
          <p14:tracePt t="18836" x="4441825" y="4610100"/>
          <p14:tracePt t="18853" x="4267200" y="4610100"/>
          <p14:tracePt t="18857" x="4183063" y="4610100"/>
          <p14:tracePt t="18870" x="4137025" y="4610100"/>
          <p14:tracePt t="18886" x="4084638" y="4632325"/>
          <p14:tracePt t="18960" x="4076700" y="4632325"/>
          <p14:tracePt t="18976" x="4060825" y="4632325"/>
          <p14:tracePt t="18984" x="4046538" y="4632325"/>
          <p14:tracePt t="18991" x="4030663" y="4632325"/>
          <p14:tracePt t="19003" x="4022725" y="4632325"/>
          <p14:tracePt t="19019" x="3992563" y="4632325"/>
          <p14:tracePt t="19037" x="3916363" y="4618038"/>
          <p14:tracePt t="19053" x="3787775" y="4594225"/>
          <p14:tracePt t="19070" x="3657600" y="4579938"/>
          <p14:tracePt t="19086" x="3551238" y="4579938"/>
          <p14:tracePt t="19103" x="3467100" y="4579938"/>
          <p14:tracePt t="19176" x="3459163" y="4572000"/>
          <p14:tracePt t="19216" x="3497263" y="4572000"/>
          <p14:tracePt t="19223" x="3597275" y="4572000"/>
          <p14:tracePt t="19231" x="3703638" y="4572000"/>
          <p14:tracePt t="19239" x="3856038" y="4572000"/>
          <p14:tracePt t="19253" x="4022725" y="4572000"/>
          <p14:tracePt t="19270" x="4670425" y="4572000"/>
          <p14:tracePt t="19286" x="4960938" y="4572000"/>
          <p14:tracePt t="19303" x="5059363" y="4572000"/>
          <p14:tracePt t="19343" x="5059363" y="4579938"/>
          <p14:tracePt t="19353" x="5006975" y="4594225"/>
          <p14:tracePt t="19370" x="4632325" y="4594225"/>
          <p14:tracePt t="19386" x="4054475" y="4594225"/>
          <p14:tracePt t="19403" x="3641725" y="4594225"/>
          <p14:tracePt t="19420" x="3489325" y="4632325"/>
          <p14:tracePt t="19436" x="3482975" y="4632325"/>
          <p14:tracePt t="19455" x="3513138" y="4632325"/>
          <p14:tracePt t="19470" x="3657600" y="4632325"/>
          <p14:tracePt t="19486" x="4587875" y="4632325"/>
          <p14:tracePt t="19503" x="5165725" y="4632325"/>
          <p14:tracePt t="19520" x="5494338" y="4632325"/>
          <p14:tracePt t="19537" x="5584825" y="4632325"/>
          <p14:tracePt t="19570" x="5508625" y="4632325"/>
          <p14:tracePt t="19586" x="5013325" y="4632325"/>
          <p14:tracePt t="19603" x="4351338" y="4632325"/>
          <p14:tracePt t="19620" x="4060825" y="4632325"/>
          <p14:tracePt t="19636" x="4008438" y="4632325"/>
          <p14:tracePt t="19672" x="4060825" y="4625975"/>
          <p14:tracePt t="19686" x="4289425" y="4618038"/>
          <p14:tracePt t="19703" x="4495800" y="4618038"/>
          <p14:tracePt t="19720" x="4579938" y="4618038"/>
          <p14:tracePt t="19736" x="4594225" y="4618038"/>
          <p14:tracePt t="19776" x="4579938" y="4610100"/>
          <p14:tracePt t="19786" x="4549775" y="4610100"/>
          <p14:tracePt t="19803" x="4541838" y="4602163"/>
          <p14:tracePt t="19820" x="4533900" y="4602163"/>
          <p14:tracePt t="19912" x="4525963" y="4602163"/>
          <p14:tracePt t="19920" x="4511675" y="4602163"/>
          <p14:tracePt t="19928" x="4473575" y="4602163"/>
          <p14:tracePt t="19936" x="4411663" y="4602163"/>
          <p14:tracePt t="19953" x="4213225" y="4602163"/>
          <p14:tracePt t="19970" x="3932238" y="4602163"/>
          <p14:tracePt t="19986" x="3513138" y="4602163"/>
          <p14:tracePt t="20003" x="3200400" y="4602163"/>
          <p14:tracePt t="20020" x="2987675" y="4572000"/>
          <p14:tracePt t="20036" x="2917825" y="4549775"/>
          <p14:tracePt t="20376" x="2911475" y="4549775"/>
          <p14:tracePt t="20624" x="2987675" y="4549775"/>
          <p14:tracePt t="20632" x="3086100" y="4549775"/>
          <p14:tracePt t="20639" x="3222625" y="4549775"/>
          <p14:tracePt t="20654" x="3581400" y="4549775"/>
          <p14:tracePt t="20670" x="3763963" y="4549775"/>
          <p14:tracePt t="20688" x="4289425" y="4549775"/>
          <p14:tracePt t="20703" x="4503738" y="4549775"/>
          <p14:tracePt t="20720" x="4602163" y="4549775"/>
          <p14:tracePt t="20737" x="4610100" y="4549775"/>
          <p14:tracePt t="20770" x="4618038" y="4556125"/>
          <p14:tracePt t="20787" x="4640263" y="4564063"/>
          <p14:tracePt t="20803" x="4708525" y="4587875"/>
          <p14:tracePt t="20820" x="4892675" y="4618038"/>
          <p14:tracePt t="20837" x="5067300" y="4632325"/>
          <p14:tracePt t="20854" x="5273675" y="4664075"/>
          <p14:tracePt t="20870" x="5334000" y="4670425"/>
          <p14:tracePt t="20875" x="5364163" y="4670425"/>
          <p14:tracePt t="20887" x="5372100" y="4670425"/>
          <p14:tracePt t="21088" x="5349875" y="4670425"/>
          <p14:tracePt t="21096" x="5249863" y="4670425"/>
          <p14:tracePt t="21104" x="5113338" y="4670425"/>
          <p14:tracePt t="21120" x="4656138" y="4670425"/>
          <p14:tracePt t="21137" x="4016375" y="4670425"/>
          <p14:tracePt t="21155" x="3413125" y="4670425"/>
          <p14:tracePt t="21170" x="3017838" y="4625975"/>
          <p14:tracePt t="21187" x="2911475" y="4602163"/>
          <p14:tracePt t="21224" x="2911475" y="4594225"/>
          <p14:tracePt t="21237" x="2933700" y="4564063"/>
          <p14:tracePt t="21254" x="2979738" y="4541838"/>
          <p14:tracePt t="21270" x="3009900" y="4518025"/>
          <p14:tracePt t="21287" x="3032125" y="4503738"/>
          <p14:tracePt t="21304" x="3078163" y="4495800"/>
          <p14:tracePt t="21321" x="3192463" y="4495800"/>
          <p14:tracePt t="21337" x="3330575" y="4495800"/>
          <p14:tracePt t="21354" x="3475038" y="4503738"/>
          <p14:tracePt t="21370" x="3581400" y="4511675"/>
          <p14:tracePt t="21387" x="3611563" y="4525963"/>
          <p14:tracePt t="21421" x="3611563" y="4541838"/>
          <p14:tracePt t="21437" x="3589338" y="4556125"/>
          <p14:tracePt t="21454" x="3535363" y="4572000"/>
          <p14:tracePt t="21470" x="3513138" y="4572000"/>
          <p14:tracePt t="21560" x="3527425" y="4572000"/>
          <p14:tracePt t="21568" x="3535363" y="4572000"/>
          <p14:tracePt t="21576" x="3581400" y="4572000"/>
          <p14:tracePt t="21587" x="3635375" y="4572000"/>
          <p14:tracePt t="21604" x="3763963" y="4541838"/>
          <p14:tracePt t="21620" x="3894138" y="4525963"/>
          <p14:tracePt t="21637" x="4008438" y="4503738"/>
          <p14:tracePt t="21655" x="4092575" y="4495800"/>
          <p14:tracePt t="21728" x="4098925" y="4495800"/>
          <p14:tracePt t="21736" x="4092575" y="4518025"/>
          <p14:tracePt t="21744" x="4046538" y="4533900"/>
          <p14:tracePt t="21754" x="3970338" y="4549775"/>
          <p14:tracePt t="21770" x="3817938" y="4594225"/>
          <p14:tracePt t="21787" x="3749675" y="4618038"/>
          <p14:tracePt t="21832" x="3825875" y="4618038"/>
          <p14:tracePt t="21840" x="4000500" y="4602163"/>
          <p14:tracePt t="21854" x="4251325" y="4579938"/>
          <p14:tracePt t="21871" x="4937125" y="4465638"/>
          <p14:tracePt t="21887" x="5189538" y="4441825"/>
          <p14:tracePt t="21904" x="5219700" y="4441825"/>
          <p14:tracePt t="21937" x="5197475" y="4441825"/>
          <p14:tracePt t="21954" x="5067300" y="4487863"/>
          <p14:tracePt t="21971" x="4999038" y="4511675"/>
          <p14:tracePt t="21987" x="4983163" y="4518025"/>
          <p14:tracePt t="22004" x="4975225" y="4533900"/>
          <p14:tracePt t="22088" x="4968875" y="4533900"/>
          <p14:tracePt t="22095" x="4937125" y="4533900"/>
          <p14:tracePt t="22104" x="4884738" y="4533900"/>
          <p14:tracePt t="22121" x="4740275" y="4533900"/>
          <p14:tracePt t="22137" x="4495800" y="4533900"/>
          <p14:tracePt t="22154" x="4137025" y="4533900"/>
          <p14:tracePt t="22171" x="3825875" y="4533900"/>
          <p14:tracePt t="22187" x="3665538" y="4541838"/>
          <p14:tracePt t="22204" x="3597275" y="4541838"/>
          <p14:tracePt t="22608" x="3603625" y="4541838"/>
          <p14:tracePt t="22623" x="3611563" y="4541838"/>
          <p14:tracePt t="22639" x="3627438" y="4541838"/>
          <p14:tracePt t="22656" x="3641725" y="4549775"/>
          <p14:tracePt t="22665" x="3657600" y="4549775"/>
          <p14:tracePt t="22672" x="3673475" y="4549775"/>
          <p14:tracePt t="22687" x="3711575" y="4564063"/>
          <p14:tracePt t="22704" x="3756025" y="4564063"/>
          <p14:tracePt t="22721" x="3787775" y="4564063"/>
          <p14:tracePt t="22737" x="3817938" y="4564063"/>
          <p14:tracePt t="22754" x="3832225" y="4564063"/>
          <p14:tracePt t="22799" x="3840163" y="4564063"/>
          <p14:tracePt t="22816" x="3856038" y="4564063"/>
        </p14:tracePtLst>
      </p14:laserTraceLst>
    </p:ext>
  </p:extLs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8067" t="33879" r="28595" b="23477"/>
          <a:stretch/>
        </p:blipFill>
        <p:spPr>
          <a:xfrm>
            <a:off x="3544851" y="1973176"/>
            <a:ext cx="5102437" cy="36712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97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735"/>
    </mc:Choice>
    <mc:Fallback xmlns="">
      <p:transition advTm="627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5" x="3863975" y="4525963"/>
          <p14:tracePt t="552" x="3863975" y="4373563"/>
          <p14:tracePt t="562" x="3863975" y="4267200"/>
          <p14:tracePt t="579" x="3878263" y="4098925"/>
          <p14:tracePt t="595" x="3954463" y="3886200"/>
          <p14:tracePt t="612" x="4008438" y="3703638"/>
          <p14:tracePt t="629" x="4076700" y="3527425"/>
          <p14:tracePt t="632" x="4084638" y="3459163"/>
          <p14:tracePt t="645" x="4092575" y="3390900"/>
          <p14:tracePt t="662" x="4106863" y="3284538"/>
          <p14:tracePt t="678" x="4122738" y="3222625"/>
          <p14:tracePt t="695" x="4137025" y="3178175"/>
          <p14:tracePt t="712" x="4160838" y="3124200"/>
          <p14:tracePt t="730" x="4183063" y="3055938"/>
          <p14:tracePt t="745" x="4221163" y="2979738"/>
          <p14:tracePt t="762" x="4251325" y="2911475"/>
          <p14:tracePt t="778" x="4283075" y="2849563"/>
          <p14:tracePt t="795" x="4327525" y="2789238"/>
          <p14:tracePt t="812" x="4389438" y="2735263"/>
          <p14:tracePt t="829" x="4473575" y="2674938"/>
          <p14:tracePt t="846" x="4656138" y="2568575"/>
          <p14:tracePt t="862" x="4694238" y="2544763"/>
          <p14:tracePt t="878" x="4860925" y="2492375"/>
          <p14:tracePt t="895" x="4884738" y="2492375"/>
          <p14:tracePt t="1056" x="4892675" y="2492375"/>
          <p14:tracePt t="1072" x="4899025" y="2492375"/>
          <p14:tracePt t="1080" x="4906963" y="2492375"/>
          <p14:tracePt t="1088" x="4914900" y="2492375"/>
          <p14:tracePt t="1096" x="4930775" y="2492375"/>
          <p14:tracePt t="1115" x="4937125" y="2492375"/>
          <p14:tracePt t="1176" x="4945063" y="2492375"/>
          <p14:tracePt t="1184" x="4953000" y="2492375"/>
          <p14:tracePt t="1195" x="4960938" y="2492375"/>
          <p14:tracePt t="1212" x="4975225" y="2492375"/>
          <p14:tracePt t="1229" x="4983163" y="2498725"/>
          <p14:tracePt t="1246" x="4999038" y="2506663"/>
          <p14:tracePt t="1263" x="5021263" y="2514600"/>
          <p14:tracePt t="1279" x="5029200" y="2514600"/>
          <p14:tracePt t="1295" x="5037138" y="2522538"/>
          <p14:tracePt t="1312" x="5045075" y="2522538"/>
          <p14:tracePt t="1329" x="5051425" y="2522538"/>
          <p14:tracePt t="1345" x="5067300" y="2522538"/>
          <p14:tracePt t="1362" x="5097463" y="2522538"/>
          <p14:tracePt t="1379" x="5143500" y="2522538"/>
          <p14:tracePt t="1395" x="5211763" y="2514600"/>
          <p14:tracePt t="1413" x="5280025" y="2498725"/>
          <p14:tracePt t="1446" x="5287963" y="2498725"/>
          <p14:tracePt t="1463" x="5311775" y="2498725"/>
          <p14:tracePt t="1712" x="5295900" y="2522538"/>
          <p14:tracePt t="1720" x="5241925" y="2568575"/>
          <p14:tracePt t="1729" x="5165725" y="2613025"/>
          <p14:tracePt t="1746" x="5037138" y="2689225"/>
          <p14:tracePt t="1762" x="4892675" y="2735263"/>
          <p14:tracePt t="1779" x="4724400" y="2765425"/>
          <p14:tracePt t="1796" x="4618038" y="2773363"/>
          <p14:tracePt t="1812" x="4602163" y="2781300"/>
          <p14:tracePt t="1920" x="4594225" y="2781300"/>
          <p14:tracePt t="1960" x="4579938" y="2781300"/>
          <p14:tracePt t="1976" x="4572000" y="2781300"/>
          <p14:tracePt t="1984" x="4564063" y="2781300"/>
          <p14:tracePt t="1996" x="4549775" y="2765425"/>
          <p14:tracePt t="2012" x="4541838" y="2765425"/>
          <p14:tracePt t="2029" x="4518025" y="2743200"/>
          <p14:tracePt t="2046" x="4511675" y="2713038"/>
          <p14:tracePt t="2062" x="4495800" y="2682875"/>
          <p14:tracePt t="2079" x="4495800" y="2667000"/>
          <p14:tracePt t="2096" x="4487863" y="2644775"/>
          <p14:tracePt t="2113" x="4479925" y="2628900"/>
          <p14:tracePt t="2591" x="4479925" y="2644775"/>
          <p14:tracePt t="2599" x="4487863" y="2651125"/>
          <p14:tracePt t="2608" x="4487863" y="2667000"/>
          <p14:tracePt t="2615" x="4487863" y="2674938"/>
          <p14:tracePt t="2632" x="4487863" y="2682875"/>
          <p14:tracePt t="2646" x="4495800" y="2689225"/>
          <p14:tracePt t="2688" x="4503738" y="2705100"/>
          <p14:tracePt t="3055" x="4503738" y="2713038"/>
          <p14:tracePt t="3064" x="4518025" y="2720975"/>
          <p14:tracePt t="3072" x="4549775" y="2727325"/>
          <p14:tracePt t="3080" x="4579938" y="2743200"/>
          <p14:tracePt t="3096" x="4670425" y="2765425"/>
          <p14:tracePt t="3112" x="4937125" y="2849563"/>
          <p14:tracePt t="3129" x="5151438" y="2857500"/>
          <p14:tracePt t="3146" x="5372100" y="2857500"/>
          <p14:tracePt t="3162" x="5592763" y="2857500"/>
          <p14:tracePt t="3179" x="5768975" y="2819400"/>
          <p14:tracePt t="3196" x="5935663" y="2743200"/>
          <p14:tracePt t="3212" x="6035675" y="2689225"/>
          <p14:tracePt t="3229" x="6134100" y="2628900"/>
          <p14:tracePt t="3246" x="6226175" y="2582863"/>
          <p14:tracePt t="3262" x="6286500" y="2568575"/>
          <p14:tracePt t="3279" x="6354763" y="2560638"/>
          <p14:tracePt t="3296" x="6423025" y="2560638"/>
          <p14:tracePt t="3313" x="6515100" y="2560638"/>
          <p14:tracePt t="3329" x="6659563" y="2560638"/>
          <p14:tracePt t="3346" x="6811963" y="2568575"/>
          <p14:tracePt t="3363" x="6918325" y="2574925"/>
          <p14:tracePt t="3379" x="7002463" y="2582863"/>
          <p14:tracePt t="3396" x="7010400" y="2582863"/>
          <p14:tracePt t="3713" x="7018338" y="2582863"/>
          <p14:tracePt t="3720" x="7026275" y="2590800"/>
          <p14:tracePt t="3730" x="7040563" y="2590800"/>
          <p14:tracePt t="3746" x="7064375" y="2598738"/>
          <p14:tracePt t="3763" x="7116763" y="2606675"/>
          <p14:tracePt t="3780" x="7200900" y="2606675"/>
          <p14:tracePt t="3796" x="7223125" y="2606675"/>
          <p14:tracePt t="3905" x="7231063" y="2606675"/>
          <p14:tracePt t="3911" x="7254875" y="2606675"/>
          <p14:tracePt t="3920" x="7277100" y="2606675"/>
          <p14:tracePt t="3930" x="7331075" y="2606675"/>
          <p14:tracePt t="3946" x="7445375" y="2598738"/>
          <p14:tracePt t="3963" x="7658100" y="2544763"/>
          <p14:tracePt t="3980" x="7856538" y="2498725"/>
          <p14:tracePt t="3996" x="8039100" y="2446338"/>
          <p14:tracePt t="4014" x="8115300" y="2408238"/>
          <p14:tracePt t="4128" x="8115300" y="2400300"/>
          <p14:tracePt t="4168" x="8115300" y="2384425"/>
          <p14:tracePt t="4176" x="8115300" y="2354263"/>
          <p14:tracePt t="4183" x="8115300" y="2346325"/>
          <p14:tracePt t="4196" x="8123238" y="2339975"/>
          <p14:tracePt t="4215" x="8153400" y="2278063"/>
          <p14:tracePt t="4600" x="8099425" y="2278063"/>
          <p14:tracePt t="4608" x="8047038" y="2278063"/>
          <p14:tracePt t="4616" x="7993063" y="2278063"/>
          <p14:tracePt t="4630" x="7780338" y="2339975"/>
          <p14:tracePt t="4647" x="7497763" y="2454275"/>
          <p14:tracePt t="4663" x="7223125" y="2536825"/>
          <p14:tracePt t="4680" x="7040563" y="2582863"/>
          <p14:tracePt t="4697" x="6926263" y="2590800"/>
          <p14:tracePt t="4715" x="6911975" y="2590800"/>
          <p14:tracePt t="4768" x="6904038" y="2590800"/>
          <p14:tracePt t="4777" x="6896100" y="2590800"/>
          <p14:tracePt t="4783" x="6880225" y="2590800"/>
          <p14:tracePt t="4797" x="6873875" y="2590800"/>
          <p14:tracePt t="4814" x="6858000" y="2590800"/>
          <p14:tracePt t="4830" x="6850063" y="2590800"/>
          <p14:tracePt t="4880" x="6835775" y="2590800"/>
          <p14:tracePt t="4912" x="6819900" y="2598738"/>
          <p14:tracePt t="4920" x="6789738" y="2628900"/>
          <p14:tracePt t="4935" x="6765925" y="2644775"/>
          <p14:tracePt t="4947" x="6751638" y="2659063"/>
          <p14:tracePt t="4963" x="6727825" y="2682875"/>
          <p14:tracePt t="4980" x="6721475" y="2689225"/>
          <p14:tracePt t="6081" x="6713538" y="2697163"/>
          <p14:tracePt t="6952" x="6713538" y="2705100"/>
          <p14:tracePt t="6960" x="6727825" y="2705100"/>
          <p14:tracePt t="6969" x="6751638" y="2705100"/>
          <p14:tracePt t="6981" x="6773863" y="2705100"/>
          <p14:tracePt t="6998" x="6926263" y="2659063"/>
          <p14:tracePt t="7014" x="6994525" y="2644775"/>
          <p14:tracePt t="7032" x="7140575" y="2590800"/>
          <p14:tracePt t="7047" x="7154863" y="2574925"/>
          <p14:tracePt t="7392" x="7146925" y="2574925"/>
          <p14:tracePt t="7416" x="7140575" y="2574925"/>
          <p14:tracePt t="7424" x="7102475" y="2560638"/>
          <p14:tracePt t="7432" x="7094538" y="2560638"/>
          <p14:tracePt t="7448" x="7056438" y="2552700"/>
          <p14:tracePt t="7464" x="7040563" y="2552700"/>
          <p14:tracePt t="7481" x="7032625" y="2552700"/>
          <p14:tracePt t="7498" x="7010400" y="2544763"/>
          <p14:tracePt t="7514" x="7002463" y="2544763"/>
          <p14:tracePt t="7532" x="6980238" y="2530475"/>
          <p14:tracePt t="7548" x="6956425" y="2530475"/>
          <p14:tracePt t="7564" x="6911975" y="2522538"/>
          <p14:tracePt t="7581" x="6865938" y="2506663"/>
          <p14:tracePt t="7598" x="6765925" y="2492375"/>
          <p14:tracePt t="7614" x="6645275" y="2468563"/>
          <p14:tracePt t="7680" x="6645275" y="2460625"/>
          <p14:tracePt t="7696" x="6645275" y="2438400"/>
          <p14:tracePt t="7703" x="6645275" y="2430463"/>
          <p14:tracePt t="7714" x="6645275" y="2422525"/>
          <p14:tracePt t="7731" x="6651625" y="2384425"/>
          <p14:tracePt t="7748" x="6675438" y="2354263"/>
          <p14:tracePt t="7764" x="6683375" y="2324100"/>
          <p14:tracePt t="7781" x="6689725" y="2301875"/>
          <p14:tracePt t="7798" x="6697663" y="2270125"/>
          <p14:tracePt t="7814" x="6697663" y="2255838"/>
          <p14:tracePt t="7831" x="6697663" y="2239963"/>
          <p14:tracePt t="7848" x="6697663" y="2232025"/>
          <p14:tracePt t="7888" x="6705600" y="2232025"/>
          <p14:tracePt t="7992" x="6721475" y="2232025"/>
          <p14:tracePt t="8000" x="6727825" y="2239963"/>
          <p14:tracePt t="8072" x="6727825" y="2247900"/>
          <p14:tracePt t="8080" x="6727825" y="2293938"/>
          <p14:tracePt t="8088" x="6727825" y="2308225"/>
          <p14:tracePt t="8105" x="6727825" y="2324100"/>
          <p14:tracePt t="8115" x="6727825" y="2339975"/>
          <p14:tracePt t="8168" x="6727825" y="2346325"/>
          <p14:tracePt t="8176" x="6705600" y="2370138"/>
          <p14:tracePt t="8184" x="6697663" y="2378075"/>
          <p14:tracePt t="8198" x="6689725" y="2384425"/>
          <p14:tracePt t="8215" x="6689725" y="2392363"/>
          <p14:tracePt t="8289" x="6683375" y="2392363"/>
          <p14:tracePt t="8400" x="6667500" y="2392363"/>
          <p14:tracePt t="8416" x="6659563" y="2392363"/>
          <p14:tracePt t="8440" x="6651625" y="2400300"/>
          <p14:tracePt t="8456" x="6645275" y="2400300"/>
          <p14:tracePt t="8544" x="6645275" y="2408238"/>
          <p14:tracePt t="8551" x="6637338" y="2422525"/>
          <p14:tracePt t="8559" x="6621463" y="2430463"/>
          <p14:tracePt t="8575" x="6613525" y="2454275"/>
          <p14:tracePt t="8583" x="6591300" y="2476500"/>
          <p14:tracePt t="8600" x="6575425" y="2492375"/>
          <p14:tracePt t="8615" x="6545263" y="2522538"/>
          <p14:tracePt t="8631" x="6507163" y="2552700"/>
          <p14:tracePt t="8648" x="6492875" y="2568575"/>
          <p14:tracePt t="8665" x="6454775" y="2582863"/>
          <p14:tracePt t="8880" x="6438900" y="2582863"/>
          <p14:tracePt t="8888" x="6416675" y="2582863"/>
          <p14:tracePt t="8898" x="6384925" y="2582863"/>
          <p14:tracePt t="8915" x="6226175" y="2582863"/>
          <p14:tracePt t="8933" x="5973763" y="2582863"/>
          <p14:tracePt t="8948" x="5592763" y="2582863"/>
          <p14:tracePt t="8965" x="5181600" y="2582863"/>
          <p14:tracePt t="8982" x="4656138" y="2582863"/>
          <p14:tracePt t="8998" x="4473575" y="2582863"/>
          <p14:tracePt t="9015" x="4389438" y="2574925"/>
          <p14:tracePt t="9032" x="4381500" y="2574925"/>
          <p14:tracePt t="9184" x="4365625" y="2574925"/>
          <p14:tracePt t="9208" x="4359275" y="2574925"/>
          <p14:tracePt t="9696" x="4359275" y="2560638"/>
          <p14:tracePt t="9704" x="4365625" y="2530475"/>
          <p14:tracePt t="9715" x="4389438" y="2476500"/>
          <p14:tracePt t="9732" x="4465638" y="2324100"/>
          <p14:tracePt t="9748" x="4525963" y="2232025"/>
          <p14:tracePt t="9765" x="4556125" y="2179638"/>
          <p14:tracePt t="9937" x="4549775" y="2217738"/>
          <p14:tracePt t="9944" x="4473575" y="2362200"/>
          <p14:tracePt t="9952" x="4403725" y="2468563"/>
          <p14:tracePt t="9966" x="4206875" y="2789238"/>
          <p14:tracePt t="9982" x="4092575" y="2925763"/>
          <p14:tracePt t="9999" x="3703638" y="3352800"/>
          <p14:tracePt t="10015" x="3489325" y="3559175"/>
          <p14:tracePt t="10032" x="3421063" y="3641725"/>
          <p14:tracePt t="10080" x="3421063" y="3649663"/>
          <p14:tracePt t="10088" x="3482975" y="3649663"/>
          <p14:tracePt t="10099" x="3635375" y="3589338"/>
          <p14:tracePt t="10115" x="4098925" y="3436938"/>
          <p14:tracePt t="10132" x="4732338" y="3178175"/>
          <p14:tracePt t="10149" x="5516563" y="2841625"/>
          <p14:tracePt t="10153" x="5897563" y="2659063"/>
          <p14:tracePt t="10166" x="6651625" y="2339975"/>
          <p14:tracePt t="10182" x="6972300" y="2179638"/>
          <p14:tracePt t="10199" x="7597775" y="1866900"/>
          <p14:tracePt t="10215" x="7680325" y="1806575"/>
          <p14:tracePt t="10312" x="7673975" y="1806575"/>
          <p14:tracePt t="10320" x="7620000" y="1851025"/>
          <p14:tracePt t="10332" x="7521575" y="1989138"/>
          <p14:tracePt t="10349" x="7299325" y="2301875"/>
          <p14:tracePt t="10366" x="6819900" y="2781300"/>
          <p14:tracePt t="10382" x="6461125" y="3017838"/>
          <p14:tracePt t="10399" x="6340475" y="3078163"/>
          <p14:tracePt t="10415" x="6324600" y="3078163"/>
          <p14:tracePt t="10472" x="6324600" y="3070225"/>
          <p14:tracePt t="10481" x="6324600" y="3048000"/>
          <p14:tracePt t="10487" x="6324600" y="3040063"/>
          <p14:tracePt t="10499" x="6324600" y="3032125"/>
          <p14:tracePt t="10544" x="6308725" y="3017838"/>
          <p14:tracePt t="10551" x="6270625" y="3017838"/>
          <p14:tracePt t="10560" x="6180138" y="3017838"/>
          <p14:tracePt t="10568" x="6011863" y="3017838"/>
          <p14:tracePt t="10582" x="5554663" y="3017838"/>
          <p14:tracePt t="10599" x="5121275" y="3017838"/>
          <p14:tracePt t="10615" x="4724400" y="3001963"/>
          <p14:tracePt t="10632" x="4495800" y="2955925"/>
          <p14:tracePt t="10650" x="4427538" y="2903538"/>
          <p14:tracePt t="10665" x="4419600" y="2865438"/>
          <p14:tracePt t="10682" x="4419600" y="2773363"/>
          <p14:tracePt t="10699" x="4449763" y="2705100"/>
          <p14:tracePt t="10715" x="4503738" y="2613025"/>
          <p14:tracePt t="10732" x="4518025" y="2552700"/>
          <p14:tracePt t="10749" x="4518025" y="2522538"/>
          <p14:tracePt t="10766" x="4518025" y="2492375"/>
          <p14:tracePt t="10808" x="4503738" y="2484438"/>
          <p14:tracePt t="10816" x="4503738" y="2476500"/>
          <p14:tracePt t="10832" x="4495800" y="2476500"/>
          <p14:tracePt t="10850" x="4487863" y="2476500"/>
          <p14:tracePt t="10904" x="4487863" y="2468563"/>
          <p14:tracePt t="10912" x="4511675" y="2416175"/>
          <p14:tracePt t="10919" x="4541838" y="2384425"/>
          <p14:tracePt t="10932" x="4594225" y="2339975"/>
          <p14:tracePt t="10949" x="4716463" y="2239963"/>
          <p14:tracePt t="10967" x="4922838" y="2103438"/>
          <p14:tracePt t="10982" x="5051425" y="2041525"/>
          <p14:tracePt t="10999" x="5165725" y="2011363"/>
          <p14:tracePt t="11016" x="5227638" y="2011363"/>
          <p14:tracePt t="11032" x="5235575" y="2011363"/>
          <p14:tracePt t="11049" x="5265738" y="2019300"/>
          <p14:tracePt t="11066" x="5295900" y="2035175"/>
          <p14:tracePt t="11082" x="5341938" y="2087563"/>
          <p14:tracePt t="11099" x="5432425" y="2270125"/>
          <p14:tracePt t="11116" x="5456238" y="2430463"/>
          <p14:tracePt t="11132" x="5456238" y="2613025"/>
          <p14:tracePt t="11149" x="5456238" y="2751138"/>
          <p14:tracePt t="11166" x="5387975" y="2887663"/>
          <p14:tracePt t="11169" x="5341938" y="2941638"/>
          <p14:tracePt t="11182" x="5197475" y="3025775"/>
          <p14:tracePt t="11199" x="5051425" y="3063875"/>
          <p14:tracePt t="11216" x="4906963" y="3063875"/>
          <p14:tracePt t="11232" x="4822825" y="3040063"/>
          <p14:tracePt t="11249" x="4740275" y="2971800"/>
          <p14:tracePt t="11266" x="4716463" y="2911475"/>
          <p14:tracePt t="11282" x="4708525" y="2819400"/>
          <p14:tracePt t="11299" x="4708525" y="2682875"/>
          <p14:tracePt t="11316" x="4708525" y="2560638"/>
          <p14:tracePt t="11332" x="4778375" y="2430463"/>
          <p14:tracePt t="11351" x="4960938" y="2278063"/>
          <p14:tracePt t="11366" x="5029200" y="2239963"/>
          <p14:tracePt t="11382" x="5273675" y="2187575"/>
          <p14:tracePt t="11399" x="5394325" y="2171700"/>
          <p14:tracePt t="11416" x="5478463" y="2179638"/>
          <p14:tracePt t="11432" x="5570538" y="2247900"/>
          <p14:tracePt t="11449" x="5630863" y="2354263"/>
          <p14:tracePt t="11466" x="5646738" y="2522538"/>
          <p14:tracePt t="11483" x="5646738" y="2689225"/>
          <p14:tracePt t="11499" x="5600700" y="2857500"/>
          <p14:tracePt t="11516" x="5494338" y="2979738"/>
          <p14:tracePt t="11532" x="5349875" y="3040063"/>
          <p14:tracePt t="11550" x="5113338" y="3040063"/>
          <p14:tracePt t="11566" x="5013325" y="2987675"/>
          <p14:tracePt t="11584" x="4830763" y="2811463"/>
          <p14:tracePt t="11599" x="4770438" y="2674938"/>
          <p14:tracePt t="11616" x="4746625" y="2514600"/>
          <p14:tracePt t="11632" x="4746625" y="2384425"/>
          <p14:tracePt t="11649" x="4770438" y="2270125"/>
          <p14:tracePt t="11666" x="4838700" y="2201863"/>
          <p14:tracePt t="11683" x="4968875" y="2163763"/>
          <p14:tracePt t="11699" x="5089525" y="2155825"/>
          <p14:tracePt t="11716" x="5203825" y="2155825"/>
          <p14:tracePt t="11733" x="5227638" y="2155825"/>
          <p14:tracePt t="11749" x="5311775" y="2263775"/>
          <p14:tracePt t="11766" x="5372100" y="2384425"/>
          <p14:tracePt t="11782" x="5372100" y="2522538"/>
          <p14:tracePt t="11799" x="5372100" y="2560638"/>
          <p14:tracePt t="11864" x="5356225" y="2560638"/>
          <p14:tracePt t="11872" x="5349875" y="2560638"/>
          <p14:tracePt t="11985" x="5372100" y="2560638"/>
          <p14:tracePt t="11992" x="5426075" y="2590800"/>
          <p14:tracePt t="12000" x="5532438" y="2674938"/>
          <p14:tracePt t="12016" x="5859463" y="2887663"/>
          <p14:tracePt t="12033" x="6248400" y="3124200"/>
          <p14:tracePt t="12050" x="6613525" y="3360738"/>
          <p14:tracePt t="12066" x="6865938" y="3527425"/>
          <p14:tracePt t="12083" x="6964363" y="3619500"/>
          <p14:tracePt t="12099" x="6964363" y="3627438"/>
          <p14:tracePt t="12116" x="6964363" y="3649663"/>
          <p14:tracePt t="12133" x="6956425" y="3679825"/>
          <p14:tracePt t="12150" x="6797675" y="3711575"/>
          <p14:tracePt t="12166" x="6735763" y="3711575"/>
          <p14:tracePt t="12170" x="6689725" y="3711575"/>
          <p14:tracePt t="12183" x="6659563" y="3711575"/>
          <p14:tracePt t="12199" x="6613525" y="3695700"/>
          <p14:tracePt t="12217" x="6583363" y="3657600"/>
          <p14:tracePt t="12233" x="6575425" y="3635375"/>
          <p14:tracePt t="12249" x="6575425" y="3589338"/>
          <p14:tracePt t="12266" x="6575425" y="3482975"/>
          <p14:tracePt t="12283" x="6607175" y="3360738"/>
          <p14:tracePt t="12300" x="6705600" y="3192463"/>
          <p14:tracePt t="12317" x="6819900" y="3025775"/>
          <p14:tracePt t="12333" x="6942138" y="2903538"/>
          <p14:tracePt t="12351" x="7185025" y="2765425"/>
          <p14:tracePt t="12366" x="7269163" y="2759075"/>
          <p14:tracePt t="12383" x="7399338" y="2743200"/>
          <p14:tracePt t="12399" x="7451725" y="2759075"/>
          <p14:tracePt t="12416" x="7513638" y="2887663"/>
          <p14:tracePt t="12433" x="7573963" y="3070225"/>
          <p14:tracePt t="12449" x="7589838" y="3330575"/>
          <p14:tracePt t="12466" x="7566025" y="3611563"/>
          <p14:tracePt t="12483" x="7451725" y="3878263"/>
          <p14:tracePt t="12499" x="7299325" y="4054475"/>
          <p14:tracePt t="12516" x="7102475" y="4130675"/>
          <p14:tracePt t="12534" x="6545263" y="4137025"/>
          <p14:tracePt t="12551" x="5943600" y="3940175"/>
          <p14:tracePt t="12566" x="5668963" y="3810000"/>
          <p14:tracePt t="12583" x="5211763" y="3521075"/>
          <p14:tracePt t="12600" x="5143500" y="3398838"/>
          <p14:tracePt t="12616" x="5127625" y="3284538"/>
          <p14:tracePt t="12634" x="5135563" y="3170238"/>
          <p14:tracePt t="12650" x="5273675" y="3055938"/>
          <p14:tracePt t="12666" x="5470525" y="2987675"/>
          <p14:tracePt t="12683" x="5692775" y="2933700"/>
          <p14:tracePt t="12700" x="5913438" y="2917825"/>
          <p14:tracePt t="12716" x="6149975" y="2917825"/>
          <p14:tracePt t="12733" x="6332538" y="2941638"/>
          <p14:tracePt t="12750" x="6545263" y="3063875"/>
          <p14:tracePt t="12766" x="6599238" y="3140075"/>
          <p14:tracePt t="12783" x="6607175" y="3222625"/>
          <p14:tracePt t="12800" x="6599238" y="3330575"/>
          <p14:tracePt t="12816" x="6530975" y="3413125"/>
          <p14:tracePt t="12833" x="6461125" y="3451225"/>
          <p14:tracePt t="12850" x="6423025" y="3451225"/>
          <p14:tracePt t="12866" x="6416675" y="3451225"/>
          <p14:tracePt t="12883" x="6408738" y="3451225"/>
          <p14:tracePt t="12900" x="6408738" y="3444875"/>
          <p14:tracePt t="12916" x="6408738" y="3382963"/>
          <p14:tracePt t="12933" x="6438900" y="3330575"/>
          <p14:tracePt t="12950" x="6499225" y="3276600"/>
          <p14:tracePt t="12966" x="6545263" y="3268663"/>
          <p14:tracePt t="12983" x="6607175" y="3268663"/>
          <p14:tracePt t="13000" x="6659563" y="3268663"/>
          <p14:tracePt t="13016" x="6689725" y="3268663"/>
          <p14:tracePt t="13056" x="6697663" y="3268663"/>
          <p14:tracePt t="13066" x="6705600" y="3268663"/>
          <p14:tracePt t="13083" x="6705600" y="3276600"/>
          <p14:tracePt t="13100" x="6721475" y="3330575"/>
          <p14:tracePt t="13116" x="6735763" y="3352800"/>
          <p14:tracePt t="13133" x="6735763" y="3360738"/>
          <p14:tracePt t="13150" x="6735763" y="3368675"/>
          <p14:tracePt t="13264" x="6743700" y="3368675"/>
          <p14:tracePt t="13272" x="6751638" y="3368675"/>
          <p14:tracePt t="13283" x="6759575" y="3368675"/>
          <p14:tracePt t="13300" x="6811963" y="3368675"/>
          <p14:tracePt t="13316" x="6911975" y="3344863"/>
          <p14:tracePt t="13333" x="7026275" y="3330575"/>
          <p14:tracePt t="13350" x="7124700" y="3306763"/>
          <p14:tracePt t="13366" x="7178675" y="3298825"/>
          <p14:tracePt t="13680" x="7154863" y="3368675"/>
          <p14:tracePt t="13687" x="7132638" y="3421063"/>
          <p14:tracePt t="13696" x="7102475" y="3467100"/>
          <p14:tracePt t="13703" x="7070725" y="3521075"/>
          <p14:tracePt t="13717" x="7018338" y="3581400"/>
          <p14:tracePt t="13734" x="6880225" y="3673475"/>
          <p14:tracePt t="13751" x="6675438" y="3749675"/>
          <p14:tracePt t="13767" x="6561138" y="3794125"/>
          <p14:tracePt t="13783" x="6515100" y="3794125"/>
          <p14:tracePt t="13848" x="6507163" y="3779838"/>
          <p14:tracePt t="13856" x="6507163" y="3749675"/>
          <p14:tracePt t="13867" x="6507163" y="3717925"/>
          <p14:tracePt t="13883" x="6484938" y="3641725"/>
          <p14:tracePt t="13900" x="6454775" y="3581400"/>
          <p14:tracePt t="13917" x="6416675" y="3505200"/>
          <p14:tracePt t="13934" x="6408738" y="3467100"/>
          <p14:tracePt t="13950" x="6400800" y="3451225"/>
          <p14:tracePt t="14088" x="6392863" y="3451225"/>
          <p14:tracePt t="14096" x="6378575" y="3475038"/>
          <p14:tracePt t="14103" x="6354763" y="3497263"/>
          <p14:tracePt t="14117" x="6346825" y="3521075"/>
          <p14:tracePt t="14133" x="6332538" y="3527425"/>
          <p14:tracePt t="14184" x="6354763" y="3527425"/>
          <p14:tracePt t="14192" x="6423025" y="3513138"/>
          <p14:tracePt t="14200" x="6484938" y="3497263"/>
          <p14:tracePt t="14217" x="6591300" y="3459163"/>
          <p14:tracePt t="14233" x="6651625" y="3436938"/>
          <p14:tracePt t="14304" x="6613525" y="3444875"/>
          <p14:tracePt t="14312" x="6537325" y="3489325"/>
          <p14:tracePt t="14319" x="6461125" y="3513138"/>
          <p14:tracePt t="14334" x="6354763" y="3565525"/>
          <p14:tracePt t="14350" x="6346825" y="3573463"/>
          <p14:tracePt t="14367" x="6340475" y="3581400"/>
          <p14:tracePt t="14425" x="6346825" y="3581400"/>
          <p14:tracePt t="15080" x="6354763" y="3565525"/>
          <p14:tracePt t="15087" x="6340475" y="3497263"/>
          <p14:tracePt t="15096" x="6316663" y="3444875"/>
          <p14:tracePt t="15103" x="6286500" y="3413125"/>
          <p14:tracePt t="15117" x="6264275" y="3382963"/>
          <p14:tracePt t="15134" x="6256338" y="3368675"/>
          <p14:tracePt t="15151" x="6232525" y="3336925"/>
          <p14:tracePt t="15167" x="6232525" y="3330575"/>
          <p14:tracePt t="15376" x="6218238" y="3352800"/>
          <p14:tracePt t="15384" x="6218238" y="3360738"/>
          <p14:tracePt t="15400" x="6218238" y="3368675"/>
          <p14:tracePt t="15408" x="6210300" y="3382963"/>
          <p14:tracePt t="15520" x="6202363" y="3382963"/>
          <p14:tracePt t="16344" x="6210300" y="3382963"/>
          <p14:tracePt t="16352" x="6218238" y="3382963"/>
          <p14:tracePt t="16360" x="6232525" y="3390900"/>
          <p14:tracePt t="16368" x="6240463" y="3390900"/>
          <p14:tracePt t="16384" x="6308725" y="3390900"/>
          <p14:tracePt t="16401" x="6454775" y="3390900"/>
          <p14:tracePt t="16418" x="6575425" y="3390900"/>
          <p14:tracePt t="16434" x="6683375" y="3375025"/>
          <p14:tracePt t="16451" x="6743700" y="3375025"/>
          <p14:tracePt t="16468" x="6759575" y="3375025"/>
          <p14:tracePt t="16501" x="6765925" y="3375025"/>
          <p14:tracePt t="16518" x="6789738" y="3375025"/>
          <p14:tracePt t="16534" x="6850063" y="3382963"/>
          <p14:tracePt t="16551" x="6873875" y="3382963"/>
          <p14:tracePt t="16568" x="6880225" y="3390900"/>
          <p14:tracePt t="16656" x="6842125" y="3390900"/>
          <p14:tracePt t="16664" x="6759575" y="3382963"/>
          <p14:tracePt t="16673" x="6697663" y="3375025"/>
          <p14:tracePt t="16684" x="6607175" y="3368675"/>
          <p14:tracePt t="16703" x="6308725" y="3390900"/>
          <p14:tracePt t="16718" x="6240463" y="3413125"/>
          <p14:tracePt t="16734" x="6172200" y="3421063"/>
          <p14:tracePt t="16952" x="6202363" y="3429000"/>
          <p14:tracePt t="16960" x="6226175" y="3429000"/>
          <p14:tracePt t="16968" x="6278563" y="3429000"/>
          <p14:tracePt t="16985" x="6370638" y="3429000"/>
          <p14:tracePt t="17001" x="6492875" y="3429000"/>
          <p14:tracePt t="17019" x="6575425" y="3429000"/>
          <p14:tracePt t="17035" x="6583363" y="3429000"/>
          <p14:tracePt t="17088" x="6553200" y="3429000"/>
          <p14:tracePt t="17096" x="6515100" y="3429000"/>
          <p14:tracePt t="17104" x="6430963" y="3429000"/>
          <p14:tracePt t="17118" x="6346825" y="3429000"/>
          <p14:tracePt t="17135" x="6111875" y="3467100"/>
          <p14:tracePt t="17151" x="5997575" y="3482975"/>
          <p14:tracePt t="17168" x="5981700" y="3489325"/>
          <p14:tracePt t="17288" x="5989638" y="3467100"/>
          <p14:tracePt t="17296" x="6027738" y="3459163"/>
          <p14:tracePt t="17304" x="6073775" y="3444875"/>
          <p14:tracePt t="17318" x="6134100" y="3421063"/>
          <p14:tracePt t="17335" x="6392863" y="3375025"/>
          <p14:tracePt t="17351" x="6575425" y="3360738"/>
          <p14:tracePt t="17368" x="6727825" y="3336925"/>
          <p14:tracePt t="17385" x="6811963" y="3336925"/>
          <p14:tracePt t="17401" x="6842125" y="3336925"/>
          <p14:tracePt t="17474" x="6850063" y="3336925"/>
          <p14:tracePt t="17488" x="6865938" y="3336925"/>
          <p14:tracePt t="17496" x="6873875" y="3336925"/>
          <p14:tracePt t="17504" x="6880225" y="3336925"/>
          <p14:tracePt t="17518" x="6904038" y="3336925"/>
          <p14:tracePt t="17535" x="6911975" y="3344863"/>
          <p14:tracePt t="17552" x="6918325" y="3344863"/>
          <p14:tracePt t="17568" x="6934200" y="3352800"/>
          <p14:tracePt t="17696" x="6934200" y="3360738"/>
          <p14:tracePt t="17703" x="6926263" y="3368675"/>
          <p14:tracePt t="17712" x="6911975" y="3375025"/>
          <p14:tracePt t="17720" x="6888163" y="3398838"/>
          <p14:tracePt t="17735" x="6789738" y="3436938"/>
          <p14:tracePt t="17751" x="6659563" y="3482975"/>
          <p14:tracePt t="17769" x="6507163" y="3497263"/>
          <p14:tracePt t="17785" x="6384925" y="3497263"/>
          <p14:tracePt t="17801" x="6308725" y="3497263"/>
          <p14:tracePt t="17818" x="6286500" y="3497263"/>
          <p14:tracePt t="17835" x="6278563" y="3497263"/>
          <p14:tracePt t="17944" x="6278563" y="3489325"/>
          <p14:tracePt t="17952" x="6264275" y="3482975"/>
          <p14:tracePt t="17961" x="6264275" y="3475038"/>
          <p14:tracePt t="17984" x="6256338" y="3475038"/>
          <p14:tracePt t="18025" x="6248400" y="3475038"/>
          <p14:tracePt t="18096" x="6240463" y="3467100"/>
          <p14:tracePt t="18104" x="6240463" y="3459163"/>
          <p14:tracePt t="18112" x="6232525" y="3459163"/>
          <p14:tracePt t="18144" x="6232525" y="3451225"/>
          <p14:tracePt t="18240" x="6256338" y="3451225"/>
          <p14:tracePt t="18247" x="6286500" y="3451225"/>
          <p14:tracePt t="18256" x="6346825" y="3451225"/>
          <p14:tracePt t="18268" x="6384925" y="3451225"/>
          <p14:tracePt t="18285" x="6507163" y="3451225"/>
          <p14:tracePt t="18302" x="6773863" y="3451225"/>
          <p14:tracePt t="18318" x="6934200" y="3451225"/>
          <p14:tracePt t="18335" x="7056438" y="3451225"/>
          <p14:tracePt t="18352" x="7140575" y="3451225"/>
          <p14:tracePt t="18368" x="7185025" y="3451225"/>
          <p14:tracePt t="18385" x="7192963" y="3451225"/>
          <p14:tracePt t="18418" x="7200900" y="3451225"/>
          <p14:tracePt t="18435" x="7216775" y="3451225"/>
          <p14:tracePt t="18452" x="7239000" y="3451225"/>
          <p14:tracePt t="18470" x="7277100" y="3444875"/>
          <p14:tracePt t="18485" x="7292975" y="3436938"/>
          <p14:tracePt t="18502" x="7323138" y="3436938"/>
          <p14:tracePt t="18518" x="7361238" y="3436938"/>
          <p14:tracePt t="18535" x="7383463" y="3436938"/>
          <p14:tracePt t="18552" x="7391400" y="3436938"/>
          <p14:tracePt t="18720" x="7421563" y="3436938"/>
          <p14:tracePt t="18727" x="7459663" y="3436938"/>
          <p14:tracePt t="18736" x="7513638" y="3429000"/>
          <p14:tracePt t="18752" x="7666038" y="3390900"/>
          <p14:tracePt t="18768" x="7894638" y="3382963"/>
          <p14:tracePt t="18785" x="8107363" y="3382963"/>
          <p14:tracePt t="18802" x="8283575" y="3382963"/>
          <p14:tracePt t="18818" x="8343900" y="3382963"/>
          <p14:tracePt t="18835" x="8351838" y="3375025"/>
          <p14:tracePt t="19072" x="8343900" y="3375025"/>
          <p14:tracePt t="19081" x="8289925" y="3360738"/>
          <p14:tracePt t="19087" x="8229600" y="3344863"/>
          <p14:tracePt t="19102" x="8161338" y="3336925"/>
          <p14:tracePt t="19119" x="7612063" y="3336925"/>
          <p14:tracePt t="19135" x="6994525" y="3336925"/>
          <p14:tracePt t="19152" x="6515100" y="3336925"/>
          <p14:tracePt t="19169" x="6232525" y="3390900"/>
          <p14:tracePt t="19185" x="6142038" y="3413125"/>
          <p14:tracePt t="19288" x="6118225" y="3413125"/>
          <p14:tracePt t="19296" x="6103938" y="3413125"/>
          <p14:tracePt t="19304" x="6088063" y="3413125"/>
          <p14:tracePt t="19319" x="6065838" y="3413125"/>
          <p14:tracePt t="19335" x="6027738" y="3406775"/>
          <p14:tracePt t="19352" x="5943600" y="3406775"/>
          <p14:tracePt t="19369" x="5875338" y="3398838"/>
          <p14:tracePt t="19385" x="5851525" y="3398838"/>
          <p14:tracePt t="19504" x="5867400" y="3398838"/>
          <p14:tracePt t="19513" x="5875338" y="3398838"/>
          <p14:tracePt t="19520" x="5889625" y="3398838"/>
          <p14:tracePt t="19535" x="5951538" y="3398838"/>
          <p14:tracePt t="19552" x="5989638" y="3398838"/>
          <p14:tracePt t="19569" x="5997575" y="3398838"/>
          <p14:tracePt t="19768" x="6011863" y="3398838"/>
          <p14:tracePt t="19776" x="6042025" y="3398838"/>
          <p14:tracePt t="19785" x="6096000" y="3398838"/>
          <p14:tracePt t="19802" x="6240463" y="3398838"/>
          <p14:tracePt t="19819" x="6430963" y="3398838"/>
          <p14:tracePt t="19836" x="6629400" y="3398838"/>
          <p14:tracePt t="19852" x="6811963" y="3398838"/>
          <p14:tracePt t="19871" x="7018338" y="3398838"/>
          <p14:tracePt t="19886" x="7048500" y="3398838"/>
          <p14:tracePt t="19902" x="7094538" y="3406775"/>
          <p14:tracePt t="19919" x="7102475" y="3406775"/>
          <p14:tracePt t="19976" x="7116763" y="3413125"/>
          <p14:tracePt t="19985" x="7132638" y="3413125"/>
          <p14:tracePt t="19991" x="7154863" y="3421063"/>
          <p14:tracePt t="20002" x="7185025" y="3429000"/>
          <p14:tracePt t="20019" x="7292975" y="3444875"/>
          <p14:tracePt t="20036" x="7383463" y="3467100"/>
          <p14:tracePt t="20080" x="7383463" y="3475038"/>
          <p14:tracePt t="20120" x="7369175" y="3482975"/>
          <p14:tracePt t="20128" x="7285038" y="3543300"/>
          <p14:tracePt t="20136" x="7200900" y="3603625"/>
          <p14:tracePt t="20152" x="6942138" y="3749675"/>
          <p14:tracePt t="20169" x="6613525" y="3946525"/>
          <p14:tracePt t="20186" x="6308725" y="4076700"/>
          <p14:tracePt t="20202" x="6118225" y="4144963"/>
          <p14:tracePt t="20219" x="5973763" y="4221163"/>
          <p14:tracePt t="20236" x="5829300" y="4267200"/>
          <p14:tracePt t="20252" x="5737225" y="4305300"/>
          <p14:tracePt t="20269" x="5684838" y="4327525"/>
          <p14:tracePt t="20286" x="5661025" y="4335463"/>
          <p14:tracePt t="20302" x="5654675" y="4335463"/>
          <p14:tracePt t="20319" x="5646738" y="4335463"/>
          <p14:tracePt t="20336" x="5630863" y="4343400"/>
          <p14:tracePt t="20352" x="5608638" y="4359275"/>
          <p14:tracePt t="20370" x="5584825" y="4389438"/>
          <p14:tracePt t="20386" x="5554663" y="4403725"/>
          <p14:tracePt t="20402" x="5546725" y="4411663"/>
          <p14:tracePt t="20419" x="5540375" y="4411663"/>
          <p14:tracePt t="20880" x="5562600" y="4403725"/>
          <p14:tracePt t="20888" x="5600700" y="4373563"/>
          <p14:tracePt t="20896" x="5646738" y="4305300"/>
          <p14:tracePt t="20904" x="5737225" y="4229100"/>
          <p14:tracePt t="20919" x="5883275" y="4092575"/>
          <p14:tracePt t="20936" x="5989638" y="3946525"/>
          <p14:tracePt t="20953" x="6065838" y="3840163"/>
          <p14:tracePt t="20969" x="6103938" y="3749675"/>
          <p14:tracePt t="20987" x="6111875" y="3711575"/>
          <p14:tracePt t="21003" x="6126163" y="3679825"/>
          <p14:tracePt t="21019" x="6126163" y="3665538"/>
          <p14:tracePt t="21036" x="6126163" y="3641725"/>
          <p14:tracePt t="21053" x="6134100" y="3635375"/>
          <p14:tracePt t="21069" x="6149975" y="3611563"/>
          <p14:tracePt t="21087" x="6156325" y="3589338"/>
          <p14:tracePt t="21103" x="6172200" y="3559175"/>
          <p14:tracePt t="21119" x="6188075" y="3521075"/>
          <p14:tracePt t="21136" x="6194425" y="3489325"/>
          <p14:tracePt t="21153" x="6202363" y="3467100"/>
          <p14:tracePt t="21169" x="6210300" y="3451225"/>
          <p14:tracePt t="21800" x="6240463" y="3436938"/>
          <p14:tracePt t="21807" x="6278563" y="3413125"/>
          <p14:tracePt t="21820" x="6346825" y="3390900"/>
          <p14:tracePt t="21836" x="6507163" y="3330575"/>
          <p14:tracePt t="21853" x="6697663" y="3276600"/>
          <p14:tracePt t="21870" x="6858000" y="3254375"/>
          <p14:tracePt t="21886" x="7094538" y="3208338"/>
          <p14:tracePt t="21903" x="7185025" y="3200400"/>
          <p14:tracePt t="21920" x="7223125" y="3192463"/>
          <p14:tracePt t="21937" x="7231063" y="3192463"/>
          <p14:tracePt t="21985" x="7239000" y="3192463"/>
          <p14:tracePt t="21992" x="7254875" y="3192463"/>
          <p14:tracePt t="22003" x="7277100" y="3192463"/>
          <p14:tracePt t="22020" x="7315200" y="3192463"/>
          <p14:tracePt t="22037" x="7451725" y="3192463"/>
          <p14:tracePt t="22053" x="7497763" y="3192463"/>
          <p14:tracePt t="22070" x="7612063" y="3230563"/>
          <p14:tracePt t="22086" x="7742238" y="3268663"/>
          <p14:tracePt t="22103" x="7750175" y="3268663"/>
          <p14:tracePt t="22512" x="7750175" y="3276600"/>
          <p14:tracePt t="22544" x="7742238" y="3276600"/>
          <p14:tracePt t="22552" x="7712075" y="3276600"/>
          <p14:tracePt t="22560" x="7688263" y="3276600"/>
          <p14:tracePt t="22570" x="7666038" y="3268663"/>
          <p14:tracePt t="22586" x="7597775" y="3268663"/>
          <p14:tracePt t="22603" x="7467600" y="3368675"/>
          <p14:tracePt t="22620" x="7292975" y="3505200"/>
          <p14:tracePt t="22636" x="7116763" y="3649663"/>
          <p14:tracePt t="22653" x="6904038" y="3825875"/>
          <p14:tracePt t="22670" x="6743700" y="3954463"/>
          <p14:tracePt t="22687" x="6621463" y="4068763"/>
          <p14:tracePt t="22759" x="6621463" y="4076700"/>
          <p14:tracePt t="22784" x="6613525" y="4084638"/>
          <p14:tracePt t="22912" x="6607175" y="4084638"/>
          <p14:tracePt t="22928" x="6607175" y="4076700"/>
          <p14:tracePt t="22936" x="6613525" y="4076700"/>
          <p14:tracePt t="22944" x="6613525" y="4068763"/>
          <p14:tracePt t="22953" x="6613525" y="4046538"/>
          <p14:tracePt t="22970" x="6629400" y="4016375"/>
          <p14:tracePt t="22987" x="6637338" y="3970338"/>
          <p14:tracePt t="23003" x="6637338" y="3940175"/>
          <p14:tracePt t="23020" x="6637338" y="3902075"/>
          <p14:tracePt t="23037" x="6645275" y="3886200"/>
          <p14:tracePt t="23054" x="6645275" y="3856038"/>
          <p14:tracePt t="23070" x="6645275" y="3848100"/>
          <p14:tracePt t="23087" x="6645275" y="3810000"/>
          <p14:tracePt t="23103" x="6645275" y="3794125"/>
          <p14:tracePt t="23120" x="6645275" y="3779838"/>
          <p14:tracePt t="23137" x="6645275" y="3756025"/>
          <p14:tracePt t="23153" x="6645275" y="3741738"/>
          <p14:tracePt t="23170" x="6645275" y="3703638"/>
          <p14:tracePt t="23188" x="6659563" y="3657600"/>
          <p14:tracePt t="23192" x="6659563" y="3641725"/>
          <p14:tracePt t="23203" x="6659563" y="3619500"/>
          <p14:tracePt t="23220" x="6675438" y="3581400"/>
          <p14:tracePt t="23237" x="6689725" y="3535363"/>
          <p14:tracePt t="23254" x="6697663" y="3513138"/>
          <p14:tracePt t="23270" x="6697663" y="3475038"/>
          <p14:tracePt t="23287" x="6713538" y="3459163"/>
          <p14:tracePt t="23303" x="6721475" y="3429000"/>
          <p14:tracePt t="23320" x="6727825" y="3421063"/>
          <p14:tracePt t="23337" x="6751638" y="3390900"/>
          <p14:tracePt t="23353" x="6759575" y="3390900"/>
          <p14:tracePt t="23370" x="6765925" y="3382963"/>
          <p14:tracePt t="23387" x="6773863" y="3375025"/>
          <p14:tracePt t="23404" x="6789738" y="3352800"/>
          <p14:tracePt t="23944" x="6797675" y="3352800"/>
          <p14:tracePt t="23992" x="6804025" y="3352800"/>
          <p14:tracePt t="24007" x="6827838" y="3330575"/>
          <p14:tracePt t="24016" x="6873875" y="3314700"/>
          <p14:tracePt t="24023" x="6880225" y="3314700"/>
          <p14:tracePt t="24037" x="6896100" y="3306763"/>
          <p14:tracePt t="24054" x="6964363" y="3284538"/>
          <p14:tracePt t="24070" x="7018338" y="3284538"/>
          <p14:tracePt t="24104" x="7032625" y="3284538"/>
          <p14:tracePt t="24120" x="7048500" y="3284538"/>
          <p14:tracePt t="24137" x="7064375" y="3284538"/>
          <p14:tracePt t="24154" x="7094538" y="3284538"/>
          <p14:tracePt t="24170" x="7124700" y="3292475"/>
          <p14:tracePt t="24188" x="7140575" y="3298825"/>
          <p14:tracePt t="24204" x="7170738" y="3314700"/>
          <p14:tracePt t="24208" x="7178675" y="3314700"/>
          <p14:tracePt t="24220" x="7192963" y="3322638"/>
          <p14:tracePt t="24237" x="7200900" y="3322638"/>
          <p14:tracePt t="24254" x="7223125" y="3330575"/>
          <p14:tracePt t="24270" x="7246938" y="3344863"/>
          <p14:tracePt t="24287" x="7315200" y="3413125"/>
          <p14:tracePt t="24304" x="7391400" y="3451225"/>
          <p14:tracePt t="24504" x="7383463" y="3451225"/>
          <p14:tracePt t="24512" x="7369175" y="3451225"/>
          <p14:tracePt t="24520" x="7345363" y="3444875"/>
          <p14:tracePt t="24537" x="7299325" y="3436938"/>
          <p14:tracePt t="24554" x="7239000" y="3436938"/>
          <p14:tracePt t="24571" x="7185025" y="3421063"/>
          <p14:tracePt t="24589" x="7132638" y="3406775"/>
          <p14:tracePt t="24604" x="7056438" y="3406775"/>
          <p14:tracePt t="24621" x="6994525" y="3406775"/>
          <p14:tracePt t="24638" x="6888163" y="3451225"/>
          <p14:tracePt t="24654" x="6835775" y="3467100"/>
          <p14:tracePt t="24671" x="6811963" y="3489325"/>
          <p14:tracePt t="24687" x="6804025" y="3489325"/>
          <p14:tracePt t="24824" x="6797675" y="3497263"/>
          <p14:tracePt t="24832" x="6797675" y="3521075"/>
          <p14:tracePt t="24839" x="6789738" y="3543300"/>
          <p14:tracePt t="24856" x="6781800" y="3565525"/>
          <p14:tracePt t="24871" x="6759575" y="3597275"/>
          <p14:tracePt t="24888" x="6743700" y="3627438"/>
          <p14:tracePt t="24904" x="6743700" y="3641725"/>
          <p14:tracePt t="24921" x="6743700" y="3649663"/>
          <p14:tracePt t="24937" x="6735763" y="3657600"/>
          <p14:tracePt t="24954" x="6735763" y="3673475"/>
          <p14:tracePt t="24971" x="6727825" y="3673475"/>
          <p14:tracePt t="25240" x="6727825" y="3679825"/>
          <p14:tracePt t="25264" x="6727825" y="3703638"/>
          <p14:tracePt t="25272" x="6721475" y="3711575"/>
          <p14:tracePt t="25281" x="6721475" y="3717925"/>
          <p14:tracePt t="25289" x="6721475" y="3733800"/>
          <p14:tracePt t="25304" x="6721475" y="3779838"/>
          <p14:tracePt t="25321" x="6705600" y="3848100"/>
          <p14:tracePt t="25338" x="6689725" y="3886200"/>
          <p14:tracePt t="25354" x="6683375" y="3924300"/>
          <p14:tracePt t="25371" x="6659563" y="3946525"/>
          <p14:tracePt t="25388" x="6645275" y="3970338"/>
          <p14:tracePt t="25404" x="6629400" y="3992563"/>
          <p14:tracePt t="25421" x="6591300" y="4046538"/>
          <p14:tracePt t="25438" x="6530975" y="4098925"/>
          <p14:tracePt t="25454" x="6477000" y="4144963"/>
          <p14:tracePt t="25471" x="6446838" y="4191000"/>
          <p14:tracePt t="25487" x="6416675" y="4229100"/>
          <p14:tracePt t="25504" x="6400800" y="4267200"/>
          <p14:tracePt t="25521" x="6392863" y="4297363"/>
          <p14:tracePt t="25537" x="6384925" y="4313238"/>
          <p14:tracePt t="25575" x="6384925" y="4321175"/>
          <p14:tracePt t="25607" x="6384925" y="4335463"/>
          <p14:tracePt t="25622" x="6384925" y="4343400"/>
          <p14:tracePt t="25630" x="6384925" y="4351338"/>
          <p14:tracePt t="25639" x="6416675" y="4365625"/>
          <p14:tracePt t="25654" x="6507163" y="4403725"/>
          <p14:tracePt t="25671" x="6629400" y="4435475"/>
          <p14:tracePt t="25687" x="6743700" y="4449763"/>
          <p14:tracePt t="25704" x="6865938" y="4457700"/>
          <p14:tracePt t="25721" x="6950075" y="4457700"/>
          <p14:tracePt t="25737" x="7018338" y="4457700"/>
          <p14:tracePt t="25800" x="7002463" y="4479925"/>
          <p14:tracePt t="25807" x="6865938" y="4479925"/>
          <p14:tracePt t="25816" x="6675438" y="4479925"/>
          <p14:tracePt t="25823" x="6408738" y="4479925"/>
          <p14:tracePt t="25838" x="6118225" y="4479925"/>
          <p14:tracePt t="25855" x="5616575" y="4533900"/>
          <p14:tracePt t="25871" x="5562600" y="4549775"/>
          <p14:tracePt t="25905" x="5584825" y="4549775"/>
          <p14:tracePt t="25921" x="5722938" y="4511675"/>
          <p14:tracePt t="25938" x="5959475" y="4487863"/>
          <p14:tracePt t="25954" x="6256338" y="4479925"/>
          <p14:tracePt t="25971" x="6340475" y="4473575"/>
          <p14:tracePt t="26016" x="6294438" y="4473575"/>
          <p14:tracePt t="26023" x="6232525" y="4473575"/>
          <p14:tracePt t="26038" x="6202363" y="4473575"/>
          <p14:tracePt t="26054" x="6188075" y="4473575"/>
          <p14:tracePt t="26120" x="6210300" y="4479925"/>
          <p14:tracePt t="26128" x="6248400" y="4487863"/>
          <p14:tracePt t="26138" x="6286500" y="4487863"/>
          <p14:tracePt t="26155" x="6362700" y="4495800"/>
          <p14:tracePt t="26171" x="6400800" y="4495800"/>
          <p14:tracePt t="26264" x="6423025" y="4495800"/>
          <p14:tracePt t="26271" x="6454775" y="4495800"/>
          <p14:tracePt t="26280" x="6484938" y="4495800"/>
          <p14:tracePt t="26288" x="6515100" y="4495800"/>
          <p14:tracePt t="26305" x="6553200" y="4495800"/>
          <p14:tracePt t="26321" x="6621463" y="4495800"/>
          <p14:tracePt t="26338" x="6683375" y="4495800"/>
          <p14:tracePt t="26355" x="6697663" y="4495800"/>
          <p14:tracePt t="27296" x="6705600" y="4495800"/>
          <p14:tracePt t="27304" x="6713538" y="4495800"/>
          <p14:tracePt t="27311" x="6743700" y="4449763"/>
          <p14:tracePt t="27322" x="6759575" y="4419600"/>
          <p14:tracePt t="27338" x="6797675" y="4343400"/>
          <p14:tracePt t="27355" x="6865938" y="4229100"/>
          <p14:tracePt t="27372" x="6896100" y="4122738"/>
          <p14:tracePt t="27388" x="6926263" y="4000500"/>
          <p14:tracePt t="27405" x="6942138" y="3894138"/>
          <p14:tracePt t="27422" x="6942138" y="3749675"/>
          <p14:tracePt t="27438" x="6942138" y="3711575"/>
          <p14:tracePt t="27455" x="6942138" y="3703638"/>
          <p14:tracePt t="27473" x="6942138" y="3695700"/>
          <p14:tracePt t="27488" x="6942138" y="3665538"/>
          <p14:tracePt t="27505" x="6942138" y="3635375"/>
          <p14:tracePt t="27568" x="6942138" y="3627438"/>
          <p14:tracePt t="27575" x="6942138" y="3611563"/>
          <p14:tracePt t="27584" x="6942138" y="3573463"/>
          <p14:tracePt t="27592" x="6942138" y="3565525"/>
          <p14:tracePt t="27605" x="6942138" y="3559175"/>
          <p14:tracePt t="27622" x="6942138" y="3521075"/>
          <p14:tracePt t="27638" x="6942138" y="3505200"/>
          <p14:tracePt t="27664" x="6942138" y="3497263"/>
          <p14:tracePt t="27784" x="6942138" y="3482975"/>
          <p14:tracePt t="27792" x="6942138" y="3451225"/>
          <p14:tracePt t="27800" x="6934200" y="3436938"/>
          <p14:tracePt t="27824" x="6934200" y="3421063"/>
          <p14:tracePt t="27832" x="6934200" y="3406775"/>
          <p14:tracePt t="27856" x="6934200" y="3398838"/>
          <p14:tracePt t="27968" x="6926263" y="3390900"/>
          <p14:tracePt t="28408" x="6926263" y="3398838"/>
          <p14:tracePt t="28424" x="6926263" y="3413125"/>
          <p14:tracePt t="28431" x="6926263" y="3451225"/>
          <p14:tracePt t="28440" x="6956425" y="3513138"/>
          <p14:tracePt t="28455" x="7040563" y="3649663"/>
          <p14:tracePt t="28472" x="7140575" y="3763963"/>
          <p14:tracePt t="28489" x="7223125" y="3848100"/>
          <p14:tracePt t="28505" x="7331075" y="3940175"/>
          <p14:tracePt t="28522" x="7437438" y="4016375"/>
          <p14:tracePt t="28539" x="7513638" y="4068763"/>
          <p14:tracePt t="28555" x="7566025" y="4106863"/>
          <p14:tracePt t="28572" x="7581900" y="4122738"/>
          <p14:tracePt t="28624" x="7597775" y="4137025"/>
          <p14:tracePt t="28632" x="7620000" y="4198938"/>
          <p14:tracePt t="28640" x="7642225" y="4244975"/>
          <p14:tracePt t="28655" x="7680325" y="4321175"/>
          <p14:tracePt t="28672" x="7726363" y="4389438"/>
          <p14:tracePt t="28689" x="7756525" y="4449763"/>
          <p14:tracePt t="28705" x="7764463" y="4457700"/>
          <p14:tracePt t="29280" x="7756525" y="4457700"/>
          <p14:tracePt t="29288" x="7742238" y="4419600"/>
          <p14:tracePt t="29296" x="7688263" y="4373563"/>
          <p14:tracePt t="29306" x="7650163" y="4335463"/>
          <p14:tracePt t="29322" x="7581900" y="4259263"/>
          <p14:tracePt t="29339" x="7445375" y="4152900"/>
          <p14:tracePt t="29356" x="7345363" y="4054475"/>
          <p14:tracePt t="29372" x="7269163" y="3962400"/>
          <p14:tracePt t="29389" x="7239000" y="3894138"/>
          <p14:tracePt t="29407" x="7216775" y="3863975"/>
          <p14:tracePt t="29456" x="7216775" y="3856038"/>
          <p14:tracePt t="29465" x="7216775" y="3848100"/>
          <p14:tracePt t="29472" x="7200900" y="3832225"/>
          <p14:tracePt t="29489" x="7140575" y="3779838"/>
          <p14:tracePt t="29506" x="7002463" y="3717925"/>
          <p14:tracePt t="29522" x="6797675" y="3657600"/>
          <p14:tracePt t="29539" x="6591300" y="3619500"/>
          <p14:tracePt t="29556" x="6461125" y="3589338"/>
          <p14:tracePt t="29572" x="6446838" y="3581400"/>
          <p14:tracePt t="29608" x="6446838" y="3573463"/>
          <p14:tracePt t="29624" x="6454775" y="3565525"/>
          <p14:tracePt t="29639" x="6484938" y="3535363"/>
          <p14:tracePt t="29656" x="6515100" y="3527425"/>
          <p14:tracePt t="29672" x="6561138" y="3489325"/>
          <p14:tracePt t="29689" x="6667500" y="3429000"/>
          <p14:tracePt t="29706" x="6713538" y="3398838"/>
          <p14:tracePt t="29722" x="6773863" y="3368675"/>
          <p14:tracePt t="29739" x="6789738" y="3360738"/>
          <p14:tracePt t="29783" x="6804025" y="3360738"/>
          <p14:tracePt t="29791" x="6811963" y="3360738"/>
          <p14:tracePt t="29800" x="6827838" y="3360738"/>
          <p14:tracePt t="29807" x="6850063" y="3360738"/>
          <p14:tracePt t="29822" x="6865938" y="3360738"/>
          <p14:tracePt t="29839" x="6896100" y="3360738"/>
          <p14:tracePt t="29856" x="6918325" y="3368675"/>
          <p14:tracePt t="29872" x="6942138" y="3375025"/>
          <p14:tracePt t="29889" x="6988175" y="3390900"/>
          <p14:tracePt t="29906" x="7064375" y="3406775"/>
          <p14:tracePt t="29922" x="7231063" y="3459163"/>
          <p14:tracePt t="29939" x="7277100" y="3475038"/>
          <p14:tracePt t="29956" x="7445375" y="3543300"/>
          <p14:tracePt t="29972" x="7505700" y="3589338"/>
          <p14:tracePt t="29989" x="7535863" y="3627438"/>
          <p14:tracePt t="30006" x="7620000" y="3840163"/>
          <p14:tracePt t="30022" x="7650163" y="4076700"/>
          <p14:tracePt t="30039" x="7650163" y="4191000"/>
          <p14:tracePt t="30056" x="7650163" y="4275138"/>
          <p14:tracePt t="30072" x="7650163" y="4335463"/>
          <p14:tracePt t="30106" x="7650163" y="4351338"/>
          <p14:tracePt t="30183" x="7650163" y="4359275"/>
          <p14:tracePt t="30190" x="7650163" y="4397375"/>
          <p14:tracePt t="30199" x="7650163" y="4419600"/>
          <p14:tracePt t="30207" x="7650163" y="4457700"/>
          <p14:tracePt t="30222" x="7650163" y="4549775"/>
          <p14:tracePt t="30239" x="7650163" y="4656138"/>
          <p14:tracePt t="30256" x="7658100" y="4716463"/>
          <p14:tracePt t="30303" x="7658100" y="4724400"/>
          <p14:tracePt t="30335" x="7666038" y="4724400"/>
          <p14:tracePt t="30342" x="7666038" y="4708525"/>
          <p14:tracePt t="30351" x="7680325" y="4686300"/>
          <p14:tracePt t="30358" x="7680325" y="4678363"/>
          <p14:tracePt t="30372" x="7680325" y="4664075"/>
          <p14:tracePt t="30389" x="7688263" y="4618038"/>
          <p14:tracePt t="30406" x="7688263" y="4610100"/>
          <p14:tracePt t="30422" x="7688263" y="4541838"/>
          <p14:tracePt t="30439" x="7688263" y="4525963"/>
          <p14:tracePt t="30456" x="7688263" y="4457700"/>
          <p14:tracePt t="30472" x="7688263" y="4449763"/>
          <p14:tracePt t="30489" x="7688263" y="4427538"/>
          <p14:tracePt t="30506" x="7688263" y="4419600"/>
          <p14:tracePt t="31336" x="7688263" y="4411663"/>
          <p14:tracePt t="31343" x="7650163" y="4397375"/>
          <p14:tracePt t="31352" x="7620000" y="4389438"/>
          <p14:tracePt t="31359" x="7573963" y="4381500"/>
          <p14:tracePt t="31373" x="7497763" y="4365625"/>
          <p14:tracePt t="31390" x="7116763" y="4297363"/>
          <p14:tracePt t="31406" x="6607175" y="4221163"/>
          <p14:tracePt t="31423" x="6438900" y="4175125"/>
          <p14:tracePt t="31440" x="6392863" y="4152900"/>
          <p14:tracePt t="31456" x="6392863" y="4144963"/>
          <p14:tracePt t="31473" x="6400800" y="4114800"/>
          <p14:tracePt t="31490" x="6446838" y="4068763"/>
          <p14:tracePt t="31506" x="6469063" y="4038600"/>
          <p14:tracePt t="31525" x="6484938" y="4022725"/>
          <p14:tracePt t="31540" x="6515100" y="3978275"/>
          <p14:tracePt t="31556" x="6537325" y="3946525"/>
          <p14:tracePt t="31573" x="6553200" y="3916363"/>
          <p14:tracePt t="31590" x="6561138" y="3870325"/>
          <p14:tracePt t="31607" x="6569075" y="3840163"/>
          <p14:tracePt t="31623" x="6575425" y="3756025"/>
          <p14:tracePt t="31640" x="6575425" y="3703638"/>
          <p14:tracePt t="31656" x="6575425" y="3657600"/>
          <p14:tracePt t="31673" x="6569075" y="3649663"/>
          <p14:tracePt t="31713" x="6561138" y="3635375"/>
          <p14:tracePt t="31723" x="6545263" y="3627438"/>
          <p14:tracePt t="31740" x="6515100" y="3619500"/>
          <p14:tracePt t="31757" x="6469063" y="3603625"/>
          <p14:tracePt t="31774" x="6392863" y="3597275"/>
          <p14:tracePt t="31790" x="6194425" y="3597275"/>
          <p14:tracePt t="31806" x="5981700" y="3597275"/>
          <p14:tracePt t="31823" x="5943600" y="3597275"/>
          <p14:tracePt t="31880" x="5935663" y="3597275"/>
          <p14:tracePt t="31912" x="5927725" y="3573463"/>
          <p14:tracePt t="31920" x="5889625" y="3505200"/>
          <p14:tracePt t="31928" x="5851525" y="3451225"/>
          <p14:tracePt t="31940" x="5821363" y="3406775"/>
          <p14:tracePt t="31957" x="5753100" y="3276600"/>
          <p14:tracePt t="31973" x="5692775" y="3178175"/>
          <p14:tracePt t="31990" x="5684838" y="3108325"/>
          <p14:tracePt t="32007" x="5684838" y="3017838"/>
          <p14:tracePt t="32024" x="5707063" y="2941638"/>
          <p14:tracePt t="32040" x="5821363" y="2849563"/>
          <p14:tracePt t="32057" x="5981700" y="2773363"/>
          <p14:tracePt t="32073" x="6172200" y="2727325"/>
          <p14:tracePt t="32090" x="6354763" y="2689225"/>
          <p14:tracePt t="32107" x="6553200" y="2689225"/>
          <p14:tracePt t="32123" x="6727825" y="2689225"/>
          <p14:tracePt t="32140" x="6880225" y="2689225"/>
          <p14:tracePt t="32157" x="6964363" y="2713038"/>
          <p14:tracePt t="32175" x="7002463" y="2720975"/>
          <p14:tracePt t="32191" x="7018338" y="2765425"/>
          <p14:tracePt t="32207" x="7102475" y="2941638"/>
          <p14:tracePt t="32224" x="7108825" y="3025775"/>
          <p14:tracePt t="32240" x="7132638" y="3170238"/>
          <p14:tracePt t="32257" x="7124700" y="3336925"/>
          <p14:tracePt t="32274" x="7018338" y="3527425"/>
          <p14:tracePt t="32290" x="6858000" y="3711575"/>
          <p14:tracePt t="32307" x="6645275" y="3863975"/>
          <p14:tracePt t="32323" x="6346825" y="3970338"/>
          <p14:tracePt t="32340" x="6011863" y="4022725"/>
          <p14:tracePt t="32357" x="5654675" y="4022725"/>
          <p14:tracePt t="32374" x="5326063" y="3954463"/>
          <p14:tracePt t="32391" x="5235575" y="3886200"/>
          <p14:tracePt t="32407" x="5197475" y="3810000"/>
          <p14:tracePt t="32424" x="5189538" y="3725863"/>
          <p14:tracePt t="32440" x="5189538" y="3603625"/>
          <p14:tracePt t="32457" x="5189538" y="3482975"/>
          <p14:tracePt t="32473" x="5273675" y="3314700"/>
          <p14:tracePt t="32490" x="5394325" y="3154363"/>
          <p14:tracePt t="32507" x="5540375" y="3017838"/>
          <p14:tracePt t="32523" x="5715000" y="2941638"/>
          <p14:tracePt t="32540" x="6003925" y="2887663"/>
          <p14:tracePt t="32557" x="6316663" y="2887663"/>
          <p14:tracePt t="32574" x="6689725" y="2949575"/>
          <p14:tracePt t="32591" x="6858000" y="3017838"/>
          <p14:tracePt t="32607" x="6950075" y="3116263"/>
          <p14:tracePt t="32624" x="6980238" y="3276600"/>
          <p14:tracePt t="32640" x="6980238" y="3475038"/>
          <p14:tracePt t="32657" x="6904038" y="3687763"/>
          <p14:tracePt t="32674" x="6773863" y="3894138"/>
          <p14:tracePt t="32691" x="6599238" y="4022725"/>
          <p14:tracePt t="32707" x="6370638" y="4106863"/>
          <p14:tracePt t="32724" x="6149975" y="4106863"/>
          <p14:tracePt t="32740" x="5859463" y="4022725"/>
          <p14:tracePt t="32744" x="5676900" y="3916363"/>
          <p14:tracePt t="32757" x="5532438" y="3825875"/>
          <p14:tracePt t="32774" x="5380038" y="3679825"/>
          <p14:tracePt t="32790" x="5318125" y="3505200"/>
          <p14:tracePt t="32807" x="5318125" y="3352800"/>
          <p14:tracePt t="32824" x="5410200" y="3200400"/>
          <p14:tracePt t="32840" x="5562600" y="3070225"/>
          <p14:tracePt t="32857" x="5799138" y="2987675"/>
          <p14:tracePt t="32874" x="6027738" y="2949575"/>
          <p14:tracePt t="32890" x="6286500" y="2949575"/>
          <p14:tracePt t="32907" x="6499225" y="3017838"/>
          <p14:tracePt t="32924" x="6629400" y="3124200"/>
          <p14:tracePt t="32940" x="6683375" y="3222625"/>
          <p14:tracePt t="32957" x="6683375" y="3352800"/>
          <p14:tracePt t="32974" x="6651625" y="3521075"/>
          <p14:tracePt t="32990" x="6477000" y="3687763"/>
          <p14:tracePt t="33008" x="6378575" y="3711575"/>
          <p14:tracePt t="33024" x="6286500" y="3711575"/>
          <p14:tracePt t="33040" x="6210300" y="3687763"/>
          <p14:tracePt t="33057" x="6202363" y="3679825"/>
          <p14:tracePt t="33090" x="6202363" y="3649663"/>
          <p14:tracePt t="33107" x="6202363" y="3641725"/>
          <p14:tracePt t="33124" x="6202363" y="3635375"/>
          <p14:tracePt t="33140" x="6202363" y="3627438"/>
          <p14:tracePt t="33200" x="6164263" y="3627438"/>
          <p14:tracePt t="33208" x="6156325" y="3627438"/>
          <p14:tracePt t="33816" x="6156325" y="3611563"/>
          <p14:tracePt t="33824" x="6156325" y="3573463"/>
          <p14:tracePt t="33832" x="6156325" y="3559175"/>
          <p14:tracePt t="33841" x="6156325" y="3527425"/>
          <p14:tracePt t="33857" x="6180138" y="3475038"/>
          <p14:tracePt t="33874" x="6188075" y="3413125"/>
          <p14:tracePt t="33891" x="6194425" y="3382963"/>
          <p14:tracePt t="33907" x="6180138" y="3375025"/>
          <p14:tracePt t="33924" x="6172200" y="3368675"/>
          <p14:tracePt t="34936" x="6164263" y="3413125"/>
          <p14:tracePt t="34943" x="6164263" y="3505200"/>
          <p14:tracePt t="34952" x="6156325" y="3565525"/>
          <p14:tracePt t="34960" x="6156325" y="3627438"/>
          <p14:tracePt t="34974" x="6149975" y="3756025"/>
          <p14:tracePt t="34991" x="6126163" y="3856038"/>
          <p14:tracePt t="35008" x="6111875" y="3946525"/>
          <p14:tracePt t="35026" x="6088063" y="4030663"/>
          <p14:tracePt t="35041" x="6080125" y="4106863"/>
          <p14:tracePt t="35058" x="6073775" y="4144963"/>
          <p14:tracePt t="35075" x="6073775" y="4191000"/>
          <p14:tracePt t="35091" x="6065838" y="4206875"/>
          <p14:tracePt t="35143" x="6049963" y="4206875"/>
          <p14:tracePt t="35152" x="6027738" y="4206875"/>
          <p14:tracePt t="35160" x="6011863" y="4175125"/>
          <p14:tracePt t="35174" x="5981700" y="4130675"/>
          <p14:tracePt t="35191" x="5951538" y="4076700"/>
          <p14:tracePt t="35208" x="5927725" y="4022725"/>
          <p14:tracePt t="35225" x="5913438" y="3946525"/>
          <p14:tracePt t="35241" x="5913438" y="3870325"/>
          <p14:tracePt t="35258" x="5913438" y="3802063"/>
          <p14:tracePt t="35275" x="5921375" y="3756025"/>
          <p14:tracePt t="35291" x="5935663" y="3725863"/>
          <p14:tracePt t="35308" x="5951538" y="3687763"/>
          <p14:tracePt t="35325" x="5981700" y="3649663"/>
          <p14:tracePt t="35342" x="6003925" y="3627438"/>
          <p14:tracePt t="35358" x="6019800" y="3611563"/>
          <p14:tracePt t="35375" x="6035675" y="3581400"/>
          <p14:tracePt t="35391" x="6042025" y="3573463"/>
          <p14:tracePt t="35408" x="6042025" y="3565525"/>
          <p14:tracePt t="35425" x="6057900" y="3513138"/>
          <p14:tracePt t="35441" x="6088063" y="3475038"/>
          <p14:tracePt t="35458" x="6096000" y="3436938"/>
          <p14:tracePt t="35475" x="6103938" y="3436938"/>
          <p14:tracePt t="35543" x="6103938" y="3489325"/>
          <p14:tracePt t="35551" x="6065838" y="3573463"/>
          <p14:tracePt t="35559" x="6027738" y="3657600"/>
          <p14:tracePt t="35574" x="5905500" y="3924300"/>
          <p14:tracePt t="35591" x="5730875" y="4191000"/>
          <p14:tracePt t="35608" x="5600700" y="4359275"/>
          <p14:tracePt t="35624" x="5486400" y="4465638"/>
          <p14:tracePt t="35641" x="5448300" y="4487863"/>
          <p14:tracePt t="35768" x="5448300" y="4479925"/>
          <p14:tracePt t="36048" x="5456238" y="4479925"/>
          <p14:tracePt t="36864" x="5478463" y="4479925"/>
          <p14:tracePt t="36872" x="5502275" y="4479925"/>
          <p14:tracePt t="36879" x="5516563" y="4479925"/>
          <p14:tracePt t="36892" x="5562600" y="4479925"/>
          <p14:tracePt t="36908" x="5676900" y="4473575"/>
          <p14:tracePt t="36925" x="5821363" y="4435475"/>
          <p14:tracePt t="36943" x="6096000" y="4335463"/>
          <p14:tracePt t="36958" x="6270625" y="4267200"/>
          <p14:tracePt t="36975" x="6423025" y="4183063"/>
          <p14:tracePt t="36992" x="6515100" y="4122738"/>
          <p14:tracePt t="37008" x="6569075" y="4076700"/>
          <p14:tracePt t="37025" x="6591300" y="4038600"/>
          <p14:tracePt t="37042" x="6613525" y="3978275"/>
          <p14:tracePt t="37059" x="6621463" y="3954463"/>
          <p14:tracePt t="37076" x="6629400" y="3916363"/>
          <p14:tracePt t="37092" x="6645275" y="3870325"/>
          <p14:tracePt t="37109" x="6659563" y="3832225"/>
          <p14:tracePt t="37125" x="6675438" y="3802063"/>
          <p14:tracePt t="37142" x="6697663" y="3756025"/>
          <p14:tracePt t="37159" x="6743700" y="3703638"/>
          <p14:tracePt t="37175" x="6765925" y="3665538"/>
          <p14:tracePt t="37192" x="6773863" y="3635375"/>
          <p14:tracePt t="37209" x="6773863" y="3619500"/>
          <p14:tracePt t="37225" x="6789738" y="3581400"/>
          <p14:tracePt t="37243" x="6789738" y="3573463"/>
          <p14:tracePt t="37259" x="6789738" y="3565525"/>
          <p14:tracePt t="37263" x="6789738" y="3551238"/>
          <p14:tracePt t="37360" x="6789738" y="3543300"/>
          <p14:tracePt t="37368" x="6789738" y="3527425"/>
          <p14:tracePt t="37376" x="6797675" y="3521075"/>
          <p14:tracePt t="37394" x="6835775" y="3497263"/>
          <p14:tracePt t="37409" x="6850063" y="3482975"/>
          <p14:tracePt t="37442" x="6858000" y="3467100"/>
          <p14:tracePt t="37520" x="6850063" y="3467100"/>
          <p14:tracePt t="37528" x="6811963" y="3459163"/>
          <p14:tracePt t="37536" x="6751638" y="3451225"/>
          <p14:tracePt t="37544" x="6713538" y="3444875"/>
          <p14:tracePt t="37559" x="6575425" y="3444875"/>
          <p14:tracePt t="37575" x="6264275" y="3444875"/>
          <p14:tracePt t="37592" x="6035675" y="3444875"/>
          <p14:tracePt t="37609" x="5883275" y="3444875"/>
          <p14:tracePt t="37625" x="5768975" y="3444875"/>
          <p14:tracePt t="37728" x="5807075" y="3444875"/>
          <p14:tracePt t="37736" x="5889625" y="3444875"/>
          <p14:tracePt t="37744" x="5997575" y="3444875"/>
          <p14:tracePt t="37759" x="6316663" y="3413125"/>
          <p14:tracePt t="37775" x="6591300" y="3413125"/>
          <p14:tracePt t="37792" x="6842125" y="3413125"/>
          <p14:tracePt t="37809" x="7094538" y="3413125"/>
          <p14:tracePt t="37825" x="7254875" y="3413125"/>
          <p14:tracePt t="37842" x="7277100" y="3413125"/>
          <p14:tracePt t="37913" x="7254875" y="3413125"/>
          <p14:tracePt t="37920" x="7231063" y="3413125"/>
          <p14:tracePt t="37928" x="7178675" y="3398838"/>
          <p14:tracePt t="37942" x="7140575" y="3398838"/>
          <p14:tracePt t="37959" x="6804025" y="3444875"/>
          <p14:tracePt t="37976" x="6575425" y="3459163"/>
          <p14:tracePt t="37992" x="6378575" y="3482975"/>
          <p14:tracePt t="38009" x="6332538" y="3482975"/>
          <p14:tracePt t="38097" x="6324600" y="3482975"/>
          <p14:tracePt t="38120" x="6346825" y="3482975"/>
          <p14:tracePt t="38128" x="6416675" y="3482975"/>
          <p14:tracePt t="38137" x="6499225" y="3475038"/>
          <p14:tracePt t="38144" x="6607175" y="3467100"/>
          <p14:tracePt t="38159" x="6797675" y="3467100"/>
          <p14:tracePt t="38176" x="6964363" y="3467100"/>
          <p14:tracePt t="38192" x="7018338" y="3467100"/>
          <p14:tracePt t="38248" x="6980238" y="3451225"/>
          <p14:tracePt t="38256" x="6950075" y="3444875"/>
          <p14:tracePt t="38264" x="6904038" y="3444875"/>
          <p14:tracePt t="38276" x="6819900" y="3444875"/>
          <p14:tracePt t="38292" x="6675438" y="3459163"/>
          <p14:tracePt t="38309" x="6477000" y="3475038"/>
          <p14:tracePt t="38326" x="6302375" y="3475038"/>
          <p14:tracePt t="38343" x="6164263" y="3475038"/>
          <p14:tracePt t="38424" x="6202363" y="3475038"/>
          <p14:tracePt t="38432" x="6256338" y="3459163"/>
          <p14:tracePt t="38442" x="6340475" y="3459163"/>
          <p14:tracePt t="38459" x="6537325" y="3459163"/>
          <p14:tracePt t="38476" x="6789738" y="3459163"/>
          <p14:tracePt t="38492" x="7002463" y="3459163"/>
          <p14:tracePt t="38509" x="7124700" y="3459163"/>
          <p14:tracePt t="38526" x="7140575" y="3459163"/>
          <p14:tracePt t="38560" x="7116763" y="3451225"/>
          <p14:tracePt t="38568" x="7078663" y="3444875"/>
          <p14:tracePt t="38576" x="7048500" y="3436938"/>
          <p14:tracePt t="38592" x="6972300" y="3429000"/>
          <p14:tracePt t="38609" x="6751638" y="3429000"/>
          <p14:tracePt t="38626" x="6515100" y="3444875"/>
          <p14:tracePt t="38644" x="6286500" y="3467100"/>
          <p14:tracePt t="38659" x="6126163" y="3467100"/>
          <p14:tracePt t="38676" x="6057900" y="3467100"/>
          <p14:tracePt t="38753" x="6057900" y="3475038"/>
          <p14:tracePt t="38832" x="6057900" y="3482975"/>
          <p14:tracePt t="38840" x="6057900" y="3489325"/>
          <p14:tracePt t="38848" x="6057900" y="3505200"/>
          <p14:tracePt t="38859" x="6057900" y="3527425"/>
          <p14:tracePt t="38876" x="6057900" y="3619500"/>
          <p14:tracePt t="38893" x="6057900" y="3741738"/>
          <p14:tracePt t="38909" x="6065838" y="3870325"/>
          <p14:tracePt t="38926" x="6088063" y="4008438"/>
          <p14:tracePt t="38942" x="6111875" y="4198938"/>
          <p14:tracePt t="38959" x="6134100" y="4289425"/>
          <p14:tracePt t="38976" x="6142038" y="4381500"/>
          <p14:tracePt t="38993" x="6149975" y="4449763"/>
          <p14:tracePt t="39009" x="6172200" y="4525963"/>
          <p14:tracePt t="39026" x="6180138" y="4541838"/>
          <p14:tracePt t="39043" x="6180138" y="4549775"/>
          <p14:tracePt t="39076" x="6194425" y="4549775"/>
          <p14:tracePt t="39093" x="6202363" y="4549775"/>
          <p14:tracePt t="39109" x="6218238" y="4511675"/>
          <p14:tracePt t="39126" x="6232525" y="4479925"/>
          <p14:tracePt t="39143" x="6232525" y="4411663"/>
          <p14:tracePt t="39159" x="6248400" y="4381500"/>
          <p14:tracePt t="39176" x="6248400" y="4351338"/>
          <p14:tracePt t="39193" x="6248400" y="4297363"/>
          <p14:tracePt t="39209" x="6248400" y="4275138"/>
          <p14:tracePt t="39226" x="6248400" y="4267200"/>
          <p14:tracePt t="39243" x="6248400" y="4259263"/>
          <p14:tracePt t="39259" x="6248400" y="4251325"/>
          <p14:tracePt t="39276" x="6240463" y="4244975"/>
          <p14:tracePt t="39360" x="6232525" y="4244975"/>
          <p14:tracePt t="39376" x="6226175" y="4244975"/>
          <p14:tracePt t="39408" x="6218238" y="4244975"/>
          <p14:tracePt t="39440" x="6210300" y="4244975"/>
          <p14:tracePt t="39592" x="6194425" y="4237038"/>
          <p14:tracePt t="39600" x="6180138" y="4206875"/>
          <p14:tracePt t="39609" x="6172200" y="4183063"/>
          <p14:tracePt t="39626" x="6172200" y="4122738"/>
          <p14:tracePt t="39643" x="6164263" y="4060825"/>
          <p14:tracePt t="39659" x="6164263" y="4000500"/>
          <p14:tracePt t="39676" x="6164263" y="3916363"/>
          <p14:tracePt t="39693" x="6164263" y="3825875"/>
          <p14:tracePt t="39710" x="6164263" y="3741738"/>
          <p14:tracePt t="39726" x="6180138" y="3649663"/>
          <p14:tracePt t="39743" x="6188075" y="3619500"/>
          <p14:tracePt t="39760" x="6188075" y="3597275"/>
          <p14:tracePt t="39776" x="6188075" y="3581400"/>
          <p14:tracePt t="39793" x="6188075" y="3573463"/>
          <p14:tracePt t="40600" x="6194425" y="3565525"/>
          <p14:tracePt t="40624" x="6210300" y="3559175"/>
          <p14:tracePt t="40632" x="6256338" y="3535363"/>
          <p14:tracePt t="40643" x="6308725" y="3513138"/>
          <p14:tracePt t="40660" x="6400800" y="3482975"/>
          <p14:tracePt t="40676" x="6507163" y="3459163"/>
          <p14:tracePt t="40693" x="6599238" y="3436938"/>
          <p14:tracePt t="40710" x="6659563" y="3436938"/>
          <p14:tracePt t="40726" x="6713538" y="3436938"/>
          <p14:tracePt t="40791" x="6713538" y="3429000"/>
          <p14:tracePt t="40815" x="6727825" y="3429000"/>
          <p14:tracePt t="40823" x="6751638" y="3429000"/>
          <p14:tracePt t="40831" x="6751638" y="3436938"/>
          <p14:tracePt t="40843" x="6759575" y="3436938"/>
          <p14:tracePt t="40860" x="6773863" y="3436938"/>
          <p14:tracePt t="40876" x="6804025" y="3451225"/>
          <p14:tracePt t="40893" x="6934200" y="3513138"/>
          <p14:tracePt t="40910" x="7010400" y="3543300"/>
          <p14:tracePt t="40926" x="7124700" y="3581400"/>
          <p14:tracePt t="40960" x="7132638" y="3589338"/>
          <p14:tracePt t="41015" x="7124700" y="3619500"/>
          <p14:tracePt t="41023" x="7116763" y="3673475"/>
          <p14:tracePt t="41031" x="7094538" y="3756025"/>
          <p14:tracePt t="41043" x="7078663" y="3817938"/>
          <p14:tracePt t="41060" x="7002463" y="4000500"/>
          <p14:tracePt t="41076" x="6934200" y="4137025"/>
          <p14:tracePt t="41093" x="6896100" y="4244975"/>
          <p14:tracePt t="41109" x="6858000" y="4359275"/>
          <p14:tracePt t="41126" x="6835775" y="4389438"/>
          <p14:tracePt t="41143" x="6819900" y="4419600"/>
          <p14:tracePt t="41160" x="6811963" y="4427538"/>
          <p14:tracePt t="41176" x="6797675" y="4441825"/>
          <p14:tracePt t="41193" x="6781800" y="4457700"/>
          <p14:tracePt t="41209" x="6765925" y="4473575"/>
          <p14:tracePt t="41226" x="6759575" y="4479925"/>
          <p14:tracePt t="41243" x="6759575" y="4487863"/>
          <p14:tracePt t="41259" x="6751638" y="4495800"/>
          <p14:tracePt t="41310" x="6743700" y="4495800"/>
          <p14:tracePt t="41319" x="6727825" y="4495800"/>
          <p14:tracePt t="41327" x="6713538" y="4479925"/>
          <p14:tracePt t="41343" x="6675438" y="4435475"/>
          <p14:tracePt t="41360" x="6621463" y="4389438"/>
          <p14:tracePt t="41376" x="6591300" y="4359275"/>
          <p14:tracePt t="41393" x="6583363" y="4351338"/>
          <p14:tracePt t="41410" x="6583363" y="4343400"/>
          <p14:tracePt t="41496" x="6575425" y="4343400"/>
          <p14:tracePt t="41504" x="6569075" y="4343400"/>
          <p14:tracePt t="41512" x="6569075" y="4351338"/>
          <p14:tracePt t="41536" x="6561138" y="4359275"/>
          <p14:tracePt t="41552" x="6561138" y="4365625"/>
          <p14:tracePt t="41561" x="6553200" y="4373563"/>
          <p14:tracePt t="41623" x="6553200" y="4381500"/>
          <p14:tracePt t="41663" x="6553200" y="4389438"/>
          <p14:tracePt t="41670" x="6553200" y="4397375"/>
          <p14:tracePt t="41678" x="6569075" y="4397375"/>
          <p14:tracePt t="41694" x="6575425" y="4403725"/>
          <p14:tracePt t="41720" x="6583363" y="4403725"/>
          <p14:tracePt t="41727" x="6591300" y="4403725"/>
          <p14:tracePt t="41744" x="6613525" y="4403725"/>
          <p14:tracePt t="41760" x="6629400" y="4397375"/>
          <p14:tracePt t="41778" x="6645275" y="4397375"/>
          <p14:tracePt t="41794" x="6659563" y="4397375"/>
          <p14:tracePt t="41810" x="6675438" y="4389438"/>
          <p14:tracePt t="41827" x="6697663" y="4389438"/>
          <p14:tracePt t="41844" x="6713538" y="4381500"/>
          <p14:tracePt t="41860" x="6721475" y="4381500"/>
          <p14:tracePt t="41877" x="6735763" y="4381500"/>
          <p14:tracePt t="41894" x="6773863" y="4381500"/>
          <p14:tracePt t="41910" x="6819900" y="4373563"/>
          <p14:tracePt t="41927" x="6842125" y="4373563"/>
          <p14:tracePt t="41976" x="6850063" y="4365625"/>
          <p14:tracePt t="42016" x="6865938" y="4365625"/>
          <p14:tracePt t="42456" x="6880225" y="4351338"/>
          <p14:tracePt t="42464" x="6904038" y="4275138"/>
          <p14:tracePt t="42472" x="6926263" y="4175125"/>
          <p14:tracePt t="42481" x="6964363" y="4068763"/>
          <p14:tracePt t="42494" x="6994525" y="3962400"/>
          <p14:tracePt t="42511" x="7048500" y="3673475"/>
          <p14:tracePt t="42527" x="7056438" y="3551238"/>
          <p14:tracePt t="42544" x="7056438" y="3482975"/>
          <p14:tracePt t="42561" x="7056438" y="3451225"/>
          <p14:tracePt t="42577" x="7056438" y="3444875"/>
          <p14:tracePt t="42760" x="7056438" y="3436938"/>
          <p14:tracePt t="42776" x="7048500" y="3436938"/>
          <p14:tracePt t="42792" x="7032625" y="3436938"/>
          <p14:tracePt t="42800" x="7026275" y="3436938"/>
          <p14:tracePt t="42815" x="7002463" y="3444875"/>
          <p14:tracePt t="42827" x="6994525" y="3444875"/>
          <p14:tracePt t="42844" x="6980238" y="3444875"/>
          <p14:tracePt t="42863" x="6950075" y="3459163"/>
          <p14:tracePt t="42878" x="6942138" y="3459163"/>
          <p14:tracePt t="42894" x="6934200" y="3459163"/>
          <p14:tracePt t="42936" x="6926263" y="3459163"/>
          <p14:tracePt t="43104" x="6918325" y="3451225"/>
          <p14:tracePt t="43256" x="6918325" y="3467100"/>
          <p14:tracePt t="43263" x="6926263" y="3505200"/>
          <p14:tracePt t="43272" x="6942138" y="3527425"/>
          <p14:tracePt t="43280" x="6964363" y="3573463"/>
          <p14:tracePt t="43294" x="6988175" y="3597275"/>
          <p14:tracePt t="43311" x="7078663" y="3717925"/>
          <p14:tracePt t="43327" x="7162800" y="3787775"/>
          <p14:tracePt t="43344" x="7261225" y="3840163"/>
          <p14:tracePt t="43362" x="7369175" y="3902075"/>
          <p14:tracePt t="43378" x="7505700" y="3978275"/>
          <p14:tracePt t="43394" x="7635875" y="4030663"/>
          <p14:tracePt t="43411" x="7764463" y="4106863"/>
          <p14:tracePt t="43428" x="7864475" y="4175125"/>
          <p14:tracePt t="43444" x="7924800" y="4213225"/>
          <p14:tracePt t="43461" x="7940675" y="4221163"/>
          <p14:tracePt t="43544" x="7940675" y="4237038"/>
          <p14:tracePt t="43553" x="7947025" y="4283075"/>
          <p14:tracePt t="43561" x="7947025" y="4335463"/>
          <p14:tracePt t="43578" x="7947025" y="4403725"/>
          <p14:tracePt t="43594" x="7947025" y="4435475"/>
          <p14:tracePt t="43611" x="7947025" y="4449763"/>
          <p14:tracePt t="43628" x="7947025" y="4457700"/>
          <p14:tracePt t="43720" x="7947025" y="4441825"/>
          <p14:tracePt t="43728" x="7940675" y="4435475"/>
          <p14:tracePt t="43735" x="7932738" y="4435475"/>
          <p14:tracePt t="43744" x="7916863" y="4411663"/>
          <p14:tracePt t="43761" x="7916863" y="4403725"/>
          <p14:tracePt t="44080" x="7908925" y="4403725"/>
          <p14:tracePt t="44288" x="7902575" y="4403725"/>
          <p14:tracePt t="44320" x="7894638" y="4403725"/>
          <p14:tracePt t="44328" x="7870825" y="4403725"/>
          <p14:tracePt t="44335" x="7832725" y="4411663"/>
          <p14:tracePt t="44344" x="7750175" y="4435475"/>
          <p14:tracePt t="44361" x="7497763" y="4511675"/>
          <p14:tracePt t="44378" x="7032625" y="4587875"/>
          <p14:tracePt t="44395" x="6392863" y="4670425"/>
          <p14:tracePt t="44411" x="5753100" y="4770438"/>
          <p14:tracePt t="44428" x="5135563" y="4854575"/>
          <p14:tracePt t="44445" x="4694238" y="4922838"/>
          <p14:tracePt t="44461" x="4335463" y="4937125"/>
          <p14:tracePt t="44478" x="4168775" y="4937125"/>
          <p14:tracePt t="44495" x="4008438" y="4937125"/>
          <p14:tracePt t="44511" x="3962400" y="4937125"/>
          <p14:tracePt t="44528" x="3908425" y="4892675"/>
          <p14:tracePt t="44545" x="3886200" y="4854575"/>
          <p14:tracePt t="44562" x="3878263" y="4830763"/>
          <p14:tracePt t="44578" x="3870325" y="4792663"/>
          <p14:tracePt t="44595" x="3863975" y="4770438"/>
          <p14:tracePt t="44611" x="3863975" y="4740275"/>
          <p14:tracePt t="44628" x="3863975" y="4686300"/>
          <p14:tracePt t="44645" x="3840163" y="4625975"/>
          <p14:tracePt t="44662" x="3787775" y="4541838"/>
          <p14:tracePt t="44678" x="3756025" y="4487863"/>
          <p14:tracePt t="44695" x="3733800" y="4449763"/>
          <p14:tracePt t="44711" x="3725863" y="4411663"/>
          <p14:tracePt t="44728" x="3725863" y="4389438"/>
          <p14:tracePt t="44745" x="3725863" y="4343400"/>
          <p14:tracePt t="44762" x="3779838" y="4275138"/>
          <p14:tracePt t="44778" x="3825875" y="4221163"/>
          <p14:tracePt t="44795" x="3902075" y="4137025"/>
          <p14:tracePt t="44811" x="3970338" y="4060825"/>
          <p14:tracePt t="44828" x="4038600" y="4000500"/>
          <p14:tracePt t="44845" x="4106863" y="3946525"/>
          <p14:tracePt t="44862" x="4206875" y="3886200"/>
          <p14:tracePt t="44878" x="4251325" y="3870325"/>
          <p14:tracePt t="44895" x="4351338" y="3856038"/>
          <p14:tracePt t="44911" x="4518025" y="3856038"/>
          <p14:tracePt t="44928" x="4716463" y="3856038"/>
          <p14:tracePt t="44945" x="5021263" y="3856038"/>
          <p14:tracePt t="44961" x="5349875" y="3856038"/>
          <p14:tracePt t="44978" x="5684838" y="3856038"/>
          <p14:tracePt t="44995" x="5973763" y="3856038"/>
          <p14:tracePt t="45011" x="6270625" y="3856038"/>
          <p14:tracePt t="45028" x="6515100" y="3856038"/>
          <p14:tracePt t="45045" x="6759575" y="3863975"/>
          <p14:tracePt t="45063" x="7108825" y="3924300"/>
          <p14:tracePt t="45078" x="7277100" y="3924300"/>
          <p14:tracePt t="45094" x="7421563" y="3924300"/>
          <p14:tracePt t="45111" x="7535863" y="3940175"/>
          <p14:tracePt t="45128" x="7604125" y="3946525"/>
          <p14:tracePt t="45166" x="7612063" y="3946525"/>
          <p14:tracePt t="45215" x="7650163" y="3962400"/>
          <p14:tracePt t="45223" x="7696200" y="3978275"/>
          <p14:tracePt t="45230" x="7756525" y="3992563"/>
          <p14:tracePt t="45245" x="7894638" y="4030663"/>
          <p14:tracePt t="45262" x="8213725" y="4084638"/>
          <p14:tracePt t="45278" x="8428038" y="4144963"/>
          <p14:tracePt t="45295" x="8534400" y="4160838"/>
          <p14:tracePt t="45368" x="8534400" y="4168775"/>
          <p14:tracePt t="45384" x="8534400" y="4206875"/>
          <p14:tracePt t="45392" x="8526463" y="4313238"/>
          <p14:tracePt t="45399" x="8496300" y="4403725"/>
          <p14:tracePt t="45412" x="8474075" y="4503738"/>
          <p14:tracePt t="45428" x="8382000" y="4686300"/>
          <p14:tracePt t="45445" x="8297863" y="4846638"/>
          <p14:tracePt t="45463" x="8221663" y="4968875"/>
          <p14:tracePt t="45478" x="8207375" y="4991100"/>
          <p14:tracePt t="45495" x="8153400" y="4999038"/>
          <p14:tracePt t="45512" x="8031163" y="4999038"/>
          <p14:tracePt t="45528" x="7810500" y="4999038"/>
          <p14:tracePt t="45545" x="7391400" y="4945063"/>
          <p14:tracePt t="45562" x="6819900" y="4884738"/>
          <p14:tracePt t="45578" x="6194425" y="4784725"/>
          <p14:tracePt t="45595" x="5676900" y="4708525"/>
          <p14:tracePt t="45612" x="5211763" y="4632325"/>
          <p14:tracePt t="45628" x="4800600" y="4572000"/>
          <p14:tracePt t="45645" x="4564063" y="4564063"/>
          <p14:tracePt t="45662" x="4427538" y="4564063"/>
          <p14:tracePt t="45678" x="4313238" y="4564063"/>
          <p14:tracePt t="45695" x="4267200" y="4564063"/>
          <p14:tracePt t="45712" x="4237038" y="4564063"/>
          <p14:tracePt t="45728" x="4213225" y="4549775"/>
          <p14:tracePt t="45745" x="4183063" y="4533900"/>
          <p14:tracePt t="45762" x="4144963" y="4495800"/>
          <p14:tracePt t="45778" x="4137025" y="4435475"/>
          <p14:tracePt t="45795" x="4106863" y="4359275"/>
          <p14:tracePt t="45812" x="4076700" y="4267200"/>
          <p14:tracePt t="45828" x="4068763" y="4206875"/>
          <p14:tracePt t="45845" x="4068763" y="4168775"/>
          <p14:tracePt t="45862" x="4068763" y="4130675"/>
          <p14:tracePt t="45878" x="4084638" y="4084638"/>
          <p14:tracePt t="45895" x="4098925" y="4068763"/>
          <p14:tracePt t="45912" x="4122738" y="4068763"/>
          <p14:tracePt t="45928" x="4144963" y="4060825"/>
          <p14:tracePt t="45945" x="4168775" y="4060825"/>
          <p14:tracePt t="45963" x="4198938" y="4060825"/>
          <p14:tracePt t="45978" x="4206875" y="4060825"/>
          <p14:tracePt t="45995" x="4213225" y="4060825"/>
          <p14:tracePt t="46028" x="4221163" y="4060825"/>
          <p14:tracePt t="46045" x="4244975" y="4076700"/>
          <p14:tracePt t="46062" x="4289425" y="4106863"/>
          <p14:tracePt t="46078" x="4359275" y="4137025"/>
          <p14:tracePt t="46095" x="4403725" y="4152900"/>
          <p14:tracePt t="46456" x="4403725" y="4144963"/>
          <p14:tracePt t="46466" x="4403725" y="4137025"/>
          <p14:tracePt t="46472" x="4403725" y="4122738"/>
          <p14:tracePt t="46480" x="4403725" y="4106863"/>
          <p14:tracePt t="46495" x="4419600" y="4084638"/>
          <p14:tracePt t="46512" x="4435475" y="4060825"/>
          <p14:tracePt t="46529" x="4441825" y="4046538"/>
          <p14:tracePt t="46545" x="4441825" y="4038600"/>
          <p14:tracePt t="46562" x="4465638" y="4016375"/>
          <p14:tracePt t="46579" x="4465638" y="4008438"/>
          <p14:tracePt t="46595" x="4479925" y="3984625"/>
          <p14:tracePt t="46612" x="4503738" y="3978275"/>
          <p14:tracePt t="46629" x="4533900" y="3954463"/>
          <p14:tracePt t="46646" x="4564063" y="3924300"/>
          <p14:tracePt t="46662" x="4579938" y="3908425"/>
          <p14:tracePt t="46679" x="4648200" y="3870325"/>
          <p14:tracePt t="46695" x="4716463" y="3840163"/>
          <p14:tracePt t="46712" x="4800600" y="3810000"/>
          <p14:tracePt t="46729" x="4876800" y="3794125"/>
          <p14:tracePt t="46745" x="5006975" y="3771900"/>
          <p14:tracePt t="46762" x="5059363" y="3763963"/>
          <p14:tracePt t="46779" x="5083175" y="3763963"/>
          <p14:tracePt t="46784" x="5105400" y="3756025"/>
          <p14:tracePt t="46796" x="5127625" y="3756025"/>
          <p14:tracePt t="46812" x="5181600" y="3756025"/>
          <p14:tracePt t="46829" x="5273675" y="3756025"/>
          <p14:tracePt t="46846" x="5502275" y="3756025"/>
          <p14:tracePt t="46862" x="5578475" y="3756025"/>
          <p14:tracePt t="46879" x="5859463" y="3756025"/>
          <p14:tracePt t="46896" x="6042025" y="3756025"/>
          <p14:tracePt t="46912" x="6202363" y="3756025"/>
          <p14:tracePt t="46929" x="6332538" y="3756025"/>
          <p14:tracePt t="46945" x="6461125" y="3756025"/>
          <p14:tracePt t="46962" x="6583363" y="3756025"/>
          <p14:tracePt t="46979" x="6667500" y="3756025"/>
          <p14:tracePt t="46996" x="6759575" y="3756025"/>
          <p14:tracePt t="47012" x="6789738" y="3756025"/>
          <p14:tracePt t="47029" x="6797675" y="3756025"/>
          <p14:tracePt t="47046" x="6827838" y="3763963"/>
          <p14:tracePt t="47062" x="6850063" y="3779838"/>
          <p14:tracePt t="47079" x="6972300" y="3878263"/>
          <p14:tracePt t="47097" x="7026275" y="3916363"/>
          <p14:tracePt t="47112" x="7032625" y="3924300"/>
          <p14:tracePt t="47146" x="7064375" y="3984625"/>
          <p14:tracePt t="47162" x="7070725" y="4008438"/>
          <p14:tracePt t="47272" x="7070725" y="4016375"/>
          <p14:tracePt t="47528" x="7064375" y="4016375"/>
          <p14:tracePt t="47704" x="7056438" y="4016375"/>
          <p14:tracePt t="47840" x="7048500" y="4016375"/>
          <p14:tracePt t="47880" x="7040563" y="4016375"/>
          <p14:tracePt t="47888" x="7032625" y="4016375"/>
          <p14:tracePt t="47904" x="7026275" y="4016375"/>
          <p14:tracePt t="47912" x="7010400" y="4016375"/>
          <p14:tracePt t="47929" x="6980238" y="4008438"/>
          <p14:tracePt t="47946" x="6904038" y="4046538"/>
          <p14:tracePt t="47963" x="6759575" y="4175125"/>
          <p14:tracePt t="47979" x="6591300" y="4313238"/>
          <p14:tracePt t="47996" x="6454775" y="4457700"/>
          <p14:tracePt t="48013" x="6324600" y="4610100"/>
          <p14:tracePt t="48029" x="6226175" y="4732338"/>
          <p14:tracePt t="48046" x="6149975" y="4838700"/>
          <p14:tracePt t="48063" x="6057900" y="4975225"/>
          <p14:tracePt t="48079" x="6042025" y="5006975"/>
          <p14:tracePt t="48096" x="6035675" y="5021263"/>
          <p14:tracePt t="48113" x="6035675" y="5029200"/>
          <p14:tracePt t="48129" x="6019800" y="5045075"/>
          <p14:tracePt t="48146" x="5965825" y="5067300"/>
          <p14:tracePt t="48163" x="5875338" y="5067300"/>
          <p14:tracePt t="48179" x="5707063" y="5067300"/>
          <p14:tracePt t="48196" x="5426075" y="5006975"/>
          <p14:tracePt t="48213" x="5067300" y="4876800"/>
          <p14:tracePt t="48230" x="4754563" y="4746625"/>
          <p14:tracePt t="48246" x="4708525" y="4724400"/>
          <p14:tracePt t="48263" x="4632325" y="4640263"/>
          <p14:tracePt t="48279" x="4632325" y="4610100"/>
          <p14:tracePt t="48296" x="4632325" y="4549775"/>
          <p14:tracePt t="48313" x="4632325" y="4473575"/>
          <p14:tracePt t="48329" x="4602163" y="4373563"/>
          <p14:tracePt t="48346" x="4572000" y="4305300"/>
          <p14:tracePt t="48363" x="4549775" y="4244975"/>
          <p14:tracePt t="48380" x="4533900" y="4206875"/>
          <p14:tracePt t="48396" x="4525963" y="4183063"/>
          <p14:tracePt t="48413" x="4525963" y="4152900"/>
          <p14:tracePt t="48430" x="4518025" y="4137025"/>
          <p14:tracePt t="48496" x="4518025" y="4130675"/>
          <p14:tracePt t="48512" x="4518025" y="4106863"/>
          <p14:tracePt t="48528" x="4518025" y="4098925"/>
          <p14:tracePt t="48535" x="4518025" y="4084638"/>
          <p14:tracePt t="48546" x="4518025" y="4076700"/>
          <p14:tracePt t="48563" x="4518025" y="4054475"/>
          <p14:tracePt t="48580" x="4533900" y="4046538"/>
          <p14:tracePt t="48596" x="4564063" y="4016375"/>
          <p14:tracePt t="48613" x="4594225" y="3992563"/>
          <p14:tracePt t="48630" x="4664075" y="3962400"/>
          <p14:tracePt t="48646" x="4686300" y="3946525"/>
          <p14:tracePt t="48663" x="4800600" y="3916363"/>
          <p14:tracePt t="48679" x="4884738" y="3908425"/>
          <p14:tracePt t="48696" x="4975225" y="3894138"/>
          <p14:tracePt t="48713" x="5121275" y="3878263"/>
          <p14:tracePt t="48729" x="5295900" y="3856038"/>
          <p14:tracePt t="48746" x="5508625" y="3856038"/>
          <p14:tracePt t="48763" x="5745163" y="3856038"/>
          <p14:tracePt t="48781" x="5943600" y="3856038"/>
          <p14:tracePt t="48785" x="6035675" y="3856038"/>
          <p14:tracePt t="48796" x="6111875" y="3856038"/>
          <p14:tracePt t="48813" x="6156325" y="3878263"/>
          <p14:tracePt t="48830" x="6188075" y="3894138"/>
          <p14:tracePt t="48846" x="6202363" y="3902075"/>
          <p14:tracePt t="48863" x="6232525" y="3916363"/>
          <p14:tracePt t="48880" x="6362700" y="4084638"/>
          <p14:tracePt t="48896" x="6507163" y="4297363"/>
          <p14:tracePt t="48913" x="6613525" y="4487863"/>
          <p14:tracePt t="48930" x="6675438" y="4656138"/>
          <p14:tracePt t="48946" x="6713538" y="4822825"/>
          <p14:tracePt t="48963" x="6735763" y="4937125"/>
          <p14:tracePt t="48980" x="6735763" y="4991100"/>
          <p14:tracePt t="48996" x="6735763" y="4999038"/>
          <p14:tracePt t="49013" x="6735763" y="5006975"/>
          <p14:tracePt t="49030" x="6735763" y="5013325"/>
          <p14:tracePt t="49046" x="6735763" y="5105400"/>
          <p14:tracePt t="49063" x="6735763" y="5165725"/>
          <p14:tracePt t="49080" x="6727825" y="5189538"/>
          <p14:tracePt t="49120" x="6727825" y="5203825"/>
          <p14:tracePt t="49130" x="6721475" y="5227638"/>
          <p14:tracePt t="49146" x="6713538" y="5273675"/>
          <p14:tracePt t="49163" x="6697663" y="5311775"/>
          <p14:tracePt t="49180" x="6667500" y="5341938"/>
          <p14:tracePt t="49196" x="6613525" y="5372100"/>
          <p14:tracePt t="49213" x="6461125" y="5402263"/>
          <p14:tracePt t="49230" x="6164263" y="5402263"/>
          <p14:tracePt t="49246" x="5951538" y="5402263"/>
          <p14:tracePt t="49263" x="5761038" y="5387975"/>
          <p14:tracePt t="49281" x="5592763" y="5341938"/>
          <p14:tracePt t="49296" x="5464175" y="5280025"/>
          <p14:tracePt t="49313" x="5372100" y="5219700"/>
          <p14:tracePt t="49330" x="5303838" y="5151438"/>
          <p14:tracePt t="49346" x="5265738" y="5075238"/>
          <p14:tracePt t="49363" x="5265738" y="5029200"/>
          <p14:tracePt t="49380" x="5265738" y="4991100"/>
          <p14:tracePt t="49396" x="5265738" y="4953000"/>
          <p14:tracePt t="49413" x="5265738" y="4922838"/>
          <p14:tracePt t="49430" x="5280025" y="4884738"/>
          <p14:tracePt t="49446" x="5372100" y="4792663"/>
          <p14:tracePt t="49463" x="5456238" y="4746625"/>
          <p14:tracePt t="49480" x="5562600" y="4678363"/>
          <p14:tracePt t="49496" x="5684838" y="4632325"/>
          <p14:tracePt t="49513" x="5791200" y="4602163"/>
          <p14:tracePt t="49530" x="5867400" y="4579938"/>
          <p14:tracePt t="49546" x="5889625" y="4572000"/>
          <p14:tracePt t="49648" x="5889625" y="4564063"/>
          <p14:tracePt t="49656" x="5935663" y="4556125"/>
          <p14:tracePt t="49664" x="5989638" y="4533900"/>
          <p14:tracePt t="49680" x="6065838" y="4525963"/>
          <p14:tracePt t="49697" x="6156325" y="4518025"/>
          <p14:tracePt t="49713" x="6294438" y="4495800"/>
          <p14:tracePt t="49730" x="6477000" y="4495800"/>
          <p14:tracePt t="49747" x="6613525" y="4495800"/>
          <p14:tracePt t="49763" x="6705600" y="4495800"/>
          <p14:tracePt t="50464" x="6667500" y="4487863"/>
          <p14:tracePt t="50473" x="6599238" y="4479925"/>
          <p14:tracePt t="50481" x="6523038" y="4479925"/>
          <p14:tracePt t="50497" x="6248400" y="4511675"/>
          <p14:tracePt t="50513" x="5715000" y="4564063"/>
          <p14:tracePt t="50530" x="5097463" y="4564063"/>
          <p14:tracePt t="50547" x="4518025" y="4564063"/>
          <p14:tracePt t="50563" x="4122738" y="4564063"/>
          <p14:tracePt t="50580" x="3916363" y="4564063"/>
          <p14:tracePt t="50597" x="3863975" y="4564063"/>
          <p14:tracePt t="50673" x="3863975" y="4556125"/>
          <p14:tracePt t="50689" x="3870325" y="4541838"/>
          <p14:tracePt t="50704" x="3878263" y="4533900"/>
          <p14:tracePt t="50720" x="3878263" y="4525963"/>
          <p14:tracePt t="50728" x="3886200" y="4518025"/>
          <p14:tracePt t="50744" x="3886200" y="4511675"/>
          <p14:tracePt t="50760" x="3894138" y="4511675"/>
          <p14:tracePt t="50832" x="3894138" y="4503738"/>
          <p14:tracePt t="50856" x="3908425" y="4495800"/>
          <p14:tracePt t="50864" x="3932238" y="4487863"/>
          <p14:tracePt t="50872" x="3954463" y="4479925"/>
          <p14:tracePt t="50880" x="3992563" y="4479925"/>
          <p14:tracePt t="50897" x="4084638" y="4465638"/>
          <p14:tracePt t="50914" x="4183063" y="4457700"/>
          <p14:tracePt t="50930" x="4237038" y="4457700"/>
          <p14:tracePt t="50947" x="4259263" y="4457700"/>
          <p14:tracePt t="51224" x="4267200" y="4457700"/>
          <p14:tracePt t="51288" x="4275138" y="4457700"/>
          <p14:tracePt t="51297" x="4289425" y="4457700"/>
          <p14:tracePt t="51304" x="4313238" y="4457700"/>
          <p14:tracePt t="51314" x="4327525" y="4457700"/>
          <p14:tracePt t="51330" x="4381500" y="4457700"/>
          <p14:tracePt t="51347" x="4441825" y="4457700"/>
          <p14:tracePt t="51364" x="4495800" y="4457700"/>
          <p14:tracePt t="52319" x="4495800" y="4525963"/>
          <p14:tracePt t="52328" x="4503738" y="4618038"/>
          <p14:tracePt t="52336" x="4556125" y="4678363"/>
          <p14:tracePt t="52347" x="4625975" y="4754563"/>
          <p14:tracePt t="52364" x="4746625" y="4884738"/>
          <p14:tracePt t="52381" x="4914900" y="5006975"/>
          <p14:tracePt t="52399" x="5326063" y="5165725"/>
          <p14:tracePt t="52414" x="5478463" y="5211763"/>
          <p14:tracePt t="52431" x="5799138" y="5265738"/>
          <p14:tracePt t="52447" x="5959475" y="5265738"/>
          <p14:tracePt t="52464" x="6065838" y="5265738"/>
          <p14:tracePt t="52481" x="6134100" y="5241925"/>
          <p14:tracePt t="52498" x="6142038" y="5241925"/>
          <p14:tracePt t="52514" x="6149975" y="5241925"/>
          <p14:tracePt t="52568" x="6156325" y="5241925"/>
          <p14:tracePt t="52576" x="6180138" y="5241925"/>
          <p14:tracePt t="52583" x="6188075" y="5241925"/>
          <p14:tracePt t="52598" x="6226175" y="5249863"/>
          <p14:tracePt t="52614" x="6438900" y="5341938"/>
          <p14:tracePt t="52631" x="6599238" y="5418138"/>
          <p14:tracePt t="52647" x="6735763" y="5470525"/>
          <p14:tracePt t="52664" x="6765925" y="5470525"/>
          <p14:tracePt t="52743" x="6751638" y="5470525"/>
          <p14:tracePt t="52751" x="6713538" y="5464175"/>
          <p14:tracePt t="52759" x="6689725" y="5456238"/>
          <p14:tracePt t="52767" x="6645275" y="5448300"/>
          <p14:tracePt t="52781" x="6599238" y="5440363"/>
          <p14:tracePt t="52798" x="6416675" y="5440363"/>
          <p14:tracePt t="52814" x="6180138" y="5440363"/>
          <p14:tracePt t="52831" x="6027738" y="5440363"/>
          <p14:tracePt t="52848" x="5897563" y="5440363"/>
          <p14:tracePt t="52864" x="5851525" y="5440363"/>
          <p14:tracePt t="52976" x="5889625" y="5440363"/>
          <p14:tracePt t="52983" x="5951538" y="5440363"/>
          <p14:tracePt t="52992" x="6011863" y="5440363"/>
          <p14:tracePt t="53000" x="6096000" y="5440363"/>
          <p14:tracePt t="53014" x="6270625" y="5440363"/>
          <p14:tracePt t="53031" x="6438900" y="5440363"/>
          <p14:tracePt t="53048" x="6561138" y="5440363"/>
          <p14:tracePt t="53065" x="6591300" y="5440363"/>
          <p14:tracePt t="53098" x="6599238" y="5440363"/>
          <p14:tracePt t="53114" x="6599238" y="5448300"/>
          <p14:tracePt t="53131" x="6515100" y="5494338"/>
          <p14:tracePt t="53148" x="6308725" y="5524500"/>
          <p14:tracePt t="53165" x="5989638" y="5570538"/>
          <p14:tracePt t="53181" x="5638800" y="5570538"/>
          <p14:tracePt t="53198" x="5426075" y="5570538"/>
          <p14:tracePt t="53214" x="5380038" y="5570538"/>
          <p14:tracePt t="53231" x="5372100" y="5570538"/>
          <p14:tracePt t="53248" x="5440363" y="5554663"/>
          <p14:tracePt t="53265" x="5592763" y="5524500"/>
          <p14:tracePt t="53281" x="5897563" y="5494338"/>
          <p14:tracePt t="53299" x="6286500" y="5494338"/>
          <p14:tracePt t="53303" x="6454775" y="5494338"/>
          <p14:tracePt t="53315" x="6645275" y="5494338"/>
          <p14:tracePt t="53331" x="6934200" y="5494338"/>
          <p14:tracePt t="53348" x="7070725" y="5494338"/>
          <p14:tracePt t="53365" x="7086600" y="5494338"/>
          <p14:tracePt t="53408" x="7064375" y="5494338"/>
          <p14:tracePt t="53415" x="7010400" y="5486400"/>
          <p14:tracePt t="53423" x="6926263" y="5486400"/>
          <p14:tracePt t="53432" x="6804025" y="5486400"/>
          <p14:tracePt t="53448" x="6454775" y="5486400"/>
          <p14:tracePt t="53465" x="6011863" y="5486400"/>
          <p14:tracePt t="53483" x="5722938" y="5486400"/>
          <p14:tracePt t="53498" x="5608638" y="5486400"/>
          <p14:tracePt t="53515" x="5600700" y="5486400"/>
          <p14:tracePt t="53553" x="5630863" y="5464175"/>
          <p14:tracePt t="53565" x="5715000" y="5464175"/>
          <p14:tracePt t="53583" x="5951538" y="5464175"/>
          <p14:tracePt t="53599" x="6088063" y="5464175"/>
          <p14:tracePt t="53615" x="6202363" y="5464175"/>
          <p14:tracePt t="53631" x="6256338" y="5464175"/>
          <p14:tracePt t="55448" x="6156325" y="5494338"/>
          <p14:tracePt t="55456" x="6019800" y="5562600"/>
          <p14:tracePt t="55465" x="5921375" y="5578475"/>
          <p14:tracePt t="55482" x="5730875" y="5592763"/>
          <p14:tracePt t="55499" x="5494338" y="5592763"/>
          <p14:tracePt t="55515" x="5189538" y="5578475"/>
          <p14:tracePt t="55532" x="4868863" y="5516563"/>
          <p14:tracePt t="55549" x="4732338" y="5470525"/>
          <p14:tracePt t="55565" x="4724400" y="5470525"/>
          <p14:tracePt t="55632" x="4762500" y="5426075"/>
          <p14:tracePt t="55640" x="4884738" y="5402263"/>
          <p14:tracePt t="55649" x="5021263" y="5372100"/>
          <p14:tracePt t="55665" x="5478463" y="5311775"/>
          <p14:tracePt t="55682" x="6180138" y="5219700"/>
          <p14:tracePt t="55699" x="6858000" y="5121275"/>
          <p14:tracePt t="55715" x="7505700" y="5105400"/>
          <p14:tracePt t="55732" x="7962900" y="5105400"/>
          <p14:tracePt t="55749" x="8175625" y="5105400"/>
          <p14:tracePt t="55765" x="8191500" y="5105400"/>
          <p14:tracePt t="55808" x="8191500" y="5135563"/>
          <p14:tracePt t="55815" x="8123238" y="5241925"/>
          <p14:tracePt t="55824" x="8039100" y="5287963"/>
          <p14:tracePt t="55832" x="7947025" y="5334000"/>
          <p14:tracePt t="55849" x="7704138" y="5464175"/>
          <p14:tracePt t="55865" x="7323138" y="5592763"/>
          <p14:tracePt t="55882" x="6934200" y="5684838"/>
          <p14:tracePt t="55899" x="6765925" y="5737225"/>
          <p14:tracePt t="55961" x="6819900" y="5737225"/>
          <p14:tracePt t="55968" x="6980238" y="5722938"/>
          <p14:tracePt t="55977" x="7178675" y="5699125"/>
          <p14:tracePt t="55984" x="7375525" y="5668963"/>
          <p14:tracePt t="55999" x="7696200" y="5616575"/>
          <p14:tracePt t="56015" x="7848600" y="5600700"/>
          <p14:tracePt t="56032" x="7856538" y="5600700"/>
          <p14:tracePt t="56065" x="7840663" y="5584825"/>
          <p14:tracePt t="56082" x="7581900" y="5578475"/>
          <p14:tracePt t="56099" x="7162800" y="5638800"/>
          <p14:tracePt t="56116" x="6988175" y="5684838"/>
          <p14:tracePt t="56132" x="6950075" y="5699125"/>
          <p14:tracePt t="56552" x="6896100" y="5699125"/>
          <p14:tracePt t="56560" x="6835775" y="5684838"/>
          <p14:tracePt t="56568" x="6765925" y="5676900"/>
          <p14:tracePt t="56582" x="6659563" y="5638800"/>
          <p14:tracePt t="56599" x="6430963" y="5608638"/>
          <p14:tracePt t="56616" x="6218238" y="5608638"/>
          <p14:tracePt t="56632" x="6042025" y="5600700"/>
          <p14:tracePt t="56649" x="6003925" y="5592763"/>
        </p14:tracePtLst>
      </p14:laserTraceLst>
    </p:ext>
  </p:extLs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8388" t="33773" r="10269" b="26185"/>
          <a:stretch/>
        </p:blipFill>
        <p:spPr>
          <a:xfrm>
            <a:off x="2826804" y="2063488"/>
            <a:ext cx="6670284" cy="29262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13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096"/>
    </mc:Choice>
    <mc:Fallback xmlns="">
      <p:transition advTm="1230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48" x="6003925" y="5584825"/>
          <p14:tracePt t="472" x="6003925" y="5570538"/>
          <p14:tracePt t="480" x="6003925" y="5448300"/>
          <p14:tracePt t="487" x="6003925" y="5303838"/>
          <p14:tracePt t="499" x="6003925" y="5235575"/>
          <p14:tracePt t="516" x="6003925" y="5173663"/>
          <p14:tracePt t="532" x="6003925" y="5029200"/>
          <p14:tracePt t="549" x="6003925" y="4884738"/>
          <p14:tracePt t="567" x="6003925" y="4694238"/>
          <p14:tracePt t="583" x="5981700" y="4541838"/>
          <p14:tracePt t="599" x="5981700" y="4419600"/>
          <p14:tracePt t="616" x="5981700" y="4297363"/>
          <p14:tracePt t="632" x="5981700" y="4160838"/>
          <p14:tracePt t="649" x="5981700" y="4054475"/>
          <p14:tracePt t="666" x="5981700" y="3940175"/>
          <p14:tracePt t="683" x="5973763" y="3802063"/>
          <p14:tracePt t="699" x="5943600" y="3687763"/>
          <p14:tracePt t="716" x="5935663" y="3597275"/>
          <p14:tracePt t="732" x="5927725" y="3527425"/>
          <p14:tracePt t="749" x="5913438" y="3451225"/>
          <p14:tracePt t="766" x="5913438" y="3344863"/>
          <p14:tracePt t="783" x="5875338" y="3132138"/>
          <p14:tracePt t="800" x="5859463" y="3017838"/>
          <p14:tracePt t="816" x="5845175" y="2895600"/>
          <p14:tracePt t="832" x="5821363" y="2773363"/>
          <p14:tracePt t="849" x="5807075" y="2667000"/>
          <p14:tracePt t="866" x="5783263" y="2560638"/>
          <p14:tracePt t="882" x="5783263" y="2536825"/>
          <p14:tracePt t="1328" x="5768975" y="2536825"/>
          <p14:tracePt t="1335" x="5699125" y="2536825"/>
          <p14:tracePt t="1344" x="5600700" y="2514600"/>
          <p14:tracePt t="1351" x="5478463" y="2484438"/>
          <p14:tracePt t="1366" x="5372100" y="2454275"/>
          <p14:tracePt t="1382" x="4838700" y="2484438"/>
          <p14:tracePt t="1399" x="4564063" y="2484438"/>
          <p14:tracePt t="1416" x="4229100" y="2484438"/>
          <p14:tracePt t="1433" x="3902075" y="2484438"/>
          <p14:tracePt t="1449" x="3725863" y="2484438"/>
          <p14:tracePt t="1466" x="3641725" y="2484438"/>
          <p14:tracePt t="1483" x="3619500" y="2476500"/>
          <p14:tracePt t="1912" x="3611563" y="2492375"/>
          <p14:tracePt t="1919" x="3565525" y="2628900"/>
          <p14:tracePt t="1928" x="3505200" y="2819400"/>
          <p14:tracePt t="1935" x="3482975" y="2903538"/>
          <p14:tracePt t="1950" x="3436938" y="3078163"/>
          <p14:tracePt t="1966" x="3421063" y="3170238"/>
          <p14:tracePt t="1983" x="3368675" y="3390900"/>
          <p14:tracePt t="1999" x="3352800" y="3475038"/>
          <p14:tracePt t="2016" x="3344863" y="3559175"/>
          <p14:tracePt t="2033" x="3344863" y="3589338"/>
          <p14:tracePt t="2096" x="3336925" y="3589338"/>
          <p14:tracePt t="2128" x="3330575" y="3589338"/>
          <p14:tracePt t="2256" x="3330575" y="3597275"/>
          <p14:tracePt t="2304" x="3352800" y="3597275"/>
          <p14:tracePt t="2312" x="3406775" y="3597275"/>
          <p14:tracePt t="2319" x="3467100" y="3597275"/>
          <p14:tracePt t="2333" x="3535363" y="3589338"/>
          <p14:tracePt t="2350" x="3787775" y="3559175"/>
          <p14:tracePt t="2366" x="3878263" y="3543300"/>
          <p14:tracePt t="2383" x="3992563" y="3543300"/>
          <p14:tracePt t="2440" x="4000500" y="3543300"/>
          <p14:tracePt t="2448" x="4000500" y="3619500"/>
          <p14:tracePt t="2455" x="4000500" y="3679825"/>
          <p14:tracePt t="2466" x="4000500" y="3763963"/>
          <p14:tracePt t="2483" x="3962400" y="4000500"/>
          <p14:tracePt t="2500" x="3908425" y="4229100"/>
          <p14:tracePt t="2516" x="3886200" y="4397375"/>
          <p14:tracePt t="2533" x="3870325" y="4487863"/>
          <p14:tracePt t="2584" x="3870325" y="4495800"/>
          <p14:tracePt t="2608" x="3878263" y="4487863"/>
          <p14:tracePt t="2615" x="3878263" y="4473575"/>
          <p14:tracePt t="2624" x="3886200" y="4457700"/>
          <p14:tracePt t="2633" x="3886200" y="4441825"/>
          <p14:tracePt t="2650" x="3894138" y="4411663"/>
          <p14:tracePt t="2666" x="3894138" y="4403725"/>
          <p14:tracePt t="2856" x="3894138" y="4397375"/>
          <p14:tracePt t="2864" x="3902075" y="4389438"/>
          <p14:tracePt t="3264" x="3962400" y="4351338"/>
          <p14:tracePt t="3272" x="4092575" y="4283075"/>
          <p14:tracePt t="3283" x="4244975" y="4229100"/>
          <p14:tracePt t="3300" x="4656138" y="4054475"/>
          <p14:tracePt t="3317" x="5189538" y="3908425"/>
          <p14:tracePt t="3333" x="5668963" y="3756025"/>
          <p14:tracePt t="3350" x="6080125" y="3635375"/>
          <p14:tracePt t="3366" x="6340475" y="3535363"/>
          <p14:tracePt t="3383" x="6346825" y="3527425"/>
          <p14:tracePt t="3440" x="6354763" y="3521075"/>
          <p14:tracePt t="3601" x="6346825" y="3521075"/>
          <p14:tracePt t="3608" x="6324600" y="3521075"/>
          <p14:tracePt t="3624" x="6316663" y="3521075"/>
          <p14:tracePt t="3633" x="6308725" y="3513138"/>
          <p14:tracePt t="3650" x="6294438" y="3513138"/>
          <p14:tracePt t="3667" x="6278563" y="3505200"/>
          <p14:tracePt t="3683" x="6264275" y="3482975"/>
          <p14:tracePt t="3700" x="6240463" y="3475038"/>
          <p14:tracePt t="3734" x="6218238" y="3475038"/>
          <p14:tracePt t="3750" x="6194425" y="3475038"/>
          <p14:tracePt t="3767" x="6149975" y="3475038"/>
          <p14:tracePt t="3783" x="6080125" y="3475038"/>
          <p14:tracePt t="3801" x="6065838" y="3475038"/>
          <p14:tracePt t="3817" x="6057900" y="3475038"/>
          <p14:tracePt t="3833" x="6049963" y="3475038"/>
          <p14:tracePt t="3850" x="6042025" y="3475038"/>
          <p14:tracePt t="4448" x="6019800" y="3521075"/>
          <p14:tracePt t="4456" x="5997575" y="3597275"/>
          <p14:tracePt t="4467" x="5989638" y="3649663"/>
          <p14:tracePt t="4484" x="5981700" y="3741738"/>
          <p14:tracePt t="4500" x="5973763" y="3794125"/>
          <p14:tracePt t="4519" x="5973763" y="3825875"/>
          <p14:tracePt t="4535" x="5973763" y="3840163"/>
          <p14:tracePt t="4550" x="5981700" y="3848100"/>
          <p14:tracePt t="4608" x="5981700" y="3856038"/>
          <p14:tracePt t="5792" x="5989638" y="3856038"/>
          <p14:tracePt t="5808" x="5997575" y="3856038"/>
          <p14:tracePt t="5816" x="6027738" y="3856038"/>
          <p14:tracePt t="5825" x="6088063" y="3856038"/>
          <p14:tracePt t="5834" x="6164263" y="3878263"/>
          <p14:tracePt t="5851" x="6438900" y="3916363"/>
          <p14:tracePt t="5867" x="6667500" y="3924300"/>
          <p14:tracePt t="5884" x="6980238" y="3924300"/>
          <p14:tracePt t="5901" x="7254875" y="3924300"/>
          <p14:tracePt t="5918" x="7421563" y="3924300"/>
          <p14:tracePt t="5934" x="7505700" y="3924300"/>
          <p14:tracePt t="5967" x="7513638" y="3924300"/>
          <p14:tracePt t="6080" x="7497763" y="3924300"/>
          <p14:tracePt t="6088" x="7483475" y="3924300"/>
          <p14:tracePt t="6096" x="7459663" y="3924300"/>
          <p14:tracePt t="6105" x="7437438" y="3924300"/>
          <p14:tracePt t="6118" x="7375525" y="3932238"/>
          <p14:tracePt t="6134" x="7185025" y="3992563"/>
          <p14:tracePt t="6151" x="6964363" y="4030663"/>
          <p14:tracePt t="6168" x="6675438" y="4060825"/>
          <p14:tracePt t="6184" x="6384925" y="4098925"/>
          <p14:tracePt t="6201" x="6065838" y="4152900"/>
          <p14:tracePt t="6218" x="5813425" y="4191000"/>
          <p14:tracePt t="6234" x="5646738" y="4221163"/>
          <p14:tracePt t="6251" x="5486400" y="4244975"/>
          <p14:tracePt t="6268" x="5349875" y="4251325"/>
          <p14:tracePt t="6284" x="5241925" y="4251325"/>
          <p14:tracePt t="6301" x="5113338" y="4251325"/>
          <p14:tracePt t="6318" x="4968875" y="4251325"/>
          <p14:tracePt t="6334" x="4724400" y="4251325"/>
          <p14:tracePt t="6351" x="4587875" y="4251325"/>
          <p14:tracePt t="6368" x="4435475" y="4251325"/>
          <p14:tracePt t="6384" x="4283075" y="4251325"/>
          <p14:tracePt t="6401" x="4160838" y="4283075"/>
          <p14:tracePt t="6419" x="4092575" y="4289425"/>
          <p14:tracePt t="6434" x="4068763" y="4297363"/>
          <p14:tracePt t="6451" x="4060825" y="4305300"/>
          <p14:tracePt t="6545" x="4030663" y="4289425"/>
          <p14:tracePt t="6552" x="4008438" y="4267200"/>
          <p14:tracePt t="6560" x="3962400" y="4244975"/>
          <p14:tracePt t="6568" x="3946525" y="4237038"/>
          <p14:tracePt t="6584" x="3870325" y="4198938"/>
          <p14:tracePt t="6601" x="3717925" y="4183063"/>
          <p14:tracePt t="6618" x="3551238" y="4168775"/>
          <p14:tracePt t="6634" x="3429000" y="4160838"/>
          <p14:tracePt t="6638" x="3375025" y="4160838"/>
          <p14:tracePt t="6651" x="3306763" y="4152900"/>
          <p14:tracePt t="6668" x="3208338" y="4130675"/>
          <p14:tracePt t="6684" x="3162300" y="4114800"/>
          <p14:tracePt t="6701" x="3146425" y="4106863"/>
          <p14:tracePt t="6734" x="3140075" y="4098925"/>
          <p14:tracePt t="6751" x="3146425" y="4068763"/>
          <p14:tracePt t="6768" x="3146425" y="4038600"/>
          <p14:tracePt t="6784" x="3170238" y="3946525"/>
          <p14:tracePt t="6801" x="3192463" y="3902075"/>
          <p14:tracePt t="6818" x="3246438" y="3825875"/>
          <p14:tracePt t="6834" x="3368675" y="3771900"/>
          <p14:tracePt t="6851" x="3521075" y="3725863"/>
          <p14:tracePt t="6868" x="3695700" y="3711575"/>
          <p14:tracePt t="6884" x="3870325" y="3711575"/>
          <p14:tracePt t="6902" x="4084638" y="3711575"/>
          <p14:tracePt t="6919" x="4237038" y="3771900"/>
          <p14:tracePt t="6934" x="4397375" y="3832225"/>
          <p14:tracePt t="6951" x="4549775" y="3902075"/>
          <p14:tracePt t="6968" x="4670425" y="4000500"/>
          <p14:tracePt t="6985" x="4732338" y="4076700"/>
          <p14:tracePt t="7001" x="4754563" y="4160838"/>
          <p14:tracePt t="7018" x="4762500" y="4275138"/>
          <p14:tracePt t="7035" x="4762500" y="4397375"/>
          <p14:tracePt t="7051" x="4702175" y="4487863"/>
          <p14:tracePt t="7068" x="4572000" y="4579938"/>
          <p14:tracePt t="7085" x="4365625" y="4640263"/>
          <p14:tracePt t="7101" x="4022725" y="4678363"/>
          <p14:tracePt t="7119" x="3276600" y="4678363"/>
          <p14:tracePt t="7135" x="2849563" y="4602163"/>
          <p14:tracePt t="7151" x="2506663" y="4473575"/>
          <p14:tracePt t="7168" x="2346325" y="4373563"/>
          <p14:tracePt t="7185" x="2316163" y="4305300"/>
          <p14:tracePt t="7201" x="2308225" y="4221163"/>
          <p14:tracePt t="7218" x="2324100" y="4060825"/>
          <p14:tracePt t="7235" x="2408238" y="3932238"/>
          <p14:tracePt t="7251" x="2514600" y="3794125"/>
          <p14:tracePt t="7268" x="2667000" y="3695700"/>
          <p14:tracePt t="7285" x="2819400" y="3635375"/>
          <p14:tracePt t="7302" x="3124200" y="3565525"/>
          <p14:tracePt t="7318" x="3314700" y="3565525"/>
          <p14:tracePt t="7335" x="3489325" y="3565525"/>
          <p14:tracePt t="7351" x="3619500" y="3627438"/>
          <p14:tracePt t="7368" x="3703638" y="3695700"/>
          <p14:tracePt t="7385" x="3763963" y="3832225"/>
          <p14:tracePt t="7401" x="3810000" y="4008438"/>
          <p14:tracePt t="7419" x="3810000" y="4183063"/>
          <p14:tracePt t="7435" x="3756025" y="4327525"/>
          <p14:tracePt t="7451" x="3673475" y="4435475"/>
          <p14:tracePt t="7468" x="3521075" y="4473575"/>
          <p14:tracePt t="7485" x="3368675" y="4473575"/>
          <p14:tracePt t="7502" x="3178175" y="4381500"/>
          <p14:tracePt t="7518" x="3146425" y="4343400"/>
          <p14:tracePt t="7535" x="3132138" y="4206875"/>
          <p14:tracePt t="7551" x="3222625" y="4084638"/>
          <p14:tracePt t="7568" x="3444875" y="4022725"/>
          <p14:tracePt t="7585" x="4060825" y="3962400"/>
          <p14:tracePt t="7601" x="4762500" y="3962400"/>
          <p14:tracePt t="7619" x="5524500" y="3962400"/>
          <p14:tracePt t="7623" x="5875338" y="3962400"/>
          <p14:tracePt t="7635" x="6256338" y="4000500"/>
          <p14:tracePt t="7651" x="6896100" y="4084638"/>
          <p14:tracePt t="7668" x="7361238" y="4175125"/>
          <p14:tracePt t="7685" x="7559675" y="4198938"/>
          <p14:tracePt t="7701" x="7627938" y="4198938"/>
          <p14:tracePt t="7752" x="7597775" y="4198938"/>
          <p14:tracePt t="7760" x="7559675" y="4198938"/>
          <p14:tracePt t="7768" x="7475538" y="4183063"/>
          <p14:tracePt t="7785" x="7269163" y="4183063"/>
          <p14:tracePt t="7802" x="7048500" y="4183063"/>
          <p14:tracePt t="7818" x="6835775" y="4183063"/>
          <p14:tracePt t="7835" x="6675438" y="4183063"/>
          <p14:tracePt t="7852" x="6553200" y="4183063"/>
          <p14:tracePt t="7868" x="6499225" y="4175125"/>
          <p14:tracePt t="7904" x="6499225" y="4160838"/>
          <p14:tracePt t="7919" x="6499225" y="4130675"/>
          <p14:tracePt t="7935" x="6499225" y="4098925"/>
          <p14:tracePt t="7951" x="6499225" y="4046538"/>
          <p14:tracePt t="7968" x="6499225" y="4000500"/>
          <p14:tracePt t="7985" x="6499225" y="3954463"/>
          <p14:tracePt t="8001" x="6515100" y="3916363"/>
          <p14:tracePt t="8018" x="6537325" y="3886200"/>
          <p14:tracePt t="8035" x="6545263" y="3870325"/>
          <p14:tracePt t="8051" x="6561138" y="3870325"/>
          <p14:tracePt t="8068" x="6575425" y="3870325"/>
          <p14:tracePt t="8085" x="6607175" y="3886200"/>
          <p14:tracePt t="8102" x="6645275" y="4060825"/>
          <p14:tracePt t="8118" x="6651625" y="4229100"/>
          <p14:tracePt t="8135" x="6637338" y="4359275"/>
          <p14:tracePt t="8151" x="6537325" y="4495800"/>
          <p14:tracePt t="8168" x="6362700" y="4549775"/>
          <p14:tracePt t="8185" x="6126163" y="4564063"/>
          <p14:tracePt t="8201" x="5813425" y="4479925"/>
          <p14:tracePt t="8218" x="5584825" y="4335463"/>
          <p14:tracePt t="8235" x="5524500" y="4237038"/>
          <p14:tracePt t="8251" x="5524500" y="4137025"/>
          <p14:tracePt t="8268" x="5592763" y="3992563"/>
          <p14:tracePt t="8285" x="5799138" y="3840163"/>
          <p14:tracePt t="8302" x="6248400" y="3717925"/>
          <p14:tracePt t="8318" x="7018338" y="3641725"/>
          <p14:tracePt t="8335" x="7413625" y="3641725"/>
          <p14:tracePt t="8351" x="7642225" y="3673475"/>
          <p14:tracePt t="8368" x="7794625" y="3779838"/>
          <p14:tracePt t="8385" x="7864475" y="3886200"/>
          <p14:tracePt t="8401" x="7870825" y="4008438"/>
          <p14:tracePt t="8418" x="7832725" y="4175125"/>
          <p14:tracePt t="8435" x="7712075" y="4335463"/>
          <p14:tracePt t="8451" x="7527925" y="4435475"/>
          <p14:tracePt t="8468" x="7315200" y="4435475"/>
          <p14:tracePt t="8485" x="7070725" y="4373563"/>
          <p14:tracePt t="8502" x="6804025" y="4213225"/>
          <p14:tracePt t="8518" x="6651625" y="4046538"/>
          <p14:tracePt t="8535" x="6645275" y="3984625"/>
          <p14:tracePt t="8551" x="6667500" y="3908425"/>
          <p14:tracePt t="8568" x="6735763" y="3848100"/>
          <p14:tracePt t="8585" x="6896100" y="3817938"/>
          <p14:tracePt t="8602" x="7070725" y="3817938"/>
          <p14:tracePt t="8619" x="7192963" y="3832225"/>
          <p14:tracePt t="8635" x="7254875" y="3870325"/>
          <p14:tracePt t="8652" x="7277100" y="3962400"/>
          <p14:tracePt t="8668" x="7277100" y="4060825"/>
          <p14:tracePt t="8685" x="7231063" y="4191000"/>
          <p14:tracePt t="8702" x="7086600" y="4297363"/>
          <p14:tracePt t="8718" x="6811963" y="4351338"/>
          <p14:tracePt t="8735" x="6613525" y="4351338"/>
          <p14:tracePt t="8752" x="6438900" y="4283075"/>
          <p14:tracePt t="8768" x="6370638" y="4206875"/>
          <p14:tracePt t="8785" x="6370638" y="4152900"/>
          <p14:tracePt t="8802" x="6370638" y="4084638"/>
          <p14:tracePt t="8819" x="6430963" y="4022725"/>
          <p14:tracePt t="8835" x="6553200" y="3992563"/>
          <p14:tracePt t="8852" x="6713538" y="3984625"/>
          <p14:tracePt t="8868" x="6842125" y="4016375"/>
          <p14:tracePt t="8885" x="6942138" y="4084638"/>
          <p14:tracePt t="8902" x="6988175" y="4152900"/>
          <p14:tracePt t="8918" x="6994525" y="4289425"/>
          <p14:tracePt t="8935" x="6942138" y="4381500"/>
          <p14:tracePt t="8952" x="6804025" y="4427538"/>
          <p14:tracePt t="8968" x="6621463" y="4449763"/>
          <p14:tracePt t="8985" x="6392863" y="4419600"/>
          <p14:tracePt t="9002" x="6188075" y="4321175"/>
          <p14:tracePt t="9018" x="6111875" y="4267200"/>
          <p14:tracePt t="9035" x="6111875" y="4244975"/>
          <p14:tracePt t="9052" x="6111875" y="4191000"/>
          <p14:tracePt t="9068" x="6111875" y="4144963"/>
          <p14:tracePt t="9085" x="6172200" y="4114800"/>
          <p14:tracePt t="9102" x="6226175" y="4114800"/>
          <p14:tracePt t="9118" x="6264275" y="4114800"/>
          <p14:tracePt t="9135" x="6286500" y="4122738"/>
          <p14:tracePt t="9152" x="6324600" y="4160838"/>
          <p14:tracePt t="9168" x="6332538" y="4191000"/>
          <p14:tracePt t="9185" x="6340475" y="4213225"/>
          <p14:tracePt t="9218" x="6340475" y="4237038"/>
          <p14:tracePt t="9252" x="6340475" y="4259263"/>
          <p14:tracePt t="9369" x="6332538" y="4259263"/>
          <p14:tracePt t="9672" x="6324600" y="4251325"/>
          <p14:tracePt t="10560" x="6302375" y="4251325"/>
          <p14:tracePt t="10568" x="6286500" y="4251325"/>
          <p14:tracePt t="10576" x="6264275" y="4237038"/>
          <p14:tracePt t="10586" x="6240463" y="4237038"/>
          <p14:tracePt t="10695" x="6232525" y="4229100"/>
          <p14:tracePt t="17224" x="6210300" y="4229100"/>
          <p14:tracePt t="17232" x="6156325" y="4321175"/>
          <p14:tracePt t="17240" x="6134100" y="4389438"/>
          <p14:tracePt t="17255" x="6111875" y="4441825"/>
          <p14:tracePt t="17272" x="6065838" y="4503738"/>
          <p14:tracePt t="17288" x="6057900" y="4533900"/>
          <p14:tracePt t="17424" x="6057900" y="4479925"/>
          <p14:tracePt t="17432" x="6057900" y="4419600"/>
          <p14:tracePt t="17440" x="6057900" y="4397375"/>
          <p14:tracePt t="17455" x="6065838" y="4351338"/>
          <p14:tracePt t="17472" x="6088063" y="4283075"/>
          <p14:tracePt t="17720" x="6088063" y="4289425"/>
          <p14:tracePt t="17943" x="6088063" y="4297363"/>
          <p14:tracePt t="17959" x="6118225" y="4297363"/>
          <p14:tracePt t="17966" x="6156325" y="4297363"/>
          <p14:tracePt t="17974" x="6232525" y="4283075"/>
          <p14:tracePt t="17988" x="6302375" y="4275138"/>
          <p14:tracePt t="18005" x="6438900" y="4244975"/>
          <p14:tracePt t="18021" x="6607175" y="4229100"/>
          <p14:tracePt t="18038" x="6797675" y="4221163"/>
          <p14:tracePt t="18055" x="6811963" y="4221163"/>
          <p14:tracePt t="18592" x="6811963" y="4213225"/>
          <p14:tracePt t="18921" x="6804025" y="4206875"/>
          <p14:tracePt t="18927" x="6789738" y="4206875"/>
          <p14:tracePt t="18939" x="6765925" y="4206875"/>
          <p14:tracePt t="18956" x="6697663" y="4221163"/>
          <p14:tracePt t="18973" x="6629400" y="4259263"/>
          <p14:tracePt t="18989" x="6561138" y="4297363"/>
          <p14:tracePt t="19006" x="6530975" y="4313238"/>
          <p14:tracePt t="26849" x="6569075" y="4297363"/>
          <p14:tracePt t="26856" x="6645275" y="4237038"/>
          <p14:tracePt t="26865" x="6721475" y="4191000"/>
          <p14:tracePt t="26875" x="6789738" y="4137025"/>
          <p14:tracePt t="26892" x="6911975" y="4038600"/>
          <p14:tracePt t="26909" x="6956425" y="4000500"/>
          <p14:tracePt t="27000" x="6942138" y="3992563"/>
          <p14:tracePt t="27008" x="6858000" y="3984625"/>
          <p14:tracePt t="27016" x="6705600" y="3984625"/>
          <p14:tracePt t="27025" x="6416675" y="4046538"/>
          <p14:tracePt t="27042" x="5897563" y="4206875"/>
          <p14:tracePt t="27058" x="5546725" y="4351338"/>
          <p14:tracePt t="27075" x="5356225" y="4473575"/>
          <p14:tracePt t="27092" x="5303838" y="4503738"/>
          <p14:tracePt t="27108" x="5303838" y="4511675"/>
          <p14:tracePt t="27125" x="5326063" y="4511675"/>
          <p14:tracePt t="27127" x="5364163" y="4511675"/>
          <p14:tracePt t="27142" x="5448300" y="4511675"/>
          <p14:tracePt t="27158" x="5905500" y="4479925"/>
          <p14:tracePt t="27175" x="6240463" y="4419600"/>
          <p14:tracePt t="27192" x="6446838" y="4389438"/>
          <p14:tracePt t="27209" x="6545263" y="4351338"/>
          <p14:tracePt t="27272" x="6553200" y="4343400"/>
          <p14:tracePt t="28209" x="6545263" y="4343400"/>
          <p14:tracePt t="28216" x="6507163" y="4343400"/>
          <p14:tracePt t="28226" x="6454775" y="4327525"/>
          <p14:tracePt t="28242" x="6408738" y="4313238"/>
          <p14:tracePt t="28259" x="6362700" y="4305300"/>
          <p14:tracePt t="28276" x="6354763" y="4297363"/>
          <p14:tracePt t="28292" x="6324600" y="4289425"/>
        </p14:tracePtLst>
      </p14:laserTraceLst>
    </p:ext>
  </p:extLs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1888852" y="914807"/>
            <a:ext cx="6641835" cy="1908292"/>
            <a:chOff x="1888852" y="914807"/>
            <a:chExt cx="6641835" cy="190829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0611" t="35796" r="26796" b="42448"/>
            <a:stretch/>
          </p:blipFill>
          <p:spPr>
            <a:xfrm>
              <a:off x="1888852" y="914807"/>
              <a:ext cx="6641835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6374167" y="1074198"/>
              <a:ext cx="1544715" cy="100317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33099099"/>
                </p:ext>
              </p:extLst>
            </p:nvPr>
          </p:nvGraphicFramePr>
          <p:xfrm>
            <a:off x="6372172" y="1145426"/>
            <a:ext cx="1235075" cy="11160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74" name="Equation" r:id="rId6" imgW="533160" imgH="482400" progId="Equation.DSMT4">
                    <p:embed/>
                  </p:oleObj>
                </mc:Choice>
                <mc:Fallback>
                  <p:oleObj name="Equation" r:id="rId6" imgW="533160" imgH="48240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372172" y="1145426"/>
                          <a:ext cx="1235075" cy="111601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3445020"/>
              </p:ext>
            </p:extLst>
          </p:nvPr>
        </p:nvGraphicFramePr>
        <p:xfrm>
          <a:off x="4092637" y="3617836"/>
          <a:ext cx="3260725" cy="164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5" name="Equation" r:id="rId8" imgW="1409400" imgH="711000" progId="Equation.DSMT4">
                  <p:embed/>
                </p:oleObj>
              </mc:Choice>
              <mc:Fallback>
                <p:oleObj name="Equation" r:id="rId8" imgW="1409400" imgH="7110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92637" y="3617836"/>
                        <a:ext cx="3260725" cy="1644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61803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056"/>
    </mc:Choice>
    <mc:Fallback xmlns="">
      <p:transition advTm="57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958" x="508000" y="5549900"/>
          <p14:tracePt t="6007" x="508000" y="5543550"/>
          <p14:tracePt t="6023" x="533400" y="5537200"/>
          <p14:tracePt t="6030" x="539750" y="5524500"/>
          <p14:tracePt t="6038" x="552450" y="5524500"/>
          <p14:tracePt t="6050" x="603250" y="5486400"/>
          <p14:tracePt t="6067" x="736600" y="5365750"/>
          <p14:tracePt t="6083" x="933450" y="5168900"/>
          <p14:tracePt t="6100" x="1111250" y="4978400"/>
          <p14:tracePt t="6117" x="1339850" y="4743450"/>
          <p14:tracePt t="6133" x="1682750" y="4470400"/>
          <p14:tracePt t="6150" x="2006600" y="4191000"/>
          <p14:tracePt t="6167" x="2463800" y="3670300"/>
          <p14:tracePt t="6183" x="2686050" y="3340100"/>
          <p14:tracePt t="6201" x="2908300" y="3009900"/>
          <p14:tracePt t="6217" x="3092450" y="2673350"/>
          <p14:tracePt t="6234" x="3194050" y="2362200"/>
          <p14:tracePt t="6251" x="3251200" y="2139950"/>
          <p14:tracePt t="6267" x="3289300" y="2006600"/>
          <p14:tracePt t="6284" x="3314700" y="1943100"/>
          <p14:tracePt t="6301" x="3327400" y="1917700"/>
          <p14:tracePt t="6317" x="3340100" y="1905000"/>
          <p14:tracePt t="6334" x="3346450" y="1905000"/>
          <p14:tracePt t="6351" x="3359150" y="1905000"/>
          <p14:tracePt t="6536" x="3390900" y="1905000"/>
          <p14:tracePt t="6544" x="3441700" y="1905000"/>
          <p14:tracePt t="6552" x="3549650" y="1924050"/>
          <p14:tracePt t="6567" x="3740150" y="1993900"/>
          <p14:tracePt t="6584" x="4000500" y="2063750"/>
          <p14:tracePt t="6601" x="4394200" y="2108200"/>
          <p14:tracePt t="6617" x="4705350" y="2108200"/>
          <p14:tracePt t="6634" x="4838700" y="2108200"/>
          <p14:tracePt t="6651" x="4883150" y="2095500"/>
          <p14:tracePt t="6667" x="4889500" y="2082800"/>
          <p14:tracePt t="6684" x="4914900" y="2038350"/>
          <p14:tracePt t="6701" x="4914900" y="1987550"/>
          <p14:tracePt t="6717" x="4914900" y="1962150"/>
          <p14:tracePt t="6800" x="4927600" y="1993900"/>
          <p14:tracePt t="6808" x="4965700" y="2057400"/>
          <p14:tracePt t="6817" x="4991100" y="2127250"/>
          <p14:tracePt t="6834" x="5073650" y="2279650"/>
          <p14:tracePt t="6851" x="5137150" y="2413000"/>
          <p14:tracePt t="6867" x="5187950" y="2520950"/>
          <p14:tracePt t="6884" x="5207000" y="2565400"/>
          <p14:tracePt t="6901" x="5213350" y="2578100"/>
          <p14:tracePt t="6917" x="5213350" y="2603500"/>
          <p14:tracePt t="6935" x="5213350" y="2622550"/>
          <p14:tracePt t="6951" x="5213350" y="2635250"/>
          <p14:tracePt t="6967" x="5213350" y="2660650"/>
          <p14:tracePt t="6984" x="5213350" y="2679700"/>
          <p14:tracePt t="7001" x="5213350" y="2717800"/>
          <p14:tracePt t="7018" x="5213350" y="2743200"/>
          <p14:tracePt t="7034" x="5213350" y="2768600"/>
          <p14:tracePt t="7051" x="5213350" y="2787650"/>
          <p14:tracePt t="8528" x="5213350" y="2806700"/>
          <p14:tracePt t="8536" x="5213350" y="2813050"/>
          <p14:tracePt t="8543" x="5213350" y="2825750"/>
          <p14:tracePt t="8552" x="5213350" y="2832100"/>
          <p14:tracePt t="8568" x="5219700" y="2838450"/>
          <p14:tracePt t="8584" x="5219700" y="2851150"/>
          <p14:tracePt t="8775" x="5219700" y="2863850"/>
          <p14:tracePt t="8782" x="5232400" y="2876550"/>
          <p14:tracePt t="8790" x="5251450" y="2876550"/>
          <p14:tracePt t="8801" x="5257800" y="2876550"/>
          <p14:tracePt t="8817" x="5264150" y="2876550"/>
          <p14:tracePt t="9175" x="5270500" y="2876550"/>
          <p14:tracePt t="9183" x="5276850" y="2876550"/>
          <p14:tracePt t="9191" x="5283200" y="2876550"/>
          <p14:tracePt t="9201" x="5289550" y="2876550"/>
          <p14:tracePt t="12256" x="5295900" y="2876550"/>
          <p14:tracePt t="12280" x="5302250" y="2876550"/>
          <p14:tracePt t="12448" x="5365750" y="2825750"/>
          <p14:tracePt t="12455" x="5518150" y="2628900"/>
          <p14:tracePt t="12464" x="5702300" y="2444750"/>
          <p14:tracePt t="12471" x="5873750" y="2317750"/>
          <p14:tracePt t="12487" x="6064250" y="2139950"/>
          <p14:tracePt t="12503" x="6115050" y="2095500"/>
          <p14:tracePt t="12519" x="6197600" y="2006600"/>
          <p14:tracePt t="12536" x="6210300" y="2000250"/>
          <p14:tracePt t="12553" x="6210300" y="1993900"/>
          <p14:tracePt t="12640" x="6216650" y="1993900"/>
          <p14:tracePt t="12648" x="6235700" y="1993900"/>
          <p14:tracePt t="12656" x="6254750" y="1993900"/>
          <p14:tracePt t="12669" x="6286500" y="1993900"/>
          <p14:tracePt t="12686" x="6337300" y="2038350"/>
          <p14:tracePt t="12702" x="6413500" y="2139950"/>
          <p14:tracePt t="12719" x="6540500" y="2241550"/>
          <p14:tracePt t="12736" x="6572250" y="2286000"/>
          <p14:tracePt t="12752" x="6578600" y="2298700"/>
          <p14:tracePt t="12871" x="6565900" y="2298700"/>
          <p14:tracePt t="12879" x="6559550" y="2298700"/>
          <p14:tracePt t="12886" x="6553200" y="2298700"/>
          <p14:tracePt t="13032" x="6546850" y="2298700"/>
          <p14:tracePt t="13043" x="6534150" y="2298700"/>
          <p14:tracePt t="13053" x="6527800" y="2298700"/>
          <p14:tracePt t="13069" x="6489700" y="2317750"/>
          <p14:tracePt t="13087" x="6413500" y="2368550"/>
          <p14:tracePt t="13090" x="6375400" y="2393950"/>
          <p14:tracePt t="13103" x="6337300" y="2444750"/>
          <p14:tracePt t="13119" x="6096000" y="2520950"/>
          <p14:tracePt t="13136" x="5905500" y="2533650"/>
          <p14:tracePt t="13152" x="5645150" y="2533650"/>
          <p14:tracePt t="13169" x="5403850" y="2571750"/>
          <p14:tracePt t="13185" x="5226050" y="2571750"/>
          <p14:tracePt t="13752" x="5232400" y="2571750"/>
          <p14:tracePt t="13760" x="5251450" y="2571750"/>
          <p14:tracePt t="13769" x="5257800" y="2571750"/>
          <p14:tracePt t="21344" x="5264150" y="2571750"/>
          <p14:tracePt t="21352" x="5334000" y="2571750"/>
          <p14:tracePt t="21359" x="5429250" y="2540000"/>
          <p14:tracePt t="21372" x="5556250" y="2501900"/>
          <p14:tracePt t="21389" x="5791200" y="2451100"/>
          <p14:tracePt t="21405" x="6134100" y="2349500"/>
          <p14:tracePt t="21423" x="6737350" y="2120900"/>
          <p14:tracePt t="21439" x="6883400" y="2051050"/>
          <p14:tracePt t="21455" x="7118350" y="1924050"/>
          <p14:tracePt t="21472" x="7188200" y="1879600"/>
          <p14:tracePt t="21488" x="7200900" y="1860550"/>
          <p14:tracePt t="21505" x="7207250" y="1860550"/>
          <p14:tracePt t="21522" x="7219950" y="1847850"/>
          <p14:tracePt t="21538" x="7251700" y="1816100"/>
          <p14:tracePt t="21555" x="7270750" y="1803400"/>
          <p14:tracePt t="21572" x="7296150" y="1790700"/>
          <p14:tracePt t="21588" x="7315200" y="1771650"/>
          <p14:tracePt t="21605" x="7321550" y="1765300"/>
          <p14:tracePt t="21622" x="7359650" y="1739900"/>
          <p14:tracePt t="21624" x="7397750" y="1701800"/>
          <p14:tracePt t="21639" x="7493000" y="1606550"/>
          <p14:tracePt t="21655" x="7575550" y="1479550"/>
          <p14:tracePt t="21672" x="7620000" y="1352550"/>
          <p14:tracePt t="21688" x="7620000" y="1270000"/>
          <p14:tracePt t="21705" x="7620000" y="1212850"/>
          <p14:tracePt t="21722" x="7588250" y="1187450"/>
          <p14:tracePt t="21739" x="7550150" y="1187450"/>
          <p14:tracePt t="21755" x="7524750" y="1187450"/>
          <p14:tracePt t="21772" x="7486650" y="1225550"/>
          <p14:tracePt t="21789" x="7429500" y="1314450"/>
          <p14:tracePt t="21805" x="7410450" y="1346200"/>
          <p14:tracePt t="21873" x="7410450" y="1320800"/>
          <p14:tracePt t="21883" x="7404100" y="1301750"/>
          <p14:tracePt t="21893" x="7404100" y="1282700"/>
          <p14:tracePt t="21905" x="7391400" y="1263650"/>
          <p14:tracePt t="21968" x="7372350" y="1314450"/>
          <p14:tracePt t="21978" x="7366000" y="1390650"/>
          <p14:tracePt t="21989" x="7346950" y="1473200"/>
          <p14:tracePt t="22006" x="7308850" y="1670050"/>
          <p14:tracePt t="22022" x="7283450" y="1708150"/>
          <p14:tracePt t="22055" x="7283450" y="1657350"/>
          <p14:tracePt t="22072" x="7283450" y="1511300"/>
          <p14:tracePt t="22088" x="7270750" y="1358900"/>
          <p14:tracePt t="22105" x="7251700" y="1238250"/>
          <p14:tracePt t="22122" x="7239000" y="1193800"/>
          <p14:tracePt t="22166" x="7239000" y="1219200"/>
          <p14:tracePt t="22175" x="7239000" y="1295400"/>
          <p14:tracePt t="22188" x="7226300" y="1377950"/>
          <p14:tracePt t="22205" x="7213600" y="1524000"/>
          <p14:tracePt t="22222" x="7200900" y="1593850"/>
          <p14:tracePt t="22238" x="7194550" y="1600200"/>
          <p14:tracePt t="22272" x="7169150" y="1485900"/>
          <p14:tracePt t="22288" x="7143750" y="1390650"/>
          <p14:tracePt t="22305" x="7131050" y="1346200"/>
          <p14:tracePt t="22350" x="7131050" y="1384300"/>
          <p14:tracePt t="22359" x="7131050" y="1460500"/>
          <p14:tracePt t="22372" x="7131050" y="1536700"/>
          <p14:tracePt t="22388" x="7150100" y="1670050"/>
          <p14:tracePt t="22405" x="7150100" y="1771650"/>
          <p14:tracePt t="22422" x="7150100" y="1784350"/>
          <p14:tracePt t="22455" x="7150100" y="1733550"/>
          <p14:tracePt t="22472" x="7150100" y="1625600"/>
          <p14:tracePt t="22488" x="7131050" y="1536700"/>
          <p14:tracePt t="22505" x="7131050" y="1524000"/>
          <p14:tracePt t="22542" x="7124700" y="1530350"/>
          <p14:tracePt t="22555" x="7124700" y="1606550"/>
          <p14:tracePt t="22572" x="7124700" y="1752600"/>
          <p14:tracePt t="22589" x="7131050" y="1892300"/>
          <p14:tracePt t="22614" x="7131050" y="1943100"/>
          <p14:tracePt t="22648" x="7131050" y="1917700"/>
          <p14:tracePt t="22659" x="7131050" y="1847850"/>
          <p14:tracePt t="22673" x="7131050" y="1765300"/>
          <p14:tracePt t="22689" x="7124700" y="1720850"/>
          <p14:tracePt t="22706" x="7124700" y="1714500"/>
          <p14:tracePt t="22768" x="7118350" y="1752600"/>
          <p14:tracePt t="22778" x="7118350" y="1784350"/>
          <p14:tracePt t="22789" x="7118350" y="1803400"/>
          <p14:tracePt t="22806" x="7118350" y="1828800"/>
          <p14:tracePt t="22855" x="7118350" y="1784350"/>
          <p14:tracePt t="22866" x="7118350" y="1765300"/>
          <p14:tracePt t="22876" x="7118350" y="1739900"/>
          <p14:tracePt t="22889" x="7118350" y="1695450"/>
          <p14:tracePt t="22905" x="7118350" y="1682750"/>
          <p14:tracePt t="22951" x="7118350" y="1727200"/>
          <p14:tracePt t="22960" x="7118350" y="1758950"/>
          <p14:tracePt t="22972" x="7118350" y="1822450"/>
          <p14:tracePt t="22989" x="7137400" y="1917700"/>
          <p14:tracePt t="23005" x="7137400" y="1949450"/>
          <p14:tracePt t="23039" x="7143750" y="1949450"/>
          <p14:tracePt t="23055" x="7143750" y="1879600"/>
          <p14:tracePt t="23072" x="7143750" y="1822450"/>
          <p14:tracePt t="23089" x="7143750" y="1809750"/>
          <p14:tracePt t="23192" x="7143750" y="1816100"/>
          <p14:tracePt t="23704" x="7131050" y="1822450"/>
          <p14:tracePt t="23714" x="7054850" y="1822450"/>
          <p14:tracePt t="23724" x="6965950" y="1866900"/>
          <p14:tracePt t="23739" x="6737350" y="2025650"/>
          <p14:tracePt t="23756" x="6610350" y="2133600"/>
          <p14:tracePt t="23773" x="6445250" y="2266950"/>
          <p14:tracePt t="23789" x="6337300" y="2362200"/>
          <p14:tracePt t="23807" x="6261100" y="2413000"/>
          <p14:tracePt t="23823" x="6248400" y="2425700"/>
          <p14:tracePt t="23848" x="6242050" y="2432050"/>
          <p14:tracePt t="26016" x="6235700" y="2432050"/>
          <p14:tracePt t="26024" x="6203950" y="2463800"/>
          <p14:tracePt t="26032" x="6172200" y="2495550"/>
          <p14:tracePt t="26040" x="6146800" y="2520950"/>
          <p14:tracePt t="26057" x="6051550" y="2616200"/>
          <p14:tracePt t="26073" x="5918200" y="2724150"/>
          <p14:tracePt t="26090" x="5759450" y="2851150"/>
          <p14:tracePt t="26107" x="5556250" y="3016250"/>
          <p14:tracePt t="26123" x="5454650" y="3130550"/>
          <p14:tracePt t="26140" x="5403850" y="3206750"/>
          <p14:tracePt t="26156" x="5378450" y="3276600"/>
          <p14:tracePt t="26173" x="5378450" y="3295650"/>
          <p14:tracePt t="26189" x="5410200" y="3327400"/>
          <p14:tracePt t="26206" x="5429250" y="3321050"/>
          <p14:tracePt t="26551" x="5435600" y="3314700"/>
          <p14:tracePt t="26559" x="5441950" y="3302000"/>
          <p14:tracePt t="26576" x="5461000" y="3302000"/>
          <p14:tracePt t="26584" x="5467350" y="3302000"/>
          <p14:tracePt t="26592" x="5480050" y="3302000"/>
          <p14:tracePt t="29272" x="5480050" y="3321050"/>
          <p14:tracePt t="29280" x="5480050" y="3409950"/>
          <p14:tracePt t="29291" x="5473700" y="3479800"/>
          <p14:tracePt t="29308" x="5448300" y="3600450"/>
          <p14:tracePt t="29324" x="5403850" y="3740150"/>
          <p14:tracePt t="29341" x="5353050" y="3879850"/>
          <p14:tracePt t="29359" x="5251450" y="4076700"/>
          <p14:tracePt t="29374" x="5226050" y="4114800"/>
          <p14:tracePt t="29390" x="5168900" y="4184650"/>
          <p14:tracePt t="29408" x="5162550" y="4197350"/>
          <p14:tracePt t="29424" x="5149850" y="4203700"/>
          <p14:tracePt t="29440" x="5124450" y="4203700"/>
          <p14:tracePt t="29457" x="5080000" y="4216400"/>
          <p14:tracePt t="29474" x="5016500" y="4216400"/>
          <p14:tracePt t="29491" x="4933950" y="4216400"/>
          <p14:tracePt t="29507" x="4819650" y="4216400"/>
          <p14:tracePt t="29524" x="4743450" y="4216400"/>
          <p14:tracePt t="29541" x="4718050" y="4216400"/>
          <p14:tracePt t="29557" x="4699000" y="4216400"/>
          <p14:tracePt t="29631" x="4692650" y="4216400"/>
          <p14:tracePt t="29655" x="4692650" y="4222750"/>
          <p14:tracePt t="29663" x="4699000" y="4229100"/>
          <p14:tracePt t="29674" x="4718050" y="4229100"/>
          <p14:tracePt t="29691" x="4768850" y="4241800"/>
          <p14:tracePt t="29707" x="4883150" y="4241800"/>
          <p14:tracePt t="29724" x="5080000" y="4241800"/>
          <p14:tracePt t="29741" x="5289550" y="4241800"/>
          <p14:tracePt t="29757" x="5422900" y="4241800"/>
          <p14:tracePt t="29774" x="5543550" y="4241800"/>
          <p14:tracePt t="29791" x="5568950" y="4241800"/>
          <p14:tracePt t="29872" x="5581650" y="4241800"/>
          <p14:tracePt t="29888" x="5588000" y="4241800"/>
          <p14:tracePt t="29904" x="5613400" y="4241800"/>
          <p14:tracePt t="29923" x="5645150" y="4241800"/>
          <p14:tracePt t="29935" x="5695950" y="4241800"/>
          <p14:tracePt t="29947" x="5727700" y="4241800"/>
          <p14:tracePt t="29957" x="5784850" y="4241800"/>
          <p14:tracePt t="29974" x="5975350" y="4241800"/>
          <p14:tracePt t="29991" x="6051550" y="4241800"/>
          <p14:tracePt t="30007" x="6070600" y="4241800"/>
          <p14:tracePt t="30288" x="6083300" y="4241800"/>
          <p14:tracePt t="30304" x="6127750" y="4241800"/>
          <p14:tracePt t="30314" x="6165850" y="4254500"/>
          <p14:tracePt t="30324" x="6197600" y="4254500"/>
          <p14:tracePt t="30341" x="6299200" y="4254500"/>
          <p14:tracePt t="30358" x="6369050" y="4254500"/>
          <p14:tracePt t="30374" x="6445250" y="4267200"/>
          <p14:tracePt t="30391" x="6502400" y="4273550"/>
          <p14:tracePt t="30408" x="6527800" y="4273550"/>
          <p14:tracePt t="30424" x="6565900" y="4273550"/>
          <p14:tracePt t="30441" x="6584950" y="4273550"/>
          <p14:tracePt t="30458" x="6597650" y="4273550"/>
          <p14:tracePt t="30474" x="6604000" y="4273550"/>
          <p14:tracePt t="30535" x="6616700" y="4273550"/>
          <p14:tracePt t="30551" x="6623050" y="4273550"/>
          <p14:tracePt t="30575" x="6629400" y="4273550"/>
          <p14:tracePt t="30599" x="6635750" y="4273550"/>
          <p14:tracePt t="30606" x="6648450" y="4273550"/>
          <p14:tracePt t="30672" x="6654800" y="4273550"/>
          <p14:tracePt t="31248" x="6699250" y="4273550"/>
          <p14:tracePt t="31264" x="6775450" y="4273550"/>
          <p14:tracePt t="31276" x="6826250" y="4273550"/>
          <p14:tracePt t="31291" x="6896100" y="4273550"/>
          <p14:tracePt t="31308" x="6934200" y="4273550"/>
          <p14:tracePt t="31504" x="6940550" y="4267200"/>
          <p14:tracePt t="31520" x="6965950" y="4267200"/>
          <p14:tracePt t="31536" x="6978650" y="4267200"/>
          <p14:tracePt t="31546" x="6997700" y="4267200"/>
          <p14:tracePt t="31558" x="7010400" y="4267200"/>
          <p14:tracePt t="31574" x="7023100" y="4267200"/>
          <p14:tracePt t="31591" x="7035800" y="4267200"/>
          <p14:tracePt t="31624" x="7042150" y="4267200"/>
          <p14:tracePt t="31641" x="7048500" y="4267200"/>
          <p14:tracePt t="31658" x="7061200" y="4267200"/>
          <p14:tracePt t="31675" x="7067550" y="4260850"/>
          <p14:tracePt t="31936" x="7086600" y="4254500"/>
          <p14:tracePt t="31952" x="7092950" y="4254500"/>
          <p14:tracePt t="31968" x="7099300" y="4254500"/>
          <p14:tracePt t="32696" x="7105650" y="4254500"/>
          <p14:tracePt t="32712" x="7112000" y="4241800"/>
          <p14:tracePt t="32728" x="7092950" y="4165600"/>
          <p14:tracePt t="32784" x="7061200" y="3587750"/>
          <p14:tracePt t="32791" x="7061200" y="3416300"/>
          <p14:tracePt t="32808" x="7061200" y="3117850"/>
          <p14:tracePt t="32825" x="7061200" y="2889250"/>
          <p14:tracePt t="32842" x="7092950" y="2667000"/>
          <p14:tracePt t="32858" x="7118350" y="2476500"/>
          <p14:tracePt t="32875" x="7118350" y="2349500"/>
          <p14:tracePt t="32892" x="7131050" y="2241550"/>
          <p14:tracePt t="32909" x="7131050" y="2159000"/>
          <p14:tracePt t="32925" x="7131050" y="2057400"/>
          <p14:tracePt t="32942" x="7105650" y="1955800"/>
          <p14:tracePt t="32959" x="7061200" y="1809750"/>
          <p14:tracePt t="32975" x="7035800" y="1720850"/>
          <p14:tracePt t="32992" x="7016750" y="1689100"/>
          <p14:tracePt t="33009" x="7010400" y="1676400"/>
          <p14:tracePt t="33055" x="7004050" y="1676400"/>
          <p14:tracePt t="33063" x="6965950" y="1682750"/>
          <p14:tracePt t="33075" x="6940550" y="1746250"/>
          <p14:tracePt t="33092" x="6851650" y="2025650"/>
          <p14:tracePt t="33109" x="6604000" y="2609850"/>
          <p14:tracePt t="33125" x="6286500" y="3359150"/>
          <p14:tracePt t="33142" x="6007100" y="3994150"/>
          <p14:tracePt t="33158" x="5842000" y="4254500"/>
          <p14:tracePt t="33175" x="5822950" y="4286250"/>
          <p14:tracePt t="33192" x="5816600" y="4292600"/>
          <p14:tracePt t="33208" x="5810250" y="4292600"/>
          <p14:tracePt t="33225" x="5803900" y="4298950"/>
          <p14:tracePt t="33242" x="5803900" y="4305300"/>
          <p14:tracePt t="33258" x="5784850" y="4305300"/>
          <p14:tracePt t="33275" x="5778500" y="4305300"/>
          <p14:tracePt t="33308" x="5772150" y="4318000"/>
          <p14:tracePt t="33325" x="5772150" y="4324350"/>
          <p14:tracePt t="33342" x="5772150" y="4362450"/>
          <p14:tracePt t="33359" x="5784850" y="4533900"/>
          <p14:tracePt t="33375" x="5810250" y="4679950"/>
          <p14:tracePt t="33392" x="5854700" y="4781550"/>
          <p14:tracePt t="33409" x="5867400" y="4787900"/>
          <p14:tracePt t="33426" x="5873750" y="4787900"/>
          <p14:tracePt t="33442" x="5937250" y="4756150"/>
          <p14:tracePt t="33458" x="6045200" y="4457700"/>
          <p14:tracePt t="33475" x="6172200" y="4140200"/>
          <p14:tracePt t="33492" x="6216650" y="4000500"/>
          <p14:tracePt t="33509" x="6242050" y="3911600"/>
          <p14:tracePt t="33525" x="6248400" y="3879850"/>
          <p14:tracePt t="33600" x="6242050" y="3873500"/>
          <p14:tracePt t="33616" x="6178550" y="3924300"/>
          <p14:tracePt t="33625" x="6140450" y="3962400"/>
          <p14:tracePt t="33642" x="6070600" y="4089400"/>
          <p14:tracePt t="33659" x="6038850" y="4229100"/>
          <p14:tracePt t="33675" x="6045200" y="4324350"/>
          <p14:tracePt t="33692" x="6115050" y="4368800"/>
          <p14:tracePt t="33694" x="6165850" y="4381500"/>
          <p14:tracePt t="33709" x="6216650" y="4381500"/>
          <p14:tracePt t="33725" x="6318250" y="4381500"/>
          <p14:tracePt t="33742" x="6356350" y="4368800"/>
          <p14:tracePt t="33759" x="6369050" y="4273550"/>
          <p14:tracePt t="33775" x="6324600" y="4216400"/>
          <p14:tracePt t="33812" x="6184900" y="4159250"/>
          <p14:tracePt t="33825" x="6159500" y="4159250"/>
          <p14:tracePt t="33842" x="6153150" y="4159250"/>
          <p14:tracePt t="33858" x="6146800" y="4191000"/>
          <p14:tracePt t="33876" x="6203950" y="4241800"/>
          <p14:tracePt t="33893" x="6267450" y="4267200"/>
          <p14:tracePt t="33910" x="6280150" y="4267200"/>
          <p14:tracePt t="33959" x="6248400" y="4267200"/>
          <p14:tracePt t="33966" x="6197600" y="4267200"/>
          <p14:tracePt t="33975" x="6165850" y="4267200"/>
          <p14:tracePt t="33992" x="5981700" y="4356100"/>
          <p14:tracePt t="34009" x="5854700" y="4425950"/>
          <p14:tracePt t="34025" x="5822950" y="4438650"/>
          <p14:tracePt t="34042" x="5822950" y="4451350"/>
          <p14:tracePt t="34059" x="5829300" y="4464050"/>
          <p14:tracePt t="34075" x="5867400" y="4470400"/>
          <p14:tracePt t="34092" x="5937250" y="4470400"/>
          <p14:tracePt t="34109" x="5981700" y="4457700"/>
          <p14:tracePt t="34125" x="6000750" y="4438650"/>
          <p14:tracePt t="34191" x="6000750" y="4432300"/>
          <p14:tracePt t="34206" x="5988050" y="4432300"/>
          <p14:tracePt t="34214" x="5981700" y="4432300"/>
          <p14:tracePt t="34231" x="5975350" y="4432300"/>
          <p14:tracePt t="34448" x="5943600" y="4432300"/>
          <p14:tracePt t="34464" x="5842000" y="4432300"/>
          <p14:tracePt t="34476" x="5759450" y="4432300"/>
          <p14:tracePt t="34492" x="5568950" y="4432300"/>
          <p14:tracePt t="34509" x="5461000" y="4432300"/>
          <p14:tracePt t="34526" x="5448300" y="4432300"/>
          <p14:tracePt t="34592" x="5454650" y="4432300"/>
          <p14:tracePt t="34608" x="5461000" y="4432300"/>
          <p14:tracePt t="34624" x="5467350" y="4425950"/>
          <p14:tracePt t="34640" x="5473700" y="4425950"/>
          <p14:tracePt t="34656" x="5480050" y="4425950"/>
          <p14:tracePt t="34670" x="5511800" y="4425950"/>
          <p14:tracePt t="34680" x="5524500" y="4425950"/>
          <p14:tracePt t="34692" x="5543550" y="4438650"/>
          <p14:tracePt t="34709" x="5600700" y="4451350"/>
          <p14:tracePt t="34726" x="5689600" y="4464050"/>
          <p14:tracePt t="34742" x="5842000" y="4464050"/>
          <p14:tracePt t="34759" x="5911850" y="4464050"/>
          <p14:tracePt t="34776" x="5930900" y="4464050"/>
          <p14:tracePt t="34831" x="5937250" y="4464050"/>
          <p14:tracePt t="34847" x="5937250" y="4457700"/>
          <p14:tracePt t="34936" x="5937250" y="4438650"/>
          <p14:tracePt t="34954" x="5943600" y="4432300"/>
          <p14:tracePt t="34970" x="5943600" y="4413250"/>
          <p14:tracePt t="34977" x="5943600" y="4394200"/>
          <p14:tracePt t="34992" x="5962650" y="4368800"/>
          <p14:tracePt t="35009" x="5981700" y="4330700"/>
          <p14:tracePt t="35025" x="5994400" y="4305300"/>
          <p14:tracePt t="35042" x="6019800" y="4279900"/>
          <p14:tracePt t="35059" x="6038850" y="4248150"/>
          <p14:tracePt t="35076" x="6045200" y="4229100"/>
          <p14:tracePt t="35092" x="6045200" y="4222750"/>
          <p14:tracePt t="35109" x="6051550" y="4222750"/>
          <p14:tracePt t="36040" x="6051550" y="4216400"/>
          <p14:tracePt t="36087" x="6051550" y="4210050"/>
          <p14:tracePt t="36111" x="6051550" y="4203700"/>
          <p14:tracePt t="36124" x="6057900" y="4197350"/>
          <p14:tracePt t="36142" x="6057900" y="4191000"/>
          <p14:tracePt t="36158" x="6064250" y="4184650"/>
          <p14:tracePt t="36182" x="6070600" y="4178300"/>
          <p14:tracePt t="36190" x="6070600" y="4171950"/>
          <p14:tracePt t="36206" x="6070600" y="4159250"/>
          <p14:tracePt t="36215" x="6070600" y="4152900"/>
          <p14:tracePt t="36231" x="6070600" y="4140200"/>
          <p14:tracePt t="36246" x="6076950" y="4133850"/>
          <p14:tracePt t="36270" x="6076950" y="4127500"/>
          <p14:tracePt t="36294" x="6076950" y="4121150"/>
          <p14:tracePt t="36319" x="6076950" y="4114800"/>
          <p14:tracePt t="36375" x="6070600" y="4114800"/>
          <p14:tracePt t="36432" x="6064250" y="4114800"/>
          <p14:tracePt t="36528" x="6057900" y="4114800"/>
          <p14:tracePt t="36552" x="6045200" y="4114800"/>
          <p14:tracePt t="36564" x="6038850" y="4114800"/>
          <p14:tracePt t="36576" x="6032500" y="4114800"/>
          <p14:tracePt t="36599" x="6019800" y="4114800"/>
          <p14:tracePt t="36610" x="6013450" y="4114800"/>
          <p14:tracePt t="36626" x="5988050" y="4114800"/>
          <p14:tracePt t="36643" x="5962650" y="4146550"/>
          <p14:tracePt t="36660" x="5949950" y="4203700"/>
          <p14:tracePt t="36676" x="5943600" y="4254500"/>
          <p14:tracePt t="36678" x="5943600" y="4273550"/>
          <p14:tracePt t="36693" x="5943600" y="4298950"/>
          <p14:tracePt t="36710" x="5943600" y="4324350"/>
          <p14:tracePt t="36726" x="5956300" y="4349750"/>
          <p14:tracePt t="36743" x="6057900" y="4381500"/>
          <p14:tracePt t="36760" x="6108700" y="4381500"/>
          <p14:tracePt t="36776" x="6178550" y="4381500"/>
          <p14:tracePt t="36793" x="6223000" y="4356100"/>
          <p14:tracePt t="36810" x="6248400" y="4318000"/>
          <p14:tracePt t="36826" x="6254750" y="4267200"/>
          <p14:tracePt t="36843" x="6254750" y="4210050"/>
          <p14:tracePt t="36860" x="6254750" y="4152900"/>
          <p14:tracePt t="36876" x="6210300" y="4089400"/>
          <p14:tracePt t="36893" x="6165850" y="4044950"/>
          <p14:tracePt t="36910" x="6102350" y="4006850"/>
          <p14:tracePt t="36926" x="6089650" y="4006850"/>
          <p14:tracePt t="36943" x="6051550" y="4000500"/>
          <p14:tracePt t="36960" x="6019800" y="4000500"/>
          <p14:tracePt t="36976" x="5994400" y="4032250"/>
          <p14:tracePt t="36993" x="5956300" y="4083050"/>
          <p14:tracePt t="37010" x="5930900" y="4159250"/>
          <p14:tracePt t="37026" x="5930900" y="4210050"/>
          <p14:tracePt t="37043" x="5930900" y="4222750"/>
          <p14:tracePt t="37060" x="5937250" y="4248150"/>
          <p14:tracePt t="37076" x="5969000" y="4248150"/>
          <p14:tracePt t="37093" x="5981700" y="4248150"/>
          <p14:tracePt t="37110" x="6000750" y="4248150"/>
          <p14:tracePt t="37126" x="6007100" y="4235450"/>
          <p14:tracePt t="37143" x="6007100" y="4210050"/>
          <p14:tracePt t="37160" x="6000750" y="4184650"/>
          <p14:tracePt t="37176" x="5969000" y="4165600"/>
          <p14:tracePt t="37193" x="5949950" y="4159250"/>
          <p14:tracePt t="37210" x="5943600" y="4146550"/>
          <p14:tracePt t="37226" x="5930900" y="4140200"/>
          <p14:tracePt t="37376" x="5918200" y="4133850"/>
          <p14:tracePt t="37392" x="5892800" y="4108450"/>
          <p14:tracePt t="37408" x="5861050" y="4083050"/>
          <p14:tracePt t="37416" x="5848350" y="4070350"/>
          <p14:tracePt t="37426" x="5829300" y="4057650"/>
          <p14:tracePt t="37443" x="5784850" y="4025900"/>
          <p14:tracePt t="37460" x="5734050" y="3994150"/>
          <p14:tracePt t="37476" x="5664200" y="3968750"/>
          <p14:tracePt t="37493" x="5575300" y="3956050"/>
          <p14:tracePt t="37510" x="5454650" y="3956050"/>
          <p14:tracePt t="37526" x="5289550" y="4019550"/>
          <p14:tracePt t="37543" x="5213350" y="4114800"/>
          <p14:tracePt t="37560" x="5156200" y="4216400"/>
          <p14:tracePt t="37576" x="5130800" y="4286250"/>
          <p14:tracePt t="37593" x="5118100" y="4305300"/>
          <p14:tracePt t="37610" x="5118100" y="4311650"/>
          <p14:tracePt t="37856" x="5118100" y="4324350"/>
          <p14:tracePt t="37872" x="5118100" y="4362450"/>
          <p14:tracePt t="37884" x="5124450" y="4394200"/>
          <p14:tracePt t="37893" x="5137150" y="4432300"/>
          <p14:tracePt t="37910" x="5137150" y="4597400"/>
          <p14:tracePt t="37927" x="5181600" y="4826000"/>
          <p14:tracePt t="37943" x="5194300" y="4940300"/>
          <p14:tracePt t="37960" x="5219700" y="5016500"/>
          <p14:tracePt t="37977" x="5226050" y="5054600"/>
          <p14:tracePt t="38047" x="5232400" y="5060950"/>
          <p14:tracePt t="38056" x="5238750" y="5060950"/>
          <p14:tracePt t="38065" x="5257800" y="5067300"/>
          <p14:tracePt t="38077" x="5276850" y="5067300"/>
          <p14:tracePt t="38093" x="5321300" y="5080000"/>
          <p14:tracePt t="38110" x="5384800" y="5092700"/>
          <p14:tracePt t="38127" x="5505450" y="5092700"/>
          <p14:tracePt t="38143" x="5588000" y="5092700"/>
          <p14:tracePt t="38160" x="5676900" y="5092700"/>
          <p14:tracePt t="38176" x="5721350" y="5067300"/>
          <p14:tracePt t="38193" x="5765800" y="5035550"/>
          <p14:tracePt t="38210" x="5791200" y="4997450"/>
          <p14:tracePt t="38227" x="5803900" y="4927600"/>
          <p14:tracePt t="38244" x="5816600" y="4845050"/>
          <p14:tracePt t="38260" x="5816600" y="4768850"/>
          <p14:tracePt t="38277" x="5816600" y="4667250"/>
          <p14:tracePt t="38293" x="5816600" y="4584700"/>
          <p14:tracePt t="38310" x="5829300" y="4508500"/>
          <p14:tracePt t="38327" x="5848350" y="4419600"/>
          <p14:tracePt t="38343" x="5886450" y="4362450"/>
          <p14:tracePt t="38360" x="5937250" y="4305300"/>
          <p14:tracePt t="38377" x="6013450" y="4267200"/>
          <p14:tracePt t="38393" x="6070600" y="4235450"/>
          <p14:tracePt t="38410" x="6127750" y="4191000"/>
          <p14:tracePt t="38427" x="6165850" y="4152900"/>
          <p14:tracePt t="38443" x="6178550" y="4121150"/>
          <p14:tracePt t="38460" x="6184900" y="4089400"/>
          <p14:tracePt t="38477" x="6197600" y="4064000"/>
          <p14:tracePt t="38493" x="6197600" y="4025900"/>
          <p14:tracePt t="38510" x="6197600" y="4006850"/>
          <p14:tracePt t="38527" x="6197600" y="3981450"/>
          <p14:tracePt t="38560" x="6197600" y="3975100"/>
          <p14:tracePt t="38577" x="6197600" y="3962400"/>
          <p14:tracePt t="38593" x="6159500" y="3956050"/>
          <p14:tracePt t="38610" x="6057900" y="3987800"/>
          <p14:tracePt t="38627" x="5822950" y="4248150"/>
          <p14:tracePt t="38643" x="5492750" y="4622800"/>
          <p14:tracePt t="38660" x="5245100" y="4914900"/>
          <p14:tracePt t="38677" x="5162550" y="5022850"/>
          <p14:tracePt t="38693" x="5137150" y="5067300"/>
          <p14:tracePt t="38695" x="5137150" y="5086350"/>
          <p14:tracePt t="38710" x="5137150" y="5111750"/>
          <p14:tracePt t="38727" x="5137150" y="5137150"/>
          <p14:tracePt t="38743" x="5143500" y="5143500"/>
          <p14:tracePt t="38760" x="5143500" y="5156200"/>
          <p14:tracePt t="38777" x="5143500" y="5162550"/>
          <p14:tracePt t="38793" x="5143500" y="5168900"/>
          <p14:tracePt t="38810" x="5149850" y="5168900"/>
          <p14:tracePt t="38992" x="5149850" y="5175250"/>
          <p14:tracePt t="39007" x="5162550" y="5175250"/>
          <p14:tracePt t="39023" x="5175250" y="5168900"/>
          <p14:tracePt t="39033" x="5181600" y="5168900"/>
          <p14:tracePt t="39060" x="5213350" y="5168900"/>
          <p14:tracePt t="39077" x="5238750" y="5168900"/>
          <p14:tracePt t="39094" x="5276850" y="5168900"/>
          <p14:tracePt t="39110" x="5353050" y="5168900"/>
          <p14:tracePt t="39127" x="5397500" y="5168900"/>
          <p14:tracePt t="39144" x="5416550" y="5168900"/>
          <p14:tracePt t="39160" x="5422900" y="5168900"/>
          <p14:tracePt t="39200" x="5429250" y="5168900"/>
          <p14:tracePt t="39223" x="5435600" y="5168900"/>
          <p14:tracePt t="39240" x="5435600" y="5162550"/>
          <p14:tracePt t="39256" x="5435600" y="5143500"/>
          <p14:tracePt t="39269" x="5435600" y="5124450"/>
          <p14:tracePt t="39278" x="5435600" y="5111750"/>
          <p14:tracePt t="39294" x="5435600" y="5105400"/>
          <p14:tracePt t="39360" x="5461000" y="5099050"/>
          <p14:tracePt t="39375" x="5562600" y="5099050"/>
          <p14:tracePt t="39391" x="5715000" y="5099050"/>
          <p14:tracePt t="39408" x="5867400" y="5099050"/>
          <p14:tracePt t="39420" x="5899150" y="5099050"/>
          <p14:tracePt t="39429" x="5918200" y="5099050"/>
          <p14:tracePt t="39443" x="5924550" y="5099050"/>
          <p14:tracePt t="39494" x="5930900" y="5099050"/>
          <p14:tracePt t="39502" x="5937250" y="5111750"/>
          <p14:tracePt t="39542" x="5943600" y="5118100"/>
          <p14:tracePt t="39558" x="5949950" y="5118100"/>
          <p14:tracePt t="39566" x="5969000" y="5118100"/>
          <p14:tracePt t="39577" x="6000750" y="5118100"/>
          <p14:tracePt t="39594" x="6153150" y="5118100"/>
          <p14:tracePt t="39610" x="6337300" y="5118100"/>
          <p14:tracePt t="39627" x="6515100" y="5118100"/>
          <p14:tracePt t="39644" x="6623050" y="5118100"/>
          <p14:tracePt t="39660" x="6642100" y="5118100"/>
          <p14:tracePt t="39719" x="6648450" y="5118100"/>
          <p14:tracePt t="39732" x="6654800" y="5118100"/>
          <p14:tracePt t="39745" x="6667500" y="5118100"/>
          <p14:tracePt t="39761" x="6680200" y="5118100"/>
          <p14:tracePt t="39777" x="6724650" y="5118100"/>
          <p14:tracePt t="39794" x="6788150" y="5118100"/>
          <p14:tracePt t="39810" x="6858000" y="5118100"/>
          <p14:tracePt t="39827" x="6915150" y="5118100"/>
          <p14:tracePt t="39844" x="6959600" y="5118100"/>
          <p14:tracePt t="39860" x="6991350" y="5118100"/>
          <p14:tracePt t="42287" x="6991350" y="5111750"/>
          <p14:tracePt t="42296" x="6991350" y="4978400"/>
          <p14:tracePt t="42311" x="6991350" y="4445000"/>
          <p14:tracePt t="42328" x="6978650" y="3987800"/>
          <p14:tracePt t="42346" x="6908800" y="3505200"/>
          <p14:tracePt t="42361" x="6819900" y="2965450"/>
          <p14:tracePt t="42378" x="6642100" y="2349500"/>
          <p14:tracePt t="42395" x="6477000" y="1797050"/>
          <p14:tracePt t="42411" x="6356350" y="1289050"/>
          <p14:tracePt t="42428" x="6229350" y="869950"/>
          <p14:tracePt t="42445" x="6146800" y="546100"/>
          <p14:tracePt t="42462" x="6096000" y="292100"/>
          <p14:tracePt t="42478" x="6083300" y="139700"/>
          <p14:tracePt t="42495" x="6070600" y="6350"/>
          <p14:tracePt t="42512" x="6070600" y="0"/>
          <p14:tracePt t="42632" x="6076950" y="0"/>
          <p14:tracePt t="42640" x="6127750" y="38100"/>
          <p14:tracePt t="42647" x="6191250" y="215900"/>
          <p14:tracePt t="42662" x="6311900" y="482600"/>
          <p14:tracePt t="42679" x="6591300" y="1130300"/>
          <p14:tracePt t="42695" x="6934200" y="2006600"/>
          <p14:tracePt t="42714" x="7010400" y="2197100"/>
          <p14:tracePt t="42728" x="7023100" y="2222500"/>
          <p14:tracePt t="42767" x="7092950" y="2108200"/>
          <p14:tracePt t="42778" x="7194550" y="1860550"/>
          <p14:tracePt t="42795" x="7404100" y="1397000"/>
          <p14:tracePt t="42811" x="7461250" y="1130300"/>
          <p14:tracePt t="42828" x="7486650" y="1028700"/>
          <p14:tracePt t="42845" x="7493000" y="1022350"/>
          <p14:tracePt t="42879" x="7493000" y="1016000"/>
          <p14:tracePt t="42895" x="7493000" y="1022350"/>
          <p14:tracePt t="42912" x="7543800" y="1270000"/>
          <p14:tracePt t="42928" x="7588250" y="1682750"/>
          <p14:tracePt t="42945" x="7626350" y="1930400"/>
          <p14:tracePt t="42962" x="7632700" y="1949450"/>
          <p14:tracePt t="42999" x="7632700" y="1936750"/>
          <p14:tracePt t="43012" x="7632700" y="1892300"/>
          <p14:tracePt t="43028" x="7588250" y="1803400"/>
          <p14:tracePt t="43045" x="7575550" y="1778000"/>
          <p14:tracePt t="43062" x="7569200" y="1771650"/>
          <p14:tracePt t="43079" x="7562850" y="1771650"/>
          <p14:tracePt t="43095" x="7537450" y="1930400"/>
          <p14:tracePt t="43112" x="7448550" y="2336800"/>
          <p14:tracePt t="43128" x="7308850" y="2832100"/>
          <p14:tracePt t="43145" x="7207250" y="3194050"/>
          <p14:tracePt t="43162" x="7137400" y="3422650"/>
          <p14:tracePt t="43178" x="7112000" y="3517900"/>
          <p14:tracePt t="43195" x="7105650" y="3543300"/>
          <p14:tracePt t="43212" x="7080250" y="3581400"/>
          <p14:tracePt t="43228" x="7016750" y="3689350"/>
          <p14:tracePt t="43245" x="6762750" y="4025900"/>
          <p14:tracePt t="43262" x="6134100" y="4692650"/>
          <p14:tracePt t="43280" x="5734050" y="4991100"/>
          <p14:tracePt t="43295" x="5562600" y="5137150"/>
          <p14:tracePt t="43311" x="5505450" y="5168900"/>
          <p14:tracePt t="43383" x="5499100" y="5137150"/>
          <p14:tracePt t="43399" x="5518150" y="5060950"/>
          <p14:tracePt t="43443" x="5702300" y="4826000"/>
          <p14:tracePt t="43450" x="5778500" y="4800600"/>
          <p14:tracePt t="43461" x="5861050" y="4768850"/>
          <p14:tracePt t="43478" x="6032500" y="4730750"/>
          <p14:tracePt t="43495" x="6076950" y="4730750"/>
          <p14:tracePt t="43591" x="6089650" y="4718050"/>
          <p14:tracePt t="43608" x="6127750" y="4654550"/>
          <p14:tracePt t="43624" x="6184900" y="4572000"/>
          <p14:tracePt t="43639" x="6261100" y="4495800"/>
          <p14:tracePt t="43649" x="6299200" y="4470400"/>
          <p14:tracePt t="43662" x="6330950" y="4451350"/>
          <p14:tracePt t="43678" x="6350000" y="4432300"/>
          <p14:tracePt t="43743" x="6350000" y="4425950"/>
          <p14:tracePt t="43760" x="6356350" y="4413250"/>
          <p14:tracePt t="43776" x="6369050" y="4381500"/>
          <p14:tracePt t="43793" x="6388100" y="4368800"/>
          <p14:tracePt t="43813" x="6394450" y="4368800"/>
          <p14:tracePt t="43828" x="6413500" y="4356100"/>
          <p14:tracePt t="44214" x="6419850" y="4356100"/>
          <p14:tracePt t="44231" x="6400800" y="4305300"/>
          <p14:tracePt t="44247" x="6388100" y="4229100"/>
          <p14:tracePt t="44262" x="6375400" y="4197350"/>
          <p14:tracePt t="44278" x="6375400" y="3956050"/>
          <p14:tracePt t="44295" x="6375400" y="3714750"/>
          <p14:tracePt t="44312" x="6375400" y="3543300"/>
          <p14:tracePt t="44329" x="6394450" y="3454400"/>
          <p14:tracePt t="44345" x="6419850" y="3416300"/>
          <p14:tracePt t="44362" x="6419850" y="3397250"/>
          <p14:tracePt t="44379" x="6426200" y="3397250"/>
          <p14:tracePt t="44448" x="6426200" y="3409950"/>
          <p14:tracePt t="44456" x="6426200" y="3467100"/>
          <p14:tracePt t="44464" x="6394450" y="3568700"/>
          <p14:tracePt t="44480" x="6280150" y="3898900"/>
          <p14:tracePt t="44496" x="6140450" y="4197350"/>
          <p14:tracePt t="44513" x="5994400" y="4362450"/>
          <p14:tracePt t="44530" x="5899150" y="4425950"/>
          <p14:tracePt t="44546" x="5854700" y="4432300"/>
          <p14:tracePt t="44563" x="5835650" y="4432300"/>
          <p14:tracePt t="44599" x="5829300" y="4425950"/>
          <p14:tracePt t="44614" x="5835650" y="4387850"/>
          <p14:tracePt t="44631" x="5943600" y="4248150"/>
          <p14:tracePt t="44645" x="6019800" y="4171950"/>
          <p14:tracePt t="44662" x="6146800" y="4083050"/>
          <p14:tracePt t="44678" x="6172200" y="4051300"/>
          <p14:tracePt t="44718" x="6165850" y="4051300"/>
          <p14:tracePt t="44726" x="6134100" y="4051300"/>
          <p14:tracePt t="44734" x="6102350" y="4051300"/>
          <p14:tracePt t="44745" x="6070600" y="4051300"/>
          <p14:tracePt t="44762" x="5969000" y="4114800"/>
          <p14:tracePt t="44778" x="5905500" y="4152900"/>
          <p14:tracePt t="44795" x="5892800" y="4197350"/>
          <p14:tracePt t="44839" x="5911850" y="4203700"/>
          <p14:tracePt t="44848" x="5956300" y="4171950"/>
          <p14:tracePt t="44862" x="6007100" y="4114800"/>
          <p14:tracePt t="44879" x="6076950" y="4013200"/>
          <p14:tracePt t="44895" x="6089650" y="3994150"/>
          <p14:tracePt t="44928" x="6064250" y="3987800"/>
          <p14:tracePt t="44945" x="6026150" y="3987800"/>
          <p14:tracePt t="44962" x="5924550" y="4095750"/>
          <p14:tracePt t="44979" x="5848350" y="4216400"/>
          <p14:tracePt t="44995" x="5842000" y="4279900"/>
          <p14:tracePt t="45012" x="5842000" y="4286250"/>
          <p14:tracePt t="45029" x="5867400" y="4292600"/>
          <p14:tracePt t="45045" x="5943600" y="4292600"/>
          <p14:tracePt t="45063" x="6051550" y="4229100"/>
          <p14:tracePt t="45079" x="6089650" y="4140200"/>
          <p14:tracePt t="45096" x="6089650" y="4114800"/>
          <p14:tracePt t="45113" x="6064250" y="4102100"/>
          <p14:tracePt t="45129" x="6019800" y="4089400"/>
          <p14:tracePt t="45145" x="6013450" y="4089400"/>
          <p14:tracePt t="45256" x="6007100" y="4089400"/>
          <p14:tracePt t="45400" x="6013450" y="4083050"/>
          <p14:tracePt t="45416" x="6045200" y="4083050"/>
          <p14:tracePt t="45432" x="6096000" y="4083050"/>
          <p14:tracePt t="45448" x="6121400" y="4083050"/>
          <p14:tracePt t="45464" x="6140450" y="4076700"/>
          <p14:tracePt t="45479" x="6153150" y="4064000"/>
          <p14:tracePt t="45496" x="6159500" y="4032250"/>
          <p14:tracePt t="45512" x="6159500" y="4025900"/>
          <p14:tracePt t="45529" x="6159500" y="4013200"/>
          <p14:tracePt t="45545" x="6159500" y="4000500"/>
          <p14:tracePt t="45562" x="6159500" y="3994150"/>
          <p14:tracePt t="45579" x="6153150" y="3981450"/>
          <p14:tracePt t="45596" x="6127750" y="3981450"/>
          <p14:tracePt t="45612" x="6096000" y="3968750"/>
          <p14:tracePt t="45629" x="6089650" y="3962400"/>
          <p14:tracePt t="45645" x="6076950" y="3956050"/>
          <p14:tracePt t="45662" x="6026150" y="3930650"/>
          <p14:tracePt t="45679" x="5988050" y="3924300"/>
          <p14:tracePt t="45695" x="5918200" y="3898900"/>
          <p14:tracePt t="45712" x="5810250" y="3886200"/>
          <p14:tracePt t="45729" x="5683250" y="3873500"/>
          <p14:tracePt t="45746" x="5537200" y="3848100"/>
          <p14:tracePt t="45762" x="5384800" y="3848100"/>
          <p14:tracePt t="45779" x="5276850" y="3848100"/>
          <p14:tracePt t="45796" x="5213350" y="3867150"/>
          <p14:tracePt t="45812" x="5143500" y="3937000"/>
          <p14:tracePt t="45829" x="5054600" y="4070350"/>
          <p14:tracePt t="45846" x="4959350" y="4254500"/>
          <p14:tracePt t="45864" x="4889500" y="4451350"/>
          <p14:tracePt t="45881" x="4883150" y="4502150"/>
          <p14:tracePt t="45897" x="4870450" y="4533900"/>
          <p14:tracePt t="45913" x="4870450" y="4540250"/>
          <p14:tracePt t="45930" x="4870450" y="4546600"/>
          <p14:tracePt t="46344" x="4870450" y="4591050"/>
          <p14:tracePt t="46360" x="4870450" y="4667250"/>
          <p14:tracePt t="46376" x="4889500" y="4724400"/>
          <p14:tracePt t="46385" x="4889500" y="4743450"/>
          <p14:tracePt t="46396" x="4889500" y="4768850"/>
          <p14:tracePt t="46412" x="4902200" y="4832350"/>
          <p14:tracePt t="46429" x="4902200" y="4857750"/>
          <p14:tracePt t="46446" x="4908550" y="4870450"/>
          <p14:tracePt t="46463" x="4908550" y="4883150"/>
          <p14:tracePt t="46496" x="4908550" y="4889500"/>
          <p14:tracePt t="46513" x="4908550" y="4895850"/>
          <p14:tracePt t="46529" x="4908550" y="4902200"/>
          <p14:tracePt t="46546" x="4902200" y="4908550"/>
          <p14:tracePt t="46920" x="4914900" y="4914900"/>
          <p14:tracePt t="46936" x="5162550" y="5010150"/>
          <p14:tracePt t="46952" x="5575300" y="5137150"/>
          <p14:tracePt t="46970" x="6076950" y="5276850"/>
          <p14:tracePt t="46987" x="6578600" y="5441950"/>
          <p14:tracePt t="46996" x="6832600" y="5499100"/>
          <p14:tracePt t="47013" x="7245350" y="5619750"/>
          <p14:tracePt t="47029" x="7442200" y="5638800"/>
          <p14:tracePt t="47046" x="7499350" y="5638800"/>
          <p14:tracePt t="47120" x="7493000" y="5638800"/>
          <p14:tracePt t="47127" x="7454900" y="5638800"/>
          <p14:tracePt t="47135" x="7359650" y="5638800"/>
          <p14:tracePt t="47146" x="7219950" y="5638800"/>
          <p14:tracePt t="47163" x="6635750" y="5638800"/>
          <p14:tracePt t="47179" x="5740400" y="5772150"/>
          <p14:tracePt t="47196" x="4832350" y="5880100"/>
          <p14:tracePt t="47213" x="4178300" y="6000750"/>
          <p14:tracePt t="47229" x="3867150" y="6076950"/>
          <p14:tracePt t="47246" x="3848100" y="6089650"/>
          <p14:tracePt t="47263" x="3860800" y="6089650"/>
          <p14:tracePt t="47280" x="3994150" y="6115050"/>
          <p14:tracePt t="47297" x="4210050" y="6115050"/>
          <p14:tracePt t="47313" x="4540250" y="6115050"/>
          <p14:tracePt t="47330" x="4991100" y="6115050"/>
          <p14:tracePt t="47347" x="5454650" y="6115050"/>
          <p14:tracePt t="47363" x="5683250" y="6115050"/>
          <p14:tracePt t="47380" x="5753100" y="6115050"/>
          <p14:tracePt t="47448" x="5727700" y="6115050"/>
          <p14:tracePt t="47456" x="5651500" y="6115050"/>
          <p14:tracePt t="47464" x="5556250" y="6115050"/>
          <p14:tracePt t="47480" x="5314950" y="6134100"/>
          <p14:tracePt t="47497" x="5054600" y="6165850"/>
          <p14:tracePt t="47513" x="4933950" y="6191250"/>
          <p14:tracePt t="47530" x="4876800" y="6203950"/>
          <p14:tracePt t="47547" x="4857750" y="6210300"/>
          <p14:tracePt t="54007" x="4845050" y="6159500"/>
          <p14:tracePt t="54016" x="4813300" y="6013450"/>
          <p14:tracePt t="54023" x="4781550" y="5829300"/>
          <p14:tracePt t="54032" x="4756150" y="5664200"/>
          <p14:tracePt t="54049" x="4686300" y="5448300"/>
          <p14:tracePt t="54065" x="4616450" y="5308600"/>
          <p14:tracePt t="54082" x="4591050" y="5219700"/>
          <p14:tracePt t="54099" x="4565650" y="5168900"/>
          <p14:tracePt t="54115" x="4540250" y="5143500"/>
          <p14:tracePt t="54133" x="4508500" y="5124450"/>
          <p14:tracePt t="54149" x="4425950" y="5092700"/>
          <p14:tracePt t="54167" x="4286250" y="5029200"/>
          <p14:tracePt t="54182" x="4127500" y="4997450"/>
          <p14:tracePt t="54198" x="3994150" y="4946650"/>
          <p14:tracePt t="54215" x="3886200" y="4908550"/>
          <p14:tracePt t="54231" x="3816350" y="4883150"/>
          <p14:tracePt t="54248" x="3803650" y="4876800"/>
          <p14:tracePt t="54311" x="3797300" y="4876800"/>
          <p14:tracePt t="54319" x="3784600" y="4864100"/>
          <p14:tracePt t="54335" x="3778250" y="4864100"/>
          <p14:tracePt t="54351" x="3771900" y="4864100"/>
          <p14:tracePt t="54359" x="3759200" y="4864100"/>
          <p14:tracePt t="54367" x="3746500" y="4857750"/>
          <p14:tracePt t="54382" x="3727450" y="4857750"/>
          <p14:tracePt t="54399" x="3606800" y="4857750"/>
          <p14:tracePt t="54415" x="3505200" y="4857750"/>
          <p14:tracePt t="54432" x="3416300" y="4857750"/>
          <p14:tracePt t="54448" x="3365500" y="4857750"/>
          <p14:tracePt t="54465" x="3352800" y="4857750"/>
          <p14:tracePt t="56480" x="0" y="0"/>
        </p14:tracePtLst>
      </p14:laserTraceLst>
    </p:ext>
  </p:extLs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437" t="35312" r="27090" b="43871"/>
          <a:stretch/>
        </p:blipFill>
        <p:spPr>
          <a:xfrm>
            <a:off x="2291262" y="2584686"/>
            <a:ext cx="6758533" cy="190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25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437" t="35312" r="27090" b="43871"/>
          <a:stretch/>
        </p:blipFill>
        <p:spPr>
          <a:xfrm>
            <a:off x="2381574" y="1711566"/>
            <a:ext cx="6758533" cy="1908292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4831469" y="4052182"/>
          <a:ext cx="2497137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0" name="Equation" r:id="rId5" imgW="1079280" imgH="660240" progId="Equation.DSMT4">
                  <p:embed/>
                </p:oleObj>
              </mc:Choice>
              <mc:Fallback>
                <p:oleObj name="Equation" r:id="rId5" imgW="1079280" imgH="6602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31469" y="4052182"/>
                        <a:ext cx="2497137" cy="152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4079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308" t="36406" r="27878" b="38568"/>
          <a:stretch/>
        </p:blipFill>
        <p:spPr>
          <a:xfrm>
            <a:off x="2461111" y="2156178"/>
            <a:ext cx="6489568" cy="2415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8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4308" t="36406" r="27878" b="38568"/>
          <a:stretch/>
        </p:blipFill>
        <p:spPr>
          <a:xfrm>
            <a:off x="2425745" y="1711566"/>
            <a:ext cx="6489568" cy="2415822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267325" y="4556125"/>
          <a:ext cx="1468438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4" name="Equation" r:id="rId5" imgW="634680" imgH="507960" progId="Equation.DSMT4">
                  <p:embed/>
                </p:oleObj>
              </mc:Choice>
              <mc:Fallback>
                <p:oleObj name="Equation" r:id="rId5" imgW="634680" imgH="50796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67325" y="4556125"/>
                        <a:ext cx="1468438" cy="1174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969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153" t="37427" r="28711" b="36080"/>
          <a:stretch/>
        </p:blipFill>
        <p:spPr>
          <a:xfrm>
            <a:off x="2539636" y="2302935"/>
            <a:ext cx="5633519" cy="220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0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3153" t="37427" r="28711" b="36080"/>
          <a:stretch/>
        </p:blipFill>
        <p:spPr>
          <a:xfrm>
            <a:off x="2596080" y="1711566"/>
            <a:ext cx="5633519" cy="2201332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5389563" y="4229100"/>
          <a:ext cx="1379537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8" name="Equation" r:id="rId5" imgW="596880" imgH="507960" progId="Equation.DSMT4">
                  <p:embed/>
                </p:oleObj>
              </mc:Choice>
              <mc:Fallback>
                <p:oleObj name="Equation" r:id="rId5" imgW="596880" imgH="5079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89563" y="4229100"/>
                        <a:ext cx="1379537" cy="1174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539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70" t="35690" r="27722" b="39329"/>
          <a:stretch/>
        </p:blipFill>
        <p:spPr>
          <a:xfrm>
            <a:off x="2897798" y="2404063"/>
            <a:ext cx="5894836" cy="21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8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3870" t="35690" r="27722" b="39329"/>
          <a:stretch/>
        </p:blipFill>
        <p:spPr>
          <a:xfrm>
            <a:off x="2852642" y="1711566"/>
            <a:ext cx="5894836" cy="2156647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4948238" y="4052888"/>
          <a:ext cx="2262187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2" name="Equation" r:id="rId5" imgW="977760" imgH="660240" progId="Equation.DSMT4">
                  <p:embed/>
                </p:oleObj>
              </mc:Choice>
              <mc:Fallback>
                <p:oleObj name="Equation" r:id="rId5" imgW="977760" imgH="6602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948238" y="4052888"/>
                        <a:ext cx="2262187" cy="152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1353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95" t="33868" r="27335" b="40110"/>
          <a:stretch/>
        </p:blipFill>
        <p:spPr>
          <a:xfrm>
            <a:off x="2750141" y="2302933"/>
            <a:ext cx="5637503" cy="215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55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4395" t="33868" r="27335" b="40110"/>
          <a:stretch/>
        </p:blipFill>
        <p:spPr>
          <a:xfrm>
            <a:off x="2704985" y="1711566"/>
            <a:ext cx="5637503" cy="2156178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4433182" y="4236819"/>
          <a:ext cx="3201987" cy="205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6" name="Equation" r:id="rId5" imgW="1384200" imgH="888840" progId="Equation.DSMT4">
                  <p:embed/>
                </p:oleObj>
              </mc:Choice>
              <mc:Fallback>
                <p:oleObj name="Equation" r:id="rId5" imgW="1384200" imgH="8888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433182" y="4236819"/>
                        <a:ext cx="3201987" cy="2055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6748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34" t="34921" r="29591" b="39047"/>
          <a:stretch/>
        </p:blipFill>
        <p:spPr>
          <a:xfrm>
            <a:off x="2687882" y="2291645"/>
            <a:ext cx="5812651" cy="2359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09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4334" t="34921" r="29591" b="39047"/>
          <a:stretch/>
        </p:blipFill>
        <p:spPr>
          <a:xfrm>
            <a:off x="2620149" y="1603022"/>
            <a:ext cx="5812651" cy="2359377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5021263" y="4237038"/>
          <a:ext cx="2027237" cy="205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" name="Equation" r:id="rId5" imgW="876240" imgH="888840" progId="Equation.DSMT4">
                  <p:embed/>
                </p:oleObj>
              </mc:Choice>
              <mc:Fallback>
                <p:oleObj name="Equation" r:id="rId5" imgW="876240" imgH="8888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21263" y="4237038"/>
                        <a:ext cx="2027237" cy="2055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0982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265" t="34309" r="23089" b="40696"/>
          <a:stretch/>
        </p:blipFill>
        <p:spPr>
          <a:xfrm>
            <a:off x="2424478" y="2246489"/>
            <a:ext cx="6403432" cy="211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06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4265" t="34309" r="23089" b="40696"/>
          <a:stretch/>
        </p:blipFill>
        <p:spPr>
          <a:xfrm>
            <a:off x="2424478" y="1711566"/>
            <a:ext cx="6403432" cy="2111022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5095170" y="4515085"/>
          <a:ext cx="1585913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4" name="Equation" r:id="rId5" imgW="685800" imgH="393480" progId="Equation.DSMT4">
                  <p:embed/>
                </p:oleObj>
              </mc:Choice>
              <mc:Fallback>
                <p:oleObj name="Equation" r:id="rId5" imgW="685800" imgH="393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95170" y="4515085"/>
                        <a:ext cx="1585913" cy="909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230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3739" t="35040" r="21272" b="40554"/>
          <a:stretch/>
        </p:blipFill>
        <p:spPr>
          <a:xfrm>
            <a:off x="2280302" y="2269065"/>
            <a:ext cx="6659087" cy="203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13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3739" t="35040" r="21272" b="40554"/>
          <a:stretch/>
        </p:blipFill>
        <p:spPr>
          <a:xfrm>
            <a:off x="2168823" y="1794931"/>
            <a:ext cx="6659087" cy="2032001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43525" y="4883150"/>
          <a:ext cx="1381125" cy="763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8" name="Equation" r:id="rId5" imgW="596880" imgH="330120" progId="Equation.DSMT4">
                  <p:embed/>
                </p:oleObj>
              </mc:Choice>
              <mc:Fallback>
                <p:oleObj name="Equation" r:id="rId5" imgW="596880" imgH="33012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43525" y="4883150"/>
                        <a:ext cx="1381125" cy="763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7824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449" t="35965" r="22511" b="41008"/>
          <a:stretch/>
        </p:blipFill>
        <p:spPr>
          <a:xfrm>
            <a:off x="2836615" y="2223911"/>
            <a:ext cx="6294685" cy="185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6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3449" t="35965" r="22511" b="41008"/>
          <a:stretch/>
        </p:blipFill>
        <p:spPr>
          <a:xfrm>
            <a:off x="2712437" y="1975555"/>
            <a:ext cx="6294685" cy="1851378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5106988" y="4546600"/>
          <a:ext cx="1674812" cy="646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2" name="Equation" r:id="rId5" imgW="723600" imgH="279360" progId="Equation.DSMT4">
                  <p:embed/>
                </p:oleObj>
              </mc:Choice>
              <mc:Fallback>
                <p:oleObj name="Equation" r:id="rId5" imgW="72360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06988" y="4546600"/>
                        <a:ext cx="1674812" cy="646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986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83" t="35231" r="26312" b="39216"/>
          <a:stretch/>
        </p:blipFill>
        <p:spPr>
          <a:xfrm>
            <a:off x="2264724" y="2178755"/>
            <a:ext cx="6314831" cy="22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52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3883" t="35231" r="26312" b="39216"/>
          <a:stretch/>
        </p:blipFill>
        <p:spPr>
          <a:xfrm>
            <a:off x="2219568" y="2404064"/>
            <a:ext cx="6314831" cy="228035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620664" y="5140867"/>
            <a:ext cx="3454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decay</a:t>
            </a:r>
            <a:endParaRPr lang="en-US" sz="2800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2995085" y="5197475"/>
          <a:ext cx="1293813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6" name="Equation" r:id="rId5" imgW="558720" imgH="177480" progId="Equation.DSMT4">
                  <p:embed/>
                </p:oleObj>
              </mc:Choice>
              <mc:Fallback>
                <p:oleObj name="Equation" r:id="rId5" imgW="558720" imgH="177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95085" y="5197475"/>
                        <a:ext cx="1293813" cy="41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6513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54" t="37252" r="24896" b="41746"/>
          <a:stretch/>
        </p:blipFill>
        <p:spPr>
          <a:xfrm>
            <a:off x="2702784" y="2595723"/>
            <a:ext cx="6125126" cy="180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15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5054" t="37252" r="24896" b="41746"/>
          <a:stretch/>
        </p:blipFill>
        <p:spPr>
          <a:xfrm>
            <a:off x="2607966" y="1986123"/>
            <a:ext cx="6125126" cy="180669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620664" y="5140867"/>
            <a:ext cx="3454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growth</a:t>
            </a:r>
            <a:endParaRPr lang="en-US" sz="28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2995085" y="5197475"/>
          <a:ext cx="1293813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0" name="Equation" r:id="rId5" imgW="558720" imgH="177480" progId="Equation.DSMT4">
                  <p:embed/>
                </p:oleObj>
              </mc:Choice>
              <mc:Fallback>
                <p:oleObj name="Equation" r:id="rId5" imgW="55872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95085" y="5197475"/>
                        <a:ext cx="1293813" cy="41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953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611" t="35796" r="26796" b="42448"/>
          <a:stretch/>
        </p:blipFill>
        <p:spPr>
          <a:xfrm>
            <a:off x="2670087" y="2663708"/>
            <a:ext cx="6641835" cy="190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80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0611" t="35796" r="26796" b="42448"/>
          <a:stretch/>
        </p:blipFill>
        <p:spPr>
          <a:xfrm>
            <a:off x="2186075" y="1884775"/>
            <a:ext cx="6641835" cy="1908292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4150608" y="4307241"/>
          <a:ext cx="3232150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4" name="Equation" r:id="rId5" imgW="1396800" imgH="660240" progId="Equation.DSMT4">
                  <p:embed/>
                </p:oleObj>
              </mc:Choice>
              <mc:Fallback>
                <p:oleObj name="Equation" r:id="rId5" imgW="1396800" imgH="6602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150608" y="4307241"/>
                        <a:ext cx="3232150" cy="152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019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572" t="34025" r="23735" b="45958"/>
          <a:stretch/>
        </p:blipFill>
        <p:spPr>
          <a:xfrm>
            <a:off x="2646875" y="2483086"/>
            <a:ext cx="6293925" cy="16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9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3572" t="34025" r="23735" b="45958"/>
          <a:stretch/>
        </p:blipFill>
        <p:spPr>
          <a:xfrm>
            <a:off x="2533985" y="1711566"/>
            <a:ext cx="6293925" cy="1659936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4608591" y="3518958"/>
          <a:ext cx="2144712" cy="2408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8" name="Equation" r:id="rId5" imgW="927000" imgH="1041120" progId="Equation.DSMT4">
                  <p:embed/>
                </p:oleObj>
              </mc:Choice>
              <mc:Fallback>
                <p:oleObj name="Equation" r:id="rId5" imgW="927000" imgH="104112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08591" y="3518958"/>
                        <a:ext cx="2144712" cy="2408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6957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817"/>
    </mc:Choice>
    <mc:Fallback xmlns="">
      <p:transition spd="slow" advTm="2328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0" x="3390900" y="4397375"/>
          <p14:tracePt t="848" x="3505200" y="4327525"/>
          <p14:tracePt t="856" x="3635375" y="4283075"/>
          <p14:tracePt t="869" x="3733800" y="4244975"/>
          <p14:tracePt t="886" x="3870325" y="4183063"/>
          <p14:tracePt t="903" x="4030663" y="4076700"/>
          <p14:tracePt t="919" x="4038600" y="4076700"/>
          <p14:tracePt t="231056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83FC34D-7194-46E5-B44C-9A7760AFCF33}"/>
</file>

<file path=customXml/itemProps2.xml><?xml version="1.0" encoding="utf-8"?>
<ds:datastoreItem xmlns:ds="http://schemas.openxmlformats.org/officeDocument/2006/customXml" ds:itemID="{E200DDA0-A626-40DD-958C-E3836D048A68}"/>
</file>

<file path=customXml/itemProps3.xml><?xml version="1.0" encoding="utf-8"?>
<ds:datastoreItem xmlns:ds="http://schemas.openxmlformats.org/officeDocument/2006/customXml" ds:itemID="{928BA463-0036-4B2E-BEE8-20A3DB4C7018}"/>
</file>

<file path=docProps/app.xml><?xml version="1.0" encoding="utf-8"?>
<Properties xmlns="http://schemas.openxmlformats.org/officeDocument/2006/extended-properties" xmlns:vt="http://schemas.openxmlformats.org/officeDocument/2006/docPropsVTypes">
  <TotalTime>1339</TotalTime>
  <Words>324</Words>
  <Application>Microsoft Office PowerPoint</Application>
  <PresentationFormat>Widescreen</PresentationFormat>
  <Paragraphs>117</Paragraphs>
  <Slides>102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102</vt:i4>
      </vt:variant>
    </vt:vector>
  </HeadingPairs>
  <TitlesOfParts>
    <vt:vector size="109" baseType="lpstr">
      <vt:lpstr>Arial</vt:lpstr>
      <vt:lpstr>Calibri</vt:lpstr>
      <vt:lpstr>Calibri Light</vt:lpstr>
      <vt:lpstr>Tajawal Medium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114</cp:revision>
  <dcterms:created xsi:type="dcterms:W3CDTF">2023-04-29T09:08:23Z</dcterms:created>
  <dcterms:modified xsi:type="dcterms:W3CDTF">2026-05-05T13:11:38Z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