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CE7E0-AC6B-F6E4-FA6E-97E2C2CE9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B28680-E828-05A0-48F9-FB5613A4C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8DBAF-2F53-42D2-A88B-3DF6E2977B1F}" type="datetimeFigureOut">
              <a:rPr lang="en-CA" smtClean="0"/>
              <a:t>2026-03-18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2D1BE2-0772-86EC-0A7B-8441B2246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B7E410-E388-0826-FC1C-0F0443942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ABB1-CA76-4C3B-8A20-753FEA77196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4618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CE763-88FD-12B6-4A55-71BB1EFBE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40CC1C-9C69-6FBE-2CAA-135CFC8E8F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66CEB-B1BB-A204-2840-37C502B0D7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C8DBAF-2F53-42D2-A88B-3DF6E2977B1F}" type="datetimeFigureOut">
              <a:rPr lang="en-CA" smtClean="0"/>
              <a:t>2026-03-18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37E063-FFF0-CAD6-FA9C-155390069F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6A14F9-9FFF-2066-2187-5A32990429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88ABB1-CA76-4C3B-8A20-753FEA77196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572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E94DCC-7C74-6D90-2DF6-DCB261B70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8DCF25-841E-4900-F2EA-BA47365541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060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F03499-8D86-48AD-B0ED-A2CF36C80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93C728-6E11-D27D-17CE-8AB9B20CC7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313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D41EAC-CDD3-9305-D503-7BC0D7FCD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8EBED-2D54-E047-9508-179D87FEB0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03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BC1F9A-373D-78ED-F541-82C7F2384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B62B42-7C32-5B3D-F0DE-DB21AD4336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5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F17225-7580-EAEB-4CFE-5054E64A8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8A342C-1088-FEE6-A69A-914D6C7E90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10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264CC5-E16C-4338-CBF7-9AAAB094E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0A754C-3D5E-9AF4-B595-5D21408D5B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79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F969A4-1090-3D09-C52D-354A7F2D9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EA2F0-9B2F-B8EB-B211-93A7D90A25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74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D2D276-A026-574F-54CF-DE9DC6A46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83DC43-7DB5-EE46-3CBD-0665B553D2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67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78F7E3-C034-3708-E709-59E6DEEF2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69CA7A-9CE4-8868-5FAA-3C26B04B02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45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5937FF-F281-914A-7F45-CF0D6F177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8539C8-AF32-EDA4-444C-F98D94AB98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33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37048-3A36-9B9C-88E8-8F69C018D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A7EB00-DB81-9B46-16F3-51F544BA77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11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4463D-FBEC-FED8-BF38-D0F855D12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E05F60-1B15-C3D3-23A1-0CEBF36D54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15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749CFD-B9D3-4A52-1C14-911991BA0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4FF1B3-D912-DDF3-1682-9A3BB95047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9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BEE87-2E95-FA41-4638-8378302F9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BB9C34-E09F-BB10-EEEA-6FE7D89910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8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7E52CB-CDFD-67A8-7011-7047EFBCB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4DCF31-2739-8DDF-D0CA-03D6CBDCA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43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2D1246-D819-9F34-8D3A-DA3B2895A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76FD3B-4B7A-C475-D9DD-B076BAB6E5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10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3A8D9A-6956-4F53-337D-D06C97BE6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324AF9-C6E7-5567-79F3-B6426D7592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3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88F4AC-4B28-D336-5BDC-98047C67F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EABE48-A393-C7B1-0164-298A14560E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94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067E8-8286-23F3-F6A0-3DE838022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32EC1E-3D96-0A88-29D2-11F2BC56B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19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0C57CD-EFD6-3051-4A0C-986FA2EF2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2F9C10-DEA7-DF70-8A0E-E647D7359B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8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7FA925-466B-BE4C-BD93-CD61E4C17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1FB6ED-4651-C3B9-FD69-DE0463AC04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06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53C386-E1C3-AF6E-5426-4DD30A349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E1E85B-CEEE-88FC-E46B-6DFD70E1B6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73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50944F-858C-6866-C332-96F359602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A1862F-9E1B-9088-0F81-7F68ED0564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20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5B24D7-691E-72A9-E70D-282385479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B732A6-CA97-BD15-7B58-9DD789C958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25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7118F2-258F-9AA6-2446-12B0B912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4A872-29D3-1A15-90AB-BDCA60E19A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93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921A6B-126B-4524-42E8-8B6040766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92EE60-5A5B-63EC-B48B-5394E82460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91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15F21C-DAA9-5ADE-6F7D-E2108BD8C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CC604-DC84-6B7C-9272-55B0271E4D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4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F64528-E30D-A504-2288-5934E0301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C1004B-8E36-B878-5E16-29B1647357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0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3567F-3945-38C7-7903-19396D257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58BE66-D243-4364-FA3B-0D980F243B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23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BF277-48FE-C282-11EE-9352EA81D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F6291-DDCE-ED9B-3BDD-0D4596868C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3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C15281-BD46-6D26-F638-10022672C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DD3534-64CF-35FD-9199-8473154537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05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43975C-CCE6-8C27-CECC-31F3F4D10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7A3CB6-F8AD-4291-207C-E9F5710A54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67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9E002D-D635-8330-AA17-5BB6D8CC1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D7829C-5F49-8F55-05BB-68BED8F31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16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9A6531-2ADC-7392-ED4E-69CA7F205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868515-C1CA-3323-E82B-E465E8C7DB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26B0AE-6F6F-9BAD-D74E-F7F15E12B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05A36B-4573-C3F1-6433-E0A2880374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52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3D90BA-0130-27FC-9F28-B09B26DD5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5C441-566B-D6FE-09BD-FB3CA65756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85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B72C7-2E00-9A29-4709-62D3BAA25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5462F-F0E5-1280-AF42-DBDBEDB5F2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93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22B2AD-1021-3AD9-83C6-C44931650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063700-4EC5-6629-C242-F66115FFBA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40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DF793A-FA8C-566C-D20C-810E9E46F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40FB26-3CE2-CCB0-178C-A572DFE749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2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619BB2-81AE-BC7B-0175-A879C2C06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EBF08-B94E-95CD-3DB5-0B8B61C909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8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20AD5B-606A-F126-DA00-9AF586EB7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79B0A7-69DE-B755-A8CC-CBC268EB00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1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B7DBD6-C1AB-CBA9-A115-DACCDE8F8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CB8798-D069-1788-B6F7-483502A0FC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6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F6C6F3-750D-A73F-A35F-4260AE68B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DA5B29-4F19-EE1A-4313-61EFB04D8F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2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39C731-5B85-3182-32BA-1D0334E60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0214C6-C611-3D92-F91F-D5EB2D8DCF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40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5314DB-3834-4F24-7D7A-C1893E4CB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61665-1FDF-A3E2-D753-F73F694D63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35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4E3B56-CA48-984D-8B6A-E8F7E098A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04B13A-3B50-BCC7-7D44-C04B0AAE9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41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CB052D-70B8-A763-4E08-2464530DE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DE9046-9300-3560-4B7A-04D88381D6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28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568086-C2C5-5C6F-5137-42BDDB0D5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3DE149-BE67-7DEC-C498-9A75B8CA0E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25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F9447D-3F1F-35AE-2279-68EB2C33A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65713F-61C1-40FC-4B30-44EAD76368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3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7F5911-5E29-823F-81B9-CE4C5C694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F33B13-20F8-A076-9EB4-DFD50174F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59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2D87CE-F7D4-468A-2EF8-26F5FB9B7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A1F45-F16B-9F33-338F-FD511974BA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49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BC1FF6-2B4F-BB87-F2CE-62120D6D4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8EB7C3-B98B-342A-B7F8-835881B466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71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29E85F-9894-6FF6-38F0-B0704C6E6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79C352-F6C0-DF13-81AB-115230EBD2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75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C6F73F-CE94-6F34-52C4-4C1D1939F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9A3932-275D-EF44-9D4A-4524E19B98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5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CEE288-2666-E8FC-45A4-9E16B494A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0BDAEA-04DA-5DEA-A1E1-B50FC320A2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7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2026-03-18T18:38:25Z</dcterms:created>
  <dcterms:modified xsi:type="dcterms:W3CDTF">2026-03-18T18:38:26Z</dcterms:modified>
</cp:coreProperties>
</file>