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F6FA2-88B5-CF08-C6BE-14A69D0F5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325C9-5D2F-4D18-EF4B-85A4FF22D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6BFC3-FC14-4D8E-A947-BFBF87ADB2D2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2B0E0C-84AB-0008-8C0F-1A0743642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C7E7AA-50C8-6A0D-52CD-31CA5AF536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F4CDD-209C-4E33-9882-EC5341A5F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725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017877-21DF-0F89-B628-0C2C41488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DC69C-3242-2EAE-4852-E087F846DA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3392B6-ED5D-0A58-E272-BE4784F4CC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E6BFC3-FC14-4D8E-A947-BFBF87ADB2D2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DEF6A7-1DE2-BB48-EBE2-F48D4F999A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77FC1-2630-12FB-87DF-E57C2A4A9F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DBF4CDD-209C-4E33-9882-EC5341A5F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372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B8EF12-B336-C900-D8AE-0F4AED01B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639D40-D878-C48E-A7A4-20BF907706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748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3CB547-EE0C-329A-B189-3DE3FCDAA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00478D-B3CC-F285-00A5-C9A09F5123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675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2A988A-B759-7148-51E4-FBF9D09EA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B46DC3-DED9-7555-50D6-79F9FE2C13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65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602C51-11D1-B2BB-65B1-5EBB02C7A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1D612A-C5B7-67ED-D923-1411857C12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72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8FEB99-5CA4-F633-09FE-08E5584C3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28A2D8-9DB0-6CE2-EAE1-FCA5C18AB1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81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CE267C-6905-D1AE-64B1-451384A6B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180472-9393-E455-2276-8CD6058A98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39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DE1638-953B-A66E-11BA-1D3CA2F1F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455AA1-07CE-B880-9470-8ADE5A91F7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11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89433B-F1CF-4DC6-E62E-560D9CED1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FC3973-E5AE-9BBA-224B-6F2B72BCA2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512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02E15D-09DB-BFB6-33F3-A33D83594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61366B-B29D-2A66-BA36-B4E4255A9C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36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F2F702-AEA4-D008-F3C6-7E752D31E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09200F-8E12-AB53-8809-8BD1E9E662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60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91F72A-179B-E535-80F1-60F71FA00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3498B0-2600-D060-6EE6-217C502305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02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32E9C5-D334-E075-1F49-0E203592D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53A8B7-4516-F314-39E9-82C5B55F0C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62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A96F46-E6BA-7013-319F-813BB5E66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945946-BDBB-130B-4812-6C34B30CE5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78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AABA97-0395-EE80-73D4-80DDD0F61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5C0B15-9263-E25D-C6B7-E587C0A8B5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17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AD0E63-7EC7-273C-69F2-74514D368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FBF19F-3B89-ADE2-951C-839BE1F270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67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7E429C-9C9D-5DAC-A1B2-017381539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7F88CA-9A4D-F1FC-08D1-1F739B8B96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6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2C22F3-B2F6-AAD1-5399-82B5FB3BC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C604AC-9802-F8A7-F960-1463E59A99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83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073068-7F40-4144-C752-97ED775BF4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97EE45-64A4-107F-3607-5E0959E962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28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F1FC76-D29D-5070-F295-EACCC71D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08F3DF-B2D9-156F-7669-92DD3B5938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0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8C5D3C-DE5D-1000-695A-88743F77B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E63212-DAAF-B197-FFAA-0905FC6AFD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79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2FAE13-2C92-D6CE-B63F-CD5E29C77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67C6D8-E522-9736-37D0-64E778A8B5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003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EB0E42-2807-23B5-8093-F48654535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7EB8D8-A1B8-1052-0189-84A9D26551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15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26148F-EFFB-CE99-D72B-FFD0F6C29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D4945A-5F94-742D-CB18-0939D59EF5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09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A63C5E-73BE-7ADB-6D5C-50583685E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A58727-EA60-774D-8F8C-41511E69EF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16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8EA8ED-E072-EFFB-0C14-75F9D5D46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963A13-6725-4288-2E3D-1B525AC304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02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1B29FA-07AE-4A33-A958-040719582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D6DCD5-D2DC-A409-56F9-27C522F427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53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EF819A-648B-04FB-EE90-FC9B57A43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84BB49-AB67-71A5-2555-11E33F0718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21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FAF09A-A5AB-62F5-FAB3-F7E657B5D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70B88A-D0DD-E485-5D3E-2E5340C748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1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F17E77-D0C4-5750-D65F-1B0A4CD7A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A1C3F6-8BAD-0123-3B3F-AFAA72FCBB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302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68341E-9E5C-6AF1-6D6C-E42E97188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114410-21C4-9DEA-93AE-059D66973B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1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D25E33-DFD7-75BC-73A9-3C99562B1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3EE764-4A9C-174E-CC4D-F54EB9B353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708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 Hamada I. AbdulWakel (Minia Portal Manager)</dc:creator>
  <cp:lastModifiedBy>Dr. Hamada I. AbdulWakel (Minia Portal Manager)</cp:lastModifiedBy>
  <cp:revision>1</cp:revision>
  <dcterms:created xsi:type="dcterms:W3CDTF">2026-03-27T22:52:34Z</dcterms:created>
  <dcterms:modified xsi:type="dcterms:W3CDTF">2026-03-27T22:52:34Z</dcterms:modified>
</cp:coreProperties>
</file>